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thumbnail" Target="docProps/thumbnail.jpeg"/><Relationship Id="rId2" Type="http://schemas.openxmlformats.org/officeDocument/2006/relationships/officeDocument" Target="ppt/presentation.xml"/><Relationship Id="rId1" Type="http://schemas.microsoft.com/office/2011/relationships/webextensiontaskpanes" Target="ppt/webextensions/taskpanes.xml"/><Relationship Id="rId6" Type="http://schemas.openxmlformats.org/officeDocument/2006/relationships/custom-properties" Target="docProps/custom.xml"/><Relationship Id="rId5" Type="http://schemas.openxmlformats.org/officeDocument/2006/relationships/extended-properties" Target="docProps/app.xml"/><Relationship Id="rId4"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005" r:id="rId4"/>
    <p:sldMasterId id="2147484435" r:id="rId5"/>
  </p:sldMasterIdLst>
  <p:notesMasterIdLst>
    <p:notesMasterId r:id="rId12"/>
  </p:notesMasterIdLst>
  <p:handoutMasterIdLst>
    <p:handoutMasterId r:id="rId13"/>
  </p:handoutMasterIdLst>
  <p:sldIdLst>
    <p:sldId id="2147479848" r:id="rId6"/>
    <p:sldId id="2147479866" r:id="rId7"/>
    <p:sldId id="2147479867" r:id="rId8"/>
    <p:sldId id="2147479728" r:id="rId9"/>
    <p:sldId id="2147479729" r:id="rId10"/>
    <p:sldId id="2147376199" r:id="rId11"/>
  </p:sldIdLst>
  <p:sldSz cx="12192000" cy="6858000"/>
  <p:notesSz cx="6886575" cy="10018713"/>
  <p:defaultTex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15:guide id="1" orient="horz" pos="3156" userDrawn="1">
          <p15:clr>
            <a:srgbClr val="A4A3A4"/>
          </p15:clr>
        </p15:guide>
        <p15:guide id="2" pos="2169" userDrawn="1">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5F1F652E-FF05-5D66-F81F-6DAA611A062E}" name="Luisa van Erven" initials="" userId="S::luisa@tinkr.no::38f247b5-9808-4dda-94ba-1d2755b9f932" providerId="AD"/>
  <p188:author id="{A40DBF3D-6F00-11B6-3FE7-CF70D8F6CE5E}" name="Linn Bogsnes Miles" initials="LB" userId="S::linn.bogsnes.miles@tinkr.no::0ac8c35e-4942-42c7-a505-43e9180e679e" providerId="AD"/>
  <p188:author id="{9E14DBE1-6132-8EC4-CE2C-D09FD5AD2A27}" name="Linn Tomasdotter" initials="LT" userId="S::linn@tinkr.no::ebf919d5-219f-4565-b70f-b02ca420f5f1" providerId="AD"/>
  <p188:author id="{DE6FF8E8-B92B-1181-58DD-46C8E2E893D6}" name="Kristian Wengen" initials="" userId="S::kristian@tinkr.no::a4f7a25e-792c-43d6-9e3e-f65db666c5a7"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ED0000"/>
    <a:srgbClr val="464E8E"/>
    <a:srgbClr val="E5EBFF"/>
    <a:srgbClr val="E5E4FE"/>
    <a:srgbClr val="53EABE"/>
    <a:srgbClr val="51EABF"/>
    <a:srgbClr val="1FED8F"/>
    <a:srgbClr val="1CEDB9"/>
    <a:srgbClr val="90F1D3"/>
    <a:srgbClr val="CCF8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D4F33DC-8CEE-4186-B828-4BEE16B12583}" v="1" dt="2026-08-10T15:08:00.708"/>
  </p1510:revLst>
</p1510:revInfo>
</file>

<file path=ppt/tableStyles.xml><?xml version="1.0" encoding="utf-8"?>
<a:tblStyleLst xmlns:a="http://schemas.openxmlformats.org/drawingml/2006/main" def="{5C22544A-7EE6-4342-B048-85BDC9FD1C3A}">
  <a:tblStyle styleId="{2D5ABB26-0587-4C30-8999-92F81FD0307C}" styleName="Inget format, inget rutnät">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Inget format, tabellrutnät">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5C22544A-7EE6-4342-B048-85BDC9FD1C3A}" styleName="Mellanmörkt format 2 - Dekorfär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llanmörkt format 2 - Dekorfärg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1E4AEA4-8DFA-4A89-87EB-49C32662AFE0}" styleName="Mellanmörkt format 2 - Dekorfärg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044"/>
    <p:restoredTop sz="96271"/>
  </p:normalViewPr>
  <p:slideViewPr>
    <p:cSldViewPr snapToGrid="0">
      <p:cViewPr varScale="1">
        <p:scale>
          <a:sx n="71" d="100"/>
          <a:sy n="71" d="100"/>
        </p:scale>
        <p:origin x="33" y="504"/>
      </p:cViewPr>
      <p:guideLst/>
    </p:cSldViewPr>
  </p:slideViewPr>
  <p:notesTextViewPr>
    <p:cViewPr>
      <p:scale>
        <a:sx n="65" d="100"/>
        <a:sy n="65" d="100"/>
      </p:scale>
      <p:origin x="0" y="0"/>
    </p:cViewPr>
  </p:notesTextViewPr>
  <p:notesViewPr>
    <p:cSldViewPr snapToGrid="0">
      <p:cViewPr>
        <p:scale>
          <a:sx n="1" d="2"/>
          <a:sy n="1" d="2"/>
        </p:scale>
        <p:origin x="0" y="0"/>
      </p:cViewPr>
      <p:guideLst>
        <p:guide orient="horz" pos="3156"/>
        <p:guide pos="2169"/>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handoutMaster" Target="handoutMasters/handoutMaster1.xml"/><Relationship Id="rId18" Type="http://schemas.microsoft.com/office/2016/11/relationships/changesInfo" Target="changesInfos/changesInfo1.xml"/><Relationship Id="rId3" Type="http://schemas.openxmlformats.org/officeDocument/2006/relationships/customXml" Target="../customXml/item3.xml"/><Relationship Id="rId7" Type="http://schemas.openxmlformats.org/officeDocument/2006/relationships/slide" Target="slides/slide2.xml"/><Relationship Id="rId12" Type="http://schemas.openxmlformats.org/officeDocument/2006/relationships/notesMaster" Target="notesMasters/notesMaster1.xml"/><Relationship Id="rId17"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theme" Target="theme/theme1.xml"/><Relationship Id="rId20" Type="http://schemas.microsoft.com/office/2018/10/relationships/authors" Target="author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5" Type="http://schemas.openxmlformats.org/officeDocument/2006/relationships/slideMaster" Target="slideMasters/slideMaster2.xml"/><Relationship Id="rId15" Type="http://schemas.openxmlformats.org/officeDocument/2006/relationships/viewProps" Target="viewProps.xml"/><Relationship Id="rId10" Type="http://schemas.openxmlformats.org/officeDocument/2006/relationships/slide" Target="slides/slide5.xml"/><Relationship Id="rId19"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ristian Wengen" userId="a4f7a25e-792c-43d6-9e3e-f65db666c5a7" providerId="ADAL" clId="{7DAC426B-6DA5-4EA0-8618-B41F3E76CD10}"/>
    <pc:docChg chg="custSel delSld delMainMaster">
      <pc:chgData name="Kristian Wengen" userId="a4f7a25e-792c-43d6-9e3e-f65db666c5a7" providerId="ADAL" clId="{7DAC426B-6DA5-4EA0-8618-B41F3E76CD10}" dt="2026-08-10T15:08:20.075" v="93"/>
      <pc:docMkLst>
        <pc:docMk/>
      </pc:docMkLst>
      <pc:sldChg chg="del">
        <pc:chgData name="Kristian Wengen" userId="a4f7a25e-792c-43d6-9e3e-f65db666c5a7" providerId="ADAL" clId="{7DAC426B-6DA5-4EA0-8618-B41F3E76CD10}" dt="2026-08-10T15:08:18.322" v="0"/>
        <pc:sldMkLst>
          <pc:docMk/>
          <pc:sldMk cId="2335814757" sldId="256"/>
        </pc:sldMkLst>
      </pc:sldChg>
      <pc:sldChg chg="del">
        <pc:chgData name="Kristian Wengen" userId="a4f7a25e-792c-43d6-9e3e-f65db666c5a7" providerId="ADAL" clId="{7DAC426B-6DA5-4EA0-8618-B41F3E76CD10}" dt="2026-08-10T15:08:18.400" v="1"/>
        <pc:sldMkLst>
          <pc:docMk/>
          <pc:sldMk cId="3468134763" sldId="2147375523"/>
        </pc:sldMkLst>
      </pc:sldChg>
      <pc:sldChg chg="del">
        <pc:chgData name="Kristian Wengen" userId="a4f7a25e-792c-43d6-9e3e-f65db666c5a7" providerId="ADAL" clId="{7DAC426B-6DA5-4EA0-8618-B41F3E76CD10}" dt="2026-08-10T15:08:20.073" v="88"/>
        <pc:sldMkLst>
          <pc:docMk/>
          <pc:sldMk cId="1577704269" sldId="2147375817"/>
        </pc:sldMkLst>
      </pc:sldChg>
      <pc:sldChg chg="del">
        <pc:chgData name="Kristian Wengen" userId="a4f7a25e-792c-43d6-9e3e-f65db666c5a7" providerId="ADAL" clId="{7DAC426B-6DA5-4EA0-8618-B41F3E76CD10}" dt="2026-08-10T15:08:18.962" v="11"/>
        <pc:sldMkLst>
          <pc:docMk/>
          <pc:sldMk cId="621031695" sldId="2147375869"/>
        </pc:sldMkLst>
      </pc:sldChg>
      <pc:sldChg chg="del">
        <pc:chgData name="Kristian Wengen" userId="a4f7a25e-792c-43d6-9e3e-f65db666c5a7" providerId="ADAL" clId="{7DAC426B-6DA5-4EA0-8618-B41F3E76CD10}" dt="2026-08-10T15:08:19.709" v="49"/>
        <pc:sldMkLst>
          <pc:docMk/>
          <pc:sldMk cId="3720933661" sldId="2147376034"/>
        </pc:sldMkLst>
      </pc:sldChg>
      <pc:sldChg chg="del">
        <pc:chgData name="Kristian Wengen" userId="a4f7a25e-792c-43d6-9e3e-f65db666c5a7" providerId="ADAL" clId="{7DAC426B-6DA5-4EA0-8618-B41F3E76CD10}" dt="2026-08-10T15:08:19.943" v="69"/>
        <pc:sldMkLst>
          <pc:docMk/>
          <pc:sldMk cId="290468346" sldId="2147376039"/>
        </pc:sldMkLst>
      </pc:sldChg>
      <pc:sldChg chg="del">
        <pc:chgData name="Kristian Wengen" userId="a4f7a25e-792c-43d6-9e3e-f65db666c5a7" providerId="ADAL" clId="{7DAC426B-6DA5-4EA0-8618-B41F3E76CD10}" dt="2026-08-10T15:08:19.580" v="36"/>
        <pc:sldMkLst>
          <pc:docMk/>
          <pc:sldMk cId="235391883" sldId="2147376067"/>
        </pc:sldMkLst>
      </pc:sldChg>
      <pc:sldChg chg="del">
        <pc:chgData name="Kristian Wengen" userId="a4f7a25e-792c-43d6-9e3e-f65db666c5a7" providerId="ADAL" clId="{7DAC426B-6DA5-4EA0-8618-B41F3E76CD10}" dt="2026-08-10T15:08:19.158" v="17"/>
        <pc:sldMkLst>
          <pc:docMk/>
          <pc:sldMk cId="1736408414" sldId="2147376069"/>
        </pc:sldMkLst>
      </pc:sldChg>
      <pc:sldChg chg="del">
        <pc:chgData name="Kristian Wengen" userId="a4f7a25e-792c-43d6-9e3e-f65db666c5a7" providerId="ADAL" clId="{7DAC426B-6DA5-4EA0-8618-B41F3E76CD10}" dt="2026-08-10T15:08:19.358" v="26"/>
        <pc:sldMkLst>
          <pc:docMk/>
          <pc:sldMk cId="3117928447" sldId="2147376077"/>
        </pc:sldMkLst>
      </pc:sldChg>
      <pc:sldChg chg="del">
        <pc:chgData name="Kristian Wengen" userId="a4f7a25e-792c-43d6-9e3e-f65db666c5a7" providerId="ADAL" clId="{7DAC426B-6DA5-4EA0-8618-B41F3E76CD10}" dt="2026-08-10T15:08:18.832" v="9"/>
        <pc:sldMkLst>
          <pc:docMk/>
          <pc:sldMk cId="1660876054" sldId="2147376081"/>
        </pc:sldMkLst>
      </pc:sldChg>
      <pc:sldChg chg="del">
        <pc:chgData name="Kristian Wengen" userId="a4f7a25e-792c-43d6-9e3e-f65db666c5a7" providerId="ADAL" clId="{7DAC426B-6DA5-4EA0-8618-B41F3E76CD10}" dt="2026-08-10T15:08:18.896" v="10"/>
        <pc:sldMkLst>
          <pc:docMk/>
          <pc:sldMk cId="2687635490" sldId="2147376083"/>
        </pc:sldMkLst>
      </pc:sldChg>
      <pc:sldChg chg="del">
        <pc:chgData name="Kristian Wengen" userId="a4f7a25e-792c-43d6-9e3e-f65db666c5a7" providerId="ADAL" clId="{7DAC426B-6DA5-4EA0-8618-B41F3E76CD10}" dt="2026-08-10T15:08:19.478" v="31"/>
        <pc:sldMkLst>
          <pc:docMk/>
          <pc:sldMk cId="3842949416" sldId="2147376087"/>
        </pc:sldMkLst>
      </pc:sldChg>
      <pc:sldChg chg="del">
        <pc:chgData name="Kristian Wengen" userId="a4f7a25e-792c-43d6-9e3e-f65db666c5a7" providerId="ADAL" clId="{7DAC426B-6DA5-4EA0-8618-B41F3E76CD10}" dt="2026-08-10T15:08:20.002" v="78"/>
        <pc:sldMkLst>
          <pc:docMk/>
          <pc:sldMk cId="878707752" sldId="2147376099"/>
        </pc:sldMkLst>
      </pc:sldChg>
      <pc:sldChg chg="del">
        <pc:chgData name="Kristian Wengen" userId="a4f7a25e-792c-43d6-9e3e-f65db666c5a7" providerId="ADAL" clId="{7DAC426B-6DA5-4EA0-8618-B41F3E76CD10}" dt="2026-08-10T15:08:19.676" v="44"/>
        <pc:sldMkLst>
          <pc:docMk/>
          <pc:sldMk cId="2094949482" sldId="2147376108"/>
        </pc:sldMkLst>
      </pc:sldChg>
      <pc:sldChg chg="del">
        <pc:chgData name="Kristian Wengen" userId="a4f7a25e-792c-43d6-9e3e-f65db666c5a7" providerId="ADAL" clId="{7DAC426B-6DA5-4EA0-8618-B41F3E76CD10}" dt="2026-08-10T15:08:19.760" v="53"/>
        <pc:sldMkLst>
          <pc:docMk/>
          <pc:sldMk cId="1581286326" sldId="2147376115"/>
        </pc:sldMkLst>
      </pc:sldChg>
      <pc:sldChg chg="del">
        <pc:chgData name="Kristian Wengen" userId="a4f7a25e-792c-43d6-9e3e-f65db666c5a7" providerId="ADAL" clId="{7DAC426B-6DA5-4EA0-8618-B41F3E76CD10}" dt="2026-08-10T15:08:20.046" v="83"/>
        <pc:sldMkLst>
          <pc:docMk/>
          <pc:sldMk cId="3865996994" sldId="2147376124"/>
        </pc:sldMkLst>
      </pc:sldChg>
      <pc:sldChg chg="del">
        <pc:chgData name="Kristian Wengen" userId="a4f7a25e-792c-43d6-9e3e-f65db666c5a7" providerId="ADAL" clId="{7DAC426B-6DA5-4EA0-8618-B41F3E76CD10}" dt="2026-08-10T15:08:20.051" v="84"/>
        <pc:sldMkLst>
          <pc:docMk/>
          <pc:sldMk cId="1399850355" sldId="2147376142"/>
        </pc:sldMkLst>
      </pc:sldChg>
      <pc:sldChg chg="del">
        <pc:chgData name="Kristian Wengen" userId="a4f7a25e-792c-43d6-9e3e-f65db666c5a7" providerId="ADAL" clId="{7DAC426B-6DA5-4EA0-8618-B41F3E76CD10}" dt="2026-08-10T15:08:19.983" v="74"/>
        <pc:sldMkLst>
          <pc:docMk/>
          <pc:sldMk cId="1198592954" sldId="2147376149"/>
        </pc:sldMkLst>
      </pc:sldChg>
      <pc:sldChg chg="del">
        <pc:chgData name="Kristian Wengen" userId="a4f7a25e-792c-43d6-9e3e-f65db666c5a7" providerId="ADAL" clId="{7DAC426B-6DA5-4EA0-8618-B41F3E76CD10}" dt="2026-08-10T15:08:19.547" v="34"/>
        <pc:sldMkLst>
          <pc:docMk/>
          <pc:sldMk cId="2512407755" sldId="2147376150"/>
        </pc:sldMkLst>
      </pc:sldChg>
      <pc:sldChg chg="del">
        <pc:chgData name="Kristian Wengen" userId="a4f7a25e-792c-43d6-9e3e-f65db666c5a7" providerId="ADAL" clId="{7DAC426B-6DA5-4EA0-8618-B41F3E76CD10}" dt="2026-08-10T15:08:19.131" v="15"/>
        <pc:sldMkLst>
          <pc:docMk/>
          <pc:sldMk cId="406044421" sldId="2147376151"/>
        </pc:sldMkLst>
      </pc:sldChg>
      <pc:sldChg chg="del">
        <pc:chgData name="Kristian Wengen" userId="a4f7a25e-792c-43d6-9e3e-f65db666c5a7" providerId="ADAL" clId="{7DAC426B-6DA5-4EA0-8618-B41F3E76CD10}" dt="2026-08-10T15:08:20.026" v="80"/>
        <pc:sldMkLst>
          <pc:docMk/>
          <pc:sldMk cId="591035431" sldId="2147376162"/>
        </pc:sldMkLst>
      </pc:sldChg>
      <pc:sldChg chg="del">
        <pc:chgData name="Kristian Wengen" userId="a4f7a25e-792c-43d6-9e3e-f65db666c5a7" providerId="ADAL" clId="{7DAC426B-6DA5-4EA0-8618-B41F3E76CD10}" dt="2026-08-10T15:08:19.959" v="72"/>
        <pc:sldMkLst>
          <pc:docMk/>
          <pc:sldMk cId="2255609190" sldId="2147376169"/>
        </pc:sldMkLst>
      </pc:sldChg>
      <pc:sldChg chg="del">
        <pc:chgData name="Kristian Wengen" userId="a4f7a25e-792c-43d6-9e3e-f65db666c5a7" providerId="ADAL" clId="{7DAC426B-6DA5-4EA0-8618-B41F3E76CD10}" dt="2026-08-10T15:08:19.844" v="61"/>
        <pc:sldMkLst>
          <pc:docMk/>
          <pc:sldMk cId="900902869" sldId="2147376170"/>
        </pc:sldMkLst>
      </pc:sldChg>
      <pc:sldChg chg="del">
        <pc:chgData name="Kristian Wengen" userId="a4f7a25e-792c-43d6-9e3e-f65db666c5a7" providerId="ADAL" clId="{7DAC426B-6DA5-4EA0-8618-B41F3E76CD10}" dt="2026-08-10T15:08:19.914" v="66"/>
        <pc:sldMkLst>
          <pc:docMk/>
          <pc:sldMk cId="1547292444" sldId="2147376172"/>
        </pc:sldMkLst>
      </pc:sldChg>
      <pc:sldChg chg="del">
        <pc:chgData name="Kristian Wengen" userId="a4f7a25e-792c-43d6-9e3e-f65db666c5a7" providerId="ADAL" clId="{7DAC426B-6DA5-4EA0-8618-B41F3E76CD10}" dt="2026-08-10T15:08:19.737" v="51"/>
        <pc:sldMkLst>
          <pc:docMk/>
          <pc:sldMk cId="2966623058" sldId="2147376173"/>
        </pc:sldMkLst>
      </pc:sldChg>
      <pc:sldChg chg="del">
        <pc:chgData name="Kristian Wengen" userId="a4f7a25e-792c-43d6-9e3e-f65db666c5a7" providerId="ADAL" clId="{7DAC426B-6DA5-4EA0-8618-B41F3E76CD10}" dt="2026-08-10T15:08:19.692" v="46"/>
        <pc:sldMkLst>
          <pc:docMk/>
          <pc:sldMk cId="1561212375" sldId="2147376174"/>
        </pc:sldMkLst>
      </pc:sldChg>
      <pc:sldChg chg="del">
        <pc:chgData name="Kristian Wengen" userId="a4f7a25e-792c-43d6-9e3e-f65db666c5a7" providerId="ADAL" clId="{7DAC426B-6DA5-4EA0-8618-B41F3E76CD10}" dt="2026-08-10T15:08:19.652" v="41"/>
        <pc:sldMkLst>
          <pc:docMk/>
          <pc:sldMk cId="1400602755" sldId="2147376175"/>
        </pc:sldMkLst>
      </pc:sldChg>
      <pc:sldChg chg="del">
        <pc:chgData name="Kristian Wengen" userId="a4f7a25e-792c-43d6-9e3e-f65db666c5a7" providerId="ADAL" clId="{7DAC426B-6DA5-4EA0-8618-B41F3E76CD10}" dt="2026-08-10T15:08:19.493" v="32"/>
        <pc:sldMkLst>
          <pc:docMk/>
          <pc:sldMk cId="1794746431" sldId="2147376176"/>
        </pc:sldMkLst>
      </pc:sldChg>
      <pc:sldChg chg="del">
        <pc:chgData name="Kristian Wengen" userId="a4f7a25e-792c-43d6-9e3e-f65db666c5a7" providerId="ADAL" clId="{7DAC426B-6DA5-4EA0-8618-B41F3E76CD10}" dt="2026-08-10T15:08:19.510" v="33"/>
        <pc:sldMkLst>
          <pc:docMk/>
          <pc:sldMk cId="2856447883" sldId="2147376177"/>
        </pc:sldMkLst>
      </pc:sldChg>
      <pc:sldChg chg="del">
        <pc:chgData name="Kristian Wengen" userId="a4f7a25e-792c-43d6-9e3e-f65db666c5a7" providerId="ADAL" clId="{7DAC426B-6DA5-4EA0-8618-B41F3E76CD10}" dt="2026-08-10T15:08:19.401" v="27"/>
        <pc:sldMkLst>
          <pc:docMk/>
          <pc:sldMk cId="2597145735" sldId="2147376178"/>
        </pc:sldMkLst>
      </pc:sldChg>
      <pc:sldChg chg="del">
        <pc:chgData name="Kristian Wengen" userId="a4f7a25e-792c-43d6-9e3e-f65db666c5a7" providerId="ADAL" clId="{7DAC426B-6DA5-4EA0-8618-B41F3E76CD10}" dt="2026-08-10T15:08:18.661" v="5"/>
        <pc:sldMkLst>
          <pc:docMk/>
          <pc:sldMk cId="796683865" sldId="2147376200"/>
        </pc:sldMkLst>
      </pc:sldChg>
      <pc:sldChg chg="del">
        <pc:chgData name="Kristian Wengen" userId="a4f7a25e-792c-43d6-9e3e-f65db666c5a7" providerId="ADAL" clId="{7DAC426B-6DA5-4EA0-8618-B41F3E76CD10}" dt="2026-08-10T15:08:18.785" v="8"/>
        <pc:sldMkLst>
          <pc:docMk/>
          <pc:sldMk cId="3644796570" sldId="2147470666"/>
        </pc:sldMkLst>
      </pc:sldChg>
      <pc:sldChg chg="del">
        <pc:chgData name="Kristian Wengen" userId="a4f7a25e-792c-43d6-9e3e-f65db666c5a7" providerId="ADAL" clId="{7DAC426B-6DA5-4EA0-8618-B41F3E76CD10}" dt="2026-08-10T15:08:19.561" v="35"/>
        <pc:sldMkLst>
          <pc:docMk/>
          <pc:sldMk cId="1713962671" sldId="2147470667"/>
        </pc:sldMkLst>
      </pc:sldChg>
      <pc:sldChg chg="del">
        <pc:chgData name="Kristian Wengen" userId="a4f7a25e-792c-43d6-9e3e-f65db666c5a7" providerId="ADAL" clId="{7DAC426B-6DA5-4EA0-8618-B41F3E76CD10}" dt="2026-08-10T15:08:18.443" v="2"/>
        <pc:sldMkLst>
          <pc:docMk/>
          <pc:sldMk cId="4092232711" sldId="2147479723"/>
        </pc:sldMkLst>
      </pc:sldChg>
      <pc:sldChg chg="del">
        <pc:chgData name="Kristian Wengen" userId="a4f7a25e-792c-43d6-9e3e-f65db666c5a7" providerId="ADAL" clId="{7DAC426B-6DA5-4EA0-8618-B41F3E76CD10}" dt="2026-08-10T15:08:18.608" v="4"/>
        <pc:sldMkLst>
          <pc:docMk/>
          <pc:sldMk cId="1976424415" sldId="2147479724"/>
        </pc:sldMkLst>
      </pc:sldChg>
      <pc:sldChg chg="del">
        <pc:chgData name="Kristian Wengen" userId="a4f7a25e-792c-43d6-9e3e-f65db666c5a7" providerId="ADAL" clId="{7DAC426B-6DA5-4EA0-8618-B41F3E76CD10}" dt="2026-08-10T15:08:18.728" v="7"/>
        <pc:sldMkLst>
          <pc:docMk/>
          <pc:sldMk cId="3968772238" sldId="2147479730"/>
        </pc:sldMkLst>
      </pc:sldChg>
      <pc:sldChg chg="del">
        <pc:chgData name="Kristian Wengen" userId="a4f7a25e-792c-43d6-9e3e-f65db666c5a7" providerId="ADAL" clId="{7DAC426B-6DA5-4EA0-8618-B41F3E76CD10}" dt="2026-08-10T15:08:19.860" v="63"/>
        <pc:sldMkLst>
          <pc:docMk/>
          <pc:sldMk cId="723755616" sldId="2147479808"/>
        </pc:sldMkLst>
      </pc:sldChg>
      <pc:sldChg chg="del">
        <pc:chgData name="Kristian Wengen" userId="a4f7a25e-792c-43d6-9e3e-f65db666c5a7" providerId="ADAL" clId="{7DAC426B-6DA5-4EA0-8618-B41F3E76CD10}" dt="2026-08-10T15:08:19.893" v="65"/>
        <pc:sldMkLst>
          <pc:docMk/>
          <pc:sldMk cId="2566647710" sldId="2147479809"/>
        </pc:sldMkLst>
      </pc:sldChg>
      <pc:sldChg chg="del">
        <pc:chgData name="Kristian Wengen" userId="a4f7a25e-792c-43d6-9e3e-f65db666c5a7" providerId="ADAL" clId="{7DAC426B-6DA5-4EA0-8618-B41F3E76CD10}" dt="2026-08-10T15:08:18.524" v="3"/>
        <pc:sldMkLst>
          <pc:docMk/>
          <pc:sldMk cId="1684839718" sldId="2147479822"/>
        </pc:sldMkLst>
      </pc:sldChg>
      <pc:sldChg chg="del">
        <pc:chgData name="Kristian Wengen" userId="a4f7a25e-792c-43d6-9e3e-f65db666c5a7" providerId="ADAL" clId="{7DAC426B-6DA5-4EA0-8618-B41F3E76CD10}" dt="2026-08-10T15:08:19.103" v="14"/>
        <pc:sldMkLst>
          <pc:docMk/>
          <pc:sldMk cId="1045582972" sldId="2147479830"/>
        </pc:sldMkLst>
      </pc:sldChg>
      <pc:sldChg chg="del">
        <pc:chgData name="Kristian Wengen" userId="a4f7a25e-792c-43d6-9e3e-f65db666c5a7" providerId="ADAL" clId="{7DAC426B-6DA5-4EA0-8618-B41F3E76CD10}" dt="2026-08-10T15:08:19.428" v="28"/>
        <pc:sldMkLst>
          <pc:docMk/>
          <pc:sldMk cId="616688062" sldId="2147479832"/>
        </pc:sldMkLst>
      </pc:sldChg>
      <pc:sldChg chg="del">
        <pc:chgData name="Kristian Wengen" userId="a4f7a25e-792c-43d6-9e3e-f65db666c5a7" providerId="ADAL" clId="{7DAC426B-6DA5-4EA0-8618-B41F3E76CD10}" dt="2026-08-10T15:08:19.145" v="16"/>
        <pc:sldMkLst>
          <pc:docMk/>
          <pc:sldMk cId="267748280" sldId="2147479849"/>
        </pc:sldMkLst>
      </pc:sldChg>
      <pc:sldChg chg="del">
        <pc:chgData name="Kristian Wengen" userId="a4f7a25e-792c-43d6-9e3e-f65db666c5a7" providerId="ADAL" clId="{7DAC426B-6DA5-4EA0-8618-B41F3E76CD10}" dt="2026-08-10T15:08:19.297" v="23"/>
        <pc:sldMkLst>
          <pc:docMk/>
          <pc:sldMk cId="1891970049" sldId="2147479850"/>
        </pc:sldMkLst>
      </pc:sldChg>
      <pc:sldChg chg="del">
        <pc:chgData name="Kristian Wengen" userId="a4f7a25e-792c-43d6-9e3e-f65db666c5a7" providerId="ADAL" clId="{7DAC426B-6DA5-4EA0-8618-B41F3E76CD10}" dt="2026-08-10T15:08:19.446" v="29"/>
        <pc:sldMkLst>
          <pc:docMk/>
          <pc:sldMk cId="2644989718" sldId="2147479851"/>
        </pc:sldMkLst>
      </pc:sldChg>
      <pc:sldChg chg="del">
        <pc:chgData name="Kristian Wengen" userId="a4f7a25e-792c-43d6-9e3e-f65db666c5a7" providerId="ADAL" clId="{7DAC426B-6DA5-4EA0-8618-B41F3E76CD10}" dt="2026-08-10T15:08:19.591" v="37"/>
        <pc:sldMkLst>
          <pc:docMk/>
          <pc:sldMk cId="160020122" sldId="2147479853"/>
        </pc:sldMkLst>
      </pc:sldChg>
      <pc:sldChg chg="del">
        <pc:chgData name="Kristian Wengen" userId="a4f7a25e-792c-43d6-9e3e-f65db666c5a7" providerId="ADAL" clId="{7DAC426B-6DA5-4EA0-8618-B41F3E76CD10}" dt="2026-08-10T15:08:19.662" v="42"/>
        <pc:sldMkLst>
          <pc:docMk/>
          <pc:sldMk cId="3345728836" sldId="2147479854"/>
        </pc:sldMkLst>
      </pc:sldChg>
      <pc:sldChg chg="del">
        <pc:chgData name="Kristian Wengen" userId="a4f7a25e-792c-43d6-9e3e-f65db666c5a7" providerId="ADAL" clId="{7DAC426B-6DA5-4EA0-8618-B41F3E76CD10}" dt="2026-08-10T15:08:19.692" v="47"/>
        <pc:sldMkLst>
          <pc:docMk/>
          <pc:sldMk cId="2228185042" sldId="2147479855"/>
        </pc:sldMkLst>
      </pc:sldChg>
      <pc:sldChg chg="del">
        <pc:chgData name="Kristian Wengen" userId="a4f7a25e-792c-43d6-9e3e-f65db666c5a7" providerId="ADAL" clId="{7DAC426B-6DA5-4EA0-8618-B41F3E76CD10}" dt="2026-08-10T15:08:19.749" v="52"/>
        <pc:sldMkLst>
          <pc:docMk/>
          <pc:sldMk cId="258718920" sldId="2147479856"/>
        </pc:sldMkLst>
      </pc:sldChg>
      <pc:sldChg chg="del">
        <pc:chgData name="Kristian Wengen" userId="a4f7a25e-792c-43d6-9e3e-f65db666c5a7" providerId="ADAL" clId="{7DAC426B-6DA5-4EA0-8618-B41F3E76CD10}" dt="2026-08-10T15:08:19.824" v="58"/>
        <pc:sldMkLst>
          <pc:docMk/>
          <pc:sldMk cId="76798040" sldId="2147479857"/>
        </pc:sldMkLst>
      </pc:sldChg>
      <pc:sldChg chg="del">
        <pc:chgData name="Kristian Wengen" userId="a4f7a25e-792c-43d6-9e3e-f65db666c5a7" providerId="ADAL" clId="{7DAC426B-6DA5-4EA0-8618-B41F3E76CD10}" dt="2026-08-10T15:08:19.925" v="67"/>
        <pc:sldMkLst>
          <pc:docMk/>
          <pc:sldMk cId="2662136766" sldId="2147479858"/>
        </pc:sldMkLst>
      </pc:sldChg>
      <pc:sldChg chg="del">
        <pc:chgData name="Kristian Wengen" userId="a4f7a25e-792c-43d6-9e3e-f65db666c5a7" providerId="ADAL" clId="{7DAC426B-6DA5-4EA0-8618-B41F3E76CD10}" dt="2026-08-10T15:08:19.983" v="75"/>
        <pc:sldMkLst>
          <pc:docMk/>
          <pc:sldMk cId="2821783250" sldId="2147479859"/>
        </pc:sldMkLst>
      </pc:sldChg>
      <pc:sldChg chg="del">
        <pc:chgData name="Kristian Wengen" userId="a4f7a25e-792c-43d6-9e3e-f65db666c5a7" providerId="ADAL" clId="{7DAC426B-6DA5-4EA0-8618-B41F3E76CD10}" dt="2026-08-10T15:08:20.075" v="93"/>
        <pc:sldMkLst>
          <pc:docMk/>
          <pc:sldMk cId="1533632149" sldId="2147479861"/>
        </pc:sldMkLst>
      </pc:sldChg>
      <pc:sldChg chg="del">
        <pc:chgData name="Kristian Wengen" userId="a4f7a25e-792c-43d6-9e3e-f65db666c5a7" providerId="ADAL" clId="{7DAC426B-6DA5-4EA0-8618-B41F3E76CD10}" dt="2026-08-10T15:08:18.691" v="6"/>
        <pc:sldMkLst>
          <pc:docMk/>
          <pc:sldMk cId="1109103323" sldId="2147479862"/>
        </pc:sldMkLst>
      </pc:sldChg>
      <pc:sldChg chg="del">
        <pc:chgData name="Kristian Wengen" userId="a4f7a25e-792c-43d6-9e3e-f65db666c5a7" providerId="ADAL" clId="{7DAC426B-6DA5-4EA0-8618-B41F3E76CD10}" dt="2026-08-10T15:08:19.979" v="73"/>
        <pc:sldMkLst>
          <pc:docMk/>
          <pc:sldMk cId="3066000722" sldId="2147479863"/>
        </pc:sldMkLst>
      </pc:sldChg>
      <pc:sldChg chg="del">
        <pc:chgData name="Kristian Wengen" userId="a4f7a25e-792c-43d6-9e3e-f65db666c5a7" providerId="ADAL" clId="{7DAC426B-6DA5-4EA0-8618-B41F3E76CD10}" dt="2026-08-10T15:08:19.022" v="12"/>
        <pc:sldMkLst>
          <pc:docMk/>
          <pc:sldMk cId="4208920208" sldId="2147479864"/>
        </pc:sldMkLst>
      </pc:sldChg>
      <pc:sldChg chg="del">
        <pc:chgData name="Kristian Wengen" userId="a4f7a25e-792c-43d6-9e3e-f65db666c5a7" providerId="ADAL" clId="{7DAC426B-6DA5-4EA0-8618-B41F3E76CD10}" dt="2026-08-10T15:08:19.069" v="13"/>
        <pc:sldMkLst>
          <pc:docMk/>
          <pc:sldMk cId="3242081150" sldId="2147479865"/>
        </pc:sldMkLst>
      </pc:sldChg>
      <pc:sldChg chg="del">
        <pc:chgData name="Kristian Wengen" userId="a4f7a25e-792c-43d6-9e3e-f65db666c5a7" providerId="ADAL" clId="{7DAC426B-6DA5-4EA0-8618-B41F3E76CD10}" dt="2026-08-10T15:08:19.172" v="18"/>
        <pc:sldMkLst>
          <pc:docMk/>
          <pc:sldMk cId="1451555625" sldId="2147479868"/>
        </pc:sldMkLst>
      </pc:sldChg>
      <pc:sldChg chg="del">
        <pc:chgData name="Kristian Wengen" userId="a4f7a25e-792c-43d6-9e3e-f65db666c5a7" providerId="ADAL" clId="{7DAC426B-6DA5-4EA0-8618-B41F3E76CD10}" dt="2026-08-10T15:08:19.196" v="19"/>
        <pc:sldMkLst>
          <pc:docMk/>
          <pc:sldMk cId="1799559283" sldId="2147479869"/>
        </pc:sldMkLst>
      </pc:sldChg>
      <pc:sldChg chg="del">
        <pc:chgData name="Kristian Wengen" userId="a4f7a25e-792c-43d6-9e3e-f65db666c5a7" providerId="ADAL" clId="{7DAC426B-6DA5-4EA0-8618-B41F3E76CD10}" dt="2026-08-10T15:08:19.229" v="20"/>
        <pc:sldMkLst>
          <pc:docMk/>
          <pc:sldMk cId="2450563044" sldId="2147479870"/>
        </pc:sldMkLst>
      </pc:sldChg>
      <pc:sldChg chg="del">
        <pc:chgData name="Kristian Wengen" userId="a4f7a25e-792c-43d6-9e3e-f65db666c5a7" providerId="ADAL" clId="{7DAC426B-6DA5-4EA0-8618-B41F3E76CD10}" dt="2026-08-10T15:08:19.252" v="21"/>
        <pc:sldMkLst>
          <pc:docMk/>
          <pc:sldMk cId="435480212" sldId="2147479871"/>
        </pc:sldMkLst>
      </pc:sldChg>
      <pc:sldChg chg="del">
        <pc:chgData name="Kristian Wengen" userId="a4f7a25e-792c-43d6-9e3e-f65db666c5a7" providerId="ADAL" clId="{7DAC426B-6DA5-4EA0-8618-B41F3E76CD10}" dt="2026-08-10T15:08:19.281" v="22"/>
        <pc:sldMkLst>
          <pc:docMk/>
          <pc:sldMk cId="692239622" sldId="2147479872"/>
        </pc:sldMkLst>
      </pc:sldChg>
      <pc:sldChg chg="del">
        <pc:chgData name="Kristian Wengen" userId="a4f7a25e-792c-43d6-9e3e-f65db666c5a7" providerId="ADAL" clId="{7DAC426B-6DA5-4EA0-8618-B41F3E76CD10}" dt="2026-08-10T15:08:19.312" v="24"/>
        <pc:sldMkLst>
          <pc:docMk/>
          <pc:sldMk cId="3792707249" sldId="2147479873"/>
        </pc:sldMkLst>
      </pc:sldChg>
      <pc:sldChg chg="del">
        <pc:chgData name="Kristian Wengen" userId="a4f7a25e-792c-43d6-9e3e-f65db666c5a7" providerId="ADAL" clId="{7DAC426B-6DA5-4EA0-8618-B41F3E76CD10}" dt="2026-08-10T15:08:19.334" v="25"/>
        <pc:sldMkLst>
          <pc:docMk/>
          <pc:sldMk cId="4005220493" sldId="2147479874"/>
        </pc:sldMkLst>
      </pc:sldChg>
      <pc:sldChg chg="del">
        <pc:chgData name="Kristian Wengen" userId="a4f7a25e-792c-43d6-9e3e-f65db666c5a7" providerId="ADAL" clId="{7DAC426B-6DA5-4EA0-8618-B41F3E76CD10}" dt="2026-08-10T15:08:19.463" v="30"/>
        <pc:sldMkLst>
          <pc:docMk/>
          <pc:sldMk cId="2586005496" sldId="2147479875"/>
        </pc:sldMkLst>
      </pc:sldChg>
      <pc:sldChg chg="del">
        <pc:chgData name="Kristian Wengen" userId="a4f7a25e-792c-43d6-9e3e-f65db666c5a7" providerId="ADAL" clId="{7DAC426B-6DA5-4EA0-8618-B41F3E76CD10}" dt="2026-08-10T15:08:19.594" v="38"/>
        <pc:sldMkLst>
          <pc:docMk/>
          <pc:sldMk cId="3022752248" sldId="2147479876"/>
        </pc:sldMkLst>
      </pc:sldChg>
      <pc:sldChg chg="del">
        <pc:chgData name="Kristian Wengen" userId="a4f7a25e-792c-43d6-9e3e-f65db666c5a7" providerId="ADAL" clId="{7DAC426B-6DA5-4EA0-8618-B41F3E76CD10}" dt="2026-08-10T15:08:19.621" v="39"/>
        <pc:sldMkLst>
          <pc:docMk/>
          <pc:sldMk cId="1618971652" sldId="2147479877"/>
        </pc:sldMkLst>
      </pc:sldChg>
      <pc:sldChg chg="del">
        <pc:chgData name="Kristian Wengen" userId="a4f7a25e-792c-43d6-9e3e-f65db666c5a7" providerId="ADAL" clId="{7DAC426B-6DA5-4EA0-8618-B41F3E76CD10}" dt="2026-08-10T15:08:19.634" v="40"/>
        <pc:sldMkLst>
          <pc:docMk/>
          <pc:sldMk cId="1664474179" sldId="2147479878"/>
        </pc:sldMkLst>
      </pc:sldChg>
      <pc:sldChg chg="del">
        <pc:chgData name="Kristian Wengen" userId="a4f7a25e-792c-43d6-9e3e-f65db666c5a7" providerId="ADAL" clId="{7DAC426B-6DA5-4EA0-8618-B41F3E76CD10}" dt="2026-08-10T15:08:19.671" v="43"/>
        <pc:sldMkLst>
          <pc:docMk/>
          <pc:sldMk cId="2264230932" sldId="2147479879"/>
        </pc:sldMkLst>
      </pc:sldChg>
      <pc:sldChg chg="del">
        <pc:chgData name="Kristian Wengen" userId="a4f7a25e-792c-43d6-9e3e-f65db666c5a7" providerId="ADAL" clId="{7DAC426B-6DA5-4EA0-8618-B41F3E76CD10}" dt="2026-08-10T15:08:19.683" v="45"/>
        <pc:sldMkLst>
          <pc:docMk/>
          <pc:sldMk cId="2597244266" sldId="2147479880"/>
        </pc:sldMkLst>
      </pc:sldChg>
      <pc:sldChg chg="del">
        <pc:chgData name="Kristian Wengen" userId="a4f7a25e-792c-43d6-9e3e-f65db666c5a7" providerId="ADAL" clId="{7DAC426B-6DA5-4EA0-8618-B41F3E76CD10}" dt="2026-08-10T15:08:19.692" v="48"/>
        <pc:sldMkLst>
          <pc:docMk/>
          <pc:sldMk cId="1570604061" sldId="2147479881"/>
        </pc:sldMkLst>
      </pc:sldChg>
      <pc:sldChg chg="del">
        <pc:chgData name="Kristian Wengen" userId="a4f7a25e-792c-43d6-9e3e-f65db666c5a7" providerId="ADAL" clId="{7DAC426B-6DA5-4EA0-8618-B41F3E76CD10}" dt="2026-08-10T15:08:19.716" v="50"/>
        <pc:sldMkLst>
          <pc:docMk/>
          <pc:sldMk cId="3278564208" sldId="2147479882"/>
        </pc:sldMkLst>
      </pc:sldChg>
      <pc:sldChg chg="del">
        <pc:chgData name="Kristian Wengen" userId="a4f7a25e-792c-43d6-9e3e-f65db666c5a7" providerId="ADAL" clId="{7DAC426B-6DA5-4EA0-8618-B41F3E76CD10}" dt="2026-08-10T15:08:19.774" v="54"/>
        <pc:sldMkLst>
          <pc:docMk/>
          <pc:sldMk cId="312760712" sldId="2147479883"/>
        </pc:sldMkLst>
      </pc:sldChg>
      <pc:sldChg chg="del">
        <pc:chgData name="Kristian Wengen" userId="a4f7a25e-792c-43d6-9e3e-f65db666c5a7" providerId="ADAL" clId="{7DAC426B-6DA5-4EA0-8618-B41F3E76CD10}" dt="2026-08-10T15:08:19.791" v="55"/>
        <pc:sldMkLst>
          <pc:docMk/>
          <pc:sldMk cId="779552864" sldId="2147479884"/>
        </pc:sldMkLst>
      </pc:sldChg>
      <pc:sldChg chg="del">
        <pc:chgData name="Kristian Wengen" userId="a4f7a25e-792c-43d6-9e3e-f65db666c5a7" providerId="ADAL" clId="{7DAC426B-6DA5-4EA0-8618-B41F3E76CD10}" dt="2026-08-10T15:08:19.793" v="56"/>
        <pc:sldMkLst>
          <pc:docMk/>
          <pc:sldMk cId="3441666033" sldId="2147479885"/>
        </pc:sldMkLst>
      </pc:sldChg>
      <pc:sldChg chg="del">
        <pc:chgData name="Kristian Wengen" userId="a4f7a25e-792c-43d6-9e3e-f65db666c5a7" providerId="ADAL" clId="{7DAC426B-6DA5-4EA0-8618-B41F3E76CD10}" dt="2026-08-10T15:08:19.814" v="57"/>
        <pc:sldMkLst>
          <pc:docMk/>
          <pc:sldMk cId="2202493052" sldId="2147479886"/>
        </pc:sldMkLst>
      </pc:sldChg>
      <pc:sldChg chg="del">
        <pc:chgData name="Kristian Wengen" userId="a4f7a25e-792c-43d6-9e3e-f65db666c5a7" providerId="ADAL" clId="{7DAC426B-6DA5-4EA0-8618-B41F3E76CD10}" dt="2026-08-10T15:08:19.831" v="59"/>
        <pc:sldMkLst>
          <pc:docMk/>
          <pc:sldMk cId="3727592726" sldId="2147479887"/>
        </pc:sldMkLst>
      </pc:sldChg>
      <pc:sldChg chg="del">
        <pc:chgData name="Kristian Wengen" userId="a4f7a25e-792c-43d6-9e3e-f65db666c5a7" providerId="ADAL" clId="{7DAC426B-6DA5-4EA0-8618-B41F3E76CD10}" dt="2026-08-10T15:08:19.835" v="60"/>
        <pc:sldMkLst>
          <pc:docMk/>
          <pc:sldMk cId="979530384" sldId="2147479888"/>
        </pc:sldMkLst>
      </pc:sldChg>
      <pc:sldChg chg="del">
        <pc:chgData name="Kristian Wengen" userId="a4f7a25e-792c-43d6-9e3e-f65db666c5a7" providerId="ADAL" clId="{7DAC426B-6DA5-4EA0-8618-B41F3E76CD10}" dt="2026-08-10T15:08:19.855" v="62"/>
        <pc:sldMkLst>
          <pc:docMk/>
          <pc:sldMk cId="3596500433" sldId="2147479889"/>
        </pc:sldMkLst>
      </pc:sldChg>
      <pc:sldChg chg="del">
        <pc:chgData name="Kristian Wengen" userId="a4f7a25e-792c-43d6-9e3e-f65db666c5a7" providerId="ADAL" clId="{7DAC426B-6DA5-4EA0-8618-B41F3E76CD10}" dt="2026-08-10T15:08:19.876" v="64"/>
        <pc:sldMkLst>
          <pc:docMk/>
          <pc:sldMk cId="661099457" sldId="2147479890"/>
        </pc:sldMkLst>
      </pc:sldChg>
      <pc:sldChg chg="del">
        <pc:chgData name="Kristian Wengen" userId="a4f7a25e-792c-43d6-9e3e-f65db666c5a7" providerId="ADAL" clId="{7DAC426B-6DA5-4EA0-8618-B41F3E76CD10}" dt="2026-08-10T15:08:19.939" v="68"/>
        <pc:sldMkLst>
          <pc:docMk/>
          <pc:sldMk cId="182045281" sldId="2147479891"/>
        </pc:sldMkLst>
      </pc:sldChg>
      <pc:sldChg chg="del">
        <pc:chgData name="Kristian Wengen" userId="a4f7a25e-792c-43d6-9e3e-f65db666c5a7" providerId="ADAL" clId="{7DAC426B-6DA5-4EA0-8618-B41F3E76CD10}" dt="2026-08-10T15:08:19.943" v="70"/>
        <pc:sldMkLst>
          <pc:docMk/>
          <pc:sldMk cId="1087575448" sldId="2147479892"/>
        </pc:sldMkLst>
      </pc:sldChg>
      <pc:sldChg chg="del">
        <pc:chgData name="Kristian Wengen" userId="a4f7a25e-792c-43d6-9e3e-f65db666c5a7" providerId="ADAL" clId="{7DAC426B-6DA5-4EA0-8618-B41F3E76CD10}" dt="2026-08-10T15:08:19.959" v="71"/>
        <pc:sldMkLst>
          <pc:docMk/>
          <pc:sldMk cId="2793636935" sldId="2147479893"/>
        </pc:sldMkLst>
      </pc:sldChg>
      <pc:sldChg chg="del">
        <pc:chgData name="Kristian Wengen" userId="a4f7a25e-792c-43d6-9e3e-f65db666c5a7" providerId="ADAL" clId="{7DAC426B-6DA5-4EA0-8618-B41F3E76CD10}" dt="2026-08-10T15:08:19.992" v="76"/>
        <pc:sldMkLst>
          <pc:docMk/>
          <pc:sldMk cId="3174558625" sldId="2147479894"/>
        </pc:sldMkLst>
      </pc:sldChg>
      <pc:sldChg chg="del">
        <pc:chgData name="Kristian Wengen" userId="a4f7a25e-792c-43d6-9e3e-f65db666c5a7" providerId="ADAL" clId="{7DAC426B-6DA5-4EA0-8618-B41F3E76CD10}" dt="2026-08-10T15:08:19.992" v="77"/>
        <pc:sldMkLst>
          <pc:docMk/>
          <pc:sldMk cId="3188415008" sldId="2147479895"/>
        </pc:sldMkLst>
      </pc:sldChg>
      <pc:sldChg chg="del">
        <pc:chgData name="Kristian Wengen" userId="a4f7a25e-792c-43d6-9e3e-f65db666c5a7" providerId="ADAL" clId="{7DAC426B-6DA5-4EA0-8618-B41F3E76CD10}" dt="2026-08-10T15:08:20.015" v="79"/>
        <pc:sldMkLst>
          <pc:docMk/>
          <pc:sldMk cId="2328981936" sldId="2147479896"/>
        </pc:sldMkLst>
      </pc:sldChg>
      <pc:sldChg chg="del">
        <pc:chgData name="Kristian Wengen" userId="a4f7a25e-792c-43d6-9e3e-f65db666c5a7" providerId="ADAL" clId="{7DAC426B-6DA5-4EA0-8618-B41F3E76CD10}" dt="2026-08-10T15:08:20.040" v="82"/>
        <pc:sldMkLst>
          <pc:docMk/>
          <pc:sldMk cId="4226546112" sldId="2147479898"/>
        </pc:sldMkLst>
      </pc:sldChg>
      <pc:sldChg chg="del">
        <pc:chgData name="Kristian Wengen" userId="a4f7a25e-792c-43d6-9e3e-f65db666c5a7" providerId="ADAL" clId="{7DAC426B-6DA5-4EA0-8618-B41F3E76CD10}" dt="2026-08-10T15:08:20.055" v="85"/>
        <pc:sldMkLst>
          <pc:docMk/>
          <pc:sldMk cId="2991326874" sldId="2147479899"/>
        </pc:sldMkLst>
      </pc:sldChg>
      <pc:sldChg chg="del">
        <pc:chgData name="Kristian Wengen" userId="a4f7a25e-792c-43d6-9e3e-f65db666c5a7" providerId="ADAL" clId="{7DAC426B-6DA5-4EA0-8618-B41F3E76CD10}" dt="2026-08-10T15:08:20.061" v="86"/>
        <pc:sldMkLst>
          <pc:docMk/>
          <pc:sldMk cId="1351987674" sldId="2147479900"/>
        </pc:sldMkLst>
      </pc:sldChg>
      <pc:sldChg chg="del">
        <pc:chgData name="Kristian Wengen" userId="a4f7a25e-792c-43d6-9e3e-f65db666c5a7" providerId="ADAL" clId="{7DAC426B-6DA5-4EA0-8618-B41F3E76CD10}" dt="2026-08-10T15:08:20.067" v="87"/>
        <pc:sldMkLst>
          <pc:docMk/>
          <pc:sldMk cId="3133530808" sldId="2147479901"/>
        </pc:sldMkLst>
      </pc:sldChg>
      <pc:sldChg chg="del">
        <pc:chgData name="Kristian Wengen" userId="a4f7a25e-792c-43d6-9e3e-f65db666c5a7" providerId="ADAL" clId="{7DAC426B-6DA5-4EA0-8618-B41F3E76CD10}" dt="2026-08-10T15:08:20.075" v="89"/>
        <pc:sldMkLst>
          <pc:docMk/>
          <pc:sldMk cId="364894244" sldId="2147479902"/>
        </pc:sldMkLst>
      </pc:sldChg>
      <pc:sldChg chg="del">
        <pc:chgData name="Kristian Wengen" userId="a4f7a25e-792c-43d6-9e3e-f65db666c5a7" providerId="ADAL" clId="{7DAC426B-6DA5-4EA0-8618-B41F3E76CD10}" dt="2026-08-10T15:08:20.075" v="90"/>
        <pc:sldMkLst>
          <pc:docMk/>
          <pc:sldMk cId="4075106539" sldId="2147479903"/>
        </pc:sldMkLst>
      </pc:sldChg>
      <pc:sldChg chg="del">
        <pc:chgData name="Kristian Wengen" userId="a4f7a25e-792c-43d6-9e3e-f65db666c5a7" providerId="ADAL" clId="{7DAC426B-6DA5-4EA0-8618-B41F3E76CD10}" dt="2026-08-10T15:08:20.075" v="91"/>
        <pc:sldMkLst>
          <pc:docMk/>
          <pc:sldMk cId="3612525284" sldId="2147479904"/>
        </pc:sldMkLst>
      </pc:sldChg>
      <pc:sldChg chg="del">
        <pc:chgData name="Kristian Wengen" userId="a4f7a25e-792c-43d6-9e3e-f65db666c5a7" providerId="ADAL" clId="{7DAC426B-6DA5-4EA0-8618-B41F3E76CD10}" dt="2026-08-10T15:08:20.075" v="92"/>
        <pc:sldMkLst>
          <pc:docMk/>
          <pc:sldMk cId="4208868031" sldId="2147479905"/>
        </pc:sldMkLst>
      </pc:sldChg>
      <pc:sldChg chg="del">
        <pc:chgData name="Kristian Wengen" userId="a4f7a25e-792c-43d6-9e3e-f65db666c5a7" providerId="ADAL" clId="{7DAC426B-6DA5-4EA0-8618-B41F3E76CD10}" dt="2026-08-10T15:08:20.037" v="81"/>
        <pc:sldMkLst>
          <pc:docMk/>
          <pc:sldMk cId="1337059727" sldId="2147479908"/>
        </pc:sldMkLst>
      </pc:sldChg>
      <pc:sldMasterChg chg="delSldLayout">
        <pc:chgData name="Kristian Wengen" userId="a4f7a25e-792c-43d6-9e3e-f65db666c5a7" providerId="ADAL" clId="{7DAC426B-6DA5-4EA0-8618-B41F3E76CD10}" dt="2026-08-10T15:08:19.334" v="25"/>
        <pc:sldMasterMkLst>
          <pc:docMk/>
          <pc:sldMasterMk cId="1377184672" sldId="2147484005"/>
        </pc:sldMasterMkLst>
        <pc:sldLayoutChg chg="del">
          <pc:chgData name="Kristian Wengen" userId="a4f7a25e-792c-43d6-9e3e-f65db666c5a7" providerId="ADAL" clId="{7DAC426B-6DA5-4EA0-8618-B41F3E76CD10}" dt="2026-08-10T15:08:19.334" v="25"/>
          <pc:sldLayoutMkLst>
            <pc:docMk/>
            <pc:sldMasterMk cId="1377184672" sldId="2147484005"/>
            <pc:sldLayoutMk cId="2668523093" sldId="2147484407"/>
          </pc:sldLayoutMkLst>
        </pc:sldLayoutChg>
      </pc:sldMasterChg>
      <pc:sldMasterChg chg="del delSldLayout">
        <pc:chgData name="Kristian Wengen" userId="a4f7a25e-792c-43d6-9e3e-f65db666c5a7" providerId="ADAL" clId="{7DAC426B-6DA5-4EA0-8618-B41F3E76CD10}" dt="2026-08-10T15:08:18.322" v="0"/>
        <pc:sldMasterMkLst>
          <pc:docMk/>
          <pc:sldMasterMk cId="966465726" sldId="2147484412"/>
        </pc:sldMasterMkLst>
        <pc:sldLayoutChg chg="del">
          <pc:chgData name="Kristian Wengen" userId="a4f7a25e-792c-43d6-9e3e-f65db666c5a7" providerId="ADAL" clId="{7DAC426B-6DA5-4EA0-8618-B41F3E76CD10}" dt="2026-08-10T15:08:18.322" v="0"/>
          <pc:sldLayoutMkLst>
            <pc:docMk/>
            <pc:sldMasterMk cId="966465726" sldId="2147484412"/>
            <pc:sldLayoutMk cId="3656220292" sldId="2147484413"/>
          </pc:sldLayoutMkLst>
        </pc:sldLayoutChg>
        <pc:sldLayoutChg chg="del">
          <pc:chgData name="Kristian Wengen" userId="a4f7a25e-792c-43d6-9e3e-f65db666c5a7" providerId="ADAL" clId="{7DAC426B-6DA5-4EA0-8618-B41F3E76CD10}" dt="2026-08-10T15:08:18.322" v="0"/>
          <pc:sldLayoutMkLst>
            <pc:docMk/>
            <pc:sldMasterMk cId="966465726" sldId="2147484412"/>
            <pc:sldLayoutMk cId="1363945620" sldId="2147484414"/>
          </pc:sldLayoutMkLst>
        </pc:sldLayoutChg>
        <pc:sldLayoutChg chg="del">
          <pc:chgData name="Kristian Wengen" userId="a4f7a25e-792c-43d6-9e3e-f65db666c5a7" providerId="ADAL" clId="{7DAC426B-6DA5-4EA0-8618-B41F3E76CD10}" dt="2026-08-10T15:08:18.322" v="0"/>
          <pc:sldLayoutMkLst>
            <pc:docMk/>
            <pc:sldMasterMk cId="966465726" sldId="2147484412"/>
            <pc:sldLayoutMk cId="2733474326" sldId="2147484415"/>
          </pc:sldLayoutMkLst>
        </pc:sldLayoutChg>
        <pc:sldLayoutChg chg="del">
          <pc:chgData name="Kristian Wengen" userId="a4f7a25e-792c-43d6-9e3e-f65db666c5a7" providerId="ADAL" clId="{7DAC426B-6DA5-4EA0-8618-B41F3E76CD10}" dt="2026-08-10T15:08:18.322" v="0"/>
          <pc:sldLayoutMkLst>
            <pc:docMk/>
            <pc:sldMasterMk cId="966465726" sldId="2147484412"/>
            <pc:sldLayoutMk cId="1340577261" sldId="2147484416"/>
          </pc:sldLayoutMkLst>
        </pc:sldLayoutChg>
        <pc:sldLayoutChg chg="del">
          <pc:chgData name="Kristian Wengen" userId="a4f7a25e-792c-43d6-9e3e-f65db666c5a7" providerId="ADAL" clId="{7DAC426B-6DA5-4EA0-8618-B41F3E76CD10}" dt="2026-08-10T15:08:18.322" v="0"/>
          <pc:sldLayoutMkLst>
            <pc:docMk/>
            <pc:sldMasterMk cId="966465726" sldId="2147484412"/>
            <pc:sldLayoutMk cId="2397034496" sldId="2147484417"/>
          </pc:sldLayoutMkLst>
        </pc:sldLayoutChg>
        <pc:sldLayoutChg chg="del">
          <pc:chgData name="Kristian Wengen" userId="a4f7a25e-792c-43d6-9e3e-f65db666c5a7" providerId="ADAL" clId="{7DAC426B-6DA5-4EA0-8618-B41F3E76CD10}" dt="2026-08-10T15:08:18.322" v="0"/>
          <pc:sldLayoutMkLst>
            <pc:docMk/>
            <pc:sldMasterMk cId="966465726" sldId="2147484412"/>
            <pc:sldLayoutMk cId="2676520739" sldId="2147484418"/>
          </pc:sldLayoutMkLst>
        </pc:sldLayoutChg>
        <pc:sldLayoutChg chg="del">
          <pc:chgData name="Kristian Wengen" userId="a4f7a25e-792c-43d6-9e3e-f65db666c5a7" providerId="ADAL" clId="{7DAC426B-6DA5-4EA0-8618-B41F3E76CD10}" dt="2026-08-10T15:08:18.322" v="0"/>
          <pc:sldLayoutMkLst>
            <pc:docMk/>
            <pc:sldMasterMk cId="966465726" sldId="2147484412"/>
            <pc:sldLayoutMk cId="1627736269" sldId="2147484419"/>
          </pc:sldLayoutMkLst>
        </pc:sldLayoutChg>
        <pc:sldLayoutChg chg="del">
          <pc:chgData name="Kristian Wengen" userId="a4f7a25e-792c-43d6-9e3e-f65db666c5a7" providerId="ADAL" clId="{7DAC426B-6DA5-4EA0-8618-B41F3E76CD10}" dt="2026-08-10T15:08:18.322" v="0"/>
          <pc:sldLayoutMkLst>
            <pc:docMk/>
            <pc:sldMasterMk cId="966465726" sldId="2147484412"/>
            <pc:sldLayoutMk cId="234701515" sldId="2147484420"/>
          </pc:sldLayoutMkLst>
        </pc:sldLayoutChg>
        <pc:sldLayoutChg chg="del">
          <pc:chgData name="Kristian Wengen" userId="a4f7a25e-792c-43d6-9e3e-f65db666c5a7" providerId="ADAL" clId="{7DAC426B-6DA5-4EA0-8618-B41F3E76CD10}" dt="2026-08-10T15:08:18.322" v="0"/>
          <pc:sldLayoutMkLst>
            <pc:docMk/>
            <pc:sldMasterMk cId="966465726" sldId="2147484412"/>
            <pc:sldLayoutMk cId="195215371" sldId="2147484421"/>
          </pc:sldLayoutMkLst>
        </pc:sldLayoutChg>
        <pc:sldLayoutChg chg="del">
          <pc:chgData name="Kristian Wengen" userId="a4f7a25e-792c-43d6-9e3e-f65db666c5a7" providerId="ADAL" clId="{7DAC426B-6DA5-4EA0-8618-B41F3E76CD10}" dt="2026-08-10T15:08:18.322" v="0"/>
          <pc:sldLayoutMkLst>
            <pc:docMk/>
            <pc:sldMasterMk cId="966465726" sldId="2147484412"/>
            <pc:sldLayoutMk cId="3344283222" sldId="2147484422"/>
          </pc:sldLayoutMkLst>
        </pc:sldLayoutChg>
        <pc:sldLayoutChg chg="del">
          <pc:chgData name="Kristian Wengen" userId="a4f7a25e-792c-43d6-9e3e-f65db666c5a7" providerId="ADAL" clId="{7DAC426B-6DA5-4EA0-8618-B41F3E76CD10}" dt="2026-08-10T15:08:18.322" v="0"/>
          <pc:sldLayoutMkLst>
            <pc:docMk/>
            <pc:sldMasterMk cId="966465726" sldId="2147484412"/>
            <pc:sldLayoutMk cId="1018753632" sldId="2147484423"/>
          </pc:sldLayoutMkLst>
        </pc:sldLayoutChg>
        <pc:sldLayoutChg chg="del">
          <pc:chgData name="Kristian Wengen" userId="a4f7a25e-792c-43d6-9e3e-f65db666c5a7" providerId="ADAL" clId="{7DAC426B-6DA5-4EA0-8618-B41F3E76CD10}" dt="2026-08-10T15:08:18.322" v="0"/>
          <pc:sldLayoutMkLst>
            <pc:docMk/>
            <pc:sldMasterMk cId="966465726" sldId="2147484412"/>
            <pc:sldLayoutMk cId="337556086" sldId="2147484424"/>
          </pc:sldLayoutMkLst>
        </pc:sldLayoutChg>
        <pc:sldLayoutChg chg="del">
          <pc:chgData name="Kristian Wengen" userId="a4f7a25e-792c-43d6-9e3e-f65db666c5a7" providerId="ADAL" clId="{7DAC426B-6DA5-4EA0-8618-B41F3E76CD10}" dt="2026-08-10T15:08:18.322" v="0"/>
          <pc:sldLayoutMkLst>
            <pc:docMk/>
            <pc:sldMasterMk cId="966465726" sldId="2147484412"/>
            <pc:sldLayoutMk cId="320099924" sldId="2147484425"/>
          </pc:sldLayoutMkLst>
        </pc:sldLayoutChg>
        <pc:sldLayoutChg chg="del">
          <pc:chgData name="Kristian Wengen" userId="a4f7a25e-792c-43d6-9e3e-f65db666c5a7" providerId="ADAL" clId="{7DAC426B-6DA5-4EA0-8618-B41F3E76CD10}" dt="2026-08-10T15:08:18.322" v="0"/>
          <pc:sldLayoutMkLst>
            <pc:docMk/>
            <pc:sldMasterMk cId="966465726" sldId="2147484412"/>
            <pc:sldLayoutMk cId="1857920860" sldId="2147484426"/>
          </pc:sldLayoutMkLst>
        </pc:sldLayoutChg>
        <pc:sldLayoutChg chg="del">
          <pc:chgData name="Kristian Wengen" userId="a4f7a25e-792c-43d6-9e3e-f65db666c5a7" providerId="ADAL" clId="{7DAC426B-6DA5-4EA0-8618-B41F3E76CD10}" dt="2026-08-10T15:08:18.322" v="0"/>
          <pc:sldLayoutMkLst>
            <pc:docMk/>
            <pc:sldMasterMk cId="966465726" sldId="2147484412"/>
            <pc:sldLayoutMk cId="3128457219" sldId="2147484427"/>
          </pc:sldLayoutMkLst>
        </pc:sldLayoutChg>
        <pc:sldLayoutChg chg="del">
          <pc:chgData name="Kristian Wengen" userId="a4f7a25e-792c-43d6-9e3e-f65db666c5a7" providerId="ADAL" clId="{7DAC426B-6DA5-4EA0-8618-B41F3E76CD10}" dt="2026-08-10T15:08:18.322" v="0"/>
          <pc:sldLayoutMkLst>
            <pc:docMk/>
            <pc:sldMasterMk cId="966465726" sldId="2147484412"/>
            <pc:sldLayoutMk cId="2220091676" sldId="2147484428"/>
          </pc:sldLayoutMkLst>
        </pc:sldLayoutChg>
        <pc:sldLayoutChg chg="del">
          <pc:chgData name="Kristian Wengen" userId="a4f7a25e-792c-43d6-9e3e-f65db666c5a7" providerId="ADAL" clId="{7DAC426B-6DA5-4EA0-8618-B41F3E76CD10}" dt="2026-08-10T15:08:18.322" v="0"/>
          <pc:sldLayoutMkLst>
            <pc:docMk/>
            <pc:sldMasterMk cId="966465726" sldId="2147484412"/>
            <pc:sldLayoutMk cId="3318377453" sldId="2147484429"/>
          </pc:sldLayoutMkLst>
        </pc:sldLayoutChg>
        <pc:sldLayoutChg chg="del">
          <pc:chgData name="Kristian Wengen" userId="a4f7a25e-792c-43d6-9e3e-f65db666c5a7" providerId="ADAL" clId="{7DAC426B-6DA5-4EA0-8618-B41F3E76CD10}" dt="2026-08-10T15:08:18.322" v="0"/>
          <pc:sldLayoutMkLst>
            <pc:docMk/>
            <pc:sldMasterMk cId="966465726" sldId="2147484412"/>
            <pc:sldLayoutMk cId="428377594" sldId="2147484430"/>
          </pc:sldLayoutMkLst>
        </pc:sldLayoutChg>
        <pc:sldLayoutChg chg="del">
          <pc:chgData name="Kristian Wengen" userId="a4f7a25e-792c-43d6-9e3e-f65db666c5a7" providerId="ADAL" clId="{7DAC426B-6DA5-4EA0-8618-B41F3E76CD10}" dt="2026-08-10T15:08:18.322" v="0"/>
          <pc:sldLayoutMkLst>
            <pc:docMk/>
            <pc:sldMasterMk cId="966465726" sldId="2147484412"/>
            <pc:sldLayoutMk cId="2178611555" sldId="2147484431"/>
          </pc:sldLayoutMkLst>
        </pc:sldLayoutChg>
        <pc:sldLayoutChg chg="del">
          <pc:chgData name="Kristian Wengen" userId="a4f7a25e-792c-43d6-9e3e-f65db666c5a7" providerId="ADAL" clId="{7DAC426B-6DA5-4EA0-8618-B41F3E76CD10}" dt="2026-08-10T15:08:18.322" v="0"/>
          <pc:sldLayoutMkLst>
            <pc:docMk/>
            <pc:sldMasterMk cId="966465726" sldId="2147484412"/>
            <pc:sldLayoutMk cId="1980207850" sldId="2147484432"/>
          </pc:sldLayoutMkLst>
        </pc:sldLayoutChg>
        <pc:sldLayoutChg chg="del">
          <pc:chgData name="Kristian Wengen" userId="a4f7a25e-792c-43d6-9e3e-f65db666c5a7" providerId="ADAL" clId="{7DAC426B-6DA5-4EA0-8618-B41F3E76CD10}" dt="2026-08-10T15:08:18.322" v="0"/>
          <pc:sldLayoutMkLst>
            <pc:docMk/>
            <pc:sldMasterMk cId="966465726" sldId="2147484412"/>
            <pc:sldLayoutMk cId="1456899519" sldId="2147484433"/>
          </pc:sldLayoutMkLst>
        </pc:sldLayoutChg>
        <pc:sldLayoutChg chg="del">
          <pc:chgData name="Kristian Wengen" userId="a4f7a25e-792c-43d6-9e3e-f65db666c5a7" providerId="ADAL" clId="{7DAC426B-6DA5-4EA0-8618-B41F3E76CD10}" dt="2026-08-10T15:08:18.322" v="0"/>
          <pc:sldLayoutMkLst>
            <pc:docMk/>
            <pc:sldMasterMk cId="966465726" sldId="2147484412"/>
            <pc:sldLayoutMk cId="536011759" sldId="2147484434"/>
          </pc:sldLayoutMkLst>
        </pc:sldLayoutChg>
      </pc:sldMaster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4183" cy="502676"/>
          </a:xfrm>
          <a:prstGeom prst="rect">
            <a:avLst/>
          </a:prstGeom>
        </p:spPr>
        <p:txBody>
          <a:bodyPr vert="horz" lIns="96597" tIns="48299" rIns="96597" bIns="48299" rtlCol="0"/>
          <a:lstStyle>
            <a:lvl1pPr algn="l">
              <a:defRPr sz="1300"/>
            </a:lvl1pPr>
          </a:lstStyle>
          <a:p>
            <a:endParaRPr lang="en-US"/>
          </a:p>
        </p:txBody>
      </p:sp>
      <p:sp>
        <p:nvSpPr>
          <p:cNvPr id="3" name="Date Placeholder 2"/>
          <p:cNvSpPr>
            <a:spLocks noGrp="1"/>
          </p:cNvSpPr>
          <p:nvPr>
            <p:ph type="dt" sz="quarter" idx="1"/>
          </p:nvPr>
        </p:nvSpPr>
        <p:spPr>
          <a:xfrm>
            <a:off x="3900799" y="0"/>
            <a:ext cx="2984183" cy="502676"/>
          </a:xfrm>
          <a:prstGeom prst="rect">
            <a:avLst/>
          </a:prstGeom>
        </p:spPr>
        <p:txBody>
          <a:bodyPr vert="horz" lIns="96597" tIns="48299" rIns="96597" bIns="48299" rtlCol="0"/>
          <a:lstStyle>
            <a:lvl1pPr algn="r">
              <a:defRPr sz="1300"/>
            </a:lvl1pPr>
          </a:lstStyle>
          <a:p>
            <a:fld id="{A6018781-FBF9-354C-A025-C49C596164BA}" type="datetimeFigureOut">
              <a:rPr lang="en-US" smtClean="0"/>
              <a:t>8/10/2026</a:t>
            </a:fld>
            <a:endParaRPr lang="en-US"/>
          </a:p>
        </p:txBody>
      </p:sp>
      <p:sp>
        <p:nvSpPr>
          <p:cNvPr id="4" name="Footer Placeholder 3"/>
          <p:cNvSpPr>
            <a:spLocks noGrp="1"/>
          </p:cNvSpPr>
          <p:nvPr>
            <p:ph type="ftr" sz="quarter" idx="2"/>
          </p:nvPr>
        </p:nvSpPr>
        <p:spPr>
          <a:xfrm>
            <a:off x="0" y="9516039"/>
            <a:ext cx="2984183" cy="502674"/>
          </a:xfrm>
          <a:prstGeom prst="rect">
            <a:avLst/>
          </a:prstGeom>
        </p:spPr>
        <p:txBody>
          <a:bodyPr vert="horz" lIns="96597" tIns="48299" rIns="96597" bIns="48299" rtlCol="0" anchor="b"/>
          <a:lstStyle>
            <a:lvl1pPr algn="l">
              <a:defRPr sz="1300"/>
            </a:lvl1pPr>
          </a:lstStyle>
          <a:p>
            <a:endParaRPr lang="en-US"/>
          </a:p>
        </p:txBody>
      </p:sp>
      <p:sp>
        <p:nvSpPr>
          <p:cNvPr id="5" name="Slide Number Placeholder 4"/>
          <p:cNvSpPr>
            <a:spLocks noGrp="1"/>
          </p:cNvSpPr>
          <p:nvPr>
            <p:ph type="sldNum" sz="quarter" idx="3"/>
          </p:nvPr>
        </p:nvSpPr>
        <p:spPr>
          <a:xfrm>
            <a:off x="3900799" y="9516039"/>
            <a:ext cx="2984183" cy="502674"/>
          </a:xfrm>
          <a:prstGeom prst="rect">
            <a:avLst/>
          </a:prstGeom>
        </p:spPr>
        <p:txBody>
          <a:bodyPr vert="horz" lIns="96597" tIns="48299" rIns="96597" bIns="48299" rtlCol="0" anchor="b"/>
          <a:lstStyle>
            <a:lvl1pPr algn="r">
              <a:defRPr sz="1300"/>
            </a:lvl1pPr>
          </a:lstStyle>
          <a:p>
            <a:fld id="{F8F4EF74-8826-BD43-B880-7A8566D08AFF}" type="slidenum">
              <a:rPr lang="en-US" smtClean="0"/>
              <a:t>‹#›</a:t>
            </a:fld>
            <a:endParaRPr lang="en-US"/>
          </a:p>
        </p:txBody>
      </p:sp>
    </p:spTree>
    <p:extLst>
      <p:ext uri="{BB962C8B-B14F-4D97-AF65-F5344CB8AC3E}">
        <p14:creationId xmlns:p14="http://schemas.microsoft.com/office/powerpoint/2010/main" val="24624075"/>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4183" cy="502676"/>
          </a:xfrm>
          <a:prstGeom prst="rect">
            <a:avLst/>
          </a:prstGeom>
        </p:spPr>
        <p:txBody>
          <a:bodyPr vert="horz" lIns="96597" tIns="48299" rIns="96597" bIns="48299" rtlCol="0"/>
          <a:lstStyle>
            <a:lvl1pPr algn="l">
              <a:defRPr sz="1300"/>
            </a:lvl1pPr>
          </a:lstStyle>
          <a:p>
            <a:endParaRPr lang="en-US"/>
          </a:p>
        </p:txBody>
      </p:sp>
      <p:sp>
        <p:nvSpPr>
          <p:cNvPr id="3" name="Date Placeholder 2"/>
          <p:cNvSpPr>
            <a:spLocks noGrp="1"/>
          </p:cNvSpPr>
          <p:nvPr>
            <p:ph type="dt" idx="1"/>
          </p:nvPr>
        </p:nvSpPr>
        <p:spPr>
          <a:xfrm>
            <a:off x="3900799" y="0"/>
            <a:ext cx="2984183" cy="502676"/>
          </a:xfrm>
          <a:prstGeom prst="rect">
            <a:avLst/>
          </a:prstGeom>
        </p:spPr>
        <p:txBody>
          <a:bodyPr vert="horz" lIns="96597" tIns="48299" rIns="96597" bIns="48299" rtlCol="0"/>
          <a:lstStyle>
            <a:lvl1pPr algn="r">
              <a:defRPr sz="1300"/>
            </a:lvl1pPr>
          </a:lstStyle>
          <a:p>
            <a:fld id="{108FFD40-13C9-7B48-A0BE-E251E1E33FE5}" type="datetimeFigureOut">
              <a:rPr lang="en-US" smtClean="0"/>
              <a:t>8/10/2026</a:t>
            </a:fld>
            <a:endParaRPr lang="en-US"/>
          </a:p>
        </p:txBody>
      </p:sp>
      <p:sp>
        <p:nvSpPr>
          <p:cNvPr id="4" name="Slide Image Placeholder 3"/>
          <p:cNvSpPr>
            <a:spLocks noGrp="1" noRot="1" noChangeAspect="1"/>
          </p:cNvSpPr>
          <p:nvPr>
            <p:ph type="sldImg" idx="2"/>
          </p:nvPr>
        </p:nvSpPr>
        <p:spPr>
          <a:xfrm>
            <a:off x="438150" y="1252538"/>
            <a:ext cx="6010275" cy="3381375"/>
          </a:xfrm>
          <a:prstGeom prst="rect">
            <a:avLst/>
          </a:prstGeom>
          <a:noFill/>
          <a:ln w="12700">
            <a:solidFill>
              <a:prstClr val="black"/>
            </a:solidFill>
          </a:ln>
        </p:spPr>
        <p:txBody>
          <a:bodyPr vert="horz" lIns="96597" tIns="48299" rIns="96597" bIns="48299" rtlCol="0" anchor="ctr"/>
          <a:lstStyle/>
          <a:p>
            <a:endParaRPr lang="en-US"/>
          </a:p>
        </p:txBody>
      </p:sp>
      <p:sp>
        <p:nvSpPr>
          <p:cNvPr id="5" name="Notes Placeholder 4"/>
          <p:cNvSpPr>
            <a:spLocks noGrp="1"/>
          </p:cNvSpPr>
          <p:nvPr>
            <p:ph type="body" sz="quarter" idx="3"/>
          </p:nvPr>
        </p:nvSpPr>
        <p:spPr>
          <a:xfrm>
            <a:off x="688658" y="4821506"/>
            <a:ext cx="5509260" cy="3944868"/>
          </a:xfrm>
          <a:prstGeom prst="rect">
            <a:avLst/>
          </a:prstGeom>
        </p:spPr>
        <p:txBody>
          <a:bodyPr vert="horz" lIns="96597" tIns="48299" rIns="96597" bIns="4829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516039"/>
            <a:ext cx="2984183" cy="502674"/>
          </a:xfrm>
          <a:prstGeom prst="rect">
            <a:avLst/>
          </a:prstGeom>
        </p:spPr>
        <p:txBody>
          <a:bodyPr vert="horz" lIns="96597" tIns="48299" rIns="96597" bIns="48299" rtlCol="0" anchor="b"/>
          <a:lstStyle>
            <a:lvl1pPr algn="l">
              <a:defRPr sz="1300"/>
            </a:lvl1pPr>
          </a:lstStyle>
          <a:p>
            <a:endParaRPr lang="en-US"/>
          </a:p>
        </p:txBody>
      </p:sp>
      <p:sp>
        <p:nvSpPr>
          <p:cNvPr id="7" name="Slide Number Placeholder 6"/>
          <p:cNvSpPr>
            <a:spLocks noGrp="1"/>
          </p:cNvSpPr>
          <p:nvPr>
            <p:ph type="sldNum" sz="quarter" idx="5"/>
          </p:nvPr>
        </p:nvSpPr>
        <p:spPr>
          <a:xfrm>
            <a:off x="3900799" y="9516039"/>
            <a:ext cx="2984183" cy="502674"/>
          </a:xfrm>
          <a:prstGeom prst="rect">
            <a:avLst/>
          </a:prstGeom>
        </p:spPr>
        <p:txBody>
          <a:bodyPr vert="horz" lIns="96597" tIns="48299" rIns="96597" bIns="48299" rtlCol="0" anchor="b"/>
          <a:lstStyle>
            <a:lvl1pPr algn="r">
              <a:defRPr sz="1300"/>
            </a:lvl1pPr>
          </a:lstStyle>
          <a:p>
            <a:fld id="{6F8E2375-F1B1-284C-A827-B0E603FDBDD8}" type="slidenum">
              <a:rPr lang="en-US" smtClean="0"/>
              <a:t>‹#›</a:t>
            </a:fld>
            <a:endParaRPr lang="en-US"/>
          </a:p>
        </p:txBody>
      </p:sp>
    </p:spTree>
    <p:extLst>
      <p:ext uri="{BB962C8B-B14F-4D97-AF65-F5344CB8AC3E}">
        <p14:creationId xmlns:p14="http://schemas.microsoft.com/office/powerpoint/2010/main" val="938444280"/>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5.sv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5.sv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7.svg"/><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3" Type="http://schemas.openxmlformats.org/officeDocument/2006/relationships/hyperlink" Target="https://www.tinkr.no/" TargetMode="External"/><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svg"/><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11.svg"/><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12.svg"/><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13.svg"/><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13.svg"/><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15.svg"/><Relationship Id="rId7" Type="http://schemas.openxmlformats.org/officeDocument/2006/relationships/image" Target="../media/image19.svg"/><Relationship Id="rId2" Type="http://schemas.openxmlformats.org/officeDocument/2006/relationships/image" Target="../media/image14.svg"/><Relationship Id="rId1" Type="http://schemas.openxmlformats.org/officeDocument/2006/relationships/slideMaster" Target="../slideMasters/slideMaster2.xml"/><Relationship Id="rId6" Type="http://schemas.openxmlformats.org/officeDocument/2006/relationships/image" Target="../media/image18.svg"/><Relationship Id="rId5" Type="http://schemas.openxmlformats.org/officeDocument/2006/relationships/image" Target="../media/image17.svg"/><Relationship Id="rId4" Type="http://schemas.openxmlformats.org/officeDocument/2006/relationships/image" Target="../media/image16.svg"/></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image" Target="../media/image14.svg"/><Relationship Id="rId1" Type="http://schemas.openxmlformats.org/officeDocument/2006/relationships/slideMaster" Target="../slideMasters/slideMaster2.xml"/><Relationship Id="rId5" Type="http://schemas.openxmlformats.org/officeDocument/2006/relationships/image" Target="../media/image19.svg"/><Relationship Id="rId4" Type="http://schemas.openxmlformats.org/officeDocument/2006/relationships/image" Target="../media/image18.svg"/></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13.svg"/><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20.svg"/><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20.svg"/><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1.xml.rels><?xml version="1.0" encoding="UTF-8" standalone="yes"?>
<Relationships xmlns="http://schemas.openxmlformats.org/package/2006/relationships"><Relationship Id="rId2" Type="http://schemas.openxmlformats.org/officeDocument/2006/relationships/image" Target="../media/image18.svg"/><Relationship Id="rId1" Type="http://schemas.openxmlformats.org/officeDocument/2006/relationships/slideMaster" Target="../slideMasters/slideMaster2.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4.xml.rels><?xml version="1.0" encoding="UTF-8" standalone="yes"?>
<Relationships xmlns="http://schemas.openxmlformats.org/package/2006/relationships"><Relationship Id="rId2" Type="http://schemas.openxmlformats.org/officeDocument/2006/relationships/image" Target="../media/image18.svg"/><Relationship Id="rId1" Type="http://schemas.openxmlformats.org/officeDocument/2006/relationships/slideMaster" Target="../slideMasters/slideMaster2.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3_Cover">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4387BC9F-3031-29FC-6565-065422161F7C}"/>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7" name="Graphic 3">
            <a:extLst>
              <a:ext uri="{FF2B5EF4-FFF2-40B4-BE49-F238E27FC236}">
                <a16:creationId xmlns:a16="http://schemas.microsoft.com/office/drawing/2014/main" id="{71262828-4043-BFB2-B03C-AD8B5612A7D1}"/>
              </a:ext>
            </a:extLst>
          </p:cNvPr>
          <p:cNvSpPr/>
          <p:nvPr userDrawn="1"/>
        </p:nvSpPr>
        <p:spPr>
          <a:xfrm>
            <a:off x="4137526" y="2612408"/>
            <a:ext cx="3916948" cy="999474"/>
          </a:xfrm>
          <a:custGeom>
            <a:avLst/>
            <a:gdLst>
              <a:gd name="connsiteX0" fmla="*/ 480712 w 4366695"/>
              <a:gd name="connsiteY0" fmla="*/ 1112783 h 1112783"/>
              <a:gd name="connsiteX1" fmla="*/ 255006 w 4366695"/>
              <a:gd name="connsiteY1" fmla="*/ 1112783 h 1112783"/>
              <a:gd name="connsiteX2" fmla="*/ 255006 w 4366695"/>
              <a:gd name="connsiteY2" fmla="*/ 188772 h 1112783"/>
              <a:gd name="connsiteX3" fmla="*/ 0 w 4366695"/>
              <a:gd name="connsiteY3" fmla="*/ 188772 h 1112783"/>
              <a:gd name="connsiteX4" fmla="*/ 0 w 4366695"/>
              <a:gd name="connsiteY4" fmla="*/ 0 h 1112783"/>
              <a:gd name="connsiteX5" fmla="*/ 732513 w 4366695"/>
              <a:gd name="connsiteY5" fmla="*/ 0 h 1112783"/>
              <a:gd name="connsiteX6" fmla="*/ 732513 w 4366695"/>
              <a:gd name="connsiteY6" fmla="*/ 188772 h 1112783"/>
              <a:gd name="connsiteX7" fmla="*/ 480712 w 4366695"/>
              <a:gd name="connsiteY7" fmla="*/ 188772 h 1112783"/>
              <a:gd name="connsiteX8" fmla="*/ 1183467 w 4366695"/>
              <a:gd name="connsiteY8" fmla="*/ 1112783 h 1112783"/>
              <a:gd name="connsiteX9" fmla="*/ 958219 w 4366695"/>
              <a:gd name="connsiteY9" fmla="*/ 1112783 h 1112783"/>
              <a:gd name="connsiteX10" fmla="*/ 958219 w 4366695"/>
              <a:gd name="connsiteY10" fmla="*/ 0 h 1112783"/>
              <a:gd name="connsiteX11" fmla="*/ 1183467 w 4366695"/>
              <a:gd name="connsiteY11" fmla="*/ 0 h 1112783"/>
              <a:gd name="connsiteX12" fmla="*/ 1705840 w 4366695"/>
              <a:gd name="connsiteY12" fmla="*/ 0 h 1112783"/>
              <a:gd name="connsiteX13" fmla="*/ 2251563 w 4366695"/>
              <a:gd name="connsiteY13" fmla="*/ 749795 h 1112783"/>
              <a:gd name="connsiteX14" fmla="*/ 2254310 w 4366695"/>
              <a:gd name="connsiteY14" fmla="*/ 754205 h 1112783"/>
              <a:gd name="connsiteX15" fmla="*/ 2254310 w 4366695"/>
              <a:gd name="connsiteY15" fmla="*/ 0 h 1112783"/>
              <a:gd name="connsiteX16" fmla="*/ 2480016 w 4366695"/>
              <a:gd name="connsiteY16" fmla="*/ 0 h 1112783"/>
              <a:gd name="connsiteX17" fmla="*/ 2480016 w 4366695"/>
              <a:gd name="connsiteY17" fmla="*/ 1112783 h 1112783"/>
              <a:gd name="connsiteX18" fmla="*/ 2253852 w 4366695"/>
              <a:gd name="connsiteY18" fmla="*/ 1112783 h 1112783"/>
              <a:gd name="connsiteX19" fmla="*/ 1698973 w 4366695"/>
              <a:gd name="connsiteY19" fmla="*/ 352844 h 1112783"/>
              <a:gd name="connsiteX20" fmla="*/ 1698973 w 4366695"/>
              <a:gd name="connsiteY20" fmla="*/ 1112783 h 1112783"/>
              <a:gd name="connsiteX21" fmla="*/ 1473725 w 4366695"/>
              <a:gd name="connsiteY21" fmla="*/ 1112783 h 1112783"/>
              <a:gd name="connsiteX22" fmla="*/ 1473725 w 4366695"/>
              <a:gd name="connsiteY22" fmla="*/ 0 h 1112783"/>
              <a:gd name="connsiteX23" fmla="*/ 3100821 w 4366695"/>
              <a:gd name="connsiteY23" fmla="*/ 0 h 1112783"/>
              <a:gd name="connsiteX24" fmla="*/ 2694734 w 4366695"/>
              <a:gd name="connsiteY24" fmla="*/ 556171 h 1112783"/>
              <a:gd name="connsiteX25" fmla="*/ 3100363 w 4366695"/>
              <a:gd name="connsiteY25" fmla="*/ 1111901 h 1112783"/>
              <a:gd name="connsiteX26" fmla="*/ 3375055 w 4366695"/>
              <a:gd name="connsiteY26" fmla="*/ 1111901 h 1112783"/>
              <a:gd name="connsiteX27" fmla="*/ 2966679 w 4366695"/>
              <a:gd name="connsiteY27" fmla="*/ 556171 h 1112783"/>
              <a:gd name="connsiteX28" fmla="*/ 3375055 w 4366695"/>
              <a:gd name="connsiteY28" fmla="*/ 0 h 1112783"/>
              <a:gd name="connsiteX29" fmla="*/ 4366695 w 4366695"/>
              <a:gd name="connsiteY29" fmla="*/ 1112783 h 1112783"/>
              <a:gd name="connsiteX30" fmla="*/ 4092003 w 4366695"/>
              <a:gd name="connsiteY30" fmla="*/ 1112783 h 1112783"/>
              <a:gd name="connsiteX31" fmla="*/ 3813190 w 4366695"/>
              <a:gd name="connsiteY31" fmla="*/ 664230 h 1112783"/>
              <a:gd name="connsiteX32" fmla="*/ 3810443 w 4366695"/>
              <a:gd name="connsiteY32" fmla="*/ 664230 h 1112783"/>
              <a:gd name="connsiteX33" fmla="*/ 3810443 w 4366695"/>
              <a:gd name="connsiteY33" fmla="*/ 1112783 h 1112783"/>
              <a:gd name="connsiteX34" fmla="*/ 3584737 w 4366695"/>
              <a:gd name="connsiteY34" fmla="*/ 1112783 h 1112783"/>
              <a:gd name="connsiteX35" fmla="*/ 3584737 w 4366695"/>
              <a:gd name="connsiteY35" fmla="*/ 0 h 1112783"/>
              <a:gd name="connsiteX36" fmla="*/ 3891477 w 4366695"/>
              <a:gd name="connsiteY36" fmla="*/ 0 h 1112783"/>
              <a:gd name="connsiteX37" fmla="*/ 4277878 w 4366695"/>
              <a:gd name="connsiteY37" fmla="*/ 334761 h 1112783"/>
              <a:gd name="connsiteX38" fmla="*/ 4041642 w 4366695"/>
              <a:gd name="connsiteY38" fmla="*/ 643500 h 1112783"/>
              <a:gd name="connsiteX39" fmla="*/ 3810443 w 4366695"/>
              <a:gd name="connsiteY39" fmla="*/ 512066 h 1112783"/>
              <a:gd name="connsiteX40" fmla="*/ 3839286 w 4366695"/>
              <a:gd name="connsiteY40" fmla="*/ 512066 h 1112783"/>
              <a:gd name="connsiteX41" fmla="*/ 4050799 w 4366695"/>
              <a:gd name="connsiteY41" fmla="*/ 340936 h 1112783"/>
              <a:gd name="connsiteX42" fmla="*/ 3841117 w 4366695"/>
              <a:gd name="connsiteY42" fmla="*/ 176422 h 1112783"/>
              <a:gd name="connsiteX43" fmla="*/ 3810443 w 4366695"/>
              <a:gd name="connsiteY43" fmla="*/ 176422 h 11127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4366695" h="1112783">
                <a:moveTo>
                  <a:pt x="480712" y="1112783"/>
                </a:moveTo>
                <a:lnTo>
                  <a:pt x="255006" y="1112783"/>
                </a:lnTo>
                <a:lnTo>
                  <a:pt x="255006" y="188772"/>
                </a:lnTo>
                <a:lnTo>
                  <a:pt x="0" y="188772"/>
                </a:lnTo>
                <a:lnTo>
                  <a:pt x="0" y="0"/>
                </a:lnTo>
                <a:lnTo>
                  <a:pt x="732513" y="0"/>
                </a:lnTo>
                <a:lnTo>
                  <a:pt x="732513" y="188772"/>
                </a:lnTo>
                <a:lnTo>
                  <a:pt x="480712" y="188772"/>
                </a:lnTo>
                <a:close/>
                <a:moveTo>
                  <a:pt x="1183467" y="1112783"/>
                </a:moveTo>
                <a:lnTo>
                  <a:pt x="958219" y="1112783"/>
                </a:lnTo>
                <a:lnTo>
                  <a:pt x="958219" y="0"/>
                </a:lnTo>
                <a:lnTo>
                  <a:pt x="1183467" y="0"/>
                </a:lnTo>
                <a:close/>
                <a:moveTo>
                  <a:pt x="1705840" y="0"/>
                </a:moveTo>
                <a:lnTo>
                  <a:pt x="2251563" y="749795"/>
                </a:lnTo>
                <a:lnTo>
                  <a:pt x="2254310" y="754205"/>
                </a:lnTo>
                <a:lnTo>
                  <a:pt x="2254310" y="0"/>
                </a:lnTo>
                <a:lnTo>
                  <a:pt x="2480016" y="0"/>
                </a:lnTo>
                <a:lnTo>
                  <a:pt x="2480016" y="1112783"/>
                </a:lnTo>
                <a:lnTo>
                  <a:pt x="2253852" y="1112783"/>
                </a:lnTo>
                <a:lnTo>
                  <a:pt x="1698973" y="352844"/>
                </a:lnTo>
                <a:lnTo>
                  <a:pt x="1698973" y="1112783"/>
                </a:lnTo>
                <a:lnTo>
                  <a:pt x="1473725" y="1112783"/>
                </a:lnTo>
                <a:lnTo>
                  <a:pt x="1473725" y="0"/>
                </a:lnTo>
                <a:close/>
                <a:moveTo>
                  <a:pt x="3100821" y="0"/>
                </a:moveTo>
                <a:lnTo>
                  <a:pt x="2694734" y="556171"/>
                </a:lnTo>
                <a:lnTo>
                  <a:pt x="3100363" y="1111901"/>
                </a:lnTo>
                <a:lnTo>
                  <a:pt x="3375055" y="1111901"/>
                </a:lnTo>
                <a:lnTo>
                  <a:pt x="2966679" y="556171"/>
                </a:lnTo>
                <a:lnTo>
                  <a:pt x="3375055" y="0"/>
                </a:lnTo>
                <a:close/>
                <a:moveTo>
                  <a:pt x="4366695" y="1112783"/>
                </a:moveTo>
                <a:lnTo>
                  <a:pt x="4092003" y="1112783"/>
                </a:lnTo>
                <a:lnTo>
                  <a:pt x="3813190" y="664230"/>
                </a:lnTo>
                <a:lnTo>
                  <a:pt x="3810443" y="664230"/>
                </a:lnTo>
                <a:lnTo>
                  <a:pt x="3810443" y="1112783"/>
                </a:lnTo>
                <a:lnTo>
                  <a:pt x="3584737" y="1112783"/>
                </a:lnTo>
                <a:lnTo>
                  <a:pt x="3584737" y="0"/>
                </a:lnTo>
                <a:lnTo>
                  <a:pt x="3891477" y="0"/>
                </a:lnTo>
                <a:cubicBezTo>
                  <a:pt x="4120388" y="0"/>
                  <a:pt x="4277878" y="97473"/>
                  <a:pt x="4277878" y="334761"/>
                </a:cubicBezTo>
                <a:cubicBezTo>
                  <a:pt x="4277878" y="476781"/>
                  <a:pt x="4196386" y="618360"/>
                  <a:pt x="4041642" y="643500"/>
                </a:cubicBezTo>
                <a:close/>
                <a:moveTo>
                  <a:pt x="3810443" y="512066"/>
                </a:moveTo>
                <a:lnTo>
                  <a:pt x="3839286" y="512066"/>
                </a:lnTo>
                <a:cubicBezTo>
                  <a:pt x="3963355" y="512066"/>
                  <a:pt x="4050799" y="476781"/>
                  <a:pt x="4050799" y="340936"/>
                </a:cubicBezTo>
                <a:cubicBezTo>
                  <a:pt x="4050799" y="205091"/>
                  <a:pt x="3960608" y="176422"/>
                  <a:pt x="3841117" y="176422"/>
                </a:cubicBezTo>
                <a:lnTo>
                  <a:pt x="3810443" y="176422"/>
                </a:lnTo>
                <a:close/>
              </a:path>
            </a:pathLst>
          </a:custGeom>
          <a:solidFill>
            <a:schemeClr val="bg1"/>
          </a:solidFill>
          <a:ln w="45720" cap="flat">
            <a:noFill/>
            <a:prstDash val="solid"/>
            <a:miter/>
          </a:ln>
          <a:effectLst>
            <a:outerShdw blurRad="541692" dist="50800" dir="5400000" algn="ctr" rotWithShape="0">
              <a:schemeClr val="bg2">
                <a:alpha val="24000"/>
              </a:schemeClr>
            </a:outerShdw>
          </a:effectLst>
        </p:spPr>
        <p:txBody>
          <a:bodyPr anchor="ctr"/>
          <a:lstStyle/>
          <a:p>
            <a:pPr algn="ctr" defTabSz="914330" eaLnBrk="1" fontAlgn="auto" hangingPunct="1">
              <a:spcBef>
                <a:spcPts val="0"/>
              </a:spcBef>
              <a:spcAft>
                <a:spcPts val="0"/>
              </a:spcAft>
              <a:defRPr/>
            </a:pPr>
            <a:endParaRPr lang="nb-NO">
              <a:latin typeface="+mn-lt"/>
            </a:endParaRPr>
          </a:p>
        </p:txBody>
      </p:sp>
      <p:sp>
        <p:nvSpPr>
          <p:cNvPr id="8" name="TextBox 7">
            <a:extLst>
              <a:ext uri="{FF2B5EF4-FFF2-40B4-BE49-F238E27FC236}">
                <a16:creationId xmlns:a16="http://schemas.microsoft.com/office/drawing/2014/main" id="{6DE81D1A-891F-658E-4A82-CEC6690BD686}"/>
              </a:ext>
            </a:extLst>
          </p:cNvPr>
          <p:cNvSpPr txBox="1"/>
          <p:nvPr userDrawn="1"/>
        </p:nvSpPr>
        <p:spPr>
          <a:xfrm>
            <a:off x="3109994" y="3855774"/>
            <a:ext cx="5972012" cy="393112"/>
          </a:xfrm>
          <a:prstGeom prst="rect">
            <a:avLst/>
          </a:prstGeom>
          <a:noFill/>
        </p:spPr>
        <p:txBody>
          <a:bodyPr wrap="square" lIns="36000" tIns="36000" rIns="36000" bIns="36000" rtlCol="0">
            <a:spAutoFit/>
          </a:bodyPr>
          <a:lstStyle/>
          <a:p>
            <a:pPr algn="ctr">
              <a:lnSpc>
                <a:spcPct val="130000"/>
              </a:lnSpc>
              <a:spcBef>
                <a:spcPts val="1000"/>
              </a:spcBef>
            </a:pPr>
            <a:r>
              <a:rPr lang="en-US" sz="1800" b="1" spc="150" baseline="0" noProof="0">
                <a:solidFill>
                  <a:schemeClr val="bg1"/>
                </a:solidFill>
                <a:latin typeface="+mj-lt"/>
              </a:rPr>
              <a:t>Accelerating positive change.</a:t>
            </a:r>
          </a:p>
        </p:txBody>
      </p:sp>
      <p:sp>
        <p:nvSpPr>
          <p:cNvPr id="9" name="Date Placeholder 10">
            <a:extLst>
              <a:ext uri="{FF2B5EF4-FFF2-40B4-BE49-F238E27FC236}">
                <a16:creationId xmlns:a16="http://schemas.microsoft.com/office/drawing/2014/main" id="{CB2B36F3-C8A4-A0FA-2D7E-17E2DEE14BF5}"/>
              </a:ext>
            </a:extLst>
          </p:cNvPr>
          <p:cNvSpPr>
            <a:spLocks noGrp="1"/>
          </p:cNvSpPr>
          <p:nvPr>
            <p:ph type="dt" sz="half" idx="12"/>
          </p:nvPr>
        </p:nvSpPr>
        <p:spPr>
          <a:xfrm>
            <a:off x="5611455" y="5990144"/>
            <a:ext cx="969090" cy="365125"/>
          </a:xfrm>
          <a:prstGeom prst="rect">
            <a:avLst/>
          </a:prstGeom>
        </p:spPr>
        <p:txBody>
          <a:bodyPr anchor="ctr"/>
          <a:lstStyle>
            <a:lvl1pPr algn="ctr">
              <a:defRPr sz="1000" b="1" spc="150" baseline="0">
                <a:solidFill>
                  <a:schemeClr val="bg1"/>
                </a:solidFill>
              </a:defRPr>
            </a:lvl1pPr>
          </a:lstStyle>
          <a:p>
            <a:pPr algn="ctr"/>
            <a:fld id="{49C3F1A3-E17A-F74F-932D-5AECA7491661}" type="datetime1">
              <a:rPr lang="en-US" smtClean="0"/>
              <a:t>8/10/2026</a:t>
            </a:fld>
            <a:endParaRPr lang="nb-NO"/>
          </a:p>
        </p:txBody>
      </p:sp>
    </p:spTree>
    <p:extLst>
      <p:ext uri="{BB962C8B-B14F-4D97-AF65-F5344CB8AC3E}">
        <p14:creationId xmlns:p14="http://schemas.microsoft.com/office/powerpoint/2010/main" val="29903381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Cover">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4387BC9F-3031-29FC-6565-065422161F7C}"/>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9" name="Date Placeholder 10">
            <a:extLst>
              <a:ext uri="{FF2B5EF4-FFF2-40B4-BE49-F238E27FC236}">
                <a16:creationId xmlns:a16="http://schemas.microsoft.com/office/drawing/2014/main" id="{CB2B36F3-C8A4-A0FA-2D7E-17E2DEE14BF5}"/>
              </a:ext>
            </a:extLst>
          </p:cNvPr>
          <p:cNvSpPr>
            <a:spLocks noGrp="1"/>
          </p:cNvSpPr>
          <p:nvPr>
            <p:ph type="dt" sz="half" idx="12"/>
          </p:nvPr>
        </p:nvSpPr>
        <p:spPr>
          <a:xfrm>
            <a:off x="5611455" y="5990144"/>
            <a:ext cx="969090" cy="365125"/>
          </a:xfrm>
          <a:prstGeom prst="rect">
            <a:avLst/>
          </a:prstGeom>
        </p:spPr>
        <p:txBody>
          <a:bodyPr anchor="ctr"/>
          <a:lstStyle>
            <a:lvl1pPr algn="ctr">
              <a:defRPr sz="1000" b="1" spc="150" baseline="0">
                <a:solidFill>
                  <a:schemeClr val="bg1"/>
                </a:solidFill>
              </a:defRPr>
            </a:lvl1pPr>
          </a:lstStyle>
          <a:p>
            <a:pPr algn="ctr"/>
            <a:endParaRPr lang="nb-NO"/>
          </a:p>
        </p:txBody>
      </p:sp>
      <p:grpSp>
        <p:nvGrpSpPr>
          <p:cNvPr id="2" name="Group 1">
            <a:extLst>
              <a:ext uri="{FF2B5EF4-FFF2-40B4-BE49-F238E27FC236}">
                <a16:creationId xmlns:a16="http://schemas.microsoft.com/office/drawing/2014/main" id="{3699178F-BCA2-C424-FA32-AAAC22076449}"/>
              </a:ext>
            </a:extLst>
          </p:cNvPr>
          <p:cNvGrpSpPr/>
          <p:nvPr userDrawn="1"/>
        </p:nvGrpSpPr>
        <p:grpSpPr>
          <a:xfrm>
            <a:off x="4090301" y="2874058"/>
            <a:ext cx="4011398" cy="1472404"/>
            <a:chOff x="0" y="-5"/>
            <a:chExt cx="2858378" cy="1049182"/>
          </a:xfrm>
          <a:solidFill>
            <a:schemeClr val="bg1"/>
          </a:solidFill>
        </p:grpSpPr>
        <p:sp>
          <p:nvSpPr>
            <p:cNvPr id="3" name="Free Form 2">
              <a:extLst>
                <a:ext uri="{FF2B5EF4-FFF2-40B4-BE49-F238E27FC236}">
                  <a16:creationId xmlns:a16="http://schemas.microsoft.com/office/drawing/2014/main" id="{8F6DF73E-1760-18D4-0BE1-5E51273CE1AA}"/>
                </a:ext>
              </a:extLst>
            </p:cNvPr>
            <p:cNvSpPr/>
            <p:nvPr/>
          </p:nvSpPr>
          <p:spPr>
            <a:xfrm>
              <a:off x="0" y="1"/>
              <a:ext cx="398719" cy="615468"/>
            </a:xfrm>
            <a:custGeom>
              <a:avLst/>
              <a:gdLst/>
              <a:ahLst/>
              <a:cxnLst/>
              <a:rect l="0" t="0" r="0" b="0"/>
              <a:pathLst>
                <a:path w="398719" h="615468">
                  <a:moveTo>
                    <a:pt x="0" y="0"/>
                  </a:moveTo>
                  <a:lnTo>
                    <a:pt x="0" y="123548"/>
                  </a:lnTo>
                  <a:lnTo>
                    <a:pt x="137687" y="123548"/>
                  </a:lnTo>
                  <a:lnTo>
                    <a:pt x="137687" y="615468"/>
                  </a:lnTo>
                  <a:lnTo>
                    <a:pt x="261032" y="615468"/>
                  </a:lnTo>
                  <a:lnTo>
                    <a:pt x="261032" y="123548"/>
                  </a:lnTo>
                  <a:lnTo>
                    <a:pt x="398719" y="123548"/>
                  </a:lnTo>
                  <a:lnTo>
                    <a:pt x="398719" y="0"/>
                  </a:lnTo>
                  <a:close/>
                </a:path>
              </a:pathLst>
            </a:custGeom>
            <a:grpFill/>
            <a:ln w="12573" cap="flat" cmpd="sng">
              <a:noFill/>
              <a:prstDash val="solid"/>
              <a:miter lim="800000"/>
            </a:ln>
          </p:spPr>
          <p:txBody>
            <a:bodyPr anchor="ctr">
              <a:spAutoFit/>
            </a:bodyPr>
            <a:lstStyle/>
            <a:p>
              <a:pPr algn="ctr"/>
              <a:endParaRPr lang="en-US"/>
            </a:p>
          </p:txBody>
        </p:sp>
        <p:sp>
          <p:nvSpPr>
            <p:cNvPr id="4" name="Rectangle 3">
              <a:extLst>
                <a:ext uri="{FF2B5EF4-FFF2-40B4-BE49-F238E27FC236}">
                  <a16:creationId xmlns:a16="http://schemas.microsoft.com/office/drawing/2014/main" id="{C0C5536B-B399-F6A7-E982-04B8939D0E44}"/>
                </a:ext>
              </a:extLst>
            </p:cNvPr>
            <p:cNvSpPr/>
            <p:nvPr/>
          </p:nvSpPr>
          <p:spPr>
            <a:xfrm>
              <a:off x="557908" y="1"/>
              <a:ext cx="123548" cy="616940"/>
            </a:xfrm>
            <a:prstGeom prst="rect">
              <a:avLst/>
            </a:prstGeom>
            <a:grpFill/>
            <a:ln w="12573" cap="flat" cmpd="sng">
              <a:noFill/>
              <a:prstDash val="solid"/>
              <a:miter lim="800000"/>
            </a:ln>
          </p:spPr>
          <p:txBody>
            <a:bodyPr anchor="ctr">
              <a:spAutoFit/>
            </a:bodyPr>
            <a:lstStyle/>
            <a:p>
              <a:pPr algn="ctr"/>
              <a:endParaRPr lang="en-US"/>
            </a:p>
          </p:txBody>
        </p:sp>
        <p:sp>
          <p:nvSpPr>
            <p:cNvPr id="6" name="Free Form 4">
              <a:extLst>
                <a:ext uri="{FF2B5EF4-FFF2-40B4-BE49-F238E27FC236}">
                  <a16:creationId xmlns:a16="http://schemas.microsoft.com/office/drawing/2014/main" id="{C9842460-8318-3CA5-E932-FD3A6CB1B383}"/>
                </a:ext>
              </a:extLst>
            </p:cNvPr>
            <p:cNvSpPr/>
            <p:nvPr/>
          </p:nvSpPr>
          <p:spPr>
            <a:xfrm>
              <a:off x="875232" y="1"/>
              <a:ext cx="551588" cy="616940"/>
            </a:xfrm>
            <a:custGeom>
              <a:avLst/>
              <a:gdLst/>
              <a:ahLst/>
              <a:cxnLst/>
              <a:rect l="0" t="0" r="0" b="0"/>
              <a:pathLst>
                <a:path w="551587" h="616940">
                  <a:moveTo>
                    <a:pt x="428026" y="0"/>
                  </a:moveTo>
                  <a:lnTo>
                    <a:pt x="428026" y="405243"/>
                  </a:lnTo>
                  <a:lnTo>
                    <a:pt x="138525" y="0"/>
                  </a:lnTo>
                  <a:lnTo>
                    <a:pt x="0" y="0"/>
                  </a:lnTo>
                  <a:lnTo>
                    <a:pt x="0" y="616940"/>
                  </a:lnTo>
                  <a:lnTo>
                    <a:pt x="123560" y="616940"/>
                  </a:lnTo>
                  <a:lnTo>
                    <a:pt x="123560" y="195247"/>
                  </a:lnTo>
                  <a:lnTo>
                    <a:pt x="427607" y="616940"/>
                  </a:lnTo>
                  <a:lnTo>
                    <a:pt x="551587" y="616940"/>
                  </a:lnTo>
                  <a:lnTo>
                    <a:pt x="551587" y="0"/>
                  </a:lnTo>
                  <a:close/>
                </a:path>
              </a:pathLst>
            </a:custGeom>
            <a:grpFill/>
            <a:ln w="12573" cap="flat" cmpd="sng">
              <a:noFill/>
              <a:prstDash val="solid"/>
              <a:miter lim="800000"/>
            </a:ln>
          </p:spPr>
          <p:txBody>
            <a:bodyPr anchor="ctr">
              <a:spAutoFit/>
            </a:bodyPr>
            <a:lstStyle/>
            <a:p>
              <a:pPr algn="ctr"/>
              <a:endParaRPr lang="en-US"/>
            </a:p>
          </p:txBody>
        </p:sp>
        <p:grpSp>
          <p:nvGrpSpPr>
            <p:cNvPr id="10" name="Group 5">
              <a:extLst>
                <a:ext uri="{FF2B5EF4-FFF2-40B4-BE49-F238E27FC236}">
                  <a16:creationId xmlns:a16="http://schemas.microsoft.com/office/drawing/2014/main" id="{B6315EEF-C460-3754-CA80-2D151574DF92}"/>
                </a:ext>
              </a:extLst>
            </p:cNvPr>
            <p:cNvGrpSpPr/>
            <p:nvPr/>
          </p:nvGrpSpPr>
          <p:grpSpPr>
            <a:xfrm>
              <a:off x="1565766" y="-5"/>
              <a:ext cx="1292612" cy="1049182"/>
              <a:chOff x="1565766" y="-5"/>
              <a:chExt cx="1292612" cy="1049182"/>
            </a:xfrm>
            <a:grpFill/>
          </p:grpSpPr>
          <p:sp>
            <p:nvSpPr>
              <p:cNvPr id="11" name="Free Form 6">
                <a:extLst>
                  <a:ext uri="{FF2B5EF4-FFF2-40B4-BE49-F238E27FC236}">
                    <a16:creationId xmlns:a16="http://schemas.microsoft.com/office/drawing/2014/main" id="{2A9F784D-CE9F-4796-ADDC-AA6149A2FAAE}"/>
                  </a:ext>
                </a:extLst>
              </p:cNvPr>
              <p:cNvSpPr/>
              <p:nvPr/>
            </p:nvSpPr>
            <p:spPr>
              <a:xfrm>
                <a:off x="1579478" y="-3"/>
                <a:ext cx="372776" cy="567845"/>
              </a:xfrm>
              <a:custGeom>
                <a:avLst/>
                <a:gdLst/>
                <a:ahLst/>
                <a:cxnLst/>
                <a:rect l="0" t="0" r="0" b="0"/>
                <a:pathLst>
                  <a:path w="372776" h="567846">
                    <a:moveTo>
                      <a:pt x="323859" y="549137"/>
                    </a:moveTo>
                    <a:lnTo>
                      <a:pt x="149072" y="308476"/>
                    </a:lnTo>
                    <a:lnTo>
                      <a:pt x="372776" y="0"/>
                    </a:lnTo>
                    <a:lnTo>
                      <a:pt x="222650" y="0"/>
                    </a:lnTo>
                    <a:lnTo>
                      <a:pt x="0" y="308476"/>
                    </a:lnTo>
                    <a:lnTo>
                      <a:pt x="186769" y="567376"/>
                    </a:lnTo>
                    <a:cubicBezTo>
                      <a:pt x="219756" y="567846"/>
                      <a:pt x="323859" y="549137"/>
                      <a:pt x="323859" y="549137"/>
                    </a:cubicBezTo>
                    <a:close/>
                  </a:path>
                </a:pathLst>
              </a:custGeom>
              <a:grpFill/>
              <a:ln w="12573" cap="flat" cmpd="sng">
                <a:noFill/>
                <a:prstDash val="solid"/>
                <a:miter lim="800000"/>
              </a:ln>
            </p:spPr>
            <p:txBody>
              <a:bodyPr anchor="ctr">
                <a:spAutoFit/>
              </a:bodyPr>
              <a:lstStyle/>
              <a:p>
                <a:pPr algn="ctr"/>
                <a:endParaRPr lang="en-US"/>
              </a:p>
            </p:txBody>
          </p:sp>
          <p:sp>
            <p:nvSpPr>
              <p:cNvPr id="12" name="Free Form 7">
                <a:extLst>
                  <a:ext uri="{FF2B5EF4-FFF2-40B4-BE49-F238E27FC236}">
                    <a16:creationId xmlns:a16="http://schemas.microsoft.com/office/drawing/2014/main" id="{69F719CB-FE9A-144A-0AF5-E521D88CE456}"/>
                  </a:ext>
                </a:extLst>
              </p:cNvPr>
              <p:cNvSpPr/>
              <p:nvPr/>
            </p:nvSpPr>
            <p:spPr>
              <a:xfrm>
                <a:off x="2084882" y="581410"/>
                <a:ext cx="123345" cy="34054"/>
              </a:xfrm>
              <a:custGeom>
                <a:avLst/>
                <a:gdLst/>
                <a:ahLst/>
                <a:cxnLst/>
                <a:rect l="0" t="0" r="0" b="0"/>
                <a:pathLst>
                  <a:path w="123344" h="34053">
                    <a:moveTo>
                      <a:pt x="0" y="6396"/>
                    </a:moveTo>
                    <a:lnTo>
                      <a:pt x="0" y="34053"/>
                    </a:lnTo>
                    <a:lnTo>
                      <a:pt x="123344" y="34053"/>
                    </a:lnTo>
                    <a:lnTo>
                      <a:pt x="123344" y="5749"/>
                    </a:lnTo>
                    <a:cubicBezTo>
                      <a:pt x="95358" y="2056"/>
                      <a:pt x="54945" y="0"/>
                      <a:pt x="0" y="6396"/>
                    </a:cubicBezTo>
                    <a:close/>
                  </a:path>
                </a:pathLst>
              </a:custGeom>
              <a:grpFill/>
              <a:ln w="12573" cap="flat" cmpd="sng">
                <a:noFill/>
                <a:prstDash val="solid"/>
                <a:miter lim="800000"/>
              </a:ln>
            </p:spPr>
            <p:txBody>
              <a:bodyPr anchor="ctr">
                <a:spAutoFit/>
              </a:bodyPr>
              <a:lstStyle/>
              <a:p>
                <a:pPr algn="ctr"/>
                <a:endParaRPr lang="en-US"/>
              </a:p>
            </p:txBody>
          </p:sp>
          <p:sp>
            <p:nvSpPr>
              <p:cNvPr id="13" name="Free Form 8">
                <a:extLst>
                  <a:ext uri="{FF2B5EF4-FFF2-40B4-BE49-F238E27FC236}">
                    <a16:creationId xmlns:a16="http://schemas.microsoft.com/office/drawing/2014/main" id="{8ABB69D2-C1EA-3A29-B5F1-BA3DCFFB05DF}"/>
                  </a:ext>
                </a:extLst>
              </p:cNvPr>
              <p:cNvSpPr/>
              <p:nvPr/>
            </p:nvSpPr>
            <p:spPr>
              <a:xfrm>
                <a:off x="2084884" y="-5"/>
                <a:ext cx="420855" cy="615480"/>
              </a:xfrm>
              <a:custGeom>
                <a:avLst/>
                <a:gdLst/>
                <a:ahLst/>
                <a:cxnLst/>
                <a:rect l="0" t="0" r="0" b="0"/>
                <a:pathLst>
                  <a:path w="420855" h="615480">
                    <a:moveTo>
                      <a:pt x="125033" y="415588"/>
                    </a:moveTo>
                    <a:lnTo>
                      <a:pt x="270094" y="615480"/>
                    </a:lnTo>
                    <a:lnTo>
                      <a:pt x="420855" y="615480"/>
                    </a:lnTo>
                    <a:lnTo>
                      <a:pt x="258075" y="394708"/>
                    </a:lnTo>
                    <a:cubicBezTo>
                      <a:pt x="341578" y="349803"/>
                      <a:pt x="378056" y="288232"/>
                      <a:pt x="378056" y="207698"/>
                    </a:cubicBezTo>
                    <a:cubicBezTo>
                      <a:pt x="378056" y="72537"/>
                      <a:pt x="292230" y="0"/>
                      <a:pt x="167197" y="0"/>
                    </a:cubicBezTo>
                    <a:lnTo>
                      <a:pt x="0" y="0"/>
                    </a:lnTo>
                    <a:lnTo>
                      <a:pt x="0" y="535036"/>
                    </a:lnTo>
                    <a:cubicBezTo>
                      <a:pt x="54133" y="531837"/>
                      <a:pt x="93162" y="538425"/>
                      <a:pt x="123344" y="546903"/>
                    </a:cubicBezTo>
                    <a:lnTo>
                      <a:pt x="123344" y="415588"/>
                    </a:lnTo>
                    <a:close/>
                    <a:moveTo>
                      <a:pt x="123344" y="124195"/>
                    </a:moveTo>
                    <a:lnTo>
                      <a:pt x="140213" y="124195"/>
                    </a:lnTo>
                    <a:cubicBezTo>
                      <a:pt x="205782" y="124195"/>
                      <a:pt x="255333" y="136215"/>
                      <a:pt x="255333" y="214019"/>
                    </a:cubicBezTo>
                    <a:cubicBezTo>
                      <a:pt x="255333" y="270107"/>
                      <a:pt x="207470" y="291189"/>
                      <a:pt x="139375" y="291189"/>
                    </a:cubicBezTo>
                    <a:lnTo>
                      <a:pt x="123344" y="291189"/>
                    </a:lnTo>
                    <a:close/>
                  </a:path>
                </a:pathLst>
              </a:custGeom>
              <a:grpFill/>
              <a:ln w="12573" cap="flat" cmpd="sng">
                <a:noFill/>
                <a:prstDash val="solid"/>
                <a:miter lim="800000"/>
              </a:ln>
            </p:spPr>
            <p:txBody>
              <a:bodyPr anchor="ctr">
                <a:spAutoFit/>
              </a:bodyPr>
              <a:lstStyle/>
              <a:p>
                <a:pPr algn="ctr"/>
                <a:endParaRPr lang="en-US"/>
              </a:p>
            </p:txBody>
          </p:sp>
          <p:sp>
            <p:nvSpPr>
              <p:cNvPr id="14" name="Free Form 9">
                <a:extLst>
                  <a:ext uri="{FF2B5EF4-FFF2-40B4-BE49-F238E27FC236}">
                    <a16:creationId xmlns:a16="http://schemas.microsoft.com/office/drawing/2014/main" id="{F1FC79A0-4CA1-A5AA-FD8C-A51497981429}"/>
                  </a:ext>
                </a:extLst>
              </p:cNvPr>
              <p:cNvSpPr/>
              <p:nvPr/>
            </p:nvSpPr>
            <p:spPr>
              <a:xfrm>
                <a:off x="1565766" y="460550"/>
                <a:ext cx="1267212" cy="563227"/>
              </a:xfrm>
              <a:custGeom>
                <a:avLst/>
                <a:gdLst/>
                <a:ahLst/>
                <a:cxnLst/>
                <a:rect l="0" t="0" r="0" b="0"/>
                <a:pathLst>
                  <a:path w="1267211" h="563226">
                    <a:moveTo>
                      <a:pt x="1255458" y="224757"/>
                    </a:moveTo>
                    <a:cubicBezTo>
                      <a:pt x="1255458" y="224757"/>
                      <a:pt x="1241902" y="211531"/>
                      <a:pt x="1202099" y="182453"/>
                    </a:cubicBezTo>
                    <a:cubicBezTo>
                      <a:pt x="1202099" y="182453"/>
                      <a:pt x="1198456" y="179800"/>
                      <a:pt x="1196654" y="178925"/>
                    </a:cubicBezTo>
                    <a:cubicBezTo>
                      <a:pt x="1196654" y="178925"/>
                      <a:pt x="1190333" y="176297"/>
                      <a:pt x="1184913" y="181565"/>
                    </a:cubicBezTo>
                    <a:cubicBezTo>
                      <a:pt x="1182197" y="184205"/>
                      <a:pt x="1162283" y="208016"/>
                      <a:pt x="1139678" y="234454"/>
                    </a:cubicBezTo>
                    <a:cubicBezTo>
                      <a:pt x="1139678" y="234454"/>
                      <a:pt x="1109825" y="267949"/>
                      <a:pt x="1077269" y="304973"/>
                    </a:cubicBezTo>
                    <a:lnTo>
                      <a:pt x="1005811" y="386941"/>
                    </a:lnTo>
                    <a:lnTo>
                      <a:pt x="971313" y="426478"/>
                    </a:lnTo>
                    <a:cubicBezTo>
                      <a:pt x="940318" y="458374"/>
                      <a:pt x="897379" y="498939"/>
                      <a:pt x="881882" y="496235"/>
                    </a:cubicBezTo>
                    <a:cubicBezTo>
                      <a:pt x="874634" y="485662"/>
                      <a:pt x="873733" y="469784"/>
                      <a:pt x="877351" y="453931"/>
                    </a:cubicBezTo>
                    <a:cubicBezTo>
                      <a:pt x="877351" y="453931"/>
                      <a:pt x="884585" y="423089"/>
                      <a:pt x="902685" y="389568"/>
                    </a:cubicBezTo>
                    <a:cubicBezTo>
                      <a:pt x="909907" y="376368"/>
                      <a:pt x="924389" y="350805"/>
                      <a:pt x="940673" y="326994"/>
                    </a:cubicBezTo>
                    <a:cubicBezTo>
                      <a:pt x="940673" y="326994"/>
                      <a:pt x="963291" y="290859"/>
                      <a:pt x="988612" y="256488"/>
                    </a:cubicBezTo>
                    <a:lnTo>
                      <a:pt x="1045614" y="178036"/>
                    </a:lnTo>
                    <a:lnTo>
                      <a:pt x="1095343" y="109307"/>
                    </a:lnTo>
                    <a:cubicBezTo>
                      <a:pt x="1095343" y="109307"/>
                      <a:pt x="1105306" y="97820"/>
                      <a:pt x="1106208" y="85496"/>
                    </a:cubicBezTo>
                    <a:cubicBezTo>
                      <a:pt x="1106208" y="85496"/>
                      <a:pt x="1109825" y="64350"/>
                      <a:pt x="1092639" y="38775"/>
                    </a:cubicBezTo>
                    <a:cubicBezTo>
                      <a:pt x="1092639" y="38775"/>
                      <a:pt x="1069108" y="4404"/>
                      <a:pt x="1046503" y="875"/>
                    </a:cubicBezTo>
                    <a:cubicBezTo>
                      <a:pt x="1046503" y="875"/>
                      <a:pt x="1041984" y="0"/>
                      <a:pt x="1039281" y="4404"/>
                    </a:cubicBezTo>
                    <a:cubicBezTo>
                      <a:pt x="1039281" y="4404"/>
                      <a:pt x="1035663" y="7932"/>
                      <a:pt x="1038354" y="13225"/>
                    </a:cubicBezTo>
                    <a:cubicBezTo>
                      <a:pt x="1039281" y="22034"/>
                      <a:pt x="1038354" y="29954"/>
                      <a:pt x="1037453" y="37011"/>
                    </a:cubicBezTo>
                    <a:cubicBezTo>
                      <a:pt x="1037453" y="37011"/>
                      <a:pt x="1034749" y="58182"/>
                      <a:pt x="1025712" y="71382"/>
                    </a:cubicBezTo>
                    <a:cubicBezTo>
                      <a:pt x="1018465" y="85496"/>
                      <a:pt x="1003094" y="110170"/>
                      <a:pt x="986810" y="134856"/>
                    </a:cubicBezTo>
                    <a:cubicBezTo>
                      <a:pt x="986810" y="134856"/>
                      <a:pt x="965093" y="170103"/>
                      <a:pt x="941587" y="204487"/>
                    </a:cubicBezTo>
                    <a:cubicBezTo>
                      <a:pt x="919870" y="235342"/>
                      <a:pt x="897252" y="268838"/>
                      <a:pt x="880968" y="297916"/>
                    </a:cubicBezTo>
                    <a:cubicBezTo>
                      <a:pt x="880968" y="297916"/>
                      <a:pt x="855647" y="339344"/>
                      <a:pt x="838461" y="371951"/>
                    </a:cubicBezTo>
                    <a:cubicBezTo>
                      <a:pt x="838461" y="371951"/>
                      <a:pt x="817645" y="416908"/>
                      <a:pt x="821275" y="452167"/>
                    </a:cubicBezTo>
                    <a:cubicBezTo>
                      <a:pt x="821275" y="452167"/>
                      <a:pt x="823078" y="488290"/>
                      <a:pt x="843881" y="504181"/>
                    </a:cubicBezTo>
                    <a:lnTo>
                      <a:pt x="870103" y="520033"/>
                    </a:lnTo>
                    <a:cubicBezTo>
                      <a:pt x="870103" y="520033"/>
                      <a:pt x="890919" y="533246"/>
                      <a:pt x="900870" y="531495"/>
                    </a:cubicBezTo>
                    <a:cubicBezTo>
                      <a:pt x="900870" y="531495"/>
                      <a:pt x="925303" y="533246"/>
                      <a:pt x="940673" y="512101"/>
                    </a:cubicBezTo>
                    <a:cubicBezTo>
                      <a:pt x="940673" y="512101"/>
                      <a:pt x="953137" y="499840"/>
                      <a:pt x="1000226" y="433027"/>
                    </a:cubicBezTo>
                    <a:cubicBezTo>
                      <a:pt x="1013426" y="418393"/>
                      <a:pt x="1030980" y="398986"/>
                      <a:pt x="1054651" y="372839"/>
                    </a:cubicBezTo>
                    <a:cubicBezTo>
                      <a:pt x="1070022" y="356098"/>
                      <a:pt x="1098059" y="326994"/>
                      <a:pt x="1121604" y="302320"/>
                    </a:cubicBezTo>
                    <a:cubicBezTo>
                      <a:pt x="1121604" y="302320"/>
                      <a:pt x="1146011" y="277634"/>
                      <a:pt x="1166801" y="256488"/>
                    </a:cubicBezTo>
                    <a:lnTo>
                      <a:pt x="1167715" y="257364"/>
                    </a:lnTo>
                    <a:cubicBezTo>
                      <a:pt x="1155962" y="280299"/>
                      <a:pt x="1144196" y="305849"/>
                      <a:pt x="1134245" y="328759"/>
                    </a:cubicBezTo>
                    <a:cubicBezTo>
                      <a:pt x="1134245" y="328759"/>
                      <a:pt x="1119776" y="364894"/>
                      <a:pt x="1106208" y="393097"/>
                    </a:cubicBezTo>
                    <a:cubicBezTo>
                      <a:pt x="1106208" y="393097"/>
                      <a:pt x="1095368" y="425716"/>
                      <a:pt x="1076355" y="455696"/>
                    </a:cubicBezTo>
                    <a:cubicBezTo>
                      <a:pt x="1076355" y="455696"/>
                      <a:pt x="1055565" y="483898"/>
                      <a:pt x="1034749" y="482134"/>
                    </a:cubicBezTo>
                    <a:cubicBezTo>
                      <a:pt x="1034749" y="482134"/>
                      <a:pt x="1018465" y="482134"/>
                      <a:pt x="1001292" y="472437"/>
                    </a:cubicBezTo>
                    <a:cubicBezTo>
                      <a:pt x="1001292" y="472437"/>
                      <a:pt x="994959" y="468921"/>
                      <a:pt x="989526" y="473313"/>
                    </a:cubicBezTo>
                    <a:cubicBezTo>
                      <a:pt x="989526" y="473313"/>
                      <a:pt x="985008" y="476841"/>
                      <a:pt x="988612" y="482134"/>
                    </a:cubicBezTo>
                    <a:cubicBezTo>
                      <a:pt x="988612" y="482134"/>
                      <a:pt x="1026613" y="529730"/>
                      <a:pt x="1065516" y="531495"/>
                    </a:cubicBezTo>
                    <a:cubicBezTo>
                      <a:pt x="1065516" y="531495"/>
                      <a:pt x="1128826" y="535912"/>
                      <a:pt x="1157764" y="439817"/>
                    </a:cubicBezTo>
                    <a:cubicBezTo>
                      <a:pt x="1165012" y="415143"/>
                      <a:pt x="1175864" y="390457"/>
                      <a:pt x="1186716" y="362254"/>
                    </a:cubicBezTo>
                    <a:cubicBezTo>
                      <a:pt x="1215667" y="296152"/>
                      <a:pt x="1259075" y="252972"/>
                      <a:pt x="1259075" y="252972"/>
                    </a:cubicBezTo>
                    <a:cubicBezTo>
                      <a:pt x="1259075" y="252972"/>
                      <a:pt x="1266323" y="246791"/>
                      <a:pt x="1266323" y="241498"/>
                    </a:cubicBezTo>
                    <a:cubicBezTo>
                      <a:pt x="1266323" y="241498"/>
                      <a:pt x="1267211" y="232690"/>
                      <a:pt x="1255458" y="224757"/>
                    </a:cubicBezTo>
                    <a:close/>
                    <a:moveTo>
                      <a:pt x="833016" y="314670"/>
                    </a:moveTo>
                    <a:cubicBezTo>
                      <a:pt x="833016" y="314670"/>
                      <a:pt x="833930" y="295263"/>
                      <a:pt x="821263" y="282926"/>
                    </a:cubicBezTo>
                    <a:cubicBezTo>
                      <a:pt x="821263" y="282926"/>
                      <a:pt x="808596" y="267949"/>
                      <a:pt x="786892" y="269713"/>
                    </a:cubicBezTo>
                    <a:cubicBezTo>
                      <a:pt x="786892" y="269713"/>
                      <a:pt x="784163" y="270602"/>
                      <a:pt x="783274" y="271478"/>
                    </a:cubicBezTo>
                    <a:cubicBezTo>
                      <a:pt x="783274" y="271478"/>
                      <a:pt x="782373" y="273242"/>
                      <a:pt x="785991" y="275006"/>
                    </a:cubicBezTo>
                    <a:cubicBezTo>
                      <a:pt x="785991" y="275006"/>
                      <a:pt x="792324" y="277634"/>
                      <a:pt x="791410" y="286455"/>
                    </a:cubicBezTo>
                    <a:cubicBezTo>
                      <a:pt x="791410" y="286455"/>
                      <a:pt x="790496" y="307613"/>
                      <a:pt x="780545" y="330523"/>
                    </a:cubicBezTo>
                    <a:cubicBezTo>
                      <a:pt x="763373" y="377244"/>
                      <a:pt x="708199" y="446874"/>
                      <a:pt x="687383" y="466256"/>
                    </a:cubicBezTo>
                    <a:cubicBezTo>
                      <a:pt x="687383" y="466256"/>
                      <a:pt x="642160" y="508572"/>
                      <a:pt x="621344" y="505919"/>
                    </a:cubicBezTo>
                    <a:cubicBezTo>
                      <a:pt x="621344" y="505919"/>
                      <a:pt x="615036" y="505919"/>
                      <a:pt x="614122" y="503279"/>
                    </a:cubicBezTo>
                    <a:cubicBezTo>
                      <a:pt x="614122" y="503279"/>
                      <a:pt x="593307" y="455696"/>
                      <a:pt x="664778" y="357850"/>
                    </a:cubicBezTo>
                    <a:cubicBezTo>
                      <a:pt x="664778" y="357850"/>
                      <a:pt x="732606" y="269713"/>
                      <a:pt x="800447" y="253835"/>
                    </a:cubicBezTo>
                    <a:cubicBezTo>
                      <a:pt x="800447" y="253835"/>
                      <a:pt x="804978" y="252972"/>
                      <a:pt x="806781" y="256488"/>
                    </a:cubicBezTo>
                    <a:cubicBezTo>
                      <a:pt x="806781" y="256488"/>
                      <a:pt x="809510" y="260016"/>
                      <a:pt x="816732" y="259128"/>
                    </a:cubicBezTo>
                    <a:cubicBezTo>
                      <a:pt x="816732" y="259128"/>
                      <a:pt x="824880" y="256488"/>
                      <a:pt x="822151" y="248568"/>
                    </a:cubicBezTo>
                    <a:cubicBezTo>
                      <a:pt x="822151" y="248568"/>
                      <a:pt x="816732" y="230925"/>
                      <a:pt x="802275" y="215936"/>
                    </a:cubicBezTo>
                    <a:cubicBezTo>
                      <a:pt x="802275" y="215936"/>
                      <a:pt x="787793" y="200946"/>
                      <a:pt x="768792" y="201847"/>
                    </a:cubicBezTo>
                    <a:cubicBezTo>
                      <a:pt x="754336" y="202723"/>
                      <a:pt x="737137" y="206239"/>
                      <a:pt x="724483" y="214171"/>
                    </a:cubicBezTo>
                    <a:cubicBezTo>
                      <a:pt x="724483" y="214171"/>
                      <a:pt x="705482" y="222993"/>
                      <a:pt x="691914" y="233578"/>
                    </a:cubicBezTo>
                    <a:cubicBezTo>
                      <a:pt x="670210" y="250319"/>
                      <a:pt x="652111" y="268838"/>
                      <a:pt x="636740" y="285566"/>
                    </a:cubicBezTo>
                    <a:cubicBezTo>
                      <a:pt x="621344" y="302320"/>
                      <a:pt x="609591" y="319062"/>
                      <a:pt x="600554" y="334940"/>
                    </a:cubicBezTo>
                    <a:cubicBezTo>
                      <a:pt x="586085" y="359614"/>
                      <a:pt x="577936" y="381661"/>
                      <a:pt x="572517" y="400154"/>
                    </a:cubicBezTo>
                    <a:cubicBezTo>
                      <a:pt x="572517" y="400154"/>
                      <a:pt x="563454" y="431885"/>
                      <a:pt x="565282" y="453056"/>
                    </a:cubicBezTo>
                    <a:cubicBezTo>
                      <a:pt x="565282" y="453056"/>
                      <a:pt x="566183" y="504181"/>
                      <a:pt x="605974" y="520033"/>
                    </a:cubicBezTo>
                    <a:cubicBezTo>
                      <a:pt x="605974" y="520033"/>
                      <a:pt x="612320" y="528829"/>
                      <a:pt x="634024" y="531495"/>
                    </a:cubicBezTo>
                    <a:cubicBezTo>
                      <a:pt x="634024" y="531495"/>
                      <a:pt x="717236" y="539415"/>
                      <a:pt x="800447" y="408975"/>
                    </a:cubicBezTo>
                    <a:cubicBezTo>
                      <a:pt x="800447" y="408975"/>
                      <a:pt x="838436" y="351694"/>
                      <a:pt x="833016" y="314670"/>
                    </a:cubicBezTo>
                    <a:close/>
                    <a:moveTo>
                      <a:pt x="202545" y="433649"/>
                    </a:moveTo>
                    <a:cubicBezTo>
                      <a:pt x="165471" y="500652"/>
                      <a:pt x="159124" y="544708"/>
                      <a:pt x="159124" y="544708"/>
                    </a:cubicBezTo>
                    <a:cubicBezTo>
                      <a:pt x="158223" y="550876"/>
                      <a:pt x="159124" y="554405"/>
                      <a:pt x="159124" y="554405"/>
                    </a:cubicBezTo>
                    <a:cubicBezTo>
                      <a:pt x="160051" y="557933"/>
                      <a:pt x="158223" y="559697"/>
                      <a:pt x="158223" y="559697"/>
                    </a:cubicBezTo>
                    <a:cubicBezTo>
                      <a:pt x="155520" y="563226"/>
                      <a:pt x="150989" y="557933"/>
                      <a:pt x="150989" y="557933"/>
                    </a:cubicBezTo>
                    <a:cubicBezTo>
                      <a:pt x="133816" y="534122"/>
                      <a:pt x="125667" y="513865"/>
                      <a:pt x="125667" y="513865"/>
                    </a:cubicBezTo>
                    <a:cubicBezTo>
                      <a:pt x="118420" y="497111"/>
                      <a:pt x="122951" y="478605"/>
                      <a:pt x="122951" y="478605"/>
                    </a:cubicBezTo>
                    <a:cubicBezTo>
                      <a:pt x="131087" y="434525"/>
                      <a:pt x="170002" y="370187"/>
                      <a:pt x="170002" y="370187"/>
                    </a:cubicBezTo>
                    <a:cubicBezTo>
                      <a:pt x="234213" y="263545"/>
                      <a:pt x="318338" y="192125"/>
                      <a:pt x="318338" y="192125"/>
                    </a:cubicBezTo>
                    <a:cubicBezTo>
                      <a:pt x="235114" y="211506"/>
                      <a:pt x="167869" y="214362"/>
                      <a:pt x="167869" y="214362"/>
                    </a:cubicBezTo>
                    <a:cubicBezTo>
                      <a:pt x="32606" y="216101"/>
                      <a:pt x="5356" y="106019"/>
                      <a:pt x="5356" y="106019"/>
                    </a:cubicBezTo>
                    <a:cubicBezTo>
                      <a:pt x="0" y="86232"/>
                      <a:pt x="4442" y="84595"/>
                      <a:pt x="4442" y="84595"/>
                    </a:cubicBezTo>
                    <a:cubicBezTo>
                      <a:pt x="5356" y="81066"/>
                      <a:pt x="14393" y="88148"/>
                      <a:pt x="14393" y="88148"/>
                    </a:cubicBezTo>
                    <a:cubicBezTo>
                      <a:pt x="76814" y="120730"/>
                      <a:pt x="151890" y="118991"/>
                      <a:pt x="151890" y="118991"/>
                    </a:cubicBezTo>
                    <a:cubicBezTo>
                      <a:pt x="194409" y="120730"/>
                      <a:pt x="337326" y="102237"/>
                      <a:pt x="337326" y="102237"/>
                    </a:cubicBezTo>
                    <a:cubicBezTo>
                      <a:pt x="461255" y="90763"/>
                      <a:pt x="516429" y="87247"/>
                      <a:pt x="516429" y="87247"/>
                    </a:cubicBezTo>
                    <a:cubicBezTo>
                      <a:pt x="642160" y="76662"/>
                      <a:pt x="694630" y="118991"/>
                      <a:pt x="694630" y="118991"/>
                    </a:cubicBezTo>
                    <a:cubicBezTo>
                      <a:pt x="713618" y="130440"/>
                      <a:pt x="721754" y="156878"/>
                      <a:pt x="721754" y="156878"/>
                    </a:cubicBezTo>
                    <a:cubicBezTo>
                      <a:pt x="723201" y="159696"/>
                      <a:pt x="721488" y="162691"/>
                      <a:pt x="718099" y="161980"/>
                    </a:cubicBezTo>
                    <a:cubicBezTo>
                      <a:pt x="716664" y="161676"/>
                      <a:pt x="715433" y="160787"/>
                      <a:pt x="714215" y="159962"/>
                    </a:cubicBezTo>
                    <a:cubicBezTo>
                      <a:pt x="690404" y="143830"/>
                      <a:pt x="652390" y="145150"/>
                      <a:pt x="624644" y="143094"/>
                    </a:cubicBezTo>
                    <a:cubicBezTo>
                      <a:pt x="609122" y="141952"/>
                      <a:pt x="593497" y="141012"/>
                      <a:pt x="577924" y="141012"/>
                    </a:cubicBezTo>
                    <a:cubicBezTo>
                      <a:pt x="489292" y="143665"/>
                      <a:pt x="431402" y="156015"/>
                      <a:pt x="431402" y="156015"/>
                    </a:cubicBezTo>
                    <a:lnTo>
                      <a:pt x="436822" y="163922"/>
                    </a:lnTo>
                    <a:cubicBezTo>
                      <a:pt x="444069" y="170979"/>
                      <a:pt x="440439" y="175396"/>
                      <a:pt x="440439" y="175396"/>
                    </a:cubicBezTo>
                    <a:cubicBezTo>
                      <a:pt x="437736" y="179800"/>
                      <a:pt x="429587" y="186857"/>
                      <a:pt x="429587" y="186857"/>
                    </a:cubicBezTo>
                    <a:cubicBezTo>
                      <a:pt x="254115" y="341096"/>
                      <a:pt x="202545" y="433649"/>
                      <a:pt x="202545" y="433649"/>
                    </a:cubicBezTo>
                    <a:close/>
                    <a:moveTo>
                      <a:pt x="579739" y="314670"/>
                    </a:moveTo>
                    <a:cubicBezTo>
                      <a:pt x="579739" y="314670"/>
                      <a:pt x="580665" y="295263"/>
                      <a:pt x="567985" y="282926"/>
                    </a:cubicBezTo>
                    <a:cubicBezTo>
                      <a:pt x="567985" y="282926"/>
                      <a:pt x="555331" y="267949"/>
                      <a:pt x="533627" y="269713"/>
                    </a:cubicBezTo>
                    <a:cubicBezTo>
                      <a:pt x="533627" y="269713"/>
                      <a:pt x="530911" y="270602"/>
                      <a:pt x="530010" y="271478"/>
                    </a:cubicBezTo>
                    <a:cubicBezTo>
                      <a:pt x="530010" y="271478"/>
                      <a:pt x="529096" y="273242"/>
                      <a:pt x="532713" y="275006"/>
                    </a:cubicBezTo>
                    <a:cubicBezTo>
                      <a:pt x="532713" y="275006"/>
                      <a:pt x="539047" y="277634"/>
                      <a:pt x="538158" y="286455"/>
                    </a:cubicBezTo>
                    <a:cubicBezTo>
                      <a:pt x="538158" y="286455"/>
                      <a:pt x="537232" y="307613"/>
                      <a:pt x="527281" y="330523"/>
                    </a:cubicBezTo>
                    <a:cubicBezTo>
                      <a:pt x="510108" y="377244"/>
                      <a:pt x="454921" y="446874"/>
                      <a:pt x="434131" y="466256"/>
                    </a:cubicBezTo>
                    <a:cubicBezTo>
                      <a:pt x="434131" y="466256"/>
                      <a:pt x="388883" y="508572"/>
                      <a:pt x="368092" y="505919"/>
                    </a:cubicBezTo>
                    <a:cubicBezTo>
                      <a:pt x="368092" y="505919"/>
                      <a:pt x="361759" y="505919"/>
                      <a:pt x="360858" y="503279"/>
                    </a:cubicBezTo>
                    <a:cubicBezTo>
                      <a:pt x="360858" y="503279"/>
                      <a:pt x="340055" y="455696"/>
                      <a:pt x="411501" y="357850"/>
                    </a:cubicBezTo>
                    <a:cubicBezTo>
                      <a:pt x="411501" y="357850"/>
                      <a:pt x="479342" y="269713"/>
                      <a:pt x="547183" y="253835"/>
                    </a:cubicBezTo>
                    <a:cubicBezTo>
                      <a:pt x="547183" y="253835"/>
                      <a:pt x="551714" y="252972"/>
                      <a:pt x="553503" y="256488"/>
                    </a:cubicBezTo>
                    <a:cubicBezTo>
                      <a:pt x="553503" y="256488"/>
                      <a:pt x="556232" y="260016"/>
                      <a:pt x="563454" y="259128"/>
                    </a:cubicBezTo>
                    <a:cubicBezTo>
                      <a:pt x="563454" y="259128"/>
                      <a:pt x="571615" y="256488"/>
                      <a:pt x="568899" y="248568"/>
                    </a:cubicBezTo>
                    <a:cubicBezTo>
                      <a:pt x="568899" y="248568"/>
                      <a:pt x="563454" y="230925"/>
                      <a:pt x="548998" y="215936"/>
                    </a:cubicBezTo>
                    <a:cubicBezTo>
                      <a:pt x="548998" y="215936"/>
                      <a:pt x="534541" y="200946"/>
                      <a:pt x="515528" y="201847"/>
                    </a:cubicBezTo>
                    <a:cubicBezTo>
                      <a:pt x="501058" y="202723"/>
                      <a:pt x="483873" y="206239"/>
                      <a:pt x="471206" y="214171"/>
                    </a:cubicBezTo>
                    <a:cubicBezTo>
                      <a:pt x="471206" y="214171"/>
                      <a:pt x="452218" y="222993"/>
                      <a:pt x="438637" y="233578"/>
                    </a:cubicBezTo>
                    <a:cubicBezTo>
                      <a:pt x="416933" y="250319"/>
                      <a:pt x="398834" y="268838"/>
                      <a:pt x="383463" y="285566"/>
                    </a:cubicBezTo>
                    <a:cubicBezTo>
                      <a:pt x="368092" y="302320"/>
                      <a:pt x="356327" y="319062"/>
                      <a:pt x="347277" y="334940"/>
                    </a:cubicBezTo>
                    <a:cubicBezTo>
                      <a:pt x="332820" y="359614"/>
                      <a:pt x="324672" y="381661"/>
                      <a:pt x="319252" y="400154"/>
                    </a:cubicBezTo>
                    <a:cubicBezTo>
                      <a:pt x="319252" y="400154"/>
                      <a:pt x="310202" y="431885"/>
                      <a:pt x="312005" y="453056"/>
                    </a:cubicBezTo>
                    <a:cubicBezTo>
                      <a:pt x="312005" y="453056"/>
                      <a:pt x="312919" y="504181"/>
                      <a:pt x="352697" y="520033"/>
                    </a:cubicBezTo>
                    <a:cubicBezTo>
                      <a:pt x="352697" y="520033"/>
                      <a:pt x="359055" y="528829"/>
                      <a:pt x="380760" y="531495"/>
                    </a:cubicBezTo>
                    <a:cubicBezTo>
                      <a:pt x="380760" y="531495"/>
                      <a:pt x="463971" y="539415"/>
                      <a:pt x="547183" y="408975"/>
                    </a:cubicBezTo>
                    <a:cubicBezTo>
                      <a:pt x="547183" y="408975"/>
                      <a:pt x="585184" y="351694"/>
                      <a:pt x="579739" y="314670"/>
                    </a:cubicBezTo>
                    <a:close/>
                  </a:path>
                </a:pathLst>
              </a:custGeom>
              <a:grpFill/>
              <a:ln w="12573" cap="flat" cmpd="sng">
                <a:noFill/>
                <a:prstDash val="solid"/>
                <a:miter lim="800000"/>
              </a:ln>
            </p:spPr>
            <p:txBody>
              <a:bodyPr anchor="ctr">
                <a:spAutoFit/>
              </a:bodyPr>
              <a:lstStyle/>
              <a:p>
                <a:pPr algn="ctr"/>
                <a:endParaRPr lang="en-US"/>
              </a:p>
            </p:txBody>
          </p:sp>
        </p:grpSp>
      </p:grpSp>
    </p:spTree>
    <p:extLst>
      <p:ext uri="{BB962C8B-B14F-4D97-AF65-F5344CB8AC3E}">
        <p14:creationId xmlns:p14="http://schemas.microsoft.com/office/powerpoint/2010/main" val="10463893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4_Title ">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91A4E41-9D87-A5E9-7698-4106CFFB4D68}"/>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8" name="Title 1">
            <a:extLst>
              <a:ext uri="{FF2B5EF4-FFF2-40B4-BE49-F238E27FC236}">
                <a16:creationId xmlns:a16="http://schemas.microsoft.com/office/drawing/2014/main" id="{CA4226FB-7A69-A8CB-00B5-BC8BEE6F7F90}"/>
              </a:ext>
            </a:extLst>
          </p:cNvPr>
          <p:cNvSpPr>
            <a:spLocks noGrp="1"/>
          </p:cNvSpPr>
          <p:nvPr>
            <p:ph type="title" hasCustomPrompt="1"/>
          </p:nvPr>
        </p:nvSpPr>
        <p:spPr>
          <a:xfrm>
            <a:off x="1775497" y="2488327"/>
            <a:ext cx="8818600" cy="1331108"/>
          </a:xfrm>
          <a:prstGeom prst="rect">
            <a:avLst/>
          </a:prstGeom>
          <a:effectLst>
            <a:outerShdw blurRad="762000" dist="292108" dir="5400000" algn="t" rotWithShape="0">
              <a:schemeClr val="bg2">
                <a:lumMod val="50000"/>
                <a:alpha val="0"/>
              </a:schemeClr>
            </a:outerShdw>
          </a:effectLst>
        </p:spPr>
        <p:txBody>
          <a:bodyPr anchor="ctr">
            <a:noAutofit/>
          </a:bodyPr>
          <a:lstStyle>
            <a:lvl1pPr algn="l">
              <a:lnSpc>
                <a:spcPct val="90000"/>
              </a:lnSpc>
              <a:defRPr sz="9600" b="1" i="0">
                <a:solidFill>
                  <a:schemeClr val="bg1"/>
                </a:solidFill>
                <a:latin typeface="+mj-lt"/>
                <a:ea typeface="Montserrat Black" charset="0"/>
                <a:cs typeface="Montserrat Black" charset="0"/>
              </a:defRPr>
            </a:lvl1pPr>
          </a:lstStyle>
          <a:p>
            <a:r>
              <a:rPr lang="nb-NO" noProof="1"/>
              <a:t>Master Title</a:t>
            </a:r>
            <a:endParaRPr lang="en-US"/>
          </a:p>
        </p:txBody>
      </p:sp>
      <p:sp>
        <p:nvSpPr>
          <p:cNvPr id="7" name="Date Placeholder 10">
            <a:extLst>
              <a:ext uri="{FF2B5EF4-FFF2-40B4-BE49-F238E27FC236}">
                <a16:creationId xmlns:a16="http://schemas.microsoft.com/office/drawing/2014/main" id="{621478DE-3675-F2A4-7F00-303766ABA458}"/>
              </a:ext>
            </a:extLst>
          </p:cNvPr>
          <p:cNvSpPr>
            <a:spLocks noGrp="1"/>
          </p:cNvSpPr>
          <p:nvPr>
            <p:ph type="dt" sz="half" idx="12"/>
          </p:nvPr>
        </p:nvSpPr>
        <p:spPr>
          <a:xfrm>
            <a:off x="683889" y="5972214"/>
            <a:ext cx="692791" cy="365125"/>
          </a:xfrm>
          <a:prstGeom prst="rect">
            <a:avLst/>
          </a:prstGeom>
        </p:spPr>
        <p:txBody>
          <a:bodyPr anchor="ctr"/>
          <a:lstStyle>
            <a:lvl1pPr algn="l">
              <a:defRPr sz="900" b="0" spc="150" baseline="0">
                <a:solidFill>
                  <a:schemeClr val="bg1"/>
                </a:solidFill>
              </a:defRPr>
            </a:lvl1pPr>
          </a:lstStyle>
          <a:p>
            <a:pPr algn="l"/>
            <a:fld id="{B958ABA1-B40F-FB43-8694-2359AF070379}" type="datetime1">
              <a:rPr lang="en-US" smtClean="0"/>
              <a:pPr algn="l"/>
              <a:t>8/10/2026</a:t>
            </a:fld>
            <a:endParaRPr lang="nb-NO"/>
          </a:p>
        </p:txBody>
      </p:sp>
      <p:sp>
        <p:nvSpPr>
          <p:cNvPr id="9" name="Text Placeholder 15">
            <a:extLst>
              <a:ext uri="{FF2B5EF4-FFF2-40B4-BE49-F238E27FC236}">
                <a16:creationId xmlns:a16="http://schemas.microsoft.com/office/drawing/2014/main" id="{28B802F9-E7D5-AB06-1719-8FE55252905F}"/>
              </a:ext>
            </a:extLst>
          </p:cNvPr>
          <p:cNvSpPr>
            <a:spLocks noGrp="1"/>
          </p:cNvSpPr>
          <p:nvPr>
            <p:ph type="body" sz="quarter" idx="15" hasCustomPrompt="1"/>
          </p:nvPr>
        </p:nvSpPr>
        <p:spPr>
          <a:xfrm>
            <a:off x="1775496" y="5972214"/>
            <a:ext cx="7978104" cy="365125"/>
          </a:xfrm>
          <a:prstGeom prst="rect">
            <a:avLst/>
          </a:prstGeom>
        </p:spPr>
        <p:txBody>
          <a:bodyPr lIns="90000" tIns="0" rIns="90000" bIns="90000" anchor="b">
            <a:noAutofit/>
          </a:bodyPr>
          <a:lstStyle>
            <a:lvl1pPr marL="0" indent="0" algn="l">
              <a:buNone/>
              <a:defRPr sz="1050">
                <a:solidFill>
                  <a:schemeClr val="bg1"/>
                </a:solidFill>
              </a:defRPr>
            </a:lvl1pPr>
          </a:lstStyle>
          <a:p>
            <a:pPr lvl="0"/>
            <a:r>
              <a:rPr lang="en-US"/>
              <a:t>Click to edit additional information</a:t>
            </a:r>
            <a:endParaRPr lang="nb-NO"/>
          </a:p>
        </p:txBody>
      </p:sp>
      <p:sp>
        <p:nvSpPr>
          <p:cNvPr id="6" name="Text Placeholder 8">
            <a:extLst>
              <a:ext uri="{FF2B5EF4-FFF2-40B4-BE49-F238E27FC236}">
                <a16:creationId xmlns:a16="http://schemas.microsoft.com/office/drawing/2014/main" id="{43E931E5-18CC-394C-D925-4FEDF77AA912}"/>
              </a:ext>
            </a:extLst>
          </p:cNvPr>
          <p:cNvSpPr>
            <a:spLocks noGrp="1"/>
          </p:cNvSpPr>
          <p:nvPr>
            <p:ph type="body" sz="quarter" idx="14"/>
          </p:nvPr>
        </p:nvSpPr>
        <p:spPr>
          <a:xfrm>
            <a:off x="1775496" y="3854025"/>
            <a:ext cx="8818600" cy="450968"/>
          </a:xfrm>
          <a:prstGeom prst="rect">
            <a:avLst/>
          </a:prstGeom>
        </p:spPr>
        <p:txBody>
          <a:bodyPr>
            <a:noAutofit/>
          </a:bodyPr>
          <a:lstStyle>
            <a:lvl1pPr marL="0" indent="0" algn="l">
              <a:buNone/>
              <a:defRPr sz="2000">
                <a:solidFill>
                  <a:schemeClr val="bg1"/>
                </a:solidFill>
              </a:defRPr>
            </a:lvl1pPr>
            <a:lvl2pPr marL="285750" indent="0">
              <a:buNone/>
              <a:defRPr/>
            </a:lvl2pPr>
            <a:lvl3pPr marL="492125" indent="0">
              <a:buNone/>
              <a:defRPr/>
            </a:lvl3pPr>
            <a:lvl4pPr marL="801687" indent="0">
              <a:buNone/>
              <a:defRPr/>
            </a:lvl4pPr>
            <a:lvl5pPr marL="1108075" indent="0">
              <a:buNone/>
              <a:defRPr/>
            </a:lvl5pPr>
          </a:lstStyle>
          <a:p>
            <a:pPr lvl="0"/>
            <a:r>
              <a:rPr lang="en-US"/>
              <a:t>Click to edit Master text styles</a:t>
            </a:r>
          </a:p>
        </p:txBody>
      </p:sp>
      <p:sp>
        <p:nvSpPr>
          <p:cNvPr id="2" name="Graphic 3">
            <a:extLst>
              <a:ext uri="{FF2B5EF4-FFF2-40B4-BE49-F238E27FC236}">
                <a16:creationId xmlns:a16="http://schemas.microsoft.com/office/drawing/2014/main" id="{95177A3A-5CEB-1202-5D31-2C4B50008BC2}"/>
              </a:ext>
            </a:extLst>
          </p:cNvPr>
          <p:cNvSpPr/>
          <p:nvPr userDrawn="1"/>
        </p:nvSpPr>
        <p:spPr>
          <a:xfrm>
            <a:off x="10100176" y="5845145"/>
            <a:ext cx="1456083" cy="371544"/>
          </a:xfrm>
          <a:custGeom>
            <a:avLst/>
            <a:gdLst>
              <a:gd name="connsiteX0" fmla="*/ 480712 w 4366695"/>
              <a:gd name="connsiteY0" fmla="*/ 1112783 h 1112783"/>
              <a:gd name="connsiteX1" fmla="*/ 255006 w 4366695"/>
              <a:gd name="connsiteY1" fmla="*/ 1112783 h 1112783"/>
              <a:gd name="connsiteX2" fmla="*/ 255006 w 4366695"/>
              <a:gd name="connsiteY2" fmla="*/ 188772 h 1112783"/>
              <a:gd name="connsiteX3" fmla="*/ 0 w 4366695"/>
              <a:gd name="connsiteY3" fmla="*/ 188772 h 1112783"/>
              <a:gd name="connsiteX4" fmla="*/ 0 w 4366695"/>
              <a:gd name="connsiteY4" fmla="*/ 0 h 1112783"/>
              <a:gd name="connsiteX5" fmla="*/ 732513 w 4366695"/>
              <a:gd name="connsiteY5" fmla="*/ 0 h 1112783"/>
              <a:gd name="connsiteX6" fmla="*/ 732513 w 4366695"/>
              <a:gd name="connsiteY6" fmla="*/ 188772 h 1112783"/>
              <a:gd name="connsiteX7" fmla="*/ 480712 w 4366695"/>
              <a:gd name="connsiteY7" fmla="*/ 188772 h 1112783"/>
              <a:gd name="connsiteX8" fmla="*/ 1183467 w 4366695"/>
              <a:gd name="connsiteY8" fmla="*/ 1112783 h 1112783"/>
              <a:gd name="connsiteX9" fmla="*/ 958219 w 4366695"/>
              <a:gd name="connsiteY9" fmla="*/ 1112783 h 1112783"/>
              <a:gd name="connsiteX10" fmla="*/ 958219 w 4366695"/>
              <a:gd name="connsiteY10" fmla="*/ 0 h 1112783"/>
              <a:gd name="connsiteX11" fmla="*/ 1183467 w 4366695"/>
              <a:gd name="connsiteY11" fmla="*/ 0 h 1112783"/>
              <a:gd name="connsiteX12" fmla="*/ 1705840 w 4366695"/>
              <a:gd name="connsiteY12" fmla="*/ 0 h 1112783"/>
              <a:gd name="connsiteX13" fmla="*/ 2251563 w 4366695"/>
              <a:gd name="connsiteY13" fmla="*/ 749795 h 1112783"/>
              <a:gd name="connsiteX14" fmla="*/ 2254310 w 4366695"/>
              <a:gd name="connsiteY14" fmla="*/ 754205 h 1112783"/>
              <a:gd name="connsiteX15" fmla="*/ 2254310 w 4366695"/>
              <a:gd name="connsiteY15" fmla="*/ 0 h 1112783"/>
              <a:gd name="connsiteX16" fmla="*/ 2480016 w 4366695"/>
              <a:gd name="connsiteY16" fmla="*/ 0 h 1112783"/>
              <a:gd name="connsiteX17" fmla="*/ 2480016 w 4366695"/>
              <a:gd name="connsiteY17" fmla="*/ 1112783 h 1112783"/>
              <a:gd name="connsiteX18" fmla="*/ 2253852 w 4366695"/>
              <a:gd name="connsiteY18" fmla="*/ 1112783 h 1112783"/>
              <a:gd name="connsiteX19" fmla="*/ 1698973 w 4366695"/>
              <a:gd name="connsiteY19" fmla="*/ 352844 h 1112783"/>
              <a:gd name="connsiteX20" fmla="*/ 1698973 w 4366695"/>
              <a:gd name="connsiteY20" fmla="*/ 1112783 h 1112783"/>
              <a:gd name="connsiteX21" fmla="*/ 1473725 w 4366695"/>
              <a:gd name="connsiteY21" fmla="*/ 1112783 h 1112783"/>
              <a:gd name="connsiteX22" fmla="*/ 1473725 w 4366695"/>
              <a:gd name="connsiteY22" fmla="*/ 0 h 1112783"/>
              <a:gd name="connsiteX23" fmla="*/ 3100821 w 4366695"/>
              <a:gd name="connsiteY23" fmla="*/ 0 h 1112783"/>
              <a:gd name="connsiteX24" fmla="*/ 2694734 w 4366695"/>
              <a:gd name="connsiteY24" fmla="*/ 556171 h 1112783"/>
              <a:gd name="connsiteX25" fmla="*/ 3100363 w 4366695"/>
              <a:gd name="connsiteY25" fmla="*/ 1111901 h 1112783"/>
              <a:gd name="connsiteX26" fmla="*/ 3375055 w 4366695"/>
              <a:gd name="connsiteY26" fmla="*/ 1111901 h 1112783"/>
              <a:gd name="connsiteX27" fmla="*/ 2966679 w 4366695"/>
              <a:gd name="connsiteY27" fmla="*/ 556171 h 1112783"/>
              <a:gd name="connsiteX28" fmla="*/ 3375055 w 4366695"/>
              <a:gd name="connsiteY28" fmla="*/ 0 h 1112783"/>
              <a:gd name="connsiteX29" fmla="*/ 4366695 w 4366695"/>
              <a:gd name="connsiteY29" fmla="*/ 1112783 h 1112783"/>
              <a:gd name="connsiteX30" fmla="*/ 4092003 w 4366695"/>
              <a:gd name="connsiteY30" fmla="*/ 1112783 h 1112783"/>
              <a:gd name="connsiteX31" fmla="*/ 3813190 w 4366695"/>
              <a:gd name="connsiteY31" fmla="*/ 664230 h 1112783"/>
              <a:gd name="connsiteX32" fmla="*/ 3810443 w 4366695"/>
              <a:gd name="connsiteY32" fmla="*/ 664230 h 1112783"/>
              <a:gd name="connsiteX33" fmla="*/ 3810443 w 4366695"/>
              <a:gd name="connsiteY33" fmla="*/ 1112783 h 1112783"/>
              <a:gd name="connsiteX34" fmla="*/ 3584737 w 4366695"/>
              <a:gd name="connsiteY34" fmla="*/ 1112783 h 1112783"/>
              <a:gd name="connsiteX35" fmla="*/ 3584737 w 4366695"/>
              <a:gd name="connsiteY35" fmla="*/ 0 h 1112783"/>
              <a:gd name="connsiteX36" fmla="*/ 3891477 w 4366695"/>
              <a:gd name="connsiteY36" fmla="*/ 0 h 1112783"/>
              <a:gd name="connsiteX37" fmla="*/ 4277878 w 4366695"/>
              <a:gd name="connsiteY37" fmla="*/ 334761 h 1112783"/>
              <a:gd name="connsiteX38" fmla="*/ 4041642 w 4366695"/>
              <a:gd name="connsiteY38" fmla="*/ 643500 h 1112783"/>
              <a:gd name="connsiteX39" fmla="*/ 3810443 w 4366695"/>
              <a:gd name="connsiteY39" fmla="*/ 512066 h 1112783"/>
              <a:gd name="connsiteX40" fmla="*/ 3839286 w 4366695"/>
              <a:gd name="connsiteY40" fmla="*/ 512066 h 1112783"/>
              <a:gd name="connsiteX41" fmla="*/ 4050799 w 4366695"/>
              <a:gd name="connsiteY41" fmla="*/ 340936 h 1112783"/>
              <a:gd name="connsiteX42" fmla="*/ 3841117 w 4366695"/>
              <a:gd name="connsiteY42" fmla="*/ 176422 h 1112783"/>
              <a:gd name="connsiteX43" fmla="*/ 3810443 w 4366695"/>
              <a:gd name="connsiteY43" fmla="*/ 176422 h 11127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4366695" h="1112783">
                <a:moveTo>
                  <a:pt x="480712" y="1112783"/>
                </a:moveTo>
                <a:lnTo>
                  <a:pt x="255006" y="1112783"/>
                </a:lnTo>
                <a:lnTo>
                  <a:pt x="255006" y="188772"/>
                </a:lnTo>
                <a:lnTo>
                  <a:pt x="0" y="188772"/>
                </a:lnTo>
                <a:lnTo>
                  <a:pt x="0" y="0"/>
                </a:lnTo>
                <a:lnTo>
                  <a:pt x="732513" y="0"/>
                </a:lnTo>
                <a:lnTo>
                  <a:pt x="732513" y="188772"/>
                </a:lnTo>
                <a:lnTo>
                  <a:pt x="480712" y="188772"/>
                </a:lnTo>
                <a:close/>
                <a:moveTo>
                  <a:pt x="1183467" y="1112783"/>
                </a:moveTo>
                <a:lnTo>
                  <a:pt x="958219" y="1112783"/>
                </a:lnTo>
                <a:lnTo>
                  <a:pt x="958219" y="0"/>
                </a:lnTo>
                <a:lnTo>
                  <a:pt x="1183467" y="0"/>
                </a:lnTo>
                <a:close/>
                <a:moveTo>
                  <a:pt x="1705840" y="0"/>
                </a:moveTo>
                <a:lnTo>
                  <a:pt x="2251563" y="749795"/>
                </a:lnTo>
                <a:lnTo>
                  <a:pt x="2254310" y="754205"/>
                </a:lnTo>
                <a:lnTo>
                  <a:pt x="2254310" y="0"/>
                </a:lnTo>
                <a:lnTo>
                  <a:pt x="2480016" y="0"/>
                </a:lnTo>
                <a:lnTo>
                  <a:pt x="2480016" y="1112783"/>
                </a:lnTo>
                <a:lnTo>
                  <a:pt x="2253852" y="1112783"/>
                </a:lnTo>
                <a:lnTo>
                  <a:pt x="1698973" y="352844"/>
                </a:lnTo>
                <a:lnTo>
                  <a:pt x="1698973" y="1112783"/>
                </a:lnTo>
                <a:lnTo>
                  <a:pt x="1473725" y="1112783"/>
                </a:lnTo>
                <a:lnTo>
                  <a:pt x="1473725" y="0"/>
                </a:lnTo>
                <a:close/>
                <a:moveTo>
                  <a:pt x="3100821" y="0"/>
                </a:moveTo>
                <a:lnTo>
                  <a:pt x="2694734" y="556171"/>
                </a:lnTo>
                <a:lnTo>
                  <a:pt x="3100363" y="1111901"/>
                </a:lnTo>
                <a:lnTo>
                  <a:pt x="3375055" y="1111901"/>
                </a:lnTo>
                <a:lnTo>
                  <a:pt x="2966679" y="556171"/>
                </a:lnTo>
                <a:lnTo>
                  <a:pt x="3375055" y="0"/>
                </a:lnTo>
                <a:close/>
                <a:moveTo>
                  <a:pt x="4366695" y="1112783"/>
                </a:moveTo>
                <a:lnTo>
                  <a:pt x="4092003" y="1112783"/>
                </a:lnTo>
                <a:lnTo>
                  <a:pt x="3813190" y="664230"/>
                </a:lnTo>
                <a:lnTo>
                  <a:pt x="3810443" y="664230"/>
                </a:lnTo>
                <a:lnTo>
                  <a:pt x="3810443" y="1112783"/>
                </a:lnTo>
                <a:lnTo>
                  <a:pt x="3584737" y="1112783"/>
                </a:lnTo>
                <a:lnTo>
                  <a:pt x="3584737" y="0"/>
                </a:lnTo>
                <a:lnTo>
                  <a:pt x="3891477" y="0"/>
                </a:lnTo>
                <a:cubicBezTo>
                  <a:pt x="4120388" y="0"/>
                  <a:pt x="4277878" y="97473"/>
                  <a:pt x="4277878" y="334761"/>
                </a:cubicBezTo>
                <a:cubicBezTo>
                  <a:pt x="4277878" y="476781"/>
                  <a:pt x="4196386" y="618360"/>
                  <a:pt x="4041642" y="643500"/>
                </a:cubicBezTo>
                <a:close/>
                <a:moveTo>
                  <a:pt x="3810443" y="512066"/>
                </a:moveTo>
                <a:lnTo>
                  <a:pt x="3839286" y="512066"/>
                </a:lnTo>
                <a:cubicBezTo>
                  <a:pt x="3963355" y="512066"/>
                  <a:pt x="4050799" y="476781"/>
                  <a:pt x="4050799" y="340936"/>
                </a:cubicBezTo>
                <a:cubicBezTo>
                  <a:pt x="4050799" y="205091"/>
                  <a:pt x="3960608" y="176422"/>
                  <a:pt x="3841117" y="176422"/>
                </a:cubicBezTo>
                <a:lnTo>
                  <a:pt x="3810443" y="176422"/>
                </a:lnTo>
                <a:close/>
              </a:path>
            </a:pathLst>
          </a:custGeom>
          <a:solidFill>
            <a:schemeClr val="bg1"/>
          </a:solidFill>
          <a:ln w="45720" cap="flat">
            <a:noFill/>
            <a:prstDash val="solid"/>
            <a:miter/>
          </a:ln>
          <a:effectLst>
            <a:outerShdw blurRad="541692" dist="50800" dir="5400000" algn="ctr" rotWithShape="0">
              <a:schemeClr val="bg2">
                <a:alpha val="24000"/>
              </a:schemeClr>
            </a:outerShdw>
          </a:effectLst>
        </p:spPr>
        <p:txBody>
          <a:bodyPr anchor="ctr"/>
          <a:lstStyle/>
          <a:p>
            <a:pPr algn="ctr" defTabSz="914330" eaLnBrk="1" fontAlgn="auto" hangingPunct="1">
              <a:spcBef>
                <a:spcPts val="0"/>
              </a:spcBef>
              <a:spcAft>
                <a:spcPts val="0"/>
              </a:spcAft>
              <a:defRPr/>
            </a:pPr>
            <a:endParaRPr lang="nb-NO">
              <a:latin typeface="+mn-lt"/>
            </a:endParaRPr>
          </a:p>
        </p:txBody>
      </p:sp>
    </p:spTree>
    <p:extLst>
      <p:ext uri="{BB962C8B-B14F-4D97-AF65-F5344CB8AC3E}">
        <p14:creationId xmlns:p14="http://schemas.microsoft.com/office/powerpoint/2010/main" val="38263361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7_Title ">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91A4E41-9D87-A5E9-7698-4106CFFB4D68}"/>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8" name="Title 1">
            <a:extLst>
              <a:ext uri="{FF2B5EF4-FFF2-40B4-BE49-F238E27FC236}">
                <a16:creationId xmlns:a16="http://schemas.microsoft.com/office/drawing/2014/main" id="{CA4226FB-7A69-A8CB-00B5-BC8BEE6F7F90}"/>
              </a:ext>
            </a:extLst>
          </p:cNvPr>
          <p:cNvSpPr>
            <a:spLocks noGrp="1"/>
          </p:cNvSpPr>
          <p:nvPr>
            <p:ph type="title" hasCustomPrompt="1"/>
          </p:nvPr>
        </p:nvSpPr>
        <p:spPr>
          <a:xfrm>
            <a:off x="1775497" y="2488327"/>
            <a:ext cx="8818600" cy="1331108"/>
          </a:xfrm>
          <a:prstGeom prst="rect">
            <a:avLst/>
          </a:prstGeom>
          <a:effectLst>
            <a:outerShdw blurRad="762000" dist="292108" dir="5400000" algn="t" rotWithShape="0">
              <a:schemeClr val="bg2">
                <a:lumMod val="50000"/>
                <a:alpha val="0"/>
              </a:schemeClr>
            </a:outerShdw>
          </a:effectLst>
        </p:spPr>
        <p:txBody>
          <a:bodyPr anchor="ctr">
            <a:noAutofit/>
          </a:bodyPr>
          <a:lstStyle>
            <a:lvl1pPr algn="l">
              <a:lnSpc>
                <a:spcPct val="90000"/>
              </a:lnSpc>
              <a:defRPr sz="9600" b="1" i="0">
                <a:solidFill>
                  <a:schemeClr val="bg1"/>
                </a:solidFill>
                <a:latin typeface="+mj-lt"/>
                <a:ea typeface="Montserrat Black" charset="0"/>
                <a:cs typeface="Montserrat Black" charset="0"/>
              </a:defRPr>
            </a:lvl1pPr>
          </a:lstStyle>
          <a:p>
            <a:r>
              <a:rPr lang="nb-NO" noProof="1"/>
              <a:t>Master Title</a:t>
            </a:r>
            <a:endParaRPr lang="en-US"/>
          </a:p>
        </p:txBody>
      </p:sp>
      <p:sp>
        <p:nvSpPr>
          <p:cNvPr id="7" name="Date Placeholder 10">
            <a:extLst>
              <a:ext uri="{FF2B5EF4-FFF2-40B4-BE49-F238E27FC236}">
                <a16:creationId xmlns:a16="http://schemas.microsoft.com/office/drawing/2014/main" id="{621478DE-3675-F2A4-7F00-303766ABA458}"/>
              </a:ext>
            </a:extLst>
          </p:cNvPr>
          <p:cNvSpPr>
            <a:spLocks noGrp="1"/>
          </p:cNvSpPr>
          <p:nvPr>
            <p:ph type="dt" sz="half" idx="12"/>
          </p:nvPr>
        </p:nvSpPr>
        <p:spPr>
          <a:xfrm>
            <a:off x="683889" y="5972214"/>
            <a:ext cx="692791" cy="365125"/>
          </a:xfrm>
          <a:prstGeom prst="rect">
            <a:avLst/>
          </a:prstGeom>
        </p:spPr>
        <p:txBody>
          <a:bodyPr anchor="ctr"/>
          <a:lstStyle>
            <a:lvl1pPr algn="l">
              <a:defRPr sz="900" b="0" spc="150" baseline="0">
                <a:solidFill>
                  <a:schemeClr val="bg1"/>
                </a:solidFill>
              </a:defRPr>
            </a:lvl1pPr>
          </a:lstStyle>
          <a:p>
            <a:pPr algn="l"/>
            <a:fld id="{B958ABA1-B40F-FB43-8694-2359AF070379}" type="datetime1">
              <a:rPr lang="en-US" smtClean="0"/>
              <a:pPr algn="l"/>
              <a:t>8/10/2026</a:t>
            </a:fld>
            <a:endParaRPr lang="nb-NO"/>
          </a:p>
        </p:txBody>
      </p:sp>
      <p:sp>
        <p:nvSpPr>
          <p:cNvPr id="9" name="Text Placeholder 15">
            <a:extLst>
              <a:ext uri="{FF2B5EF4-FFF2-40B4-BE49-F238E27FC236}">
                <a16:creationId xmlns:a16="http://schemas.microsoft.com/office/drawing/2014/main" id="{28B802F9-E7D5-AB06-1719-8FE55252905F}"/>
              </a:ext>
            </a:extLst>
          </p:cNvPr>
          <p:cNvSpPr>
            <a:spLocks noGrp="1"/>
          </p:cNvSpPr>
          <p:nvPr>
            <p:ph type="body" sz="quarter" idx="15" hasCustomPrompt="1"/>
          </p:nvPr>
        </p:nvSpPr>
        <p:spPr>
          <a:xfrm>
            <a:off x="1775496" y="5972214"/>
            <a:ext cx="7978104" cy="365125"/>
          </a:xfrm>
          <a:prstGeom prst="rect">
            <a:avLst/>
          </a:prstGeom>
        </p:spPr>
        <p:txBody>
          <a:bodyPr lIns="90000" tIns="0" rIns="90000" bIns="90000" anchor="b">
            <a:noAutofit/>
          </a:bodyPr>
          <a:lstStyle>
            <a:lvl1pPr marL="0" indent="0" algn="l">
              <a:buNone/>
              <a:defRPr sz="1050">
                <a:solidFill>
                  <a:schemeClr val="bg1"/>
                </a:solidFill>
              </a:defRPr>
            </a:lvl1pPr>
          </a:lstStyle>
          <a:p>
            <a:pPr lvl="0"/>
            <a:r>
              <a:rPr lang="en-US"/>
              <a:t>Click to edit additional information</a:t>
            </a:r>
            <a:endParaRPr lang="nb-NO"/>
          </a:p>
        </p:txBody>
      </p:sp>
      <p:sp>
        <p:nvSpPr>
          <p:cNvPr id="6" name="Text Placeholder 8">
            <a:extLst>
              <a:ext uri="{FF2B5EF4-FFF2-40B4-BE49-F238E27FC236}">
                <a16:creationId xmlns:a16="http://schemas.microsoft.com/office/drawing/2014/main" id="{43E931E5-18CC-394C-D925-4FEDF77AA912}"/>
              </a:ext>
            </a:extLst>
          </p:cNvPr>
          <p:cNvSpPr>
            <a:spLocks noGrp="1"/>
          </p:cNvSpPr>
          <p:nvPr>
            <p:ph type="body" sz="quarter" idx="14"/>
          </p:nvPr>
        </p:nvSpPr>
        <p:spPr>
          <a:xfrm>
            <a:off x="1775496" y="3854025"/>
            <a:ext cx="8818600" cy="450968"/>
          </a:xfrm>
          <a:prstGeom prst="rect">
            <a:avLst/>
          </a:prstGeom>
        </p:spPr>
        <p:txBody>
          <a:bodyPr>
            <a:noAutofit/>
          </a:bodyPr>
          <a:lstStyle>
            <a:lvl1pPr marL="0" indent="0" algn="l">
              <a:buNone/>
              <a:defRPr sz="2000">
                <a:solidFill>
                  <a:schemeClr val="bg1"/>
                </a:solidFill>
              </a:defRPr>
            </a:lvl1pPr>
            <a:lvl2pPr marL="285750" indent="0">
              <a:buNone/>
              <a:defRPr/>
            </a:lvl2pPr>
            <a:lvl3pPr marL="492125" indent="0">
              <a:buNone/>
              <a:defRPr/>
            </a:lvl3pPr>
            <a:lvl4pPr marL="801687" indent="0">
              <a:buNone/>
              <a:defRPr/>
            </a:lvl4pPr>
            <a:lvl5pPr marL="1108075" indent="0">
              <a:buNone/>
              <a:defRPr/>
            </a:lvl5pPr>
          </a:lstStyle>
          <a:p>
            <a:pPr lvl="0"/>
            <a:r>
              <a:rPr lang="en-US"/>
              <a:t>Click to edit Master text styles</a:t>
            </a:r>
          </a:p>
        </p:txBody>
      </p:sp>
      <p:grpSp>
        <p:nvGrpSpPr>
          <p:cNvPr id="3" name="Group 2">
            <a:extLst>
              <a:ext uri="{FF2B5EF4-FFF2-40B4-BE49-F238E27FC236}">
                <a16:creationId xmlns:a16="http://schemas.microsoft.com/office/drawing/2014/main" id="{3D8B8E2F-F3F7-FE25-53FE-AD11E1CDDEF5}"/>
              </a:ext>
            </a:extLst>
          </p:cNvPr>
          <p:cNvGrpSpPr/>
          <p:nvPr userDrawn="1"/>
        </p:nvGrpSpPr>
        <p:grpSpPr>
          <a:xfrm>
            <a:off x="9929945" y="5705288"/>
            <a:ext cx="1629687" cy="598185"/>
            <a:chOff x="0" y="-5"/>
            <a:chExt cx="2858378" cy="1049182"/>
          </a:xfrm>
          <a:solidFill>
            <a:schemeClr val="bg1"/>
          </a:solidFill>
        </p:grpSpPr>
        <p:sp>
          <p:nvSpPr>
            <p:cNvPr id="5" name="Free Form 2">
              <a:extLst>
                <a:ext uri="{FF2B5EF4-FFF2-40B4-BE49-F238E27FC236}">
                  <a16:creationId xmlns:a16="http://schemas.microsoft.com/office/drawing/2014/main" id="{9FFDAC5B-ADE7-8359-C39B-D936138618EA}"/>
                </a:ext>
              </a:extLst>
            </p:cNvPr>
            <p:cNvSpPr/>
            <p:nvPr/>
          </p:nvSpPr>
          <p:spPr>
            <a:xfrm>
              <a:off x="0" y="1"/>
              <a:ext cx="398719" cy="615468"/>
            </a:xfrm>
            <a:custGeom>
              <a:avLst/>
              <a:gdLst/>
              <a:ahLst/>
              <a:cxnLst/>
              <a:rect l="0" t="0" r="0" b="0"/>
              <a:pathLst>
                <a:path w="398719" h="615468">
                  <a:moveTo>
                    <a:pt x="0" y="0"/>
                  </a:moveTo>
                  <a:lnTo>
                    <a:pt x="0" y="123548"/>
                  </a:lnTo>
                  <a:lnTo>
                    <a:pt x="137687" y="123548"/>
                  </a:lnTo>
                  <a:lnTo>
                    <a:pt x="137687" y="615468"/>
                  </a:lnTo>
                  <a:lnTo>
                    <a:pt x="261032" y="615468"/>
                  </a:lnTo>
                  <a:lnTo>
                    <a:pt x="261032" y="123548"/>
                  </a:lnTo>
                  <a:lnTo>
                    <a:pt x="398719" y="123548"/>
                  </a:lnTo>
                  <a:lnTo>
                    <a:pt x="398719" y="0"/>
                  </a:lnTo>
                  <a:close/>
                </a:path>
              </a:pathLst>
            </a:custGeom>
            <a:grpFill/>
            <a:ln w="12573" cap="flat" cmpd="sng">
              <a:noFill/>
              <a:prstDash val="solid"/>
              <a:miter lim="800000"/>
            </a:ln>
          </p:spPr>
          <p:txBody>
            <a:bodyPr anchor="ctr">
              <a:spAutoFit/>
            </a:bodyPr>
            <a:lstStyle/>
            <a:p>
              <a:pPr algn="ctr"/>
              <a:endParaRPr lang="en-US"/>
            </a:p>
          </p:txBody>
        </p:sp>
        <p:sp>
          <p:nvSpPr>
            <p:cNvPr id="10" name="Rectangle 9">
              <a:extLst>
                <a:ext uri="{FF2B5EF4-FFF2-40B4-BE49-F238E27FC236}">
                  <a16:creationId xmlns:a16="http://schemas.microsoft.com/office/drawing/2014/main" id="{4C2C4387-2A2A-3256-AED1-893FC7B1DB35}"/>
                </a:ext>
              </a:extLst>
            </p:cNvPr>
            <p:cNvSpPr/>
            <p:nvPr/>
          </p:nvSpPr>
          <p:spPr>
            <a:xfrm>
              <a:off x="557908" y="1"/>
              <a:ext cx="123548" cy="616940"/>
            </a:xfrm>
            <a:prstGeom prst="rect">
              <a:avLst/>
            </a:prstGeom>
            <a:grpFill/>
            <a:ln w="12573" cap="flat" cmpd="sng">
              <a:noFill/>
              <a:prstDash val="solid"/>
              <a:miter lim="800000"/>
            </a:ln>
          </p:spPr>
          <p:txBody>
            <a:bodyPr anchor="ctr">
              <a:spAutoFit/>
            </a:bodyPr>
            <a:lstStyle/>
            <a:p>
              <a:pPr algn="ctr"/>
              <a:endParaRPr lang="en-US"/>
            </a:p>
          </p:txBody>
        </p:sp>
        <p:sp>
          <p:nvSpPr>
            <p:cNvPr id="11" name="Free Form 4">
              <a:extLst>
                <a:ext uri="{FF2B5EF4-FFF2-40B4-BE49-F238E27FC236}">
                  <a16:creationId xmlns:a16="http://schemas.microsoft.com/office/drawing/2014/main" id="{4D60A388-AE0B-CA88-3A2C-747435408D32}"/>
                </a:ext>
              </a:extLst>
            </p:cNvPr>
            <p:cNvSpPr/>
            <p:nvPr/>
          </p:nvSpPr>
          <p:spPr>
            <a:xfrm>
              <a:off x="875232" y="1"/>
              <a:ext cx="551588" cy="616940"/>
            </a:xfrm>
            <a:custGeom>
              <a:avLst/>
              <a:gdLst/>
              <a:ahLst/>
              <a:cxnLst/>
              <a:rect l="0" t="0" r="0" b="0"/>
              <a:pathLst>
                <a:path w="551587" h="616940">
                  <a:moveTo>
                    <a:pt x="428026" y="0"/>
                  </a:moveTo>
                  <a:lnTo>
                    <a:pt x="428026" y="405243"/>
                  </a:lnTo>
                  <a:lnTo>
                    <a:pt x="138525" y="0"/>
                  </a:lnTo>
                  <a:lnTo>
                    <a:pt x="0" y="0"/>
                  </a:lnTo>
                  <a:lnTo>
                    <a:pt x="0" y="616940"/>
                  </a:lnTo>
                  <a:lnTo>
                    <a:pt x="123560" y="616940"/>
                  </a:lnTo>
                  <a:lnTo>
                    <a:pt x="123560" y="195247"/>
                  </a:lnTo>
                  <a:lnTo>
                    <a:pt x="427607" y="616940"/>
                  </a:lnTo>
                  <a:lnTo>
                    <a:pt x="551587" y="616940"/>
                  </a:lnTo>
                  <a:lnTo>
                    <a:pt x="551587" y="0"/>
                  </a:lnTo>
                  <a:close/>
                </a:path>
              </a:pathLst>
            </a:custGeom>
            <a:grpFill/>
            <a:ln w="12573" cap="flat" cmpd="sng">
              <a:noFill/>
              <a:prstDash val="solid"/>
              <a:miter lim="800000"/>
            </a:ln>
          </p:spPr>
          <p:txBody>
            <a:bodyPr anchor="ctr">
              <a:spAutoFit/>
            </a:bodyPr>
            <a:lstStyle/>
            <a:p>
              <a:pPr algn="ctr"/>
              <a:endParaRPr lang="en-US"/>
            </a:p>
          </p:txBody>
        </p:sp>
        <p:grpSp>
          <p:nvGrpSpPr>
            <p:cNvPr id="12" name="Group 5">
              <a:extLst>
                <a:ext uri="{FF2B5EF4-FFF2-40B4-BE49-F238E27FC236}">
                  <a16:creationId xmlns:a16="http://schemas.microsoft.com/office/drawing/2014/main" id="{891ADBD3-E8F0-5348-44A4-DBCAEE2D4C74}"/>
                </a:ext>
              </a:extLst>
            </p:cNvPr>
            <p:cNvGrpSpPr/>
            <p:nvPr/>
          </p:nvGrpSpPr>
          <p:grpSpPr>
            <a:xfrm>
              <a:off x="1565766" y="-5"/>
              <a:ext cx="1292612" cy="1049182"/>
              <a:chOff x="1565766" y="-5"/>
              <a:chExt cx="1292612" cy="1049182"/>
            </a:xfrm>
            <a:grpFill/>
          </p:grpSpPr>
          <p:sp>
            <p:nvSpPr>
              <p:cNvPr id="13" name="Free Form 6">
                <a:extLst>
                  <a:ext uri="{FF2B5EF4-FFF2-40B4-BE49-F238E27FC236}">
                    <a16:creationId xmlns:a16="http://schemas.microsoft.com/office/drawing/2014/main" id="{7879B4B1-C99D-D9D6-6BB9-E190A91BA6A0}"/>
                  </a:ext>
                </a:extLst>
              </p:cNvPr>
              <p:cNvSpPr/>
              <p:nvPr/>
            </p:nvSpPr>
            <p:spPr>
              <a:xfrm>
                <a:off x="1579478" y="-3"/>
                <a:ext cx="372776" cy="567845"/>
              </a:xfrm>
              <a:custGeom>
                <a:avLst/>
                <a:gdLst/>
                <a:ahLst/>
                <a:cxnLst/>
                <a:rect l="0" t="0" r="0" b="0"/>
                <a:pathLst>
                  <a:path w="372776" h="567846">
                    <a:moveTo>
                      <a:pt x="323859" y="549137"/>
                    </a:moveTo>
                    <a:lnTo>
                      <a:pt x="149072" y="308476"/>
                    </a:lnTo>
                    <a:lnTo>
                      <a:pt x="372776" y="0"/>
                    </a:lnTo>
                    <a:lnTo>
                      <a:pt x="222650" y="0"/>
                    </a:lnTo>
                    <a:lnTo>
                      <a:pt x="0" y="308476"/>
                    </a:lnTo>
                    <a:lnTo>
                      <a:pt x="186769" y="567376"/>
                    </a:lnTo>
                    <a:cubicBezTo>
                      <a:pt x="219756" y="567846"/>
                      <a:pt x="323859" y="549137"/>
                      <a:pt x="323859" y="549137"/>
                    </a:cubicBezTo>
                    <a:close/>
                  </a:path>
                </a:pathLst>
              </a:custGeom>
              <a:grpFill/>
              <a:ln w="12573" cap="flat" cmpd="sng">
                <a:noFill/>
                <a:prstDash val="solid"/>
                <a:miter lim="800000"/>
              </a:ln>
            </p:spPr>
            <p:txBody>
              <a:bodyPr anchor="ctr">
                <a:spAutoFit/>
              </a:bodyPr>
              <a:lstStyle/>
              <a:p>
                <a:pPr algn="ctr"/>
                <a:endParaRPr lang="en-US"/>
              </a:p>
            </p:txBody>
          </p:sp>
          <p:sp>
            <p:nvSpPr>
              <p:cNvPr id="14" name="Free Form 7">
                <a:extLst>
                  <a:ext uri="{FF2B5EF4-FFF2-40B4-BE49-F238E27FC236}">
                    <a16:creationId xmlns:a16="http://schemas.microsoft.com/office/drawing/2014/main" id="{5DE104A6-A287-E58B-1462-E1BFAEA21E55}"/>
                  </a:ext>
                </a:extLst>
              </p:cNvPr>
              <p:cNvSpPr/>
              <p:nvPr/>
            </p:nvSpPr>
            <p:spPr>
              <a:xfrm>
                <a:off x="2084882" y="581410"/>
                <a:ext cx="123345" cy="34054"/>
              </a:xfrm>
              <a:custGeom>
                <a:avLst/>
                <a:gdLst/>
                <a:ahLst/>
                <a:cxnLst/>
                <a:rect l="0" t="0" r="0" b="0"/>
                <a:pathLst>
                  <a:path w="123344" h="34053">
                    <a:moveTo>
                      <a:pt x="0" y="6396"/>
                    </a:moveTo>
                    <a:lnTo>
                      <a:pt x="0" y="34053"/>
                    </a:lnTo>
                    <a:lnTo>
                      <a:pt x="123344" y="34053"/>
                    </a:lnTo>
                    <a:lnTo>
                      <a:pt x="123344" y="5749"/>
                    </a:lnTo>
                    <a:cubicBezTo>
                      <a:pt x="95358" y="2056"/>
                      <a:pt x="54945" y="0"/>
                      <a:pt x="0" y="6396"/>
                    </a:cubicBezTo>
                    <a:close/>
                  </a:path>
                </a:pathLst>
              </a:custGeom>
              <a:grpFill/>
              <a:ln w="12573" cap="flat" cmpd="sng">
                <a:noFill/>
                <a:prstDash val="solid"/>
                <a:miter lim="800000"/>
              </a:ln>
            </p:spPr>
            <p:txBody>
              <a:bodyPr anchor="ctr">
                <a:spAutoFit/>
              </a:bodyPr>
              <a:lstStyle/>
              <a:p>
                <a:pPr algn="ctr"/>
                <a:endParaRPr lang="en-US"/>
              </a:p>
            </p:txBody>
          </p:sp>
          <p:sp>
            <p:nvSpPr>
              <p:cNvPr id="15" name="Free Form 8">
                <a:extLst>
                  <a:ext uri="{FF2B5EF4-FFF2-40B4-BE49-F238E27FC236}">
                    <a16:creationId xmlns:a16="http://schemas.microsoft.com/office/drawing/2014/main" id="{D80721E8-E4EF-18D6-D3BB-497B9EC1EAEE}"/>
                  </a:ext>
                </a:extLst>
              </p:cNvPr>
              <p:cNvSpPr/>
              <p:nvPr/>
            </p:nvSpPr>
            <p:spPr>
              <a:xfrm>
                <a:off x="2084884" y="-5"/>
                <a:ext cx="420855" cy="615480"/>
              </a:xfrm>
              <a:custGeom>
                <a:avLst/>
                <a:gdLst/>
                <a:ahLst/>
                <a:cxnLst/>
                <a:rect l="0" t="0" r="0" b="0"/>
                <a:pathLst>
                  <a:path w="420855" h="615480">
                    <a:moveTo>
                      <a:pt x="125033" y="415588"/>
                    </a:moveTo>
                    <a:lnTo>
                      <a:pt x="270094" y="615480"/>
                    </a:lnTo>
                    <a:lnTo>
                      <a:pt x="420855" y="615480"/>
                    </a:lnTo>
                    <a:lnTo>
                      <a:pt x="258075" y="394708"/>
                    </a:lnTo>
                    <a:cubicBezTo>
                      <a:pt x="341578" y="349803"/>
                      <a:pt x="378056" y="288232"/>
                      <a:pt x="378056" y="207698"/>
                    </a:cubicBezTo>
                    <a:cubicBezTo>
                      <a:pt x="378056" y="72537"/>
                      <a:pt x="292230" y="0"/>
                      <a:pt x="167197" y="0"/>
                    </a:cubicBezTo>
                    <a:lnTo>
                      <a:pt x="0" y="0"/>
                    </a:lnTo>
                    <a:lnTo>
                      <a:pt x="0" y="535036"/>
                    </a:lnTo>
                    <a:cubicBezTo>
                      <a:pt x="54133" y="531837"/>
                      <a:pt x="93162" y="538425"/>
                      <a:pt x="123344" y="546903"/>
                    </a:cubicBezTo>
                    <a:lnTo>
                      <a:pt x="123344" y="415588"/>
                    </a:lnTo>
                    <a:close/>
                    <a:moveTo>
                      <a:pt x="123344" y="124195"/>
                    </a:moveTo>
                    <a:lnTo>
                      <a:pt x="140213" y="124195"/>
                    </a:lnTo>
                    <a:cubicBezTo>
                      <a:pt x="205782" y="124195"/>
                      <a:pt x="255333" y="136215"/>
                      <a:pt x="255333" y="214019"/>
                    </a:cubicBezTo>
                    <a:cubicBezTo>
                      <a:pt x="255333" y="270107"/>
                      <a:pt x="207470" y="291189"/>
                      <a:pt x="139375" y="291189"/>
                    </a:cubicBezTo>
                    <a:lnTo>
                      <a:pt x="123344" y="291189"/>
                    </a:lnTo>
                    <a:close/>
                  </a:path>
                </a:pathLst>
              </a:custGeom>
              <a:grpFill/>
              <a:ln w="12573" cap="flat" cmpd="sng">
                <a:noFill/>
                <a:prstDash val="solid"/>
                <a:miter lim="800000"/>
              </a:ln>
            </p:spPr>
            <p:txBody>
              <a:bodyPr anchor="ctr">
                <a:spAutoFit/>
              </a:bodyPr>
              <a:lstStyle/>
              <a:p>
                <a:pPr algn="ctr"/>
                <a:endParaRPr lang="en-US"/>
              </a:p>
            </p:txBody>
          </p:sp>
          <p:sp>
            <p:nvSpPr>
              <p:cNvPr id="16" name="Free Form 9">
                <a:extLst>
                  <a:ext uri="{FF2B5EF4-FFF2-40B4-BE49-F238E27FC236}">
                    <a16:creationId xmlns:a16="http://schemas.microsoft.com/office/drawing/2014/main" id="{DC6F1140-A628-F7ED-06C1-8D3CA4200AAB}"/>
                  </a:ext>
                </a:extLst>
              </p:cNvPr>
              <p:cNvSpPr/>
              <p:nvPr/>
            </p:nvSpPr>
            <p:spPr>
              <a:xfrm>
                <a:off x="1565766" y="460550"/>
                <a:ext cx="1267212" cy="563227"/>
              </a:xfrm>
              <a:custGeom>
                <a:avLst/>
                <a:gdLst/>
                <a:ahLst/>
                <a:cxnLst/>
                <a:rect l="0" t="0" r="0" b="0"/>
                <a:pathLst>
                  <a:path w="1267211" h="563226">
                    <a:moveTo>
                      <a:pt x="1255458" y="224757"/>
                    </a:moveTo>
                    <a:cubicBezTo>
                      <a:pt x="1255458" y="224757"/>
                      <a:pt x="1241902" y="211531"/>
                      <a:pt x="1202099" y="182453"/>
                    </a:cubicBezTo>
                    <a:cubicBezTo>
                      <a:pt x="1202099" y="182453"/>
                      <a:pt x="1198456" y="179800"/>
                      <a:pt x="1196654" y="178925"/>
                    </a:cubicBezTo>
                    <a:cubicBezTo>
                      <a:pt x="1196654" y="178925"/>
                      <a:pt x="1190333" y="176297"/>
                      <a:pt x="1184913" y="181565"/>
                    </a:cubicBezTo>
                    <a:cubicBezTo>
                      <a:pt x="1182197" y="184205"/>
                      <a:pt x="1162283" y="208016"/>
                      <a:pt x="1139678" y="234454"/>
                    </a:cubicBezTo>
                    <a:cubicBezTo>
                      <a:pt x="1139678" y="234454"/>
                      <a:pt x="1109825" y="267949"/>
                      <a:pt x="1077269" y="304973"/>
                    </a:cubicBezTo>
                    <a:lnTo>
                      <a:pt x="1005811" y="386941"/>
                    </a:lnTo>
                    <a:lnTo>
                      <a:pt x="971313" y="426478"/>
                    </a:lnTo>
                    <a:cubicBezTo>
                      <a:pt x="940318" y="458374"/>
                      <a:pt x="897379" y="498939"/>
                      <a:pt x="881882" y="496235"/>
                    </a:cubicBezTo>
                    <a:cubicBezTo>
                      <a:pt x="874634" y="485662"/>
                      <a:pt x="873733" y="469784"/>
                      <a:pt x="877351" y="453931"/>
                    </a:cubicBezTo>
                    <a:cubicBezTo>
                      <a:pt x="877351" y="453931"/>
                      <a:pt x="884585" y="423089"/>
                      <a:pt x="902685" y="389568"/>
                    </a:cubicBezTo>
                    <a:cubicBezTo>
                      <a:pt x="909907" y="376368"/>
                      <a:pt x="924389" y="350805"/>
                      <a:pt x="940673" y="326994"/>
                    </a:cubicBezTo>
                    <a:cubicBezTo>
                      <a:pt x="940673" y="326994"/>
                      <a:pt x="963291" y="290859"/>
                      <a:pt x="988612" y="256488"/>
                    </a:cubicBezTo>
                    <a:lnTo>
                      <a:pt x="1045614" y="178036"/>
                    </a:lnTo>
                    <a:lnTo>
                      <a:pt x="1095343" y="109307"/>
                    </a:lnTo>
                    <a:cubicBezTo>
                      <a:pt x="1095343" y="109307"/>
                      <a:pt x="1105306" y="97820"/>
                      <a:pt x="1106208" y="85496"/>
                    </a:cubicBezTo>
                    <a:cubicBezTo>
                      <a:pt x="1106208" y="85496"/>
                      <a:pt x="1109825" y="64350"/>
                      <a:pt x="1092639" y="38775"/>
                    </a:cubicBezTo>
                    <a:cubicBezTo>
                      <a:pt x="1092639" y="38775"/>
                      <a:pt x="1069108" y="4404"/>
                      <a:pt x="1046503" y="875"/>
                    </a:cubicBezTo>
                    <a:cubicBezTo>
                      <a:pt x="1046503" y="875"/>
                      <a:pt x="1041984" y="0"/>
                      <a:pt x="1039281" y="4404"/>
                    </a:cubicBezTo>
                    <a:cubicBezTo>
                      <a:pt x="1039281" y="4404"/>
                      <a:pt x="1035663" y="7932"/>
                      <a:pt x="1038354" y="13225"/>
                    </a:cubicBezTo>
                    <a:cubicBezTo>
                      <a:pt x="1039281" y="22034"/>
                      <a:pt x="1038354" y="29954"/>
                      <a:pt x="1037453" y="37011"/>
                    </a:cubicBezTo>
                    <a:cubicBezTo>
                      <a:pt x="1037453" y="37011"/>
                      <a:pt x="1034749" y="58182"/>
                      <a:pt x="1025712" y="71382"/>
                    </a:cubicBezTo>
                    <a:cubicBezTo>
                      <a:pt x="1018465" y="85496"/>
                      <a:pt x="1003094" y="110170"/>
                      <a:pt x="986810" y="134856"/>
                    </a:cubicBezTo>
                    <a:cubicBezTo>
                      <a:pt x="986810" y="134856"/>
                      <a:pt x="965093" y="170103"/>
                      <a:pt x="941587" y="204487"/>
                    </a:cubicBezTo>
                    <a:cubicBezTo>
                      <a:pt x="919870" y="235342"/>
                      <a:pt x="897252" y="268838"/>
                      <a:pt x="880968" y="297916"/>
                    </a:cubicBezTo>
                    <a:cubicBezTo>
                      <a:pt x="880968" y="297916"/>
                      <a:pt x="855647" y="339344"/>
                      <a:pt x="838461" y="371951"/>
                    </a:cubicBezTo>
                    <a:cubicBezTo>
                      <a:pt x="838461" y="371951"/>
                      <a:pt x="817645" y="416908"/>
                      <a:pt x="821275" y="452167"/>
                    </a:cubicBezTo>
                    <a:cubicBezTo>
                      <a:pt x="821275" y="452167"/>
                      <a:pt x="823078" y="488290"/>
                      <a:pt x="843881" y="504181"/>
                    </a:cubicBezTo>
                    <a:lnTo>
                      <a:pt x="870103" y="520033"/>
                    </a:lnTo>
                    <a:cubicBezTo>
                      <a:pt x="870103" y="520033"/>
                      <a:pt x="890919" y="533246"/>
                      <a:pt x="900870" y="531495"/>
                    </a:cubicBezTo>
                    <a:cubicBezTo>
                      <a:pt x="900870" y="531495"/>
                      <a:pt x="925303" y="533246"/>
                      <a:pt x="940673" y="512101"/>
                    </a:cubicBezTo>
                    <a:cubicBezTo>
                      <a:pt x="940673" y="512101"/>
                      <a:pt x="953137" y="499840"/>
                      <a:pt x="1000226" y="433027"/>
                    </a:cubicBezTo>
                    <a:cubicBezTo>
                      <a:pt x="1013426" y="418393"/>
                      <a:pt x="1030980" y="398986"/>
                      <a:pt x="1054651" y="372839"/>
                    </a:cubicBezTo>
                    <a:cubicBezTo>
                      <a:pt x="1070022" y="356098"/>
                      <a:pt x="1098059" y="326994"/>
                      <a:pt x="1121604" y="302320"/>
                    </a:cubicBezTo>
                    <a:cubicBezTo>
                      <a:pt x="1121604" y="302320"/>
                      <a:pt x="1146011" y="277634"/>
                      <a:pt x="1166801" y="256488"/>
                    </a:cubicBezTo>
                    <a:lnTo>
                      <a:pt x="1167715" y="257364"/>
                    </a:lnTo>
                    <a:cubicBezTo>
                      <a:pt x="1155962" y="280299"/>
                      <a:pt x="1144196" y="305849"/>
                      <a:pt x="1134245" y="328759"/>
                    </a:cubicBezTo>
                    <a:cubicBezTo>
                      <a:pt x="1134245" y="328759"/>
                      <a:pt x="1119776" y="364894"/>
                      <a:pt x="1106208" y="393097"/>
                    </a:cubicBezTo>
                    <a:cubicBezTo>
                      <a:pt x="1106208" y="393097"/>
                      <a:pt x="1095368" y="425716"/>
                      <a:pt x="1076355" y="455696"/>
                    </a:cubicBezTo>
                    <a:cubicBezTo>
                      <a:pt x="1076355" y="455696"/>
                      <a:pt x="1055565" y="483898"/>
                      <a:pt x="1034749" y="482134"/>
                    </a:cubicBezTo>
                    <a:cubicBezTo>
                      <a:pt x="1034749" y="482134"/>
                      <a:pt x="1018465" y="482134"/>
                      <a:pt x="1001292" y="472437"/>
                    </a:cubicBezTo>
                    <a:cubicBezTo>
                      <a:pt x="1001292" y="472437"/>
                      <a:pt x="994959" y="468921"/>
                      <a:pt x="989526" y="473313"/>
                    </a:cubicBezTo>
                    <a:cubicBezTo>
                      <a:pt x="989526" y="473313"/>
                      <a:pt x="985008" y="476841"/>
                      <a:pt x="988612" y="482134"/>
                    </a:cubicBezTo>
                    <a:cubicBezTo>
                      <a:pt x="988612" y="482134"/>
                      <a:pt x="1026613" y="529730"/>
                      <a:pt x="1065516" y="531495"/>
                    </a:cubicBezTo>
                    <a:cubicBezTo>
                      <a:pt x="1065516" y="531495"/>
                      <a:pt x="1128826" y="535912"/>
                      <a:pt x="1157764" y="439817"/>
                    </a:cubicBezTo>
                    <a:cubicBezTo>
                      <a:pt x="1165012" y="415143"/>
                      <a:pt x="1175864" y="390457"/>
                      <a:pt x="1186716" y="362254"/>
                    </a:cubicBezTo>
                    <a:cubicBezTo>
                      <a:pt x="1215667" y="296152"/>
                      <a:pt x="1259075" y="252972"/>
                      <a:pt x="1259075" y="252972"/>
                    </a:cubicBezTo>
                    <a:cubicBezTo>
                      <a:pt x="1259075" y="252972"/>
                      <a:pt x="1266323" y="246791"/>
                      <a:pt x="1266323" y="241498"/>
                    </a:cubicBezTo>
                    <a:cubicBezTo>
                      <a:pt x="1266323" y="241498"/>
                      <a:pt x="1267211" y="232690"/>
                      <a:pt x="1255458" y="224757"/>
                    </a:cubicBezTo>
                    <a:close/>
                    <a:moveTo>
                      <a:pt x="833016" y="314670"/>
                    </a:moveTo>
                    <a:cubicBezTo>
                      <a:pt x="833016" y="314670"/>
                      <a:pt x="833930" y="295263"/>
                      <a:pt x="821263" y="282926"/>
                    </a:cubicBezTo>
                    <a:cubicBezTo>
                      <a:pt x="821263" y="282926"/>
                      <a:pt x="808596" y="267949"/>
                      <a:pt x="786892" y="269713"/>
                    </a:cubicBezTo>
                    <a:cubicBezTo>
                      <a:pt x="786892" y="269713"/>
                      <a:pt x="784163" y="270602"/>
                      <a:pt x="783274" y="271478"/>
                    </a:cubicBezTo>
                    <a:cubicBezTo>
                      <a:pt x="783274" y="271478"/>
                      <a:pt x="782373" y="273242"/>
                      <a:pt x="785991" y="275006"/>
                    </a:cubicBezTo>
                    <a:cubicBezTo>
                      <a:pt x="785991" y="275006"/>
                      <a:pt x="792324" y="277634"/>
                      <a:pt x="791410" y="286455"/>
                    </a:cubicBezTo>
                    <a:cubicBezTo>
                      <a:pt x="791410" y="286455"/>
                      <a:pt x="790496" y="307613"/>
                      <a:pt x="780545" y="330523"/>
                    </a:cubicBezTo>
                    <a:cubicBezTo>
                      <a:pt x="763373" y="377244"/>
                      <a:pt x="708199" y="446874"/>
                      <a:pt x="687383" y="466256"/>
                    </a:cubicBezTo>
                    <a:cubicBezTo>
                      <a:pt x="687383" y="466256"/>
                      <a:pt x="642160" y="508572"/>
                      <a:pt x="621344" y="505919"/>
                    </a:cubicBezTo>
                    <a:cubicBezTo>
                      <a:pt x="621344" y="505919"/>
                      <a:pt x="615036" y="505919"/>
                      <a:pt x="614122" y="503279"/>
                    </a:cubicBezTo>
                    <a:cubicBezTo>
                      <a:pt x="614122" y="503279"/>
                      <a:pt x="593307" y="455696"/>
                      <a:pt x="664778" y="357850"/>
                    </a:cubicBezTo>
                    <a:cubicBezTo>
                      <a:pt x="664778" y="357850"/>
                      <a:pt x="732606" y="269713"/>
                      <a:pt x="800447" y="253835"/>
                    </a:cubicBezTo>
                    <a:cubicBezTo>
                      <a:pt x="800447" y="253835"/>
                      <a:pt x="804978" y="252972"/>
                      <a:pt x="806781" y="256488"/>
                    </a:cubicBezTo>
                    <a:cubicBezTo>
                      <a:pt x="806781" y="256488"/>
                      <a:pt x="809510" y="260016"/>
                      <a:pt x="816732" y="259128"/>
                    </a:cubicBezTo>
                    <a:cubicBezTo>
                      <a:pt x="816732" y="259128"/>
                      <a:pt x="824880" y="256488"/>
                      <a:pt x="822151" y="248568"/>
                    </a:cubicBezTo>
                    <a:cubicBezTo>
                      <a:pt x="822151" y="248568"/>
                      <a:pt x="816732" y="230925"/>
                      <a:pt x="802275" y="215936"/>
                    </a:cubicBezTo>
                    <a:cubicBezTo>
                      <a:pt x="802275" y="215936"/>
                      <a:pt x="787793" y="200946"/>
                      <a:pt x="768792" y="201847"/>
                    </a:cubicBezTo>
                    <a:cubicBezTo>
                      <a:pt x="754336" y="202723"/>
                      <a:pt x="737137" y="206239"/>
                      <a:pt x="724483" y="214171"/>
                    </a:cubicBezTo>
                    <a:cubicBezTo>
                      <a:pt x="724483" y="214171"/>
                      <a:pt x="705482" y="222993"/>
                      <a:pt x="691914" y="233578"/>
                    </a:cubicBezTo>
                    <a:cubicBezTo>
                      <a:pt x="670210" y="250319"/>
                      <a:pt x="652111" y="268838"/>
                      <a:pt x="636740" y="285566"/>
                    </a:cubicBezTo>
                    <a:cubicBezTo>
                      <a:pt x="621344" y="302320"/>
                      <a:pt x="609591" y="319062"/>
                      <a:pt x="600554" y="334940"/>
                    </a:cubicBezTo>
                    <a:cubicBezTo>
                      <a:pt x="586085" y="359614"/>
                      <a:pt x="577936" y="381661"/>
                      <a:pt x="572517" y="400154"/>
                    </a:cubicBezTo>
                    <a:cubicBezTo>
                      <a:pt x="572517" y="400154"/>
                      <a:pt x="563454" y="431885"/>
                      <a:pt x="565282" y="453056"/>
                    </a:cubicBezTo>
                    <a:cubicBezTo>
                      <a:pt x="565282" y="453056"/>
                      <a:pt x="566183" y="504181"/>
                      <a:pt x="605974" y="520033"/>
                    </a:cubicBezTo>
                    <a:cubicBezTo>
                      <a:pt x="605974" y="520033"/>
                      <a:pt x="612320" y="528829"/>
                      <a:pt x="634024" y="531495"/>
                    </a:cubicBezTo>
                    <a:cubicBezTo>
                      <a:pt x="634024" y="531495"/>
                      <a:pt x="717236" y="539415"/>
                      <a:pt x="800447" y="408975"/>
                    </a:cubicBezTo>
                    <a:cubicBezTo>
                      <a:pt x="800447" y="408975"/>
                      <a:pt x="838436" y="351694"/>
                      <a:pt x="833016" y="314670"/>
                    </a:cubicBezTo>
                    <a:close/>
                    <a:moveTo>
                      <a:pt x="202545" y="433649"/>
                    </a:moveTo>
                    <a:cubicBezTo>
                      <a:pt x="165471" y="500652"/>
                      <a:pt x="159124" y="544708"/>
                      <a:pt x="159124" y="544708"/>
                    </a:cubicBezTo>
                    <a:cubicBezTo>
                      <a:pt x="158223" y="550876"/>
                      <a:pt x="159124" y="554405"/>
                      <a:pt x="159124" y="554405"/>
                    </a:cubicBezTo>
                    <a:cubicBezTo>
                      <a:pt x="160051" y="557933"/>
                      <a:pt x="158223" y="559697"/>
                      <a:pt x="158223" y="559697"/>
                    </a:cubicBezTo>
                    <a:cubicBezTo>
                      <a:pt x="155520" y="563226"/>
                      <a:pt x="150989" y="557933"/>
                      <a:pt x="150989" y="557933"/>
                    </a:cubicBezTo>
                    <a:cubicBezTo>
                      <a:pt x="133816" y="534122"/>
                      <a:pt x="125667" y="513865"/>
                      <a:pt x="125667" y="513865"/>
                    </a:cubicBezTo>
                    <a:cubicBezTo>
                      <a:pt x="118420" y="497111"/>
                      <a:pt x="122951" y="478605"/>
                      <a:pt x="122951" y="478605"/>
                    </a:cubicBezTo>
                    <a:cubicBezTo>
                      <a:pt x="131087" y="434525"/>
                      <a:pt x="170002" y="370187"/>
                      <a:pt x="170002" y="370187"/>
                    </a:cubicBezTo>
                    <a:cubicBezTo>
                      <a:pt x="234213" y="263545"/>
                      <a:pt x="318338" y="192125"/>
                      <a:pt x="318338" y="192125"/>
                    </a:cubicBezTo>
                    <a:cubicBezTo>
                      <a:pt x="235114" y="211506"/>
                      <a:pt x="167869" y="214362"/>
                      <a:pt x="167869" y="214362"/>
                    </a:cubicBezTo>
                    <a:cubicBezTo>
                      <a:pt x="32606" y="216101"/>
                      <a:pt x="5356" y="106019"/>
                      <a:pt x="5356" y="106019"/>
                    </a:cubicBezTo>
                    <a:cubicBezTo>
                      <a:pt x="0" y="86232"/>
                      <a:pt x="4442" y="84595"/>
                      <a:pt x="4442" y="84595"/>
                    </a:cubicBezTo>
                    <a:cubicBezTo>
                      <a:pt x="5356" y="81066"/>
                      <a:pt x="14393" y="88148"/>
                      <a:pt x="14393" y="88148"/>
                    </a:cubicBezTo>
                    <a:cubicBezTo>
                      <a:pt x="76814" y="120730"/>
                      <a:pt x="151890" y="118991"/>
                      <a:pt x="151890" y="118991"/>
                    </a:cubicBezTo>
                    <a:cubicBezTo>
                      <a:pt x="194409" y="120730"/>
                      <a:pt x="337326" y="102237"/>
                      <a:pt x="337326" y="102237"/>
                    </a:cubicBezTo>
                    <a:cubicBezTo>
                      <a:pt x="461255" y="90763"/>
                      <a:pt x="516429" y="87247"/>
                      <a:pt x="516429" y="87247"/>
                    </a:cubicBezTo>
                    <a:cubicBezTo>
                      <a:pt x="642160" y="76662"/>
                      <a:pt x="694630" y="118991"/>
                      <a:pt x="694630" y="118991"/>
                    </a:cubicBezTo>
                    <a:cubicBezTo>
                      <a:pt x="713618" y="130440"/>
                      <a:pt x="721754" y="156878"/>
                      <a:pt x="721754" y="156878"/>
                    </a:cubicBezTo>
                    <a:cubicBezTo>
                      <a:pt x="723201" y="159696"/>
                      <a:pt x="721488" y="162691"/>
                      <a:pt x="718099" y="161980"/>
                    </a:cubicBezTo>
                    <a:cubicBezTo>
                      <a:pt x="716664" y="161676"/>
                      <a:pt x="715433" y="160787"/>
                      <a:pt x="714215" y="159962"/>
                    </a:cubicBezTo>
                    <a:cubicBezTo>
                      <a:pt x="690404" y="143830"/>
                      <a:pt x="652390" y="145150"/>
                      <a:pt x="624644" y="143094"/>
                    </a:cubicBezTo>
                    <a:cubicBezTo>
                      <a:pt x="609122" y="141952"/>
                      <a:pt x="593497" y="141012"/>
                      <a:pt x="577924" y="141012"/>
                    </a:cubicBezTo>
                    <a:cubicBezTo>
                      <a:pt x="489292" y="143665"/>
                      <a:pt x="431402" y="156015"/>
                      <a:pt x="431402" y="156015"/>
                    </a:cubicBezTo>
                    <a:lnTo>
                      <a:pt x="436822" y="163922"/>
                    </a:lnTo>
                    <a:cubicBezTo>
                      <a:pt x="444069" y="170979"/>
                      <a:pt x="440439" y="175396"/>
                      <a:pt x="440439" y="175396"/>
                    </a:cubicBezTo>
                    <a:cubicBezTo>
                      <a:pt x="437736" y="179800"/>
                      <a:pt x="429587" y="186857"/>
                      <a:pt x="429587" y="186857"/>
                    </a:cubicBezTo>
                    <a:cubicBezTo>
                      <a:pt x="254115" y="341096"/>
                      <a:pt x="202545" y="433649"/>
                      <a:pt x="202545" y="433649"/>
                    </a:cubicBezTo>
                    <a:close/>
                    <a:moveTo>
                      <a:pt x="579739" y="314670"/>
                    </a:moveTo>
                    <a:cubicBezTo>
                      <a:pt x="579739" y="314670"/>
                      <a:pt x="580665" y="295263"/>
                      <a:pt x="567985" y="282926"/>
                    </a:cubicBezTo>
                    <a:cubicBezTo>
                      <a:pt x="567985" y="282926"/>
                      <a:pt x="555331" y="267949"/>
                      <a:pt x="533627" y="269713"/>
                    </a:cubicBezTo>
                    <a:cubicBezTo>
                      <a:pt x="533627" y="269713"/>
                      <a:pt x="530911" y="270602"/>
                      <a:pt x="530010" y="271478"/>
                    </a:cubicBezTo>
                    <a:cubicBezTo>
                      <a:pt x="530010" y="271478"/>
                      <a:pt x="529096" y="273242"/>
                      <a:pt x="532713" y="275006"/>
                    </a:cubicBezTo>
                    <a:cubicBezTo>
                      <a:pt x="532713" y="275006"/>
                      <a:pt x="539047" y="277634"/>
                      <a:pt x="538158" y="286455"/>
                    </a:cubicBezTo>
                    <a:cubicBezTo>
                      <a:pt x="538158" y="286455"/>
                      <a:pt x="537232" y="307613"/>
                      <a:pt x="527281" y="330523"/>
                    </a:cubicBezTo>
                    <a:cubicBezTo>
                      <a:pt x="510108" y="377244"/>
                      <a:pt x="454921" y="446874"/>
                      <a:pt x="434131" y="466256"/>
                    </a:cubicBezTo>
                    <a:cubicBezTo>
                      <a:pt x="434131" y="466256"/>
                      <a:pt x="388883" y="508572"/>
                      <a:pt x="368092" y="505919"/>
                    </a:cubicBezTo>
                    <a:cubicBezTo>
                      <a:pt x="368092" y="505919"/>
                      <a:pt x="361759" y="505919"/>
                      <a:pt x="360858" y="503279"/>
                    </a:cubicBezTo>
                    <a:cubicBezTo>
                      <a:pt x="360858" y="503279"/>
                      <a:pt x="340055" y="455696"/>
                      <a:pt x="411501" y="357850"/>
                    </a:cubicBezTo>
                    <a:cubicBezTo>
                      <a:pt x="411501" y="357850"/>
                      <a:pt x="479342" y="269713"/>
                      <a:pt x="547183" y="253835"/>
                    </a:cubicBezTo>
                    <a:cubicBezTo>
                      <a:pt x="547183" y="253835"/>
                      <a:pt x="551714" y="252972"/>
                      <a:pt x="553503" y="256488"/>
                    </a:cubicBezTo>
                    <a:cubicBezTo>
                      <a:pt x="553503" y="256488"/>
                      <a:pt x="556232" y="260016"/>
                      <a:pt x="563454" y="259128"/>
                    </a:cubicBezTo>
                    <a:cubicBezTo>
                      <a:pt x="563454" y="259128"/>
                      <a:pt x="571615" y="256488"/>
                      <a:pt x="568899" y="248568"/>
                    </a:cubicBezTo>
                    <a:cubicBezTo>
                      <a:pt x="568899" y="248568"/>
                      <a:pt x="563454" y="230925"/>
                      <a:pt x="548998" y="215936"/>
                    </a:cubicBezTo>
                    <a:cubicBezTo>
                      <a:pt x="548998" y="215936"/>
                      <a:pt x="534541" y="200946"/>
                      <a:pt x="515528" y="201847"/>
                    </a:cubicBezTo>
                    <a:cubicBezTo>
                      <a:pt x="501058" y="202723"/>
                      <a:pt x="483873" y="206239"/>
                      <a:pt x="471206" y="214171"/>
                    </a:cubicBezTo>
                    <a:cubicBezTo>
                      <a:pt x="471206" y="214171"/>
                      <a:pt x="452218" y="222993"/>
                      <a:pt x="438637" y="233578"/>
                    </a:cubicBezTo>
                    <a:cubicBezTo>
                      <a:pt x="416933" y="250319"/>
                      <a:pt x="398834" y="268838"/>
                      <a:pt x="383463" y="285566"/>
                    </a:cubicBezTo>
                    <a:cubicBezTo>
                      <a:pt x="368092" y="302320"/>
                      <a:pt x="356327" y="319062"/>
                      <a:pt x="347277" y="334940"/>
                    </a:cubicBezTo>
                    <a:cubicBezTo>
                      <a:pt x="332820" y="359614"/>
                      <a:pt x="324672" y="381661"/>
                      <a:pt x="319252" y="400154"/>
                    </a:cubicBezTo>
                    <a:cubicBezTo>
                      <a:pt x="319252" y="400154"/>
                      <a:pt x="310202" y="431885"/>
                      <a:pt x="312005" y="453056"/>
                    </a:cubicBezTo>
                    <a:cubicBezTo>
                      <a:pt x="312005" y="453056"/>
                      <a:pt x="312919" y="504181"/>
                      <a:pt x="352697" y="520033"/>
                    </a:cubicBezTo>
                    <a:cubicBezTo>
                      <a:pt x="352697" y="520033"/>
                      <a:pt x="359055" y="528829"/>
                      <a:pt x="380760" y="531495"/>
                    </a:cubicBezTo>
                    <a:cubicBezTo>
                      <a:pt x="380760" y="531495"/>
                      <a:pt x="463971" y="539415"/>
                      <a:pt x="547183" y="408975"/>
                    </a:cubicBezTo>
                    <a:cubicBezTo>
                      <a:pt x="547183" y="408975"/>
                      <a:pt x="585184" y="351694"/>
                      <a:pt x="579739" y="314670"/>
                    </a:cubicBezTo>
                    <a:close/>
                  </a:path>
                </a:pathLst>
              </a:custGeom>
              <a:grpFill/>
              <a:ln w="12573" cap="flat" cmpd="sng">
                <a:noFill/>
                <a:prstDash val="solid"/>
                <a:miter lim="800000"/>
              </a:ln>
            </p:spPr>
            <p:txBody>
              <a:bodyPr anchor="ctr">
                <a:spAutoFit/>
              </a:bodyPr>
              <a:lstStyle/>
              <a:p>
                <a:pPr algn="ctr"/>
                <a:endParaRPr lang="en-US"/>
              </a:p>
            </p:txBody>
          </p:sp>
        </p:grpSp>
      </p:grpSp>
    </p:spTree>
    <p:extLst>
      <p:ext uri="{BB962C8B-B14F-4D97-AF65-F5344CB8AC3E}">
        <p14:creationId xmlns:p14="http://schemas.microsoft.com/office/powerpoint/2010/main" val="6427614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6_Title ">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91A4E41-9D87-A5E9-7698-4106CFFB4D68}"/>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2000" cy="5557652"/>
          </a:xfrm>
          <a:prstGeom prst="rect">
            <a:avLst/>
          </a:prstGeom>
        </p:spPr>
      </p:pic>
      <p:sp>
        <p:nvSpPr>
          <p:cNvPr id="8" name="Title 1">
            <a:extLst>
              <a:ext uri="{FF2B5EF4-FFF2-40B4-BE49-F238E27FC236}">
                <a16:creationId xmlns:a16="http://schemas.microsoft.com/office/drawing/2014/main" id="{CA4226FB-7A69-A8CB-00B5-BC8BEE6F7F90}"/>
              </a:ext>
            </a:extLst>
          </p:cNvPr>
          <p:cNvSpPr>
            <a:spLocks noGrp="1"/>
          </p:cNvSpPr>
          <p:nvPr>
            <p:ph type="title" hasCustomPrompt="1"/>
          </p:nvPr>
        </p:nvSpPr>
        <p:spPr>
          <a:xfrm>
            <a:off x="1775497" y="2322073"/>
            <a:ext cx="8818600" cy="1331108"/>
          </a:xfrm>
          <a:prstGeom prst="rect">
            <a:avLst/>
          </a:prstGeom>
          <a:effectLst>
            <a:outerShdw blurRad="762000" dist="292108" dir="5400000" algn="t" rotWithShape="0">
              <a:schemeClr val="bg2">
                <a:lumMod val="50000"/>
                <a:alpha val="0"/>
              </a:schemeClr>
            </a:outerShdw>
          </a:effectLst>
        </p:spPr>
        <p:txBody>
          <a:bodyPr anchor="ctr">
            <a:noAutofit/>
          </a:bodyPr>
          <a:lstStyle>
            <a:lvl1pPr algn="l">
              <a:lnSpc>
                <a:spcPct val="90000"/>
              </a:lnSpc>
              <a:defRPr sz="9600" b="1" i="0">
                <a:solidFill>
                  <a:schemeClr val="bg1"/>
                </a:solidFill>
                <a:latin typeface="+mj-lt"/>
                <a:ea typeface="Montserrat Black" charset="0"/>
                <a:cs typeface="Montserrat Black" charset="0"/>
              </a:defRPr>
            </a:lvl1pPr>
          </a:lstStyle>
          <a:p>
            <a:r>
              <a:rPr lang="nb-NO" noProof="1"/>
              <a:t>Master Title</a:t>
            </a:r>
            <a:endParaRPr lang="en-US"/>
          </a:p>
        </p:txBody>
      </p:sp>
      <p:grpSp>
        <p:nvGrpSpPr>
          <p:cNvPr id="2" name="Group 192">
            <a:extLst>
              <a:ext uri="{FF2B5EF4-FFF2-40B4-BE49-F238E27FC236}">
                <a16:creationId xmlns:a16="http://schemas.microsoft.com/office/drawing/2014/main" id="{7CC2E8B2-0C1A-9E34-7A51-8211CA18FF50}"/>
              </a:ext>
            </a:extLst>
          </p:cNvPr>
          <p:cNvGrpSpPr/>
          <p:nvPr userDrawn="1"/>
        </p:nvGrpSpPr>
        <p:grpSpPr>
          <a:xfrm>
            <a:off x="8898219" y="5859773"/>
            <a:ext cx="3036570" cy="715010"/>
            <a:chOff x="0" y="0"/>
            <a:chExt cx="3858895" cy="909955"/>
          </a:xfrm>
        </p:grpSpPr>
        <p:grpSp>
          <p:nvGrpSpPr>
            <p:cNvPr id="6" name="Group 190">
              <a:extLst>
                <a:ext uri="{FF2B5EF4-FFF2-40B4-BE49-F238E27FC236}">
                  <a16:creationId xmlns:a16="http://schemas.microsoft.com/office/drawing/2014/main" id="{093E45F3-F4FF-72D2-0B60-ED6DB0967562}"/>
                </a:ext>
              </a:extLst>
            </p:cNvPr>
            <p:cNvGrpSpPr/>
            <p:nvPr/>
          </p:nvGrpSpPr>
          <p:grpSpPr>
            <a:xfrm>
              <a:off x="0" y="0"/>
              <a:ext cx="3858895" cy="909955"/>
              <a:chOff x="-102741" y="225564"/>
              <a:chExt cx="3859463" cy="911259"/>
            </a:xfrm>
          </p:grpSpPr>
          <p:pic>
            <p:nvPicPr>
              <p:cNvPr id="18" name="Picture 1429454874" descr="Shape, arrow  Description automatically generated">
                <a:extLst>
                  <a:ext uri="{FF2B5EF4-FFF2-40B4-BE49-F238E27FC236}">
                    <a16:creationId xmlns:a16="http://schemas.microsoft.com/office/drawing/2014/main" id="{F44DFCD1-7A79-8EE7-F8BE-E8E539D12BE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2741" y="225564"/>
                <a:ext cx="2092405" cy="911259"/>
              </a:xfrm>
              <a:prstGeom prst="rect">
                <a:avLst/>
              </a:prstGeom>
            </p:spPr>
          </p:pic>
          <p:sp>
            <p:nvSpPr>
              <p:cNvPr id="19" name="Freeform: Shape 1">
                <a:extLst>
                  <a:ext uri="{FF2B5EF4-FFF2-40B4-BE49-F238E27FC236}">
                    <a16:creationId xmlns:a16="http://schemas.microsoft.com/office/drawing/2014/main" id="{821CD5B4-C524-DEC7-7965-ACCB202DEAC4}"/>
                  </a:ext>
                </a:extLst>
              </p:cNvPr>
              <p:cNvSpPr/>
              <p:nvPr/>
            </p:nvSpPr>
            <p:spPr>
              <a:xfrm>
                <a:off x="2393589" y="657206"/>
                <a:ext cx="1363133" cy="345940"/>
              </a:xfrm>
              <a:custGeom>
                <a:avLst/>
                <a:gdLst>
                  <a:gd name="connsiteX0" fmla="*/ 480712 w 4366695"/>
                  <a:gd name="connsiteY0" fmla="*/ 1112783 h 1112783"/>
                  <a:gd name="connsiteX1" fmla="*/ 255006 w 4366695"/>
                  <a:gd name="connsiteY1" fmla="*/ 1112783 h 1112783"/>
                  <a:gd name="connsiteX2" fmla="*/ 255006 w 4366695"/>
                  <a:gd name="connsiteY2" fmla="*/ 188772 h 1112783"/>
                  <a:gd name="connsiteX3" fmla="*/ 0 w 4366695"/>
                  <a:gd name="connsiteY3" fmla="*/ 188772 h 1112783"/>
                  <a:gd name="connsiteX4" fmla="*/ 0 w 4366695"/>
                  <a:gd name="connsiteY4" fmla="*/ 0 h 1112783"/>
                  <a:gd name="connsiteX5" fmla="*/ 732513 w 4366695"/>
                  <a:gd name="connsiteY5" fmla="*/ 0 h 1112783"/>
                  <a:gd name="connsiteX6" fmla="*/ 732513 w 4366695"/>
                  <a:gd name="connsiteY6" fmla="*/ 188772 h 1112783"/>
                  <a:gd name="connsiteX7" fmla="*/ 480712 w 4366695"/>
                  <a:gd name="connsiteY7" fmla="*/ 188772 h 1112783"/>
                  <a:gd name="connsiteX8" fmla="*/ 1183467 w 4366695"/>
                  <a:gd name="connsiteY8" fmla="*/ 1112783 h 1112783"/>
                  <a:gd name="connsiteX9" fmla="*/ 958219 w 4366695"/>
                  <a:gd name="connsiteY9" fmla="*/ 1112783 h 1112783"/>
                  <a:gd name="connsiteX10" fmla="*/ 958219 w 4366695"/>
                  <a:gd name="connsiteY10" fmla="*/ 0 h 1112783"/>
                  <a:gd name="connsiteX11" fmla="*/ 1183467 w 4366695"/>
                  <a:gd name="connsiteY11" fmla="*/ 0 h 1112783"/>
                  <a:gd name="connsiteX12" fmla="*/ 1705840 w 4366695"/>
                  <a:gd name="connsiteY12" fmla="*/ 0 h 1112783"/>
                  <a:gd name="connsiteX13" fmla="*/ 2251563 w 4366695"/>
                  <a:gd name="connsiteY13" fmla="*/ 749795 h 1112783"/>
                  <a:gd name="connsiteX14" fmla="*/ 2254310 w 4366695"/>
                  <a:gd name="connsiteY14" fmla="*/ 754205 h 1112783"/>
                  <a:gd name="connsiteX15" fmla="*/ 2254310 w 4366695"/>
                  <a:gd name="connsiteY15" fmla="*/ 0 h 1112783"/>
                  <a:gd name="connsiteX16" fmla="*/ 2480016 w 4366695"/>
                  <a:gd name="connsiteY16" fmla="*/ 0 h 1112783"/>
                  <a:gd name="connsiteX17" fmla="*/ 2480016 w 4366695"/>
                  <a:gd name="connsiteY17" fmla="*/ 1112783 h 1112783"/>
                  <a:gd name="connsiteX18" fmla="*/ 2253852 w 4366695"/>
                  <a:gd name="connsiteY18" fmla="*/ 1112783 h 1112783"/>
                  <a:gd name="connsiteX19" fmla="*/ 1698973 w 4366695"/>
                  <a:gd name="connsiteY19" fmla="*/ 352844 h 1112783"/>
                  <a:gd name="connsiteX20" fmla="*/ 1698973 w 4366695"/>
                  <a:gd name="connsiteY20" fmla="*/ 1112783 h 1112783"/>
                  <a:gd name="connsiteX21" fmla="*/ 1473725 w 4366695"/>
                  <a:gd name="connsiteY21" fmla="*/ 1112783 h 1112783"/>
                  <a:gd name="connsiteX22" fmla="*/ 1473725 w 4366695"/>
                  <a:gd name="connsiteY22" fmla="*/ 0 h 1112783"/>
                  <a:gd name="connsiteX23" fmla="*/ 3100821 w 4366695"/>
                  <a:gd name="connsiteY23" fmla="*/ 0 h 1112783"/>
                  <a:gd name="connsiteX24" fmla="*/ 2694734 w 4366695"/>
                  <a:gd name="connsiteY24" fmla="*/ 556171 h 1112783"/>
                  <a:gd name="connsiteX25" fmla="*/ 3100363 w 4366695"/>
                  <a:gd name="connsiteY25" fmla="*/ 1111901 h 1112783"/>
                  <a:gd name="connsiteX26" fmla="*/ 3375055 w 4366695"/>
                  <a:gd name="connsiteY26" fmla="*/ 1111901 h 1112783"/>
                  <a:gd name="connsiteX27" fmla="*/ 2966679 w 4366695"/>
                  <a:gd name="connsiteY27" fmla="*/ 556171 h 1112783"/>
                  <a:gd name="connsiteX28" fmla="*/ 3375055 w 4366695"/>
                  <a:gd name="connsiteY28" fmla="*/ 0 h 1112783"/>
                  <a:gd name="connsiteX29" fmla="*/ 4366695 w 4366695"/>
                  <a:gd name="connsiteY29" fmla="*/ 1112783 h 1112783"/>
                  <a:gd name="connsiteX30" fmla="*/ 4092003 w 4366695"/>
                  <a:gd name="connsiteY30" fmla="*/ 1112783 h 1112783"/>
                  <a:gd name="connsiteX31" fmla="*/ 3813190 w 4366695"/>
                  <a:gd name="connsiteY31" fmla="*/ 664230 h 1112783"/>
                  <a:gd name="connsiteX32" fmla="*/ 3810443 w 4366695"/>
                  <a:gd name="connsiteY32" fmla="*/ 664230 h 1112783"/>
                  <a:gd name="connsiteX33" fmla="*/ 3810443 w 4366695"/>
                  <a:gd name="connsiteY33" fmla="*/ 1112783 h 1112783"/>
                  <a:gd name="connsiteX34" fmla="*/ 3584737 w 4366695"/>
                  <a:gd name="connsiteY34" fmla="*/ 1112783 h 1112783"/>
                  <a:gd name="connsiteX35" fmla="*/ 3584737 w 4366695"/>
                  <a:gd name="connsiteY35" fmla="*/ 0 h 1112783"/>
                  <a:gd name="connsiteX36" fmla="*/ 3891477 w 4366695"/>
                  <a:gd name="connsiteY36" fmla="*/ 0 h 1112783"/>
                  <a:gd name="connsiteX37" fmla="*/ 4277878 w 4366695"/>
                  <a:gd name="connsiteY37" fmla="*/ 334761 h 1112783"/>
                  <a:gd name="connsiteX38" fmla="*/ 4041642 w 4366695"/>
                  <a:gd name="connsiteY38" fmla="*/ 643500 h 1112783"/>
                  <a:gd name="connsiteX39" fmla="*/ 3810443 w 4366695"/>
                  <a:gd name="connsiteY39" fmla="*/ 512066 h 1112783"/>
                  <a:gd name="connsiteX40" fmla="*/ 3839286 w 4366695"/>
                  <a:gd name="connsiteY40" fmla="*/ 512066 h 1112783"/>
                  <a:gd name="connsiteX41" fmla="*/ 4050799 w 4366695"/>
                  <a:gd name="connsiteY41" fmla="*/ 340936 h 1112783"/>
                  <a:gd name="connsiteX42" fmla="*/ 3841117 w 4366695"/>
                  <a:gd name="connsiteY42" fmla="*/ 176422 h 1112783"/>
                  <a:gd name="connsiteX43" fmla="*/ 3810443 w 4366695"/>
                  <a:gd name="connsiteY43" fmla="*/ 176422 h 11127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4366695" h="1112783">
                    <a:moveTo>
                      <a:pt x="480712" y="1112783"/>
                    </a:moveTo>
                    <a:lnTo>
                      <a:pt x="255006" y="1112783"/>
                    </a:lnTo>
                    <a:lnTo>
                      <a:pt x="255006" y="188772"/>
                    </a:lnTo>
                    <a:lnTo>
                      <a:pt x="0" y="188772"/>
                    </a:lnTo>
                    <a:lnTo>
                      <a:pt x="0" y="0"/>
                    </a:lnTo>
                    <a:lnTo>
                      <a:pt x="732513" y="0"/>
                    </a:lnTo>
                    <a:lnTo>
                      <a:pt x="732513" y="188772"/>
                    </a:lnTo>
                    <a:lnTo>
                      <a:pt x="480712" y="188772"/>
                    </a:lnTo>
                    <a:close/>
                    <a:moveTo>
                      <a:pt x="1183467" y="1112783"/>
                    </a:moveTo>
                    <a:lnTo>
                      <a:pt x="958219" y="1112783"/>
                    </a:lnTo>
                    <a:lnTo>
                      <a:pt x="958219" y="0"/>
                    </a:lnTo>
                    <a:lnTo>
                      <a:pt x="1183467" y="0"/>
                    </a:lnTo>
                    <a:close/>
                    <a:moveTo>
                      <a:pt x="1705840" y="0"/>
                    </a:moveTo>
                    <a:lnTo>
                      <a:pt x="2251563" y="749795"/>
                    </a:lnTo>
                    <a:lnTo>
                      <a:pt x="2254310" y="754205"/>
                    </a:lnTo>
                    <a:lnTo>
                      <a:pt x="2254310" y="0"/>
                    </a:lnTo>
                    <a:lnTo>
                      <a:pt x="2480016" y="0"/>
                    </a:lnTo>
                    <a:lnTo>
                      <a:pt x="2480016" y="1112783"/>
                    </a:lnTo>
                    <a:lnTo>
                      <a:pt x="2253852" y="1112783"/>
                    </a:lnTo>
                    <a:lnTo>
                      <a:pt x="1698973" y="352844"/>
                    </a:lnTo>
                    <a:lnTo>
                      <a:pt x="1698973" y="1112783"/>
                    </a:lnTo>
                    <a:lnTo>
                      <a:pt x="1473725" y="1112783"/>
                    </a:lnTo>
                    <a:lnTo>
                      <a:pt x="1473725" y="0"/>
                    </a:lnTo>
                    <a:close/>
                    <a:moveTo>
                      <a:pt x="3100821" y="0"/>
                    </a:moveTo>
                    <a:lnTo>
                      <a:pt x="2694734" y="556171"/>
                    </a:lnTo>
                    <a:lnTo>
                      <a:pt x="3100363" y="1111901"/>
                    </a:lnTo>
                    <a:lnTo>
                      <a:pt x="3375055" y="1111901"/>
                    </a:lnTo>
                    <a:lnTo>
                      <a:pt x="2966679" y="556171"/>
                    </a:lnTo>
                    <a:lnTo>
                      <a:pt x="3375055" y="0"/>
                    </a:lnTo>
                    <a:close/>
                    <a:moveTo>
                      <a:pt x="4366695" y="1112783"/>
                    </a:moveTo>
                    <a:lnTo>
                      <a:pt x="4092003" y="1112783"/>
                    </a:lnTo>
                    <a:lnTo>
                      <a:pt x="3813190" y="664230"/>
                    </a:lnTo>
                    <a:lnTo>
                      <a:pt x="3810443" y="664230"/>
                    </a:lnTo>
                    <a:lnTo>
                      <a:pt x="3810443" y="1112783"/>
                    </a:lnTo>
                    <a:lnTo>
                      <a:pt x="3584737" y="1112783"/>
                    </a:lnTo>
                    <a:lnTo>
                      <a:pt x="3584737" y="0"/>
                    </a:lnTo>
                    <a:lnTo>
                      <a:pt x="3891477" y="0"/>
                    </a:lnTo>
                    <a:cubicBezTo>
                      <a:pt x="4120388" y="0"/>
                      <a:pt x="4277878" y="97473"/>
                      <a:pt x="4277878" y="334761"/>
                    </a:cubicBezTo>
                    <a:cubicBezTo>
                      <a:pt x="4277878" y="476781"/>
                      <a:pt x="4196386" y="618360"/>
                      <a:pt x="4041642" y="643500"/>
                    </a:cubicBezTo>
                    <a:close/>
                    <a:moveTo>
                      <a:pt x="3810443" y="512066"/>
                    </a:moveTo>
                    <a:lnTo>
                      <a:pt x="3839286" y="512066"/>
                    </a:lnTo>
                    <a:cubicBezTo>
                      <a:pt x="3963355" y="512066"/>
                      <a:pt x="4050799" y="476781"/>
                      <a:pt x="4050799" y="340936"/>
                    </a:cubicBezTo>
                    <a:cubicBezTo>
                      <a:pt x="4050799" y="205091"/>
                      <a:pt x="3960608" y="176422"/>
                      <a:pt x="3841117" y="176422"/>
                    </a:cubicBezTo>
                    <a:lnTo>
                      <a:pt x="3810443" y="176422"/>
                    </a:lnTo>
                    <a:close/>
                  </a:path>
                </a:pathLst>
              </a:custGeom>
              <a:solidFill>
                <a:schemeClr val="tx1"/>
              </a:solidFill>
              <a:ln w="45720" cap="flat">
                <a:noFill/>
                <a:prstDash val="solid"/>
                <a:miter/>
              </a:ln>
            </p:spPr>
            <p:txBody>
              <a:bodyPr rtlCol="0" anchor="ctr"/>
              <a:lstStyle/>
              <a:p>
                <a:endParaRPr lang="sv-SE"/>
              </a:p>
            </p:txBody>
          </p:sp>
        </p:grpSp>
        <p:cxnSp>
          <p:nvCxnSpPr>
            <p:cNvPr id="17" name="Straight Connector 191">
              <a:extLst>
                <a:ext uri="{FF2B5EF4-FFF2-40B4-BE49-F238E27FC236}">
                  <a16:creationId xmlns:a16="http://schemas.microsoft.com/office/drawing/2014/main" id="{59888EA8-3676-40DE-7FF2-EA47056BE649}"/>
                </a:ext>
              </a:extLst>
            </p:cNvPr>
            <p:cNvCxnSpPr/>
            <p:nvPr/>
          </p:nvCxnSpPr>
          <p:spPr>
            <a:xfrm>
              <a:off x="2214694" y="117446"/>
              <a:ext cx="0" cy="720834"/>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08238692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5_Title ">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04BA71B9-11CB-22B7-87B8-57A2F457693E}"/>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1"/>
            <a:ext cx="12192000" cy="6858000"/>
          </a:xfrm>
          <a:prstGeom prst="rect">
            <a:avLst/>
          </a:prstGeom>
        </p:spPr>
      </p:pic>
      <p:sp>
        <p:nvSpPr>
          <p:cNvPr id="6" name="Title 1">
            <a:extLst>
              <a:ext uri="{FF2B5EF4-FFF2-40B4-BE49-F238E27FC236}">
                <a16:creationId xmlns:a16="http://schemas.microsoft.com/office/drawing/2014/main" id="{A7BE920B-F929-5640-A9D4-F027495E1C91}"/>
              </a:ext>
            </a:extLst>
          </p:cNvPr>
          <p:cNvSpPr>
            <a:spLocks noGrp="1"/>
          </p:cNvSpPr>
          <p:nvPr>
            <p:ph type="title" hasCustomPrompt="1"/>
          </p:nvPr>
        </p:nvSpPr>
        <p:spPr>
          <a:xfrm>
            <a:off x="1775497" y="2639676"/>
            <a:ext cx="8818600" cy="1331108"/>
          </a:xfrm>
          <a:prstGeom prst="rect">
            <a:avLst/>
          </a:prstGeom>
          <a:effectLst>
            <a:outerShdw blurRad="762000" dist="292108" dir="5400000" algn="t" rotWithShape="0">
              <a:schemeClr val="bg2">
                <a:lumMod val="50000"/>
                <a:alpha val="0"/>
              </a:schemeClr>
            </a:outerShdw>
          </a:effectLst>
        </p:spPr>
        <p:txBody>
          <a:bodyPr anchor="ctr">
            <a:noAutofit/>
          </a:bodyPr>
          <a:lstStyle>
            <a:lvl1pPr algn="l">
              <a:lnSpc>
                <a:spcPct val="90000"/>
              </a:lnSpc>
              <a:defRPr sz="8000" b="1" i="0">
                <a:solidFill>
                  <a:schemeClr val="bg1"/>
                </a:solidFill>
                <a:latin typeface="+mj-lt"/>
                <a:ea typeface="Montserrat Black" charset="0"/>
                <a:cs typeface="Montserrat Black" charset="0"/>
              </a:defRPr>
            </a:lvl1pPr>
          </a:lstStyle>
          <a:p>
            <a:r>
              <a:rPr lang="nb-NO" noProof="1"/>
              <a:t>Master Title</a:t>
            </a:r>
            <a:endParaRPr lang="en-US"/>
          </a:p>
        </p:txBody>
      </p:sp>
    </p:spTree>
    <p:extLst>
      <p:ext uri="{BB962C8B-B14F-4D97-AF65-F5344CB8AC3E}">
        <p14:creationId xmlns:p14="http://schemas.microsoft.com/office/powerpoint/2010/main" val="28585953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1_Title ">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04BA71B9-11CB-22B7-87B8-57A2F457693E}"/>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577516" y="520812"/>
            <a:ext cx="11036968" cy="5038846"/>
          </a:xfrm>
          <a:prstGeom prst="rect">
            <a:avLst/>
          </a:prstGeom>
        </p:spPr>
      </p:pic>
      <p:sp>
        <p:nvSpPr>
          <p:cNvPr id="4" name="Graphic 3">
            <a:extLst>
              <a:ext uri="{FF2B5EF4-FFF2-40B4-BE49-F238E27FC236}">
                <a16:creationId xmlns:a16="http://schemas.microsoft.com/office/drawing/2014/main" id="{B3983946-9646-F5E1-B41E-216C28AD4C5B}"/>
              </a:ext>
            </a:extLst>
          </p:cNvPr>
          <p:cNvSpPr/>
          <p:nvPr userDrawn="1"/>
        </p:nvSpPr>
        <p:spPr>
          <a:xfrm>
            <a:off x="10344925" y="6014380"/>
            <a:ext cx="1265088" cy="322808"/>
          </a:xfrm>
          <a:custGeom>
            <a:avLst/>
            <a:gdLst>
              <a:gd name="connsiteX0" fmla="*/ 480712 w 4366695"/>
              <a:gd name="connsiteY0" fmla="*/ 1112783 h 1112783"/>
              <a:gd name="connsiteX1" fmla="*/ 255006 w 4366695"/>
              <a:gd name="connsiteY1" fmla="*/ 1112783 h 1112783"/>
              <a:gd name="connsiteX2" fmla="*/ 255006 w 4366695"/>
              <a:gd name="connsiteY2" fmla="*/ 188772 h 1112783"/>
              <a:gd name="connsiteX3" fmla="*/ 0 w 4366695"/>
              <a:gd name="connsiteY3" fmla="*/ 188772 h 1112783"/>
              <a:gd name="connsiteX4" fmla="*/ 0 w 4366695"/>
              <a:gd name="connsiteY4" fmla="*/ 0 h 1112783"/>
              <a:gd name="connsiteX5" fmla="*/ 732513 w 4366695"/>
              <a:gd name="connsiteY5" fmla="*/ 0 h 1112783"/>
              <a:gd name="connsiteX6" fmla="*/ 732513 w 4366695"/>
              <a:gd name="connsiteY6" fmla="*/ 188772 h 1112783"/>
              <a:gd name="connsiteX7" fmla="*/ 480712 w 4366695"/>
              <a:gd name="connsiteY7" fmla="*/ 188772 h 1112783"/>
              <a:gd name="connsiteX8" fmla="*/ 1183467 w 4366695"/>
              <a:gd name="connsiteY8" fmla="*/ 1112783 h 1112783"/>
              <a:gd name="connsiteX9" fmla="*/ 958219 w 4366695"/>
              <a:gd name="connsiteY9" fmla="*/ 1112783 h 1112783"/>
              <a:gd name="connsiteX10" fmla="*/ 958219 w 4366695"/>
              <a:gd name="connsiteY10" fmla="*/ 0 h 1112783"/>
              <a:gd name="connsiteX11" fmla="*/ 1183467 w 4366695"/>
              <a:gd name="connsiteY11" fmla="*/ 0 h 1112783"/>
              <a:gd name="connsiteX12" fmla="*/ 1705840 w 4366695"/>
              <a:gd name="connsiteY12" fmla="*/ 0 h 1112783"/>
              <a:gd name="connsiteX13" fmla="*/ 2251563 w 4366695"/>
              <a:gd name="connsiteY13" fmla="*/ 749795 h 1112783"/>
              <a:gd name="connsiteX14" fmla="*/ 2254310 w 4366695"/>
              <a:gd name="connsiteY14" fmla="*/ 754205 h 1112783"/>
              <a:gd name="connsiteX15" fmla="*/ 2254310 w 4366695"/>
              <a:gd name="connsiteY15" fmla="*/ 0 h 1112783"/>
              <a:gd name="connsiteX16" fmla="*/ 2480016 w 4366695"/>
              <a:gd name="connsiteY16" fmla="*/ 0 h 1112783"/>
              <a:gd name="connsiteX17" fmla="*/ 2480016 w 4366695"/>
              <a:gd name="connsiteY17" fmla="*/ 1112783 h 1112783"/>
              <a:gd name="connsiteX18" fmla="*/ 2253852 w 4366695"/>
              <a:gd name="connsiteY18" fmla="*/ 1112783 h 1112783"/>
              <a:gd name="connsiteX19" fmla="*/ 1698973 w 4366695"/>
              <a:gd name="connsiteY19" fmla="*/ 352844 h 1112783"/>
              <a:gd name="connsiteX20" fmla="*/ 1698973 w 4366695"/>
              <a:gd name="connsiteY20" fmla="*/ 1112783 h 1112783"/>
              <a:gd name="connsiteX21" fmla="*/ 1473725 w 4366695"/>
              <a:gd name="connsiteY21" fmla="*/ 1112783 h 1112783"/>
              <a:gd name="connsiteX22" fmla="*/ 1473725 w 4366695"/>
              <a:gd name="connsiteY22" fmla="*/ 0 h 1112783"/>
              <a:gd name="connsiteX23" fmla="*/ 3100821 w 4366695"/>
              <a:gd name="connsiteY23" fmla="*/ 0 h 1112783"/>
              <a:gd name="connsiteX24" fmla="*/ 2694734 w 4366695"/>
              <a:gd name="connsiteY24" fmla="*/ 556171 h 1112783"/>
              <a:gd name="connsiteX25" fmla="*/ 3100363 w 4366695"/>
              <a:gd name="connsiteY25" fmla="*/ 1111901 h 1112783"/>
              <a:gd name="connsiteX26" fmla="*/ 3375055 w 4366695"/>
              <a:gd name="connsiteY26" fmla="*/ 1111901 h 1112783"/>
              <a:gd name="connsiteX27" fmla="*/ 2966679 w 4366695"/>
              <a:gd name="connsiteY27" fmla="*/ 556171 h 1112783"/>
              <a:gd name="connsiteX28" fmla="*/ 3375055 w 4366695"/>
              <a:gd name="connsiteY28" fmla="*/ 0 h 1112783"/>
              <a:gd name="connsiteX29" fmla="*/ 4366695 w 4366695"/>
              <a:gd name="connsiteY29" fmla="*/ 1112783 h 1112783"/>
              <a:gd name="connsiteX30" fmla="*/ 4092003 w 4366695"/>
              <a:gd name="connsiteY30" fmla="*/ 1112783 h 1112783"/>
              <a:gd name="connsiteX31" fmla="*/ 3813190 w 4366695"/>
              <a:gd name="connsiteY31" fmla="*/ 664230 h 1112783"/>
              <a:gd name="connsiteX32" fmla="*/ 3810443 w 4366695"/>
              <a:gd name="connsiteY32" fmla="*/ 664230 h 1112783"/>
              <a:gd name="connsiteX33" fmla="*/ 3810443 w 4366695"/>
              <a:gd name="connsiteY33" fmla="*/ 1112783 h 1112783"/>
              <a:gd name="connsiteX34" fmla="*/ 3584737 w 4366695"/>
              <a:gd name="connsiteY34" fmla="*/ 1112783 h 1112783"/>
              <a:gd name="connsiteX35" fmla="*/ 3584737 w 4366695"/>
              <a:gd name="connsiteY35" fmla="*/ 0 h 1112783"/>
              <a:gd name="connsiteX36" fmla="*/ 3891477 w 4366695"/>
              <a:gd name="connsiteY36" fmla="*/ 0 h 1112783"/>
              <a:gd name="connsiteX37" fmla="*/ 4277878 w 4366695"/>
              <a:gd name="connsiteY37" fmla="*/ 334761 h 1112783"/>
              <a:gd name="connsiteX38" fmla="*/ 4041642 w 4366695"/>
              <a:gd name="connsiteY38" fmla="*/ 643500 h 1112783"/>
              <a:gd name="connsiteX39" fmla="*/ 3810443 w 4366695"/>
              <a:gd name="connsiteY39" fmla="*/ 512066 h 1112783"/>
              <a:gd name="connsiteX40" fmla="*/ 3839286 w 4366695"/>
              <a:gd name="connsiteY40" fmla="*/ 512066 h 1112783"/>
              <a:gd name="connsiteX41" fmla="*/ 4050799 w 4366695"/>
              <a:gd name="connsiteY41" fmla="*/ 340936 h 1112783"/>
              <a:gd name="connsiteX42" fmla="*/ 3841117 w 4366695"/>
              <a:gd name="connsiteY42" fmla="*/ 176422 h 1112783"/>
              <a:gd name="connsiteX43" fmla="*/ 3810443 w 4366695"/>
              <a:gd name="connsiteY43" fmla="*/ 176422 h 11127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4366695" h="1112783">
                <a:moveTo>
                  <a:pt x="480712" y="1112783"/>
                </a:moveTo>
                <a:lnTo>
                  <a:pt x="255006" y="1112783"/>
                </a:lnTo>
                <a:lnTo>
                  <a:pt x="255006" y="188772"/>
                </a:lnTo>
                <a:lnTo>
                  <a:pt x="0" y="188772"/>
                </a:lnTo>
                <a:lnTo>
                  <a:pt x="0" y="0"/>
                </a:lnTo>
                <a:lnTo>
                  <a:pt x="732513" y="0"/>
                </a:lnTo>
                <a:lnTo>
                  <a:pt x="732513" y="188772"/>
                </a:lnTo>
                <a:lnTo>
                  <a:pt x="480712" y="188772"/>
                </a:lnTo>
                <a:close/>
                <a:moveTo>
                  <a:pt x="1183467" y="1112783"/>
                </a:moveTo>
                <a:lnTo>
                  <a:pt x="958219" y="1112783"/>
                </a:lnTo>
                <a:lnTo>
                  <a:pt x="958219" y="0"/>
                </a:lnTo>
                <a:lnTo>
                  <a:pt x="1183467" y="0"/>
                </a:lnTo>
                <a:close/>
                <a:moveTo>
                  <a:pt x="1705840" y="0"/>
                </a:moveTo>
                <a:lnTo>
                  <a:pt x="2251563" y="749795"/>
                </a:lnTo>
                <a:lnTo>
                  <a:pt x="2254310" y="754205"/>
                </a:lnTo>
                <a:lnTo>
                  <a:pt x="2254310" y="0"/>
                </a:lnTo>
                <a:lnTo>
                  <a:pt x="2480016" y="0"/>
                </a:lnTo>
                <a:lnTo>
                  <a:pt x="2480016" y="1112783"/>
                </a:lnTo>
                <a:lnTo>
                  <a:pt x="2253852" y="1112783"/>
                </a:lnTo>
                <a:lnTo>
                  <a:pt x="1698973" y="352844"/>
                </a:lnTo>
                <a:lnTo>
                  <a:pt x="1698973" y="1112783"/>
                </a:lnTo>
                <a:lnTo>
                  <a:pt x="1473725" y="1112783"/>
                </a:lnTo>
                <a:lnTo>
                  <a:pt x="1473725" y="0"/>
                </a:lnTo>
                <a:close/>
                <a:moveTo>
                  <a:pt x="3100821" y="0"/>
                </a:moveTo>
                <a:lnTo>
                  <a:pt x="2694734" y="556171"/>
                </a:lnTo>
                <a:lnTo>
                  <a:pt x="3100363" y="1111901"/>
                </a:lnTo>
                <a:lnTo>
                  <a:pt x="3375055" y="1111901"/>
                </a:lnTo>
                <a:lnTo>
                  <a:pt x="2966679" y="556171"/>
                </a:lnTo>
                <a:lnTo>
                  <a:pt x="3375055" y="0"/>
                </a:lnTo>
                <a:close/>
                <a:moveTo>
                  <a:pt x="4366695" y="1112783"/>
                </a:moveTo>
                <a:lnTo>
                  <a:pt x="4092003" y="1112783"/>
                </a:lnTo>
                <a:lnTo>
                  <a:pt x="3813190" y="664230"/>
                </a:lnTo>
                <a:lnTo>
                  <a:pt x="3810443" y="664230"/>
                </a:lnTo>
                <a:lnTo>
                  <a:pt x="3810443" y="1112783"/>
                </a:lnTo>
                <a:lnTo>
                  <a:pt x="3584737" y="1112783"/>
                </a:lnTo>
                <a:lnTo>
                  <a:pt x="3584737" y="0"/>
                </a:lnTo>
                <a:lnTo>
                  <a:pt x="3891477" y="0"/>
                </a:lnTo>
                <a:cubicBezTo>
                  <a:pt x="4120388" y="0"/>
                  <a:pt x="4277878" y="97473"/>
                  <a:pt x="4277878" y="334761"/>
                </a:cubicBezTo>
                <a:cubicBezTo>
                  <a:pt x="4277878" y="476781"/>
                  <a:pt x="4196386" y="618360"/>
                  <a:pt x="4041642" y="643500"/>
                </a:cubicBezTo>
                <a:close/>
                <a:moveTo>
                  <a:pt x="3810443" y="512066"/>
                </a:moveTo>
                <a:lnTo>
                  <a:pt x="3839286" y="512066"/>
                </a:lnTo>
                <a:cubicBezTo>
                  <a:pt x="3963355" y="512066"/>
                  <a:pt x="4050799" y="476781"/>
                  <a:pt x="4050799" y="340936"/>
                </a:cubicBezTo>
                <a:cubicBezTo>
                  <a:pt x="4050799" y="205091"/>
                  <a:pt x="3960608" y="176422"/>
                  <a:pt x="3841117" y="176422"/>
                </a:cubicBezTo>
                <a:lnTo>
                  <a:pt x="3810443" y="176422"/>
                </a:lnTo>
                <a:close/>
              </a:path>
            </a:pathLst>
          </a:custGeom>
          <a:gradFill>
            <a:gsLst>
              <a:gs pos="100000">
                <a:schemeClr val="accent2"/>
              </a:gs>
              <a:gs pos="4000">
                <a:schemeClr val="accent1"/>
              </a:gs>
            </a:gsLst>
            <a:lin ang="3000000" scaled="0"/>
          </a:gradFill>
          <a:ln w="45720" cap="flat">
            <a:noFill/>
            <a:prstDash val="solid"/>
            <a:miter/>
          </a:ln>
          <a:effectLst>
            <a:outerShdw blurRad="541692" dist="50800" dir="5400000" algn="ctr" rotWithShape="0">
              <a:schemeClr val="bg2">
                <a:alpha val="0"/>
              </a:schemeClr>
            </a:outerShdw>
          </a:effectLst>
        </p:spPr>
        <p:txBody>
          <a:bodyPr anchor="ctr"/>
          <a:lstStyle/>
          <a:p>
            <a:pPr algn="ctr" defTabSz="914330" eaLnBrk="1" fontAlgn="auto" hangingPunct="1">
              <a:spcBef>
                <a:spcPts val="0"/>
              </a:spcBef>
              <a:spcAft>
                <a:spcPts val="0"/>
              </a:spcAft>
              <a:defRPr/>
            </a:pPr>
            <a:endParaRPr lang="nb-NO">
              <a:solidFill>
                <a:schemeClr val="bg1"/>
              </a:solidFill>
              <a:latin typeface="+mn-lt"/>
            </a:endParaRPr>
          </a:p>
        </p:txBody>
      </p:sp>
      <p:sp>
        <p:nvSpPr>
          <p:cNvPr id="3" name="Date Placeholder 10">
            <a:extLst>
              <a:ext uri="{FF2B5EF4-FFF2-40B4-BE49-F238E27FC236}">
                <a16:creationId xmlns:a16="http://schemas.microsoft.com/office/drawing/2014/main" id="{4EB70DD0-7B1D-AB7E-0B56-AC8C7989011F}"/>
              </a:ext>
            </a:extLst>
          </p:cNvPr>
          <p:cNvSpPr>
            <a:spLocks noGrp="1"/>
          </p:cNvSpPr>
          <p:nvPr>
            <p:ph type="dt" sz="half" idx="12"/>
          </p:nvPr>
        </p:nvSpPr>
        <p:spPr>
          <a:xfrm>
            <a:off x="583474" y="6111523"/>
            <a:ext cx="1510430" cy="365125"/>
          </a:xfrm>
          <a:prstGeom prst="rect">
            <a:avLst/>
          </a:prstGeom>
        </p:spPr>
        <p:txBody>
          <a:bodyPr anchor="ctr"/>
          <a:lstStyle>
            <a:lvl1pPr algn="l">
              <a:defRPr sz="1050">
                <a:solidFill>
                  <a:schemeClr val="tx1"/>
                </a:solidFill>
              </a:defRPr>
            </a:lvl1pPr>
          </a:lstStyle>
          <a:p>
            <a:endParaRPr lang="nb-NO" sz="1050"/>
          </a:p>
        </p:txBody>
      </p:sp>
      <p:sp>
        <p:nvSpPr>
          <p:cNvPr id="15" name="Title 1">
            <a:extLst>
              <a:ext uri="{FF2B5EF4-FFF2-40B4-BE49-F238E27FC236}">
                <a16:creationId xmlns:a16="http://schemas.microsoft.com/office/drawing/2014/main" id="{B43DB534-7AF7-F3A0-5869-38FB51EA3A41}"/>
              </a:ext>
            </a:extLst>
          </p:cNvPr>
          <p:cNvSpPr>
            <a:spLocks noGrp="1"/>
          </p:cNvSpPr>
          <p:nvPr>
            <p:ph type="title" hasCustomPrompt="1"/>
          </p:nvPr>
        </p:nvSpPr>
        <p:spPr>
          <a:xfrm>
            <a:off x="1846218" y="2582191"/>
            <a:ext cx="8499564" cy="891491"/>
          </a:xfrm>
          <a:prstGeom prst="rect">
            <a:avLst/>
          </a:prstGeom>
          <a:effectLst>
            <a:outerShdw blurRad="762000" dist="292108" dir="5400000" algn="t" rotWithShape="0">
              <a:schemeClr val="bg2">
                <a:lumMod val="50000"/>
                <a:alpha val="0"/>
              </a:schemeClr>
            </a:outerShdw>
          </a:effectLst>
        </p:spPr>
        <p:txBody>
          <a:bodyPr anchor="ctr">
            <a:noAutofit/>
          </a:bodyPr>
          <a:lstStyle>
            <a:lvl1pPr algn="l">
              <a:lnSpc>
                <a:spcPct val="90000"/>
              </a:lnSpc>
              <a:defRPr sz="8000" b="1" i="0">
                <a:solidFill>
                  <a:schemeClr val="bg1"/>
                </a:solidFill>
                <a:latin typeface="+mj-lt"/>
                <a:ea typeface="Montserrat Black" charset="0"/>
                <a:cs typeface="Montserrat Black" charset="0"/>
              </a:defRPr>
            </a:lvl1pPr>
          </a:lstStyle>
          <a:p>
            <a:r>
              <a:rPr lang="nb-NO" noProof="1"/>
              <a:t>Master Title</a:t>
            </a:r>
            <a:endParaRPr lang="en-US"/>
          </a:p>
        </p:txBody>
      </p:sp>
      <p:sp>
        <p:nvSpPr>
          <p:cNvPr id="16" name="Text Placeholder 8">
            <a:extLst>
              <a:ext uri="{FF2B5EF4-FFF2-40B4-BE49-F238E27FC236}">
                <a16:creationId xmlns:a16="http://schemas.microsoft.com/office/drawing/2014/main" id="{2E9FA8AB-8954-1B12-90BC-6A276F922460}"/>
              </a:ext>
            </a:extLst>
          </p:cNvPr>
          <p:cNvSpPr>
            <a:spLocks noGrp="1"/>
          </p:cNvSpPr>
          <p:nvPr>
            <p:ph type="body" sz="quarter" idx="14"/>
          </p:nvPr>
        </p:nvSpPr>
        <p:spPr>
          <a:xfrm>
            <a:off x="1836517" y="3481708"/>
            <a:ext cx="8508408" cy="450968"/>
          </a:xfrm>
          <a:prstGeom prst="rect">
            <a:avLst/>
          </a:prstGeom>
        </p:spPr>
        <p:txBody>
          <a:bodyPr>
            <a:noAutofit/>
          </a:bodyPr>
          <a:lstStyle>
            <a:lvl1pPr marL="0" indent="0" algn="l">
              <a:buNone/>
              <a:defRPr sz="1800">
                <a:solidFill>
                  <a:schemeClr val="bg1"/>
                </a:solidFill>
              </a:defRPr>
            </a:lvl1pPr>
            <a:lvl2pPr marL="285750" indent="0">
              <a:buNone/>
              <a:defRPr/>
            </a:lvl2pPr>
            <a:lvl3pPr marL="492125" indent="0">
              <a:buNone/>
              <a:defRPr/>
            </a:lvl3pPr>
            <a:lvl4pPr marL="801687" indent="0">
              <a:buNone/>
              <a:defRPr/>
            </a:lvl4pPr>
            <a:lvl5pPr marL="1108075" indent="0">
              <a:buNone/>
              <a:defRPr/>
            </a:lvl5pPr>
          </a:lstStyle>
          <a:p>
            <a:pPr lvl="0"/>
            <a:r>
              <a:rPr lang="en-US"/>
              <a:t>Click to edit Master text styles</a:t>
            </a:r>
          </a:p>
        </p:txBody>
      </p:sp>
    </p:spTree>
    <p:extLst>
      <p:ext uri="{BB962C8B-B14F-4D97-AF65-F5344CB8AC3E}">
        <p14:creationId xmlns:p14="http://schemas.microsoft.com/office/powerpoint/2010/main" val="427484200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3_Title ">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60218340-312D-01FF-301A-257D9109A0B6}"/>
              </a:ext>
            </a:extLst>
          </p:cNvPr>
          <p:cNvPicPr>
            <a:picLocks noChangeAspect="1"/>
          </p:cNvPicPr>
          <p:nvPr userDrawn="1"/>
        </p:nvPicPr>
        <p:blipFill>
          <a:blip r:embed="rId2">
            <a:extLst>
              <a:ext uri="{28A0092B-C50C-407E-A947-70E740481C1C}">
                <a14:useLocalDpi xmlns:a14="http://schemas.microsoft.com/office/drawing/2010/main" val="0"/>
              </a:ext>
            </a:extLst>
          </a:blip>
          <a:srcRect t="13272" r="13272"/>
          <a:stretch>
            <a:fillRect/>
          </a:stretch>
        </p:blipFill>
        <p:spPr>
          <a:xfrm>
            <a:off x="577517" y="520813"/>
            <a:ext cx="11031010" cy="5038846"/>
          </a:xfrm>
          <a:prstGeom prst="rect">
            <a:avLst/>
          </a:prstGeom>
        </p:spPr>
      </p:pic>
      <p:pic>
        <p:nvPicPr>
          <p:cNvPr id="18" name="Picture 17">
            <a:extLst>
              <a:ext uri="{FF2B5EF4-FFF2-40B4-BE49-F238E27FC236}">
                <a16:creationId xmlns:a16="http://schemas.microsoft.com/office/drawing/2014/main" id="{ECCB8BF1-7C06-ECB3-0E80-1374A0C84EE6}"/>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577516" y="520812"/>
            <a:ext cx="11036968" cy="5038846"/>
          </a:xfrm>
          <a:prstGeom prst="rect">
            <a:avLst/>
          </a:prstGeom>
        </p:spPr>
      </p:pic>
      <p:sp>
        <p:nvSpPr>
          <p:cNvPr id="11" name="Title 1">
            <a:extLst>
              <a:ext uri="{FF2B5EF4-FFF2-40B4-BE49-F238E27FC236}">
                <a16:creationId xmlns:a16="http://schemas.microsoft.com/office/drawing/2014/main" id="{187651AB-F631-D802-6B5A-BCFB8FE45AD1}"/>
              </a:ext>
            </a:extLst>
          </p:cNvPr>
          <p:cNvSpPr>
            <a:spLocks noGrp="1"/>
          </p:cNvSpPr>
          <p:nvPr>
            <p:ph type="title" hasCustomPrompt="1"/>
          </p:nvPr>
        </p:nvSpPr>
        <p:spPr>
          <a:xfrm>
            <a:off x="2163337" y="2537509"/>
            <a:ext cx="7865326" cy="891491"/>
          </a:xfrm>
          <a:prstGeom prst="rect">
            <a:avLst/>
          </a:prstGeom>
          <a:effectLst>
            <a:outerShdw blurRad="762000" dist="292108" dir="5400000" algn="t" rotWithShape="0">
              <a:schemeClr val="bg2">
                <a:lumMod val="50000"/>
                <a:alpha val="0"/>
              </a:schemeClr>
            </a:outerShdw>
          </a:effectLst>
        </p:spPr>
        <p:txBody>
          <a:bodyPr anchor="ctr">
            <a:noAutofit/>
          </a:bodyPr>
          <a:lstStyle>
            <a:lvl1pPr algn="l">
              <a:lnSpc>
                <a:spcPct val="100000"/>
              </a:lnSpc>
              <a:defRPr sz="6600" b="1" i="0">
                <a:solidFill>
                  <a:schemeClr val="bg1"/>
                </a:solidFill>
                <a:latin typeface="+mj-lt"/>
                <a:ea typeface="Montserrat Black" charset="0"/>
                <a:cs typeface="Montserrat Black" charset="0"/>
              </a:defRPr>
            </a:lvl1pPr>
          </a:lstStyle>
          <a:p>
            <a:r>
              <a:rPr lang="nb-NO" noProof="1"/>
              <a:t>Master Title</a:t>
            </a:r>
            <a:endParaRPr lang="en-US"/>
          </a:p>
        </p:txBody>
      </p:sp>
      <p:sp>
        <p:nvSpPr>
          <p:cNvPr id="12" name="Text Placeholder 8">
            <a:extLst>
              <a:ext uri="{FF2B5EF4-FFF2-40B4-BE49-F238E27FC236}">
                <a16:creationId xmlns:a16="http://schemas.microsoft.com/office/drawing/2014/main" id="{16A75450-FA36-AFAF-A135-39CAD0465147}"/>
              </a:ext>
            </a:extLst>
          </p:cNvPr>
          <p:cNvSpPr>
            <a:spLocks noGrp="1"/>
          </p:cNvSpPr>
          <p:nvPr>
            <p:ph type="body" sz="quarter" idx="14"/>
          </p:nvPr>
        </p:nvSpPr>
        <p:spPr>
          <a:xfrm>
            <a:off x="577517" y="5987616"/>
            <a:ext cx="7873510" cy="356968"/>
          </a:xfrm>
          <a:prstGeom prst="rect">
            <a:avLst/>
          </a:prstGeom>
        </p:spPr>
        <p:txBody>
          <a:bodyPr anchor="ctr">
            <a:noAutofit/>
          </a:bodyPr>
          <a:lstStyle>
            <a:lvl1pPr marL="0" indent="0" algn="l">
              <a:lnSpc>
                <a:spcPct val="120000"/>
              </a:lnSpc>
              <a:buNone/>
              <a:defRPr sz="1600">
                <a:solidFill>
                  <a:schemeClr val="tx1"/>
                </a:solidFill>
              </a:defRPr>
            </a:lvl1pPr>
            <a:lvl2pPr marL="285750" indent="0">
              <a:buNone/>
              <a:defRPr/>
            </a:lvl2pPr>
            <a:lvl3pPr marL="492125" indent="0">
              <a:buNone/>
              <a:defRPr/>
            </a:lvl3pPr>
            <a:lvl4pPr marL="801687" indent="0">
              <a:buNone/>
              <a:defRPr/>
            </a:lvl4pPr>
            <a:lvl5pPr marL="1108075" indent="0">
              <a:buNone/>
              <a:defRPr/>
            </a:lvl5pPr>
          </a:lstStyle>
          <a:p>
            <a:pPr lvl="0"/>
            <a:r>
              <a:rPr lang="en-US"/>
              <a:t>Click to edit Master text styles</a:t>
            </a:r>
          </a:p>
        </p:txBody>
      </p:sp>
      <p:grpSp>
        <p:nvGrpSpPr>
          <p:cNvPr id="15" name="Group 14">
            <a:extLst>
              <a:ext uri="{FF2B5EF4-FFF2-40B4-BE49-F238E27FC236}">
                <a16:creationId xmlns:a16="http://schemas.microsoft.com/office/drawing/2014/main" id="{2F2A8437-73EC-7854-FFE1-3E4C54D63A56}"/>
              </a:ext>
            </a:extLst>
          </p:cNvPr>
          <p:cNvGrpSpPr/>
          <p:nvPr userDrawn="1"/>
        </p:nvGrpSpPr>
        <p:grpSpPr>
          <a:xfrm>
            <a:off x="11203570" y="6019406"/>
            <a:ext cx="404957" cy="385156"/>
            <a:chOff x="0" y="1"/>
            <a:chExt cx="635000" cy="603950"/>
          </a:xfrm>
          <a:solidFill>
            <a:schemeClr val="accent1"/>
          </a:solidFill>
        </p:grpSpPr>
        <p:sp>
          <p:nvSpPr>
            <p:cNvPr id="16" name="Free Form 2">
              <a:extLst>
                <a:ext uri="{FF2B5EF4-FFF2-40B4-BE49-F238E27FC236}">
                  <a16:creationId xmlns:a16="http://schemas.microsoft.com/office/drawing/2014/main" id="{6671F6A5-E702-CC07-A297-B692D6272E22}"/>
                </a:ext>
              </a:extLst>
            </p:cNvPr>
            <p:cNvSpPr/>
            <p:nvPr/>
          </p:nvSpPr>
          <p:spPr>
            <a:xfrm>
              <a:off x="270154" y="1"/>
              <a:ext cx="364846" cy="603936"/>
            </a:xfrm>
            <a:custGeom>
              <a:avLst/>
              <a:gdLst/>
              <a:ahLst/>
              <a:cxnLst/>
              <a:rect l="0" t="0" r="0" b="0"/>
              <a:pathLst>
                <a:path w="364845" h="603935">
                  <a:moveTo>
                    <a:pt x="217792" y="0"/>
                  </a:moveTo>
                  <a:lnTo>
                    <a:pt x="0" y="301967"/>
                  </a:lnTo>
                  <a:lnTo>
                    <a:pt x="217462" y="603529"/>
                  </a:lnTo>
                  <a:lnTo>
                    <a:pt x="364845" y="603935"/>
                  </a:lnTo>
                  <a:lnTo>
                    <a:pt x="145897" y="301967"/>
                  </a:lnTo>
                  <a:lnTo>
                    <a:pt x="364845" y="0"/>
                  </a:lnTo>
                  <a:close/>
                </a:path>
              </a:pathLst>
            </a:custGeom>
            <a:grpFill/>
            <a:ln w="12700" cap="flat" cmpd="sng">
              <a:noFill/>
              <a:prstDash val="solid"/>
              <a:miter lim="800000"/>
            </a:ln>
          </p:spPr>
          <p:txBody>
            <a:bodyPr anchor="ctr">
              <a:spAutoFit/>
            </a:bodyPr>
            <a:lstStyle/>
            <a:p>
              <a:pPr algn="ctr"/>
              <a:endParaRPr lang="en-US"/>
            </a:p>
          </p:txBody>
        </p:sp>
        <p:sp>
          <p:nvSpPr>
            <p:cNvPr id="17" name="Rectangle 3">
              <a:extLst>
                <a:ext uri="{FF2B5EF4-FFF2-40B4-BE49-F238E27FC236}">
                  <a16:creationId xmlns:a16="http://schemas.microsoft.com/office/drawing/2014/main" id="{4A411844-F941-028A-5617-7D0E988B8226}"/>
                </a:ext>
              </a:extLst>
            </p:cNvPr>
            <p:cNvSpPr/>
            <p:nvPr/>
          </p:nvSpPr>
          <p:spPr>
            <a:xfrm>
              <a:off x="0" y="483593"/>
              <a:ext cx="120357" cy="120358"/>
            </a:xfrm>
            <a:prstGeom prst="rect">
              <a:avLst/>
            </a:prstGeom>
            <a:grpFill/>
            <a:ln w="12700" cap="flat" cmpd="sng">
              <a:noFill/>
              <a:prstDash val="solid"/>
              <a:miter lim="800000"/>
            </a:ln>
          </p:spPr>
          <p:txBody>
            <a:bodyPr anchor="ctr">
              <a:spAutoFit/>
            </a:bodyPr>
            <a:lstStyle/>
            <a:p>
              <a:pPr algn="ctr"/>
              <a:endParaRPr lang="en-US"/>
            </a:p>
          </p:txBody>
        </p:sp>
      </p:grpSp>
    </p:spTree>
    <p:extLst>
      <p:ext uri="{BB962C8B-B14F-4D97-AF65-F5344CB8AC3E}">
        <p14:creationId xmlns:p14="http://schemas.microsoft.com/office/powerpoint/2010/main" val="105237896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03">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919C1361-4403-4B84-8E63-149665C1D0E2}"/>
              </a:ext>
            </a:extLst>
          </p:cNvPr>
          <p:cNvSpPr>
            <a:spLocks noGrp="1"/>
          </p:cNvSpPr>
          <p:nvPr>
            <p:ph type="pic" sz="quarter" idx="10"/>
          </p:nvPr>
        </p:nvSpPr>
        <p:spPr>
          <a:xfrm>
            <a:off x="577517" y="495299"/>
            <a:ext cx="11027444" cy="5038846"/>
          </a:xfrm>
          <a:custGeom>
            <a:avLst/>
            <a:gdLst>
              <a:gd name="connsiteX0" fmla="*/ 0 w 11191875"/>
              <a:gd name="connsiteY0" fmla="*/ 0 h 4600576"/>
              <a:gd name="connsiteX1" fmla="*/ 11191875 w 11191875"/>
              <a:gd name="connsiteY1" fmla="*/ 0 h 4600576"/>
              <a:gd name="connsiteX2" fmla="*/ 11191875 w 11191875"/>
              <a:gd name="connsiteY2" fmla="*/ 4600576 h 4600576"/>
              <a:gd name="connsiteX3" fmla="*/ 0 w 11191875"/>
              <a:gd name="connsiteY3" fmla="*/ 4600576 h 4600576"/>
            </a:gdLst>
            <a:ahLst/>
            <a:cxnLst>
              <a:cxn ang="0">
                <a:pos x="connsiteX0" y="connsiteY0"/>
              </a:cxn>
              <a:cxn ang="0">
                <a:pos x="connsiteX1" y="connsiteY1"/>
              </a:cxn>
              <a:cxn ang="0">
                <a:pos x="connsiteX2" y="connsiteY2"/>
              </a:cxn>
              <a:cxn ang="0">
                <a:pos x="connsiteX3" y="connsiteY3"/>
              </a:cxn>
            </a:cxnLst>
            <a:rect l="l" t="t" r="r" b="b"/>
            <a:pathLst>
              <a:path w="11191875" h="4600576">
                <a:moveTo>
                  <a:pt x="0" y="0"/>
                </a:moveTo>
                <a:lnTo>
                  <a:pt x="11191875" y="0"/>
                </a:lnTo>
                <a:lnTo>
                  <a:pt x="11191875" y="4600576"/>
                </a:lnTo>
                <a:lnTo>
                  <a:pt x="0" y="4600576"/>
                </a:lnTo>
                <a:close/>
              </a:path>
            </a:pathLst>
          </a:custGeom>
          <a:solidFill>
            <a:schemeClr val="bg2"/>
          </a:solidFill>
        </p:spPr>
        <p:txBody>
          <a:bodyPr wrap="square">
            <a:noAutofit/>
          </a:bodyPr>
          <a:lstStyle/>
          <a:p>
            <a:endParaRPr lang="en-US"/>
          </a:p>
        </p:txBody>
      </p:sp>
    </p:spTree>
    <p:extLst>
      <p:ext uri="{BB962C8B-B14F-4D97-AF65-F5344CB8AC3E}">
        <p14:creationId xmlns:p14="http://schemas.microsoft.com/office/powerpoint/2010/main" val="41586794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1FE244-CE43-68B1-DC19-91F8238A3B7F}"/>
              </a:ext>
            </a:extLst>
          </p:cNvPr>
          <p:cNvSpPr>
            <a:spLocks noGrp="1"/>
          </p:cNvSpPr>
          <p:nvPr>
            <p:ph type="title"/>
          </p:nvPr>
        </p:nvSpPr>
        <p:spPr/>
        <p:txBody>
          <a:bodyPr/>
          <a:lstStyle/>
          <a:p>
            <a:r>
              <a:rPr lang="en-US"/>
              <a:t>Click to edit Master title style</a:t>
            </a:r>
          </a:p>
        </p:txBody>
      </p:sp>
      <p:sp>
        <p:nvSpPr>
          <p:cNvPr id="6" name="Text Placeholder 5">
            <a:extLst>
              <a:ext uri="{FF2B5EF4-FFF2-40B4-BE49-F238E27FC236}">
                <a16:creationId xmlns:a16="http://schemas.microsoft.com/office/drawing/2014/main" id="{0E6341E6-F9E9-F9BE-21B2-3758AFF658E0}"/>
              </a:ext>
            </a:extLst>
          </p:cNvPr>
          <p:cNvSpPr>
            <a:spLocks noGrp="1"/>
          </p:cNvSpPr>
          <p:nvPr>
            <p:ph type="body" sz="quarter" idx="10"/>
          </p:nvPr>
        </p:nvSpPr>
        <p:spPr>
          <a:xfrm>
            <a:off x="1081088" y="1878013"/>
            <a:ext cx="10039350" cy="413861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8141195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ext slide full">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205511A7-FA95-F4C0-6A7B-A02336CC61D2}"/>
              </a:ext>
            </a:extLst>
          </p:cNvPr>
          <p:cNvSpPr>
            <a:spLocks noGrp="1"/>
          </p:cNvSpPr>
          <p:nvPr>
            <p:ph type="title"/>
          </p:nvPr>
        </p:nvSpPr>
        <p:spPr>
          <a:xfrm>
            <a:off x="1100665" y="741152"/>
            <a:ext cx="4675771" cy="1228963"/>
          </a:xfrm>
        </p:spPr>
        <p:txBody>
          <a:bodyPr/>
          <a:lstStyle/>
          <a:p>
            <a:r>
              <a:rPr lang="en-US"/>
              <a:t>Click to edit Master title style</a:t>
            </a:r>
          </a:p>
        </p:txBody>
      </p:sp>
      <p:sp>
        <p:nvSpPr>
          <p:cNvPr id="4" name="Text Placeholder 3">
            <a:extLst>
              <a:ext uri="{FF2B5EF4-FFF2-40B4-BE49-F238E27FC236}">
                <a16:creationId xmlns:a16="http://schemas.microsoft.com/office/drawing/2014/main" id="{2D3B4BDB-4075-046B-B4BE-83A3712A09D2}"/>
              </a:ext>
            </a:extLst>
          </p:cNvPr>
          <p:cNvSpPr>
            <a:spLocks noGrp="1"/>
          </p:cNvSpPr>
          <p:nvPr>
            <p:ph type="body" sz="quarter" idx="10"/>
          </p:nvPr>
        </p:nvSpPr>
        <p:spPr>
          <a:xfrm>
            <a:off x="1100666" y="2028825"/>
            <a:ext cx="4676020" cy="3781771"/>
          </a:xfrm>
        </p:spPr>
        <p:txBody>
          <a:bodyPr anchor="b">
            <a:noAutofit/>
          </a:bodyPr>
          <a:lstStyle>
            <a:lvl1pPr>
              <a:buNone/>
              <a:defRPr sz="1600"/>
            </a:lvl1pPr>
            <a:lvl2pPr>
              <a:buNone/>
              <a:defRPr/>
            </a:lvl2pPr>
            <a:lvl3pPr>
              <a:buNone/>
              <a:defRPr/>
            </a:lvl3pPr>
            <a:lvl4pPr>
              <a:buNone/>
              <a:defRPr/>
            </a:lvl4pPr>
            <a:lvl5pPr>
              <a:buNone/>
              <a:defRPr/>
            </a:lvl5pPr>
          </a:lstStyle>
          <a:p>
            <a:pPr lvl="0"/>
            <a:r>
              <a:rPr lang="en-US"/>
              <a:t>Click to edit Master text styles</a:t>
            </a:r>
          </a:p>
        </p:txBody>
      </p:sp>
    </p:spTree>
    <p:extLst>
      <p:ext uri="{BB962C8B-B14F-4D97-AF65-F5344CB8AC3E}">
        <p14:creationId xmlns:p14="http://schemas.microsoft.com/office/powerpoint/2010/main" val="19238425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2_Blank">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36CE5F2-53ED-C3B3-6D82-2539D1BB2792}"/>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53702837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6" name="Text Placeholder 8">
            <a:extLst>
              <a:ext uri="{FF2B5EF4-FFF2-40B4-BE49-F238E27FC236}">
                <a16:creationId xmlns:a16="http://schemas.microsoft.com/office/drawing/2014/main" id="{98DF4980-3AF1-2066-426E-38F10567EADE}"/>
              </a:ext>
            </a:extLst>
          </p:cNvPr>
          <p:cNvSpPr>
            <a:spLocks noGrp="1"/>
          </p:cNvSpPr>
          <p:nvPr>
            <p:ph type="body" sz="quarter" idx="12"/>
          </p:nvPr>
        </p:nvSpPr>
        <p:spPr>
          <a:xfrm>
            <a:off x="1100665" y="1988457"/>
            <a:ext cx="9991198" cy="432670"/>
          </a:xfrm>
          <a:prstGeom prst="rect">
            <a:avLst/>
          </a:prstGeom>
        </p:spPr>
        <p:txBody>
          <a:bodyPr>
            <a:normAutofit/>
          </a:bodyPr>
          <a:lstStyle>
            <a:lvl1pPr marL="0" indent="0">
              <a:buNone/>
              <a:defRPr sz="1600"/>
            </a:lvl1pPr>
            <a:lvl2pPr marL="285750" indent="0">
              <a:buNone/>
              <a:defRPr/>
            </a:lvl2pPr>
            <a:lvl3pPr marL="492125" indent="0">
              <a:buNone/>
              <a:defRPr/>
            </a:lvl3pPr>
            <a:lvl4pPr marL="801687" indent="0">
              <a:buNone/>
              <a:defRPr/>
            </a:lvl4pPr>
            <a:lvl5pPr marL="1108075" indent="0">
              <a:buNone/>
              <a:defRPr/>
            </a:lvl5pPr>
          </a:lstStyle>
          <a:p>
            <a:pPr lvl="0"/>
            <a:r>
              <a:rPr lang="en-US"/>
              <a:t>Click to edit Master text styles</a:t>
            </a:r>
          </a:p>
        </p:txBody>
      </p:sp>
      <p:sp>
        <p:nvSpPr>
          <p:cNvPr id="8" name="Title 7">
            <a:extLst>
              <a:ext uri="{FF2B5EF4-FFF2-40B4-BE49-F238E27FC236}">
                <a16:creationId xmlns:a16="http://schemas.microsoft.com/office/drawing/2014/main" id="{536BEC30-83C7-AD01-A134-84330BC0693D}"/>
              </a:ext>
            </a:extLst>
          </p:cNvPr>
          <p:cNvSpPr>
            <a:spLocks noGrp="1"/>
          </p:cNvSpPr>
          <p:nvPr>
            <p:ph type="title"/>
          </p:nvPr>
        </p:nvSpPr>
        <p:spPr>
          <a:xfrm>
            <a:off x="1100665" y="741153"/>
            <a:ext cx="9990668" cy="1247304"/>
          </a:xfrm>
        </p:spPr>
        <p:txBody>
          <a:bodyPr/>
          <a:lstStyle/>
          <a:p>
            <a:r>
              <a:rPr lang="en-US"/>
              <a:t>Click to edit Master title style</a:t>
            </a:r>
          </a:p>
        </p:txBody>
      </p:sp>
    </p:spTree>
    <p:extLst>
      <p:ext uri="{BB962C8B-B14F-4D97-AF65-F5344CB8AC3E}">
        <p14:creationId xmlns:p14="http://schemas.microsoft.com/office/powerpoint/2010/main" val="99505945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4_Blank">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36CE5F2-53ED-C3B3-6D82-2539D1BB2792}"/>
              </a:ext>
            </a:extLst>
          </p:cNvPr>
          <p:cNvSpPr>
            <a:spLocks noGrp="1"/>
          </p:cNvSpPr>
          <p:nvPr>
            <p:ph type="title"/>
          </p:nvPr>
        </p:nvSpPr>
        <p:spPr>
          <a:xfrm>
            <a:off x="1100665" y="741153"/>
            <a:ext cx="3146870" cy="1066462"/>
          </a:xfrm>
        </p:spPr>
        <p:txBody>
          <a:bodyPr>
            <a:normAutofit/>
          </a:bodyPr>
          <a:lstStyle>
            <a:lvl1pPr>
              <a:defRPr sz="2800"/>
            </a:lvl1pPr>
          </a:lstStyle>
          <a:p>
            <a:r>
              <a:rPr lang="en-US"/>
              <a:t>Click to edit Master title style</a:t>
            </a:r>
          </a:p>
        </p:txBody>
      </p:sp>
      <p:sp>
        <p:nvSpPr>
          <p:cNvPr id="4" name="Text Placeholder 3">
            <a:extLst>
              <a:ext uri="{FF2B5EF4-FFF2-40B4-BE49-F238E27FC236}">
                <a16:creationId xmlns:a16="http://schemas.microsoft.com/office/drawing/2014/main" id="{B8E5324A-991C-BF53-0174-62D5AA1283B7}"/>
              </a:ext>
            </a:extLst>
          </p:cNvPr>
          <p:cNvSpPr>
            <a:spLocks noGrp="1"/>
          </p:cNvSpPr>
          <p:nvPr>
            <p:ph type="body" sz="quarter" idx="10"/>
          </p:nvPr>
        </p:nvSpPr>
        <p:spPr>
          <a:xfrm>
            <a:off x="7039897" y="741363"/>
            <a:ext cx="4051438" cy="1166812"/>
          </a:xfrm>
        </p:spPr>
        <p:txBody>
          <a:bodyPr/>
          <a:lstStyle>
            <a:lvl1pPr>
              <a:lnSpc>
                <a:spcPct val="130000"/>
              </a:lnSpc>
              <a:spcAft>
                <a:spcPts val="600"/>
              </a:spcAft>
              <a:buFont typeface="Arial" panose="020B0604020202020204" pitchFamily="34" charset="0"/>
              <a:buNone/>
              <a:defRPr sz="1100"/>
            </a:lvl1pPr>
            <a:lvl2pPr>
              <a:lnSpc>
                <a:spcPct val="130000"/>
              </a:lnSpc>
              <a:spcAft>
                <a:spcPts val="600"/>
              </a:spcAft>
              <a:buFont typeface="Arial" panose="020B0604020202020204" pitchFamily="34" charset="0"/>
              <a:buNone/>
              <a:defRPr sz="1100"/>
            </a:lvl2pPr>
            <a:lvl3pPr>
              <a:lnSpc>
                <a:spcPct val="130000"/>
              </a:lnSpc>
              <a:spcAft>
                <a:spcPts val="600"/>
              </a:spcAft>
              <a:buFont typeface="Arial" panose="020B0604020202020204" pitchFamily="34" charset="0"/>
              <a:buNone/>
              <a:defRPr sz="1100"/>
            </a:lvl3pPr>
            <a:lvl4pPr>
              <a:lnSpc>
                <a:spcPct val="130000"/>
              </a:lnSpc>
              <a:spcAft>
                <a:spcPts val="600"/>
              </a:spcAft>
              <a:buFont typeface="Arial" panose="020B0604020202020204" pitchFamily="34" charset="0"/>
              <a:buNone/>
              <a:defRPr sz="1100"/>
            </a:lvl4pPr>
            <a:lvl5pPr>
              <a:lnSpc>
                <a:spcPct val="130000"/>
              </a:lnSpc>
              <a:spcAft>
                <a:spcPts val="600"/>
              </a:spcAft>
              <a:buFont typeface="Arial" panose="020B0604020202020204" pitchFamily="34" charset="0"/>
              <a:buNone/>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03405289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ext midlle">
    <p:spTree>
      <p:nvGrpSpPr>
        <p:cNvPr id="1" name=""/>
        <p:cNvGrpSpPr/>
        <p:nvPr/>
      </p:nvGrpSpPr>
      <p:grpSpPr>
        <a:xfrm>
          <a:off x="0" y="0"/>
          <a:ext cx="0" cy="0"/>
          <a:chOff x="0" y="0"/>
          <a:chExt cx="0" cy="0"/>
        </a:xfrm>
      </p:grpSpPr>
      <p:sp>
        <p:nvSpPr>
          <p:cNvPr id="5" name="Title 7">
            <a:extLst>
              <a:ext uri="{FF2B5EF4-FFF2-40B4-BE49-F238E27FC236}">
                <a16:creationId xmlns:a16="http://schemas.microsoft.com/office/drawing/2014/main" id="{7F6DA166-2E97-04E7-B555-D046D8A18EBE}"/>
              </a:ext>
            </a:extLst>
          </p:cNvPr>
          <p:cNvSpPr>
            <a:spLocks noGrp="1"/>
          </p:cNvSpPr>
          <p:nvPr>
            <p:ph type="title"/>
          </p:nvPr>
        </p:nvSpPr>
        <p:spPr>
          <a:xfrm>
            <a:off x="1425676" y="1622324"/>
            <a:ext cx="3131575" cy="3613354"/>
          </a:xfrm>
          <a:prstGeom prst="rect">
            <a:avLst/>
          </a:prstGeom>
        </p:spPr>
        <p:txBody>
          <a:bodyPr anchor="ctr"/>
          <a:lstStyle/>
          <a:p>
            <a:r>
              <a:rPr lang="en-US"/>
              <a:t>Click to edit Master title style</a:t>
            </a:r>
            <a:endParaRPr lang="nb-NO" noProof="1"/>
          </a:p>
        </p:txBody>
      </p:sp>
      <p:sp>
        <p:nvSpPr>
          <p:cNvPr id="7" name="Text Placeholder 8">
            <a:extLst>
              <a:ext uri="{FF2B5EF4-FFF2-40B4-BE49-F238E27FC236}">
                <a16:creationId xmlns:a16="http://schemas.microsoft.com/office/drawing/2014/main" id="{92BB911B-9789-F33E-9128-991AADD0887A}"/>
              </a:ext>
            </a:extLst>
          </p:cNvPr>
          <p:cNvSpPr>
            <a:spLocks noGrp="1"/>
          </p:cNvSpPr>
          <p:nvPr>
            <p:ph type="body" sz="quarter" idx="12"/>
          </p:nvPr>
        </p:nvSpPr>
        <p:spPr>
          <a:xfrm>
            <a:off x="5054100" y="813267"/>
            <a:ext cx="6037233" cy="5231465"/>
          </a:xfrm>
          <a:prstGeom prst="rect">
            <a:avLst/>
          </a:prstGeom>
        </p:spPr>
        <p:txBody>
          <a:bodyPr anchor="ctr"/>
          <a:lstStyle>
            <a:lvl1pPr marL="0" indent="0">
              <a:buNone/>
              <a:defRPr/>
            </a:lvl1pPr>
            <a:lvl2pPr marL="285750" indent="0">
              <a:buNone/>
              <a:defRPr/>
            </a:lvl2pPr>
            <a:lvl3pPr marL="492125" indent="0">
              <a:buNone/>
              <a:defRPr/>
            </a:lvl3pPr>
            <a:lvl4pPr marL="801687" indent="0">
              <a:buNone/>
              <a:defRPr/>
            </a:lvl4pPr>
            <a:lvl5pPr marL="1108075" indent="0">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Tree>
    <p:extLst>
      <p:ext uri="{BB962C8B-B14F-4D97-AF65-F5344CB8AC3E}">
        <p14:creationId xmlns:p14="http://schemas.microsoft.com/office/powerpoint/2010/main" val="43087503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7554375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8" name="Picture Placeholder 7"/>
          <p:cNvSpPr>
            <a:spLocks noGrp="1"/>
          </p:cNvSpPr>
          <p:nvPr>
            <p:ph type="pic" sz="quarter" idx="10"/>
          </p:nvPr>
        </p:nvSpPr>
        <p:spPr>
          <a:xfrm>
            <a:off x="0" y="0"/>
            <a:ext cx="12192000" cy="6858000"/>
          </a:xfrm>
          <a:solidFill>
            <a:schemeClr val="bg2">
              <a:lumMod val="20000"/>
              <a:lumOff val="80000"/>
            </a:schemeClr>
          </a:solidFill>
        </p:spPr>
        <p:txBody>
          <a:bodyPr/>
          <a:lstStyle/>
          <a:p>
            <a:endParaRPr lang="en-US"/>
          </a:p>
        </p:txBody>
      </p:sp>
    </p:spTree>
    <p:extLst>
      <p:ext uri="{BB962C8B-B14F-4D97-AF65-F5344CB8AC3E}">
        <p14:creationId xmlns:p14="http://schemas.microsoft.com/office/powerpoint/2010/main" val="89249706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8" name="Picture Placeholder 7"/>
          <p:cNvSpPr>
            <a:spLocks noGrp="1"/>
          </p:cNvSpPr>
          <p:nvPr>
            <p:ph type="pic" sz="quarter" idx="10"/>
          </p:nvPr>
        </p:nvSpPr>
        <p:spPr>
          <a:xfrm>
            <a:off x="0" y="0"/>
            <a:ext cx="12192000" cy="6858000"/>
          </a:xfrm>
          <a:solidFill>
            <a:schemeClr val="bg2">
              <a:lumMod val="20000"/>
              <a:lumOff val="80000"/>
            </a:schemeClr>
          </a:solidFill>
        </p:spPr>
        <p:txBody>
          <a:bodyPr/>
          <a:lstStyle/>
          <a:p>
            <a:endParaRPr lang="en-US"/>
          </a:p>
        </p:txBody>
      </p:sp>
      <p:sp>
        <p:nvSpPr>
          <p:cNvPr id="4" name="Picture Placeholder 4"/>
          <p:cNvSpPr>
            <a:spLocks noGrp="1"/>
          </p:cNvSpPr>
          <p:nvPr>
            <p:ph type="pic" sz="quarter" idx="11"/>
          </p:nvPr>
        </p:nvSpPr>
        <p:spPr>
          <a:xfrm>
            <a:off x="2734540" y="1977913"/>
            <a:ext cx="2713223" cy="2877422"/>
          </a:xfrm>
          <a:prstGeom prst="rect">
            <a:avLst/>
          </a:prstGeom>
          <a:solidFill>
            <a:schemeClr val="bg1"/>
          </a:solidFill>
          <a:effectLst>
            <a:outerShdw blurRad="50800" dist="38100" dir="5400000" algn="t" rotWithShape="0">
              <a:prstClr val="black">
                <a:alpha val="40000"/>
              </a:prstClr>
            </a:outerShdw>
          </a:effectLst>
        </p:spPr>
        <p:txBody>
          <a:bodyPr/>
          <a:lstStyle/>
          <a:p>
            <a:endParaRPr lang="id-ID"/>
          </a:p>
        </p:txBody>
      </p:sp>
    </p:spTree>
    <p:extLst>
      <p:ext uri="{BB962C8B-B14F-4D97-AF65-F5344CB8AC3E}">
        <p14:creationId xmlns:p14="http://schemas.microsoft.com/office/powerpoint/2010/main" val="63270995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3" name="Picture Placeholder 4">
            <a:extLst>
              <a:ext uri="{FF2B5EF4-FFF2-40B4-BE49-F238E27FC236}">
                <a16:creationId xmlns:a16="http://schemas.microsoft.com/office/drawing/2014/main" id="{75788DA4-712B-3946-849A-AAA02F6B74F0}"/>
              </a:ext>
            </a:extLst>
          </p:cNvPr>
          <p:cNvSpPr>
            <a:spLocks noGrp="1"/>
          </p:cNvSpPr>
          <p:nvPr>
            <p:ph type="pic" sz="quarter" idx="10"/>
          </p:nvPr>
        </p:nvSpPr>
        <p:spPr>
          <a:xfrm>
            <a:off x="5863913" y="0"/>
            <a:ext cx="6328087" cy="6858000"/>
          </a:xfrm>
          <a:prstGeom prst="rect">
            <a:avLst/>
          </a:prstGeom>
          <a:solidFill>
            <a:schemeClr val="bg2">
              <a:lumMod val="20000"/>
              <a:lumOff val="80000"/>
            </a:schemeClr>
          </a:solidFill>
          <a:effectLst/>
        </p:spPr>
        <p:txBody>
          <a:bodyPr/>
          <a:lstStyle>
            <a:lvl1pPr>
              <a:defRPr>
                <a:effectLst/>
              </a:defRPr>
            </a:lvl1pPr>
          </a:lstStyle>
          <a:p>
            <a:endParaRPr lang="id-ID"/>
          </a:p>
        </p:txBody>
      </p:sp>
    </p:spTree>
    <p:extLst>
      <p:ext uri="{BB962C8B-B14F-4D97-AF65-F5344CB8AC3E}">
        <p14:creationId xmlns:p14="http://schemas.microsoft.com/office/powerpoint/2010/main" val="393176157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6" name="Picture Placeholder 4"/>
          <p:cNvSpPr>
            <a:spLocks noGrp="1"/>
          </p:cNvSpPr>
          <p:nvPr>
            <p:ph type="pic" sz="quarter" idx="10"/>
          </p:nvPr>
        </p:nvSpPr>
        <p:spPr>
          <a:xfrm>
            <a:off x="6095925" y="728663"/>
            <a:ext cx="5400675" cy="5400638"/>
          </a:xfrm>
          <a:prstGeom prst="rect">
            <a:avLst/>
          </a:prstGeom>
          <a:solidFill>
            <a:schemeClr val="bg2">
              <a:lumMod val="20000"/>
              <a:lumOff val="80000"/>
            </a:schemeClr>
          </a:solidFill>
          <a:effectLst/>
        </p:spPr>
        <p:txBody>
          <a:bodyPr/>
          <a:lstStyle/>
          <a:p>
            <a:endParaRPr lang="id-ID"/>
          </a:p>
        </p:txBody>
      </p:sp>
      <p:sp>
        <p:nvSpPr>
          <p:cNvPr id="2" name="Footer Placeholder 1">
            <a:extLst>
              <a:ext uri="{FF2B5EF4-FFF2-40B4-BE49-F238E27FC236}">
                <a16:creationId xmlns:a16="http://schemas.microsoft.com/office/drawing/2014/main" id="{29B44070-3F26-19C7-F9C9-D385447CB4E2}"/>
              </a:ext>
            </a:extLst>
          </p:cNvPr>
          <p:cNvSpPr>
            <a:spLocks noGrp="1"/>
          </p:cNvSpPr>
          <p:nvPr>
            <p:ph type="ftr" sz="quarter" idx="11"/>
          </p:nvPr>
        </p:nvSpPr>
        <p:spPr/>
        <p:txBody>
          <a:bodyPr/>
          <a:lstStyle/>
          <a:p>
            <a:endParaRPr lang="nb-NO">
              <a:solidFill>
                <a:schemeClr val="tx1"/>
              </a:solidFill>
            </a:endParaRPr>
          </a:p>
        </p:txBody>
      </p:sp>
    </p:spTree>
    <p:extLst>
      <p:ext uri="{BB962C8B-B14F-4D97-AF65-F5344CB8AC3E}">
        <p14:creationId xmlns:p14="http://schemas.microsoft.com/office/powerpoint/2010/main" val="360150127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4_Custom Layout">
    <p:spTree>
      <p:nvGrpSpPr>
        <p:cNvPr id="1" name=""/>
        <p:cNvGrpSpPr/>
        <p:nvPr/>
      </p:nvGrpSpPr>
      <p:grpSpPr>
        <a:xfrm>
          <a:off x="0" y="0"/>
          <a:ext cx="0" cy="0"/>
          <a:chOff x="0" y="0"/>
          <a:chExt cx="0" cy="0"/>
        </a:xfrm>
      </p:grpSpPr>
      <p:sp>
        <p:nvSpPr>
          <p:cNvPr id="6" name="Picture Placeholder 4"/>
          <p:cNvSpPr>
            <a:spLocks noGrp="1"/>
          </p:cNvSpPr>
          <p:nvPr>
            <p:ph type="pic" sz="quarter" idx="11"/>
          </p:nvPr>
        </p:nvSpPr>
        <p:spPr>
          <a:xfrm>
            <a:off x="0" y="0"/>
            <a:ext cx="6096000" cy="6858000"/>
          </a:xfrm>
          <a:prstGeom prst="rect">
            <a:avLst/>
          </a:prstGeom>
          <a:solidFill>
            <a:schemeClr val="bg2">
              <a:lumMod val="20000"/>
              <a:lumOff val="80000"/>
            </a:schemeClr>
          </a:solidFill>
          <a:effectLst/>
        </p:spPr>
        <p:txBody>
          <a:bodyPr/>
          <a:lstStyle>
            <a:lvl1pPr>
              <a:defRPr sz="2700"/>
            </a:lvl1pPr>
          </a:lstStyle>
          <a:p>
            <a:endParaRPr lang="id-ID"/>
          </a:p>
        </p:txBody>
      </p:sp>
    </p:spTree>
    <p:extLst>
      <p:ext uri="{BB962C8B-B14F-4D97-AF65-F5344CB8AC3E}">
        <p14:creationId xmlns:p14="http://schemas.microsoft.com/office/powerpoint/2010/main" val="394435275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5_Custom Layout">
    <p:spTree>
      <p:nvGrpSpPr>
        <p:cNvPr id="1" name=""/>
        <p:cNvGrpSpPr/>
        <p:nvPr/>
      </p:nvGrpSpPr>
      <p:grpSpPr>
        <a:xfrm>
          <a:off x="0" y="0"/>
          <a:ext cx="0" cy="0"/>
          <a:chOff x="0" y="0"/>
          <a:chExt cx="0" cy="0"/>
        </a:xfrm>
      </p:grpSpPr>
      <p:sp>
        <p:nvSpPr>
          <p:cNvPr id="6" name="Picture Placeholder 4"/>
          <p:cNvSpPr>
            <a:spLocks noGrp="1"/>
          </p:cNvSpPr>
          <p:nvPr>
            <p:ph type="pic" sz="quarter" idx="11"/>
          </p:nvPr>
        </p:nvSpPr>
        <p:spPr>
          <a:xfrm>
            <a:off x="3791744" y="0"/>
            <a:ext cx="8400256" cy="6858000"/>
          </a:xfrm>
          <a:prstGeom prst="rect">
            <a:avLst/>
          </a:prstGeom>
          <a:solidFill>
            <a:schemeClr val="bg2">
              <a:lumMod val="20000"/>
              <a:lumOff val="80000"/>
            </a:schemeClr>
          </a:solidFill>
          <a:effectLst/>
        </p:spPr>
        <p:txBody>
          <a:bodyPr/>
          <a:lstStyle>
            <a:lvl1pPr>
              <a:defRPr sz="2700"/>
            </a:lvl1pPr>
          </a:lstStyle>
          <a:p>
            <a:endParaRPr lang="id-ID"/>
          </a:p>
        </p:txBody>
      </p:sp>
    </p:spTree>
    <p:extLst>
      <p:ext uri="{BB962C8B-B14F-4D97-AF65-F5344CB8AC3E}">
        <p14:creationId xmlns:p14="http://schemas.microsoft.com/office/powerpoint/2010/main" val="403061643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7_Custom Layout">
    <p:spTree>
      <p:nvGrpSpPr>
        <p:cNvPr id="1" name=""/>
        <p:cNvGrpSpPr/>
        <p:nvPr/>
      </p:nvGrpSpPr>
      <p:grpSpPr>
        <a:xfrm>
          <a:off x="0" y="0"/>
          <a:ext cx="0" cy="0"/>
          <a:chOff x="0" y="0"/>
          <a:chExt cx="0" cy="0"/>
        </a:xfrm>
      </p:grpSpPr>
      <p:sp>
        <p:nvSpPr>
          <p:cNvPr id="7" name="Рисунок 21"/>
          <p:cNvSpPr>
            <a:spLocks noGrp="1"/>
          </p:cNvSpPr>
          <p:nvPr>
            <p:ph type="pic" sz="quarter" idx="15"/>
          </p:nvPr>
        </p:nvSpPr>
        <p:spPr>
          <a:xfrm>
            <a:off x="0" y="0"/>
            <a:ext cx="12192000" cy="33098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lvl1pPr>
              <a:defRPr sz="400"/>
            </a:lvl1pPr>
          </a:lstStyle>
          <a:p>
            <a:pPr algn="ctr"/>
            <a:endParaRPr lang="ru-RU"/>
          </a:p>
        </p:txBody>
      </p:sp>
    </p:spTree>
    <p:extLst>
      <p:ext uri="{BB962C8B-B14F-4D97-AF65-F5344CB8AC3E}">
        <p14:creationId xmlns:p14="http://schemas.microsoft.com/office/powerpoint/2010/main" val="247247365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8_Custom Layout">
    <p:spTree>
      <p:nvGrpSpPr>
        <p:cNvPr id="1" name=""/>
        <p:cNvGrpSpPr/>
        <p:nvPr/>
      </p:nvGrpSpPr>
      <p:grpSpPr>
        <a:xfrm>
          <a:off x="0" y="0"/>
          <a:ext cx="0" cy="0"/>
          <a:chOff x="0" y="0"/>
          <a:chExt cx="0" cy="0"/>
        </a:xfrm>
      </p:grpSpPr>
      <p:sp>
        <p:nvSpPr>
          <p:cNvPr id="6" name="Рисунок 21"/>
          <p:cNvSpPr>
            <a:spLocks noGrp="1"/>
          </p:cNvSpPr>
          <p:nvPr>
            <p:ph type="pic" sz="quarter" idx="15"/>
          </p:nvPr>
        </p:nvSpPr>
        <p:spPr>
          <a:xfrm>
            <a:off x="0" y="3806007"/>
            <a:ext cx="6132002" cy="3051993"/>
          </a:xfrm>
          <a:prstGeom prst="rect">
            <a:avLst/>
          </a:prstGeom>
          <a:solidFill>
            <a:schemeClr val="bg2">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lvl1pPr>
              <a:defRPr sz="400"/>
            </a:lvl1pPr>
          </a:lstStyle>
          <a:p>
            <a:pPr algn="ctr"/>
            <a:endParaRPr lang="ru-RU"/>
          </a:p>
        </p:txBody>
      </p:sp>
      <p:sp>
        <p:nvSpPr>
          <p:cNvPr id="7" name="Рисунок 21"/>
          <p:cNvSpPr>
            <a:spLocks noGrp="1"/>
          </p:cNvSpPr>
          <p:nvPr>
            <p:ph type="pic" sz="quarter" idx="17"/>
          </p:nvPr>
        </p:nvSpPr>
        <p:spPr>
          <a:xfrm>
            <a:off x="6132002" y="3806007"/>
            <a:ext cx="6059998" cy="3051993"/>
          </a:xfrm>
          <a:prstGeom prst="rect">
            <a:avLst/>
          </a:prstGeom>
          <a:solidFill>
            <a:schemeClr val="bg2">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lvl1pPr>
              <a:defRPr sz="400"/>
            </a:lvl1pPr>
          </a:lstStyle>
          <a:p>
            <a:pPr algn="ctr"/>
            <a:endParaRPr lang="ru-RU"/>
          </a:p>
        </p:txBody>
      </p:sp>
    </p:spTree>
    <p:extLst>
      <p:ext uri="{BB962C8B-B14F-4D97-AF65-F5344CB8AC3E}">
        <p14:creationId xmlns:p14="http://schemas.microsoft.com/office/powerpoint/2010/main" val="27936164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9_Custom Layout">
    <p:spTree>
      <p:nvGrpSpPr>
        <p:cNvPr id="1" name=""/>
        <p:cNvGrpSpPr/>
        <p:nvPr/>
      </p:nvGrpSpPr>
      <p:grpSpPr>
        <a:xfrm>
          <a:off x="0" y="0"/>
          <a:ext cx="0" cy="0"/>
          <a:chOff x="0" y="0"/>
          <a:chExt cx="0" cy="0"/>
        </a:xfrm>
      </p:grpSpPr>
      <p:sp>
        <p:nvSpPr>
          <p:cNvPr id="6" name="Picture Placeholder 2">
            <a:extLst>
              <a:ext uri="{FF2B5EF4-FFF2-40B4-BE49-F238E27FC236}">
                <a16:creationId xmlns:a16="http://schemas.microsoft.com/office/drawing/2014/main" id="{5593E1AA-8B02-49C6-BADA-94BF94797703}"/>
              </a:ext>
            </a:extLst>
          </p:cNvPr>
          <p:cNvSpPr>
            <a:spLocks noGrp="1"/>
          </p:cNvSpPr>
          <p:nvPr>
            <p:ph type="pic" sz="quarter" idx="12"/>
          </p:nvPr>
        </p:nvSpPr>
        <p:spPr>
          <a:xfrm>
            <a:off x="6038850" y="0"/>
            <a:ext cx="6153150" cy="6858000"/>
          </a:xfrm>
          <a:solidFill>
            <a:schemeClr val="bg2">
              <a:lumMod val="20000"/>
              <a:lumOff val="80000"/>
            </a:schemeClr>
          </a:solidFill>
          <a:effectLst/>
        </p:spPr>
        <p:txBody>
          <a:bodyPr/>
          <a:lstStyle/>
          <a:p>
            <a:endParaRPr lang="en-US"/>
          </a:p>
        </p:txBody>
      </p:sp>
    </p:spTree>
    <p:extLst>
      <p:ext uri="{BB962C8B-B14F-4D97-AF65-F5344CB8AC3E}">
        <p14:creationId xmlns:p14="http://schemas.microsoft.com/office/powerpoint/2010/main" val="417244543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0_Custom Layout">
    <p:spTree>
      <p:nvGrpSpPr>
        <p:cNvPr id="1" name=""/>
        <p:cNvGrpSpPr/>
        <p:nvPr/>
      </p:nvGrpSpPr>
      <p:grpSpPr>
        <a:xfrm>
          <a:off x="0" y="0"/>
          <a:ext cx="0" cy="0"/>
          <a:chOff x="0" y="0"/>
          <a:chExt cx="0" cy="0"/>
        </a:xfrm>
      </p:grpSpPr>
      <p:sp>
        <p:nvSpPr>
          <p:cNvPr id="8" name="Рисунок 3"/>
          <p:cNvSpPr>
            <a:spLocks noGrp="1"/>
          </p:cNvSpPr>
          <p:nvPr>
            <p:ph type="pic" sz="quarter" idx="10"/>
          </p:nvPr>
        </p:nvSpPr>
        <p:spPr>
          <a:xfrm>
            <a:off x="9486231" y="1206314"/>
            <a:ext cx="2705769" cy="4710973"/>
          </a:xfrm>
          <a:prstGeom prst="rect">
            <a:avLst/>
          </a:prstGeom>
          <a:solidFill>
            <a:schemeClr val="bg2">
              <a:lumMod val="20000"/>
              <a:lumOff val="80000"/>
            </a:schemeClr>
          </a:solidFill>
          <a:effectLst/>
        </p:spPr>
        <p:txBody>
          <a:bodyPr/>
          <a:lstStyle/>
          <a:p>
            <a:endParaRPr lang="ru-RU"/>
          </a:p>
        </p:txBody>
      </p:sp>
      <p:sp>
        <p:nvSpPr>
          <p:cNvPr id="9" name="Рисунок 3"/>
          <p:cNvSpPr>
            <a:spLocks noGrp="1"/>
          </p:cNvSpPr>
          <p:nvPr>
            <p:ph type="pic" sz="quarter" idx="11"/>
          </p:nvPr>
        </p:nvSpPr>
        <p:spPr>
          <a:xfrm>
            <a:off x="6780462" y="1206314"/>
            <a:ext cx="2705769" cy="4710973"/>
          </a:xfrm>
          <a:prstGeom prst="rect">
            <a:avLst/>
          </a:prstGeom>
          <a:solidFill>
            <a:schemeClr val="bg2">
              <a:lumMod val="20000"/>
              <a:lumOff val="80000"/>
            </a:schemeClr>
          </a:solidFill>
          <a:effectLst/>
        </p:spPr>
        <p:txBody>
          <a:bodyPr/>
          <a:lstStyle/>
          <a:p>
            <a:endParaRPr lang="ru-RU"/>
          </a:p>
        </p:txBody>
      </p:sp>
    </p:spTree>
    <p:extLst>
      <p:ext uri="{BB962C8B-B14F-4D97-AF65-F5344CB8AC3E}">
        <p14:creationId xmlns:p14="http://schemas.microsoft.com/office/powerpoint/2010/main" val="219525737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11_Custom Layout">
    <p:spTree>
      <p:nvGrpSpPr>
        <p:cNvPr id="1" name=""/>
        <p:cNvGrpSpPr/>
        <p:nvPr/>
      </p:nvGrpSpPr>
      <p:grpSpPr>
        <a:xfrm>
          <a:off x="0" y="0"/>
          <a:ext cx="0" cy="0"/>
          <a:chOff x="0" y="0"/>
          <a:chExt cx="0" cy="0"/>
        </a:xfrm>
      </p:grpSpPr>
      <p:sp>
        <p:nvSpPr>
          <p:cNvPr id="6" name="Picture Placeholder 3"/>
          <p:cNvSpPr>
            <a:spLocks noGrp="1"/>
          </p:cNvSpPr>
          <p:nvPr>
            <p:ph type="pic" sz="quarter" idx="10"/>
          </p:nvPr>
        </p:nvSpPr>
        <p:spPr>
          <a:xfrm>
            <a:off x="2730500" y="3187876"/>
            <a:ext cx="3276600" cy="2361835"/>
          </a:xfrm>
          <a:prstGeom prst="rect">
            <a:avLst/>
          </a:prstGeom>
          <a:solidFill>
            <a:schemeClr val="bg2">
              <a:lumMod val="20000"/>
              <a:lumOff val="80000"/>
            </a:schemeClr>
          </a:solidFill>
          <a:effectLst/>
        </p:spPr>
        <p:txBody>
          <a:bodyPr/>
          <a:lstStyle/>
          <a:p>
            <a:endParaRPr lang="en-US"/>
          </a:p>
        </p:txBody>
      </p:sp>
      <p:sp>
        <p:nvSpPr>
          <p:cNvPr id="7" name="Picture Placeholder 3"/>
          <p:cNvSpPr>
            <a:spLocks noGrp="1"/>
          </p:cNvSpPr>
          <p:nvPr>
            <p:ph type="pic" sz="quarter" idx="11"/>
          </p:nvPr>
        </p:nvSpPr>
        <p:spPr>
          <a:xfrm>
            <a:off x="6210300" y="3187876"/>
            <a:ext cx="3289300" cy="2361835"/>
          </a:xfrm>
          <a:prstGeom prst="rect">
            <a:avLst/>
          </a:prstGeom>
          <a:solidFill>
            <a:schemeClr val="bg2">
              <a:lumMod val="20000"/>
              <a:lumOff val="80000"/>
            </a:schemeClr>
          </a:solidFill>
          <a:effectLst/>
        </p:spPr>
        <p:txBody>
          <a:bodyPr/>
          <a:lstStyle/>
          <a:p>
            <a:endParaRPr lang="en-US"/>
          </a:p>
        </p:txBody>
      </p:sp>
      <p:sp>
        <p:nvSpPr>
          <p:cNvPr id="8" name="Picture Placeholder 3"/>
          <p:cNvSpPr>
            <a:spLocks noGrp="1"/>
          </p:cNvSpPr>
          <p:nvPr>
            <p:ph type="pic" sz="quarter" idx="12"/>
          </p:nvPr>
        </p:nvSpPr>
        <p:spPr>
          <a:xfrm>
            <a:off x="-749300" y="3187876"/>
            <a:ext cx="3276600" cy="2361835"/>
          </a:xfrm>
          <a:prstGeom prst="rect">
            <a:avLst/>
          </a:prstGeom>
          <a:solidFill>
            <a:schemeClr val="bg2">
              <a:lumMod val="20000"/>
              <a:lumOff val="80000"/>
            </a:schemeClr>
          </a:solidFill>
          <a:effectLst/>
        </p:spPr>
        <p:txBody>
          <a:bodyPr/>
          <a:lstStyle/>
          <a:p>
            <a:endParaRPr lang="en-US"/>
          </a:p>
        </p:txBody>
      </p:sp>
      <p:sp>
        <p:nvSpPr>
          <p:cNvPr id="9" name="Picture Placeholder 3"/>
          <p:cNvSpPr>
            <a:spLocks noGrp="1"/>
          </p:cNvSpPr>
          <p:nvPr>
            <p:ph type="pic" sz="quarter" idx="13"/>
          </p:nvPr>
        </p:nvSpPr>
        <p:spPr>
          <a:xfrm>
            <a:off x="9702800" y="3187876"/>
            <a:ext cx="3289300" cy="2361835"/>
          </a:xfrm>
          <a:prstGeom prst="rect">
            <a:avLst/>
          </a:prstGeom>
          <a:solidFill>
            <a:schemeClr val="bg2">
              <a:lumMod val="20000"/>
              <a:lumOff val="80000"/>
            </a:schemeClr>
          </a:solidFill>
          <a:effectLst/>
        </p:spPr>
        <p:txBody>
          <a:bodyPr/>
          <a:lstStyle/>
          <a:p>
            <a:endParaRPr lang="en-US"/>
          </a:p>
        </p:txBody>
      </p:sp>
    </p:spTree>
    <p:extLst>
      <p:ext uri="{BB962C8B-B14F-4D97-AF65-F5344CB8AC3E}">
        <p14:creationId xmlns:p14="http://schemas.microsoft.com/office/powerpoint/2010/main" val="231865358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2_Custom Layout">
    <p:spTree>
      <p:nvGrpSpPr>
        <p:cNvPr id="1" name=""/>
        <p:cNvGrpSpPr/>
        <p:nvPr/>
      </p:nvGrpSpPr>
      <p:grpSpPr>
        <a:xfrm>
          <a:off x="0" y="0"/>
          <a:ext cx="0" cy="0"/>
          <a:chOff x="0" y="0"/>
          <a:chExt cx="0" cy="0"/>
        </a:xfrm>
      </p:grpSpPr>
      <p:sp>
        <p:nvSpPr>
          <p:cNvPr id="6" name="Picture Placeholder 3"/>
          <p:cNvSpPr>
            <a:spLocks noGrp="1"/>
          </p:cNvSpPr>
          <p:nvPr>
            <p:ph type="pic" sz="quarter" idx="10"/>
          </p:nvPr>
        </p:nvSpPr>
        <p:spPr>
          <a:xfrm>
            <a:off x="823717" y="1069811"/>
            <a:ext cx="2384704" cy="3827623"/>
          </a:xfrm>
          <a:prstGeom prst="rect">
            <a:avLst/>
          </a:prstGeom>
          <a:solidFill>
            <a:schemeClr val="bg2">
              <a:lumMod val="20000"/>
              <a:lumOff val="80000"/>
            </a:schemeClr>
          </a:solidFill>
          <a:effectLst/>
        </p:spPr>
        <p:txBody>
          <a:bodyPr/>
          <a:lstStyle/>
          <a:p>
            <a:endParaRPr lang="en-US"/>
          </a:p>
        </p:txBody>
      </p:sp>
      <p:sp>
        <p:nvSpPr>
          <p:cNvPr id="7" name="Picture Placeholder 3"/>
          <p:cNvSpPr>
            <a:spLocks noGrp="1"/>
          </p:cNvSpPr>
          <p:nvPr>
            <p:ph type="pic" sz="quarter" idx="11"/>
          </p:nvPr>
        </p:nvSpPr>
        <p:spPr>
          <a:xfrm>
            <a:off x="8983801" y="1069811"/>
            <a:ext cx="2384704" cy="3827623"/>
          </a:xfrm>
          <a:prstGeom prst="rect">
            <a:avLst/>
          </a:prstGeom>
          <a:solidFill>
            <a:schemeClr val="bg2">
              <a:lumMod val="20000"/>
              <a:lumOff val="80000"/>
            </a:schemeClr>
          </a:solidFill>
          <a:effectLst/>
        </p:spPr>
        <p:txBody>
          <a:bodyPr/>
          <a:lstStyle/>
          <a:p>
            <a:endParaRPr lang="en-US"/>
          </a:p>
        </p:txBody>
      </p:sp>
      <p:sp>
        <p:nvSpPr>
          <p:cNvPr id="8" name="Picture Placeholder 3"/>
          <p:cNvSpPr>
            <a:spLocks noGrp="1"/>
          </p:cNvSpPr>
          <p:nvPr>
            <p:ph type="pic" sz="quarter" idx="12"/>
          </p:nvPr>
        </p:nvSpPr>
        <p:spPr>
          <a:xfrm>
            <a:off x="6263773" y="1069811"/>
            <a:ext cx="2384704" cy="3827623"/>
          </a:xfrm>
          <a:prstGeom prst="rect">
            <a:avLst/>
          </a:prstGeom>
          <a:solidFill>
            <a:schemeClr val="bg2">
              <a:lumMod val="20000"/>
              <a:lumOff val="80000"/>
            </a:schemeClr>
          </a:solidFill>
          <a:effectLst/>
        </p:spPr>
        <p:txBody>
          <a:bodyPr/>
          <a:lstStyle/>
          <a:p>
            <a:endParaRPr lang="en-US"/>
          </a:p>
        </p:txBody>
      </p:sp>
      <p:sp>
        <p:nvSpPr>
          <p:cNvPr id="9" name="Picture Placeholder 3"/>
          <p:cNvSpPr>
            <a:spLocks noGrp="1"/>
          </p:cNvSpPr>
          <p:nvPr>
            <p:ph type="pic" sz="quarter" idx="13"/>
          </p:nvPr>
        </p:nvSpPr>
        <p:spPr>
          <a:xfrm>
            <a:off x="3543745" y="1069811"/>
            <a:ext cx="2384704" cy="3827623"/>
          </a:xfrm>
          <a:prstGeom prst="rect">
            <a:avLst/>
          </a:prstGeom>
          <a:solidFill>
            <a:schemeClr val="bg2">
              <a:lumMod val="20000"/>
              <a:lumOff val="80000"/>
            </a:schemeClr>
          </a:solidFill>
          <a:effectLst/>
        </p:spPr>
        <p:txBody>
          <a:bodyPr/>
          <a:lstStyle/>
          <a:p>
            <a:endParaRPr lang="en-US"/>
          </a:p>
        </p:txBody>
      </p:sp>
    </p:spTree>
    <p:extLst>
      <p:ext uri="{BB962C8B-B14F-4D97-AF65-F5344CB8AC3E}">
        <p14:creationId xmlns:p14="http://schemas.microsoft.com/office/powerpoint/2010/main" val="176787634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13_Custom Layout">
    <p:spTree>
      <p:nvGrpSpPr>
        <p:cNvPr id="1" name=""/>
        <p:cNvGrpSpPr/>
        <p:nvPr/>
      </p:nvGrpSpPr>
      <p:grpSpPr>
        <a:xfrm>
          <a:off x="0" y="0"/>
          <a:ext cx="0" cy="0"/>
          <a:chOff x="0" y="0"/>
          <a:chExt cx="0" cy="0"/>
        </a:xfrm>
      </p:grpSpPr>
      <p:sp>
        <p:nvSpPr>
          <p:cNvPr id="6" name="Picture Placeholder 3"/>
          <p:cNvSpPr>
            <a:spLocks noGrp="1"/>
          </p:cNvSpPr>
          <p:nvPr>
            <p:ph type="pic" sz="quarter" idx="11"/>
          </p:nvPr>
        </p:nvSpPr>
        <p:spPr>
          <a:xfrm>
            <a:off x="6553201" y="1327852"/>
            <a:ext cx="5638800" cy="3134602"/>
          </a:xfrm>
          <a:prstGeom prst="rect">
            <a:avLst/>
          </a:prstGeom>
          <a:solidFill>
            <a:schemeClr val="bg2">
              <a:lumMod val="20000"/>
              <a:lumOff val="80000"/>
            </a:schemeClr>
          </a:solidFill>
          <a:effectLst/>
        </p:spPr>
        <p:txBody>
          <a:bodyPr/>
          <a:lstStyle/>
          <a:p>
            <a:endParaRPr lang="en-US"/>
          </a:p>
        </p:txBody>
      </p:sp>
      <p:sp>
        <p:nvSpPr>
          <p:cNvPr id="7" name="Picture Placeholder 3"/>
          <p:cNvSpPr>
            <a:spLocks noGrp="1"/>
          </p:cNvSpPr>
          <p:nvPr>
            <p:ph type="pic" sz="quarter" idx="12"/>
          </p:nvPr>
        </p:nvSpPr>
        <p:spPr>
          <a:xfrm>
            <a:off x="805544" y="1327852"/>
            <a:ext cx="3113313" cy="2938689"/>
          </a:xfrm>
          <a:prstGeom prst="rect">
            <a:avLst/>
          </a:prstGeom>
          <a:solidFill>
            <a:schemeClr val="bg2">
              <a:lumMod val="20000"/>
              <a:lumOff val="80000"/>
            </a:schemeClr>
          </a:solidFill>
          <a:effectLst/>
        </p:spPr>
        <p:txBody>
          <a:bodyPr/>
          <a:lstStyle/>
          <a:p>
            <a:endParaRPr lang="en-US"/>
          </a:p>
        </p:txBody>
      </p:sp>
      <p:sp>
        <p:nvSpPr>
          <p:cNvPr id="8" name="Picture Placeholder 3"/>
          <p:cNvSpPr>
            <a:spLocks noGrp="1"/>
          </p:cNvSpPr>
          <p:nvPr>
            <p:ph type="pic" sz="quarter" idx="13"/>
          </p:nvPr>
        </p:nvSpPr>
        <p:spPr>
          <a:xfrm>
            <a:off x="3396343" y="3014876"/>
            <a:ext cx="2764971" cy="2938689"/>
          </a:xfrm>
          <a:prstGeom prst="rect">
            <a:avLst/>
          </a:prstGeom>
          <a:solidFill>
            <a:schemeClr val="bg2">
              <a:lumMod val="20000"/>
              <a:lumOff val="80000"/>
            </a:schemeClr>
          </a:solidFill>
          <a:effectLst/>
        </p:spPr>
        <p:txBody>
          <a:bodyPr/>
          <a:lstStyle/>
          <a:p>
            <a:endParaRPr lang="en-US"/>
          </a:p>
        </p:txBody>
      </p:sp>
    </p:spTree>
    <p:extLst>
      <p:ext uri="{BB962C8B-B14F-4D97-AF65-F5344CB8AC3E}">
        <p14:creationId xmlns:p14="http://schemas.microsoft.com/office/powerpoint/2010/main" val="203343879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14_Custom Layout">
    <p:spTree>
      <p:nvGrpSpPr>
        <p:cNvPr id="1" name=""/>
        <p:cNvGrpSpPr/>
        <p:nvPr/>
      </p:nvGrpSpPr>
      <p:grpSpPr>
        <a:xfrm>
          <a:off x="0" y="0"/>
          <a:ext cx="0" cy="0"/>
          <a:chOff x="0" y="0"/>
          <a:chExt cx="0" cy="0"/>
        </a:xfrm>
      </p:grpSpPr>
      <p:sp>
        <p:nvSpPr>
          <p:cNvPr id="6" name="Picture Placeholder 3"/>
          <p:cNvSpPr>
            <a:spLocks noGrp="1"/>
          </p:cNvSpPr>
          <p:nvPr>
            <p:ph type="pic" sz="quarter" idx="13"/>
          </p:nvPr>
        </p:nvSpPr>
        <p:spPr>
          <a:xfrm>
            <a:off x="2830285" y="1197773"/>
            <a:ext cx="5246915" cy="2611639"/>
          </a:xfrm>
          <a:prstGeom prst="rect">
            <a:avLst/>
          </a:prstGeom>
          <a:solidFill>
            <a:schemeClr val="bg2">
              <a:lumMod val="20000"/>
              <a:lumOff val="80000"/>
            </a:schemeClr>
          </a:solidFill>
          <a:effectLst/>
        </p:spPr>
        <p:txBody>
          <a:bodyPr/>
          <a:lstStyle/>
          <a:p>
            <a:endParaRPr lang="en-US"/>
          </a:p>
        </p:txBody>
      </p:sp>
      <p:sp>
        <p:nvSpPr>
          <p:cNvPr id="7" name="Picture Placeholder 3"/>
          <p:cNvSpPr>
            <a:spLocks noGrp="1"/>
          </p:cNvSpPr>
          <p:nvPr>
            <p:ph type="pic" sz="quarter" idx="14"/>
          </p:nvPr>
        </p:nvSpPr>
        <p:spPr>
          <a:xfrm>
            <a:off x="827314" y="4070629"/>
            <a:ext cx="3439886" cy="1958598"/>
          </a:xfrm>
          <a:prstGeom prst="rect">
            <a:avLst/>
          </a:prstGeom>
          <a:solidFill>
            <a:schemeClr val="bg2">
              <a:lumMod val="20000"/>
              <a:lumOff val="80000"/>
            </a:schemeClr>
          </a:solidFill>
          <a:effectLst/>
        </p:spPr>
        <p:txBody>
          <a:bodyPr/>
          <a:lstStyle/>
          <a:p>
            <a:endParaRPr lang="en-US"/>
          </a:p>
        </p:txBody>
      </p:sp>
      <p:sp>
        <p:nvSpPr>
          <p:cNvPr id="8" name="Picture Placeholder 3"/>
          <p:cNvSpPr>
            <a:spLocks noGrp="1"/>
          </p:cNvSpPr>
          <p:nvPr>
            <p:ph type="pic" sz="quarter" idx="15"/>
          </p:nvPr>
        </p:nvSpPr>
        <p:spPr>
          <a:xfrm>
            <a:off x="8338458" y="1197773"/>
            <a:ext cx="3004457" cy="2611639"/>
          </a:xfrm>
          <a:prstGeom prst="rect">
            <a:avLst/>
          </a:prstGeom>
          <a:solidFill>
            <a:schemeClr val="bg2">
              <a:lumMod val="20000"/>
              <a:lumOff val="80000"/>
            </a:schemeClr>
          </a:solidFill>
          <a:effectLst/>
        </p:spPr>
        <p:txBody>
          <a:bodyPr/>
          <a:lstStyle/>
          <a:p>
            <a:endParaRPr lang="en-US"/>
          </a:p>
        </p:txBody>
      </p:sp>
    </p:spTree>
    <p:extLst>
      <p:ext uri="{BB962C8B-B14F-4D97-AF65-F5344CB8AC3E}">
        <p14:creationId xmlns:p14="http://schemas.microsoft.com/office/powerpoint/2010/main" val="163929696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19_Custom Layout">
    <p:spTree>
      <p:nvGrpSpPr>
        <p:cNvPr id="1" name=""/>
        <p:cNvGrpSpPr/>
        <p:nvPr/>
      </p:nvGrpSpPr>
      <p:grpSpPr>
        <a:xfrm>
          <a:off x="0" y="0"/>
          <a:ext cx="0" cy="0"/>
          <a:chOff x="0" y="0"/>
          <a:chExt cx="0" cy="0"/>
        </a:xfrm>
      </p:grpSpPr>
      <p:sp>
        <p:nvSpPr>
          <p:cNvPr id="6" name="Picture Placeholder 3"/>
          <p:cNvSpPr>
            <a:spLocks noGrp="1"/>
          </p:cNvSpPr>
          <p:nvPr>
            <p:ph type="pic" sz="quarter" idx="10"/>
          </p:nvPr>
        </p:nvSpPr>
        <p:spPr>
          <a:xfrm>
            <a:off x="1333669" y="1871517"/>
            <a:ext cx="1968162" cy="1969731"/>
          </a:xfrm>
          <a:prstGeom prst="ellipse">
            <a:avLst/>
          </a:prstGeom>
          <a:solidFill>
            <a:schemeClr val="bg2">
              <a:lumMod val="20000"/>
              <a:lumOff val="80000"/>
            </a:schemeClr>
          </a:solidFill>
        </p:spPr>
        <p:txBody>
          <a:bodyPr>
            <a:normAutofit/>
          </a:bodyPr>
          <a:lstStyle>
            <a:lvl1pPr>
              <a:defRPr sz="1200">
                <a:solidFill>
                  <a:sysClr val="windowText" lastClr="000000"/>
                </a:solidFill>
              </a:defRPr>
            </a:lvl1pPr>
          </a:lstStyle>
          <a:p>
            <a:endParaRPr lang="id-ID"/>
          </a:p>
        </p:txBody>
      </p:sp>
      <p:sp>
        <p:nvSpPr>
          <p:cNvPr id="7" name="Picture Placeholder 3"/>
          <p:cNvSpPr>
            <a:spLocks noGrp="1"/>
          </p:cNvSpPr>
          <p:nvPr>
            <p:ph type="pic" sz="quarter" idx="11"/>
          </p:nvPr>
        </p:nvSpPr>
        <p:spPr>
          <a:xfrm>
            <a:off x="3852502" y="1871517"/>
            <a:ext cx="1968162" cy="1969731"/>
          </a:xfrm>
          <a:prstGeom prst="ellipse">
            <a:avLst/>
          </a:prstGeom>
          <a:solidFill>
            <a:schemeClr val="bg2">
              <a:lumMod val="20000"/>
              <a:lumOff val="80000"/>
            </a:schemeClr>
          </a:solidFill>
        </p:spPr>
        <p:txBody>
          <a:bodyPr>
            <a:normAutofit/>
          </a:bodyPr>
          <a:lstStyle>
            <a:lvl1pPr>
              <a:defRPr sz="1200">
                <a:solidFill>
                  <a:sysClr val="windowText" lastClr="000000"/>
                </a:solidFill>
              </a:defRPr>
            </a:lvl1pPr>
          </a:lstStyle>
          <a:p>
            <a:endParaRPr lang="id-ID"/>
          </a:p>
        </p:txBody>
      </p:sp>
      <p:sp>
        <p:nvSpPr>
          <p:cNvPr id="8" name="Picture Placeholder 3"/>
          <p:cNvSpPr>
            <a:spLocks noGrp="1"/>
          </p:cNvSpPr>
          <p:nvPr>
            <p:ph type="pic" sz="quarter" idx="12"/>
          </p:nvPr>
        </p:nvSpPr>
        <p:spPr>
          <a:xfrm>
            <a:off x="6371336" y="1871517"/>
            <a:ext cx="1968162" cy="1969731"/>
          </a:xfrm>
          <a:prstGeom prst="ellipse">
            <a:avLst/>
          </a:prstGeom>
          <a:solidFill>
            <a:schemeClr val="bg2">
              <a:lumMod val="20000"/>
              <a:lumOff val="80000"/>
            </a:schemeClr>
          </a:solidFill>
        </p:spPr>
        <p:txBody>
          <a:bodyPr>
            <a:normAutofit/>
          </a:bodyPr>
          <a:lstStyle>
            <a:lvl1pPr>
              <a:defRPr sz="1200">
                <a:solidFill>
                  <a:sysClr val="windowText" lastClr="000000"/>
                </a:solidFill>
              </a:defRPr>
            </a:lvl1pPr>
          </a:lstStyle>
          <a:p>
            <a:endParaRPr lang="id-ID"/>
          </a:p>
        </p:txBody>
      </p:sp>
      <p:sp>
        <p:nvSpPr>
          <p:cNvPr id="9" name="Picture Placeholder 3"/>
          <p:cNvSpPr>
            <a:spLocks noGrp="1"/>
          </p:cNvSpPr>
          <p:nvPr>
            <p:ph type="pic" sz="quarter" idx="13"/>
          </p:nvPr>
        </p:nvSpPr>
        <p:spPr>
          <a:xfrm>
            <a:off x="8890169" y="1871517"/>
            <a:ext cx="1968162" cy="1969731"/>
          </a:xfrm>
          <a:prstGeom prst="ellipse">
            <a:avLst/>
          </a:prstGeom>
          <a:solidFill>
            <a:schemeClr val="bg2">
              <a:lumMod val="20000"/>
              <a:lumOff val="80000"/>
            </a:schemeClr>
          </a:solidFill>
        </p:spPr>
        <p:txBody>
          <a:bodyPr>
            <a:normAutofit/>
          </a:bodyPr>
          <a:lstStyle>
            <a:lvl1pPr>
              <a:defRPr sz="1200">
                <a:solidFill>
                  <a:sysClr val="windowText" lastClr="000000"/>
                </a:solidFill>
              </a:defRPr>
            </a:lvl1pPr>
          </a:lstStyle>
          <a:p>
            <a:endParaRPr lang="id-ID"/>
          </a:p>
        </p:txBody>
      </p:sp>
    </p:spTree>
    <p:extLst>
      <p:ext uri="{BB962C8B-B14F-4D97-AF65-F5344CB8AC3E}">
        <p14:creationId xmlns:p14="http://schemas.microsoft.com/office/powerpoint/2010/main" val="38539404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20_Custom Layout">
    <p:spTree>
      <p:nvGrpSpPr>
        <p:cNvPr id="1" name=""/>
        <p:cNvGrpSpPr/>
        <p:nvPr/>
      </p:nvGrpSpPr>
      <p:grpSpPr>
        <a:xfrm>
          <a:off x="0" y="0"/>
          <a:ext cx="0" cy="0"/>
          <a:chOff x="0" y="0"/>
          <a:chExt cx="0" cy="0"/>
        </a:xfrm>
      </p:grpSpPr>
      <p:sp>
        <p:nvSpPr>
          <p:cNvPr id="6" name="Picture Placeholder 8">
            <a:extLst>
              <a:ext uri="{FF2B5EF4-FFF2-40B4-BE49-F238E27FC236}">
                <a16:creationId xmlns:a16="http://schemas.microsoft.com/office/drawing/2014/main" id="{7F74779E-EE76-45E7-993C-0E6117160C8D}"/>
              </a:ext>
            </a:extLst>
          </p:cNvPr>
          <p:cNvSpPr>
            <a:spLocks noGrp="1"/>
          </p:cNvSpPr>
          <p:nvPr>
            <p:ph type="pic" sz="quarter" idx="10"/>
          </p:nvPr>
        </p:nvSpPr>
        <p:spPr>
          <a:xfrm>
            <a:off x="510987" y="510988"/>
            <a:ext cx="4052047" cy="5836024"/>
          </a:xfrm>
          <a:custGeom>
            <a:avLst/>
            <a:gdLst>
              <a:gd name="connsiteX0" fmla="*/ 0 w 4052047"/>
              <a:gd name="connsiteY0" fmla="*/ 0 h 5836024"/>
              <a:gd name="connsiteX1" fmla="*/ 4052047 w 4052047"/>
              <a:gd name="connsiteY1" fmla="*/ 0 h 5836024"/>
              <a:gd name="connsiteX2" fmla="*/ 4052047 w 4052047"/>
              <a:gd name="connsiteY2" fmla="*/ 5836024 h 5836024"/>
              <a:gd name="connsiteX3" fmla="*/ 0 w 4052047"/>
              <a:gd name="connsiteY3" fmla="*/ 5836024 h 5836024"/>
            </a:gdLst>
            <a:ahLst/>
            <a:cxnLst>
              <a:cxn ang="0">
                <a:pos x="connsiteX0" y="connsiteY0"/>
              </a:cxn>
              <a:cxn ang="0">
                <a:pos x="connsiteX1" y="connsiteY1"/>
              </a:cxn>
              <a:cxn ang="0">
                <a:pos x="connsiteX2" y="connsiteY2"/>
              </a:cxn>
              <a:cxn ang="0">
                <a:pos x="connsiteX3" y="connsiteY3"/>
              </a:cxn>
            </a:cxnLst>
            <a:rect l="l" t="t" r="r" b="b"/>
            <a:pathLst>
              <a:path w="4052047" h="5836024">
                <a:moveTo>
                  <a:pt x="0" y="0"/>
                </a:moveTo>
                <a:lnTo>
                  <a:pt x="4052047" y="0"/>
                </a:lnTo>
                <a:lnTo>
                  <a:pt x="4052047" y="5836024"/>
                </a:lnTo>
                <a:lnTo>
                  <a:pt x="0" y="5836024"/>
                </a:lnTo>
                <a:close/>
              </a:path>
            </a:pathLst>
          </a:custGeom>
          <a:solidFill>
            <a:schemeClr val="bg2">
              <a:lumMod val="20000"/>
              <a:lumOff val="80000"/>
            </a:schemeClr>
          </a:solidFill>
          <a:effectLst/>
        </p:spPr>
        <p:txBody>
          <a:bodyPr wrap="square">
            <a:noAutofit/>
          </a:bodyPr>
          <a:lstStyle/>
          <a:p>
            <a:endParaRPr lang="en-US"/>
          </a:p>
        </p:txBody>
      </p:sp>
    </p:spTree>
    <p:extLst>
      <p:ext uri="{BB962C8B-B14F-4D97-AF65-F5344CB8AC3E}">
        <p14:creationId xmlns:p14="http://schemas.microsoft.com/office/powerpoint/2010/main" val="214096614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preserve="1" userDrawn="1">
  <p:cSld name="Testimonial + Picture">
    <p:spTree>
      <p:nvGrpSpPr>
        <p:cNvPr id="1" name=""/>
        <p:cNvGrpSpPr/>
        <p:nvPr/>
      </p:nvGrpSpPr>
      <p:grpSpPr>
        <a:xfrm>
          <a:off x="0" y="0"/>
          <a:ext cx="0" cy="0"/>
          <a:chOff x="0" y="0"/>
          <a:chExt cx="0" cy="0"/>
        </a:xfrm>
      </p:grpSpPr>
      <p:sp>
        <p:nvSpPr>
          <p:cNvPr id="4" name="Picture Placeholder 8">
            <a:extLst>
              <a:ext uri="{FF2B5EF4-FFF2-40B4-BE49-F238E27FC236}">
                <a16:creationId xmlns:a16="http://schemas.microsoft.com/office/drawing/2014/main" id="{2FE5F13A-F447-B977-AB25-D6B4F8B3EF70}"/>
              </a:ext>
            </a:extLst>
          </p:cNvPr>
          <p:cNvSpPr>
            <a:spLocks noGrp="1"/>
          </p:cNvSpPr>
          <p:nvPr>
            <p:ph type="pic" sz="quarter" idx="13"/>
          </p:nvPr>
        </p:nvSpPr>
        <p:spPr>
          <a:xfrm>
            <a:off x="7458075" y="0"/>
            <a:ext cx="4733926" cy="6858000"/>
          </a:xfrm>
          <a:prstGeom prst="rect">
            <a:avLst/>
          </a:prstGeom>
          <a:solidFill>
            <a:schemeClr val="bg2">
              <a:lumMod val="20000"/>
              <a:lumOff val="80000"/>
            </a:schemeClr>
          </a:solidFill>
          <a:ln>
            <a:noFill/>
          </a:ln>
        </p:spPr>
        <p:txBody>
          <a:bodyPr wrap="square" anchor="ctr">
            <a:noAutofit/>
          </a:bodyPr>
          <a:lstStyle>
            <a:lvl1pPr marL="0" indent="0" algn="ctr">
              <a:buNone/>
              <a:defRPr sz="1200">
                <a:solidFill>
                  <a:schemeClr val="tx1"/>
                </a:solidFill>
              </a:defRPr>
            </a:lvl1pPr>
          </a:lstStyle>
          <a:p>
            <a:pPr lvl="0"/>
            <a:endParaRPr lang="nb-NO" noProof="1"/>
          </a:p>
        </p:txBody>
      </p:sp>
      <p:sp>
        <p:nvSpPr>
          <p:cNvPr id="8" name="Text Placeholder 5">
            <a:extLst>
              <a:ext uri="{FF2B5EF4-FFF2-40B4-BE49-F238E27FC236}">
                <a16:creationId xmlns:a16="http://schemas.microsoft.com/office/drawing/2014/main" id="{D5ADCEF8-DB3E-7E01-1550-3D46314DB610}"/>
              </a:ext>
            </a:extLst>
          </p:cNvPr>
          <p:cNvSpPr>
            <a:spLocks noGrp="1"/>
          </p:cNvSpPr>
          <p:nvPr>
            <p:ph type="body" sz="quarter" idx="12" hasCustomPrompt="1"/>
          </p:nvPr>
        </p:nvSpPr>
        <p:spPr>
          <a:xfrm>
            <a:off x="849694" y="2124635"/>
            <a:ext cx="5817806" cy="2809650"/>
          </a:xfrm>
          <a:prstGeom prst="rect">
            <a:avLst/>
          </a:prstGeom>
        </p:spPr>
        <p:txBody>
          <a:bodyPr anchor="ctr">
            <a:noAutofit/>
          </a:bodyPr>
          <a:lstStyle>
            <a:lvl1pPr marL="0" indent="0" algn="ctr">
              <a:buFont typeface="Arial" panose="020B0604020202020204" pitchFamily="34" charset="0"/>
              <a:buNone/>
              <a:defRPr sz="3200" b="1">
                <a:latin typeface="+mj-lt"/>
              </a:defRPr>
            </a:lvl1pPr>
            <a:lvl2pPr marL="0" indent="0" algn="ctr">
              <a:buFont typeface="Arial" panose="020B0604020202020204" pitchFamily="34" charset="0"/>
              <a:buNone/>
              <a:defRPr sz="2000" b="1">
                <a:latin typeface="+mj-lt"/>
              </a:defRPr>
            </a:lvl2pPr>
            <a:lvl3pPr marL="0" indent="0" algn="ctr">
              <a:buFont typeface="Arial" panose="020B0604020202020204" pitchFamily="34" charset="0"/>
              <a:buNone/>
              <a:defRPr sz="1400" b="1">
                <a:latin typeface="+mj-lt"/>
              </a:defRPr>
            </a:lvl3pPr>
            <a:lvl4pPr marL="0" indent="0" algn="ctr">
              <a:buFont typeface="Arial" panose="020B0604020202020204" pitchFamily="34" charset="0"/>
              <a:buNone/>
              <a:defRPr sz="1050" b="1">
                <a:latin typeface="+mj-lt"/>
              </a:defRPr>
            </a:lvl4pPr>
            <a:lvl5pPr marL="0" indent="0" algn="ctr">
              <a:buFont typeface="Arial" panose="020B0604020202020204" pitchFamily="34" charset="0"/>
              <a:buNone/>
              <a:defRPr sz="1050" b="1">
                <a:latin typeface="+mj-lt"/>
              </a:defRPr>
            </a:lvl5pPr>
          </a:lstStyle>
          <a:p>
            <a:r>
              <a:rPr lang="en-US"/>
              <a:t>Click to edit </a:t>
            </a:r>
            <a:br>
              <a:rPr lang="en-US"/>
            </a:br>
            <a:r>
              <a:rPr lang="en-US"/>
              <a:t>Master title style</a:t>
            </a:r>
            <a:endParaRPr lang="nb-NO" noProof="1"/>
          </a:p>
        </p:txBody>
      </p:sp>
      <p:sp>
        <p:nvSpPr>
          <p:cNvPr id="10" name="Text Placeholder 8">
            <a:extLst>
              <a:ext uri="{FF2B5EF4-FFF2-40B4-BE49-F238E27FC236}">
                <a16:creationId xmlns:a16="http://schemas.microsoft.com/office/drawing/2014/main" id="{F1C6E95B-7B81-B9E8-CFF9-0FFF9A0F18DD}"/>
              </a:ext>
            </a:extLst>
          </p:cNvPr>
          <p:cNvSpPr>
            <a:spLocks noGrp="1"/>
          </p:cNvSpPr>
          <p:nvPr>
            <p:ph type="body" sz="quarter" idx="23" hasCustomPrompt="1"/>
          </p:nvPr>
        </p:nvSpPr>
        <p:spPr>
          <a:xfrm>
            <a:off x="1680550" y="5192351"/>
            <a:ext cx="4156094" cy="263526"/>
          </a:xfrm>
          <a:prstGeom prst="rect">
            <a:avLst/>
          </a:prstGeom>
        </p:spPr>
        <p:txBody>
          <a:bodyPr lIns="0" tIns="0" rIns="0" bIns="0"/>
          <a:lstStyle>
            <a:lvl1pPr marL="0" indent="0" algn="ctr">
              <a:buNone/>
              <a:defRPr sz="1200" b="1">
                <a:latin typeface="+mj-lt"/>
              </a:defRPr>
            </a:lvl1pPr>
            <a:lvl2pPr marL="457223" indent="0">
              <a:buNone/>
              <a:defRPr sz="2000">
                <a:latin typeface="+mj-lt"/>
              </a:defRPr>
            </a:lvl2pPr>
            <a:lvl3pPr marL="914446" indent="0">
              <a:buNone/>
              <a:defRPr sz="2000">
                <a:latin typeface="+mj-lt"/>
              </a:defRPr>
            </a:lvl3pPr>
            <a:lvl4pPr marL="1371669" indent="0">
              <a:buNone/>
              <a:defRPr sz="2000">
                <a:latin typeface="+mj-lt"/>
              </a:defRPr>
            </a:lvl4pPr>
            <a:lvl5pPr marL="1828892" indent="0">
              <a:buNone/>
              <a:defRPr sz="2000">
                <a:latin typeface="+mj-lt"/>
              </a:defRPr>
            </a:lvl5pPr>
          </a:lstStyle>
          <a:p>
            <a:pPr lvl="0"/>
            <a:r>
              <a:rPr lang="en-US" noProof="0"/>
              <a:t>Name here</a:t>
            </a:r>
          </a:p>
        </p:txBody>
      </p:sp>
      <p:sp>
        <p:nvSpPr>
          <p:cNvPr id="3" name="Text Placeholder 5">
            <a:extLst>
              <a:ext uri="{FF2B5EF4-FFF2-40B4-BE49-F238E27FC236}">
                <a16:creationId xmlns:a16="http://schemas.microsoft.com/office/drawing/2014/main" id="{D0222DE8-A951-59FE-53EF-F582103AAD66}"/>
              </a:ext>
            </a:extLst>
          </p:cNvPr>
          <p:cNvSpPr>
            <a:spLocks noGrp="1" noChangeAspect="1"/>
          </p:cNvSpPr>
          <p:nvPr>
            <p:ph type="body" sz="quarter" idx="24" hasCustomPrompt="1"/>
          </p:nvPr>
        </p:nvSpPr>
        <p:spPr>
          <a:xfrm>
            <a:off x="3427881" y="1393111"/>
            <a:ext cx="661432" cy="530600"/>
          </a:xfrm>
          <a:prstGeom prst="rect">
            <a:avLst/>
          </a:prstGeom>
          <a:blipFill>
            <a:blip>
              <a:extLst>
                <a:ext uri="{96DAC541-7B7A-43D3-8B79-37D633B846F1}">
                  <asvg:svgBlip xmlns:asvg="http://schemas.microsoft.com/office/drawing/2016/SVG/main" r:embed="rId2"/>
                </a:ext>
              </a:extLst>
            </a:blip>
            <a:stretch>
              <a:fillRect/>
            </a:stretch>
          </a:blipFill>
        </p:spPr>
        <p:txBody>
          <a:bodyPr/>
          <a:lstStyle>
            <a:lvl1pPr marL="0" indent="0">
              <a:buNone/>
              <a:defRPr>
                <a:solidFill>
                  <a:schemeClr val="bg1"/>
                </a:solidFill>
              </a:defRPr>
            </a:lvl1pPr>
          </a:lstStyle>
          <a:p>
            <a:pPr lvl="0"/>
            <a:r>
              <a:rPr lang="nb-NO" noProof="1"/>
              <a:t> </a:t>
            </a:r>
          </a:p>
        </p:txBody>
      </p:sp>
    </p:spTree>
    <p:extLst>
      <p:ext uri="{BB962C8B-B14F-4D97-AF65-F5344CB8AC3E}">
        <p14:creationId xmlns:p14="http://schemas.microsoft.com/office/powerpoint/2010/main" val="3702692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mph" presetSubtype="0" decel="50000" fill="hold" grpId="0" nodeType="withEffect">
                                  <p:stCondLst>
                                    <p:cond delay="0"/>
                                  </p:stCondLst>
                                  <p:childTnLst>
                                    <p:animScale>
                                      <p:cBhvr>
                                        <p:cTn id="6" dur="3000" fill="hold"/>
                                        <p:tgtEl>
                                          <p:spTgt spid="4"/>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Testimonial full">
    <p:spTree>
      <p:nvGrpSpPr>
        <p:cNvPr id="1" name=""/>
        <p:cNvGrpSpPr/>
        <p:nvPr/>
      </p:nvGrpSpPr>
      <p:grpSpPr>
        <a:xfrm>
          <a:off x="0" y="0"/>
          <a:ext cx="0" cy="0"/>
          <a:chOff x="0" y="0"/>
          <a:chExt cx="0" cy="0"/>
        </a:xfrm>
      </p:grpSpPr>
      <p:sp>
        <p:nvSpPr>
          <p:cNvPr id="4" name="Text Placeholder 5">
            <a:extLst>
              <a:ext uri="{FF2B5EF4-FFF2-40B4-BE49-F238E27FC236}">
                <a16:creationId xmlns:a16="http://schemas.microsoft.com/office/drawing/2014/main" id="{7D97C659-4D7B-97C2-C0AC-F04E0F17517D}"/>
              </a:ext>
            </a:extLst>
          </p:cNvPr>
          <p:cNvSpPr>
            <a:spLocks noGrp="1"/>
          </p:cNvSpPr>
          <p:nvPr>
            <p:ph type="body" sz="quarter" idx="12" hasCustomPrompt="1"/>
          </p:nvPr>
        </p:nvSpPr>
        <p:spPr>
          <a:xfrm>
            <a:off x="1518554" y="2111187"/>
            <a:ext cx="9153304" cy="3052483"/>
          </a:xfrm>
          <a:prstGeom prst="rect">
            <a:avLst/>
          </a:prstGeom>
        </p:spPr>
        <p:txBody>
          <a:bodyPr anchor="ctr">
            <a:normAutofit/>
          </a:bodyPr>
          <a:lstStyle>
            <a:lvl1pPr marL="0" indent="0" algn="ctr">
              <a:buFont typeface="Arial" panose="020B0604020202020204" pitchFamily="34" charset="0"/>
              <a:buNone/>
              <a:defRPr sz="3600" b="1">
                <a:latin typeface="+mj-lt"/>
              </a:defRPr>
            </a:lvl1pPr>
            <a:lvl2pPr marL="0" indent="0" algn="ctr">
              <a:buFont typeface="Arial" panose="020B0604020202020204" pitchFamily="34" charset="0"/>
              <a:buNone/>
              <a:defRPr sz="2400" b="1">
                <a:latin typeface="+mj-lt"/>
              </a:defRPr>
            </a:lvl2pPr>
            <a:lvl3pPr marL="0" indent="0" algn="ctr">
              <a:buFont typeface="Arial" panose="020B0604020202020204" pitchFamily="34" charset="0"/>
              <a:buNone/>
              <a:defRPr sz="1600" b="1">
                <a:latin typeface="+mj-lt"/>
              </a:defRPr>
            </a:lvl3pPr>
            <a:lvl4pPr marL="0" indent="0" algn="ctr">
              <a:buFont typeface="Arial" panose="020B0604020202020204" pitchFamily="34" charset="0"/>
              <a:buNone/>
              <a:defRPr sz="1100" b="1">
                <a:latin typeface="+mj-lt"/>
              </a:defRPr>
            </a:lvl4pPr>
            <a:lvl5pPr marL="0" indent="0" algn="ctr">
              <a:buFont typeface="Arial" panose="020B0604020202020204" pitchFamily="34" charset="0"/>
              <a:buNone/>
              <a:defRPr sz="1100" b="1">
                <a:latin typeface="+mj-lt"/>
              </a:defRPr>
            </a:lvl5pPr>
          </a:lstStyle>
          <a:p>
            <a:r>
              <a:rPr lang="en-US"/>
              <a:t>Click to edit </a:t>
            </a:r>
            <a:br>
              <a:rPr lang="en-US"/>
            </a:br>
            <a:r>
              <a:rPr lang="en-US"/>
              <a:t>Master title style</a:t>
            </a:r>
            <a:endParaRPr lang="nb-NO" noProof="1"/>
          </a:p>
        </p:txBody>
      </p:sp>
      <p:sp>
        <p:nvSpPr>
          <p:cNvPr id="10" name="Text Placeholder 8">
            <a:extLst>
              <a:ext uri="{FF2B5EF4-FFF2-40B4-BE49-F238E27FC236}">
                <a16:creationId xmlns:a16="http://schemas.microsoft.com/office/drawing/2014/main" id="{6C97CB3B-8902-21BF-6F2F-F8F2BB479110}"/>
              </a:ext>
            </a:extLst>
          </p:cNvPr>
          <p:cNvSpPr>
            <a:spLocks noGrp="1"/>
          </p:cNvSpPr>
          <p:nvPr>
            <p:ph type="body" sz="quarter" idx="22" hasCustomPrompt="1"/>
          </p:nvPr>
        </p:nvSpPr>
        <p:spPr>
          <a:xfrm>
            <a:off x="1517415" y="5412396"/>
            <a:ext cx="9155582" cy="263526"/>
          </a:xfrm>
          <a:prstGeom prst="rect">
            <a:avLst/>
          </a:prstGeom>
        </p:spPr>
        <p:txBody>
          <a:bodyPr lIns="0" tIns="0" rIns="0" bIns="0"/>
          <a:lstStyle>
            <a:lvl1pPr marL="0" indent="0" algn="ctr">
              <a:buNone/>
              <a:defRPr sz="1200" b="1">
                <a:latin typeface="+mj-lt"/>
              </a:defRPr>
            </a:lvl1pPr>
            <a:lvl2pPr marL="457223" indent="0">
              <a:buNone/>
              <a:defRPr sz="2000">
                <a:latin typeface="+mj-lt"/>
              </a:defRPr>
            </a:lvl2pPr>
            <a:lvl3pPr marL="914446" indent="0">
              <a:buNone/>
              <a:defRPr sz="2000">
                <a:latin typeface="+mj-lt"/>
              </a:defRPr>
            </a:lvl3pPr>
            <a:lvl4pPr marL="1371669" indent="0">
              <a:buNone/>
              <a:defRPr sz="2000">
                <a:latin typeface="+mj-lt"/>
              </a:defRPr>
            </a:lvl4pPr>
            <a:lvl5pPr marL="1828892" indent="0">
              <a:buNone/>
              <a:defRPr sz="2000">
                <a:latin typeface="+mj-lt"/>
              </a:defRPr>
            </a:lvl5pPr>
          </a:lstStyle>
          <a:p>
            <a:pPr lvl="0"/>
            <a:r>
              <a:rPr lang="en-US" noProof="0"/>
              <a:t>Name here</a:t>
            </a:r>
          </a:p>
        </p:txBody>
      </p:sp>
      <p:sp>
        <p:nvSpPr>
          <p:cNvPr id="5" name="Text Placeholder 5">
            <a:extLst>
              <a:ext uri="{FF2B5EF4-FFF2-40B4-BE49-F238E27FC236}">
                <a16:creationId xmlns:a16="http://schemas.microsoft.com/office/drawing/2014/main" id="{3A0C01B9-BD4C-2766-5844-08D32F59D876}"/>
              </a:ext>
            </a:extLst>
          </p:cNvPr>
          <p:cNvSpPr>
            <a:spLocks noGrp="1" noChangeAspect="1"/>
          </p:cNvSpPr>
          <p:nvPr>
            <p:ph type="body" sz="quarter" idx="17" hasCustomPrompt="1"/>
          </p:nvPr>
        </p:nvSpPr>
        <p:spPr>
          <a:xfrm>
            <a:off x="5765071" y="1295817"/>
            <a:ext cx="661432" cy="530600"/>
          </a:xfrm>
          <a:prstGeom prst="rect">
            <a:avLst/>
          </a:prstGeom>
          <a:blipFill>
            <a:blip>
              <a:extLst>
                <a:ext uri="{96DAC541-7B7A-43D3-8B79-37D633B846F1}">
                  <asvg:svgBlip xmlns:asvg="http://schemas.microsoft.com/office/drawing/2016/SVG/main" r:embed="rId2"/>
                </a:ext>
              </a:extLst>
            </a:blip>
            <a:stretch>
              <a:fillRect/>
            </a:stretch>
          </a:blipFill>
        </p:spPr>
        <p:txBody>
          <a:bodyPr/>
          <a:lstStyle>
            <a:lvl1pPr marL="0" indent="0">
              <a:buNone/>
              <a:defRPr>
                <a:solidFill>
                  <a:schemeClr val="bg1"/>
                </a:solidFill>
              </a:defRPr>
            </a:lvl1pPr>
          </a:lstStyle>
          <a:p>
            <a:pPr lvl="0"/>
            <a:r>
              <a:rPr lang="nb-NO" noProof="1"/>
              <a:t> </a:t>
            </a:r>
          </a:p>
        </p:txBody>
      </p:sp>
    </p:spTree>
    <p:extLst>
      <p:ext uri="{BB962C8B-B14F-4D97-AF65-F5344CB8AC3E}">
        <p14:creationId xmlns:p14="http://schemas.microsoft.com/office/powerpoint/2010/main" val="399417128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preserve="1" userDrawn="1">
  <p:cSld name="Task 2">
    <p:bg>
      <p:bgPr>
        <a:gradFill>
          <a:gsLst>
            <a:gs pos="2000">
              <a:schemeClr val="bg2">
                <a:lumMod val="20000"/>
                <a:lumOff val="80000"/>
                <a:alpha val="67000"/>
              </a:schemeClr>
            </a:gs>
            <a:gs pos="88000">
              <a:schemeClr val="bg2">
                <a:lumMod val="20000"/>
                <a:lumOff val="80000"/>
                <a:alpha val="51000"/>
              </a:schemeClr>
            </a:gs>
          </a:gsLst>
          <a:lin ang="6600000" scaled="0"/>
        </a:gradFill>
        <a:effectLst/>
      </p:bgPr>
    </p:bg>
    <p:spTree>
      <p:nvGrpSpPr>
        <p:cNvPr id="1" name=""/>
        <p:cNvGrpSpPr/>
        <p:nvPr/>
      </p:nvGrpSpPr>
      <p:grpSpPr>
        <a:xfrm>
          <a:off x="0" y="0"/>
          <a:ext cx="0" cy="0"/>
          <a:chOff x="0" y="0"/>
          <a:chExt cx="0" cy="0"/>
        </a:xfrm>
      </p:grpSpPr>
      <p:sp>
        <p:nvSpPr>
          <p:cNvPr id="16" name="Text Placeholder 6">
            <a:extLst>
              <a:ext uri="{FF2B5EF4-FFF2-40B4-BE49-F238E27FC236}">
                <a16:creationId xmlns:a16="http://schemas.microsoft.com/office/drawing/2014/main" id="{113F3AA8-5115-AAAD-E0A7-32AE08B1D25A}"/>
              </a:ext>
            </a:extLst>
          </p:cNvPr>
          <p:cNvSpPr>
            <a:spLocks noGrp="1"/>
          </p:cNvSpPr>
          <p:nvPr>
            <p:ph type="body" sz="quarter" idx="21"/>
          </p:nvPr>
        </p:nvSpPr>
        <p:spPr>
          <a:xfrm>
            <a:off x="1571838" y="1222014"/>
            <a:ext cx="4237947" cy="4413972"/>
          </a:xfrm>
          <a:prstGeom prst="rect">
            <a:avLst/>
          </a:prstGeom>
          <a:solidFill>
            <a:schemeClr val="bg1"/>
          </a:solidFill>
        </p:spPr>
        <p:txBody>
          <a:bodyPr>
            <a:normAutofit fontScale="62500" lnSpcReduction="20000"/>
          </a:bodyPr>
          <a:lstStyle>
            <a:lvl1pPr marL="0" indent="0">
              <a:buNone/>
              <a:defRPr>
                <a:solidFill>
                  <a:schemeClr val="bg2">
                    <a:alpha val="0"/>
                  </a:schemeClr>
                </a:solidFill>
              </a:defRPr>
            </a:lvl1pPr>
          </a:lstStyle>
          <a:p>
            <a:pPr lvl="0"/>
            <a:r>
              <a:rPr lang="en-US"/>
              <a:t>Click to edit Master text styles</a:t>
            </a:r>
          </a:p>
        </p:txBody>
      </p:sp>
      <p:sp>
        <p:nvSpPr>
          <p:cNvPr id="12" name="Rectangle 11">
            <a:extLst>
              <a:ext uri="{FF2B5EF4-FFF2-40B4-BE49-F238E27FC236}">
                <a16:creationId xmlns:a16="http://schemas.microsoft.com/office/drawing/2014/main" id="{5426F3C2-9A17-F7DB-6B8A-C781A76BCDDB}"/>
              </a:ext>
            </a:extLst>
          </p:cNvPr>
          <p:cNvSpPr/>
          <p:nvPr userDrawn="1"/>
        </p:nvSpPr>
        <p:spPr>
          <a:xfrm>
            <a:off x="0" y="0"/>
            <a:ext cx="792480" cy="685755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564">
              <a:defRPr/>
            </a:pPr>
            <a:endParaRPr lang="en-US">
              <a:solidFill>
                <a:srgbClr val="FFFFFF"/>
              </a:solidFill>
              <a:latin typeface="+mn-lt"/>
            </a:endParaRPr>
          </a:p>
        </p:txBody>
      </p:sp>
      <p:sp>
        <p:nvSpPr>
          <p:cNvPr id="13" name="Rectangle 12">
            <a:extLst>
              <a:ext uri="{FF2B5EF4-FFF2-40B4-BE49-F238E27FC236}">
                <a16:creationId xmlns:a16="http://schemas.microsoft.com/office/drawing/2014/main" id="{E31DE9B5-ECEB-494F-B6AB-F75BC917E677}"/>
              </a:ext>
            </a:extLst>
          </p:cNvPr>
          <p:cNvSpPr/>
          <p:nvPr userDrawn="1"/>
        </p:nvSpPr>
        <p:spPr>
          <a:xfrm>
            <a:off x="11460480" y="445"/>
            <a:ext cx="731520" cy="685755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564">
              <a:defRPr/>
            </a:pPr>
            <a:endParaRPr lang="en-US">
              <a:solidFill>
                <a:srgbClr val="FFFFFF"/>
              </a:solidFill>
              <a:latin typeface="Calibri"/>
            </a:endParaRPr>
          </a:p>
        </p:txBody>
      </p:sp>
      <p:sp>
        <p:nvSpPr>
          <p:cNvPr id="14" name="Rectangle 13">
            <a:extLst>
              <a:ext uri="{FF2B5EF4-FFF2-40B4-BE49-F238E27FC236}">
                <a16:creationId xmlns:a16="http://schemas.microsoft.com/office/drawing/2014/main" id="{39571F4C-8FA0-E29C-65E3-7A1DE1A070BE}"/>
              </a:ext>
            </a:extLst>
          </p:cNvPr>
          <p:cNvSpPr/>
          <p:nvPr userDrawn="1"/>
        </p:nvSpPr>
        <p:spPr>
          <a:xfrm rot="5400000">
            <a:off x="5750562" y="-5750559"/>
            <a:ext cx="690879" cy="12192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564">
              <a:defRPr/>
            </a:pPr>
            <a:endParaRPr lang="en-US">
              <a:solidFill>
                <a:srgbClr val="FFFFFF"/>
              </a:solidFill>
              <a:latin typeface="+mn-lt"/>
            </a:endParaRPr>
          </a:p>
        </p:txBody>
      </p:sp>
      <p:sp>
        <p:nvSpPr>
          <p:cNvPr id="15" name="Rectangle 14">
            <a:extLst>
              <a:ext uri="{FF2B5EF4-FFF2-40B4-BE49-F238E27FC236}">
                <a16:creationId xmlns:a16="http://schemas.microsoft.com/office/drawing/2014/main" id="{3ABF5A4C-6723-9630-F85D-E4885F184EC5}"/>
              </a:ext>
            </a:extLst>
          </p:cNvPr>
          <p:cNvSpPr/>
          <p:nvPr userDrawn="1"/>
        </p:nvSpPr>
        <p:spPr>
          <a:xfrm rot="5400000">
            <a:off x="5740621" y="406176"/>
            <a:ext cx="710754" cy="121920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564">
              <a:defRPr/>
            </a:pPr>
            <a:endParaRPr lang="en-US">
              <a:solidFill>
                <a:srgbClr val="FFFFFF"/>
              </a:solidFill>
              <a:latin typeface="+mn-lt"/>
            </a:endParaRPr>
          </a:p>
        </p:txBody>
      </p:sp>
      <p:sp>
        <p:nvSpPr>
          <p:cNvPr id="2" name="Text Placeholder 5">
            <a:extLst>
              <a:ext uri="{FF2B5EF4-FFF2-40B4-BE49-F238E27FC236}">
                <a16:creationId xmlns:a16="http://schemas.microsoft.com/office/drawing/2014/main" id="{2B75DF83-77A5-D093-4406-CC5BAC518F72}"/>
              </a:ext>
            </a:extLst>
          </p:cNvPr>
          <p:cNvSpPr>
            <a:spLocks noGrp="1" noChangeAspect="1"/>
          </p:cNvSpPr>
          <p:nvPr>
            <p:ph type="body" sz="quarter" idx="18" hasCustomPrompt="1"/>
          </p:nvPr>
        </p:nvSpPr>
        <p:spPr>
          <a:xfrm>
            <a:off x="10724431" y="6404132"/>
            <a:ext cx="1101809" cy="196087"/>
          </a:xfrm>
          <a:prstGeom prst="rect">
            <a:avLst/>
          </a:prstGeom>
          <a:blipFill>
            <a:blip>
              <a:extLst>
                <a:ext uri="{96DAC541-7B7A-43D3-8B79-37D633B846F1}">
                  <asvg:svgBlip xmlns:asvg="http://schemas.microsoft.com/office/drawing/2016/SVG/main" r:embed="rId2"/>
                </a:ext>
              </a:extLst>
            </a:blip>
            <a:stretch>
              <a:fillRect/>
            </a:stretch>
          </a:blipFill>
        </p:spPr>
        <p:txBody>
          <a:bodyPr/>
          <a:lstStyle>
            <a:lvl1pPr marL="0" indent="0">
              <a:buNone/>
              <a:defRPr>
                <a:solidFill>
                  <a:schemeClr val="accent2"/>
                </a:solidFill>
              </a:defRPr>
            </a:lvl1pPr>
          </a:lstStyle>
          <a:p>
            <a:pPr lvl="0"/>
            <a:r>
              <a:rPr lang="en-US"/>
              <a:t> </a:t>
            </a:r>
            <a:endParaRPr lang="nb-NO"/>
          </a:p>
        </p:txBody>
      </p:sp>
      <p:sp>
        <p:nvSpPr>
          <p:cNvPr id="10" name="Title 6">
            <a:extLst>
              <a:ext uri="{FF2B5EF4-FFF2-40B4-BE49-F238E27FC236}">
                <a16:creationId xmlns:a16="http://schemas.microsoft.com/office/drawing/2014/main" id="{E0FAA92B-D082-EE44-BE48-0F46DBD03912}"/>
              </a:ext>
            </a:extLst>
          </p:cNvPr>
          <p:cNvSpPr>
            <a:spLocks noGrp="1"/>
          </p:cNvSpPr>
          <p:nvPr>
            <p:ph type="title" hasCustomPrompt="1"/>
          </p:nvPr>
        </p:nvSpPr>
        <p:spPr>
          <a:xfrm>
            <a:off x="1875182" y="1524557"/>
            <a:ext cx="3607603" cy="1364703"/>
          </a:xfrm>
          <a:prstGeom prst="rect">
            <a:avLst/>
          </a:prstGeom>
        </p:spPr>
        <p:txBody>
          <a:bodyPr/>
          <a:lstStyle/>
          <a:p>
            <a:r>
              <a:rPr lang="en-US"/>
              <a:t>Master task title style</a:t>
            </a:r>
            <a:endParaRPr lang="nb-NO"/>
          </a:p>
        </p:txBody>
      </p:sp>
      <p:sp>
        <p:nvSpPr>
          <p:cNvPr id="11" name="Text Placeholder 8">
            <a:extLst>
              <a:ext uri="{FF2B5EF4-FFF2-40B4-BE49-F238E27FC236}">
                <a16:creationId xmlns:a16="http://schemas.microsoft.com/office/drawing/2014/main" id="{4BD902F1-AE17-4FBA-6629-8CD3B3BD096F}"/>
              </a:ext>
            </a:extLst>
          </p:cNvPr>
          <p:cNvSpPr>
            <a:spLocks noGrp="1"/>
          </p:cNvSpPr>
          <p:nvPr>
            <p:ph type="body" sz="quarter" idx="12"/>
          </p:nvPr>
        </p:nvSpPr>
        <p:spPr>
          <a:xfrm>
            <a:off x="1888629" y="3036471"/>
            <a:ext cx="3607603" cy="1889776"/>
          </a:xfrm>
          <a:prstGeom prst="rect">
            <a:avLst/>
          </a:prstGeom>
        </p:spPr>
        <p:txBody>
          <a:bodyPr/>
          <a:lstStyle>
            <a:lvl1pPr marL="0" indent="0">
              <a:buNone/>
              <a:defRPr/>
            </a:lvl1pPr>
            <a:lvl2pPr marL="285750" indent="0">
              <a:buNone/>
              <a:defRPr/>
            </a:lvl2pPr>
            <a:lvl3pPr marL="492125" indent="0">
              <a:buNone/>
              <a:defRPr/>
            </a:lvl3pPr>
            <a:lvl4pPr marL="801687" indent="0">
              <a:buNone/>
              <a:defRPr/>
            </a:lvl4pPr>
            <a:lvl5pPr marL="1108075" indent="0">
              <a:buNone/>
              <a:defRPr/>
            </a:lvl5pPr>
          </a:lstStyle>
          <a:p>
            <a:pPr lvl="0"/>
            <a:r>
              <a:rPr lang="en-US"/>
              <a:t>Click to edit Master text styles</a:t>
            </a:r>
          </a:p>
          <a:p>
            <a:pPr lvl="1"/>
            <a:r>
              <a:rPr lang="en-US"/>
              <a:t>Second level</a:t>
            </a:r>
          </a:p>
        </p:txBody>
      </p:sp>
      <p:sp>
        <p:nvSpPr>
          <p:cNvPr id="4" name="Text Placeholder 10">
            <a:extLst>
              <a:ext uri="{FF2B5EF4-FFF2-40B4-BE49-F238E27FC236}">
                <a16:creationId xmlns:a16="http://schemas.microsoft.com/office/drawing/2014/main" id="{818D1B3F-7709-22CC-C439-D41301040EFF}"/>
              </a:ext>
            </a:extLst>
          </p:cNvPr>
          <p:cNvSpPr>
            <a:spLocks noGrp="1"/>
          </p:cNvSpPr>
          <p:nvPr>
            <p:ph type="body" sz="quarter" idx="23"/>
          </p:nvPr>
        </p:nvSpPr>
        <p:spPr>
          <a:xfrm>
            <a:off x="365760" y="6317570"/>
            <a:ext cx="7657531" cy="234590"/>
          </a:xfrm>
          <a:prstGeom prst="rect">
            <a:avLst/>
          </a:prstGeom>
        </p:spPr>
        <p:txBody>
          <a:bodyPr anchor="ctr">
            <a:noAutofit/>
          </a:bodyPr>
          <a:lstStyle>
            <a:lvl1pPr marL="0" indent="0">
              <a:buNone/>
              <a:defRPr sz="1100" b="0">
                <a:solidFill>
                  <a:schemeClr val="tx1"/>
                </a:solidFill>
                <a:latin typeface="+mn-lt"/>
              </a:defRPr>
            </a:lvl1pPr>
            <a:lvl2pPr marL="457200" indent="0">
              <a:buNone/>
              <a:defRPr/>
            </a:lvl2pPr>
          </a:lstStyle>
          <a:p>
            <a:pPr lvl="0"/>
            <a:r>
              <a:rPr lang="en-US"/>
              <a:t>Click to edit Master text styles</a:t>
            </a:r>
          </a:p>
        </p:txBody>
      </p:sp>
    </p:spTree>
    <p:extLst>
      <p:ext uri="{BB962C8B-B14F-4D97-AF65-F5344CB8AC3E}">
        <p14:creationId xmlns:p14="http://schemas.microsoft.com/office/powerpoint/2010/main" val="24429951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1000" fill="hold"/>
                                        <p:tgtEl>
                                          <p:spTgt spid="14"/>
                                        </p:tgtEl>
                                        <p:attrNameLst>
                                          <p:attrName>ppt_x</p:attrName>
                                        </p:attrNameLst>
                                      </p:cBhvr>
                                      <p:tavLst>
                                        <p:tav tm="0">
                                          <p:val>
                                            <p:strVal val="#ppt_x"/>
                                          </p:val>
                                        </p:tav>
                                        <p:tav tm="100000">
                                          <p:val>
                                            <p:strVal val="#ppt_x"/>
                                          </p:val>
                                        </p:tav>
                                      </p:tavLst>
                                    </p:anim>
                                    <p:anim calcmode="lin" valueType="num">
                                      <p:cBhvr additive="base">
                                        <p:cTn id="8" dur="1000" fill="hold"/>
                                        <p:tgtEl>
                                          <p:spTgt spid="14"/>
                                        </p:tgtEl>
                                        <p:attrNameLst>
                                          <p:attrName>ppt_y</p:attrName>
                                        </p:attrNameLst>
                                      </p:cBhvr>
                                      <p:tavLst>
                                        <p:tav tm="0">
                                          <p:val>
                                            <p:strVal val="0-#ppt_h/2"/>
                                          </p:val>
                                        </p:tav>
                                        <p:tav tm="100000">
                                          <p:val>
                                            <p:strVal val="#ppt_y"/>
                                          </p:val>
                                        </p:tav>
                                      </p:tavLst>
                                    </p:anim>
                                  </p:childTnLst>
                                </p:cTn>
                              </p:par>
                              <p:par>
                                <p:cTn id="9" presetID="2" presetClass="entr" presetSubtype="8" decel="100000" fill="hold" grpId="0" nodeType="withEffect">
                                  <p:stCondLst>
                                    <p:cond delay="0"/>
                                  </p:stCondLst>
                                  <p:childTnLst>
                                    <p:set>
                                      <p:cBhvr>
                                        <p:cTn id="10" dur="1" fill="hold">
                                          <p:stCondLst>
                                            <p:cond delay="0"/>
                                          </p:stCondLst>
                                        </p:cTn>
                                        <p:tgtEl>
                                          <p:spTgt spid="12"/>
                                        </p:tgtEl>
                                        <p:attrNameLst>
                                          <p:attrName>style.visibility</p:attrName>
                                        </p:attrNameLst>
                                      </p:cBhvr>
                                      <p:to>
                                        <p:strVal val="visible"/>
                                      </p:to>
                                    </p:set>
                                    <p:anim calcmode="lin" valueType="num">
                                      <p:cBhvr additive="base">
                                        <p:cTn id="11" dur="2000" fill="hold"/>
                                        <p:tgtEl>
                                          <p:spTgt spid="12"/>
                                        </p:tgtEl>
                                        <p:attrNameLst>
                                          <p:attrName>ppt_x</p:attrName>
                                        </p:attrNameLst>
                                      </p:cBhvr>
                                      <p:tavLst>
                                        <p:tav tm="0">
                                          <p:val>
                                            <p:strVal val="0-#ppt_w/2"/>
                                          </p:val>
                                        </p:tav>
                                        <p:tav tm="100000">
                                          <p:val>
                                            <p:strVal val="#ppt_x"/>
                                          </p:val>
                                        </p:tav>
                                      </p:tavLst>
                                    </p:anim>
                                    <p:anim calcmode="lin" valueType="num">
                                      <p:cBhvr additive="base">
                                        <p:cTn id="12" dur="2000" fill="hold"/>
                                        <p:tgtEl>
                                          <p:spTgt spid="12"/>
                                        </p:tgtEl>
                                        <p:attrNameLst>
                                          <p:attrName>ppt_y</p:attrName>
                                        </p:attrNameLst>
                                      </p:cBhvr>
                                      <p:tavLst>
                                        <p:tav tm="0">
                                          <p:val>
                                            <p:strVal val="#ppt_y"/>
                                          </p:val>
                                        </p:tav>
                                        <p:tav tm="100000">
                                          <p:val>
                                            <p:strVal val="#ppt_y"/>
                                          </p:val>
                                        </p:tav>
                                      </p:tavLst>
                                    </p:anim>
                                  </p:childTnLst>
                                </p:cTn>
                              </p:par>
                              <p:par>
                                <p:cTn id="13" presetID="2" presetClass="entr" presetSubtype="4" decel="100000" fill="hold" grpId="0" nodeType="withEffect">
                                  <p:stCondLst>
                                    <p:cond delay="0"/>
                                  </p:stCondLst>
                                  <p:childTnLst>
                                    <p:set>
                                      <p:cBhvr>
                                        <p:cTn id="14" dur="1" fill="hold">
                                          <p:stCondLst>
                                            <p:cond delay="0"/>
                                          </p:stCondLst>
                                        </p:cTn>
                                        <p:tgtEl>
                                          <p:spTgt spid="15"/>
                                        </p:tgtEl>
                                        <p:attrNameLst>
                                          <p:attrName>style.visibility</p:attrName>
                                        </p:attrNameLst>
                                      </p:cBhvr>
                                      <p:to>
                                        <p:strVal val="visible"/>
                                      </p:to>
                                    </p:set>
                                    <p:anim calcmode="lin" valueType="num">
                                      <p:cBhvr additive="base">
                                        <p:cTn id="15" dur="2000" fill="hold"/>
                                        <p:tgtEl>
                                          <p:spTgt spid="15"/>
                                        </p:tgtEl>
                                        <p:attrNameLst>
                                          <p:attrName>ppt_x</p:attrName>
                                        </p:attrNameLst>
                                      </p:cBhvr>
                                      <p:tavLst>
                                        <p:tav tm="0">
                                          <p:val>
                                            <p:strVal val="#ppt_x"/>
                                          </p:val>
                                        </p:tav>
                                        <p:tav tm="100000">
                                          <p:val>
                                            <p:strVal val="#ppt_x"/>
                                          </p:val>
                                        </p:tav>
                                      </p:tavLst>
                                    </p:anim>
                                    <p:anim calcmode="lin" valueType="num">
                                      <p:cBhvr additive="base">
                                        <p:cTn id="16" dur="2000" fill="hold"/>
                                        <p:tgtEl>
                                          <p:spTgt spid="15"/>
                                        </p:tgtEl>
                                        <p:attrNameLst>
                                          <p:attrName>ppt_y</p:attrName>
                                        </p:attrNameLst>
                                      </p:cBhvr>
                                      <p:tavLst>
                                        <p:tav tm="0">
                                          <p:val>
                                            <p:strVal val="1+#ppt_h/2"/>
                                          </p:val>
                                        </p:tav>
                                        <p:tav tm="100000">
                                          <p:val>
                                            <p:strVal val="#ppt_y"/>
                                          </p:val>
                                        </p:tav>
                                      </p:tavLst>
                                    </p:anim>
                                  </p:childTnLst>
                                </p:cTn>
                              </p:par>
                              <p:par>
                                <p:cTn id="17" presetID="2" presetClass="entr" presetSubtype="2" decel="100000" fill="hold" grpId="0" nodeType="withEffect">
                                  <p:stCondLst>
                                    <p:cond delay="0"/>
                                  </p:stCondLst>
                                  <p:childTnLst>
                                    <p:set>
                                      <p:cBhvr>
                                        <p:cTn id="18" dur="1" fill="hold">
                                          <p:stCondLst>
                                            <p:cond delay="0"/>
                                          </p:stCondLst>
                                        </p:cTn>
                                        <p:tgtEl>
                                          <p:spTgt spid="13"/>
                                        </p:tgtEl>
                                        <p:attrNameLst>
                                          <p:attrName>style.visibility</p:attrName>
                                        </p:attrNameLst>
                                      </p:cBhvr>
                                      <p:to>
                                        <p:strVal val="visible"/>
                                      </p:to>
                                    </p:set>
                                    <p:anim calcmode="lin" valueType="num">
                                      <p:cBhvr additive="base">
                                        <p:cTn id="19" dur="2000" fill="hold"/>
                                        <p:tgtEl>
                                          <p:spTgt spid="13"/>
                                        </p:tgtEl>
                                        <p:attrNameLst>
                                          <p:attrName>ppt_x</p:attrName>
                                        </p:attrNameLst>
                                      </p:cBhvr>
                                      <p:tavLst>
                                        <p:tav tm="0">
                                          <p:val>
                                            <p:strVal val="1+#ppt_w/2"/>
                                          </p:val>
                                        </p:tav>
                                        <p:tav tm="100000">
                                          <p:val>
                                            <p:strVal val="#ppt_x"/>
                                          </p:val>
                                        </p:tav>
                                      </p:tavLst>
                                    </p:anim>
                                    <p:anim calcmode="lin" valueType="num">
                                      <p:cBhvr additive="base">
                                        <p:cTn id="20" dur="2000" fill="hold"/>
                                        <p:tgtEl>
                                          <p:spTgt spid="13"/>
                                        </p:tgtEl>
                                        <p:attrNameLst>
                                          <p:attrName>ppt_y</p:attrName>
                                        </p:attrNameLst>
                                      </p:cBhvr>
                                      <p:tavLst>
                                        <p:tav tm="0">
                                          <p:val>
                                            <p:strVal val="#ppt_y"/>
                                          </p:val>
                                        </p:tav>
                                        <p:tav tm="100000">
                                          <p:val>
                                            <p:strVal val="#ppt_y"/>
                                          </p:val>
                                        </p:tav>
                                      </p:tavLst>
                                    </p:anim>
                                  </p:childTnLst>
                                </p:cTn>
                              </p:par>
                              <p:par>
                                <p:cTn id="21" presetID="10" presetClass="entr" presetSubtype="0" fill="hold" grpId="1" nodeType="withEffect">
                                  <p:stCondLst>
                                    <p:cond delay="0"/>
                                  </p:stCondLst>
                                  <p:childTnLst>
                                    <p:set>
                                      <p:cBhvr>
                                        <p:cTn id="22" dur="1" fill="hold">
                                          <p:stCondLst>
                                            <p:cond delay="0"/>
                                          </p:stCondLst>
                                        </p:cTn>
                                        <p:tgtEl>
                                          <p:spTgt spid="14"/>
                                        </p:tgtEl>
                                        <p:attrNameLst>
                                          <p:attrName>style.visibility</p:attrName>
                                        </p:attrNameLst>
                                      </p:cBhvr>
                                      <p:to>
                                        <p:strVal val="visible"/>
                                      </p:to>
                                    </p:set>
                                    <p:animEffect transition="in" filter="fade">
                                      <p:cBhvr>
                                        <p:cTn id="23" dur="1000"/>
                                        <p:tgtEl>
                                          <p:spTgt spid="14"/>
                                        </p:tgtEl>
                                      </p:cBhvr>
                                    </p:animEffect>
                                  </p:childTnLst>
                                </p:cTn>
                              </p:par>
                              <p:par>
                                <p:cTn id="24" presetID="10" presetClass="entr" presetSubtype="0" fill="hold" grpId="1" nodeType="withEffect">
                                  <p:stCondLst>
                                    <p:cond delay="0"/>
                                  </p:stCondLst>
                                  <p:childTnLst>
                                    <p:set>
                                      <p:cBhvr>
                                        <p:cTn id="25" dur="1" fill="hold">
                                          <p:stCondLst>
                                            <p:cond delay="0"/>
                                          </p:stCondLst>
                                        </p:cTn>
                                        <p:tgtEl>
                                          <p:spTgt spid="12"/>
                                        </p:tgtEl>
                                        <p:attrNameLst>
                                          <p:attrName>style.visibility</p:attrName>
                                        </p:attrNameLst>
                                      </p:cBhvr>
                                      <p:to>
                                        <p:strVal val="visible"/>
                                      </p:to>
                                    </p:set>
                                    <p:animEffect transition="in" filter="fade">
                                      <p:cBhvr>
                                        <p:cTn id="26" dur="1000"/>
                                        <p:tgtEl>
                                          <p:spTgt spid="12"/>
                                        </p:tgtEl>
                                      </p:cBhvr>
                                    </p:animEffect>
                                  </p:childTnLst>
                                </p:cTn>
                              </p:par>
                              <p:par>
                                <p:cTn id="27" presetID="10" presetClass="entr" presetSubtype="0" fill="hold" grpId="1" nodeType="withEffect">
                                  <p:stCondLst>
                                    <p:cond delay="0"/>
                                  </p:stCondLst>
                                  <p:childTnLst>
                                    <p:set>
                                      <p:cBhvr>
                                        <p:cTn id="28" dur="1" fill="hold">
                                          <p:stCondLst>
                                            <p:cond delay="0"/>
                                          </p:stCondLst>
                                        </p:cTn>
                                        <p:tgtEl>
                                          <p:spTgt spid="15"/>
                                        </p:tgtEl>
                                        <p:attrNameLst>
                                          <p:attrName>style.visibility</p:attrName>
                                        </p:attrNameLst>
                                      </p:cBhvr>
                                      <p:to>
                                        <p:strVal val="visible"/>
                                      </p:to>
                                    </p:set>
                                    <p:animEffect transition="in" filter="fade">
                                      <p:cBhvr>
                                        <p:cTn id="29" dur="1000"/>
                                        <p:tgtEl>
                                          <p:spTgt spid="15"/>
                                        </p:tgtEl>
                                      </p:cBhvr>
                                    </p:animEffect>
                                  </p:childTnLst>
                                </p:cTn>
                              </p:par>
                              <p:par>
                                <p:cTn id="30" presetID="10" presetClass="entr" presetSubtype="0" fill="hold" grpId="1" nodeType="withEffect">
                                  <p:stCondLst>
                                    <p:cond delay="0"/>
                                  </p:stCondLst>
                                  <p:childTnLst>
                                    <p:set>
                                      <p:cBhvr>
                                        <p:cTn id="31" dur="1" fill="hold">
                                          <p:stCondLst>
                                            <p:cond delay="0"/>
                                          </p:stCondLst>
                                        </p:cTn>
                                        <p:tgtEl>
                                          <p:spTgt spid="13"/>
                                        </p:tgtEl>
                                        <p:attrNameLst>
                                          <p:attrName>style.visibility</p:attrName>
                                        </p:attrNameLst>
                                      </p:cBhvr>
                                      <p:to>
                                        <p:strVal val="visible"/>
                                      </p:to>
                                    </p:set>
                                    <p:animEffect transition="in" filter="fade">
                                      <p:cBhvr>
                                        <p:cTn id="32" dur="1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2" grpId="1" animBg="1"/>
      <p:bldP spid="13" grpId="0" animBg="1"/>
      <p:bldP spid="13" grpId="1" animBg="1"/>
      <p:bldP spid="14" grpId="0" animBg="1"/>
      <p:bldP spid="14" grpId="1" animBg="1"/>
      <p:bldP spid="15" grpId="0" animBg="1"/>
      <p:bldP spid="15" grpId="1" animBg="1"/>
    </p:bldLst>
  </p:timing>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userDrawn="1">
  <p:cSld name="3_Blank">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36CE5F2-53ED-C3B3-6D82-2539D1BB2792}"/>
              </a:ext>
            </a:extLst>
          </p:cNvPr>
          <p:cNvSpPr>
            <a:spLocks noGrp="1"/>
          </p:cNvSpPr>
          <p:nvPr>
            <p:ph type="title"/>
          </p:nvPr>
        </p:nvSpPr>
        <p:spPr>
          <a:xfrm>
            <a:off x="1100665" y="741152"/>
            <a:ext cx="3844559" cy="4101435"/>
          </a:xfrm>
        </p:spPr>
        <p:txBody>
          <a:bodyPr/>
          <a:lstStyle/>
          <a:p>
            <a:r>
              <a:rPr lang="en-US"/>
              <a:t>Click to edit Master title style</a:t>
            </a:r>
          </a:p>
        </p:txBody>
      </p:sp>
      <p:grpSp>
        <p:nvGrpSpPr>
          <p:cNvPr id="9" name="Group 2">
            <a:extLst>
              <a:ext uri="{FF2B5EF4-FFF2-40B4-BE49-F238E27FC236}">
                <a16:creationId xmlns:a16="http://schemas.microsoft.com/office/drawing/2014/main" id="{6F69B403-170D-17CA-4951-BF98716B92A0}"/>
              </a:ext>
            </a:extLst>
          </p:cNvPr>
          <p:cNvGrpSpPr/>
          <p:nvPr userDrawn="1"/>
        </p:nvGrpSpPr>
        <p:grpSpPr>
          <a:xfrm>
            <a:off x="10239772" y="6174922"/>
            <a:ext cx="1400049" cy="253871"/>
            <a:chOff x="-3" y="-361"/>
            <a:chExt cx="1400049" cy="253871"/>
          </a:xfrm>
          <a:noFill/>
        </p:grpSpPr>
        <p:sp>
          <p:nvSpPr>
            <p:cNvPr id="10" name="Free Form 3">
              <a:extLst>
                <a:ext uri="{FF2B5EF4-FFF2-40B4-BE49-F238E27FC236}">
                  <a16:creationId xmlns:a16="http://schemas.microsoft.com/office/drawing/2014/main" id="{1AA05430-36C0-C579-690A-B2F5C6058E8A}"/>
                </a:ext>
              </a:extLst>
            </p:cNvPr>
            <p:cNvSpPr/>
            <p:nvPr/>
          </p:nvSpPr>
          <p:spPr>
            <a:xfrm>
              <a:off x="-3" y="42502"/>
              <a:ext cx="812391" cy="196751"/>
            </a:xfrm>
            <a:custGeom>
              <a:avLst/>
              <a:gdLst/>
              <a:ahLst/>
              <a:cxnLst/>
              <a:rect l="0" t="0" r="0" b="0"/>
              <a:pathLst>
                <a:path w="812391" h="196751">
                  <a:moveTo>
                    <a:pt x="759624" y="125869"/>
                  </a:moveTo>
                  <a:cubicBezTo>
                    <a:pt x="786687" y="111538"/>
                    <a:pt x="798517" y="91914"/>
                    <a:pt x="798517" y="66222"/>
                  </a:cubicBezTo>
                  <a:cubicBezTo>
                    <a:pt x="798517" y="23127"/>
                    <a:pt x="770706" y="0"/>
                    <a:pt x="730162" y="0"/>
                  </a:cubicBezTo>
                  <a:lnTo>
                    <a:pt x="675948" y="0"/>
                  </a:lnTo>
                  <a:lnTo>
                    <a:pt x="675948" y="196268"/>
                  </a:lnTo>
                  <a:lnTo>
                    <a:pt x="715945" y="196268"/>
                  </a:lnTo>
                  <a:lnTo>
                    <a:pt x="715945" y="132521"/>
                  </a:lnTo>
                  <a:lnTo>
                    <a:pt x="716491" y="132521"/>
                  </a:lnTo>
                  <a:lnTo>
                    <a:pt x="763521" y="196268"/>
                  </a:lnTo>
                  <a:lnTo>
                    <a:pt x="812391" y="196268"/>
                  </a:lnTo>
                  <a:close/>
                  <a:moveTo>
                    <a:pt x="715945" y="39591"/>
                  </a:moveTo>
                  <a:lnTo>
                    <a:pt x="721404" y="39591"/>
                  </a:lnTo>
                  <a:cubicBezTo>
                    <a:pt x="742665" y="39591"/>
                    <a:pt x="758735" y="43437"/>
                    <a:pt x="758735" y="68240"/>
                  </a:cubicBezTo>
                  <a:cubicBezTo>
                    <a:pt x="758735" y="86126"/>
                    <a:pt x="743211" y="92853"/>
                    <a:pt x="721137" y="92853"/>
                  </a:cubicBezTo>
                  <a:lnTo>
                    <a:pt x="715945" y="92853"/>
                  </a:lnTo>
                  <a:close/>
                  <a:moveTo>
                    <a:pt x="584274" y="0"/>
                  </a:moveTo>
                  <a:lnTo>
                    <a:pt x="512086" y="98362"/>
                  </a:lnTo>
                  <a:lnTo>
                    <a:pt x="584135" y="196611"/>
                  </a:lnTo>
                  <a:lnTo>
                    <a:pt x="632954" y="196751"/>
                  </a:lnTo>
                  <a:lnTo>
                    <a:pt x="560423" y="98362"/>
                  </a:lnTo>
                  <a:lnTo>
                    <a:pt x="632954" y="0"/>
                  </a:lnTo>
                  <a:close/>
                  <a:moveTo>
                    <a:pt x="283765" y="0"/>
                  </a:moveTo>
                  <a:lnTo>
                    <a:pt x="283765" y="196751"/>
                  </a:lnTo>
                  <a:lnTo>
                    <a:pt x="323827" y="196751"/>
                  </a:lnTo>
                  <a:lnTo>
                    <a:pt x="323827" y="62262"/>
                  </a:lnTo>
                  <a:lnTo>
                    <a:pt x="422405" y="196751"/>
                  </a:lnTo>
                  <a:lnTo>
                    <a:pt x="462593" y="196751"/>
                  </a:lnTo>
                  <a:lnTo>
                    <a:pt x="462593" y="0"/>
                  </a:lnTo>
                  <a:lnTo>
                    <a:pt x="422545" y="0"/>
                  </a:lnTo>
                  <a:lnTo>
                    <a:pt x="422545" y="129233"/>
                  </a:lnTo>
                  <a:lnTo>
                    <a:pt x="328676" y="0"/>
                  </a:lnTo>
                  <a:close/>
                  <a:moveTo>
                    <a:pt x="180884" y="196751"/>
                  </a:moveTo>
                  <a:lnTo>
                    <a:pt x="220945" y="196751"/>
                  </a:lnTo>
                  <a:lnTo>
                    <a:pt x="220945" y="0"/>
                  </a:lnTo>
                  <a:lnTo>
                    <a:pt x="180884" y="0"/>
                  </a:lnTo>
                  <a:close/>
                  <a:moveTo>
                    <a:pt x="129271" y="39401"/>
                  </a:moveTo>
                  <a:lnTo>
                    <a:pt x="84628" y="39401"/>
                  </a:lnTo>
                  <a:lnTo>
                    <a:pt x="84628" y="196268"/>
                  </a:lnTo>
                  <a:lnTo>
                    <a:pt x="44643" y="196268"/>
                  </a:lnTo>
                  <a:lnTo>
                    <a:pt x="44643" y="39401"/>
                  </a:lnTo>
                  <a:lnTo>
                    <a:pt x="0" y="39401"/>
                  </a:lnTo>
                  <a:lnTo>
                    <a:pt x="0" y="0"/>
                  </a:lnTo>
                  <a:lnTo>
                    <a:pt x="129271" y="0"/>
                  </a:lnTo>
                  <a:close/>
                </a:path>
              </a:pathLst>
            </a:custGeom>
            <a:solidFill>
              <a:schemeClr val="tx1"/>
            </a:solidFill>
            <a:ln w="12573" cap="flat" cmpd="sng">
              <a:noFill/>
              <a:prstDash val="solid"/>
              <a:miter lim="800000"/>
            </a:ln>
          </p:spPr>
          <p:txBody>
            <a:bodyPr anchor="ctr">
              <a:spAutoFit/>
            </a:bodyPr>
            <a:lstStyle/>
            <a:p>
              <a:pPr algn="ctr"/>
              <a:endParaRPr lang="en-US"/>
            </a:p>
          </p:txBody>
        </p:sp>
        <p:sp>
          <p:nvSpPr>
            <p:cNvPr id="11" name="Free Form 4">
              <a:extLst>
                <a:ext uri="{FF2B5EF4-FFF2-40B4-BE49-F238E27FC236}">
                  <a16:creationId xmlns:a16="http://schemas.microsoft.com/office/drawing/2014/main" id="{36F06A1D-6864-20A3-1007-CADCD61A9EF6}"/>
                </a:ext>
              </a:extLst>
            </p:cNvPr>
            <p:cNvSpPr/>
            <p:nvPr/>
          </p:nvSpPr>
          <p:spPr>
            <a:xfrm>
              <a:off x="828833" y="-361"/>
              <a:ext cx="571213" cy="253871"/>
            </a:xfrm>
            <a:custGeom>
              <a:avLst/>
              <a:gdLst/>
              <a:ahLst/>
              <a:cxnLst/>
              <a:rect l="0" t="0" r="0" b="0"/>
              <a:pathLst>
                <a:path w="571213" h="253872">
                  <a:moveTo>
                    <a:pt x="565919" y="101307"/>
                  </a:moveTo>
                  <a:cubicBezTo>
                    <a:pt x="565919" y="101307"/>
                    <a:pt x="559814" y="95341"/>
                    <a:pt x="541865" y="82241"/>
                  </a:cubicBezTo>
                  <a:cubicBezTo>
                    <a:pt x="541865" y="82241"/>
                    <a:pt x="540227" y="81048"/>
                    <a:pt x="539415" y="80642"/>
                  </a:cubicBezTo>
                  <a:cubicBezTo>
                    <a:pt x="539415" y="80642"/>
                    <a:pt x="536559" y="79462"/>
                    <a:pt x="534122" y="81835"/>
                  </a:cubicBezTo>
                  <a:cubicBezTo>
                    <a:pt x="532903" y="83028"/>
                    <a:pt x="523916" y="93767"/>
                    <a:pt x="513736" y="105674"/>
                  </a:cubicBezTo>
                  <a:cubicBezTo>
                    <a:pt x="513736" y="105674"/>
                    <a:pt x="500281" y="120779"/>
                    <a:pt x="485607" y="137459"/>
                  </a:cubicBezTo>
                  <a:lnTo>
                    <a:pt x="453390" y="174410"/>
                  </a:lnTo>
                  <a:lnTo>
                    <a:pt x="437841" y="192232"/>
                  </a:lnTo>
                  <a:cubicBezTo>
                    <a:pt x="423865" y="206614"/>
                    <a:pt x="404520" y="224892"/>
                    <a:pt x="397526" y="223674"/>
                  </a:cubicBezTo>
                  <a:cubicBezTo>
                    <a:pt x="394263" y="218901"/>
                    <a:pt x="393857" y="211755"/>
                    <a:pt x="395495" y="204608"/>
                  </a:cubicBezTo>
                  <a:cubicBezTo>
                    <a:pt x="395495" y="204608"/>
                    <a:pt x="398757" y="190696"/>
                    <a:pt x="406906" y="175603"/>
                  </a:cubicBezTo>
                  <a:cubicBezTo>
                    <a:pt x="410169" y="169637"/>
                    <a:pt x="416693" y="158124"/>
                    <a:pt x="424030" y="147398"/>
                  </a:cubicBezTo>
                  <a:cubicBezTo>
                    <a:pt x="424030" y="147398"/>
                    <a:pt x="434223" y="131099"/>
                    <a:pt x="445635" y="115613"/>
                  </a:cubicBezTo>
                  <a:lnTo>
                    <a:pt x="471326" y="80249"/>
                  </a:lnTo>
                  <a:lnTo>
                    <a:pt x="493756" y="49263"/>
                  </a:lnTo>
                  <a:cubicBezTo>
                    <a:pt x="493756" y="49263"/>
                    <a:pt x="498237" y="44097"/>
                    <a:pt x="498643" y="38537"/>
                  </a:cubicBezTo>
                  <a:cubicBezTo>
                    <a:pt x="498643" y="38537"/>
                    <a:pt x="500281" y="29004"/>
                    <a:pt x="492525" y="17479"/>
                  </a:cubicBezTo>
                  <a:cubicBezTo>
                    <a:pt x="492525" y="17479"/>
                    <a:pt x="481926" y="1980"/>
                    <a:pt x="471733" y="393"/>
                  </a:cubicBezTo>
                  <a:cubicBezTo>
                    <a:pt x="471733" y="393"/>
                    <a:pt x="469702" y="0"/>
                    <a:pt x="468483" y="1980"/>
                  </a:cubicBezTo>
                  <a:cubicBezTo>
                    <a:pt x="468483" y="1980"/>
                    <a:pt x="466846" y="3579"/>
                    <a:pt x="468064" y="5953"/>
                  </a:cubicBezTo>
                  <a:cubicBezTo>
                    <a:pt x="468483" y="9939"/>
                    <a:pt x="468064" y="13506"/>
                    <a:pt x="467658" y="16679"/>
                  </a:cubicBezTo>
                  <a:cubicBezTo>
                    <a:pt x="467658" y="16679"/>
                    <a:pt x="466439" y="26225"/>
                    <a:pt x="462365" y="32178"/>
                  </a:cubicBezTo>
                  <a:cubicBezTo>
                    <a:pt x="459102" y="38537"/>
                    <a:pt x="452172" y="49657"/>
                    <a:pt x="444835" y="60789"/>
                  </a:cubicBezTo>
                  <a:cubicBezTo>
                    <a:pt x="444835" y="60789"/>
                    <a:pt x="435035" y="76669"/>
                    <a:pt x="424449" y="92168"/>
                  </a:cubicBezTo>
                  <a:cubicBezTo>
                    <a:pt x="414649" y="106080"/>
                    <a:pt x="404456" y="121173"/>
                    <a:pt x="397120" y="134285"/>
                  </a:cubicBezTo>
                  <a:cubicBezTo>
                    <a:pt x="397120" y="134285"/>
                    <a:pt x="385708" y="152958"/>
                    <a:pt x="377952" y="167657"/>
                  </a:cubicBezTo>
                  <a:cubicBezTo>
                    <a:pt x="377952" y="167657"/>
                    <a:pt x="368572" y="187916"/>
                    <a:pt x="370222" y="203808"/>
                  </a:cubicBezTo>
                  <a:cubicBezTo>
                    <a:pt x="370222" y="203808"/>
                    <a:pt x="371034" y="220094"/>
                    <a:pt x="380402" y="227253"/>
                  </a:cubicBezTo>
                  <a:lnTo>
                    <a:pt x="392232" y="234400"/>
                  </a:lnTo>
                  <a:cubicBezTo>
                    <a:pt x="392232" y="234400"/>
                    <a:pt x="401613" y="240353"/>
                    <a:pt x="406094" y="239566"/>
                  </a:cubicBezTo>
                  <a:cubicBezTo>
                    <a:pt x="406094" y="239566"/>
                    <a:pt x="417099" y="240353"/>
                    <a:pt x="424030" y="230820"/>
                  </a:cubicBezTo>
                  <a:cubicBezTo>
                    <a:pt x="424030" y="230820"/>
                    <a:pt x="429653" y="225299"/>
                    <a:pt x="450877" y="195177"/>
                  </a:cubicBezTo>
                  <a:cubicBezTo>
                    <a:pt x="456830" y="188589"/>
                    <a:pt x="464738" y="179843"/>
                    <a:pt x="475401" y="168050"/>
                  </a:cubicBezTo>
                  <a:cubicBezTo>
                    <a:pt x="482332" y="160510"/>
                    <a:pt x="494975" y="147398"/>
                    <a:pt x="505587" y="136266"/>
                  </a:cubicBezTo>
                  <a:cubicBezTo>
                    <a:pt x="505587" y="136266"/>
                    <a:pt x="516592" y="125146"/>
                    <a:pt x="525960" y="115613"/>
                  </a:cubicBezTo>
                  <a:lnTo>
                    <a:pt x="526366" y="116007"/>
                  </a:lnTo>
                  <a:cubicBezTo>
                    <a:pt x="521073" y="126339"/>
                    <a:pt x="515767" y="137865"/>
                    <a:pt x="511286" y="148185"/>
                  </a:cubicBezTo>
                  <a:cubicBezTo>
                    <a:pt x="511286" y="148185"/>
                    <a:pt x="504761" y="164471"/>
                    <a:pt x="498643" y="177190"/>
                  </a:cubicBezTo>
                  <a:cubicBezTo>
                    <a:pt x="498643" y="177190"/>
                    <a:pt x="493756" y="191889"/>
                    <a:pt x="485188" y="205395"/>
                  </a:cubicBezTo>
                  <a:cubicBezTo>
                    <a:pt x="485188" y="205395"/>
                    <a:pt x="475820" y="218114"/>
                    <a:pt x="466439" y="217314"/>
                  </a:cubicBezTo>
                  <a:cubicBezTo>
                    <a:pt x="466439" y="217314"/>
                    <a:pt x="459102" y="217314"/>
                    <a:pt x="451359" y="212948"/>
                  </a:cubicBezTo>
                  <a:cubicBezTo>
                    <a:pt x="451359" y="212948"/>
                    <a:pt x="448503" y="211361"/>
                    <a:pt x="446053" y="213341"/>
                  </a:cubicBezTo>
                  <a:cubicBezTo>
                    <a:pt x="446053" y="213341"/>
                    <a:pt x="444022" y="214928"/>
                    <a:pt x="445635" y="217314"/>
                  </a:cubicBezTo>
                  <a:cubicBezTo>
                    <a:pt x="445635" y="217314"/>
                    <a:pt x="462771" y="238779"/>
                    <a:pt x="480301" y="239566"/>
                  </a:cubicBezTo>
                  <a:cubicBezTo>
                    <a:pt x="480301" y="239566"/>
                    <a:pt x="508836" y="241559"/>
                    <a:pt x="521885" y="198249"/>
                  </a:cubicBezTo>
                  <a:cubicBezTo>
                    <a:pt x="525147" y="187129"/>
                    <a:pt x="530047" y="175997"/>
                    <a:pt x="534934" y="163278"/>
                  </a:cubicBezTo>
                  <a:cubicBezTo>
                    <a:pt x="547983" y="133486"/>
                    <a:pt x="567557" y="114026"/>
                    <a:pt x="567557" y="114026"/>
                  </a:cubicBezTo>
                  <a:cubicBezTo>
                    <a:pt x="567557" y="114026"/>
                    <a:pt x="570819" y="111234"/>
                    <a:pt x="570819" y="108847"/>
                  </a:cubicBezTo>
                  <a:cubicBezTo>
                    <a:pt x="570819" y="108847"/>
                    <a:pt x="571213" y="104887"/>
                    <a:pt x="565919" y="101307"/>
                  </a:cubicBezTo>
                  <a:close/>
                  <a:moveTo>
                    <a:pt x="375502" y="141838"/>
                  </a:moveTo>
                  <a:cubicBezTo>
                    <a:pt x="375502" y="141838"/>
                    <a:pt x="375921" y="133092"/>
                    <a:pt x="370209" y="127520"/>
                  </a:cubicBezTo>
                  <a:cubicBezTo>
                    <a:pt x="370209" y="127520"/>
                    <a:pt x="364497" y="120779"/>
                    <a:pt x="354723" y="121566"/>
                  </a:cubicBezTo>
                  <a:cubicBezTo>
                    <a:pt x="354723" y="121566"/>
                    <a:pt x="353492" y="121973"/>
                    <a:pt x="353085" y="122366"/>
                  </a:cubicBezTo>
                  <a:cubicBezTo>
                    <a:pt x="353085" y="122366"/>
                    <a:pt x="352679" y="123166"/>
                    <a:pt x="354304" y="123953"/>
                  </a:cubicBezTo>
                  <a:cubicBezTo>
                    <a:pt x="354304" y="123953"/>
                    <a:pt x="357160" y="125146"/>
                    <a:pt x="356754" y="129119"/>
                  </a:cubicBezTo>
                  <a:cubicBezTo>
                    <a:pt x="356754" y="129119"/>
                    <a:pt x="356348" y="138652"/>
                    <a:pt x="351854" y="148985"/>
                  </a:cubicBezTo>
                  <a:cubicBezTo>
                    <a:pt x="344111" y="170043"/>
                    <a:pt x="319244" y="201422"/>
                    <a:pt x="309864" y="210168"/>
                  </a:cubicBezTo>
                  <a:cubicBezTo>
                    <a:pt x="309864" y="210168"/>
                    <a:pt x="289478" y="229234"/>
                    <a:pt x="280097" y="228040"/>
                  </a:cubicBezTo>
                  <a:cubicBezTo>
                    <a:pt x="280097" y="228040"/>
                    <a:pt x="277254" y="228040"/>
                    <a:pt x="276847" y="226847"/>
                  </a:cubicBezTo>
                  <a:cubicBezTo>
                    <a:pt x="276847" y="226847"/>
                    <a:pt x="267467" y="205395"/>
                    <a:pt x="299671" y="161297"/>
                  </a:cubicBezTo>
                  <a:cubicBezTo>
                    <a:pt x="299671" y="161297"/>
                    <a:pt x="330250" y="121566"/>
                    <a:pt x="360828" y="114420"/>
                  </a:cubicBezTo>
                  <a:cubicBezTo>
                    <a:pt x="360828" y="114420"/>
                    <a:pt x="362872" y="114026"/>
                    <a:pt x="363685" y="115613"/>
                  </a:cubicBezTo>
                  <a:cubicBezTo>
                    <a:pt x="363685" y="115613"/>
                    <a:pt x="364916" y="117200"/>
                    <a:pt x="368165" y="116806"/>
                  </a:cubicBezTo>
                  <a:cubicBezTo>
                    <a:pt x="368165" y="116806"/>
                    <a:pt x="371847" y="115613"/>
                    <a:pt x="370615" y="112033"/>
                  </a:cubicBezTo>
                  <a:cubicBezTo>
                    <a:pt x="370615" y="112033"/>
                    <a:pt x="368165" y="104087"/>
                    <a:pt x="361654" y="97334"/>
                  </a:cubicBezTo>
                  <a:cubicBezTo>
                    <a:pt x="361654" y="97334"/>
                    <a:pt x="355116" y="90581"/>
                    <a:pt x="346561" y="90987"/>
                  </a:cubicBezTo>
                  <a:cubicBezTo>
                    <a:pt x="340036" y="91381"/>
                    <a:pt x="332293" y="92955"/>
                    <a:pt x="326581" y="96535"/>
                  </a:cubicBezTo>
                  <a:cubicBezTo>
                    <a:pt x="326581" y="96535"/>
                    <a:pt x="318026" y="100508"/>
                    <a:pt x="311907" y="105280"/>
                  </a:cubicBezTo>
                  <a:cubicBezTo>
                    <a:pt x="302120" y="112820"/>
                    <a:pt x="293971" y="121173"/>
                    <a:pt x="287040" y="128713"/>
                  </a:cubicBezTo>
                  <a:cubicBezTo>
                    <a:pt x="280097" y="136266"/>
                    <a:pt x="274804" y="143818"/>
                    <a:pt x="270729" y="150965"/>
                  </a:cubicBezTo>
                  <a:cubicBezTo>
                    <a:pt x="264205" y="162084"/>
                    <a:pt x="260536" y="172023"/>
                    <a:pt x="258086" y="180363"/>
                  </a:cubicBezTo>
                  <a:cubicBezTo>
                    <a:pt x="258086" y="180363"/>
                    <a:pt x="254012" y="194669"/>
                    <a:pt x="254824" y="204215"/>
                  </a:cubicBezTo>
                  <a:cubicBezTo>
                    <a:pt x="254824" y="204215"/>
                    <a:pt x="255243" y="227253"/>
                    <a:pt x="273166" y="234400"/>
                  </a:cubicBezTo>
                  <a:cubicBezTo>
                    <a:pt x="273166" y="234400"/>
                    <a:pt x="276035" y="238373"/>
                    <a:pt x="285809" y="239566"/>
                  </a:cubicBezTo>
                  <a:cubicBezTo>
                    <a:pt x="285809" y="239566"/>
                    <a:pt x="323319" y="243133"/>
                    <a:pt x="360828" y="184336"/>
                  </a:cubicBezTo>
                  <a:cubicBezTo>
                    <a:pt x="360828" y="184336"/>
                    <a:pt x="377952" y="158517"/>
                    <a:pt x="375502" y="141838"/>
                  </a:cubicBezTo>
                  <a:close/>
                  <a:moveTo>
                    <a:pt x="91330" y="195469"/>
                  </a:moveTo>
                  <a:cubicBezTo>
                    <a:pt x="74613" y="225667"/>
                    <a:pt x="71757" y="245520"/>
                    <a:pt x="71757" y="245520"/>
                  </a:cubicBezTo>
                  <a:cubicBezTo>
                    <a:pt x="71350" y="248299"/>
                    <a:pt x="71757" y="249899"/>
                    <a:pt x="71757" y="249899"/>
                  </a:cubicBezTo>
                  <a:cubicBezTo>
                    <a:pt x="72175" y="251486"/>
                    <a:pt x="71350" y="252285"/>
                    <a:pt x="71350" y="252285"/>
                  </a:cubicBezTo>
                  <a:cubicBezTo>
                    <a:pt x="70132" y="253872"/>
                    <a:pt x="68088" y="251486"/>
                    <a:pt x="68088" y="251486"/>
                  </a:cubicBezTo>
                  <a:cubicBezTo>
                    <a:pt x="60345" y="240747"/>
                    <a:pt x="56677" y="231620"/>
                    <a:pt x="56677" y="231620"/>
                  </a:cubicBezTo>
                  <a:cubicBezTo>
                    <a:pt x="53414" y="224067"/>
                    <a:pt x="55445" y="215728"/>
                    <a:pt x="55445" y="215728"/>
                  </a:cubicBezTo>
                  <a:cubicBezTo>
                    <a:pt x="59114" y="195862"/>
                    <a:pt x="76656" y="166857"/>
                    <a:pt x="76656" y="166857"/>
                  </a:cubicBezTo>
                  <a:cubicBezTo>
                    <a:pt x="105598" y="118786"/>
                    <a:pt x="143514" y="86595"/>
                    <a:pt x="143514" y="86595"/>
                  </a:cubicBezTo>
                  <a:cubicBezTo>
                    <a:pt x="106004" y="95341"/>
                    <a:pt x="75692" y="96623"/>
                    <a:pt x="75692" y="96623"/>
                  </a:cubicBezTo>
                  <a:cubicBezTo>
                    <a:pt x="14724" y="97410"/>
                    <a:pt x="3262" y="47271"/>
                    <a:pt x="3262" y="47271"/>
                  </a:cubicBezTo>
                  <a:cubicBezTo>
                    <a:pt x="0" y="40518"/>
                    <a:pt x="2030" y="38131"/>
                    <a:pt x="2030" y="38131"/>
                  </a:cubicBezTo>
                  <a:cubicBezTo>
                    <a:pt x="2449" y="36544"/>
                    <a:pt x="6524" y="39731"/>
                    <a:pt x="6524" y="39731"/>
                  </a:cubicBezTo>
                  <a:cubicBezTo>
                    <a:pt x="34653" y="54417"/>
                    <a:pt x="68494" y="53630"/>
                    <a:pt x="68494" y="53630"/>
                  </a:cubicBezTo>
                  <a:cubicBezTo>
                    <a:pt x="87662" y="54417"/>
                    <a:pt x="152082" y="46077"/>
                    <a:pt x="152082" y="46077"/>
                  </a:cubicBezTo>
                  <a:cubicBezTo>
                    <a:pt x="207934" y="40911"/>
                    <a:pt x="232813" y="39324"/>
                    <a:pt x="232813" y="39324"/>
                  </a:cubicBezTo>
                  <a:cubicBezTo>
                    <a:pt x="289478" y="34552"/>
                    <a:pt x="313126" y="53630"/>
                    <a:pt x="313126" y="53630"/>
                  </a:cubicBezTo>
                  <a:cubicBezTo>
                    <a:pt x="321694" y="58796"/>
                    <a:pt x="325350" y="70703"/>
                    <a:pt x="325350" y="70703"/>
                  </a:cubicBezTo>
                  <a:cubicBezTo>
                    <a:pt x="326175" y="72302"/>
                    <a:pt x="324537" y="73089"/>
                    <a:pt x="324537" y="73089"/>
                  </a:cubicBezTo>
                  <a:cubicBezTo>
                    <a:pt x="323319" y="73496"/>
                    <a:pt x="322088" y="71909"/>
                    <a:pt x="322088" y="71909"/>
                  </a:cubicBezTo>
                  <a:cubicBezTo>
                    <a:pt x="320057" y="69522"/>
                    <a:pt x="313938" y="68329"/>
                    <a:pt x="313938" y="68329"/>
                  </a:cubicBezTo>
                  <a:cubicBezTo>
                    <a:pt x="285403" y="63569"/>
                    <a:pt x="260523" y="63569"/>
                    <a:pt x="260523" y="63569"/>
                  </a:cubicBezTo>
                  <a:cubicBezTo>
                    <a:pt x="220577" y="64750"/>
                    <a:pt x="194479" y="70322"/>
                    <a:pt x="194479" y="70322"/>
                  </a:cubicBezTo>
                  <a:lnTo>
                    <a:pt x="196928" y="73889"/>
                  </a:lnTo>
                  <a:cubicBezTo>
                    <a:pt x="200191" y="77075"/>
                    <a:pt x="198553" y="79055"/>
                    <a:pt x="198553" y="79055"/>
                  </a:cubicBezTo>
                  <a:cubicBezTo>
                    <a:pt x="197335" y="81048"/>
                    <a:pt x="193666" y="84222"/>
                    <a:pt x="193666" y="84222"/>
                  </a:cubicBezTo>
                  <a:cubicBezTo>
                    <a:pt x="114572" y="153745"/>
                    <a:pt x="91330" y="195469"/>
                    <a:pt x="91330" y="195469"/>
                  </a:cubicBezTo>
                  <a:close/>
                  <a:moveTo>
                    <a:pt x="261349" y="141838"/>
                  </a:moveTo>
                  <a:cubicBezTo>
                    <a:pt x="261349" y="141838"/>
                    <a:pt x="261767" y="133092"/>
                    <a:pt x="256043" y="127520"/>
                  </a:cubicBezTo>
                  <a:cubicBezTo>
                    <a:pt x="256043" y="127520"/>
                    <a:pt x="250343" y="120779"/>
                    <a:pt x="240556" y="121566"/>
                  </a:cubicBezTo>
                  <a:cubicBezTo>
                    <a:pt x="240556" y="121566"/>
                    <a:pt x="239338" y="121973"/>
                    <a:pt x="238932" y="122366"/>
                  </a:cubicBezTo>
                  <a:cubicBezTo>
                    <a:pt x="238932" y="122366"/>
                    <a:pt x="238513" y="123166"/>
                    <a:pt x="240150" y="123953"/>
                  </a:cubicBezTo>
                  <a:cubicBezTo>
                    <a:pt x="240150" y="123953"/>
                    <a:pt x="243006" y="125146"/>
                    <a:pt x="242600" y="129119"/>
                  </a:cubicBezTo>
                  <a:cubicBezTo>
                    <a:pt x="242600" y="129119"/>
                    <a:pt x="242181" y="138652"/>
                    <a:pt x="237700" y="148985"/>
                  </a:cubicBezTo>
                  <a:cubicBezTo>
                    <a:pt x="229957" y="170043"/>
                    <a:pt x="205090" y="201422"/>
                    <a:pt x="195710" y="210168"/>
                  </a:cubicBezTo>
                  <a:cubicBezTo>
                    <a:pt x="195710" y="210168"/>
                    <a:pt x="175324" y="229234"/>
                    <a:pt x="165943" y="228040"/>
                  </a:cubicBezTo>
                  <a:cubicBezTo>
                    <a:pt x="165943" y="228040"/>
                    <a:pt x="163087" y="228040"/>
                    <a:pt x="162681" y="226847"/>
                  </a:cubicBezTo>
                  <a:cubicBezTo>
                    <a:pt x="162681" y="226847"/>
                    <a:pt x="153313" y="205395"/>
                    <a:pt x="185517" y="161297"/>
                  </a:cubicBezTo>
                  <a:cubicBezTo>
                    <a:pt x="185517" y="161297"/>
                    <a:pt x="216096" y="121566"/>
                    <a:pt x="246662" y="114420"/>
                  </a:cubicBezTo>
                  <a:cubicBezTo>
                    <a:pt x="246662" y="114420"/>
                    <a:pt x="248706" y="114026"/>
                    <a:pt x="249518" y="115613"/>
                  </a:cubicBezTo>
                  <a:cubicBezTo>
                    <a:pt x="249518" y="115613"/>
                    <a:pt x="250749" y="117200"/>
                    <a:pt x="254012" y="116806"/>
                  </a:cubicBezTo>
                  <a:cubicBezTo>
                    <a:pt x="254012" y="116806"/>
                    <a:pt x="257680" y="115613"/>
                    <a:pt x="256461" y="112033"/>
                  </a:cubicBezTo>
                  <a:cubicBezTo>
                    <a:pt x="256461" y="112033"/>
                    <a:pt x="254012" y="104087"/>
                    <a:pt x="247487" y="97334"/>
                  </a:cubicBezTo>
                  <a:cubicBezTo>
                    <a:pt x="247487" y="97334"/>
                    <a:pt x="240963" y="90581"/>
                    <a:pt x="232394" y="90987"/>
                  </a:cubicBezTo>
                  <a:cubicBezTo>
                    <a:pt x="225883" y="91381"/>
                    <a:pt x="218127" y="92955"/>
                    <a:pt x="212427" y="96535"/>
                  </a:cubicBezTo>
                  <a:cubicBezTo>
                    <a:pt x="212427" y="96535"/>
                    <a:pt x="203859" y="100508"/>
                    <a:pt x="197741" y="105280"/>
                  </a:cubicBezTo>
                  <a:cubicBezTo>
                    <a:pt x="187967" y="112820"/>
                    <a:pt x="179805" y="121173"/>
                    <a:pt x="172874" y="128713"/>
                  </a:cubicBezTo>
                  <a:cubicBezTo>
                    <a:pt x="165943" y="136266"/>
                    <a:pt x="160637" y="143818"/>
                    <a:pt x="156563" y="150965"/>
                  </a:cubicBezTo>
                  <a:cubicBezTo>
                    <a:pt x="150051" y="162084"/>
                    <a:pt x="146370" y="172023"/>
                    <a:pt x="143933" y="180363"/>
                  </a:cubicBezTo>
                  <a:cubicBezTo>
                    <a:pt x="143933" y="180363"/>
                    <a:pt x="139858" y="194669"/>
                    <a:pt x="140670" y="204215"/>
                  </a:cubicBezTo>
                  <a:cubicBezTo>
                    <a:pt x="140670" y="204215"/>
                    <a:pt x="141076" y="227253"/>
                    <a:pt x="159013" y="234400"/>
                  </a:cubicBezTo>
                  <a:cubicBezTo>
                    <a:pt x="159013" y="234400"/>
                    <a:pt x="161869" y="238373"/>
                    <a:pt x="171655" y="239566"/>
                  </a:cubicBezTo>
                  <a:cubicBezTo>
                    <a:pt x="171655" y="239566"/>
                    <a:pt x="209165" y="243133"/>
                    <a:pt x="246662" y="184336"/>
                  </a:cubicBezTo>
                  <a:cubicBezTo>
                    <a:pt x="246662" y="184336"/>
                    <a:pt x="263798" y="158517"/>
                    <a:pt x="261349" y="141838"/>
                  </a:cubicBezTo>
                  <a:close/>
                </a:path>
              </a:pathLst>
            </a:custGeom>
            <a:solidFill>
              <a:srgbClr val="9443F9"/>
            </a:solidFill>
            <a:ln w="12573" cap="flat" cmpd="sng">
              <a:noFill/>
              <a:prstDash val="solid"/>
              <a:miter lim="800000"/>
            </a:ln>
          </p:spPr>
          <p:txBody>
            <a:bodyPr anchor="ctr">
              <a:spAutoFit/>
            </a:bodyPr>
            <a:lstStyle/>
            <a:p>
              <a:pPr algn="ctr"/>
              <a:endParaRPr lang="en-US"/>
            </a:p>
          </p:txBody>
        </p:sp>
      </p:grpSp>
    </p:spTree>
    <p:extLst>
      <p:ext uri="{BB962C8B-B14F-4D97-AF65-F5344CB8AC3E}">
        <p14:creationId xmlns:p14="http://schemas.microsoft.com/office/powerpoint/2010/main" val="93544717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preserve="1" userDrawn="1">
  <p:cSld name="Tinkr tools ">
    <p:bg>
      <p:bgPr>
        <a:solidFill>
          <a:schemeClr val="bg1"/>
        </a:solidFill>
        <a:effectLst/>
      </p:bgPr>
    </p:bg>
    <p:spTree>
      <p:nvGrpSpPr>
        <p:cNvPr id="1" name=""/>
        <p:cNvGrpSpPr/>
        <p:nvPr/>
      </p:nvGrpSpPr>
      <p:grpSpPr>
        <a:xfrm>
          <a:off x="0" y="0"/>
          <a:ext cx="0" cy="0"/>
          <a:chOff x="0" y="0"/>
          <a:chExt cx="0" cy="0"/>
        </a:xfrm>
      </p:grpSpPr>
      <p:sp>
        <p:nvSpPr>
          <p:cNvPr id="17" name="TextBox 16">
            <a:extLst>
              <a:ext uri="{FF2B5EF4-FFF2-40B4-BE49-F238E27FC236}">
                <a16:creationId xmlns:a16="http://schemas.microsoft.com/office/drawing/2014/main" id="{4A772FC9-16F6-DB7C-CDAC-00343DFF5C25}"/>
              </a:ext>
            </a:extLst>
          </p:cNvPr>
          <p:cNvSpPr txBox="1"/>
          <p:nvPr userDrawn="1"/>
        </p:nvSpPr>
        <p:spPr>
          <a:xfrm>
            <a:off x="1611844" y="6509304"/>
            <a:ext cx="886715" cy="238902"/>
          </a:xfrm>
          <a:prstGeom prst="rect">
            <a:avLst/>
          </a:prstGeom>
          <a:noFill/>
        </p:spPr>
        <p:txBody>
          <a:bodyPr wrap="square" lIns="36000" tIns="36000" rIns="36000" bIns="36000" rtlCol="0">
            <a:spAutoFit/>
          </a:bodyPr>
          <a:lstStyle/>
          <a:p>
            <a:pPr>
              <a:lnSpc>
                <a:spcPct val="90000"/>
              </a:lnSpc>
            </a:pPr>
            <a:r>
              <a:rPr lang="en-US" sz="600" noProof="1">
                <a:solidFill>
                  <a:schemeClr val="tx1"/>
                </a:solidFill>
                <a:effectLst/>
                <a:latin typeface="+mn-lt"/>
              </a:rPr>
              <a:t>Designed by: </a:t>
            </a:r>
            <a:r>
              <a:rPr lang="en-US" sz="600" b="1" noProof="1">
                <a:solidFill>
                  <a:schemeClr val="tx1"/>
                </a:solidFill>
                <a:effectLst/>
                <a:latin typeface="+mn-lt"/>
              </a:rPr>
              <a:t>Tinkr AS </a:t>
            </a:r>
            <a:br>
              <a:rPr lang="en-US" sz="600" b="1" noProof="1">
                <a:solidFill>
                  <a:schemeClr val="tx1"/>
                </a:solidFill>
                <a:effectLst/>
                <a:latin typeface="+mn-lt"/>
              </a:rPr>
            </a:br>
            <a:r>
              <a:rPr lang="en-US" sz="600" noProof="1">
                <a:solidFill>
                  <a:schemeClr val="tx1"/>
                </a:solidFill>
                <a:effectLst/>
                <a:latin typeface="+mn-lt"/>
              </a:rPr>
              <a:t>www.tinkr.no</a:t>
            </a:r>
            <a:r>
              <a:rPr lang="en-US" sz="600" b="1" noProof="1">
                <a:solidFill>
                  <a:schemeClr val="tx1"/>
                </a:solidFill>
                <a:effectLst/>
                <a:latin typeface="+mn-lt"/>
              </a:rPr>
              <a:t> </a:t>
            </a:r>
            <a:endParaRPr lang="en-US" sz="600" noProof="1">
              <a:solidFill>
                <a:schemeClr val="tx1"/>
              </a:solidFill>
              <a:effectLst/>
              <a:latin typeface="+mn-lt"/>
            </a:endParaRPr>
          </a:p>
        </p:txBody>
      </p:sp>
      <p:cxnSp>
        <p:nvCxnSpPr>
          <p:cNvPr id="18" name="Straight Connector 17">
            <a:extLst>
              <a:ext uri="{FF2B5EF4-FFF2-40B4-BE49-F238E27FC236}">
                <a16:creationId xmlns:a16="http://schemas.microsoft.com/office/drawing/2014/main" id="{66E3DD14-3872-6DE5-D93B-67888E6396CE}"/>
              </a:ext>
            </a:extLst>
          </p:cNvPr>
          <p:cNvCxnSpPr/>
          <p:nvPr userDrawn="1"/>
        </p:nvCxnSpPr>
        <p:spPr>
          <a:xfrm>
            <a:off x="1528537" y="6550303"/>
            <a:ext cx="0" cy="130689"/>
          </a:xfrm>
          <a:prstGeom prst="line">
            <a:avLst/>
          </a:prstGeom>
          <a:ln w="3175">
            <a:solidFill>
              <a:schemeClr val="tx2">
                <a:lumMod val="50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2DBFA55A-D868-FBFB-4F00-F54F3FCE8500}"/>
              </a:ext>
            </a:extLst>
          </p:cNvPr>
          <p:cNvCxnSpPr/>
          <p:nvPr userDrawn="1"/>
        </p:nvCxnSpPr>
        <p:spPr>
          <a:xfrm>
            <a:off x="2485830" y="6550303"/>
            <a:ext cx="0" cy="130689"/>
          </a:xfrm>
          <a:prstGeom prst="line">
            <a:avLst/>
          </a:prstGeom>
          <a:ln w="3175">
            <a:solidFill>
              <a:schemeClr val="tx2">
                <a:lumMod val="50000"/>
              </a:schemeClr>
            </a:solidFill>
          </a:ln>
        </p:spPr>
        <p:style>
          <a:lnRef idx="1">
            <a:schemeClr val="accent1"/>
          </a:lnRef>
          <a:fillRef idx="0">
            <a:schemeClr val="accent1"/>
          </a:fillRef>
          <a:effectRef idx="0">
            <a:schemeClr val="accent1"/>
          </a:effectRef>
          <a:fontRef idx="minor">
            <a:schemeClr val="tx1"/>
          </a:fontRef>
        </p:style>
      </p:cxnSp>
      <p:sp>
        <p:nvSpPr>
          <p:cNvPr id="54" name="Footer Placeholder 53">
            <a:extLst>
              <a:ext uri="{FF2B5EF4-FFF2-40B4-BE49-F238E27FC236}">
                <a16:creationId xmlns:a16="http://schemas.microsoft.com/office/drawing/2014/main" id="{AF2C05CC-9EC8-6F66-1077-473C9419154D}"/>
              </a:ext>
            </a:extLst>
          </p:cNvPr>
          <p:cNvSpPr>
            <a:spLocks noGrp="1"/>
          </p:cNvSpPr>
          <p:nvPr>
            <p:ph type="ftr" sz="quarter" idx="12"/>
          </p:nvPr>
        </p:nvSpPr>
        <p:spPr>
          <a:xfrm>
            <a:off x="2615421" y="6509832"/>
            <a:ext cx="8841782" cy="211203"/>
          </a:xfrm>
        </p:spPr>
        <p:txBody>
          <a:bodyPr/>
          <a:lstStyle>
            <a:lvl1pPr algn="l">
              <a:defRPr sz="900"/>
            </a:lvl1pPr>
          </a:lstStyle>
          <a:p>
            <a:endParaRPr lang="nb-NO" sz="900"/>
          </a:p>
        </p:txBody>
      </p:sp>
      <p:pic>
        <p:nvPicPr>
          <p:cNvPr id="6" name="Graphic 5">
            <a:extLst>
              <a:ext uri="{FF2B5EF4-FFF2-40B4-BE49-F238E27FC236}">
                <a16:creationId xmlns:a16="http://schemas.microsoft.com/office/drawing/2014/main" id="{9D07ABBA-8284-39A9-D40B-854A53BCE58E}"/>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210358" y="6543701"/>
            <a:ext cx="1197329" cy="146769"/>
          </a:xfrm>
          <a:prstGeom prst="rect">
            <a:avLst/>
          </a:prstGeom>
        </p:spPr>
      </p:pic>
    </p:spTree>
    <p:extLst>
      <p:ext uri="{BB962C8B-B14F-4D97-AF65-F5344CB8AC3E}">
        <p14:creationId xmlns:p14="http://schemas.microsoft.com/office/powerpoint/2010/main" val="42946526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Closing slide">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1E41206E-F2FB-091A-5550-F39A4BD27F7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4" name="TextBox 3">
            <a:hlinkClick r:id="rId3"/>
            <a:extLst>
              <a:ext uri="{FF2B5EF4-FFF2-40B4-BE49-F238E27FC236}">
                <a16:creationId xmlns:a16="http://schemas.microsoft.com/office/drawing/2014/main" id="{A7D9E269-E9A6-8D30-94A5-01386858CBE1}"/>
              </a:ext>
            </a:extLst>
          </p:cNvPr>
          <p:cNvSpPr txBox="1"/>
          <p:nvPr userDrawn="1"/>
        </p:nvSpPr>
        <p:spPr>
          <a:xfrm>
            <a:off x="635894" y="5433044"/>
            <a:ext cx="11556106" cy="400110"/>
          </a:xfrm>
          <a:prstGeom prst="rect">
            <a:avLst/>
          </a:prstGeom>
          <a:noFill/>
        </p:spPr>
        <p:txBody>
          <a:bodyPr wrap="square" rtlCol="0">
            <a:spAutoFit/>
          </a:bodyPr>
          <a:lstStyle/>
          <a:p>
            <a:pPr algn="ctr"/>
            <a:r>
              <a:rPr lang="en-US" sz="2000" b="0" spc="70" baseline="0" dirty="0" err="1">
                <a:solidFill>
                  <a:schemeClr val="bg1"/>
                </a:solidFill>
                <a:latin typeface="+mj-lt"/>
                <a:ea typeface="Open Sans ExtraBold" panose="020B0606030504020204" pitchFamily="34" charset="0"/>
                <a:cs typeface="Open Sans ExtraBold" panose="020B0606030504020204" pitchFamily="34" charset="0"/>
              </a:rPr>
              <a:t>www.tinkr.</a:t>
            </a:r>
            <a:r>
              <a:rPr lang="en-US" sz="2000" b="0" spc="70" baseline="0" dirty="0" err="1">
                <a:solidFill>
                  <a:schemeClr val="bg2">
                    <a:lumMod val="20000"/>
                    <a:lumOff val="80000"/>
                  </a:schemeClr>
                </a:solidFill>
                <a:latin typeface="+mj-lt"/>
                <a:ea typeface="Open Sans ExtraBold" panose="020B0606030504020204" pitchFamily="34" charset="0"/>
                <a:cs typeface="Open Sans ExtraBold" panose="020B0606030504020204" pitchFamily="34" charset="0"/>
              </a:rPr>
              <a:t>no</a:t>
            </a:r>
            <a:r>
              <a:rPr lang="en-US" sz="2000" b="0" spc="70" baseline="0" dirty="0">
                <a:solidFill>
                  <a:schemeClr val="bg2">
                    <a:lumMod val="20000"/>
                    <a:lumOff val="80000"/>
                  </a:schemeClr>
                </a:solidFill>
                <a:latin typeface="+mj-lt"/>
                <a:ea typeface="Open Sans ExtraBold" panose="020B0606030504020204" pitchFamily="34" charset="0"/>
                <a:cs typeface="Open Sans ExtraBold" panose="020B0606030504020204" pitchFamily="34" charset="0"/>
              </a:rPr>
              <a:t>  I  </a:t>
            </a:r>
            <a:r>
              <a:rPr lang="en-US" sz="2000" b="0" kern="1200" spc="70" baseline="0" dirty="0" err="1">
                <a:solidFill>
                  <a:schemeClr val="bg1"/>
                </a:solidFill>
                <a:latin typeface="+mj-lt"/>
                <a:ea typeface="Open Sans ExtraBold" panose="020B0606030504020204" pitchFamily="34" charset="0"/>
                <a:cs typeface="Open Sans ExtraBold" panose="020B0606030504020204" pitchFamily="34" charset="0"/>
              </a:rPr>
              <a:t>www.hip.innovationnorway.com</a:t>
            </a:r>
            <a:r>
              <a:rPr lang="en-US" sz="2000" b="0" kern="1200" spc="70" baseline="0" dirty="0">
                <a:solidFill>
                  <a:schemeClr val="bg1"/>
                </a:solidFill>
                <a:latin typeface="+mj-lt"/>
                <a:ea typeface="Open Sans ExtraBold" panose="020B0606030504020204" pitchFamily="34" charset="0"/>
                <a:cs typeface="Open Sans ExtraBold" panose="020B0606030504020204" pitchFamily="34" charset="0"/>
              </a:rPr>
              <a:t>/article/tools-resources </a:t>
            </a:r>
          </a:p>
        </p:txBody>
      </p:sp>
      <p:grpSp>
        <p:nvGrpSpPr>
          <p:cNvPr id="5" name="Group 9">
            <a:extLst>
              <a:ext uri="{FF2B5EF4-FFF2-40B4-BE49-F238E27FC236}">
                <a16:creationId xmlns:a16="http://schemas.microsoft.com/office/drawing/2014/main" id="{5CC9EE57-40F5-B82E-DFB0-6702636DB961}"/>
              </a:ext>
            </a:extLst>
          </p:cNvPr>
          <p:cNvGrpSpPr/>
          <p:nvPr userDrawn="1"/>
        </p:nvGrpSpPr>
        <p:grpSpPr>
          <a:xfrm>
            <a:off x="801689" y="2687091"/>
            <a:ext cx="5177564" cy="1900447"/>
            <a:chOff x="0" y="-5"/>
            <a:chExt cx="2858378" cy="1049182"/>
          </a:xfrm>
          <a:solidFill>
            <a:schemeClr val="bg1"/>
          </a:solidFill>
        </p:grpSpPr>
        <p:sp>
          <p:nvSpPr>
            <p:cNvPr id="6" name="Free Form 2">
              <a:extLst>
                <a:ext uri="{FF2B5EF4-FFF2-40B4-BE49-F238E27FC236}">
                  <a16:creationId xmlns:a16="http://schemas.microsoft.com/office/drawing/2014/main" id="{FE414697-1318-AF1D-C503-5E5BC52C24DF}"/>
                </a:ext>
              </a:extLst>
            </p:cNvPr>
            <p:cNvSpPr/>
            <p:nvPr/>
          </p:nvSpPr>
          <p:spPr>
            <a:xfrm>
              <a:off x="0" y="1"/>
              <a:ext cx="398719" cy="615468"/>
            </a:xfrm>
            <a:custGeom>
              <a:avLst/>
              <a:gdLst/>
              <a:ahLst/>
              <a:cxnLst/>
              <a:rect l="0" t="0" r="0" b="0"/>
              <a:pathLst>
                <a:path w="398719" h="615468">
                  <a:moveTo>
                    <a:pt x="0" y="0"/>
                  </a:moveTo>
                  <a:lnTo>
                    <a:pt x="0" y="123548"/>
                  </a:lnTo>
                  <a:lnTo>
                    <a:pt x="137687" y="123548"/>
                  </a:lnTo>
                  <a:lnTo>
                    <a:pt x="137687" y="615468"/>
                  </a:lnTo>
                  <a:lnTo>
                    <a:pt x="261032" y="615468"/>
                  </a:lnTo>
                  <a:lnTo>
                    <a:pt x="261032" y="123548"/>
                  </a:lnTo>
                  <a:lnTo>
                    <a:pt x="398719" y="123548"/>
                  </a:lnTo>
                  <a:lnTo>
                    <a:pt x="398719" y="0"/>
                  </a:lnTo>
                  <a:close/>
                </a:path>
              </a:pathLst>
            </a:custGeom>
            <a:grpFill/>
            <a:ln w="12573" cap="flat" cmpd="sng">
              <a:noFill/>
              <a:prstDash val="solid"/>
              <a:miter lim="800000"/>
            </a:ln>
          </p:spPr>
          <p:txBody>
            <a:bodyPr anchor="ctr">
              <a:spAutoFit/>
            </a:bodyPr>
            <a:lstStyle/>
            <a:p>
              <a:pPr algn="ctr"/>
              <a:endParaRPr lang="en-US" sz="7749"/>
            </a:p>
          </p:txBody>
        </p:sp>
        <p:sp>
          <p:nvSpPr>
            <p:cNvPr id="7" name="Rectangle 3">
              <a:extLst>
                <a:ext uri="{FF2B5EF4-FFF2-40B4-BE49-F238E27FC236}">
                  <a16:creationId xmlns:a16="http://schemas.microsoft.com/office/drawing/2014/main" id="{661051C8-A5AB-AB2B-8C23-A380A581868D}"/>
                </a:ext>
              </a:extLst>
            </p:cNvPr>
            <p:cNvSpPr>
              <a:spLocks/>
            </p:cNvSpPr>
            <p:nvPr/>
          </p:nvSpPr>
          <p:spPr>
            <a:xfrm>
              <a:off x="557908" y="4859"/>
              <a:ext cx="123549" cy="616111"/>
            </a:xfrm>
            <a:prstGeom prst="rect">
              <a:avLst/>
            </a:prstGeom>
            <a:grpFill/>
            <a:ln w="12573" cap="flat" cmpd="sng">
              <a:noFill/>
              <a:prstDash val="solid"/>
              <a:miter lim="800000"/>
            </a:ln>
          </p:spPr>
          <p:txBody>
            <a:bodyPr wrap="square" anchor="ctr">
              <a:spAutoFit/>
            </a:bodyPr>
            <a:lstStyle/>
            <a:p>
              <a:pPr algn="ctr"/>
              <a:endParaRPr lang="en-US" sz="7749"/>
            </a:p>
          </p:txBody>
        </p:sp>
        <p:sp>
          <p:nvSpPr>
            <p:cNvPr id="8" name="Free Form 4">
              <a:extLst>
                <a:ext uri="{FF2B5EF4-FFF2-40B4-BE49-F238E27FC236}">
                  <a16:creationId xmlns:a16="http://schemas.microsoft.com/office/drawing/2014/main" id="{F94F2F45-DF31-3FB8-3A9B-C4C546F12D6C}"/>
                </a:ext>
              </a:extLst>
            </p:cNvPr>
            <p:cNvSpPr/>
            <p:nvPr/>
          </p:nvSpPr>
          <p:spPr>
            <a:xfrm>
              <a:off x="875232" y="1"/>
              <a:ext cx="551588" cy="616940"/>
            </a:xfrm>
            <a:custGeom>
              <a:avLst/>
              <a:gdLst/>
              <a:ahLst/>
              <a:cxnLst/>
              <a:rect l="0" t="0" r="0" b="0"/>
              <a:pathLst>
                <a:path w="551587" h="616940">
                  <a:moveTo>
                    <a:pt x="428026" y="0"/>
                  </a:moveTo>
                  <a:lnTo>
                    <a:pt x="428026" y="405243"/>
                  </a:lnTo>
                  <a:lnTo>
                    <a:pt x="138525" y="0"/>
                  </a:lnTo>
                  <a:lnTo>
                    <a:pt x="0" y="0"/>
                  </a:lnTo>
                  <a:lnTo>
                    <a:pt x="0" y="616940"/>
                  </a:lnTo>
                  <a:lnTo>
                    <a:pt x="123560" y="616940"/>
                  </a:lnTo>
                  <a:lnTo>
                    <a:pt x="123560" y="195247"/>
                  </a:lnTo>
                  <a:lnTo>
                    <a:pt x="427607" y="616940"/>
                  </a:lnTo>
                  <a:lnTo>
                    <a:pt x="551587" y="616940"/>
                  </a:lnTo>
                  <a:lnTo>
                    <a:pt x="551587" y="0"/>
                  </a:lnTo>
                  <a:close/>
                </a:path>
              </a:pathLst>
            </a:custGeom>
            <a:grpFill/>
            <a:ln w="12573" cap="flat" cmpd="sng">
              <a:noFill/>
              <a:prstDash val="solid"/>
              <a:miter lim="800000"/>
            </a:ln>
          </p:spPr>
          <p:txBody>
            <a:bodyPr anchor="ctr">
              <a:spAutoFit/>
            </a:bodyPr>
            <a:lstStyle/>
            <a:p>
              <a:pPr algn="ctr"/>
              <a:endParaRPr lang="en-US" sz="7749"/>
            </a:p>
          </p:txBody>
        </p:sp>
        <p:grpSp>
          <p:nvGrpSpPr>
            <p:cNvPr id="9" name="Group 5">
              <a:extLst>
                <a:ext uri="{FF2B5EF4-FFF2-40B4-BE49-F238E27FC236}">
                  <a16:creationId xmlns:a16="http://schemas.microsoft.com/office/drawing/2014/main" id="{75E06DB2-379F-E37D-326E-985D98950FC3}"/>
                </a:ext>
              </a:extLst>
            </p:cNvPr>
            <p:cNvGrpSpPr/>
            <p:nvPr/>
          </p:nvGrpSpPr>
          <p:grpSpPr>
            <a:xfrm>
              <a:off x="1565766" y="-5"/>
              <a:ext cx="1292612" cy="1049182"/>
              <a:chOff x="1565766" y="-5"/>
              <a:chExt cx="1292612" cy="1049182"/>
            </a:xfrm>
            <a:grpFill/>
          </p:grpSpPr>
          <p:sp>
            <p:nvSpPr>
              <p:cNvPr id="10" name="Free Form 6">
                <a:extLst>
                  <a:ext uri="{FF2B5EF4-FFF2-40B4-BE49-F238E27FC236}">
                    <a16:creationId xmlns:a16="http://schemas.microsoft.com/office/drawing/2014/main" id="{4CB30F8F-5FEF-25A5-D0A4-0654D4B0BB9C}"/>
                  </a:ext>
                </a:extLst>
              </p:cNvPr>
              <p:cNvSpPr/>
              <p:nvPr/>
            </p:nvSpPr>
            <p:spPr>
              <a:xfrm>
                <a:off x="1579478" y="-3"/>
                <a:ext cx="372776" cy="567845"/>
              </a:xfrm>
              <a:custGeom>
                <a:avLst/>
                <a:gdLst/>
                <a:ahLst/>
                <a:cxnLst/>
                <a:rect l="0" t="0" r="0" b="0"/>
                <a:pathLst>
                  <a:path w="372776" h="567846">
                    <a:moveTo>
                      <a:pt x="323859" y="549137"/>
                    </a:moveTo>
                    <a:lnTo>
                      <a:pt x="149072" y="308476"/>
                    </a:lnTo>
                    <a:lnTo>
                      <a:pt x="372776" y="0"/>
                    </a:lnTo>
                    <a:lnTo>
                      <a:pt x="222650" y="0"/>
                    </a:lnTo>
                    <a:lnTo>
                      <a:pt x="0" y="308476"/>
                    </a:lnTo>
                    <a:lnTo>
                      <a:pt x="186769" y="567376"/>
                    </a:lnTo>
                    <a:cubicBezTo>
                      <a:pt x="219756" y="567846"/>
                      <a:pt x="323859" y="549137"/>
                      <a:pt x="323859" y="549137"/>
                    </a:cubicBezTo>
                    <a:close/>
                  </a:path>
                </a:pathLst>
              </a:custGeom>
              <a:grpFill/>
              <a:ln w="12573" cap="flat" cmpd="sng">
                <a:noFill/>
                <a:prstDash val="solid"/>
                <a:miter lim="800000"/>
              </a:ln>
            </p:spPr>
            <p:txBody>
              <a:bodyPr anchor="ctr">
                <a:spAutoFit/>
              </a:bodyPr>
              <a:lstStyle/>
              <a:p>
                <a:pPr algn="ctr"/>
                <a:endParaRPr lang="en-US" sz="7749"/>
              </a:p>
            </p:txBody>
          </p:sp>
          <p:sp>
            <p:nvSpPr>
              <p:cNvPr id="11" name="Free Form 7">
                <a:extLst>
                  <a:ext uri="{FF2B5EF4-FFF2-40B4-BE49-F238E27FC236}">
                    <a16:creationId xmlns:a16="http://schemas.microsoft.com/office/drawing/2014/main" id="{A78901BC-C30F-3464-3F82-B850357EA4CF}"/>
                  </a:ext>
                </a:extLst>
              </p:cNvPr>
              <p:cNvSpPr/>
              <p:nvPr/>
            </p:nvSpPr>
            <p:spPr>
              <a:xfrm>
                <a:off x="2084882" y="581410"/>
                <a:ext cx="123345" cy="34054"/>
              </a:xfrm>
              <a:custGeom>
                <a:avLst/>
                <a:gdLst/>
                <a:ahLst/>
                <a:cxnLst/>
                <a:rect l="0" t="0" r="0" b="0"/>
                <a:pathLst>
                  <a:path w="123344" h="34053">
                    <a:moveTo>
                      <a:pt x="0" y="6396"/>
                    </a:moveTo>
                    <a:lnTo>
                      <a:pt x="0" y="34053"/>
                    </a:lnTo>
                    <a:lnTo>
                      <a:pt x="123344" y="34053"/>
                    </a:lnTo>
                    <a:lnTo>
                      <a:pt x="123344" y="5749"/>
                    </a:lnTo>
                    <a:cubicBezTo>
                      <a:pt x="95358" y="2056"/>
                      <a:pt x="54945" y="0"/>
                      <a:pt x="0" y="6396"/>
                    </a:cubicBezTo>
                    <a:close/>
                  </a:path>
                </a:pathLst>
              </a:custGeom>
              <a:grpFill/>
              <a:ln w="12573" cap="flat" cmpd="sng">
                <a:noFill/>
                <a:prstDash val="solid"/>
                <a:miter lim="800000"/>
              </a:ln>
            </p:spPr>
            <p:txBody>
              <a:bodyPr anchor="ctr">
                <a:spAutoFit/>
              </a:bodyPr>
              <a:lstStyle/>
              <a:p>
                <a:pPr algn="ctr"/>
                <a:endParaRPr lang="en-US" sz="7749"/>
              </a:p>
            </p:txBody>
          </p:sp>
          <p:sp>
            <p:nvSpPr>
              <p:cNvPr id="12" name="Free Form 8">
                <a:extLst>
                  <a:ext uri="{FF2B5EF4-FFF2-40B4-BE49-F238E27FC236}">
                    <a16:creationId xmlns:a16="http://schemas.microsoft.com/office/drawing/2014/main" id="{04089576-33AB-10F7-2555-3949C3FED370}"/>
                  </a:ext>
                </a:extLst>
              </p:cNvPr>
              <p:cNvSpPr/>
              <p:nvPr/>
            </p:nvSpPr>
            <p:spPr>
              <a:xfrm>
                <a:off x="2084884" y="-5"/>
                <a:ext cx="420855" cy="615480"/>
              </a:xfrm>
              <a:custGeom>
                <a:avLst/>
                <a:gdLst/>
                <a:ahLst/>
                <a:cxnLst/>
                <a:rect l="0" t="0" r="0" b="0"/>
                <a:pathLst>
                  <a:path w="420855" h="615480">
                    <a:moveTo>
                      <a:pt x="125033" y="415588"/>
                    </a:moveTo>
                    <a:lnTo>
                      <a:pt x="270094" y="615480"/>
                    </a:lnTo>
                    <a:lnTo>
                      <a:pt x="420855" y="615480"/>
                    </a:lnTo>
                    <a:lnTo>
                      <a:pt x="258075" y="394708"/>
                    </a:lnTo>
                    <a:cubicBezTo>
                      <a:pt x="341578" y="349803"/>
                      <a:pt x="378056" y="288232"/>
                      <a:pt x="378056" y="207698"/>
                    </a:cubicBezTo>
                    <a:cubicBezTo>
                      <a:pt x="378056" y="72537"/>
                      <a:pt x="292230" y="0"/>
                      <a:pt x="167197" y="0"/>
                    </a:cubicBezTo>
                    <a:lnTo>
                      <a:pt x="0" y="0"/>
                    </a:lnTo>
                    <a:lnTo>
                      <a:pt x="0" y="535036"/>
                    </a:lnTo>
                    <a:cubicBezTo>
                      <a:pt x="54133" y="531837"/>
                      <a:pt x="93162" y="538425"/>
                      <a:pt x="123344" y="546903"/>
                    </a:cubicBezTo>
                    <a:lnTo>
                      <a:pt x="123344" y="415588"/>
                    </a:lnTo>
                    <a:close/>
                    <a:moveTo>
                      <a:pt x="123344" y="124195"/>
                    </a:moveTo>
                    <a:lnTo>
                      <a:pt x="140213" y="124195"/>
                    </a:lnTo>
                    <a:cubicBezTo>
                      <a:pt x="205782" y="124195"/>
                      <a:pt x="255333" y="136215"/>
                      <a:pt x="255333" y="214019"/>
                    </a:cubicBezTo>
                    <a:cubicBezTo>
                      <a:pt x="255333" y="270107"/>
                      <a:pt x="207470" y="291189"/>
                      <a:pt x="139375" y="291189"/>
                    </a:cubicBezTo>
                    <a:lnTo>
                      <a:pt x="123344" y="291189"/>
                    </a:lnTo>
                    <a:close/>
                  </a:path>
                </a:pathLst>
              </a:custGeom>
              <a:grpFill/>
              <a:ln w="12573" cap="flat" cmpd="sng">
                <a:noFill/>
                <a:prstDash val="solid"/>
                <a:miter lim="800000"/>
              </a:ln>
            </p:spPr>
            <p:txBody>
              <a:bodyPr anchor="ctr">
                <a:spAutoFit/>
              </a:bodyPr>
              <a:lstStyle/>
              <a:p>
                <a:pPr algn="ctr"/>
                <a:endParaRPr lang="en-US" sz="7749"/>
              </a:p>
            </p:txBody>
          </p:sp>
          <p:sp>
            <p:nvSpPr>
              <p:cNvPr id="13" name="Free Form 9">
                <a:extLst>
                  <a:ext uri="{FF2B5EF4-FFF2-40B4-BE49-F238E27FC236}">
                    <a16:creationId xmlns:a16="http://schemas.microsoft.com/office/drawing/2014/main" id="{48060D84-3E90-80A0-A0BE-543A1AF55057}"/>
                  </a:ext>
                </a:extLst>
              </p:cNvPr>
              <p:cNvSpPr/>
              <p:nvPr/>
            </p:nvSpPr>
            <p:spPr>
              <a:xfrm>
                <a:off x="1565766" y="460550"/>
                <a:ext cx="1267212" cy="563227"/>
              </a:xfrm>
              <a:custGeom>
                <a:avLst/>
                <a:gdLst/>
                <a:ahLst/>
                <a:cxnLst/>
                <a:rect l="0" t="0" r="0" b="0"/>
                <a:pathLst>
                  <a:path w="1267211" h="563226">
                    <a:moveTo>
                      <a:pt x="1255458" y="224757"/>
                    </a:moveTo>
                    <a:cubicBezTo>
                      <a:pt x="1255458" y="224757"/>
                      <a:pt x="1241902" y="211531"/>
                      <a:pt x="1202099" y="182453"/>
                    </a:cubicBezTo>
                    <a:cubicBezTo>
                      <a:pt x="1202099" y="182453"/>
                      <a:pt x="1198456" y="179800"/>
                      <a:pt x="1196654" y="178925"/>
                    </a:cubicBezTo>
                    <a:cubicBezTo>
                      <a:pt x="1196654" y="178925"/>
                      <a:pt x="1190333" y="176297"/>
                      <a:pt x="1184913" y="181565"/>
                    </a:cubicBezTo>
                    <a:cubicBezTo>
                      <a:pt x="1182197" y="184205"/>
                      <a:pt x="1162283" y="208016"/>
                      <a:pt x="1139678" y="234454"/>
                    </a:cubicBezTo>
                    <a:cubicBezTo>
                      <a:pt x="1139678" y="234454"/>
                      <a:pt x="1109825" y="267949"/>
                      <a:pt x="1077269" y="304973"/>
                    </a:cubicBezTo>
                    <a:lnTo>
                      <a:pt x="1005811" y="386941"/>
                    </a:lnTo>
                    <a:lnTo>
                      <a:pt x="971313" y="426478"/>
                    </a:lnTo>
                    <a:cubicBezTo>
                      <a:pt x="940318" y="458374"/>
                      <a:pt x="897379" y="498939"/>
                      <a:pt x="881882" y="496235"/>
                    </a:cubicBezTo>
                    <a:cubicBezTo>
                      <a:pt x="874634" y="485662"/>
                      <a:pt x="873733" y="469784"/>
                      <a:pt x="877351" y="453931"/>
                    </a:cubicBezTo>
                    <a:cubicBezTo>
                      <a:pt x="877351" y="453931"/>
                      <a:pt x="884585" y="423089"/>
                      <a:pt x="902685" y="389568"/>
                    </a:cubicBezTo>
                    <a:cubicBezTo>
                      <a:pt x="909907" y="376368"/>
                      <a:pt x="924389" y="350805"/>
                      <a:pt x="940673" y="326994"/>
                    </a:cubicBezTo>
                    <a:cubicBezTo>
                      <a:pt x="940673" y="326994"/>
                      <a:pt x="963291" y="290859"/>
                      <a:pt x="988612" y="256488"/>
                    </a:cubicBezTo>
                    <a:lnTo>
                      <a:pt x="1045614" y="178036"/>
                    </a:lnTo>
                    <a:lnTo>
                      <a:pt x="1095343" y="109307"/>
                    </a:lnTo>
                    <a:cubicBezTo>
                      <a:pt x="1095343" y="109307"/>
                      <a:pt x="1105306" y="97820"/>
                      <a:pt x="1106208" y="85496"/>
                    </a:cubicBezTo>
                    <a:cubicBezTo>
                      <a:pt x="1106208" y="85496"/>
                      <a:pt x="1109825" y="64350"/>
                      <a:pt x="1092639" y="38775"/>
                    </a:cubicBezTo>
                    <a:cubicBezTo>
                      <a:pt x="1092639" y="38775"/>
                      <a:pt x="1069108" y="4404"/>
                      <a:pt x="1046503" y="875"/>
                    </a:cubicBezTo>
                    <a:cubicBezTo>
                      <a:pt x="1046503" y="875"/>
                      <a:pt x="1041984" y="0"/>
                      <a:pt x="1039281" y="4404"/>
                    </a:cubicBezTo>
                    <a:cubicBezTo>
                      <a:pt x="1039281" y="4404"/>
                      <a:pt x="1035663" y="7932"/>
                      <a:pt x="1038354" y="13225"/>
                    </a:cubicBezTo>
                    <a:cubicBezTo>
                      <a:pt x="1039281" y="22034"/>
                      <a:pt x="1038354" y="29954"/>
                      <a:pt x="1037453" y="37011"/>
                    </a:cubicBezTo>
                    <a:cubicBezTo>
                      <a:pt x="1037453" y="37011"/>
                      <a:pt x="1034749" y="58182"/>
                      <a:pt x="1025712" y="71382"/>
                    </a:cubicBezTo>
                    <a:cubicBezTo>
                      <a:pt x="1018465" y="85496"/>
                      <a:pt x="1003094" y="110170"/>
                      <a:pt x="986810" y="134856"/>
                    </a:cubicBezTo>
                    <a:cubicBezTo>
                      <a:pt x="986810" y="134856"/>
                      <a:pt x="965093" y="170103"/>
                      <a:pt x="941587" y="204487"/>
                    </a:cubicBezTo>
                    <a:cubicBezTo>
                      <a:pt x="919870" y="235342"/>
                      <a:pt x="897252" y="268838"/>
                      <a:pt x="880968" y="297916"/>
                    </a:cubicBezTo>
                    <a:cubicBezTo>
                      <a:pt x="880968" y="297916"/>
                      <a:pt x="855647" y="339344"/>
                      <a:pt x="838461" y="371951"/>
                    </a:cubicBezTo>
                    <a:cubicBezTo>
                      <a:pt x="838461" y="371951"/>
                      <a:pt x="817645" y="416908"/>
                      <a:pt x="821275" y="452167"/>
                    </a:cubicBezTo>
                    <a:cubicBezTo>
                      <a:pt x="821275" y="452167"/>
                      <a:pt x="823078" y="488290"/>
                      <a:pt x="843881" y="504181"/>
                    </a:cubicBezTo>
                    <a:lnTo>
                      <a:pt x="870103" y="520033"/>
                    </a:lnTo>
                    <a:cubicBezTo>
                      <a:pt x="870103" y="520033"/>
                      <a:pt x="890919" y="533246"/>
                      <a:pt x="900870" y="531495"/>
                    </a:cubicBezTo>
                    <a:cubicBezTo>
                      <a:pt x="900870" y="531495"/>
                      <a:pt x="925303" y="533246"/>
                      <a:pt x="940673" y="512101"/>
                    </a:cubicBezTo>
                    <a:cubicBezTo>
                      <a:pt x="940673" y="512101"/>
                      <a:pt x="953137" y="499840"/>
                      <a:pt x="1000226" y="433027"/>
                    </a:cubicBezTo>
                    <a:cubicBezTo>
                      <a:pt x="1013426" y="418393"/>
                      <a:pt x="1030980" y="398986"/>
                      <a:pt x="1054651" y="372839"/>
                    </a:cubicBezTo>
                    <a:cubicBezTo>
                      <a:pt x="1070022" y="356098"/>
                      <a:pt x="1098059" y="326994"/>
                      <a:pt x="1121604" y="302320"/>
                    </a:cubicBezTo>
                    <a:cubicBezTo>
                      <a:pt x="1121604" y="302320"/>
                      <a:pt x="1146011" y="277634"/>
                      <a:pt x="1166801" y="256488"/>
                    </a:cubicBezTo>
                    <a:lnTo>
                      <a:pt x="1167715" y="257364"/>
                    </a:lnTo>
                    <a:cubicBezTo>
                      <a:pt x="1155962" y="280299"/>
                      <a:pt x="1144196" y="305849"/>
                      <a:pt x="1134245" y="328759"/>
                    </a:cubicBezTo>
                    <a:cubicBezTo>
                      <a:pt x="1134245" y="328759"/>
                      <a:pt x="1119776" y="364894"/>
                      <a:pt x="1106208" y="393097"/>
                    </a:cubicBezTo>
                    <a:cubicBezTo>
                      <a:pt x="1106208" y="393097"/>
                      <a:pt x="1095368" y="425716"/>
                      <a:pt x="1076355" y="455696"/>
                    </a:cubicBezTo>
                    <a:cubicBezTo>
                      <a:pt x="1076355" y="455696"/>
                      <a:pt x="1055565" y="483898"/>
                      <a:pt x="1034749" y="482134"/>
                    </a:cubicBezTo>
                    <a:cubicBezTo>
                      <a:pt x="1034749" y="482134"/>
                      <a:pt x="1018465" y="482134"/>
                      <a:pt x="1001292" y="472437"/>
                    </a:cubicBezTo>
                    <a:cubicBezTo>
                      <a:pt x="1001292" y="472437"/>
                      <a:pt x="994959" y="468921"/>
                      <a:pt x="989526" y="473313"/>
                    </a:cubicBezTo>
                    <a:cubicBezTo>
                      <a:pt x="989526" y="473313"/>
                      <a:pt x="985008" y="476841"/>
                      <a:pt x="988612" y="482134"/>
                    </a:cubicBezTo>
                    <a:cubicBezTo>
                      <a:pt x="988612" y="482134"/>
                      <a:pt x="1026613" y="529730"/>
                      <a:pt x="1065516" y="531495"/>
                    </a:cubicBezTo>
                    <a:cubicBezTo>
                      <a:pt x="1065516" y="531495"/>
                      <a:pt x="1128826" y="535912"/>
                      <a:pt x="1157764" y="439817"/>
                    </a:cubicBezTo>
                    <a:cubicBezTo>
                      <a:pt x="1165012" y="415143"/>
                      <a:pt x="1175864" y="390457"/>
                      <a:pt x="1186716" y="362254"/>
                    </a:cubicBezTo>
                    <a:cubicBezTo>
                      <a:pt x="1215667" y="296152"/>
                      <a:pt x="1259075" y="252972"/>
                      <a:pt x="1259075" y="252972"/>
                    </a:cubicBezTo>
                    <a:cubicBezTo>
                      <a:pt x="1259075" y="252972"/>
                      <a:pt x="1266323" y="246791"/>
                      <a:pt x="1266323" y="241498"/>
                    </a:cubicBezTo>
                    <a:cubicBezTo>
                      <a:pt x="1266323" y="241498"/>
                      <a:pt x="1267211" y="232690"/>
                      <a:pt x="1255458" y="224757"/>
                    </a:cubicBezTo>
                    <a:close/>
                    <a:moveTo>
                      <a:pt x="833016" y="314670"/>
                    </a:moveTo>
                    <a:cubicBezTo>
                      <a:pt x="833016" y="314670"/>
                      <a:pt x="833930" y="295263"/>
                      <a:pt x="821263" y="282926"/>
                    </a:cubicBezTo>
                    <a:cubicBezTo>
                      <a:pt x="821263" y="282926"/>
                      <a:pt x="808596" y="267949"/>
                      <a:pt x="786892" y="269713"/>
                    </a:cubicBezTo>
                    <a:cubicBezTo>
                      <a:pt x="786892" y="269713"/>
                      <a:pt x="784163" y="270602"/>
                      <a:pt x="783274" y="271478"/>
                    </a:cubicBezTo>
                    <a:cubicBezTo>
                      <a:pt x="783274" y="271478"/>
                      <a:pt x="782373" y="273242"/>
                      <a:pt x="785991" y="275006"/>
                    </a:cubicBezTo>
                    <a:cubicBezTo>
                      <a:pt x="785991" y="275006"/>
                      <a:pt x="792324" y="277634"/>
                      <a:pt x="791410" y="286455"/>
                    </a:cubicBezTo>
                    <a:cubicBezTo>
                      <a:pt x="791410" y="286455"/>
                      <a:pt x="790496" y="307613"/>
                      <a:pt x="780545" y="330523"/>
                    </a:cubicBezTo>
                    <a:cubicBezTo>
                      <a:pt x="763373" y="377244"/>
                      <a:pt x="708199" y="446874"/>
                      <a:pt x="687383" y="466256"/>
                    </a:cubicBezTo>
                    <a:cubicBezTo>
                      <a:pt x="687383" y="466256"/>
                      <a:pt x="642160" y="508572"/>
                      <a:pt x="621344" y="505919"/>
                    </a:cubicBezTo>
                    <a:cubicBezTo>
                      <a:pt x="621344" y="505919"/>
                      <a:pt x="615036" y="505919"/>
                      <a:pt x="614122" y="503279"/>
                    </a:cubicBezTo>
                    <a:cubicBezTo>
                      <a:pt x="614122" y="503279"/>
                      <a:pt x="593307" y="455696"/>
                      <a:pt x="664778" y="357850"/>
                    </a:cubicBezTo>
                    <a:cubicBezTo>
                      <a:pt x="664778" y="357850"/>
                      <a:pt x="732606" y="269713"/>
                      <a:pt x="800447" y="253835"/>
                    </a:cubicBezTo>
                    <a:cubicBezTo>
                      <a:pt x="800447" y="253835"/>
                      <a:pt x="804978" y="252972"/>
                      <a:pt x="806781" y="256488"/>
                    </a:cubicBezTo>
                    <a:cubicBezTo>
                      <a:pt x="806781" y="256488"/>
                      <a:pt x="809510" y="260016"/>
                      <a:pt x="816732" y="259128"/>
                    </a:cubicBezTo>
                    <a:cubicBezTo>
                      <a:pt x="816732" y="259128"/>
                      <a:pt x="824880" y="256488"/>
                      <a:pt x="822151" y="248568"/>
                    </a:cubicBezTo>
                    <a:cubicBezTo>
                      <a:pt x="822151" y="248568"/>
                      <a:pt x="816732" y="230925"/>
                      <a:pt x="802275" y="215936"/>
                    </a:cubicBezTo>
                    <a:cubicBezTo>
                      <a:pt x="802275" y="215936"/>
                      <a:pt x="787793" y="200946"/>
                      <a:pt x="768792" y="201847"/>
                    </a:cubicBezTo>
                    <a:cubicBezTo>
                      <a:pt x="754336" y="202723"/>
                      <a:pt x="737137" y="206239"/>
                      <a:pt x="724483" y="214171"/>
                    </a:cubicBezTo>
                    <a:cubicBezTo>
                      <a:pt x="724483" y="214171"/>
                      <a:pt x="705482" y="222993"/>
                      <a:pt x="691914" y="233578"/>
                    </a:cubicBezTo>
                    <a:cubicBezTo>
                      <a:pt x="670210" y="250319"/>
                      <a:pt x="652111" y="268838"/>
                      <a:pt x="636740" y="285566"/>
                    </a:cubicBezTo>
                    <a:cubicBezTo>
                      <a:pt x="621344" y="302320"/>
                      <a:pt x="609591" y="319062"/>
                      <a:pt x="600554" y="334940"/>
                    </a:cubicBezTo>
                    <a:cubicBezTo>
                      <a:pt x="586085" y="359614"/>
                      <a:pt x="577936" y="381661"/>
                      <a:pt x="572517" y="400154"/>
                    </a:cubicBezTo>
                    <a:cubicBezTo>
                      <a:pt x="572517" y="400154"/>
                      <a:pt x="563454" y="431885"/>
                      <a:pt x="565282" y="453056"/>
                    </a:cubicBezTo>
                    <a:cubicBezTo>
                      <a:pt x="565282" y="453056"/>
                      <a:pt x="566183" y="504181"/>
                      <a:pt x="605974" y="520033"/>
                    </a:cubicBezTo>
                    <a:cubicBezTo>
                      <a:pt x="605974" y="520033"/>
                      <a:pt x="612320" y="528829"/>
                      <a:pt x="634024" y="531495"/>
                    </a:cubicBezTo>
                    <a:cubicBezTo>
                      <a:pt x="634024" y="531495"/>
                      <a:pt x="717236" y="539415"/>
                      <a:pt x="800447" y="408975"/>
                    </a:cubicBezTo>
                    <a:cubicBezTo>
                      <a:pt x="800447" y="408975"/>
                      <a:pt x="838436" y="351694"/>
                      <a:pt x="833016" y="314670"/>
                    </a:cubicBezTo>
                    <a:close/>
                    <a:moveTo>
                      <a:pt x="202545" y="433649"/>
                    </a:moveTo>
                    <a:cubicBezTo>
                      <a:pt x="165471" y="500652"/>
                      <a:pt x="159124" y="544708"/>
                      <a:pt x="159124" y="544708"/>
                    </a:cubicBezTo>
                    <a:cubicBezTo>
                      <a:pt x="158223" y="550876"/>
                      <a:pt x="159124" y="554405"/>
                      <a:pt x="159124" y="554405"/>
                    </a:cubicBezTo>
                    <a:cubicBezTo>
                      <a:pt x="160051" y="557933"/>
                      <a:pt x="158223" y="559697"/>
                      <a:pt x="158223" y="559697"/>
                    </a:cubicBezTo>
                    <a:cubicBezTo>
                      <a:pt x="155520" y="563226"/>
                      <a:pt x="150989" y="557933"/>
                      <a:pt x="150989" y="557933"/>
                    </a:cubicBezTo>
                    <a:cubicBezTo>
                      <a:pt x="133816" y="534122"/>
                      <a:pt x="125667" y="513865"/>
                      <a:pt x="125667" y="513865"/>
                    </a:cubicBezTo>
                    <a:cubicBezTo>
                      <a:pt x="118420" y="497111"/>
                      <a:pt x="122951" y="478605"/>
                      <a:pt x="122951" y="478605"/>
                    </a:cubicBezTo>
                    <a:cubicBezTo>
                      <a:pt x="131087" y="434525"/>
                      <a:pt x="170002" y="370187"/>
                      <a:pt x="170002" y="370187"/>
                    </a:cubicBezTo>
                    <a:cubicBezTo>
                      <a:pt x="234213" y="263545"/>
                      <a:pt x="318338" y="192125"/>
                      <a:pt x="318338" y="192125"/>
                    </a:cubicBezTo>
                    <a:cubicBezTo>
                      <a:pt x="235114" y="211506"/>
                      <a:pt x="167869" y="214362"/>
                      <a:pt x="167869" y="214362"/>
                    </a:cubicBezTo>
                    <a:cubicBezTo>
                      <a:pt x="32606" y="216101"/>
                      <a:pt x="5356" y="106019"/>
                      <a:pt x="5356" y="106019"/>
                    </a:cubicBezTo>
                    <a:cubicBezTo>
                      <a:pt x="0" y="86232"/>
                      <a:pt x="4442" y="84595"/>
                      <a:pt x="4442" y="84595"/>
                    </a:cubicBezTo>
                    <a:cubicBezTo>
                      <a:pt x="5356" y="81066"/>
                      <a:pt x="14393" y="88148"/>
                      <a:pt x="14393" y="88148"/>
                    </a:cubicBezTo>
                    <a:cubicBezTo>
                      <a:pt x="76814" y="120730"/>
                      <a:pt x="151890" y="118991"/>
                      <a:pt x="151890" y="118991"/>
                    </a:cubicBezTo>
                    <a:cubicBezTo>
                      <a:pt x="194409" y="120730"/>
                      <a:pt x="337326" y="102237"/>
                      <a:pt x="337326" y="102237"/>
                    </a:cubicBezTo>
                    <a:cubicBezTo>
                      <a:pt x="461255" y="90763"/>
                      <a:pt x="516429" y="87247"/>
                      <a:pt x="516429" y="87247"/>
                    </a:cubicBezTo>
                    <a:cubicBezTo>
                      <a:pt x="642160" y="76662"/>
                      <a:pt x="694630" y="118991"/>
                      <a:pt x="694630" y="118991"/>
                    </a:cubicBezTo>
                    <a:cubicBezTo>
                      <a:pt x="713618" y="130440"/>
                      <a:pt x="721754" y="156878"/>
                      <a:pt x="721754" y="156878"/>
                    </a:cubicBezTo>
                    <a:cubicBezTo>
                      <a:pt x="723201" y="159696"/>
                      <a:pt x="721488" y="162691"/>
                      <a:pt x="718099" y="161980"/>
                    </a:cubicBezTo>
                    <a:cubicBezTo>
                      <a:pt x="716664" y="161676"/>
                      <a:pt x="715433" y="160787"/>
                      <a:pt x="714215" y="159962"/>
                    </a:cubicBezTo>
                    <a:cubicBezTo>
                      <a:pt x="690404" y="143830"/>
                      <a:pt x="652390" y="145150"/>
                      <a:pt x="624644" y="143094"/>
                    </a:cubicBezTo>
                    <a:cubicBezTo>
                      <a:pt x="609122" y="141952"/>
                      <a:pt x="593497" y="141012"/>
                      <a:pt x="577924" y="141012"/>
                    </a:cubicBezTo>
                    <a:cubicBezTo>
                      <a:pt x="489292" y="143665"/>
                      <a:pt x="431402" y="156015"/>
                      <a:pt x="431402" y="156015"/>
                    </a:cubicBezTo>
                    <a:lnTo>
                      <a:pt x="436822" y="163922"/>
                    </a:lnTo>
                    <a:cubicBezTo>
                      <a:pt x="444069" y="170979"/>
                      <a:pt x="440439" y="175396"/>
                      <a:pt x="440439" y="175396"/>
                    </a:cubicBezTo>
                    <a:cubicBezTo>
                      <a:pt x="437736" y="179800"/>
                      <a:pt x="429587" y="186857"/>
                      <a:pt x="429587" y="186857"/>
                    </a:cubicBezTo>
                    <a:cubicBezTo>
                      <a:pt x="254115" y="341096"/>
                      <a:pt x="202545" y="433649"/>
                      <a:pt x="202545" y="433649"/>
                    </a:cubicBezTo>
                    <a:close/>
                    <a:moveTo>
                      <a:pt x="579739" y="314670"/>
                    </a:moveTo>
                    <a:cubicBezTo>
                      <a:pt x="579739" y="314670"/>
                      <a:pt x="580665" y="295263"/>
                      <a:pt x="567985" y="282926"/>
                    </a:cubicBezTo>
                    <a:cubicBezTo>
                      <a:pt x="567985" y="282926"/>
                      <a:pt x="555331" y="267949"/>
                      <a:pt x="533627" y="269713"/>
                    </a:cubicBezTo>
                    <a:cubicBezTo>
                      <a:pt x="533627" y="269713"/>
                      <a:pt x="530911" y="270602"/>
                      <a:pt x="530010" y="271478"/>
                    </a:cubicBezTo>
                    <a:cubicBezTo>
                      <a:pt x="530010" y="271478"/>
                      <a:pt x="529096" y="273242"/>
                      <a:pt x="532713" y="275006"/>
                    </a:cubicBezTo>
                    <a:cubicBezTo>
                      <a:pt x="532713" y="275006"/>
                      <a:pt x="539047" y="277634"/>
                      <a:pt x="538158" y="286455"/>
                    </a:cubicBezTo>
                    <a:cubicBezTo>
                      <a:pt x="538158" y="286455"/>
                      <a:pt x="537232" y="307613"/>
                      <a:pt x="527281" y="330523"/>
                    </a:cubicBezTo>
                    <a:cubicBezTo>
                      <a:pt x="510108" y="377244"/>
                      <a:pt x="454921" y="446874"/>
                      <a:pt x="434131" y="466256"/>
                    </a:cubicBezTo>
                    <a:cubicBezTo>
                      <a:pt x="434131" y="466256"/>
                      <a:pt x="388883" y="508572"/>
                      <a:pt x="368092" y="505919"/>
                    </a:cubicBezTo>
                    <a:cubicBezTo>
                      <a:pt x="368092" y="505919"/>
                      <a:pt x="361759" y="505919"/>
                      <a:pt x="360858" y="503279"/>
                    </a:cubicBezTo>
                    <a:cubicBezTo>
                      <a:pt x="360858" y="503279"/>
                      <a:pt x="340055" y="455696"/>
                      <a:pt x="411501" y="357850"/>
                    </a:cubicBezTo>
                    <a:cubicBezTo>
                      <a:pt x="411501" y="357850"/>
                      <a:pt x="479342" y="269713"/>
                      <a:pt x="547183" y="253835"/>
                    </a:cubicBezTo>
                    <a:cubicBezTo>
                      <a:pt x="547183" y="253835"/>
                      <a:pt x="551714" y="252972"/>
                      <a:pt x="553503" y="256488"/>
                    </a:cubicBezTo>
                    <a:cubicBezTo>
                      <a:pt x="553503" y="256488"/>
                      <a:pt x="556232" y="260016"/>
                      <a:pt x="563454" y="259128"/>
                    </a:cubicBezTo>
                    <a:cubicBezTo>
                      <a:pt x="563454" y="259128"/>
                      <a:pt x="571615" y="256488"/>
                      <a:pt x="568899" y="248568"/>
                    </a:cubicBezTo>
                    <a:cubicBezTo>
                      <a:pt x="568899" y="248568"/>
                      <a:pt x="563454" y="230925"/>
                      <a:pt x="548998" y="215936"/>
                    </a:cubicBezTo>
                    <a:cubicBezTo>
                      <a:pt x="548998" y="215936"/>
                      <a:pt x="534541" y="200946"/>
                      <a:pt x="515528" y="201847"/>
                    </a:cubicBezTo>
                    <a:cubicBezTo>
                      <a:pt x="501058" y="202723"/>
                      <a:pt x="483873" y="206239"/>
                      <a:pt x="471206" y="214171"/>
                    </a:cubicBezTo>
                    <a:cubicBezTo>
                      <a:pt x="471206" y="214171"/>
                      <a:pt x="452218" y="222993"/>
                      <a:pt x="438637" y="233578"/>
                    </a:cubicBezTo>
                    <a:cubicBezTo>
                      <a:pt x="416933" y="250319"/>
                      <a:pt x="398834" y="268838"/>
                      <a:pt x="383463" y="285566"/>
                    </a:cubicBezTo>
                    <a:cubicBezTo>
                      <a:pt x="368092" y="302320"/>
                      <a:pt x="356327" y="319062"/>
                      <a:pt x="347277" y="334940"/>
                    </a:cubicBezTo>
                    <a:cubicBezTo>
                      <a:pt x="332820" y="359614"/>
                      <a:pt x="324672" y="381661"/>
                      <a:pt x="319252" y="400154"/>
                    </a:cubicBezTo>
                    <a:cubicBezTo>
                      <a:pt x="319252" y="400154"/>
                      <a:pt x="310202" y="431885"/>
                      <a:pt x="312005" y="453056"/>
                    </a:cubicBezTo>
                    <a:cubicBezTo>
                      <a:pt x="312005" y="453056"/>
                      <a:pt x="312919" y="504181"/>
                      <a:pt x="352697" y="520033"/>
                    </a:cubicBezTo>
                    <a:cubicBezTo>
                      <a:pt x="352697" y="520033"/>
                      <a:pt x="359055" y="528829"/>
                      <a:pt x="380760" y="531495"/>
                    </a:cubicBezTo>
                    <a:cubicBezTo>
                      <a:pt x="380760" y="531495"/>
                      <a:pt x="463971" y="539415"/>
                      <a:pt x="547183" y="408975"/>
                    </a:cubicBezTo>
                    <a:cubicBezTo>
                      <a:pt x="547183" y="408975"/>
                      <a:pt x="585184" y="351694"/>
                      <a:pt x="579739" y="314670"/>
                    </a:cubicBezTo>
                    <a:close/>
                  </a:path>
                </a:pathLst>
              </a:custGeom>
              <a:grpFill/>
              <a:ln w="12573" cap="flat" cmpd="sng">
                <a:noFill/>
                <a:prstDash val="solid"/>
                <a:miter lim="800000"/>
              </a:ln>
            </p:spPr>
            <p:txBody>
              <a:bodyPr anchor="ctr">
                <a:spAutoFit/>
              </a:bodyPr>
              <a:lstStyle/>
              <a:p>
                <a:pPr algn="ctr"/>
                <a:endParaRPr lang="en-US" sz="7749" dirty="0"/>
              </a:p>
            </p:txBody>
          </p:sp>
        </p:grpSp>
      </p:grpSp>
      <p:pic>
        <p:nvPicPr>
          <p:cNvPr id="14" name="Bildobjekt 13">
            <a:extLst>
              <a:ext uri="{FF2B5EF4-FFF2-40B4-BE49-F238E27FC236}">
                <a16:creationId xmlns:a16="http://schemas.microsoft.com/office/drawing/2014/main" id="{166C7E03-6D74-1666-FCFC-5A315914EAA7}"/>
              </a:ext>
            </a:extLst>
          </p:cNvPr>
          <p:cNvPicPr>
            <a:picLocks noChangeAspect="1"/>
          </p:cNvPicPr>
          <p:nvPr userDrawn="1"/>
        </p:nvPicPr>
        <p:blipFill>
          <a:blip r:embed="rId4"/>
          <a:stretch>
            <a:fillRect/>
          </a:stretch>
        </p:blipFill>
        <p:spPr>
          <a:xfrm>
            <a:off x="6614230" y="1800563"/>
            <a:ext cx="5276630" cy="2299103"/>
          </a:xfrm>
          <a:prstGeom prst="rect">
            <a:avLst/>
          </a:prstGeom>
        </p:spPr>
      </p:pic>
    </p:spTree>
    <p:extLst>
      <p:ext uri="{BB962C8B-B14F-4D97-AF65-F5344CB8AC3E}">
        <p14:creationId xmlns:p14="http://schemas.microsoft.com/office/powerpoint/2010/main" val="962469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3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userDrawn="1">
  <p:cSld name="1_Tinkr tools ">
    <p:bg>
      <p:bgPr>
        <a:solidFill>
          <a:schemeClr val="bg1"/>
        </a:solidFill>
        <a:effectLst/>
      </p:bgPr>
    </p:bg>
    <p:spTree>
      <p:nvGrpSpPr>
        <p:cNvPr id="1" name=""/>
        <p:cNvGrpSpPr/>
        <p:nvPr/>
      </p:nvGrpSpPr>
      <p:grpSpPr>
        <a:xfrm>
          <a:off x="0" y="0"/>
          <a:ext cx="0" cy="0"/>
          <a:chOff x="0" y="0"/>
          <a:chExt cx="0" cy="0"/>
        </a:xfrm>
      </p:grpSpPr>
      <p:sp>
        <p:nvSpPr>
          <p:cNvPr id="2" name="Title 5">
            <a:extLst>
              <a:ext uri="{FF2B5EF4-FFF2-40B4-BE49-F238E27FC236}">
                <a16:creationId xmlns:a16="http://schemas.microsoft.com/office/drawing/2014/main" id="{343E2E7A-05C3-1BA9-3765-B233F6457BEA}"/>
              </a:ext>
            </a:extLst>
          </p:cNvPr>
          <p:cNvSpPr>
            <a:spLocks noGrp="1"/>
          </p:cNvSpPr>
          <p:nvPr>
            <p:ph type="title"/>
          </p:nvPr>
        </p:nvSpPr>
        <p:spPr>
          <a:xfrm>
            <a:off x="207163" y="139742"/>
            <a:ext cx="6257221" cy="231355"/>
          </a:xfrm>
          <a:prstGeom prst="rect">
            <a:avLst/>
          </a:prstGeom>
          <a:noFill/>
        </p:spPr>
        <p:txBody>
          <a:bodyPr lIns="0" tIns="0" rIns="0" bIns="0" anchor="t">
            <a:normAutofit/>
          </a:bodyPr>
          <a:lstStyle>
            <a:lvl1pPr>
              <a:lnSpc>
                <a:spcPct val="100000"/>
              </a:lnSpc>
              <a:defRPr sz="1400" spc="0">
                <a:solidFill>
                  <a:schemeClr val="tx1"/>
                </a:solidFill>
                <a:latin typeface="+mj-lt"/>
              </a:defRPr>
            </a:lvl1pPr>
          </a:lstStyle>
          <a:p>
            <a:r>
              <a:rPr lang="en-US"/>
              <a:t>Click to edit Master title style</a:t>
            </a:r>
            <a:endParaRPr lang="nb-NO" noProof="1"/>
          </a:p>
        </p:txBody>
      </p:sp>
      <p:sp>
        <p:nvSpPr>
          <p:cNvPr id="5" name="Copyright">
            <a:extLst>
              <a:ext uri="{FF2B5EF4-FFF2-40B4-BE49-F238E27FC236}">
                <a16:creationId xmlns:a16="http://schemas.microsoft.com/office/drawing/2014/main" id="{E7E7533F-8D38-E92E-DB86-F6B39B965948}"/>
              </a:ext>
            </a:extLst>
          </p:cNvPr>
          <p:cNvSpPr>
            <a:spLocks/>
          </p:cNvSpPr>
          <p:nvPr userDrawn="1"/>
        </p:nvSpPr>
        <p:spPr bwMode="auto">
          <a:xfrm>
            <a:off x="207163" y="6570762"/>
            <a:ext cx="792416" cy="121740"/>
          </a:xfrm>
          <a:custGeom>
            <a:avLst/>
            <a:gdLst>
              <a:gd name="T0" fmla="*/ 126189 w 747532"/>
              <a:gd name="T1" fmla="*/ 57272 h 114559"/>
              <a:gd name="T2" fmla="*/ 227997 w 747532"/>
              <a:gd name="T3" fmla="*/ 57272 h 114559"/>
              <a:gd name="T4" fmla="*/ 183461 w 747532"/>
              <a:gd name="T5" fmla="*/ 101808 h 114559"/>
              <a:gd name="T6" fmla="*/ 188033 w 747532"/>
              <a:gd name="T7" fmla="*/ 39748 h 114559"/>
              <a:gd name="T8" fmla="*/ 179177 w 747532"/>
              <a:gd name="T9" fmla="*/ 39834 h 114559"/>
              <a:gd name="T10" fmla="*/ 168281 w 747532"/>
              <a:gd name="T11" fmla="*/ 47367 h 114559"/>
              <a:gd name="T12" fmla="*/ 174922 w 747532"/>
              <a:gd name="T13" fmla="*/ 71605 h 114559"/>
              <a:gd name="T14" fmla="*/ 181003 w 747532"/>
              <a:gd name="T15" fmla="*/ 90983 h 114559"/>
              <a:gd name="T16" fmla="*/ 191900 w 747532"/>
              <a:gd name="T17" fmla="*/ 72826 h 114559"/>
              <a:gd name="T18" fmla="*/ 197923 w 747532"/>
              <a:gd name="T19" fmla="*/ 58940 h 114559"/>
              <a:gd name="T20" fmla="*/ 190362 w 747532"/>
              <a:gd name="T21" fmla="*/ 39302 h 114559"/>
              <a:gd name="T22" fmla="*/ 189844 w 747532"/>
              <a:gd name="T23" fmla="*/ 30045 h 114559"/>
              <a:gd name="T24" fmla="*/ 177093 w 747532"/>
              <a:gd name="T25" fmla="*/ 31928 h 114559"/>
              <a:gd name="T26" fmla="*/ 360785 w 747532"/>
              <a:gd name="T27" fmla="*/ 82947 h 114559"/>
              <a:gd name="T28" fmla="*/ 309636 w 747532"/>
              <a:gd name="T29" fmla="*/ 114559 h 114559"/>
              <a:gd name="T30" fmla="*/ 258603 w 747532"/>
              <a:gd name="T31" fmla="*/ 31295 h 114559"/>
              <a:gd name="T32" fmla="*/ 366923 w 747532"/>
              <a:gd name="T33" fmla="*/ 57272 h 114559"/>
              <a:gd name="T34" fmla="*/ 305970 w 747532"/>
              <a:gd name="T35" fmla="*/ 33682 h 114559"/>
              <a:gd name="T36" fmla="*/ 313834 w 747532"/>
              <a:gd name="T37" fmla="*/ 28506 h 114559"/>
              <a:gd name="T38" fmla="*/ 323681 w 747532"/>
              <a:gd name="T39" fmla="*/ 37721 h 114559"/>
              <a:gd name="T40" fmla="*/ 319369 w 747532"/>
              <a:gd name="T41" fmla="*/ 44636 h 114559"/>
              <a:gd name="T42" fmla="*/ 306546 w 747532"/>
              <a:gd name="T43" fmla="*/ 48532 h 114559"/>
              <a:gd name="T44" fmla="*/ 351786 w 747532"/>
              <a:gd name="T45" fmla="*/ 71576 h 114559"/>
              <a:gd name="T46" fmla="*/ 273309 w 747532"/>
              <a:gd name="T47" fmla="*/ 31626 h 114559"/>
              <a:gd name="T48" fmla="*/ 314308 w 747532"/>
              <a:gd name="T49" fmla="*/ 80575 h 114559"/>
              <a:gd name="T50" fmla="*/ 309924 w 747532"/>
              <a:gd name="T51" fmla="*/ 88597 h 114559"/>
              <a:gd name="T52" fmla="*/ 293593 w 747532"/>
              <a:gd name="T53" fmla="*/ 78807 h 114559"/>
              <a:gd name="T54" fmla="*/ 295232 w 747532"/>
              <a:gd name="T55" fmla="*/ 69362 h 114559"/>
              <a:gd name="T56" fmla="*/ 313245 w 747532"/>
              <a:gd name="T57" fmla="*/ 67651 h 114559"/>
              <a:gd name="T58" fmla="*/ 265115 w 747532"/>
              <a:gd name="T59" fmla="*/ 57272 h 114559"/>
              <a:gd name="T60" fmla="*/ 114559 w 747532"/>
              <a:gd name="T61" fmla="*/ 57272 h 114559"/>
              <a:gd name="T62" fmla="*/ 57286 w 747532"/>
              <a:gd name="T63" fmla="*/ 0 h 114559"/>
              <a:gd name="T64" fmla="*/ 57286 w 747532"/>
              <a:gd name="T65" fmla="*/ 12751 h 114559"/>
              <a:gd name="T66" fmla="*/ 101808 w 747532"/>
              <a:gd name="T67" fmla="*/ 57272 h 114559"/>
              <a:gd name="T68" fmla="*/ 66185 w 747532"/>
              <a:gd name="T69" fmla="*/ 57200 h 114559"/>
              <a:gd name="T70" fmla="*/ 81941 w 747532"/>
              <a:gd name="T71" fmla="*/ 52456 h 114559"/>
              <a:gd name="T72" fmla="*/ 74135 w 747532"/>
              <a:gd name="T73" fmla="*/ 40654 h 114559"/>
              <a:gd name="T74" fmla="*/ 86986 w 747532"/>
              <a:gd name="T75" fmla="*/ 68183 h 114559"/>
              <a:gd name="T76" fmla="*/ 81466 w 747532"/>
              <a:gd name="T77" fmla="*/ 62605 h 114559"/>
              <a:gd name="T78" fmla="*/ 35795 w 747532"/>
              <a:gd name="T79" fmla="*/ 57200 h 114559"/>
              <a:gd name="T80" fmla="*/ 51536 w 747532"/>
              <a:gd name="T81" fmla="*/ 52456 h 114559"/>
              <a:gd name="T82" fmla="*/ 43745 w 747532"/>
              <a:gd name="T83" fmla="*/ 40654 h 114559"/>
              <a:gd name="T84" fmla="*/ 56596 w 747532"/>
              <a:gd name="T85" fmla="*/ 68183 h 114559"/>
              <a:gd name="T86" fmla="*/ 51076 w 747532"/>
              <a:gd name="T87" fmla="*/ 62605 h 114559"/>
              <a:gd name="T88" fmla="*/ 701056 w 747532"/>
              <a:gd name="T89" fmla="*/ 73991 h 114559"/>
              <a:gd name="T90" fmla="*/ 681405 w 747532"/>
              <a:gd name="T91" fmla="*/ 105402 h 114559"/>
              <a:gd name="T92" fmla="*/ 740819 w 747532"/>
              <a:gd name="T93" fmla="*/ 41315 h 114559"/>
              <a:gd name="T94" fmla="*/ 721541 w 747532"/>
              <a:gd name="T95" fmla="*/ 42307 h 114559"/>
              <a:gd name="T96" fmla="*/ 700783 w 747532"/>
              <a:gd name="T97" fmla="*/ 54440 h 114559"/>
              <a:gd name="T98" fmla="*/ 646932 w 747532"/>
              <a:gd name="T99" fmla="*/ 8682 h 114559"/>
              <a:gd name="T100" fmla="*/ 670522 w 747532"/>
              <a:gd name="T101" fmla="*/ 105632 h 114559"/>
              <a:gd name="T102" fmla="*/ 646932 w 747532"/>
              <a:gd name="T103" fmla="*/ 8682 h 114559"/>
              <a:gd name="T104" fmla="*/ 511226 w 747532"/>
              <a:gd name="T105" fmla="*/ 8682 h 114559"/>
              <a:gd name="T106" fmla="*/ 530633 w 747532"/>
              <a:gd name="T107" fmla="*/ 39360 h 114559"/>
              <a:gd name="T108" fmla="*/ 597896 w 747532"/>
              <a:gd name="T109" fmla="*/ 8682 h 114559"/>
              <a:gd name="T110" fmla="*/ 468300 w 747532"/>
              <a:gd name="T111" fmla="*/ 105632 h 114559"/>
              <a:gd name="T112" fmla="*/ 468300 w 747532"/>
              <a:gd name="T113" fmla="*/ 8682 h 114559"/>
              <a:gd name="T114" fmla="*/ 449123 w 747532"/>
              <a:gd name="T115" fmla="*/ 8682 h 114559"/>
              <a:gd name="T116" fmla="*/ 427502 w 747532"/>
              <a:gd name="T117" fmla="*/ 105402 h 114559"/>
              <a:gd name="T118" fmla="*/ 386474 w 747532"/>
              <a:gd name="T119" fmla="*/ 28089 h 114559"/>
              <a:gd name="T120" fmla="*/ 0 w 747532"/>
              <a:gd name="T121" fmla="*/ 0 h 114559"/>
              <a:gd name="T122" fmla="*/ 747532 w 747532"/>
              <a:gd name="T123" fmla="*/ 114559 h 1145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T120" t="T121" r="T122" b="T123"/>
            <a:pathLst>
              <a:path w="747532" h="114559">
                <a:moveTo>
                  <a:pt x="240734" y="57272"/>
                </a:moveTo>
                <a:cubicBezTo>
                  <a:pt x="240734" y="88870"/>
                  <a:pt x="215045" y="114559"/>
                  <a:pt x="183461" y="114559"/>
                </a:cubicBezTo>
                <a:cubicBezTo>
                  <a:pt x="151892" y="114559"/>
                  <a:pt x="126189" y="88870"/>
                  <a:pt x="126189" y="57272"/>
                </a:cubicBezTo>
                <a:cubicBezTo>
                  <a:pt x="126189" y="25689"/>
                  <a:pt x="151892" y="0"/>
                  <a:pt x="183461" y="0"/>
                </a:cubicBezTo>
                <a:cubicBezTo>
                  <a:pt x="215045" y="0"/>
                  <a:pt x="240734" y="25689"/>
                  <a:pt x="240734" y="57272"/>
                </a:cubicBezTo>
                <a:close/>
                <a:moveTo>
                  <a:pt x="227997" y="57272"/>
                </a:moveTo>
                <a:cubicBezTo>
                  <a:pt x="227997" y="32718"/>
                  <a:pt x="208015" y="12751"/>
                  <a:pt x="183461" y="12751"/>
                </a:cubicBezTo>
                <a:cubicBezTo>
                  <a:pt x="158908" y="12751"/>
                  <a:pt x="138926" y="32718"/>
                  <a:pt x="138926" y="57272"/>
                </a:cubicBezTo>
                <a:cubicBezTo>
                  <a:pt x="138926" y="81826"/>
                  <a:pt x="158908" y="101808"/>
                  <a:pt x="183461" y="101808"/>
                </a:cubicBezTo>
                <a:cubicBezTo>
                  <a:pt x="208015" y="101808"/>
                  <a:pt x="227997" y="81826"/>
                  <a:pt x="227997" y="57272"/>
                </a:cubicBezTo>
                <a:close/>
                <a:moveTo>
                  <a:pt x="190362" y="39302"/>
                </a:moveTo>
                <a:cubicBezTo>
                  <a:pt x="189600" y="38799"/>
                  <a:pt x="188565" y="39001"/>
                  <a:pt x="188033" y="39748"/>
                </a:cubicBezTo>
                <a:lnTo>
                  <a:pt x="184870" y="44118"/>
                </a:lnTo>
                <a:cubicBezTo>
                  <a:pt x="184166" y="45096"/>
                  <a:pt x="182714" y="45081"/>
                  <a:pt x="182053" y="44075"/>
                </a:cubicBezTo>
                <a:lnTo>
                  <a:pt x="179177" y="39834"/>
                </a:lnTo>
                <a:cubicBezTo>
                  <a:pt x="178660" y="39044"/>
                  <a:pt x="177596" y="38828"/>
                  <a:pt x="176805" y="39346"/>
                </a:cubicBezTo>
                <a:lnTo>
                  <a:pt x="169848" y="43989"/>
                </a:lnTo>
                <a:cubicBezTo>
                  <a:pt x="168741" y="44722"/>
                  <a:pt x="168123" y="46030"/>
                  <a:pt x="168281" y="47367"/>
                </a:cubicBezTo>
                <a:lnTo>
                  <a:pt x="169632" y="60363"/>
                </a:lnTo>
                <a:cubicBezTo>
                  <a:pt x="169747" y="61240"/>
                  <a:pt x="170006" y="62088"/>
                  <a:pt x="170423" y="62879"/>
                </a:cubicBezTo>
                <a:lnTo>
                  <a:pt x="174922" y="71605"/>
                </a:lnTo>
                <a:cubicBezTo>
                  <a:pt x="175052" y="72007"/>
                  <a:pt x="175238" y="72625"/>
                  <a:pt x="175353" y="73028"/>
                </a:cubicBezTo>
                <a:lnTo>
                  <a:pt x="178645" y="88898"/>
                </a:lnTo>
                <a:cubicBezTo>
                  <a:pt x="178804" y="90092"/>
                  <a:pt x="179810" y="90983"/>
                  <a:pt x="181003" y="90983"/>
                </a:cubicBezTo>
                <a:lnTo>
                  <a:pt x="186207" y="90983"/>
                </a:lnTo>
                <a:cubicBezTo>
                  <a:pt x="187415" y="90983"/>
                  <a:pt x="188435" y="90092"/>
                  <a:pt x="188579" y="88898"/>
                </a:cubicBezTo>
                <a:lnTo>
                  <a:pt x="191900" y="72826"/>
                </a:lnTo>
                <a:cubicBezTo>
                  <a:pt x="191986" y="72481"/>
                  <a:pt x="192087" y="72165"/>
                  <a:pt x="192159" y="71835"/>
                </a:cubicBezTo>
                <a:lnTo>
                  <a:pt x="197219" y="61599"/>
                </a:lnTo>
                <a:cubicBezTo>
                  <a:pt x="197621" y="60765"/>
                  <a:pt x="197866" y="59860"/>
                  <a:pt x="197923" y="58940"/>
                </a:cubicBezTo>
                <a:lnTo>
                  <a:pt x="198671" y="46907"/>
                </a:lnTo>
                <a:cubicBezTo>
                  <a:pt x="198743" y="45599"/>
                  <a:pt x="198124" y="44348"/>
                  <a:pt x="197018" y="43630"/>
                </a:cubicBezTo>
                <a:lnTo>
                  <a:pt x="190362" y="39302"/>
                </a:lnTo>
                <a:close/>
                <a:moveTo>
                  <a:pt x="183461" y="38382"/>
                </a:moveTo>
                <a:cubicBezTo>
                  <a:pt x="186983" y="38382"/>
                  <a:pt x="189844" y="35493"/>
                  <a:pt x="189844" y="31928"/>
                </a:cubicBezTo>
                <a:lnTo>
                  <a:pt x="189844" y="30045"/>
                </a:lnTo>
                <a:cubicBezTo>
                  <a:pt x="189844" y="26479"/>
                  <a:pt x="186983" y="23576"/>
                  <a:pt x="183461" y="23576"/>
                </a:cubicBezTo>
                <a:cubicBezTo>
                  <a:pt x="179939" y="23576"/>
                  <a:pt x="177093" y="26479"/>
                  <a:pt x="177093" y="30045"/>
                </a:cubicBezTo>
                <a:lnTo>
                  <a:pt x="177093" y="31928"/>
                </a:lnTo>
                <a:cubicBezTo>
                  <a:pt x="177093" y="35493"/>
                  <a:pt x="179939" y="38382"/>
                  <a:pt x="183461" y="38382"/>
                </a:cubicBezTo>
                <a:close/>
                <a:moveTo>
                  <a:pt x="366923" y="57272"/>
                </a:moveTo>
                <a:cubicBezTo>
                  <a:pt x="366923" y="66516"/>
                  <a:pt x="364666" y="75213"/>
                  <a:pt x="360785" y="82947"/>
                </a:cubicBezTo>
                <a:cubicBezTo>
                  <a:pt x="360727" y="83048"/>
                  <a:pt x="360742" y="83163"/>
                  <a:pt x="360684" y="83263"/>
                </a:cubicBezTo>
                <a:cubicBezTo>
                  <a:pt x="360627" y="83378"/>
                  <a:pt x="360540" y="83450"/>
                  <a:pt x="360469" y="83565"/>
                </a:cubicBezTo>
                <a:cubicBezTo>
                  <a:pt x="350937" y="101951"/>
                  <a:pt x="331746" y="114559"/>
                  <a:pt x="309636" y="114559"/>
                </a:cubicBezTo>
                <a:cubicBezTo>
                  <a:pt x="278067" y="114559"/>
                  <a:pt x="252364" y="88870"/>
                  <a:pt x="252364" y="57272"/>
                </a:cubicBezTo>
                <a:cubicBezTo>
                  <a:pt x="252364" y="48057"/>
                  <a:pt x="254606" y="39346"/>
                  <a:pt x="258517" y="31612"/>
                </a:cubicBezTo>
                <a:cubicBezTo>
                  <a:pt x="258560" y="31511"/>
                  <a:pt x="258545" y="31396"/>
                  <a:pt x="258603" y="31295"/>
                </a:cubicBezTo>
                <a:cubicBezTo>
                  <a:pt x="258632" y="31209"/>
                  <a:pt x="258718" y="31151"/>
                  <a:pt x="258775" y="31065"/>
                </a:cubicBezTo>
                <a:cubicBezTo>
                  <a:pt x="268306" y="12650"/>
                  <a:pt x="287498" y="0"/>
                  <a:pt x="309636" y="0"/>
                </a:cubicBezTo>
                <a:cubicBezTo>
                  <a:pt x="341234" y="0"/>
                  <a:pt x="366923" y="25689"/>
                  <a:pt x="366923" y="57272"/>
                </a:cubicBezTo>
                <a:close/>
                <a:moveTo>
                  <a:pt x="273309" y="31626"/>
                </a:moveTo>
                <a:lnTo>
                  <a:pt x="294628" y="42479"/>
                </a:lnTo>
                <a:cubicBezTo>
                  <a:pt x="296483" y="38167"/>
                  <a:pt x="300508" y="34932"/>
                  <a:pt x="305970" y="33682"/>
                </a:cubicBezTo>
                <a:lnTo>
                  <a:pt x="306416" y="28578"/>
                </a:lnTo>
                <a:cubicBezTo>
                  <a:pt x="306934" y="26652"/>
                  <a:pt x="308659" y="25861"/>
                  <a:pt x="310341" y="25962"/>
                </a:cubicBezTo>
                <a:cubicBezTo>
                  <a:pt x="312138" y="26034"/>
                  <a:pt x="313546" y="27040"/>
                  <a:pt x="313834" y="28506"/>
                </a:cubicBezTo>
                <a:lnTo>
                  <a:pt x="314251" y="33250"/>
                </a:lnTo>
                <a:cubicBezTo>
                  <a:pt x="317342" y="33538"/>
                  <a:pt x="320303" y="34285"/>
                  <a:pt x="322632" y="35364"/>
                </a:cubicBezTo>
                <a:cubicBezTo>
                  <a:pt x="323509" y="35766"/>
                  <a:pt x="323940" y="36758"/>
                  <a:pt x="323681" y="37721"/>
                </a:cubicBezTo>
                <a:lnTo>
                  <a:pt x="322129" y="43342"/>
                </a:lnTo>
                <a:cubicBezTo>
                  <a:pt x="321985" y="43917"/>
                  <a:pt x="321568" y="44391"/>
                  <a:pt x="321036" y="44650"/>
                </a:cubicBezTo>
                <a:cubicBezTo>
                  <a:pt x="320504" y="44880"/>
                  <a:pt x="319886" y="44880"/>
                  <a:pt x="319369" y="44636"/>
                </a:cubicBezTo>
                <a:cubicBezTo>
                  <a:pt x="317888" y="43946"/>
                  <a:pt x="314883" y="42781"/>
                  <a:pt x="311448" y="42781"/>
                </a:cubicBezTo>
                <a:cubicBezTo>
                  <a:pt x="308026" y="42781"/>
                  <a:pt x="305970" y="44233"/>
                  <a:pt x="305970" y="46692"/>
                </a:cubicBezTo>
                <a:cubicBezTo>
                  <a:pt x="305970" y="47382"/>
                  <a:pt x="306157" y="47985"/>
                  <a:pt x="306546" y="48532"/>
                </a:cubicBezTo>
                <a:lnTo>
                  <a:pt x="315717" y="53218"/>
                </a:lnTo>
                <a:cubicBezTo>
                  <a:pt x="316666" y="53649"/>
                  <a:pt x="317528" y="54081"/>
                  <a:pt x="318334" y="54541"/>
                </a:cubicBezTo>
                <a:lnTo>
                  <a:pt x="351786" y="71576"/>
                </a:lnTo>
                <a:cubicBezTo>
                  <a:pt x="353295" y="67076"/>
                  <a:pt x="354172" y="62275"/>
                  <a:pt x="354172" y="57272"/>
                </a:cubicBezTo>
                <a:cubicBezTo>
                  <a:pt x="354172" y="32718"/>
                  <a:pt x="334190" y="12751"/>
                  <a:pt x="309636" y="12751"/>
                </a:cubicBezTo>
                <a:cubicBezTo>
                  <a:pt x="294642" y="12751"/>
                  <a:pt x="281388" y="20226"/>
                  <a:pt x="273309" y="31626"/>
                </a:cubicBezTo>
                <a:close/>
                <a:moveTo>
                  <a:pt x="345992" y="82933"/>
                </a:moveTo>
                <a:lnTo>
                  <a:pt x="324774" y="72136"/>
                </a:lnTo>
                <a:cubicBezTo>
                  <a:pt x="323121" y="76176"/>
                  <a:pt x="319527" y="79152"/>
                  <a:pt x="314308" y="80575"/>
                </a:cubicBezTo>
                <a:lnTo>
                  <a:pt x="313848" y="85980"/>
                </a:lnTo>
                <a:cubicBezTo>
                  <a:pt x="313345" y="87835"/>
                  <a:pt x="311634" y="88597"/>
                  <a:pt x="310096" y="88597"/>
                </a:cubicBezTo>
                <a:lnTo>
                  <a:pt x="309924" y="88597"/>
                </a:lnTo>
                <a:cubicBezTo>
                  <a:pt x="308112" y="88525"/>
                  <a:pt x="306704" y="87518"/>
                  <a:pt x="306431" y="86052"/>
                </a:cubicBezTo>
                <a:lnTo>
                  <a:pt x="306028" y="81552"/>
                </a:lnTo>
                <a:cubicBezTo>
                  <a:pt x="301457" y="81466"/>
                  <a:pt x="297058" y="80503"/>
                  <a:pt x="293593" y="78807"/>
                </a:cubicBezTo>
                <a:cubicBezTo>
                  <a:pt x="292759" y="78375"/>
                  <a:pt x="292314" y="77398"/>
                  <a:pt x="292572" y="76449"/>
                </a:cubicBezTo>
                <a:lnTo>
                  <a:pt x="294125" y="70684"/>
                </a:lnTo>
                <a:cubicBezTo>
                  <a:pt x="294283" y="70095"/>
                  <a:pt x="294686" y="69621"/>
                  <a:pt x="295232" y="69362"/>
                </a:cubicBezTo>
                <a:cubicBezTo>
                  <a:pt x="295778" y="69132"/>
                  <a:pt x="296382" y="69132"/>
                  <a:pt x="296928" y="69376"/>
                </a:cubicBezTo>
                <a:cubicBezTo>
                  <a:pt x="299257" y="70512"/>
                  <a:pt x="303239" y="71849"/>
                  <a:pt x="306833" y="71849"/>
                </a:cubicBezTo>
                <a:cubicBezTo>
                  <a:pt x="309766" y="71849"/>
                  <a:pt x="313245" y="71116"/>
                  <a:pt x="313245" y="67651"/>
                </a:cubicBezTo>
                <a:cubicBezTo>
                  <a:pt x="313245" y="67105"/>
                  <a:pt x="313173" y="66616"/>
                  <a:pt x="313015" y="66156"/>
                </a:cubicBezTo>
                <a:lnTo>
                  <a:pt x="267516" y="42983"/>
                </a:lnTo>
                <a:cubicBezTo>
                  <a:pt x="265977" y="47482"/>
                  <a:pt x="265115" y="52284"/>
                  <a:pt x="265115" y="57272"/>
                </a:cubicBezTo>
                <a:cubicBezTo>
                  <a:pt x="265115" y="81826"/>
                  <a:pt x="285083" y="101808"/>
                  <a:pt x="309636" y="101808"/>
                </a:cubicBezTo>
                <a:cubicBezTo>
                  <a:pt x="324644" y="101808"/>
                  <a:pt x="337913" y="94332"/>
                  <a:pt x="345992" y="82933"/>
                </a:cubicBezTo>
                <a:close/>
                <a:moveTo>
                  <a:pt x="114559" y="57272"/>
                </a:moveTo>
                <a:cubicBezTo>
                  <a:pt x="114559" y="88870"/>
                  <a:pt x="88870" y="114559"/>
                  <a:pt x="57286" y="114559"/>
                </a:cubicBezTo>
                <a:cubicBezTo>
                  <a:pt x="25703" y="114559"/>
                  <a:pt x="0" y="88870"/>
                  <a:pt x="0" y="57272"/>
                </a:cubicBezTo>
                <a:cubicBezTo>
                  <a:pt x="0" y="25689"/>
                  <a:pt x="25703" y="0"/>
                  <a:pt x="57286" y="0"/>
                </a:cubicBezTo>
                <a:cubicBezTo>
                  <a:pt x="88870" y="0"/>
                  <a:pt x="114559" y="25689"/>
                  <a:pt x="114559" y="57272"/>
                </a:cubicBezTo>
                <a:close/>
                <a:moveTo>
                  <a:pt x="101808" y="57272"/>
                </a:moveTo>
                <a:cubicBezTo>
                  <a:pt x="101808" y="32718"/>
                  <a:pt x="81854" y="12751"/>
                  <a:pt x="57286" y="12751"/>
                </a:cubicBezTo>
                <a:cubicBezTo>
                  <a:pt x="32733" y="12751"/>
                  <a:pt x="12751" y="32718"/>
                  <a:pt x="12751" y="57272"/>
                </a:cubicBezTo>
                <a:cubicBezTo>
                  <a:pt x="12751" y="81826"/>
                  <a:pt x="32733" y="101808"/>
                  <a:pt x="57286" y="101808"/>
                </a:cubicBezTo>
                <a:cubicBezTo>
                  <a:pt x="81854" y="101808"/>
                  <a:pt x="101808" y="81826"/>
                  <a:pt x="101808" y="57272"/>
                </a:cubicBezTo>
                <a:close/>
                <a:moveTo>
                  <a:pt x="81466" y="62605"/>
                </a:moveTo>
                <a:cubicBezTo>
                  <a:pt x="79094" y="64762"/>
                  <a:pt x="77211" y="65941"/>
                  <a:pt x="74092" y="65941"/>
                </a:cubicBezTo>
                <a:cubicBezTo>
                  <a:pt x="69578" y="65941"/>
                  <a:pt x="66185" y="62217"/>
                  <a:pt x="66185" y="57200"/>
                </a:cubicBezTo>
                <a:cubicBezTo>
                  <a:pt x="66185" y="52312"/>
                  <a:pt x="69578" y="48647"/>
                  <a:pt x="74092" y="48647"/>
                </a:cubicBezTo>
                <a:cubicBezTo>
                  <a:pt x="76607" y="48647"/>
                  <a:pt x="78835" y="49624"/>
                  <a:pt x="81251" y="51838"/>
                </a:cubicBezTo>
                <a:lnTo>
                  <a:pt x="81941" y="52456"/>
                </a:lnTo>
                <a:lnTo>
                  <a:pt x="87346" y="46203"/>
                </a:lnTo>
                <a:lnTo>
                  <a:pt x="86742" y="45613"/>
                </a:lnTo>
                <a:cubicBezTo>
                  <a:pt x="83278" y="42192"/>
                  <a:pt x="79382" y="40654"/>
                  <a:pt x="74135" y="40654"/>
                </a:cubicBezTo>
                <a:cubicBezTo>
                  <a:pt x="64575" y="40654"/>
                  <a:pt x="57373" y="47798"/>
                  <a:pt x="57373" y="57358"/>
                </a:cubicBezTo>
                <a:cubicBezTo>
                  <a:pt x="57373" y="66645"/>
                  <a:pt x="64618" y="73905"/>
                  <a:pt x="73876" y="73905"/>
                </a:cubicBezTo>
                <a:cubicBezTo>
                  <a:pt x="79339" y="73905"/>
                  <a:pt x="83249" y="72208"/>
                  <a:pt x="86986" y="68183"/>
                </a:cubicBezTo>
                <a:lnTo>
                  <a:pt x="87590" y="67551"/>
                </a:lnTo>
                <a:lnTo>
                  <a:pt x="82113" y="62030"/>
                </a:lnTo>
                <a:lnTo>
                  <a:pt x="81466" y="62605"/>
                </a:lnTo>
                <a:close/>
                <a:moveTo>
                  <a:pt x="51076" y="62605"/>
                </a:moveTo>
                <a:cubicBezTo>
                  <a:pt x="48762" y="64719"/>
                  <a:pt x="46807" y="65941"/>
                  <a:pt x="43687" y="65941"/>
                </a:cubicBezTo>
                <a:cubicBezTo>
                  <a:pt x="39187" y="65941"/>
                  <a:pt x="35795" y="62217"/>
                  <a:pt x="35795" y="57200"/>
                </a:cubicBezTo>
                <a:cubicBezTo>
                  <a:pt x="35795" y="52312"/>
                  <a:pt x="39187" y="48647"/>
                  <a:pt x="43687" y="48647"/>
                </a:cubicBezTo>
                <a:cubicBezTo>
                  <a:pt x="46217" y="48647"/>
                  <a:pt x="48431" y="49624"/>
                  <a:pt x="50846" y="51838"/>
                </a:cubicBezTo>
                <a:lnTo>
                  <a:pt x="51536" y="52456"/>
                </a:lnTo>
                <a:lnTo>
                  <a:pt x="56970" y="46203"/>
                </a:lnTo>
                <a:lnTo>
                  <a:pt x="56366" y="45613"/>
                </a:lnTo>
                <a:cubicBezTo>
                  <a:pt x="52887" y="42192"/>
                  <a:pt x="48992" y="40654"/>
                  <a:pt x="43745" y="40654"/>
                </a:cubicBezTo>
                <a:cubicBezTo>
                  <a:pt x="34185" y="40654"/>
                  <a:pt x="26983" y="47798"/>
                  <a:pt x="26983" y="57358"/>
                </a:cubicBezTo>
                <a:cubicBezTo>
                  <a:pt x="26983" y="66645"/>
                  <a:pt x="34228" y="73905"/>
                  <a:pt x="43486" y="73905"/>
                </a:cubicBezTo>
                <a:cubicBezTo>
                  <a:pt x="48949" y="73905"/>
                  <a:pt x="52859" y="72208"/>
                  <a:pt x="56596" y="68183"/>
                </a:cubicBezTo>
                <a:lnTo>
                  <a:pt x="57200" y="67551"/>
                </a:lnTo>
                <a:lnTo>
                  <a:pt x="51723" y="62030"/>
                </a:lnTo>
                <a:lnTo>
                  <a:pt x="51076" y="62605"/>
                </a:lnTo>
                <a:close/>
                <a:moveTo>
                  <a:pt x="747532" y="105402"/>
                </a:moveTo>
                <a:lnTo>
                  <a:pt x="723856" y="105402"/>
                </a:lnTo>
                <a:lnTo>
                  <a:pt x="701056" y="73991"/>
                </a:lnTo>
                <a:lnTo>
                  <a:pt x="700783" y="73991"/>
                </a:lnTo>
                <a:lnTo>
                  <a:pt x="700783" y="105402"/>
                </a:lnTo>
                <a:lnTo>
                  <a:pt x="681405" y="105402"/>
                </a:lnTo>
                <a:lnTo>
                  <a:pt x="681405" y="8682"/>
                </a:lnTo>
                <a:lnTo>
                  <a:pt x="707683" y="8682"/>
                </a:lnTo>
                <a:cubicBezTo>
                  <a:pt x="727335" y="8682"/>
                  <a:pt x="740819" y="20082"/>
                  <a:pt x="740819" y="41315"/>
                </a:cubicBezTo>
                <a:cubicBezTo>
                  <a:pt x="740819" y="53980"/>
                  <a:pt x="735083" y="63655"/>
                  <a:pt x="721958" y="70713"/>
                </a:cubicBezTo>
                <a:lnTo>
                  <a:pt x="747532" y="105402"/>
                </a:lnTo>
                <a:close/>
                <a:moveTo>
                  <a:pt x="721541" y="42307"/>
                </a:moveTo>
                <a:cubicBezTo>
                  <a:pt x="721541" y="30088"/>
                  <a:pt x="713750" y="28204"/>
                  <a:pt x="703442" y="28204"/>
                </a:cubicBezTo>
                <a:lnTo>
                  <a:pt x="700783" y="28204"/>
                </a:lnTo>
                <a:lnTo>
                  <a:pt x="700783" y="54440"/>
                </a:lnTo>
                <a:lnTo>
                  <a:pt x="703299" y="54440"/>
                </a:lnTo>
                <a:cubicBezTo>
                  <a:pt x="714008" y="54440"/>
                  <a:pt x="721541" y="51134"/>
                  <a:pt x="721541" y="42307"/>
                </a:cubicBezTo>
                <a:close/>
                <a:moveTo>
                  <a:pt x="646932" y="8682"/>
                </a:moveTo>
                <a:lnTo>
                  <a:pt x="611941" y="57157"/>
                </a:lnTo>
                <a:lnTo>
                  <a:pt x="646860" y="105574"/>
                </a:lnTo>
                <a:lnTo>
                  <a:pt x="670522" y="105632"/>
                </a:lnTo>
                <a:lnTo>
                  <a:pt x="635374" y="57157"/>
                </a:lnTo>
                <a:lnTo>
                  <a:pt x="670522" y="8682"/>
                </a:lnTo>
                <a:lnTo>
                  <a:pt x="646932" y="8682"/>
                </a:lnTo>
                <a:close/>
                <a:moveTo>
                  <a:pt x="578489" y="72366"/>
                </a:moveTo>
                <a:lnTo>
                  <a:pt x="532990" y="8682"/>
                </a:lnTo>
                <a:lnTo>
                  <a:pt x="511226" y="8682"/>
                </a:lnTo>
                <a:lnTo>
                  <a:pt x="511226" y="105632"/>
                </a:lnTo>
                <a:lnTo>
                  <a:pt x="530633" y="105632"/>
                </a:lnTo>
                <a:lnTo>
                  <a:pt x="530633" y="39360"/>
                </a:lnTo>
                <a:lnTo>
                  <a:pt x="578432" y="105632"/>
                </a:lnTo>
                <a:lnTo>
                  <a:pt x="597896" y="105632"/>
                </a:lnTo>
                <a:lnTo>
                  <a:pt x="597896" y="8682"/>
                </a:lnTo>
                <a:lnTo>
                  <a:pt x="578489" y="8682"/>
                </a:lnTo>
                <a:lnTo>
                  <a:pt x="578489" y="72366"/>
                </a:lnTo>
                <a:close/>
                <a:moveTo>
                  <a:pt x="468300" y="105632"/>
                </a:moveTo>
                <a:lnTo>
                  <a:pt x="487722" y="105632"/>
                </a:lnTo>
                <a:lnTo>
                  <a:pt x="487722" y="8682"/>
                </a:lnTo>
                <a:lnTo>
                  <a:pt x="468300" y="8682"/>
                </a:lnTo>
                <a:lnTo>
                  <a:pt x="468300" y="105632"/>
                </a:lnTo>
                <a:close/>
                <a:moveTo>
                  <a:pt x="386474" y="8682"/>
                </a:moveTo>
                <a:lnTo>
                  <a:pt x="449123" y="8682"/>
                </a:lnTo>
                <a:lnTo>
                  <a:pt x="449123" y="28089"/>
                </a:lnTo>
                <a:lnTo>
                  <a:pt x="427502" y="28089"/>
                </a:lnTo>
                <a:lnTo>
                  <a:pt x="427502" y="105402"/>
                </a:lnTo>
                <a:lnTo>
                  <a:pt x="408109" y="105402"/>
                </a:lnTo>
                <a:lnTo>
                  <a:pt x="408109" y="28089"/>
                </a:lnTo>
                <a:lnTo>
                  <a:pt x="386474" y="28089"/>
                </a:lnTo>
                <a:lnTo>
                  <a:pt x="386474" y="8682"/>
                </a:lnTo>
                <a:close/>
              </a:path>
            </a:pathLst>
          </a:custGeom>
          <a:solidFill>
            <a:schemeClr val="tx1">
              <a:lumMod val="50000"/>
            </a:schemeClr>
          </a:solidFill>
          <a:ln>
            <a:noFill/>
          </a:ln>
        </p:spPr>
        <p:txBody>
          <a:bodyPr wrap="square" anchor="ctr">
            <a:spAutoFit/>
          </a:bodyPr>
          <a:lstStyle/>
          <a:p>
            <a:pPr marL="0" marR="0" lvl="0" indent="0" algn="l" defTabSz="912813" rtl="0" eaLnBrk="0" fontAlgn="base" latinLnBrk="0" hangingPunct="0">
              <a:lnSpc>
                <a:spcPct val="100000"/>
              </a:lnSpc>
              <a:spcBef>
                <a:spcPct val="0"/>
              </a:spcBef>
              <a:spcAft>
                <a:spcPct val="0"/>
              </a:spcAft>
              <a:buClrTx/>
              <a:buSzTx/>
              <a:buFontTx/>
              <a:buNone/>
              <a:tabLst/>
              <a:defRPr/>
            </a:pPr>
            <a:endParaRPr kumimoji="0" lang="en-NO" sz="1800" b="0" i="0" u="none" strike="noStrike" kern="1200" cap="none" spc="0" normalizeH="0" baseline="0" noProof="0">
              <a:ln>
                <a:noFill/>
              </a:ln>
              <a:solidFill>
                <a:srgbClr val="282B3B"/>
              </a:solidFill>
              <a:effectLst/>
              <a:uLnTx/>
              <a:uFillTx/>
              <a:latin typeface="Lato" panose="020F0502020204030203" pitchFamily="34" charset="77"/>
              <a:ea typeface="+mn-ea"/>
              <a:cs typeface="+mn-cs"/>
            </a:endParaRPr>
          </a:p>
        </p:txBody>
      </p:sp>
      <p:sp>
        <p:nvSpPr>
          <p:cNvPr id="17" name="TextBox 16">
            <a:extLst>
              <a:ext uri="{FF2B5EF4-FFF2-40B4-BE49-F238E27FC236}">
                <a16:creationId xmlns:a16="http://schemas.microsoft.com/office/drawing/2014/main" id="{4A772FC9-16F6-DB7C-CDAC-00343DFF5C25}"/>
              </a:ext>
            </a:extLst>
          </p:cNvPr>
          <p:cNvSpPr txBox="1"/>
          <p:nvPr userDrawn="1"/>
        </p:nvSpPr>
        <p:spPr>
          <a:xfrm>
            <a:off x="1189585" y="6526082"/>
            <a:ext cx="1329822" cy="211203"/>
          </a:xfrm>
          <a:prstGeom prst="rect">
            <a:avLst/>
          </a:prstGeom>
          <a:noFill/>
        </p:spPr>
        <p:txBody>
          <a:bodyPr wrap="square" lIns="36000" tIns="36000" rIns="36000" bIns="36000" rtlCol="0">
            <a:spAutoFit/>
          </a:bodyPr>
          <a:lstStyle/>
          <a:p>
            <a:pPr>
              <a:lnSpc>
                <a:spcPct val="90000"/>
              </a:lnSpc>
            </a:pPr>
            <a:r>
              <a:rPr lang="en-US" sz="500" noProof="1">
                <a:solidFill>
                  <a:schemeClr val="tx1"/>
                </a:solidFill>
                <a:effectLst/>
                <a:latin typeface="+mn-lt"/>
              </a:rPr>
              <a:t>Designed by: </a:t>
            </a:r>
            <a:r>
              <a:rPr lang="en-US" sz="500" b="1" noProof="1">
                <a:solidFill>
                  <a:schemeClr val="tx1"/>
                </a:solidFill>
                <a:effectLst/>
                <a:latin typeface="+mn-lt"/>
              </a:rPr>
              <a:t>Tinkr AS </a:t>
            </a:r>
            <a:br>
              <a:rPr lang="en-US" sz="500" b="1" noProof="1">
                <a:solidFill>
                  <a:schemeClr val="tx1"/>
                </a:solidFill>
                <a:effectLst/>
                <a:latin typeface="+mn-lt"/>
              </a:rPr>
            </a:br>
            <a:r>
              <a:rPr lang="en-US" sz="500" noProof="1">
                <a:solidFill>
                  <a:schemeClr val="tx1"/>
                </a:solidFill>
                <a:effectLst/>
                <a:latin typeface="+mn-lt"/>
              </a:rPr>
              <a:t>www.tinkrtools.no</a:t>
            </a:r>
            <a:r>
              <a:rPr lang="en-US" sz="500" b="1" noProof="1">
                <a:solidFill>
                  <a:schemeClr val="tx1"/>
                </a:solidFill>
                <a:effectLst/>
                <a:latin typeface="+mn-lt"/>
              </a:rPr>
              <a:t> </a:t>
            </a:r>
            <a:endParaRPr lang="en-US" sz="500" noProof="1">
              <a:solidFill>
                <a:schemeClr val="tx1"/>
              </a:solidFill>
              <a:effectLst/>
              <a:latin typeface="+mn-lt"/>
            </a:endParaRPr>
          </a:p>
        </p:txBody>
      </p:sp>
      <p:cxnSp>
        <p:nvCxnSpPr>
          <p:cNvPr id="18" name="Straight Connector 17">
            <a:extLst>
              <a:ext uri="{FF2B5EF4-FFF2-40B4-BE49-F238E27FC236}">
                <a16:creationId xmlns:a16="http://schemas.microsoft.com/office/drawing/2014/main" id="{66E3DD14-3872-6DE5-D93B-67888E6396CE}"/>
              </a:ext>
            </a:extLst>
          </p:cNvPr>
          <p:cNvCxnSpPr/>
          <p:nvPr userDrawn="1"/>
        </p:nvCxnSpPr>
        <p:spPr>
          <a:xfrm>
            <a:off x="1109939" y="6558616"/>
            <a:ext cx="0" cy="130689"/>
          </a:xfrm>
          <a:prstGeom prst="line">
            <a:avLst/>
          </a:prstGeom>
          <a:ln w="3175">
            <a:solidFill>
              <a:schemeClr val="tx2">
                <a:lumMod val="50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2DBFA55A-D868-FBFB-4F00-F54F3FCE8500}"/>
              </a:ext>
            </a:extLst>
          </p:cNvPr>
          <p:cNvCxnSpPr/>
          <p:nvPr userDrawn="1"/>
        </p:nvCxnSpPr>
        <p:spPr>
          <a:xfrm>
            <a:off x="1962899" y="6558616"/>
            <a:ext cx="0" cy="130689"/>
          </a:xfrm>
          <a:prstGeom prst="line">
            <a:avLst/>
          </a:prstGeom>
          <a:ln w="3175">
            <a:solidFill>
              <a:schemeClr val="tx2">
                <a:lumMod val="50000"/>
              </a:schemeClr>
            </a:solidFill>
          </a:ln>
        </p:spPr>
        <p:style>
          <a:lnRef idx="1">
            <a:schemeClr val="accent1"/>
          </a:lnRef>
          <a:fillRef idx="0">
            <a:schemeClr val="accent1"/>
          </a:fillRef>
          <a:effectRef idx="0">
            <a:schemeClr val="accent1"/>
          </a:effectRef>
          <a:fontRef idx="minor">
            <a:schemeClr val="tx1"/>
          </a:fontRef>
        </p:style>
      </p:cxnSp>
      <p:grpSp>
        <p:nvGrpSpPr>
          <p:cNvPr id="20" name="Group 19">
            <a:extLst>
              <a:ext uri="{FF2B5EF4-FFF2-40B4-BE49-F238E27FC236}">
                <a16:creationId xmlns:a16="http://schemas.microsoft.com/office/drawing/2014/main" id="{8E8C8BDB-17DD-F8D1-AD27-D5FD0AE91B42}"/>
              </a:ext>
            </a:extLst>
          </p:cNvPr>
          <p:cNvGrpSpPr/>
          <p:nvPr userDrawn="1"/>
        </p:nvGrpSpPr>
        <p:grpSpPr>
          <a:xfrm>
            <a:off x="2078073" y="6558616"/>
            <a:ext cx="749247" cy="203315"/>
            <a:chOff x="391522" y="35743"/>
            <a:chExt cx="2588821" cy="702503"/>
          </a:xfrm>
          <a:noFill/>
        </p:grpSpPr>
        <p:sp>
          <p:nvSpPr>
            <p:cNvPr id="21" name="Free Form 3">
              <a:extLst>
                <a:ext uri="{FF2B5EF4-FFF2-40B4-BE49-F238E27FC236}">
                  <a16:creationId xmlns:a16="http://schemas.microsoft.com/office/drawing/2014/main" id="{CB5CA968-B5FA-3162-34D5-6FF90455F46A}"/>
                </a:ext>
              </a:extLst>
            </p:cNvPr>
            <p:cNvSpPr/>
            <p:nvPr/>
          </p:nvSpPr>
          <p:spPr>
            <a:xfrm>
              <a:off x="391522" y="96400"/>
              <a:ext cx="1496069" cy="368353"/>
            </a:xfrm>
            <a:custGeom>
              <a:avLst/>
              <a:gdLst/>
              <a:ahLst/>
              <a:cxnLst/>
              <a:rect l="0" t="0" r="0" b="0"/>
              <a:pathLst>
                <a:path w="1887584" h="464750">
                  <a:moveTo>
                    <a:pt x="1764970" y="297333"/>
                  </a:moveTo>
                  <a:cubicBezTo>
                    <a:pt x="1827861" y="263496"/>
                    <a:pt x="1855338" y="217116"/>
                    <a:pt x="1855338" y="156451"/>
                  </a:cubicBezTo>
                  <a:cubicBezTo>
                    <a:pt x="1855338" y="54635"/>
                    <a:pt x="1790704" y="0"/>
                    <a:pt x="1696507" y="0"/>
                  </a:cubicBezTo>
                  <a:lnTo>
                    <a:pt x="1570547" y="0"/>
                  </a:lnTo>
                  <a:lnTo>
                    <a:pt x="1570547" y="463630"/>
                  </a:lnTo>
                  <a:lnTo>
                    <a:pt x="1663471" y="463630"/>
                  </a:lnTo>
                  <a:lnTo>
                    <a:pt x="1663471" y="313056"/>
                  </a:lnTo>
                  <a:lnTo>
                    <a:pt x="1664743" y="313056"/>
                  </a:lnTo>
                  <a:lnTo>
                    <a:pt x="1774014" y="463630"/>
                  </a:lnTo>
                  <a:lnTo>
                    <a:pt x="1887584" y="463630"/>
                  </a:lnTo>
                  <a:close/>
                  <a:moveTo>
                    <a:pt x="1663471" y="93547"/>
                  </a:moveTo>
                  <a:lnTo>
                    <a:pt x="1676179" y="93547"/>
                  </a:lnTo>
                  <a:cubicBezTo>
                    <a:pt x="1725574" y="93547"/>
                    <a:pt x="1762896" y="102605"/>
                    <a:pt x="1762896" y="161209"/>
                  </a:cubicBezTo>
                  <a:cubicBezTo>
                    <a:pt x="1762896" y="203467"/>
                    <a:pt x="1726846" y="219342"/>
                    <a:pt x="1675543" y="219342"/>
                  </a:cubicBezTo>
                  <a:lnTo>
                    <a:pt x="1663471" y="219342"/>
                  </a:lnTo>
                  <a:close/>
                  <a:moveTo>
                    <a:pt x="1357552" y="0"/>
                  </a:moveTo>
                  <a:lnTo>
                    <a:pt x="1189829" y="232368"/>
                  </a:lnTo>
                  <a:lnTo>
                    <a:pt x="1357233" y="464432"/>
                  </a:lnTo>
                  <a:lnTo>
                    <a:pt x="1470651" y="464750"/>
                  </a:lnTo>
                  <a:lnTo>
                    <a:pt x="1302127" y="232368"/>
                  </a:lnTo>
                  <a:lnTo>
                    <a:pt x="1470651" y="0"/>
                  </a:lnTo>
                  <a:close/>
                  <a:moveTo>
                    <a:pt x="659313" y="0"/>
                  </a:moveTo>
                  <a:lnTo>
                    <a:pt x="659313" y="464750"/>
                  </a:lnTo>
                  <a:lnTo>
                    <a:pt x="752390" y="464750"/>
                  </a:lnTo>
                  <a:lnTo>
                    <a:pt x="752390" y="147076"/>
                  </a:lnTo>
                  <a:lnTo>
                    <a:pt x="981439" y="464750"/>
                  </a:lnTo>
                  <a:lnTo>
                    <a:pt x="1074834" y="464750"/>
                  </a:lnTo>
                  <a:lnTo>
                    <a:pt x="1074834" y="0"/>
                  </a:lnTo>
                  <a:lnTo>
                    <a:pt x="981757" y="0"/>
                  </a:lnTo>
                  <a:lnTo>
                    <a:pt x="981757" y="305271"/>
                  </a:lnTo>
                  <a:lnTo>
                    <a:pt x="763673" y="0"/>
                  </a:lnTo>
                  <a:close/>
                  <a:moveTo>
                    <a:pt x="420266" y="464750"/>
                  </a:moveTo>
                  <a:lnTo>
                    <a:pt x="513343" y="464750"/>
                  </a:lnTo>
                  <a:lnTo>
                    <a:pt x="513343" y="0"/>
                  </a:lnTo>
                  <a:lnTo>
                    <a:pt x="420266" y="0"/>
                  </a:lnTo>
                  <a:close/>
                  <a:moveTo>
                    <a:pt x="300348" y="93077"/>
                  </a:moveTo>
                  <a:lnTo>
                    <a:pt x="196636" y="93077"/>
                  </a:lnTo>
                  <a:lnTo>
                    <a:pt x="196636" y="463630"/>
                  </a:lnTo>
                  <a:lnTo>
                    <a:pt x="103711" y="463630"/>
                  </a:lnTo>
                  <a:lnTo>
                    <a:pt x="103711" y="93077"/>
                  </a:lnTo>
                  <a:lnTo>
                    <a:pt x="0" y="93077"/>
                  </a:lnTo>
                  <a:lnTo>
                    <a:pt x="0" y="0"/>
                  </a:lnTo>
                  <a:lnTo>
                    <a:pt x="300348" y="0"/>
                  </a:lnTo>
                  <a:close/>
                </a:path>
              </a:pathLst>
            </a:custGeom>
            <a:solidFill>
              <a:schemeClr val="tx1">
                <a:lumMod val="50000"/>
              </a:schemeClr>
            </a:solidFill>
            <a:ln w="12700" cap="flat" cmpd="sng">
              <a:noFill/>
              <a:prstDash val="solid"/>
              <a:miter lim="800000"/>
            </a:ln>
          </p:spPr>
          <p:txBody>
            <a:bodyPr wrap="square" anchor="ctr">
              <a:spAutoFit/>
            </a:bodyPr>
            <a:lstStyle/>
            <a:p>
              <a:pPr algn="ctr"/>
              <a:endParaRPr lang="en-US"/>
            </a:p>
          </p:txBody>
        </p:sp>
        <p:sp>
          <p:nvSpPr>
            <p:cNvPr id="22" name="Free Form 4" hidden="1">
              <a:extLst>
                <a:ext uri="{FF2B5EF4-FFF2-40B4-BE49-F238E27FC236}">
                  <a16:creationId xmlns:a16="http://schemas.microsoft.com/office/drawing/2014/main" id="{D022AFE4-4705-DD4D-AED8-CFEF673F24E3}"/>
                </a:ext>
              </a:extLst>
            </p:cNvPr>
            <p:cNvSpPr/>
            <p:nvPr/>
          </p:nvSpPr>
          <p:spPr>
            <a:xfrm>
              <a:off x="1199717" y="334479"/>
              <a:ext cx="883668" cy="403767"/>
            </a:xfrm>
            <a:custGeom>
              <a:avLst/>
              <a:gdLst/>
              <a:ahLst/>
              <a:cxnLst/>
              <a:rect l="0" t="0" r="0" b="0"/>
              <a:pathLst>
                <a:path w="883668" h="403767">
                  <a:moveTo>
                    <a:pt x="297969" y="140932"/>
                  </a:moveTo>
                  <a:cubicBezTo>
                    <a:pt x="297969" y="140932"/>
                    <a:pt x="303668" y="136047"/>
                    <a:pt x="305563" y="132994"/>
                  </a:cubicBezTo>
                  <a:cubicBezTo>
                    <a:pt x="305563" y="132994"/>
                    <a:pt x="308095" y="129941"/>
                    <a:pt x="303044" y="125057"/>
                  </a:cubicBezTo>
                  <a:lnTo>
                    <a:pt x="299241" y="119574"/>
                  </a:lnTo>
                  <a:cubicBezTo>
                    <a:pt x="299241" y="119574"/>
                    <a:pt x="339731" y="111026"/>
                    <a:pt x="401706" y="109194"/>
                  </a:cubicBezTo>
                  <a:cubicBezTo>
                    <a:pt x="401706" y="109194"/>
                    <a:pt x="440288" y="109194"/>
                    <a:pt x="484556" y="116521"/>
                  </a:cubicBezTo>
                  <a:cubicBezTo>
                    <a:pt x="488881" y="117233"/>
                    <a:pt x="492608" y="120503"/>
                    <a:pt x="496488" y="121317"/>
                  </a:cubicBezTo>
                  <a:cubicBezTo>
                    <a:pt x="499872" y="122029"/>
                    <a:pt x="499541" y="122767"/>
                    <a:pt x="500546" y="122347"/>
                  </a:cubicBezTo>
                  <a:cubicBezTo>
                    <a:pt x="506855" y="119701"/>
                    <a:pt x="511040" y="115058"/>
                    <a:pt x="515811" y="110339"/>
                  </a:cubicBezTo>
                  <a:cubicBezTo>
                    <a:pt x="518202" y="107973"/>
                    <a:pt x="472535" y="88790"/>
                    <a:pt x="469864" y="87136"/>
                  </a:cubicBezTo>
                  <a:cubicBezTo>
                    <a:pt x="461671" y="82061"/>
                    <a:pt x="452195" y="79389"/>
                    <a:pt x="442858" y="77087"/>
                  </a:cubicBezTo>
                  <a:cubicBezTo>
                    <a:pt x="415457" y="70332"/>
                    <a:pt x="386708" y="69633"/>
                    <a:pt x="358698" y="71960"/>
                  </a:cubicBezTo>
                  <a:cubicBezTo>
                    <a:pt x="358698" y="71960"/>
                    <a:pt x="320116" y="74403"/>
                    <a:pt x="233462" y="82341"/>
                  </a:cubicBezTo>
                  <a:cubicBezTo>
                    <a:pt x="233462" y="82341"/>
                    <a:pt x="133529" y="95163"/>
                    <a:pt x="103800" y="93942"/>
                  </a:cubicBezTo>
                  <a:cubicBezTo>
                    <a:pt x="91665" y="93433"/>
                    <a:pt x="79771" y="92822"/>
                    <a:pt x="67712" y="91092"/>
                  </a:cubicBezTo>
                  <a:cubicBezTo>
                    <a:pt x="49661" y="88510"/>
                    <a:pt x="32246" y="77290"/>
                    <a:pt x="19996" y="64188"/>
                  </a:cubicBezTo>
                  <a:cubicBezTo>
                    <a:pt x="18228" y="62280"/>
                    <a:pt x="16371" y="60181"/>
                    <a:pt x="13840" y="59596"/>
                  </a:cubicBezTo>
                  <a:cubicBezTo>
                    <a:pt x="0" y="56352"/>
                    <a:pt x="661" y="77316"/>
                    <a:pt x="2607" y="84172"/>
                  </a:cubicBezTo>
                  <a:cubicBezTo>
                    <a:pt x="2607" y="84185"/>
                    <a:pt x="20403" y="161183"/>
                    <a:pt x="114982" y="159975"/>
                  </a:cubicBezTo>
                  <a:cubicBezTo>
                    <a:pt x="114982" y="159975"/>
                    <a:pt x="161985" y="158016"/>
                    <a:pt x="220182" y="144596"/>
                  </a:cubicBezTo>
                  <a:cubicBezTo>
                    <a:pt x="220182" y="144596"/>
                    <a:pt x="161361" y="194028"/>
                    <a:pt x="116457" y="267872"/>
                  </a:cubicBezTo>
                  <a:cubicBezTo>
                    <a:pt x="116457" y="267872"/>
                    <a:pt x="89248" y="312420"/>
                    <a:pt x="83562" y="342937"/>
                  </a:cubicBezTo>
                  <a:cubicBezTo>
                    <a:pt x="83562" y="342937"/>
                    <a:pt x="80407" y="355746"/>
                    <a:pt x="85457" y="367348"/>
                  </a:cubicBezTo>
                  <a:cubicBezTo>
                    <a:pt x="87938" y="373046"/>
                    <a:pt x="90825" y="378567"/>
                    <a:pt x="93993" y="383923"/>
                  </a:cubicBezTo>
                  <a:cubicBezTo>
                    <a:pt x="96435" y="388044"/>
                    <a:pt x="98369" y="394977"/>
                    <a:pt x="102248" y="397928"/>
                  </a:cubicBezTo>
                  <a:cubicBezTo>
                    <a:pt x="109906" y="403767"/>
                    <a:pt x="112947" y="396656"/>
                    <a:pt x="118366" y="390537"/>
                  </a:cubicBezTo>
                  <a:cubicBezTo>
                    <a:pt x="121584" y="386899"/>
                    <a:pt x="120464" y="382307"/>
                    <a:pt x="119943" y="377868"/>
                  </a:cubicBezTo>
                  <a:cubicBezTo>
                    <a:pt x="118442" y="364765"/>
                    <a:pt x="115745" y="355263"/>
                    <a:pt x="122283" y="344425"/>
                  </a:cubicBezTo>
                  <a:cubicBezTo>
                    <a:pt x="128568" y="334019"/>
                    <a:pt x="133223" y="322482"/>
                    <a:pt x="139227" y="311822"/>
                  </a:cubicBezTo>
                  <a:cubicBezTo>
                    <a:pt x="139227" y="311809"/>
                    <a:pt x="175278" y="247722"/>
                    <a:pt x="297969" y="140932"/>
                  </a:cubicBezTo>
                  <a:close/>
                  <a:moveTo>
                    <a:pt x="408957" y="218159"/>
                  </a:moveTo>
                  <a:cubicBezTo>
                    <a:pt x="410967" y="248638"/>
                    <a:pt x="396313" y="269805"/>
                    <a:pt x="380094" y="294662"/>
                  </a:cubicBezTo>
                  <a:cubicBezTo>
                    <a:pt x="362832" y="321108"/>
                    <a:pt x="342631" y="345697"/>
                    <a:pt x="315689" y="362628"/>
                  </a:cubicBezTo>
                  <a:cubicBezTo>
                    <a:pt x="301594" y="371469"/>
                    <a:pt x="281305" y="381671"/>
                    <a:pt x="263827" y="379559"/>
                  </a:cubicBezTo>
                  <a:cubicBezTo>
                    <a:pt x="248651" y="377728"/>
                    <a:pt x="244224" y="371622"/>
                    <a:pt x="244224" y="371622"/>
                  </a:cubicBezTo>
                  <a:cubicBezTo>
                    <a:pt x="216391" y="360644"/>
                    <a:pt x="215768" y="325242"/>
                    <a:pt x="215768" y="325242"/>
                  </a:cubicBezTo>
                  <a:cubicBezTo>
                    <a:pt x="214496" y="310588"/>
                    <a:pt x="220818" y="288619"/>
                    <a:pt x="220818" y="288619"/>
                  </a:cubicBezTo>
                  <a:cubicBezTo>
                    <a:pt x="224621" y="275809"/>
                    <a:pt x="230308" y="260545"/>
                    <a:pt x="240421" y="243461"/>
                  </a:cubicBezTo>
                  <a:cubicBezTo>
                    <a:pt x="246755" y="232470"/>
                    <a:pt x="254973" y="220882"/>
                    <a:pt x="265722" y="209293"/>
                  </a:cubicBezTo>
                  <a:cubicBezTo>
                    <a:pt x="276484" y="197692"/>
                    <a:pt x="289128" y="184869"/>
                    <a:pt x="304317" y="173281"/>
                  </a:cubicBezTo>
                  <a:cubicBezTo>
                    <a:pt x="313793" y="165954"/>
                    <a:pt x="327074" y="159848"/>
                    <a:pt x="327074" y="159848"/>
                  </a:cubicBezTo>
                  <a:cubicBezTo>
                    <a:pt x="335927" y="154352"/>
                    <a:pt x="347949" y="151923"/>
                    <a:pt x="358061" y="151312"/>
                  </a:cubicBezTo>
                  <a:cubicBezTo>
                    <a:pt x="372372" y="150434"/>
                    <a:pt x="389532" y="164465"/>
                    <a:pt x="401070" y="171563"/>
                  </a:cubicBezTo>
                  <a:cubicBezTo>
                    <a:pt x="403411" y="173001"/>
                    <a:pt x="406006" y="174884"/>
                    <a:pt x="406158" y="177618"/>
                  </a:cubicBezTo>
                  <a:cubicBezTo>
                    <a:pt x="406451" y="182681"/>
                    <a:pt x="402508" y="186510"/>
                    <a:pt x="397839" y="188787"/>
                  </a:cubicBezTo>
                  <a:cubicBezTo>
                    <a:pt x="404785" y="195122"/>
                    <a:pt x="408219" y="206812"/>
                    <a:pt x="408957" y="218159"/>
                  </a:cubicBezTo>
                  <a:close/>
                  <a:moveTo>
                    <a:pt x="373886" y="209891"/>
                  </a:moveTo>
                  <a:cubicBezTo>
                    <a:pt x="374675" y="202271"/>
                    <a:pt x="364091" y="201508"/>
                    <a:pt x="366406" y="194079"/>
                  </a:cubicBezTo>
                  <a:cubicBezTo>
                    <a:pt x="366762" y="192960"/>
                    <a:pt x="367386" y="192006"/>
                    <a:pt x="368124" y="191115"/>
                  </a:cubicBezTo>
                  <a:cubicBezTo>
                    <a:pt x="367767" y="191268"/>
                    <a:pt x="367398" y="191433"/>
                    <a:pt x="367068" y="191573"/>
                  </a:cubicBezTo>
                  <a:cubicBezTo>
                    <a:pt x="352210" y="197603"/>
                    <a:pt x="338802" y="207029"/>
                    <a:pt x="326540" y="217231"/>
                  </a:cubicBezTo>
                  <a:cubicBezTo>
                    <a:pt x="311682" y="229570"/>
                    <a:pt x="296837" y="243728"/>
                    <a:pt x="285312" y="259349"/>
                  </a:cubicBezTo>
                  <a:cubicBezTo>
                    <a:pt x="269653" y="280592"/>
                    <a:pt x="231656" y="331513"/>
                    <a:pt x="259476" y="356102"/>
                  </a:cubicBezTo>
                  <a:cubicBezTo>
                    <a:pt x="270390" y="365732"/>
                    <a:pt x="293084" y="341855"/>
                    <a:pt x="301149" y="334388"/>
                  </a:cubicBezTo>
                  <a:cubicBezTo>
                    <a:pt x="315689" y="320968"/>
                    <a:pt x="354271" y="272757"/>
                    <a:pt x="366292" y="240408"/>
                  </a:cubicBezTo>
                  <a:cubicBezTo>
                    <a:pt x="373250" y="224545"/>
                    <a:pt x="373886" y="209891"/>
                    <a:pt x="373886" y="209891"/>
                  </a:cubicBezTo>
                  <a:close/>
                  <a:moveTo>
                    <a:pt x="572418" y="196560"/>
                  </a:moveTo>
                  <a:cubicBezTo>
                    <a:pt x="569556" y="193023"/>
                    <a:pt x="566019" y="189754"/>
                    <a:pt x="561618" y="188622"/>
                  </a:cubicBezTo>
                  <a:cubicBezTo>
                    <a:pt x="555703" y="187108"/>
                    <a:pt x="545450" y="190924"/>
                    <a:pt x="545475" y="198302"/>
                  </a:cubicBezTo>
                  <a:cubicBezTo>
                    <a:pt x="545488" y="201661"/>
                    <a:pt x="550246" y="204841"/>
                    <a:pt x="551022" y="208593"/>
                  </a:cubicBezTo>
                  <a:cubicBezTo>
                    <a:pt x="552942" y="217918"/>
                    <a:pt x="546938" y="232279"/>
                    <a:pt x="543389" y="240395"/>
                  </a:cubicBezTo>
                  <a:cubicBezTo>
                    <a:pt x="531368" y="272757"/>
                    <a:pt x="492786" y="320968"/>
                    <a:pt x="478247" y="334388"/>
                  </a:cubicBezTo>
                  <a:cubicBezTo>
                    <a:pt x="468592" y="343331"/>
                    <a:pt x="450694" y="363086"/>
                    <a:pt x="436752" y="356319"/>
                  </a:cubicBezTo>
                  <a:cubicBezTo>
                    <a:pt x="425507" y="350849"/>
                    <a:pt x="425290" y="338573"/>
                    <a:pt x="427478" y="327723"/>
                  </a:cubicBezTo>
                  <a:cubicBezTo>
                    <a:pt x="432338" y="303655"/>
                    <a:pt x="447526" y="278494"/>
                    <a:pt x="462422" y="259323"/>
                  </a:cubicBezTo>
                  <a:cubicBezTo>
                    <a:pt x="462473" y="259260"/>
                    <a:pt x="509883" y="198302"/>
                    <a:pt x="557293" y="187324"/>
                  </a:cubicBezTo>
                  <a:cubicBezTo>
                    <a:pt x="561771" y="186281"/>
                    <a:pt x="577544" y="197539"/>
                    <a:pt x="579363" y="187935"/>
                  </a:cubicBezTo>
                  <a:cubicBezTo>
                    <a:pt x="580305" y="182961"/>
                    <a:pt x="585902" y="178852"/>
                    <a:pt x="584375" y="174019"/>
                  </a:cubicBezTo>
                  <a:cubicBezTo>
                    <a:pt x="583625" y="171652"/>
                    <a:pt x="581335" y="170164"/>
                    <a:pt x="579262" y="168790"/>
                  </a:cubicBezTo>
                  <a:cubicBezTo>
                    <a:pt x="565065" y="159453"/>
                    <a:pt x="553807" y="155815"/>
                    <a:pt x="536673" y="152241"/>
                  </a:cubicBezTo>
                  <a:cubicBezTo>
                    <a:pt x="526420" y="150104"/>
                    <a:pt x="512974" y="154391"/>
                    <a:pt x="504171" y="159848"/>
                  </a:cubicBezTo>
                  <a:cubicBezTo>
                    <a:pt x="504171" y="159848"/>
                    <a:pt x="490891" y="165954"/>
                    <a:pt x="481401" y="173281"/>
                  </a:cubicBezTo>
                  <a:cubicBezTo>
                    <a:pt x="466226" y="184869"/>
                    <a:pt x="453568" y="197692"/>
                    <a:pt x="442819" y="209293"/>
                  </a:cubicBezTo>
                  <a:cubicBezTo>
                    <a:pt x="432070" y="220882"/>
                    <a:pt x="423853" y="232470"/>
                    <a:pt x="417518" y="243461"/>
                  </a:cubicBezTo>
                  <a:cubicBezTo>
                    <a:pt x="407405" y="260545"/>
                    <a:pt x="401706" y="275809"/>
                    <a:pt x="397915" y="288619"/>
                  </a:cubicBezTo>
                  <a:cubicBezTo>
                    <a:pt x="397915" y="288619"/>
                    <a:pt x="391593" y="310588"/>
                    <a:pt x="392853" y="325242"/>
                  </a:cubicBezTo>
                  <a:cubicBezTo>
                    <a:pt x="392853" y="325242"/>
                    <a:pt x="393489" y="360644"/>
                    <a:pt x="421309" y="371622"/>
                  </a:cubicBezTo>
                  <a:cubicBezTo>
                    <a:pt x="421309" y="371622"/>
                    <a:pt x="425748" y="377728"/>
                    <a:pt x="440924" y="379559"/>
                  </a:cubicBezTo>
                  <a:cubicBezTo>
                    <a:pt x="440924" y="379559"/>
                    <a:pt x="499108" y="385042"/>
                    <a:pt x="557293" y="294725"/>
                  </a:cubicBezTo>
                  <a:cubicBezTo>
                    <a:pt x="575534" y="267503"/>
                    <a:pt x="596371" y="226122"/>
                    <a:pt x="572418" y="196560"/>
                  </a:cubicBezTo>
                  <a:close/>
                  <a:moveTo>
                    <a:pt x="883044" y="178776"/>
                  </a:moveTo>
                  <a:cubicBezTo>
                    <a:pt x="883044" y="182427"/>
                    <a:pt x="877982" y="186714"/>
                    <a:pt x="877982" y="186714"/>
                  </a:cubicBezTo>
                  <a:cubicBezTo>
                    <a:pt x="877982" y="186714"/>
                    <a:pt x="847630" y="216607"/>
                    <a:pt x="827379" y="262376"/>
                  </a:cubicBezTo>
                  <a:cubicBezTo>
                    <a:pt x="819797" y="281903"/>
                    <a:pt x="812203" y="298999"/>
                    <a:pt x="807153" y="316083"/>
                  </a:cubicBezTo>
                  <a:cubicBezTo>
                    <a:pt x="786901" y="382612"/>
                    <a:pt x="742633" y="379559"/>
                    <a:pt x="742633" y="379559"/>
                  </a:cubicBezTo>
                  <a:cubicBezTo>
                    <a:pt x="715437" y="378338"/>
                    <a:pt x="688863" y="345379"/>
                    <a:pt x="688850" y="345366"/>
                  </a:cubicBezTo>
                  <a:cubicBezTo>
                    <a:pt x="683253" y="337200"/>
                    <a:pt x="697170" y="329186"/>
                    <a:pt x="703632" y="329084"/>
                  </a:cubicBezTo>
                  <a:cubicBezTo>
                    <a:pt x="711073" y="328944"/>
                    <a:pt x="717739" y="333231"/>
                    <a:pt x="724468" y="336436"/>
                  </a:cubicBezTo>
                  <a:cubicBezTo>
                    <a:pt x="752899" y="349946"/>
                    <a:pt x="761854" y="302790"/>
                    <a:pt x="771090" y="283747"/>
                  </a:cubicBezTo>
                  <a:cubicBezTo>
                    <a:pt x="780579" y="264208"/>
                    <a:pt x="790705" y="239187"/>
                    <a:pt x="790705" y="239187"/>
                  </a:cubicBezTo>
                  <a:cubicBezTo>
                    <a:pt x="797663" y="223324"/>
                    <a:pt x="805881" y="205629"/>
                    <a:pt x="814098" y="189754"/>
                  </a:cubicBezTo>
                  <a:lnTo>
                    <a:pt x="813462" y="189143"/>
                  </a:lnTo>
                  <a:cubicBezTo>
                    <a:pt x="798922" y="203798"/>
                    <a:pt x="781851" y="220882"/>
                    <a:pt x="781851" y="220882"/>
                  </a:cubicBezTo>
                  <a:cubicBezTo>
                    <a:pt x="765403" y="237965"/>
                    <a:pt x="745801" y="258115"/>
                    <a:pt x="735039" y="269704"/>
                  </a:cubicBezTo>
                  <a:cubicBezTo>
                    <a:pt x="718489" y="287805"/>
                    <a:pt x="706214" y="301251"/>
                    <a:pt x="696979" y="311377"/>
                  </a:cubicBezTo>
                  <a:cubicBezTo>
                    <a:pt x="664058" y="357642"/>
                    <a:pt x="655344" y="366126"/>
                    <a:pt x="655344" y="366126"/>
                  </a:cubicBezTo>
                  <a:cubicBezTo>
                    <a:pt x="644595" y="380781"/>
                    <a:pt x="627511" y="379559"/>
                    <a:pt x="627511" y="379559"/>
                  </a:cubicBezTo>
                  <a:cubicBezTo>
                    <a:pt x="620553" y="380781"/>
                    <a:pt x="606000" y="371622"/>
                    <a:pt x="606000" y="371622"/>
                  </a:cubicBezTo>
                  <a:lnTo>
                    <a:pt x="587670" y="360644"/>
                  </a:lnTo>
                  <a:cubicBezTo>
                    <a:pt x="573117" y="349653"/>
                    <a:pt x="571858" y="324632"/>
                    <a:pt x="571858" y="324632"/>
                  </a:cubicBezTo>
                  <a:cubicBezTo>
                    <a:pt x="569327" y="300220"/>
                    <a:pt x="583866" y="269093"/>
                    <a:pt x="583866" y="269093"/>
                  </a:cubicBezTo>
                  <a:cubicBezTo>
                    <a:pt x="595900" y="246514"/>
                    <a:pt x="613595" y="217829"/>
                    <a:pt x="613595" y="217829"/>
                  </a:cubicBezTo>
                  <a:cubicBezTo>
                    <a:pt x="624992" y="197692"/>
                    <a:pt x="640804" y="174502"/>
                    <a:pt x="655980" y="153144"/>
                  </a:cubicBezTo>
                  <a:cubicBezTo>
                    <a:pt x="672415" y="129331"/>
                    <a:pt x="687604" y="104932"/>
                    <a:pt x="687604" y="104932"/>
                  </a:cubicBezTo>
                  <a:cubicBezTo>
                    <a:pt x="698989" y="87849"/>
                    <a:pt x="709738" y="70752"/>
                    <a:pt x="714800" y="60982"/>
                  </a:cubicBezTo>
                  <a:cubicBezTo>
                    <a:pt x="721123" y="51836"/>
                    <a:pt x="723018" y="37182"/>
                    <a:pt x="723018" y="37169"/>
                  </a:cubicBezTo>
                  <a:cubicBezTo>
                    <a:pt x="724684" y="24271"/>
                    <a:pt x="720690" y="8471"/>
                    <a:pt x="735217" y="1653"/>
                  </a:cubicBezTo>
                  <a:cubicBezTo>
                    <a:pt x="738728" y="0"/>
                    <a:pt x="743028" y="865"/>
                    <a:pt x="746284" y="2976"/>
                  </a:cubicBezTo>
                  <a:cubicBezTo>
                    <a:pt x="749541" y="5075"/>
                    <a:pt x="751932" y="8268"/>
                    <a:pt x="754057" y="11512"/>
                  </a:cubicBezTo>
                  <a:cubicBezTo>
                    <a:pt x="763699" y="26141"/>
                    <a:pt x="772374" y="53337"/>
                    <a:pt x="771090" y="70752"/>
                  </a:cubicBezTo>
                  <a:cubicBezTo>
                    <a:pt x="770454" y="79300"/>
                    <a:pt x="763495" y="87238"/>
                    <a:pt x="763495" y="87238"/>
                  </a:cubicBezTo>
                  <a:lnTo>
                    <a:pt x="728717" y="134826"/>
                  </a:lnTo>
                  <a:lnTo>
                    <a:pt x="688863" y="189143"/>
                  </a:lnTo>
                  <a:cubicBezTo>
                    <a:pt x="671156" y="212944"/>
                    <a:pt x="655344" y="237965"/>
                    <a:pt x="655344" y="237965"/>
                  </a:cubicBezTo>
                  <a:cubicBezTo>
                    <a:pt x="643959" y="254451"/>
                    <a:pt x="633846" y="272146"/>
                    <a:pt x="628783" y="281305"/>
                  </a:cubicBezTo>
                  <a:cubicBezTo>
                    <a:pt x="616152" y="304456"/>
                    <a:pt x="611089" y="325776"/>
                    <a:pt x="611076" y="325853"/>
                  </a:cubicBezTo>
                  <a:cubicBezTo>
                    <a:pt x="608506" y="336691"/>
                    <a:pt x="613378" y="355810"/>
                    <a:pt x="628249" y="350327"/>
                  </a:cubicBezTo>
                  <a:cubicBezTo>
                    <a:pt x="639240" y="346269"/>
                    <a:pt x="651464" y="331475"/>
                    <a:pt x="659834" y="323550"/>
                  </a:cubicBezTo>
                  <a:cubicBezTo>
                    <a:pt x="665673" y="318017"/>
                    <a:pt x="671359" y="312318"/>
                    <a:pt x="677007" y="306581"/>
                  </a:cubicBezTo>
                  <a:lnTo>
                    <a:pt x="700884" y="279473"/>
                  </a:lnTo>
                  <a:lnTo>
                    <a:pt x="750851" y="222713"/>
                  </a:lnTo>
                  <a:cubicBezTo>
                    <a:pt x="773634" y="197081"/>
                    <a:pt x="794496" y="173891"/>
                    <a:pt x="794496" y="173891"/>
                  </a:cubicBezTo>
                  <a:cubicBezTo>
                    <a:pt x="807140" y="159250"/>
                    <a:pt x="819085" y="141835"/>
                    <a:pt x="834108" y="129687"/>
                  </a:cubicBezTo>
                  <a:cubicBezTo>
                    <a:pt x="848940" y="117704"/>
                    <a:pt x="850365" y="139914"/>
                    <a:pt x="855720" y="148870"/>
                  </a:cubicBezTo>
                  <a:cubicBezTo>
                    <a:pt x="857972" y="152648"/>
                    <a:pt x="870922" y="167175"/>
                    <a:pt x="875450" y="167175"/>
                  </a:cubicBezTo>
                  <a:cubicBezTo>
                    <a:pt x="883668" y="172670"/>
                    <a:pt x="883044" y="178776"/>
                    <a:pt x="883044" y="178776"/>
                  </a:cubicBezTo>
                  <a:close/>
                </a:path>
              </a:pathLst>
            </a:custGeom>
            <a:solidFill>
              <a:schemeClr val="accent4">
                <a:lumMod val="20000"/>
                <a:lumOff val="80000"/>
              </a:schemeClr>
            </a:solidFill>
            <a:ln w="12700" cap="flat" cmpd="sng">
              <a:noFill/>
              <a:prstDash val="solid"/>
              <a:miter lim="800000"/>
            </a:ln>
          </p:spPr>
          <p:txBody>
            <a:bodyPr anchor="ctr">
              <a:spAutoFit/>
            </a:bodyPr>
            <a:lstStyle/>
            <a:p>
              <a:pPr algn="ctr"/>
              <a:endParaRPr lang="en-US"/>
            </a:p>
          </p:txBody>
        </p:sp>
        <p:sp>
          <p:nvSpPr>
            <p:cNvPr id="23" name="Free Form 5">
              <a:extLst>
                <a:ext uri="{FF2B5EF4-FFF2-40B4-BE49-F238E27FC236}">
                  <a16:creationId xmlns:a16="http://schemas.microsoft.com/office/drawing/2014/main" id="{99615C54-F73D-4605-03DF-F89F673ED524}"/>
                </a:ext>
              </a:extLst>
            </p:cNvPr>
            <p:cNvSpPr/>
            <p:nvPr/>
          </p:nvSpPr>
          <p:spPr>
            <a:xfrm>
              <a:off x="1927019" y="35743"/>
              <a:ext cx="1053324" cy="463562"/>
            </a:xfrm>
            <a:custGeom>
              <a:avLst/>
              <a:gdLst/>
              <a:ahLst/>
              <a:cxnLst/>
              <a:rect l="0" t="0" r="0" b="0"/>
              <a:pathLst>
                <a:path w="886123" h="389978">
                  <a:moveTo>
                    <a:pt x="877905" y="155624"/>
                  </a:moveTo>
                  <a:cubicBezTo>
                    <a:pt x="877905" y="155624"/>
                    <a:pt x="868428" y="146466"/>
                    <a:pt x="840595" y="126329"/>
                  </a:cubicBezTo>
                  <a:cubicBezTo>
                    <a:pt x="840595" y="126329"/>
                    <a:pt x="838051" y="124497"/>
                    <a:pt x="836792" y="123886"/>
                  </a:cubicBezTo>
                  <a:cubicBezTo>
                    <a:pt x="836792" y="123886"/>
                    <a:pt x="832365" y="122067"/>
                    <a:pt x="828574" y="125718"/>
                  </a:cubicBezTo>
                  <a:cubicBezTo>
                    <a:pt x="826679" y="127550"/>
                    <a:pt x="812750" y="144036"/>
                    <a:pt x="796951" y="162341"/>
                  </a:cubicBezTo>
                  <a:cubicBezTo>
                    <a:pt x="796951" y="162341"/>
                    <a:pt x="776076" y="185531"/>
                    <a:pt x="753306" y="211163"/>
                  </a:cubicBezTo>
                  <a:lnTo>
                    <a:pt x="703339" y="267923"/>
                  </a:lnTo>
                  <a:lnTo>
                    <a:pt x="679221" y="295298"/>
                  </a:lnTo>
                  <a:cubicBezTo>
                    <a:pt x="657545" y="317381"/>
                    <a:pt x="627524" y="345468"/>
                    <a:pt x="616686" y="343598"/>
                  </a:cubicBezTo>
                  <a:cubicBezTo>
                    <a:pt x="611623" y="336271"/>
                    <a:pt x="610987" y="325280"/>
                    <a:pt x="613518" y="314302"/>
                  </a:cubicBezTo>
                  <a:cubicBezTo>
                    <a:pt x="613518" y="314302"/>
                    <a:pt x="618581" y="292944"/>
                    <a:pt x="631238" y="269742"/>
                  </a:cubicBezTo>
                  <a:cubicBezTo>
                    <a:pt x="636288" y="260596"/>
                    <a:pt x="646414" y="242901"/>
                    <a:pt x="657799" y="226415"/>
                  </a:cubicBezTo>
                  <a:cubicBezTo>
                    <a:pt x="657799" y="226415"/>
                    <a:pt x="673611" y="201393"/>
                    <a:pt x="691318" y="177593"/>
                  </a:cubicBezTo>
                  <a:lnTo>
                    <a:pt x="731172" y="123276"/>
                  </a:lnTo>
                  <a:lnTo>
                    <a:pt x="765950" y="75688"/>
                  </a:lnTo>
                  <a:cubicBezTo>
                    <a:pt x="765950" y="75688"/>
                    <a:pt x="772909" y="67737"/>
                    <a:pt x="773545" y="59202"/>
                  </a:cubicBezTo>
                  <a:cubicBezTo>
                    <a:pt x="773545" y="59202"/>
                    <a:pt x="776076" y="44560"/>
                    <a:pt x="764055" y="26853"/>
                  </a:cubicBezTo>
                  <a:cubicBezTo>
                    <a:pt x="764055" y="26853"/>
                    <a:pt x="747607" y="3052"/>
                    <a:pt x="731795" y="610"/>
                  </a:cubicBezTo>
                  <a:cubicBezTo>
                    <a:pt x="731795" y="610"/>
                    <a:pt x="728641" y="0"/>
                    <a:pt x="726745" y="3052"/>
                  </a:cubicBezTo>
                  <a:cubicBezTo>
                    <a:pt x="726745" y="3052"/>
                    <a:pt x="724214" y="5495"/>
                    <a:pt x="726096" y="9158"/>
                  </a:cubicBezTo>
                  <a:cubicBezTo>
                    <a:pt x="726745" y="15264"/>
                    <a:pt x="726096" y="20747"/>
                    <a:pt x="725473" y="25632"/>
                  </a:cubicBezTo>
                  <a:cubicBezTo>
                    <a:pt x="725473" y="25632"/>
                    <a:pt x="723578" y="40286"/>
                    <a:pt x="717256" y="49432"/>
                  </a:cubicBezTo>
                  <a:cubicBezTo>
                    <a:pt x="712193" y="59202"/>
                    <a:pt x="701444" y="76285"/>
                    <a:pt x="690059" y="93382"/>
                  </a:cubicBezTo>
                  <a:cubicBezTo>
                    <a:pt x="690059" y="93382"/>
                    <a:pt x="674870" y="117780"/>
                    <a:pt x="658435" y="141593"/>
                  </a:cubicBezTo>
                  <a:cubicBezTo>
                    <a:pt x="643247" y="162952"/>
                    <a:pt x="627435" y="186141"/>
                    <a:pt x="616050" y="206278"/>
                  </a:cubicBezTo>
                  <a:cubicBezTo>
                    <a:pt x="616050" y="206278"/>
                    <a:pt x="598343" y="234963"/>
                    <a:pt x="586322" y="257543"/>
                  </a:cubicBezTo>
                  <a:cubicBezTo>
                    <a:pt x="586322" y="257543"/>
                    <a:pt x="571769" y="288670"/>
                    <a:pt x="574313" y="313081"/>
                  </a:cubicBezTo>
                  <a:cubicBezTo>
                    <a:pt x="574313" y="313081"/>
                    <a:pt x="575573" y="338090"/>
                    <a:pt x="590112" y="349093"/>
                  </a:cubicBezTo>
                  <a:lnTo>
                    <a:pt x="608456" y="360071"/>
                  </a:lnTo>
                  <a:cubicBezTo>
                    <a:pt x="608456" y="360071"/>
                    <a:pt x="623008" y="369218"/>
                    <a:pt x="629966" y="368009"/>
                  </a:cubicBezTo>
                  <a:cubicBezTo>
                    <a:pt x="629966" y="368009"/>
                    <a:pt x="647050" y="369218"/>
                    <a:pt x="657799" y="354576"/>
                  </a:cubicBezTo>
                  <a:cubicBezTo>
                    <a:pt x="657799" y="354576"/>
                    <a:pt x="666513" y="346091"/>
                    <a:pt x="699434" y="299826"/>
                  </a:cubicBezTo>
                  <a:cubicBezTo>
                    <a:pt x="708669" y="289700"/>
                    <a:pt x="720945" y="276255"/>
                    <a:pt x="737494" y="258153"/>
                  </a:cubicBezTo>
                  <a:cubicBezTo>
                    <a:pt x="748243" y="246565"/>
                    <a:pt x="767846" y="226415"/>
                    <a:pt x="784306" y="209331"/>
                  </a:cubicBezTo>
                  <a:cubicBezTo>
                    <a:pt x="784306" y="209331"/>
                    <a:pt x="801378" y="192235"/>
                    <a:pt x="815917" y="177593"/>
                  </a:cubicBezTo>
                  <a:lnTo>
                    <a:pt x="816553" y="178204"/>
                  </a:lnTo>
                  <a:cubicBezTo>
                    <a:pt x="808336" y="194079"/>
                    <a:pt x="800105" y="211774"/>
                    <a:pt x="793147" y="227636"/>
                  </a:cubicBezTo>
                  <a:cubicBezTo>
                    <a:pt x="793147" y="227636"/>
                    <a:pt x="783034" y="252658"/>
                    <a:pt x="773545" y="272184"/>
                  </a:cubicBezTo>
                  <a:cubicBezTo>
                    <a:pt x="773545" y="272184"/>
                    <a:pt x="765963" y="294763"/>
                    <a:pt x="752670" y="315523"/>
                  </a:cubicBezTo>
                  <a:cubicBezTo>
                    <a:pt x="752670" y="315523"/>
                    <a:pt x="738130" y="335050"/>
                    <a:pt x="723578" y="333829"/>
                  </a:cubicBezTo>
                  <a:cubicBezTo>
                    <a:pt x="723578" y="333829"/>
                    <a:pt x="712193" y="333829"/>
                    <a:pt x="700184" y="327112"/>
                  </a:cubicBezTo>
                  <a:cubicBezTo>
                    <a:pt x="700184" y="327112"/>
                    <a:pt x="695758" y="324682"/>
                    <a:pt x="691954" y="327723"/>
                  </a:cubicBezTo>
                  <a:cubicBezTo>
                    <a:pt x="691954" y="327723"/>
                    <a:pt x="688799" y="330165"/>
                    <a:pt x="691318" y="333829"/>
                  </a:cubicBezTo>
                  <a:cubicBezTo>
                    <a:pt x="691318" y="333829"/>
                    <a:pt x="717892" y="366788"/>
                    <a:pt x="745088" y="368009"/>
                  </a:cubicBezTo>
                  <a:cubicBezTo>
                    <a:pt x="745088" y="368009"/>
                    <a:pt x="789356" y="371062"/>
                    <a:pt x="809595" y="304533"/>
                  </a:cubicBezTo>
                  <a:cubicBezTo>
                    <a:pt x="814658" y="287449"/>
                    <a:pt x="822252" y="270352"/>
                    <a:pt x="829834" y="250826"/>
                  </a:cubicBezTo>
                  <a:cubicBezTo>
                    <a:pt x="850085" y="205057"/>
                    <a:pt x="880437" y="175163"/>
                    <a:pt x="880437" y="175163"/>
                  </a:cubicBezTo>
                  <a:cubicBezTo>
                    <a:pt x="880437" y="175163"/>
                    <a:pt x="885499" y="170877"/>
                    <a:pt x="885499" y="167213"/>
                  </a:cubicBezTo>
                  <a:cubicBezTo>
                    <a:pt x="885499" y="167213"/>
                    <a:pt x="886123" y="161120"/>
                    <a:pt x="877905" y="155624"/>
                  </a:cubicBezTo>
                  <a:close/>
                  <a:moveTo>
                    <a:pt x="582518" y="217879"/>
                  </a:moveTo>
                  <a:cubicBezTo>
                    <a:pt x="582518" y="217879"/>
                    <a:pt x="583154" y="204446"/>
                    <a:pt x="574300" y="195898"/>
                  </a:cubicBezTo>
                  <a:cubicBezTo>
                    <a:pt x="574300" y="195898"/>
                    <a:pt x="565447" y="185531"/>
                    <a:pt x="550271" y="186752"/>
                  </a:cubicBezTo>
                  <a:cubicBezTo>
                    <a:pt x="550271" y="186752"/>
                    <a:pt x="548363" y="187363"/>
                    <a:pt x="547740" y="187973"/>
                  </a:cubicBezTo>
                  <a:cubicBezTo>
                    <a:pt x="547740" y="187973"/>
                    <a:pt x="547104" y="189194"/>
                    <a:pt x="549635" y="190416"/>
                  </a:cubicBezTo>
                  <a:cubicBezTo>
                    <a:pt x="549635" y="190416"/>
                    <a:pt x="554062" y="192235"/>
                    <a:pt x="553426" y="198340"/>
                  </a:cubicBezTo>
                  <a:cubicBezTo>
                    <a:pt x="553426" y="198340"/>
                    <a:pt x="552790" y="212995"/>
                    <a:pt x="545832" y="228857"/>
                  </a:cubicBezTo>
                  <a:cubicBezTo>
                    <a:pt x="533823" y="261206"/>
                    <a:pt x="495241" y="309418"/>
                    <a:pt x="480689" y="322838"/>
                  </a:cubicBezTo>
                  <a:cubicBezTo>
                    <a:pt x="480689" y="322838"/>
                    <a:pt x="449065" y="352134"/>
                    <a:pt x="434513" y="350302"/>
                  </a:cubicBezTo>
                  <a:cubicBezTo>
                    <a:pt x="434513" y="350302"/>
                    <a:pt x="430099" y="350302"/>
                    <a:pt x="429463" y="348470"/>
                  </a:cubicBezTo>
                  <a:cubicBezTo>
                    <a:pt x="429463" y="348470"/>
                    <a:pt x="414910" y="315523"/>
                    <a:pt x="464877" y="247773"/>
                  </a:cubicBezTo>
                  <a:cubicBezTo>
                    <a:pt x="464877" y="247773"/>
                    <a:pt x="512313" y="186752"/>
                    <a:pt x="559748" y="175761"/>
                  </a:cubicBezTo>
                  <a:cubicBezTo>
                    <a:pt x="559748" y="175761"/>
                    <a:pt x="562915" y="175163"/>
                    <a:pt x="564175" y="177593"/>
                  </a:cubicBezTo>
                  <a:cubicBezTo>
                    <a:pt x="564175" y="177593"/>
                    <a:pt x="566083" y="180035"/>
                    <a:pt x="571133" y="179425"/>
                  </a:cubicBezTo>
                  <a:cubicBezTo>
                    <a:pt x="571133" y="179425"/>
                    <a:pt x="576832" y="177593"/>
                    <a:pt x="574924" y="172110"/>
                  </a:cubicBezTo>
                  <a:cubicBezTo>
                    <a:pt x="574924" y="172110"/>
                    <a:pt x="571133" y="159899"/>
                    <a:pt x="561020" y="149518"/>
                  </a:cubicBezTo>
                  <a:cubicBezTo>
                    <a:pt x="561020" y="149518"/>
                    <a:pt x="550894" y="139138"/>
                    <a:pt x="537614" y="139762"/>
                  </a:cubicBezTo>
                  <a:cubicBezTo>
                    <a:pt x="527501" y="140372"/>
                    <a:pt x="515480" y="142802"/>
                    <a:pt x="506626" y="148297"/>
                  </a:cubicBezTo>
                  <a:cubicBezTo>
                    <a:pt x="506626" y="148297"/>
                    <a:pt x="493346" y="154403"/>
                    <a:pt x="483856" y="161730"/>
                  </a:cubicBezTo>
                  <a:cubicBezTo>
                    <a:pt x="468681" y="173319"/>
                    <a:pt x="456024" y="186141"/>
                    <a:pt x="445275" y="197730"/>
                  </a:cubicBezTo>
                  <a:cubicBezTo>
                    <a:pt x="434513" y="209331"/>
                    <a:pt x="426295" y="220920"/>
                    <a:pt x="419973" y="231910"/>
                  </a:cubicBezTo>
                  <a:cubicBezTo>
                    <a:pt x="409860" y="248994"/>
                    <a:pt x="404161" y="264259"/>
                    <a:pt x="400370" y="277069"/>
                  </a:cubicBezTo>
                  <a:cubicBezTo>
                    <a:pt x="400370" y="277069"/>
                    <a:pt x="394036" y="299037"/>
                    <a:pt x="395308" y="313692"/>
                  </a:cubicBezTo>
                  <a:cubicBezTo>
                    <a:pt x="395308" y="313692"/>
                    <a:pt x="395944" y="349093"/>
                    <a:pt x="423764" y="360071"/>
                  </a:cubicBezTo>
                  <a:cubicBezTo>
                    <a:pt x="423764" y="360071"/>
                    <a:pt x="428203" y="366165"/>
                    <a:pt x="443379" y="368009"/>
                  </a:cubicBezTo>
                  <a:cubicBezTo>
                    <a:pt x="443379" y="368009"/>
                    <a:pt x="501564" y="373492"/>
                    <a:pt x="559748" y="283175"/>
                  </a:cubicBezTo>
                  <a:cubicBezTo>
                    <a:pt x="559748" y="283175"/>
                    <a:pt x="586309" y="243512"/>
                    <a:pt x="582518" y="217879"/>
                  </a:cubicBezTo>
                  <a:close/>
                  <a:moveTo>
                    <a:pt x="141670" y="300259"/>
                  </a:moveTo>
                  <a:cubicBezTo>
                    <a:pt x="115745" y="346651"/>
                    <a:pt x="111306" y="377155"/>
                    <a:pt x="111306" y="377155"/>
                  </a:cubicBezTo>
                  <a:cubicBezTo>
                    <a:pt x="110682" y="381429"/>
                    <a:pt x="111306" y="383872"/>
                    <a:pt x="111306" y="383872"/>
                  </a:cubicBezTo>
                  <a:cubicBezTo>
                    <a:pt x="111954" y="386314"/>
                    <a:pt x="110682" y="387535"/>
                    <a:pt x="110682" y="387535"/>
                  </a:cubicBezTo>
                  <a:cubicBezTo>
                    <a:pt x="108787" y="389978"/>
                    <a:pt x="105619" y="386314"/>
                    <a:pt x="105619" y="386314"/>
                  </a:cubicBezTo>
                  <a:cubicBezTo>
                    <a:pt x="93611" y="369828"/>
                    <a:pt x="87912" y="355797"/>
                    <a:pt x="87912" y="355797"/>
                  </a:cubicBezTo>
                  <a:cubicBezTo>
                    <a:pt x="82849" y="344196"/>
                    <a:pt x="86017" y="331386"/>
                    <a:pt x="86017" y="331386"/>
                  </a:cubicBezTo>
                  <a:cubicBezTo>
                    <a:pt x="91703" y="300869"/>
                    <a:pt x="118913" y="256321"/>
                    <a:pt x="118913" y="256321"/>
                  </a:cubicBezTo>
                  <a:cubicBezTo>
                    <a:pt x="163817" y="182478"/>
                    <a:pt x="222637" y="133032"/>
                    <a:pt x="222637" y="133032"/>
                  </a:cubicBezTo>
                  <a:cubicBezTo>
                    <a:pt x="164440" y="146453"/>
                    <a:pt x="117424" y="148425"/>
                    <a:pt x="117424" y="148425"/>
                  </a:cubicBezTo>
                  <a:cubicBezTo>
                    <a:pt x="22846" y="149633"/>
                    <a:pt x="5062" y="72622"/>
                    <a:pt x="5062" y="72622"/>
                  </a:cubicBezTo>
                  <a:cubicBezTo>
                    <a:pt x="0" y="62242"/>
                    <a:pt x="3154" y="58578"/>
                    <a:pt x="3154" y="58578"/>
                  </a:cubicBezTo>
                  <a:cubicBezTo>
                    <a:pt x="3790" y="56136"/>
                    <a:pt x="10112" y="61033"/>
                    <a:pt x="10112" y="61033"/>
                  </a:cubicBezTo>
                  <a:cubicBezTo>
                    <a:pt x="53757" y="83600"/>
                    <a:pt x="106255" y="82391"/>
                    <a:pt x="106255" y="82391"/>
                  </a:cubicBezTo>
                  <a:cubicBezTo>
                    <a:pt x="135984" y="83600"/>
                    <a:pt x="235917" y="70790"/>
                    <a:pt x="235917" y="70790"/>
                  </a:cubicBezTo>
                  <a:cubicBezTo>
                    <a:pt x="322571" y="62852"/>
                    <a:pt x="361153" y="60410"/>
                    <a:pt x="361153" y="60410"/>
                  </a:cubicBezTo>
                  <a:cubicBezTo>
                    <a:pt x="449065" y="53083"/>
                    <a:pt x="485752" y="82391"/>
                    <a:pt x="485752" y="82391"/>
                  </a:cubicBezTo>
                  <a:cubicBezTo>
                    <a:pt x="499032" y="90316"/>
                    <a:pt x="504718" y="108621"/>
                    <a:pt x="504718" y="108621"/>
                  </a:cubicBezTo>
                  <a:cubicBezTo>
                    <a:pt x="505990" y="111064"/>
                    <a:pt x="503459" y="112285"/>
                    <a:pt x="503459" y="112285"/>
                  </a:cubicBezTo>
                  <a:cubicBezTo>
                    <a:pt x="501564" y="112896"/>
                    <a:pt x="499655" y="110466"/>
                    <a:pt x="499655" y="110466"/>
                  </a:cubicBezTo>
                  <a:cubicBezTo>
                    <a:pt x="496501" y="106802"/>
                    <a:pt x="487011" y="104971"/>
                    <a:pt x="487011" y="104971"/>
                  </a:cubicBezTo>
                  <a:cubicBezTo>
                    <a:pt x="442743" y="97644"/>
                    <a:pt x="404149" y="97644"/>
                    <a:pt x="404149" y="97644"/>
                  </a:cubicBezTo>
                  <a:cubicBezTo>
                    <a:pt x="342173" y="99475"/>
                    <a:pt x="301696" y="108024"/>
                    <a:pt x="301696" y="108024"/>
                  </a:cubicBezTo>
                  <a:lnTo>
                    <a:pt x="305487" y="113506"/>
                  </a:lnTo>
                  <a:cubicBezTo>
                    <a:pt x="310550" y="118391"/>
                    <a:pt x="308018" y="121444"/>
                    <a:pt x="308018" y="121444"/>
                  </a:cubicBezTo>
                  <a:cubicBezTo>
                    <a:pt x="306123" y="124497"/>
                    <a:pt x="300424" y="129382"/>
                    <a:pt x="300424" y="129382"/>
                  </a:cubicBezTo>
                  <a:cubicBezTo>
                    <a:pt x="177733" y="236172"/>
                    <a:pt x="141670" y="300259"/>
                    <a:pt x="141670" y="300259"/>
                  </a:cubicBezTo>
                  <a:close/>
                  <a:moveTo>
                    <a:pt x="405421" y="217879"/>
                  </a:moveTo>
                  <a:cubicBezTo>
                    <a:pt x="405421" y="217879"/>
                    <a:pt x="406069" y="204446"/>
                    <a:pt x="397203" y="195898"/>
                  </a:cubicBezTo>
                  <a:cubicBezTo>
                    <a:pt x="397203" y="195898"/>
                    <a:pt x="388349" y="185531"/>
                    <a:pt x="373174" y="186752"/>
                  </a:cubicBezTo>
                  <a:cubicBezTo>
                    <a:pt x="373174" y="186752"/>
                    <a:pt x="371278" y="187363"/>
                    <a:pt x="370642" y="187973"/>
                  </a:cubicBezTo>
                  <a:cubicBezTo>
                    <a:pt x="370642" y="187973"/>
                    <a:pt x="370006" y="189194"/>
                    <a:pt x="372538" y="190416"/>
                  </a:cubicBezTo>
                  <a:cubicBezTo>
                    <a:pt x="372538" y="190416"/>
                    <a:pt x="376964" y="192235"/>
                    <a:pt x="376341" y="198340"/>
                  </a:cubicBezTo>
                  <a:cubicBezTo>
                    <a:pt x="376341" y="198340"/>
                    <a:pt x="375692" y="212995"/>
                    <a:pt x="368734" y="228857"/>
                  </a:cubicBezTo>
                  <a:cubicBezTo>
                    <a:pt x="356726" y="261206"/>
                    <a:pt x="318144" y="309418"/>
                    <a:pt x="303604" y="322838"/>
                  </a:cubicBezTo>
                  <a:cubicBezTo>
                    <a:pt x="303604" y="322838"/>
                    <a:pt x="271968" y="352134"/>
                    <a:pt x="257428" y="350302"/>
                  </a:cubicBezTo>
                  <a:cubicBezTo>
                    <a:pt x="257428" y="350302"/>
                    <a:pt x="253001" y="350302"/>
                    <a:pt x="252365" y="348470"/>
                  </a:cubicBezTo>
                  <a:cubicBezTo>
                    <a:pt x="252365" y="348470"/>
                    <a:pt x="237826" y="315523"/>
                    <a:pt x="287780" y="247773"/>
                  </a:cubicBezTo>
                  <a:cubicBezTo>
                    <a:pt x="287780" y="247773"/>
                    <a:pt x="335215" y="186752"/>
                    <a:pt x="382651" y="175761"/>
                  </a:cubicBezTo>
                  <a:cubicBezTo>
                    <a:pt x="382651" y="175761"/>
                    <a:pt x="385818" y="175163"/>
                    <a:pt x="387077" y="177593"/>
                  </a:cubicBezTo>
                  <a:cubicBezTo>
                    <a:pt x="387077" y="177593"/>
                    <a:pt x="388985" y="180035"/>
                    <a:pt x="394036" y="179425"/>
                  </a:cubicBezTo>
                  <a:cubicBezTo>
                    <a:pt x="394036" y="179425"/>
                    <a:pt x="399734" y="177593"/>
                    <a:pt x="397839" y="172110"/>
                  </a:cubicBezTo>
                  <a:cubicBezTo>
                    <a:pt x="397839" y="172110"/>
                    <a:pt x="394036" y="159899"/>
                    <a:pt x="383923" y="149518"/>
                  </a:cubicBezTo>
                  <a:cubicBezTo>
                    <a:pt x="383923" y="149518"/>
                    <a:pt x="373810" y="139138"/>
                    <a:pt x="360517" y="139762"/>
                  </a:cubicBezTo>
                  <a:cubicBezTo>
                    <a:pt x="350404" y="140372"/>
                    <a:pt x="338383" y="142802"/>
                    <a:pt x="329529" y="148297"/>
                  </a:cubicBezTo>
                  <a:cubicBezTo>
                    <a:pt x="329529" y="148297"/>
                    <a:pt x="316249" y="154403"/>
                    <a:pt x="306759" y="161730"/>
                  </a:cubicBezTo>
                  <a:cubicBezTo>
                    <a:pt x="291583" y="173319"/>
                    <a:pt x="278926" y="186141"/>
                    <a:pt x="268177" y="197730"/>
                  </a:cubicBezTo>
                  <a:cubicBezTo>
                    <a:pt x="257428" y="209331"/>
                    <a:pt x="249198" y="220920"/>
                    <a:pt x="242876" y="231910"/>
                  </a:cubicBezTo>
                  <a:cubicBezTo>
                    <a:pt x="232763" y="248994"/>
                    <a:pt x="227064" y="264259"/>
                    <a:pt x="223273" y="277069"/>
                  </a:cubicBezTo>
                  <a:cubicBezTo>
                    <a:pt x="223273" y="277069"/>
                    <a:pt x="216951" y="299037"/>
                    <a:pt x="218210" y="313692"/>
                  </a:cubicBezTo>
                  <a:cubicBezTo>
                    <a:pt x="218210" y="313692"/>
                    <a:pt x="218846" y="349093"/>
                    <a:pt x="246666" y="360071"/>
                  </a:cubicBezTo>
                  <a:cubicBezTo>
                    <a:pt x="246666" y="360071"/>
                    <a:pt x="251106" y="366165"/>
                    <a:pt x="266282" y="368009"/>
                  </a:cubicBezTo>
                  <a:cubicBezTo>
                    <a:pt x="266282" y="368009"/>
                    <a:pt x="324466" y="373492"/>
                    <a:pt x="382651" y="283175"/>
                  </a:cubicBezTo>
                  <a:cubicBezTo>
                    <a:pt x="382651" y="283175"/>
                    <a:pt x="409224" y="243512"/>
                    <a:pt x="405421" y="217879"/>
                  </a:cubicBezTo>
                  <a:close/>
                </a:path>
              </a:pathLst>
            </a:custGeom>
            <a:solidFill>
              <a:schemeClr val="accent1"/>
            </a:solidFill>
            <a:ln w="12700" cap="flat" cmpd="sng">
              <a:noFill/>
              <a:prstDash val="solid"/>
              <a:miter lim="800000"/>
            </a:ln>
          </p:spPr>
          <p:txBody>
            <a:bodyPr wrap="square" anchor="ctr">
              <a:spAutoFit/>
            </a:bodyPr>
            <a:lstStyle/>
            <a:p>
              <a:pPr algn="ctr"/>
              <a:endParaRPr lang="en-US"/>
            </a:p>
          </p:txBody>
        </p:sp>
      </p:grpSp>
      <p:sp>
        <p:nvSpPr>
          <p:cNvPr id="24" name="Footer Placeholder 4">
            <a:extLst>
              <a:ext uri="{FF2B5EF4-FFF2-40B4-BE49-F238E27FC236}">
                <a16:creationId xmlns:a16="http://schemas.microsoft.com/office/drawing/2014/main" id="{D9640EB4-913D-5AA5-6E7B-E57130F78B31}"/>
              </a:ext>
            </a:extLst>
          </p:cNvPr>
          <p:cNvSpPr>
            <a:spLocks noGrp="1"/>
          </p:cNvSpPr>
          <p:nvPr>
            <p:ph type="ftr" sz="quarter" idx="10"/>
          </p:nvPr>
        </p:nvSpPr>
        <p:spPr>
          <a:xfrm>
            <a:off x="3431907" y="6545103"/>
            <a:ext cx="5724123" cy="162819"/>
          </a:xfrm>
        </p:spPr>
        <p:txBody>
          <a:bodyPr lIns="0" rIns="0"/>
          <a:lstStyle>
            <a:lvl1pPr algn="r">
              <a:defRPr sz="900">
                <a:solidFill>
                  <a:schemeClr val="tx1"/>
                </a:solidFill>
              </a:defRPr>
            </a:lvl1pPr>
          </a:lstStyle>
          <a:p>
            <a:pPr marL="0" algn="l" defTabSz="914400" rtl="0" eaLnBrk="1" latinLnBrk="0" hangingPunct="1"/>
            <a:endParaRPr lang="en-US" noProof="1"/>
          </a:p>
        </p:txBody>
      </p:sp>
      <p:cxnSp>
        <p:nvCxnSpPr>
          <p:cNvPr id="25" name="Straight Connector 24">
            <a:extLst>
              <a:ext uri="{FF2B5EF4-FFF2-40B4-BE49-F238E27FC236}">
                <a16:creationId xmlns:a16="http://schemas.microsoft.com/office/drawing/2014/main" id="{B788D728-A533-CFEF-C9BB-EBE83B4B0962}"/>
              </a:ext>
            </a:extLst>
          </p:cNvPr>
          <p:cNvCxnSpPr/>
          <p:nvPr userDrawn="1"/>
        </p:nvCxnSpPr>
        <p:spPr>
          <a:xfrm>
            <a:off x="2935665" y="6558616"/>
            <a:ext cx="0" cy="130689"/>
          </a:xfrm>
          <a:prstGeom prst="line">
            <a:avLst/>
          </a:prstGeom>
          <a:ln w="3175">
            <a:solidFill>
              <a:schemeClr val="tx2">
                <a:lumMod val="50000"/>
              </a:schemeClr>
            </a:solidFill>
          </a:ln>
        </p:spPr>
        <p:style>
          <a:lnRef idx="1">
            <a:schemeClr val="accent1"/>
          </a:lnRef>
          <a:fillRef idx="0">
            <a:schemeClr val="accent1"/>
          </a:fillRef>
          <a:effectRef idx="0">
            <a:schemeClr val="accent1"/>
          </a:effectRef>
          <a:fontRef idx="minor">
            <a:schemeClr val="tx1"/>
          </a:fontRef>
        </p:style>
      </p:cxnSp>
      <p:sp>
        <p:nvSpPr>
          <p:cNvPr id="26" name="TextBox 25">
            <a:extLst>
              <a:ext uri="{FF2B5EF4-FFF2-40B4-BE49-F238E27FC236}">
                <a16:creationId xmlns:a16="http://schemas.microsoft.com/office/drawing/2014/main" id="{A9A1540F-4115-34DD-71F6-64A8E1F66237}"/>
              </a:ext>
            </a:extLst>
          </p:cNvPr>
          <p:cNvSpPr txBox="1"/>
          <p:nvPr userDrawn="1"/>
        </p:nvSpPr>
        <p:spPr>
          <a:xfrm>
            <a:off x="3025809" y="6537657"/>
            <a:ext cx="158561" cy="195814"/>
          </a:xfrm>
          <a:prstGeom prst="rect">
            <a:avLst/>
          </a:prstGeom>
          <a:noFill/>
        </p:spPr>
        <p:txBody>
          <a:bodyPr wrap="square" lIns="36000" tIns="36000" rIns="36000" bIns="36000" rtlCol="0">
            <a:spAutoFit/>
          </a:bodyPr>
          <a:lstStyle/>
          <a:p>
            <a:r>
              <a:rPr lang="en-US" sz="800" b="1">
                <a:solidFill>
                  <a:schemeClr val="tx1"/>
                </a:solidFill>
                <a:effectLst/>
                <a:latin typeface="+mn-lt"/>
              </a:rPr>
              <a:t>D</a:t>
            </a:r>
          </a:p>
        </p:txBody>
      </p:sp>
      <p:sp>
        <p:nvSpPr>
          <p:cNvPr id="3" name="Slide Number Placeholder 2">
            <a:extLst>
              <a:ext uri="{FF2B5EF4-FFF2-40B4-BE49-F238E27FC236}">
                <a16:creationId xmlns:a16="http://schemas.microsoft.com/office/drawing/2014/main" id="{F44A2C07-97AD-68CE-6E81-3C7907B3D84F}"/>
              </a:ext>
            </a:extLst>
          </p:cNvPr>
          <p:cNvSpPr>
            <a:spLocks noGrp="1"/>
          </p:cNvSpPr>
          <p:nvPr>
            <p:ph type="sldNum" sz="quarter" idx="11"/>
          </p:nvPr>
        </p:nvSpPr>
        <p:spPr>
          <a:xfrm>
            <a:off x="11622175" y="6446638"/>
            <a:ext cx="508094" cy="365125"/>
          </a:xfrm>
          <a:prstGeom prst="rect">
            <a:avLst/>
          </a:prstGeom>
        </p:spPr>
        <p:txBody>
          <a:bodyPr vert="horz" lIns="91440" tIns="45720" rIns="91440" bIns="45720" rtlCol="0" anchor="ctr"/>
          <a:lstStyle>
            <a:defPPr>
              <a:defRPr lang="en-NO"/>
            </a:defPPr>
            <a:lvl1pPr marL="0" algn="r" defTabSz="914400" rtl="0" eaLnBrk="1" latinLnBrk="0" hangingPunct="1">
              <a:defRPr sz="1000" b="1" kern="1200">
                <a:solidFill>
                  <a:schemeClr val="tx1"/>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6FE46E0-88EC-B64D-937C-09396E0D4A7D}" type="slidenum">
              <a:rPr lang="nb-NO" smtClean="0"/>
              <a:pPr/>
              <a:t>‹#›</a:t>
            </a:fld>
            <a:endParaRPr lang="nb-NO"/>
          </a:p>
        </p:txBody>
      </p:sp>
    </p:spTree>
    <p:extLst>
      <p:ext uri="{BB962C8B-B14F-4D97-AF65-F5344CB8AC3E}">
        <p14:creationId xmlns:p14="http://schemas.microsoft.com/office/powerpoint/2010/main" val="40631468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type="title" preserve="1">
  <p:cSld name="Forside">
    <p:spTree>
      <p:nvGrpSpPr>
        <p:cNvPr id="1" name=""/>
        <p:cNvGrpSpPr/>
        <p:nvPr/>
      </p:nvGrpSpPr>
      <p:grpSpPr>
        <a:xfrm>
          <a:off x="0" y="0"/>
          <a:ext cx="0" cy="0"/>
          <a:chOff x="0" y="0"/>
          <a:chExt cx="0" cy="0"/>
        </a:xfrm>
      </p:grpSpPr>
      <p:pic>
        <p:nvPicPr>
          <p:cNvPr id="12" name="Stor N">
            <a:extLst>
              <a:ext uri="{FF2B5EF4-FFF2-40B4-BE49-F238E27FC236}">
                <a16:creationId xmlns:a16="http://schemas.microsoft.com/office/drawing/2014/main" id="{4C338D7E-223B-5908-9F64-811E49AA7F45}"/>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5845131" y="503240"/>
            <a:ext cx="5848571" cy="5848571"/>
          </a:xfrm>
          <a:prstGeom prst="rect">
            <a:avLst/>
          </a:prstGeom>
        </p:spPr>
      </p:pic>
      <p:sp>
        <p:nvSpPr>
          <p:cNvPr id="2" name="Tittel 1">
            <a:extLst>
              <a:ext uri="{FF2B5EF4-FFF2-40B4-BE49-F238E27FC236}">
                <a16:creationId xmlns:a16="http://schemas.microsoft.com/office/drawing/2014/main" id="{5BE51780-9C84-630C-BFBF-90C891922286}"/>
              </a:ext>
            </a:extLst>
          </p:cNvPr>
          <p:cNvSpPr>
            <a:spLocks noGrp="1"/>
          </p:cNvSpPr>
          <p:nvPr>
            <p:ph type="ctrTitle" hasCustomPrompt="1"/>
          </p:nvPr>
        </p:nvSpPr>
        <p:spPr>
          <a:xfrm>
            <a:off x="509588" y="510223"/>
            <a:ext cx="6348412" cy="2387600"/>
          </a:xfrm>
        </p:spPr>
        <p:txBody>
          <a:bodyPr anchor="t" anchorCtr="0">
            <a:noAutofit/>
          </a:bodyPr>
          <a:lstStyle>
            <a:lvl1pPr algn="l">
              <a:lnSpc>
                <a:spcPct val="100000"/>
              </a:lnSpc>
              <a:defRPr sz="5000" spc="70" baseline="0"/>
            </a:lvl1pPr>
          </a:lstStyle>
          <a:p>
            <a:r>
              <a:rPr lang="en-GB"/>
              <a:t>Cover with heading that can span three lines – 50 pt</a:t>
            </a:r>
          </a:p>
        </p:txBody>
      </p:sp>
      <p:sp>
        <p:nvSpPr>
          <p:cNvPr id="3" name="Undertittel 2">
            <a:extLst>
              <a:ext uri="{FF2B5EF4-FFF2-40B4-BE49-F238E27FC236}">
                <a16:creationId xmlns:a16="http://schemas.microsoft.com/office/drawing/2014/main" id="{968C8948-693B-A6F5-EEB6-029474DC215D}"/>
              </a:ext>
            </a:extLst>
          </p:cNvPr>
          <p:cNvSpPr>
            <a:spLocks noGrp="1"/>
          </p:cNvSpPr>
          <p:nvPr>
            <p:ph type="subTitle" idx="1" hasCustomPrompt="1"/>
          </p:nvPr>
        </p:nvSpPr>
        <p:spPr>
          <a:xfrm>
            <a:off x="509588" y="3298824"/>
            <a:ext cx="4826000" cy="565026"/>
          </a:xfrm>
        </p:spPr>
        <p:txBody>
          <a:bodyPr>
            <a:noAutofit/>
          </a:bodyPr>
          <a:lstStyle>
            <a:lvl1pPr marL="0" indent="0" algn="l">
              <a:lnSpc>
                <a:spcPct val="102000"/>
              </a:lnSpc>
              <a:buNone/>
              <a:defRPr sz="1800" spc="3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Subheading or short introduction can go here and can also span two lines</a:t>
            </a:r>
          </a:p>
        </p:txBody>
      </p:sp>
      <p:sp>
        <p:nvSpPr>
          <p:cNvPr id="4" name="Plassholder for dato 3">
            <a:extLst>
              <a:ext uri="{FF2B5EF4-FFF2-40B4-BE49-F238E27FC236}">
                <a16:creationId xmlns:a16="http://schemas.microsoft.com/office/drawing/2014/main" id="{F5B34663-0A6E-97EA-4D81-3C1F5FB5F875}"/>
              </a:ext>
            </a:extLst>
          </p:cNvPr>
          <p:cNvSpPr>
            <a:spLocks noGrp="1"/>
          </p:cNvSpPr>
          <p:nvPr>
            <p:ph type="dt" sz="half" idx="10"/>
          </p:nvPr>
        </p:nvSpPr>
        <p:spPr/>
        <p:txBody>
          <a:bodyPr/>
          <a:lstStyle/>
          <a:p>
            <a:fld id="{E6A610A8-4EE9-470C-972D-0E41A2C50444}" type="datetimeFigureOut">
              <a:rPr lang="en-GB" smtClean="0"/>
              <a:t>10/08/2026</a:t>
            </a:fld>
            <a:endParaRPr lang="en-GB"/>
          </a:p>
        </p:txBody>
      </p:sp>
      <p:sp>
        <p:nvSpPr>
          <p:cNvPr id="5" name="Plassholder for bunntekst 4">
            <a:extLst>
              <a:ext uri="{FF2B5EF4-FFF2-40B4-BE49-F238E27FC236}">
                <a16:creationId xmlns:a16="http://schemas.microsoft.com/office/drawing/2014/main" id="{B15ED4C0-BFF2-F2FA-A1B9-3F66CF41A966}"/>
              </a:ext>
            </a:extLst>
          </p:cNvPr>
          <p:cNvSpPr>
            <a:spLocks noGrp="1"/>
          </p:cNvSpPr>
          <p:nvPr>
            <p:ph type="ftr" sz="quarter" idx="11"/>
          </p:nvPr>
        </p:nvSpPr>
        <p:spPr/>
        <p:txBody>
          <a:bodyPr/>
          <a:lstStyle/>
          <a:p>
            <a:endParaRPr lang="en-GB"/>
          </a:p>
        </p:txBody>
      </p:sp>
      <p:sp>
        <p:nvSpPr>
          <p:cNvPr id="6" name="Plassholder for lysbildenummer 5">
            <a:extLst>
              <a:ext uri="{FF2B5EF4-FFF2-40B4-BE49-F238E27FC236}">
                <a16:creationId xmlns:a16="http://schemas.microsoft.com/office/drawing/2014/main" id="{07BC977A-99F0-CB54-A5A3-F8AADB73A0F8}"/>
              </a:ext>
            </a:extLst>
          </p:cNvPr>
          <p:cNvSpPr>
            <a:spLocks noGrp="1"/>
          </p:cNvSpPr>
          <p:nvPr>
            <p:ph type="sldNum" sz="quarter" idx="12"/>
          </p:nvPr>
        </p:nvSpPr>
        <p:spPr/>
        <p:txBody>
          <a:bodyPr/>
          <a:lstStyle/>
          <a:p>
            <a:fld id="{BE2ACD00-28B2-4D17-A930-2C9F8441C7CA}" type="slidenum">
              <a:rPr lang="en-GB" smtClean="0"/>
              <a:t>‹#›</a:t>
            </a:fld>
            <a:endParaRPr lang="en-GB"/>
          </a:p>
        </p:txBody>
      </p:sp>
      <p:pic>
        <p:nvPicPr>
          <p:cNvPr id="8" name="Navnetrekk eng">
            <a:extLst>
              <a:ext uri="{FF2B5EF4-FFF2-40B4-BE49-F238E27FC236}">
                <a16:creationId xmlns:a16="http://schemas.microsoft.com/office/drawing/2014/main" id="{0E53ED62-FC69-D449-D736-1A2BE0D29538}"/>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522509" y="6109496"/>
            <a:ext cx="1790692" cy="215899"/>
          </a:xfrm>
          <a:prstGeom prst="rect">
            <a:avLst/>
          </a:prstGeom>
        </p:spPr>
      </p:pic>
    </p:spTree>
    <p:extLst>
      <p:ext uri="{BB962C8B-B14F-4D97-AF65-F5344CB8AC3E}">
        <p14:creationId xmlns:p14="http://schemas.microsoft.com/office/powerpoint/2010/main" val="3746950150"/>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preserve="1" userDrawn="1">
  <p:cSld name="Forside med bilde">
    <p:bg>
      <p:bgPr>
        <a:solidFill>
          <a:schemeClr val="accent4"/>
        </a:solidFill>
        <a:effectLst/>
      </p:bgPr>
    </p:bg>
    <p:spTree>
      <p:nvGrpSpPr>
        <p:cNvPr id="1" name=""/>
        <p:cNvGrpSpPr/>
        <p:nvPr/>
      </p:nvGrpSpPr>
      <p:grpSpPr>
        <a:xfrm>
          <a:off x="0" y="0"/>
          <a:ext cx="0" cy="0"/>
          <a:chOff x="0" y="0"/>
          <a:chExt cx="0" cy="0"/>
        </a:xfrm>
      </p:grpSpPr>
      <p:sp>
        <p:nvSpPr>
          <p:cNvPr id="11" name="Plassholder for bilde 12">
            <a:extLst>
              <a:ext uri="{FF2B5EF4-FFF2-40B4-BE49-F238E27FC236}">
                <a16:creationId xmlns:a16="http://schemas.microsoft.com/office/drawing/2014/main" id="{0E88A98F-C8D5-3E5D-B009-D133AC355B78}"/>
              </a:ext>
            </a:extLst>
          </p:cNvPr>
          <p:cNvSpPr>
            <a:spLocks noGrp="1"/>
          </p:cNvSpPr>
          <p:nvPr>
            <p:ph type="pic" sz="quarter" idx="15" hasCustomPrompt="1"/>
          </p:nvPr>
        </p:nvSpPr>
        <p:spPr>
          <a:xfrm>
            <a:off x="0" y="0"/>
            <a:ext cx="12192000" cy="6858000"/>
          </a:xfrm>
          <a:noFill/>
        </p:spPr>
        <p:txBody>
          <a:bodyPr/>
          <a:lstStyle>
            <a:lvl1pPr marL="0" indent="0" algn="ctr">
              <a:buNone/>
              <a:defRPr sz="1200"/>
            </a:lvl1pPr>
          </a:lstStyle>
          <a:p>
            <a:r>
              <a:rPr lang="en-GB" noProof="0"/>
              <a:t>To add an image: drag in an image file or go to the Insert tab &gt; Picture. Adjust the crop in the Picture Format tab &gt; Crop.</a:t>
            </a:r>
          </a:p>
        </p:txBody>
      </p:sp>
      <p:sp>
        <p:nvSpPr>
          <p:cNvPr id="2" name="Tittel 1">
            <a:extLst>
              <a:ext uri="{FF2B5EF4-FFF2-40B4-BE49-F238E27FC236}">
                <a16:creationId xmlns:a16="http://schemas.microsoft.com/office/drawing/2014/main" id="{5BE51780-9C84-630C-BFBF-90C891922286}"/>
              </a:ext>
            </a:extLst>
          </p:cNvPr>
          <p:cNvSpPr>
            <a:spLocks noGrp="1"/>
          </p:cNvSpPr>
          <p:nvPr>
            <p:ph type="ctrTitle" hasCustomPrompt="1"/>
          </p:nvPr>
        </p:nvSpPr>
        <p:spPr>
          <a:xfrm>
            <a:off x="509588" y="510223"/>
            <a:ext cx="6348412" cy="2387600"/>
          </a:xfrm>
        </p:spPr>
        <p:txBody>
          <a:bodyPr anchor="t" anchorCtr="0">
            <a:noAutofit/>
          </a:bodyPr>
          <a:lstStyle>
            <a:lvl1pPr algn="l">
              <a:lnSpc>
                <a:spcPct val="100000"/>
              </a:lnSpc>
              <a:defRPr sz="5000" spc="70" baseline="0">
                <a:solidFill>
                  <a:schemeClr val="bg1"/>
                </a:solidFill>
              </a:defRPr>
            </a:lvl1pPr>
          </a:lstStyle>
          <a:p>
            <a:r>
              <a:rPr lang="en-GB"/>
              <a:t>Cover with heading that can span three lines – 50 pt</a:t>
            </a:r>
          </a:p>
        </p:txBody>
      </p:sp>
      <p:sp>
        <p:nvSpPr>
          <p:cNvPr id="3" name="Undertittel 2">
            <a:extLst>
              <a:ext uri="{FF2B5EF4-FFF2-40B4-BE49-F238E27FC236}">
                <a16:creationId xmlns:a16="http://schemas.microsoft.com/office/drawing/2014/main" id="{968C8948-693B-A6F5-EEB6-029474DC215D}"/>
              </a:ext>
            </a:extLst>
          </p:cNvPr>
          <p:cNvSpPr>
            <a:spLocks noGrp="1"/>
          </p:cNvSpPr>
          <p:nvPr>
            <p:ph type="subTitle" idx="1" hasCustomPrompt="1"/>
          </p:nvPr>
        </p:nvSpPr>
        <p:spPr>
          <a:xfrm>
            <a:off x="509588" y="3298824"/>
            <a:ext cx="4826000" cy="565026"/>
          </a:xfrm>
        </p:spPr>
        <p:txBody>
          <a:bodyPr>
            <a:noAutofit/>
          </a:bodyPr>
          <a:lstStyle>
            <a:lvl1pPr marL="0" indent="0" algn="l">
              <a:lnSpc>
                <a:spcPct val="102000"/>
              </a:lnSpc>
              <a:buNone/>
              <a:defRPr sz="1800" spc="30"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Subheading or short introduction can go here and can also span two lines</a:t>
            </a:r>
          </a:p>
        </p:txBody>
      </p:sp>
      <p:sp>
        <p:nvSpPr>
          <p:cNvPr id="4" name="Plassholder for dato 3">
            <a:extLst>
              <a:ext uri="{FF2B5EF4-FFF2-40B4-BE49-F238E27FC236}">
                <a16:creationId xmlns:a16="http://schemas.microsoft.com/office/drawing/2014/main" id="{F5B34663-0A6E-97EA-4D81-3C1F5FB5F875}"/>
              </a:ext>
            </a:extLst>
          </p:cNvPr>
          <p:cNvSpPr>
            <a:spLocks noGrp="1"/>
          </p:cNvSpPr>
          <p:nvPr>
            <p:ph type="dt" sz="half" idx="10"/>
          </p:nvPr>
        </p:nvSpPr>
        <p:spPr/>
        <p:txBody>
          <a:bodyPr/>
          <a:lstStyle/>
          <a:p>
            <a:fld id="{E6A610A8-4EE9-470C-972D-0E41A2C50444}" type="datetimeFigureOut">
              <a:rPr lang="en-GB" smtClean="0"/>
              <a:t>10/08/2026</a:t>
            </a:fld>
            <a:endParaRPr lang="en-GB"/>
          </a:p>
        </p:txBody>
      </p:sp>
      <p:sp>
        <p:nvSpPr>
          <p:cNvPr id="5" name="Plassholder for bunntekst 4">
            <a:extLst>
              <a:ext uri="{FF2B5EF4-FFF2-40B4-BE49-F238E27FC236}">
                <a16:creationId xmlns:a16="http://schemas.microsoft.com/office/drawing/2014/main" id="{B15ED4C0-BFF2-F2FA-A1B9-3F66CF41A966}"/>
              </a:ext>
            </a:extLst>
          </p:cNvPr>
          <p:cNvSpPr>
            <a:spLocks noGrp="1"/>
          </p:cNvSpPr>
          <p:nvPr>
            <p:ph type="ftr" sz="quarter" idx="11"/>
          </p:nvPr>
        </p:nvSpPr>
        <p:spPr/>
        <p:txBody>
          <a:bodyPr/>
          <a:lstStyle/>
          <a:p>
            <a:endParaRPr lang="en-GB"/>
          </a:p>
        </p:txBody>
      </p:sp>
      <p:sp>
        <p:nvSpPr>
          <p:cNvPr id="6" name="Plassholder for lysbildenummer 5">
            <a:extLst>
              <a:ext uri="{FF2B5EF4-FFF2-40B4-BE49-F238E27FC236}">
                <a16:creationId xmlns:a16="http://schemas.microsoft.com/office/drawing/2014/main" id="{07BC977A-99F0-CB54-A5A3-F8AADB73A0F8}"/>
              </a:ext>
            </a:extLst>
          </p:cNvPr>
          <p:cNvSpPr>
            <a:spLocks noGrp="1"/>
          </p:cNvSpPr>
          <p:nvPr>
            <p:ph type="sldNum" sz="quarter" idx="12"/>
          </p:nvPr>
        </p:nvSpPr>
        <p:spPr/>
        <p:txBody>
          <a:bodyPr/>
          <a:lstStyle/>
          <a:p>
            <a:fld id="{BE2ACD00-28B2-4D17-A930-2C9F8441C7CA}" type="slidenum">
              <a:rPr lang="en-GB" smtClean="0"/>
              <a:t>‹#›</a:t>
            </a:fld>
            <a:endParaRPr lang="en-GB"/>
          </a:p>
        </p:txBody>
      </p:sp>
      <p:sp>
        <p:nvSpPr>
          <p:cNvPr id="8" name="Navnetrekk i plassholder" descr="Innovasjon Norge">
            <a:extLst>
              <a:ext uri="{FF2B5EF4-FFF2-40B4-BE49-F238E27FC236}">
                <a16:creationId xmlns:a16="http://schemas.microsoft.com/office/drawing/2014/main" id="{67CDA71F-1673-F949-5331-AF5F128A7D3B}"/>
              </a:ext>
            </a:extLst>
          </p:cNvPr>
          <p:cNvSpPr>
            <a:spLocks noGrp="1"/>
          </p:cNvSpPr>
          <p:nvPr>
            <p:ph type="body" sz="quarter" idx="13"/>
          </p:nvPr>
        </p:nvSpPr>
        <p:spPr>
          <a:xfrm>
            <a:off x="522509" y="6109496"/>
            <a:ext cx="1790692" cy="215899"/>
          </a:xfrm>
          <a:blipFill>
            <a:blip>
              <a:extLst>
                <a:ext uri="{96DAC541-7B7A-43D3-8B79-37D633B846F1}">
                  <asvg:svgBlip xmlns:asvg="http://schemas.microsoft.com/office/drawing/2016/SVG/main" r:embed="rId2"/>
                </a:ext>
              </a:extLst>
            </a:blip>
            <a:stretch>
              <a:fillRect/>
            </a:stretch>
          </a:blipFill>
        </p:spPr>
        <p:txBody>
          <a:bodyPr/>
          <a:lstStyle>
            <a:lvl1pPr marL="0" indent="0">
              <a:buNone/>
              <a:defRPr>
                <a:noFill/>
              </a:defRPr>
            </a:lvl1pPr>
          </a:lstStyle>
          <a:p>
            <a:pPr lvl="0"/>
            <a:r>
              <a:rPr lang="nb-NO"/>
              <a:t>Klikk for å redigere tekststiler i malen</a:t>
            </a:r>
          </a:p>
        </p:txBody>
      </p:sp>
      <p:sp>
        <p:nvSpPr>
          <p:cNvPr id="9" name="Stor N i plassholder" descr="Innovasjon Norge">
            <a:extLst>
              <a:ext uri="{FF2B5EF4-FFF2-40B4-BE49-F238E27FC236}">
                <a16:creationId xmlns:a16="http://schemas.microsoft.com/office/drawing/2014/main" id="{870995B7-9E77-802C-417C-647E77CC60D7}"/>
              </a:ext>
            </a:extLst>
          </p:cNvPr>
          <p:cNvSpPr>
            <a:spLocks noGrp="1"/>
          </p:cNvSpPr>
          <p:nvPr>
            <p:ph type="body" sz="quarter" idx="14"/>
          </p:nvPr>
        </p:nvSpPr>
        <p:spPr>
          <a:xfrm>
            <a:off x="5845131" y="503240"/>
            <a:ext cx="5848571" cy="5848571"/>
          </a:xfrm>
          <a:blipFill>
            <a:blip>
              <a:extLst>
                <a:ext uri="{96DAC541-7B7A-43D3-8B79-37D633B846F1}">
                  <asvg:svgBlip xmlns:asvg="http://schemas.microsoft.com/office/drawing/2016/SVG/main" r:embed="rId3"/>
                </a:ext>
              </a:extLst>
            </a:blip>
            <a:stretch>
              <a:fillRect/>
            </a:stretch>
          </a:blipFill>
        </p:spPr>
        <p:txBody>
          <a:bodyPr/>
          <a:lstStyle>
            <a:lvl1pPr marL="0" indent="0">
              <a:buNone/>
              <a:defRPr>
                <a:noFill/>
              </a:defRPr>
            </a:lvl1pPr>
          </a:lstStyle>
          <a:p>
            <a:pPr lvl="0"/>
            <a:r>
              <a:rPr lang="nb-NO"/>
              <a:t>Klikk for å redigere tekststiler i malen</a:t>
            </a:r>
          </a:p>
        </p:txBody>
      </p:sp>
      <p:sp>
        <p:nvSpPr>
          <p:cNvPr id="7" name="Plassholder for fotokreditering">
            <a:extLst>
              <a:ext uri="{FF2B5EF4-FFF2-40B4-BE49-F238E27FC236}">
                <a16:creationId xmlns:a16="http://schemas.microsoft.com/office/drawing/2014/main" id="{9FFA897D-A478-A2B0-694A-26042A4EFAB5}"/>
              </a:ext>
            </a:extLst>
          </p:cNvPr>
          <p:cNvSpPr>
            <a:spLocks noGrp="1"/>
          </p:cNvSpPr>
          <p:nvPr>
            <p:ph type="body" sz="quarter" idx="16" hasCustomPrompt="1"/>
          </p:nvPr>
        </p:nvSpPr>
        <p:spPr>
          <a:xfrm>
            <a:off x="6846176" y="6238082"/>
            <a:ext cx="3308880" cy="120674"/>
          </a:xfrm>
        </p:spPr>
        <p:txBody>
          <a:bodyPr>
            <a:noAutofit/>
          </a:bodyPr>
          <a:lstStyle>
            <a:lvl1pPr marL="0" indent="0" algn="r">
              <a:buNone/>
              <a:defRPr sz="700">
                <a:solidFill>
                  <a:schemeClr val="bg1"/>
                </a:solidFill>
              </a:defRPr>
            </a:lvl1pPr>
            <a:lvl2pPr marL="457200" indent="0">
              <a:buNone/>
              <a:defRPr sz="700"/>
            </a:lvl2pPr>
            <a:lvl3pPr marL="914400" indent="0">
              <a:buNone/>
              <a:defRPr sz="700"/>
            </a:lvl3pPr>
            <a:lvl4pPr marL="1371600" indent="0">
              <a:buNone/>
              <a:defRPr sz="700"/>
            </a:lvl4pPr>
            <a:lvl5pPr marL="1828800" indent="0">
              <a:buNone/>
              <a:defRPr sz="700"/>
            </a:lvl5pPr>
          </a:lstStyle>
          <a:p>
            <a:pPr lvl="0"/>
            <a:r>
              <a:rPr lang="en-GB"/>
              <a:t>Photo credit</a:t>
            </a:r>
          </a:p>
        </p:txBody>
      </p:sp>
    </p:spTree>
    <p:extLst>
      <p:ext uri="{BB962C8B-B14F-4D97-AF65-F5344CB8AC3E}">
        <p14:creationId xmlns:p14="http://schemas.microsoft.com/office/powerpoint/2010/main" val="2820219288"/>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E4103CD8-DC4B-1EAC-E4B7-A853F1896FA8}"/>
              </a:ext>
            </a:extLst>
          </p:cNvPr>
          <p:cNvSpPr>
            <a:spLocks noGrp="1"/>
          </p:cNvSpPr>
          <p:nvPr>
            <p:ph type="title" hasCustomPrompt="1"/>
          </p:nvPr>
        </p:nvSpPr>
        <p:spPr>
          <a:xfrm>
            <a:off x="509588" y="509400"/>
            <a:ext cx="6094411" cy="976229"/>
          </a:xfrm>
        </p:spPr>
        <p:txBody>
          <a:bodyPr/>
          <a:lstStyle>
            <a:lvl1pPr>
              <a:defRPr/>
            </a:lvl1pPr>
          </a:lstStyle>
          <a:p>
            <a:r>
              <a:rPr lang="en-GB"/>
              <a:t>Content or agenda</a:t>
            </a:r>
          </a:p>
        </p:txBody>
      </p:sp>
      <p:sp>
        <p:nvSpPr>
          <p:cNvPr id="3" name="Plassholder for dato 2">
            <a:extLst>
              <a:ext uri="{FF2B5EF4-FFF2-40B4-BE49-F238E27FC236}">
                <a16:creationId xmlns:a16="http://schemas.microsoft.com/office/drawing/2014/main" id="{23DA3595-0D76-FC7F-CE98-A2771164E217}"/>
              </a:ext>
            </a:extLst>
          </p:cNvPr>
          <p:cNvSpPr>
            <a:spLocks noGrp="1"/>
          </p:cNvSpPr>
          <p:nvPr>
            <p:ph type="dt" sz="half" idx="10"/>
          </p:nvPr>
        </p:nvSpPr>
        <p:spPr/>
        <p:txBody>
          <a:bodyPr/>
          <a:lstStyle/>
          <a:p>
            <a:fld id="{E6A610A8-4EE9-470C-972D-0E41A2C50444}" type="datetimeFigureOut">
              <a:rPr lang="en-GB" smtClean="0"/>
              <a:t>10/08/2026</a:t>
            </a:fld>
            <a:endParaRPr lang="en-GB"/>
          </a:p>
        </p:txBody>
      </p:sp>
      <p:sp>
        <p:nvSpPr>
          <p:cNvPr id="4" name="Plassholder for bunntekst 3">
            <a:extLst>
              <a:ext uri="{FF2B5EF4-FFF2-40B4-BE49-F238E27FC236}">
                <a16:creationId xmlns:a16="http://schemas.microsoft.com/office/drawing/2014/main" id="{A8C16737-31A4-6AA3-36AE-0BE2577D1271}"/>
              </a:ext>
            </a:extLst>
          </p:cNvPr>
          <p:cNvSpPr>
            <a:spLocks noGrp="1"/>
          </p:cNvSpPr>
          <p:nvPr>
            <p:ph type="ftr" sz="quarter" idx="11"/>
          </p:nvPr>
        </p:nvSpPr>
        <p:spPr/>
        <p:txBody>
          <a:bodyPr/>
          <a:lstStyle/>
          <a:p>
            <a:endParaRPr lang="en-GB"/>
          </a:p>
        </p:txBody>
      </p:sp>
      <p:sp>
        <p:nvSpPr>
          <p:cNvPr id="5" name="Plassholder for lysbildenummer 4">
            <a:extLst>
              <a:ext uri="{FF2B5EF4-FFF2-40B4-BE49-F238E27FC236}">
                <a16:creationId xmlns:a16="http://schemas.microsoft.com/office/drawing/2014/main" id="{C6A46AD8-B713-9AE7-6379-37F6049140CD}"/>
              </a:ext>
            </a:extLst>
          </p:cNvPr>
          <p:cNvSpPr>
            <a:spLocks noGrp="1"/>
          </p:cNvSpPr>
          <p:nvPr>
            <p:ph type="sldNum" sz="quarter" idx="12"/>
          </p:nvPr>
        </p:nvSpPr>
        <p:spPr/>
        <p:txBody>
          <a:bodyPr/>
          <a:lstStyle/>
          <a:p>
            <a:fld id="{BE2ACD00-28B2-4D17-A930-2C9F8441C7CA}" type="slidenum">
              <a:rPr lang="en-GB" smtClean="0"/>
              <a:t>‹#›</a:t>
            </a:fld>
            <a:endParaRPr lang="en-GB"/>
          </a:p>
        </p:txBody>
      </p:sp>
      <p:sp>
        <p:nvSpPr>
          <p:cNvPr id="10" name="Plassholder for bilde 12">
            <a:extLst>
              <a:ext uri="{FF2B5EF4-FFF2-40B4-BE49-F238E27FC236}">
                <a16:creationId xmlns:a16="http://schemas.microsoft.com/office/drawing/2014/main" id="{2060D408-7776-742D-0CA4-BEFF2A2FCAA6}"/>
              </a:ext>
            </a:extLst>
          </p:cNvPr>
          <p:cNvSpPr>
            <a:spLocks noGrp="1"/>
          </p:cNvSpPr>
          <p:nvPr>
            <p:ph type="pic" sz="quarter" idx="15" hasCustomPrompt="1"/>
          </p:nvPr>
        </p:nvSpPr>
        <p:spPr>
          <a:xfrm>
            <a:off x="7108031" y="0"/>
            <a:ext cx="5081587" cy="6858000"/>
          </a:xfrm>
          <a:solidFill>
            <a:schemeClr val="accent4"/>
          </a:solidFill>
        </p:spPr>
        <p:txBody>
          <a:bodyPr/>
          <a:lstStyle>
            <a:lvl1pPr marL="0" indent="0" algn="ctr">
              <a:buNone/>
              <a:defRPr sz="1200"/>
            </a:lvl1pPr>
          </a:lstStyle>
          <a:p>
            <a:r>
              <a:rPr lang="en-GB" err="1"/>
              <a:t>Click</a:t>
            </a:r>
            <a:r>
              <a:rPr lang="en-GB"/>
              <a:t> </a:t>
            </a:r>
            <a:r>
              <a:rPr lang="en-GB" err="1"/>
              <a:t>the</a:t>
            </a:r>
            <a:r>
              <a:rPr lang="en-GB"/>
              <a:t> </a:t>
            </a:r>
            <a:r>
              <a:rPr lang="en-GB" err="1"/>
              <a:t>icon</a:t>
            </a:r>
            <a:r>
              <a:rPr lang="en-GB"/>
              <a:t> to </a:t>
            </a:r>
            <a:r>
              <a:rPr lang="en-GB" err="1"/>
              <a:t>add</a:t>
            </a:r>
            <a:r>
              <a:rPr lang="en-GB"/>
              <a:t> a </a:t>
            </a:r>
            <a:r>
              <a:rPr lang="en-GB" err="1"/>
              <a:t>picture</a:t>
            </a:r>
            <a:endParaRPr lang="en-GB"/>
          </a:p>
        </p:txBody>
      </p:sp>
      <p:sp>
        <p:nvSpPr>
          <p:cNvPr id="9" name="Plassholder for fotokreditering">
            <a:extLst>
              <a:ext uri="{FF2B5EF4-FFF2-40B4-BE49-F238E27FC236}">
                <a16:creationId xmlns:a16="http://schemas.microsoft.com/office/drawing/2014/main" id="{E11CC5F3-48AB-2190-B209-82ACAC7CBC11}"/>
              </a:ext>
            </a:extLst>
          </p:cNvPr>
          <p:cNvSpPr>
            <a:spLocks noGrp="1"/>
          </p:cNvSpPr>
          <p:nvPr>
            <p:ph type="body" sz="quarter" idx="14" hasCustomPrompt="1"/>
          </p:nvPr>
        </p:nvSpPr>
        <p:spPr>
          <a:xfrm>
            <a:off x="8373533" y="6238082"/>
            <a:ext cx="3308880" cy="120674"/>
          </a:xfrm>
        </p:spPr>
        <p:txBody>
          <a:bodyPr>
            <a:noAutofit/>
          </a:bodyPr>
          <a:lstStyle>
            <a:lvl1pPr marL="0" indent="0" algn="r">
              <a:buNone/>
              <a:defRPr sz="700">
                <a:solidFill>
                  <a:schemeClr val="bg1"/>
                </a:solidFill>
              </a:defRPr>
            </a:lvl1pPr>
            <a:lvl2pPr marL="457200" indent="0">
              <a:buNone/>
              <a:defRPr sz="700"/>
            </a:lvl2pPr>
            <a:lvl3pPr marL="914400" indent="0">
              <a:buNone/>
              <a:defRPr sz="700"/>
            </a:lvl3pPr>
            <a:lvl4pPr marL="1371600" indent="0">
              <a:buNone/>
              <a:defRPr sz="700"/>
            </a:lvl4pPr>
            <a:lvl5pPr marL="1828800" indent="0">
              <a:buNone/>
              <a:defRPr sz="700"/>
            </a:lvl5pPr>
          </a:lstStyle>
          <a:p>
            <a:pPr lvl="0"/>
            <a:r>
              <a:rPr lang="en-GB"/>
              <a:t>Photo credit</a:t>
            </a:r>
          </a:p>
        </p:txBody>
      </p:sp>
      <p:sp>
        <p:nvSpPr>
          <p:cNvPr id="12" name="Plassholder for tekst 11">
            <a:extLst>
              <a:ext uri="{FF2B5EF4-FFF2-40B4-BE49-F238E27FC236}">
                <a16:creationId xmlns:a16="http://schemas.microsoft.com/office/drawing/2014/main" id="{A8D8A3D0-4A57-C52D-6E06-203FB2C84DE9}"/>
              </a:ext>
            </a:extLst>
          </p:cNvPr>
          <p:cNvSpPr>
            <a:spLocks noGrp="1"/>
          </p:cNvSpPr>
          <p:nvPr>
            <p:ph type="body" sz="quarter" idx="16" hasCustomPrompt="1"/>
          </p:nvPr>
        </p:nvSpPr>
        <p:spPr>
          <a:xfrm>
            <a:off x="1016530" y="2051580"/>
            <a:ext cx="5589587" cy="3811587"/>
          </a:xfrm>
        </p:spPr>
        <p:txBody>
          <a:bodyPr/>
          <a:lstStyle>
            <a:lvl1pPr marL="0" indent="0">
              <a:spcBef>
                <a:spcPts val="1400"/>
              </a:spcBef>
              <a:buNone/>
              <a:defRPr sz="1800" spc="-20" baseline="0">
                <a:latin typeface="+mj-lt"/>
              </a:defRPr>
            </a:lvl1pPr>
            <a:lvl2pPr marL="457200" indent="0">
              <a:buNone/>
              <a:defRPr sz="1800">
                <a:latin typeface="+mj-lt"/>
              </a:defRPr>
            </a:lvl2pPr>
          </a:lstStyle>
          <a:p>
            <a:pPr lvl="0"/>
            <a:r>
              <a:rPr lang="en-GB"/>
              <a:t>Chapter</a:t>
            </a:r>
          </a:p>
        </p:txBody>
      </p:sp>
      <p:sp>
        <p:nvSpPr>
          <p:cNvPr id="14" name="Plassholder for tekst 11">
            <a:extLst>
              <a:ext uri="{FF2B5EF4-FFF2-40B4-BE49-F238E27FC236}">
                <a16:creationId xmlns:a16="http://schemas.microsoft.com/office/drawing/2014/main" id="{552EC8A2-4DD5-880A-C503-59F48A50ECE6}"/>
              </a:ext>
            </a:extLst>
          </p:cNvPr>
          <p:cNvSpPr>
            <a:spLocks noGrp="1"/>
          </p:cNvSpPr>
          <p:nvPr>
            <p:ph type="body" sz="quarter" idx="17" hasCustomPrompt="1"/>
          </p:nvPr>
        </p:nvSpPr>
        <p:spPr>
          <a:xfrm>
            <a:off x="506413" y="2051580"/>
            <a:ext cx="510073" cy="3811587"/>
          </a:xfrm>
        </p:spPr>
        <p:txBody>
          <a:bodyPr/>
          <a:lstStyle>
            <a:lvl1pPr marL="0" indent="0">
              <a:spcBef>
                <a:spcPts val="1400"/>
              </a:spcBef>
              <a:buNone/>
              <a:defRPr sz="1800" spc="-20" baseline="0">
                <a:solidFill>
                  <a:schemeClr val="accent1"/>
                </a:solidFill>
                <a:latin typeface="+mj-lt"/>
              </a:defRPr>
            </a:lvl1pPr>
            <a:lvl2pPr marL="457200" indent="0">
              <a:buNone/>
              <a:defRPr sz="1800">
                <a:latin typeface="+mj-lt"/>
              </a:defRPr>
            </a:lvl2pPr>
          </a:lstStyle>
          <a:p>
            <a:pPr lvl="0"/>
            <a:r>
              <a:rPr lang="en-GB"/>
              <a:t>00</a:t>
            </a:r>
          </a:p>
        </p:txBody>
      </p:sp>
    </p:spTree>
    <p:extLst>
      <p:ext uri="{BB962C8B-B14F-4D97-AF65-F5344CB8AC3E}">
        <p14:creationId xmlns:p14="http://schemas.microsoft.com/office/powerpoint/2010/main" val="254134388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Skilleside A">
    <p:spTree>
      <p:nvGrpSpPr>
        <p:cNvPr id="1" name=""/>
        <p:cNvGrpSpPr/>
        <p:nvPr/>
      </p:nvGrpSpPr>
      <p:grpSpPr>
        <a:xfrm>
          <a:off x="0" y="0"/>
          <a:ext cx="0" cy="0"/>
          <a:chOff x="0" y="0"/>
          <a:chExt cx="0" cy="0"/>
        </a:xfrm>
      </p:grpSpPr>
      <p:sp>
        <p:nvSpPr>
          <p:cNvPr id="12" name="Plassholder for tall">
            <a:extLst>
              <a:ext uri="{FF2B5EF4-FFF2-40B4-BE49-F238E27FC236}">
                <a16:creationId xmlns:a16="http://schemas.microsoft.com/office/drawing/2014/main" id="{A610CFCF-A971-CD35-D3CB-9005B17C7347}"/>
              </a:ext>
            </a:extLst>
          </p:cNvPr>
          <p:cNvSpPr>
            <a:spLocks noGrp="1"/>
          </p:cNvSpPr>
          <p:nvPr>
            <p:ph type="body" sz="quarter" idx="13" hasCustomPrompt="1"/>
          </p:nvPr>
        </p:nvSpPr>
        <p:spPr>
          <a:xfrm>
            <a:off x="509588" y="2030413"/>
            <a:ext cx="857250" cy="769441"/>
          </a:xfrm>
        </p:spPr>
        <p:txBody>
          <a:bodyPr>
            <a:noAutofit/>
          </a:bodyPr>
          <a:lstStyle>
            <a:lvl1pPr marL="0" indent="0">
              <a:lnSpc>
                <a:spcPct val="100000"/>
              </a:lnSpc>
              <a:spcBef>
                <a:spcPts val="0"/>
              </a:spcBef>
              <a:buNone/>
              <a:defRPr sz="5000" spc="70" baseline="0">
                <a:solidFill>
                  <a:schemeClr val="accent1"/>
                </a:solidFill>
                <a:latin typeface="+mj-lt"/>
              </a:defRPr>
            </a:lvl1pPr>
          </a:lstStyle>
          <a:p>
            <a:pPr lvl="0"/>
            <a:r>
              <a:rPr lang="en-GB"/>
              <a:t>00</a:t>
            </a:r>
          </a:p>
        </p:txBody>
      </p:sp>
      <p:sp>
        <p:nvSpPr>
          <p:cNvPr id="9" name="Tittel 1">
            <a:extLst>
              <a:ext uri="{FF2B5EF4-FFF2-40B4-BE49-F238E27FC236}">
                <a16:creationId xmlns:a16="http://schemas.microsoft.com/office/drawing/2014/main" id="{AC90692D-6290-21F0-705D-318032EF9A61}"/>
              </a:ext>
            </a:extLst>
          </p:cNvPr>
          <p:cNvSpPr>
            <a:spLocks noGrp="1"/>
          </p:cNvSpPr>
          <p:nvPr>
            <p:ph type="ctrTitle" hasCustomPrompt="1"/>
          </p:nvPr>
        </p:nvSpPr>
        <p:spPr>
          <a:xfrm>
            <a:off x="1525588" y="2030413"/>
            <a:ext cx="5332412" cy="2387600"/>
          </a:xfrm>
        </p:spPr>
        <p:txBody>
          <a:bodyPr anchor="t" anchorCtr="0">
            <a:noAutofit/>
          </a:bodyPr>
          <a:lstStyle>
            <a:lvl1pPr algn="l">
              <a:lnSpc>
                <a:spcPct val="100000"/>
              </a:lnSpc>
              <a:defRPr sz="5000" spc="70" baseline="0"/>
            </a:lvl1pPr>
          </a:lstStyle>
          <a:p>
            <a:r>
              <a:rPr lang="en-GB">
                <a:effectLst/>
              </a:rPr>
              <a:t>Divider slide with heading that can span three lines</a:t>
            </a:r>
            <a:endParaRPr lang="en-GB"/>
          </a:p>
        </p:txBody>
      </p:sp>
      <p:sp>
        <p:nvSpPr>
          <p:cNvPr id="4" name="Plassholder for dato 3">
            <a:extLst>
              <a:ext uri="{FF2B5EF4-FFF2-40B4-BE49-F238E27FC236}">
                <a16:creationId xmlns:a16="http://schemas.microsoft.com/office/drawing/2014/main" id="{C880C8A2-7304-2314-8523-D1FFEFD6364E}"/>
              </a:ext>
            </a:extLst>
          </p:cNvPr>
          <p:cNvSpPr>
            <a:spLocks noGrp="1"/>
          </p:cNvSpPr>
          <p:nvPr>
            <p:ph type="dt" sz="half" idx="10"/>
          </p:nvPr>
        </p:nvSpPr>
        <p:spPr/>
        <p:txBody>
          <a:bodyPr/>
          <a:lstStyle/>
          <a:p>
            <a:fld id="{E6A610A8-4EE9-470C-972D-0E41A2C50444}" type="datetimeFigureOut">
              <a:rPr lang="en-GB" smtClean="0"/>
              <a:t>10/08/2026</a:t>
            </a:fld>
            <a:endParaRPr lang="en-GB"/>
          </a:p>
        </p:txBody>
      </p:sp>
      <p:sp>
        <p:nvSpPr>
          <p:cNvPr id="5" name="Plassholder for bunntekst 4">
            <a:extLst>
              <a:ext uri="{FF2B5EF4-FFF2-40B4-BE49-F238E27FC236}">
                <a16:creationId xmlns:a16="http://schemas.microsoft.com/office/drawing/2014/main" id="{3EE73FFE-145C-E4BF-9A55-964A9A110208}"/>
              </a:ext>
            </a:extLst>
          </p:cNvPr>
          <p:cNvSpPr>
            <a:spLocks noGrp="1"/>
          </p:cNvSpPr>
          <p:nvPr>
            <p:ph type="ftr" sz="quarter" idx="11"/>
          </p:nvPr>
        </p:nvSpPr>
        <p:spPr/>
        <p:txBody>
          <a:bodyPr/>
          <a:lstStyle/>
          <a:p>
            <a:endParaRPr lang="en-GB"/>
          </a:p>
        </p:txBody>
      </p:sp>
      <p:sp>
        <p:nvSpPr>
          <p:cNvPr id="6" name="Plassholder for lysbildenummer 5">
            <a:extLst>
              <a:ext uri="{FF2B5EF4-FFF2-40B4-BE49-F238E27FC236}">
                <a16:creationId xmlns:a16="http://schemas.microsoft.com/office/drawing/2014/main" id="{C09F080D-2D36-9CA5-0DFD-1ABD5E827C16}"/>
              </a:ext>
            </a:extLst>
          </p:cNvPr>
          <p:cNvSpPr>
            <a:spLocks noGrp="1"/>
          </p:cNvSpPr>
          <p:nvPr>
            <p:ph type="sldNum" sz="quarter" idx="12"/>
          </p:nvPr>
        </p:nvSpPr>
        <p:spPr/>
        <p:txBody>
          <a:bodyPr/>
          <a:lstStyle/>
          <a:p>
            <a:fld id="{BE2ACD00-28B2-4D17-A930-2C9F8441C7CA}" type="slidenum">
              <a:rPr lang="en-GB" smtClean="0"/>
              <a:t>‹#›</a:t>
            </a:fld>
            <a:endParaRPr lang="en-GB"/>
          </a:p>
        </p:txBody>
      </p:sp>
      <p:pic>
        <p:nvPicPr>
          <p:cNvPr id="14" name="Grafikk 13">
            <a:extLst>
              <a:ext uri="{FF2B5EF4-FFF2-40B4-BE49-F238E27FC236}">
                <a16:creationId xmlns:a16="http://schemas.microsoft.com/office/drawing/2014/main" id="{F461332E-67CE-C18E-4BAA-E65EA806D24B}"/>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7110413" y="1625574"/>
            <a:ext cx="5080000" cy="5232400"/>
          </a:xfrm>
          <a:prstGeom prst="rect">
            <a:avLst/>
          </a:prstGeom>
        </p:spPr>
      </p:pic>
    </p:spTree>
    <p:extLst>
      <p:ext uri="{BB962C8B-B14F-4D97-AF65-F5344CB8AC3E}">
        <p14:creationId xmlns:p14="http://schemas.microsoft.com/office/powerpoint/2010/main" val="3374045354"/>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preserve="1" userDrawn="1">
  <p:cSld name="Skilleside B">
    <p:bg>
      <p:bgPr>
        <a:solidFill>
          <a:schemeClr val="accent1"/>
        </a:solidFill>
        <a:effectLst/>
      </p:bgPr>
    </p:bg>
    <p:spTree>
      <p:nvGrpSpPr>
        <p:cNvPr id="1" name=""/>
        <p:cNvGrpSpPr/>
        <p:nvPr/>
      </p:nvGrpSpPr>
      <p:grpSpPr>
        <a:xfrm>
          <a:off x="0" y="0"/>
          <a:ext cx="0" cy="0"/>
          <a:chOff x="0" y="0"/>
          <a:chExt cx="0" cy="0"/>
        </a:xfrm>
      </p:grpSpPr>
      <p:sp>
        <p:nvSpPr>
          <p:cNvPr id="12" name="Plassholder for tall">
            <a:extLst>
              <a:ext uri="{FF2B5EF4-FFF2-40B4-BE49-F238E27FC236}">
                <a16:creationId xmlns:a16="http://schemas.microsoft.com/office/drawing/2014/main" id="{A610CFCF-A971-CD35-D3CB-9005B17C7347}"/>
              </a:ext>
            </a:extLst>
          </p:cNvPr>
          <p:cNvSpPr>
            <a:spLocks noGrp="1"/>
          </p:cNvSpPr>
          <p:nvPr>
            <p:ph type="body" sz="quarter" idx="13" hasCustomPrompt="1"/>
          </p:nvPr>
        </p:nvSpPr>
        <p:spPr>
          <a:xfrm>
            <a:off x="509588" y="2030413"/>
            <a:ext cx="857250" cy="769441"/>
          </a:xfrm>
        </p:spPr>
        <p:txBody>
          <a:bodyPr>
            <a:noAutofit/>
          </a:bodyPr>
          <a:lstStyle>
            <a:lvl1pPr marL="0" indent="0">
              <a:lnSpc>
                <a:spcPct val="100000"/>
              </a:lnSpc>
              <a:spcBef>
                <a:spcPts val="0"/>
              </a:spcBef>
              <a:buNone/>
              <a:defRPr sz="5000" spc="70" baseline="0">
                <a:solidFill>
                  <a:schemeClr val="bg1"/>
                </a:solidFill>
                <a:latin typeface="+mj-lt"/>
              </a:defRPr>
            </a:lvl1pPr>
          </a:lstStyle>
          <a:p>
            <a:pPr lvl="0"/>
            <a:r>
              <a:rPr lang="en-GB"/>
              <a:t>00</a:t>
            </a:r>
          </a:p>
        </p:txBody>
      </p:sp>
      <p:sp>
        <p:nvSpPr>
          <p:cNvPr id="9" name="Tittel 1">
            <a:extLst>
              <a:ext uri="{FF2B5EF4-FFF2-40B4-BE49-F238E27FC236}">
                <a16:creationId xmlns:a16="http://schemas.microsoft.com/office/drawing/2014/main" id="{AC90692D-6290-21F0-705D-318032EF9A61}"/>
              </a:ext>
            </a:extLst>
          </p:cNvPr>
          <p:cNvSpPr>
            <a:spLocks noGrp="1"/>
          </p:cNvSpPr>
          <p:nvPr>
            <p:ph type="ctrTitle" hasCustomPrompt="1"/>
          </p:nvPr>
        </p:nvSpPr>
        <p:spPr>
          <a:xfrm>
            <a:off x="1525588" y="2030413"/>
            <a:ext cx="7616825" cy="1538883"/>
          </a:xfrm>
        </p:spPr>
        <p:txBody>
          <a:bodyPr anchor="t" anchorCtr="0">
            <a:noAutofit/>
          </a:bodyPr>
          <a:lstStyle>
            <a:lvl1pPr algn="l">
              <a:lnSpc>
                <a:spcPct val="100000"/>
              </a:lnSpc>
              <a:defRPr sz="5000" spc="70" baseline="0">
                <a:solidFill>
                  <a:schemeClr val="bg1"/>
                </a:solidFill>
              </a:defRPr>
            </a:lvl1pPr>
          </a:lstStyle>
          <a:p>
            <a:r>
              <a:rPr lang="en-GB">
                <a:effectLst/>
              </a:rPr>
              <a:t>Divider slide with heading that can span two lines</a:t>
            </a:r>
            <a:endParaRPr lang="en-GB"/>
          </a:p>
        </p:txBody>
      </p:sp>
      <p:sp>
        <p:nvSpPr>
          <p:cNvPr id="4" name="Plassholder for dato 3">
            <a:extLst>
              <a:ext uri="{FF2B5EF4-FFF2-40B4-BE49-F238E27FC236}">
                <a16:creationId xmlns:a16="http://schemas.microsoft.com/office/drawing/2014/main" id="{C880C8A2-7304-2314-8523-D1FFEFD6364E}"/>
              </a:ext>
            </a:extLst>
          </p:cNvPr>
          <p:cNvSpPr>
            <a:spLocks noGrp="1"/>
          </p:cNvSpPr>
          <p:nvPr>
            <p:ph type="dt" sz="half" idx="10"/>
          </p:nvPr>
        </p:nvSpPr>
        <p:spPr/>
        <p:txBody>
          <a:bodyPr/>
          <a:lstStyle/>
          <a:p>
            <a:fld id="{E6A610A8-4EE9-470C-972D-0E41A2C50444}" type="datetimeFigureOut">
              <a:rPr lang="en-GB" smtClean="0"/>
              <a:t>10/08/2026</a:t>
            </a:fld>
            <a:endParaRPr lang="en-GB"/>
          </a:p>
        </p:txBody>
      </p:sp>
      <p:sp>
        <p:nvSpPr>
          <p:cNvPr id="5" name="Plassholder for bunntekst 4">
            <a:extLst>
              <a:ext uri="{FF2B5EF4-FFF2-40B4-BE49-F238E27FC236}">
                <a16:creationId xmlns:a16="http://schemas.microsoft.com/office/drawing/2014/main" id="{3EE73FFE-145C-E4BF-9A55-964A9A110208}"/>
              </a:ext>
            </a:extLst>
          </p:cNvPr>
          <p:cNvSpPr>
            <a:spLocks noGrp="1"/>
          </p:cNvSpPr>
          <p:nvPr>
            <p:ph type="ftr" sz="quarter" idx="11"/>
          </p:nvPr>
        </p:nvSpPr>
        <p:spPr/>
        <p:txBody>
          <a:bodyPr/>
          <a:lstStyle/>
          <a:p>
            <a:endParaRPr lang="en-GB"/>
          </a:p>
        </p:txBody>
      </p:sp>
      <p:sp>
        <p:nvSpPr>
          <p:cNvPr id="6" name="Plassholder for lysbildenummer 5">
            <a:extLst>
              <a:ext uri="{FF2B5EF4-FFF2-40B4-BE49-F238E27FC236}">
                <a16:creationId xmlns:a16="http://schemas.microsoft.com/office/drawing/2014/main" id="{C09F080D-2D36-9CA5-0DFD-1ABD5E827C16}"/>
              </a:ext>
            </a:extLst>
          </p:cNvPr>
          <p:cNvSpPr>
            <a:spLocks noGrp="1"/>
          </p:cNvSpPr>
          <p:nvPr>
            <p:ph type="sldNum" sz="quarter" idx="12"/>
          </p:nvPr>
        </p:nvSpPr>
        <p:spPr/>
        <p:txBody>
          <a:bodyPr/>
          <a:lstStyle/>
          <a:p>
            <a:fld id="{BE2ACD00-28B2-4D17-A930-2C9F8441C7CA}" type="slidenum">
              <a:rPr lang="en-GB" smtClean="0"/>
              <a:t>‹#›</a:t>
            </a:fld>
            <a:endParaRPr lang="en-GB"/>
          </a:p>
        </p:txBody>
      </p:sp>
      <p:pic>
        <p:nvPicPr>
          <p:cNvPr id="3" name="Logo_eng">
            <a:extLst>
              <a:ext uri="{FF2B5EF4-FFF2-40B4-BE49-F238E27FC236}">
                <a16:creationId xmlns:a16="http://schemas.microsoft.com/office/drawing/2014/main" id="{EB45F70E-90F4-C3AF-18C1-297E8B5ECBA2}"/>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509587" y="6096002"/>
            <a:ext cx="715169" cy="269894"/>
          </a:xfrm>
          <a:prstGeom prst="rect">
            <a:avLst/>
          </a:prstGeom>
        </p:spPr>
      </p:pic>
    </p:spTree>
    <p:extLst>
      <p:ext uri="{BB962C8B-B14F-4D97-AF65-F5344CB8AC3E}">
        <p14:creationId xmlns:p14="http://schemas.microsoft.com/office/powerpoint/2010/main" val="3570973824"/>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preserve="1" userDrawn="1">
  <p:cSld name="Skilleside med bilde">
    <p:bg>
      <p:bgPr>
        <a:solidFill>
          <a:schemeClr val="accent4"/>
        </a:solidFill>
        <a:effectLst/>
      </p:bgPr>
    </p:bg>
    <p:spTree>
      <p:nvGrpSpPr>
        <p:cNvPr id="1" name=""/>
        <p:cNvGrpSpPr/>
        <p:nvPr/>
      </p:nvGrpSpPr>
      <p:grpSpPr>
        <a:xfrm>
          <a:off x="0" y="0"/>
          <a:ext cx="0" cy="0"/>
          <a:chOff x="0" y="0"/>
          <a:chExt cx="0" cy="0"/>
        </a:xfrm>
      </p:grpSpPr>
      <p:sp>
        <p:nvSpPr>
          <p:cNvPr id="8" name="Plassholder for bilde 12">
            <a:extLst>
              <a:ext uri="{FF2B5EF4-FFF2-40B4-BE49-F238E27FC236}">
                <a16:creationId xmlns:a16="http://schemas.microsoft.com/office/drawing/2014/main" id="{419CEB86-510E-ACF9-2922-7B74BC47F012}"/>
              </a:ext>
            </a:extLst>
          </p:cNvPr>
          <p:cNvSpPr>
            <a:spLocks noGrp="1"/>
          </p:cNvSpPr>
          <p:nvPr>
            <p:ph type="pic" sz="quarter" idx="16" hasCustomPrompt="1"/>
          </p:nvPr>
        </p:nvSpPr>
        <p:spPr>
          <a:xfrm>
            <a:off x="0" y="0"/>
            <a:ext cx="12192000" cy="6858000"/>
          </a:xfrm>
          <a:noFill/>
        </p:spPr>
        <p:txBody>
          <a:bodyPr/>
          <a:lstStyle>
            <a:lvl1pPr marL="0" indent="0" algn="ctr">
              <a:buNone/>
              <a:defRPr sz="1200"/>
            </a:lvl1pPr>
          </a:lstStyle>
          <a:p>
            <a:r>
              <a:rPr lang="en-GB" noProof="0"/>
              <a:t>To add an image: drag in an image file or go to the Insert tab &gt; Picture. Adjust the crop in the Picture Format tab &gt; Crop.</a:t>
            </a:r>
            <a:endParaRPr lang="en-GB"/>
          </a:p>
        </p:txBody>
      </p:sp>
      <p:sp>
        <p:nvSpPr>
          <p:cNvPr id="12" name="Plassholder for tall">
            <a:extLst>
              <a:ext uri="{FF2B5EF4-FFF2-40B4-BE49-F238E27FC236}">
                <a16:creationId xmlns:a16="http://schemas.microsoft.com/office/drawing/2014/main" id="{A610CFCF-A971-CD35-D3CB-9005B17C7347}"/>
              </a:ext>
            </a:extLst>
          </p:cNvPr>
          <p:cNvSpPr>
            <a:spLocks noGrp="1"/>
          </p:cNvSpPr>
          <p:nvPr>
            <p:ph type="body" sz="quarter" idx="13" hasCustomPrompt="1"/>
          </p:nvPr>
        </p:nvSpPr>
        <p:spPr>
          <a:xfrm>
            <a:off x="509588" y="2030413"/>
            <a:ext cx="857250" cy="769441"/>
          </a:xfrm>
        </p:spPr>
        <p:txBody>
          <a:bodyPr>
            <a:noAutofit/>
          </a:bodyPr>
          <a:lstStyle>
            <a:lvl1pPr marL="0" indent="0">
              <a:lnSpc>
                <a:spcPct val="100000"/>
              </a:lnSpc>
              <a:spcBef>
                <a:spcPts val="0"/>
              </a:spcBef>
              <a:buNone/>
              <a:defRPr sz="5000" spc="70" baseline="0">
                <a:solidFill>
                  <a:schemeClr val="bg1"/>
                </a:solidFill>
                <a:latin typeface="+mj-lt"/>
              </a:defRPr>
            </a:lvl1pPr>
          </a:lstStyle>
          <a:p>
            <a:pPr lvl="0"/>
            <a:r>
              <a:rPr lang="en-GB"/>
              <a:t>00</a:t>
            </a:r>
          </a:p>
        </p:txBody>
      </p:sp>
      <p:sp>
        <p:nvSpPr>
          <p:cNvPr id="9" name="Tittel 1">
            <a:extLst>
              <a:ext uri="{FF2B5EF4-FFF2-40B4-BE49-F238E27FC236}">
                <a16:creationId xmlns:a16="http://schemas.microsoft.com/office/drawing/2014/main" id="{AC90692D-6290-21F0-705D-318032EF9A61}"/>
              </a:ext>
            </a:extLst>
          </p:cNvPr>
          <p:cNvSpPr>
            <a:spLocks noGrp="1"/>
          </p:cNvSpPr>
          <p:nvPr>
            <p:ph type="ctrTitle" hasCustomPrompt="1"/>
          </p:nvPr>
        </p:nvSpPr>
        <p:spPr>
          <a:xfrm>
            <a:off x="1525588" y="2030413"/>
            <a:ext cx="7616825" cy="1538883"/>
          </a:xfrm>
        </p:spPr>
        <p:txBody>
          <a:bodyPr anchor="t" anchorCtr="0">
            <a:noAutofit/>
          </a:bodyPr>
          <a:lstStyle>
            <a:lvl1pPr algn="l">
              <a:lnSpc>
                <a:spcPct val="100000"/>
              </a:lnSpc>
              <a:defRPr sz="5000" spc="70" baseline="0">
                <a:solidFill>
                  <a:schemeClr val="bg1"/>
                </a:solidFill>
              </a:defRPr>
            </a:lvl1pPr>
          </a:lstStyle>
          <a:p>
            <a:r>
              <a:rPr lang="en-GB">
                <a:effectLst/>
              </a:rPr>
              <a:t>Divider slide with heading that can span two lines</a:t>
            </a:r>
            <a:endParaRPr lang="en-GB"/>
          </a:p>
        </p:txBody>
      </p:sp>
      <p:sp>
        <p:nvSpPr>
          <p:cNvPr id="4" name="Plassholder for dato 3">
            <a:extLst>
              <a:ext uri="{FF2B5EF4-FFF2-40B4-BE49-F238E27FC236}">
                <a16:creationId xmlns:a16="http://schemas.microsoft.com/office/drawing/2014/main" id="{C880C8A2-7304-2314-8523-D1FFEFD6364E}"/>
              </a:ext>
            </a:extLst>
          </p:cNvPr>
          <p:cNvSpPr>
            <a:spLocks noGrp="1"/>
          </p:cNvSpPr>
          <p:nvPr>
            <p:ph type="dt" sz="half" idx="10"/>
          </p:nvPr>
        </p:nvSpPr>
        <p:spPr/>
        <p:txBody>
          <a:bodyPr/>
          <a:lstStyle/>
          <a:p>
            <a:fld id="{E6A610A8-4EE9-470C-972D-0E41A2C50444}" type="datetimeFigureOut">
              <a:rPr lang="en-GB" smtClean="0"/>
              <a:t>10/08/2026</a:t>
            </a:fld>
            <a:endParaRPr lang="en-GB"/>
          </a:p>
        </p:txBody>
      </p:sp>
      <p:sp>
        <p:nvSpPr>
          <p:cNvPr id="5" name="Plassholder for bunntekst 4">
            <a:extLst>
              <a:ext uri="{FF2B5EF4-FFF2-40B4-BE49-F238E27FC236}">
                <a16:creationId xmlns:a16="http://schemas.microsoft.com/office/drawing/2014/main" id="{3EE73FFE-145C-E4BF-9A55-964A9A110208}"/>
              </a:ext>
            </a:extLst>
          </p:cNvPr>
          <p:cNvSpPr>
            <a:spLocks noGrp="1"/>
          </p:cNvSpPr>
          <p:nvPr>
            <p:ph type="ftr" sz="quarter" idx="11"/>
          </p:nvPr>
        </p:nvSpPr>
        <p:spPr/>
        <p:txBody>
          <a:bodyPr/>
          <a:lstStyle/>
          <a:p>
            <a:endParaRPr lang="en-GB"/>
          </a:p>
        </p:txBody>
      </p:sp>
      <p:sp>
        <p:nvSpPr>
          <p:cNvPr id="6" name="Plassholder for lysbildenummer 5">
            <a:extLst>
              <a:ext uri="{FF2B5EF4-FFF2-40B4-BE49-F238E27FC236}">
                <a16:creationId xmlns:a16="http://schemas.microsoft.com/office/drawing/2014/main" id="{C09F080D-2D36-9CA5-0DFD-1ABD5E827C16}"/>
              </a:ext>
            </a:extLst>
          </p:cNvPr>
          <p:cNvSpPr>
            <a:spLocks noGrp="1"/>
          </p:cNvSpPr>
          <p:nvPr>
            <p:ph type="sldNum" sz="quarter" idx="12"/>
          </p:nvPr>
        </p:nvSpPr>
        <p:spPr/>
        <p:txBody>
          <a:bodyPr/>
          <a:lstStyle/>
          <a:p>
            <a:fld id="{BE2ACD00-28B2-4D17-A930-2C9F8441C7CA}" type="slidenum">
              <a:rPr lang="en-GB" smtClean="0"/>
              <a:t>‹#›</a:t>
            </a:fld>
            <a:endParaRPr lang="en-GB"/>
          </a:p>
        </p:txBody>
      </p:sp>
      <p:sp>
        <p:nvSpPr>
          <p:cNvPr id="3" name="Logo i plassholder" descr="Innovasjon Norge">
            <a:extLst>
              <a:ext uri="{FF2B5EF4-FFF2-40B4-BE49-F238E27FC236}">
                <a16:creationId xmlns:a16="http://schemas.microsoft.com/office/drawing/2014/main" id="{05730A90-9AE0-2304-41B1-E789CFB60ADE}"/>
              </a:ext>
            </a:extLst>
          </p:cNvPr>
          <p:cNvSpPr>
            <a:spLocks noGrp="1"/>
          </p:cNvSpPr>
          <p:nvPr>
            <p:ph type="body" sz="quarter" idx="14"/>
          </p:nvPr>
        </p:nvSpPr>
        <p:spPr>
          <a:xfrm>
            <a:off x="509587" y="6096002"/>
            <a:ext cx="715169" cy="269894"/>
          </a:xfrm>
          <a:blipFill>
            <a:blip>
              <a:extLst>
                <a:ext uri="{96DAC541-7B7A-43D3-8B79-37D633B846F1}">
                  <asvg:svgBlip xmlns:asvg="http://schemas.microsoft.com/office/drawing/2016/SVG/main" r:embed="rId2"/>
                </a:ext>
              </a:extLst>
            </a:blip>
            <a:stretch>
              <a:fillRect/>
            </a:stretch>
          </a:blipFill>
        </p:spPr>
        <p:txBody>
          <a:bodyPr/>
          <a:lstStyle>
            <a:lvl1pPr marL="0" indent="0">
              <a:buNone/>
              <a:defRPr>
                <a:noFill/>
              </a:defRPr>
            </a:lvl1pPr>
          </a:lstStyle>
          <a:p>
            <a:pPr lvl="0"/>
            <a:r>
              <a:rPr lang="nb-NO"/>
              <a:t>Klikk for å redigere tekststiler i malen</a:t>
            </a:r>
          </a:p>
        </p:txBody>
      </p:sp>
      <p:sp>
        <p:nvSpPr>
          <p:cNvPr id="7" name="Plassholder for fotokreditering">
            <a:extLst>
              <a:ext uri="{FF2B5EF4-FFF2-40B4-BE49-F238E27FC236}">
                <a16:creationId xmlns:a16="http://schemas.microsoft.com/office/drawing/2014/main" id="{2B4F9BCE-C568-5F4B-D6D6-BC1EA7648088}"/>
              </a:ext>
            </a:extLst>
          </p:cNvPr>
          <p:cNvSpPr>
            <a:spLocks noGrp="1"/>
          </p:cNvSpPr>
          <p:nvPr>
            <p:ph type="body" sz="quarter" idx="15" hasCustomPrompt="1"/>
          </p:nvPr>
        </p:nvSpPr>
        <p:spPr>
          <a:xfrm>
            <a:off x="8373533" y="6238082"/>
            <a:ext cx="3308880" cy="120674"/>
          </a:xfrm>
        </p:spPr>
        <p:txBody>
          <a:bodyPr>
            <a:noAutofit/>
          </a:bodyPr>
          <a:lstStyle>
            <a:lvl1pPr marL="0" indent="0" algn="r">
              <a:buNone/>
              <a:defRPr sz="700">
                <a:solidFill>
                  <a:schemeClr val="bg1"/>
                </a:solidFill>
              </a:defRPr>
            </a:lvl1pPr>
            <a:lvl2pPr marL="457200" indent="0">
              <a:buNone/>
              <a:defRPr sz="700"/>
            </a:lvl2pPr>
            <a:lvl3pPr marL="914400" indent="0">
              <a:buNone/>
              <a:defRPr sz="700"/>
            </a:lvl3pPr>
            <a:lvl4pPr marL="1371600" indent="0">
              <a:buNone/>
              <a:defRPr sz="700"/>
            </a:lvl4pPr>
            <a:lvl5pPr marL="1828800" indent="0">
              <a:buNone/>
              <a:defRPr sz="700"/>
            </a:lvl5pPr>
          </a:lstStyle>
          <a:p>
            <a:pPr lvl="0"/>
            <a:r>
              <a:rPr lang="en-GB"/>
              <a:t>Photo credit</a:t>
            </a:r>
          </a:p>
        </p:txBody>
      </p:sp>
    </p:spTree>
    <p:extLst>
      <p:ext uri="{BB962C8B-B14F-4D97-AF65-F5344CB8AC3E}">
        <p14:creationId xmlns:p14="http://schemas.microsoft.com/office/powerpoint/2010/main" val="3391687998"/>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preserve="1" userDrawn="1">
  <p:cSld name="6 nøkkeltall">
    <p:spTree>
      <p:nvGrpSpPr>
        <p:cNvPr id="1" name=""/>
        <p:cNvGrpSpPr/>
        <p:nvPr/>
      </p:nvGrpSpPr>
      <p:grpSpPr>
        <a:xfrm>
          <a:off x="0" y="0"/>
          <a:ext cx="0" cy="0"/>
          <a:chOff x="0" y="0"/>
          <a:chExt cx="0" cy="0"/>
        </a:xfrm>
      </p:grpSpPr>
      <p:sp>
        <p:nvSpPr>
          <p:cNvPr id="6" name="Plassholder for stikktittel">
            <a:extLst>
              <a:ext uri="{FF2B5EF4-FFF2-40B4-BE49-F238E27FC236}">
                <a16:creationId xmlns:a16="http://schemas.microsoft.com/office/drawing/2014/main" id="{CD0CE8AF-E1D5-447A-8641-DEF1B00846AD}"/>
              </a:ext>
            </a:extLst>
          </p:cNvPr>
          <p:cNvSpPr>
            <a:spLocks noGrp="1"/>
          </p:cNvSpPr>
          <p:nvPr>
            <p:ph type="body" sz="quarter" idx="14" hasCustomPrompt="1"/>
          </p:nvPr>
        </p:nvSpPr>
        <p:spPr>
          <a:xfrm>
            <a:off x="509589" y="496117"/>
            <a:ext cx="8885237" cy="276999"/>
          </a:xfrm>
        </p:spPr>
        <p:txBody>
          <a:bodyPr wrap="square">
            <a:spAutoFit/>
          </a:bodyPr>
          <a:lstStyle>
            <a:lvl1pPr marL="0" indent="0">
              <a:lnSpc>
                <a:spcPct val="100000"/>
              </a:lnSpc>
              <a:spcBef>
                <a:spcPts val="0"/>
              </a:spcBef>
              <a:buNone/>
              <a:defRPr sz="1800" spc="-20" baseline="0">
                <a:solidFill>
                  <a:schemeClr val="accent1"/>
                </a:solidFill>
              </a:defRPr>
            </a:lvl1pPr>
          </a:lstStyle>
          <a:p>
            <a:pPr lvl="0"/>
            <a:r>
              <a:rPr lang="en-GB"/>
              <a:t>Sub header, topic or chapter name</a:t>
            </a:r>
          </a:p>
        </p:txBody>
      </p:sp>
      <p:sp>
        <p:nvSpPr>
          <p:cNvPr id="2" name="Tittel 1">
            <a:extLst>
              <a:ext uri="{FF2B5EF4-FFF2-40B4-BE49-F238E27FC236}">
                <a16:creationId xmlns:a16="http://schemas.microsoft.com/office/drawing/2014/main" id="{E4103CD8-DC4B-1EAC-E4B7-A853F1896FA8}"/>
              </a:ext>
            </a:extLst>
          </p:cNvPr>
          <p:cNvSpPr>
            <a:spLocks noGrp="1"/>
          </p:cNvSpPr>
          <p:nvPr>
            <p:ph type="title" hasCustomPrompt="1"/>
          </p:nvPr>
        </p:nvSpPr>
        <p:spPr/>
        <p:txBody>
          <a:bodyPr/>
          <a:lstStyle/>
          <a:p>
            <a:r>
              <a:rPr lang="en-GB"/>
              <a:t>Heading</a:t>
            </a:r>
          </a:p>
        </p:txBody>
      </p:sp>
      <p:sp>
        <p:nvSpPr>
          <p:cNvPr id="3" name="Plassholder for dato 2">
            <a:extLst>
              <a:ext uri="{FF2B5EF4-FFF2-40B4-BE49-F238E27FC236}">
                <a16:creationId xmlns:a16="http://schemas.microsoft.com/office/drawing/2014/main" id="{23DA3595-0D76-FC7F-CE98-A2771164E217}"/>
              </a:ext>
            </a:extLst>
          </p:cNvPr>
          <p:cNvSpPr>
            <a:spLocks noGrp="1"/>
          </p:cNvSpPr>
          <p:nvPr>
            <p:ph type="dt" sz="half" idx="10"/>
          </p:nvPr>
        </p:nvSpPr>
        <p:spPr/>
        <p:txBody>
          <a:bodyPr/>
          <a:lstStyle/>
          <a:p>
            <a:fld id="{E6A610A8-4EE9-470C-972D-0E41A2C50444}" type="datetimeFigureOut">
              <a:rPr lang="en-GB" smtClean="0"/>
              <a:t>10/08/2026</a:t>
            </a:fld>
            <a:endParaRPr lang="en-GB"/>
          </a:p>
        </p:txBody>
      </p:sp>
      <p:sp>
        <p:nvSpPr>
          <p:cNvPr id="4" name="Plassholder for bunntekst 3">
            <a:extLst>
              <a:ext uri="{FF2B5EF4-FFF2-40B4-BE49-F238E27FC236}">
                <a16:creationId xmlns:a16="http://schemas.microsoft.com/office/drawing/2014/main" id="{A8C16737-31A4-6AA3-36AE-0BE2577D1271}"/>
              </a:ext>
            </a:extLst>
          </p:cNvPr>
          <p:cNvSpPr>
            <a:spLocks noGrp="1"/>
          </p:cNvSpPr>
          <p:nvPr>
            <p:ph type="ftr" sz="quarter" idx="11"/>
          </p:nvPr>
        </p:nvSpPr>
        <p:spPr/>
        <p:txBody>
          <a:bodyPr/>
          <a:lstStyle/>
          <a:p>
            <a:endParaRPr lang="en-GB"/>
          </a:p>
        </p:txBody>
      </p:sp>
      <p:sp>
        <p:nvSpPr>
          <p:cNvPr id="5" name="Plassholder for lysbildenummer 4">
            <a:extLst>
              <a:ext uri="{FF2B5EF4-FFF2-40B4-BE49-F238E27FC236}">
                <a16:creationId xmlns:a16="http://schemas.microsoft.com/office/drawing/2014/main" id="{C6A46AD8-B713-9AE7-6379-37F6049140CD}"/>
              </a:ext>
            </a:extLst>
          </p:cNvPr>
          <p:cNvSpPr>
            <a:spLocks noGrp="1"/>
          </p:cNvSpPr>
          <p:nvPr>
            <p:ph type="sldNum" sz="quarter" idx="12"/>
          </p:nvPr>
        </p:nvSpPr>
        <p:spPr/>
        <p:txBody>
          <a:bodyPr/>
          <a:lstStyle/>
          <a:p>
            <a:fld id="{BE2ACD00-28B2-4D17-A930-2C9F8441C7CA}" type="slidenum">
              <a:rPr lang="en-GB" smtClean="0"/>
              <a:t>‹#›</a:t>
            </a:fld>
            <a:endParaRPr lang="en-GB"/>
          </a:p>
        </p:txBody>
      </p:sp>
      <p:pic>
        <p:nvPicPr>
          <p:cNvPr id="14" name="Grafikk 13">
            <a:extLst>
              <a:ext uri="{FF2B5EF4-FFF2-40B4-BE49-F238E27FC236}">
                <a16:creationId xmlns:a16="http://schemas.microsoft.com/office/drawing/2014/main" id="{32C448E6-E997-412E-21F4-64B762C1AEA7}"/>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509588" y="2030413"/>
            <a:ext cx="5332412" cy="1269622"/>
          </a:xfrm>
          <a:prstGeom prst="rect">
            <a:avLst/>
          </a:prstGeom>
        </p:spPr>
      </p:pic>
      <p:sp>
        <p:nvSpPr>
          <p:cNvPr id="10" name="Plassholder for tekst 9">
            <a:extLst>
              <a:ext uri="{FF2B5EF4-FFF2-40B4-BE49-F238E27FC236}">
                <a16:creationId xmlns:a16="http://schemas.microsoft.com/office/drawing/2014/main" id="{E2CE24C1-8CEC-CBC7-411D-620E5655EF65}"/>
              </a:ext>
            </a:extLst>
          </p:cNvPr>
          <p:cNvSpPr>
            <a:spLocks noGrp="1"/>
          </p:cNvSpPr>
          <p:nvPr>
            <p:ph type="body" sz="quarter" idx="15" hasCustomPrompt="1"/>
          </p:nvPr>
        </p:nvSpPr>
        <p:spPr>
          <a:xfrm>
            <a:off x="785812" y="2263247"/>
            <a:ext cx="1400175" cy="783166"/>
          </a:xfrm>
        </p:spPr>
        <p:txBody>
          <a:bodyPr>
            <a:noAutofit/>
          </a:bodyPr>
          <a:lstStyle>
            <a:lvl1pPr marL="0" indent="0">
              <a:buNone/>
              <a:defRPr sz="4251" b="1" spc="50" baseline="0"/>
            </a:lvl1pPr>
          </a:lstStyle>
          <a:p>
            <a:pPr lvl="0"/>
            <a:r>
              <a:rPr lang="en-GB"/>
              <a:t>0000</a:t>
            </a:r>
          </a:p>
        </p:txBody>
      </p:sp>
      <p:sp>
        <p:nvSpPr>
          <p:cNvPr id="12" name="Plassholder for tekst 11">
            <a:extLst>
              <a:ext uri="{FF2B5EF4-FFF2-40B4-BE49-F238E27FC236}">
                <a16:creationId xmlns:a16="http://schemas.microsoft.com/office/drawing/2014/main" id="{E99C1AAC-E316-AC9B-BF5A-8699EE0F3908}"/>
              </a:ext>
            </a:extLst>
          </p:cNvPr>
          <p:cNvSpPr>
            <a:spLocks noGrp="1"/>
          </p:cNvSpPr>
          <p:nvPr>
            <p:ph type="body" sz="quarter" idx="16" hasCustomPrompt="1"/>
          </p:nvPr>
        </p:nvSpPr>
        <p:spPr>
          <a:xfrm>
            <a:off x="2287587" y="2263247"/>
            <a:ext cx="2790825" cy="783165"/>
          </a:xfrm>
        </p:spPr>
        <p:txBody>
          <a:bodyPr anchor="ctr" anchorCtr="0"/>
          <a:lstStyle>
            <a:lvl1pPr marL="0" indent="0">
              <a:buNone/>
              <a:defRPr/>
            </a:lvl1pPr>
          </a:lstStyle>
          <a:p>
            <a:pPr lvl="0"/>
            <a:r>
              <a:rPr lang="en-GB"/>
              <a:t>Text</a:t>
            </a:r>
          </a:p>
        </p:txBody>
      </p:sp>
      <p:pic>
        <p:nvPicPr>
          <p:cNvPr id="15" name="Grafikk 14">
            <a:extLst>
              <a:ext uri="{FF2B5EF4-FFF2-40B4-BE49-F238E27FC236}">
                <a16:creationId xmlns:a16="http://schemas.microsoft.com/office/drawing/2014/main" id="{95556386-61A1-C5E1-AAD6-A6FEDA8E4427}"/>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a:off x="509588" y="3557966"/>
            <a:ext cx="5332412" cy="1269621"/>
          </a:xfrm>
          <a:prstGeom prst="rect">
            <a:avLst/>
          </a:prstGeom>
        </p:spPr>
      </p:pic>
      <p:sp>
        <p:nvSpPr>
          <p:cNvPr id="16" name="Plassholder for tekst 9">
            <a:extLst>
              <a:ext uri="{FF2B5EF4-FFF2-40B4-BE49-F238E27FC236}">
                <a16:creationId xmlns:a16="http://schemas.microsoft.com/office/drawing/2014/main" id="{B7824557-AA24-6A95-6CA9-29E46F759C7E}"/>
              </a:ext>
            </a:extLst>
          </p:cNvPr>
          <p:cNvSpPr>
            <a:spLocks noGrp="1"/>
          </p:cNvSpPr>
          <p:nvPr>
            <p:ph type="body" sz="quarter" idx="17" hasCustomPrompt="1"/>
          </p:nvPr>
        </p:nvSpPr>
        <p:spPr>
          <a:xfrm>
            <a:off x="785812" y="3790800"/>
            <a:ext cx="1400175" cy="783166"/>
          </a:xfrm>
        </p:spPr>
        <p:txBody>
          <a:bodyPr>
            <a:noAutofit/>
          </a:bodyPr>
          <a:lstStyle>
            <a:lvl1pPr marL="0" indent="0">
              <a:buNone/>
              <a:defRPr sz="4251" b="1" spc="50" baseline="0"/>
            </a:lvl1pPr>
          </a:lstStyle>
          <a:p>
            <a:pPr lvl="0"/>
            <a:r>
              <a:rPr lang="en-GB"/>
              <a:t>0000</a:t>
            </a:r>
          </a:p>
        </p:txBody>
      </p:sp>
      <p:sp>
        <p:nvSpPr>
          <p:cNvPr id="17" name="Plassholder for tekst 11">
            <a:extLst>
              <a:ext uri="{FF2B5EF4-FFF2-40B4-BE49-F238E27FC236}">
                <a16:creationId xmlns:a16="http://schemas.microsoft.com/office/drawing/2014/main" id="{EC117F5B-2C9A-85EA-0D8B-15EB7CFE2CD1}"/>
              </a:ext>
            </a:extLst>
          </p:cNvPr>
          <p:cNvSpPr>
            <a:spLocks noGrp="1"/>
          </p:cNvSpPr>
          <p:nvPr>
            <p:ph type="body" sz="quarter" idx="18" hasCustomPrompt="1"/>
          </p:nvPr>
        </p:nvSpPr>
        <p:spPr>
          <a:xfrm>
            <a:off x="2287587" y="3790800"/>
            <a:ext cx="2790825" cy="783165"/>
          </a:xfrm>
        </p:spPr>
        <p:txBody>
          <a:bodyPr anchor="ctr" anchorCtr="0"/>
          <a:lstStyle>
            <a:lvl1pPr marL="0" indent="0">
              <a:buNone/>
              <a:defRPr/>
            </a:lvl1pPr>
          </a:lstStyle>
          <a:p>
            <a:pPr lvl="0"/>
            <a:r>
              <a:rPr lang="en-GB"/>
              <a:t>Text</a:t>
            </a:r>
          </a:p>
        </p:txBody>
      </p:sp>
      <p:pic>
        <p:nvPicPr>
          <p:cNvPr id="18" name="Grafikk 17">
            <a:extLst>
              <a:ext uri="{FF2B5EF4-FFF2-40B4-BE49-F238E27FC236}">
                <a16:creationId xmlns:a16="http://schemas.microsoft.com/office/drawing/2014/main" id="{95C29750-7DA2-6B8C-7F3B-90B982C6346B}"/>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4"/>
              </a:ext>
            </a:extLst>
          </a:blip>
          <a:srcRect/>
          <a:stretch/>
        </p:blipFill>
        <p:spPr>
          <a:xfrm>
            <a:off x="509588" y="5078792"/>
            <a:ext cx="5332412" cy="1269621"/>
          </a:xfrm>
          <a:prstGeom prst="rect">
            <a:avLst/>
          </a:prstGeom>
        </p:spPr>
      </p:pic>
      <p:sp>
        <p:nvSpPr>
          <p:cNvPr id="19" name="Plassholder for tekst 9">
            <a:extLst>
              <a:ext uri="{FF2B5EF4-FFF2-40B4-BE49-F238E27FC236}">
                <a16:creationId xmlns:a16="http://schemas.microsoft.com/office/drawing/2014/main" id="{C7284C6C-6EB7-B61F-20AE-0CF38833AA7F}"/>
              </a:ext>
            </a:extLst>
          </p:cNvPr>
          <p:cNvSpPr>
            <a:spLocks noGrp="1"/>
          </p:cNvSpPr>
          <p:nvPr>
            <p:ph type="body" sz="quarter" idx="19" hasCustomPrompt="1"/>
          </p:nvPr>
        </p:nvSpPr>
        <p:spPr>
          <a:xfrm>
            <a:off x="785812" y="5311626"/>
            <a:ext cx="1400175" cy="783166"/>
          </a:xfrm>
        </p:spPr>
        <p:txBody>
          <a:bodyPr>
            <a:noAutofit/>
          </a:bodyPr>
          <a:lstStyle>
            <a:lvl1pPr marL="0" indent="0">
              <a:buNone/>
              <a:defRPr sz="4251" b="1" spc="50" baseline="0"/>
            </a:lvl1pPr>
          </a:lstStyle>
          <a:p>
            <a:pPr lvl="0"/>
            <a:r>
              <a:rPr lang="en-GB"/>
              <a:t>0000</a:t>
            </a:r>
          </a:p>
        </p:txBody>
      </p:sp>
      <p:sp>
        <p:nvSpPr>
          <p:cNvPr id="20" name="Plassholder for tekst 11">
            <a:extLst>
              <a:ext uri="{FF2B5EF4-FFF2-40B4-BE49-F238E27FC236}">
                <a16:creationId xmlns:a16="http://schemas.microsoft.com/office/drawing/2014/main" id="{7E78617F-B31E-732B-A251-9654DF6DD45F}"/>
              </a:ext>
            </a:extLst>
          </p:cNvPr>
          <p:cNvSpPr>
            <a:spLocks noGrp="1"/>
          </p:cNvSpPr>
          <p:nvPr>
            <p:ph type="body" sz="quarter" idx="20" hasCustomPrompt="1"/>
          </p:nvPr>
        </p:nvSpPr>
        <p:spPr>
          <a:xfrm>
            <a:off x="2287587" y="5311626"/>
            <a:ext cx="2790825" cy="783165"/>
          </a:xfrm>
        </p:spPr>
        <p:txBody>
          <a:bodyPr anchor="ctr" anchorCtr="0"/>
          <a:lstStyle>
            <a:lvl1pPr marL="0" indent="0">
              <a:buNone/>
              <a:defRPr/>
            </a:lvl1pPr>
          </a:lstStyle>
          <a:p>
            <a:pPr lvl="0"/>
            <a:r>
              <a:rPr lang="en-GB"/>
              <a:t>Text</a:t>
            </a:r>
          </a:p>
        </p:txBody>
      </p:sp>
      <p:pic>
        <p:nvPicPr>
          <p:cNvPr id="21" name="Grafikk 20">
            <a:extLst>
              <a:ext uri="{FF2B5EF4-FFF2-40B4-BE49-F238E27FC236}">
                <a16:creationId xmlns:a16="http://schemas.microsoft.com/office/drawing/2014/main" id="{FA5701A0-3ED6-3DD5-641C-14EA31128080}"/>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5"/>
              </a:ext>
            </a:extLst>
          </a:blip>
          <a:srcRect/>
          <a:stretch/>
        </p:blipFill>
        <p:spPr>
          <a:xfrm>
            <a:off x="6350000" y="2030413"/>
            <a:ext cx="5332412" cy="1269621"/>
          </a:xfrm>
          <a:prstGeom prst="rect">
            <a:avLst/>
          </a:prstGeom>
        </p:spPr>
      </p:pic>
      <p:sp>
        <p:nvSpPr>
          <p:cNvPr id="22" name="Plassholder for tekst 9">
            <a:extLst>
              <a:ext uri="{FF2B5EF4-FFF2-40B4-BE49-F238E27FC236}">
                <a16:creationId xmlns:a16="http://schemas.microsoft.com/office/drawing/2014/main" id="{4AEB37F8-E1C4-ECEA-1E9D-2E3C27DBC568}"/>
              </a:ext>
            </a:extLst>
          </p:cNvPr>
          <p:cNvSpPr>
            <a:spLocks noGrp="1"/>
          </p:cNvSpPr>
          <p:nvPr>
            <p:ph type="body" sz="quarter" idx="21" hasCustomPrompt="1"/>
          </p:nvPr>
        </p:nvSpPr>
        <p:spPr>
          <a:xfrm>
            <a:off x="6626224" y="2263247"/>
            <a:ext cx="1400175" cy="783166"/>
          </a:xfrm>
        </p:spPr>
        <p:txBody>
          <a:bodyPr>
            <a:noAutofit/>
          </a:bodyPr>
          <a:lstStyle>
            <a:lvl1pPr marL="0" indent="0">
              <a:buNone/>
              <a:defRPr sz="4251" b="1" spc="50" baseline="0"/>
            </a:lvl1pPr>
          </a:lstStyle>
          <a:p>
            <a:pPr lvl="0"/>
            <a:r>
              <a:rPr lang="en-GB"/>
              <a:t>0000</a:t>
            </a:r>
          </a:p>
        </p:txBody>
      </p:sp>
      <p:sp>
        <p:nvSpPr>
          <p:cNvPr id="23" name="Plassholder for tekst 11">
            <a:extLst>
              <a:ext uri="{FF2B5EF4-FFF2-40B4-BE49-F238E27FC236}">
                <a16:creationId xmlns:a16="http://schemas.microsoft.com/office/drawing/2014/main" id="{508FE990-7A06-533B-A1B1-4319E8F19C0C}"/>
              </a:ext>
            </a:extLst>
          </p:cNvPr>
          <p:cNvSpPr>
            <a:spLocks noGrp="1"/>
          </p:cNvSpPr>
          <p:nvPr>
            <p:ph type="body" sz="quarter" idx="22" hasCustomPrompt="1"/>
          </p:nvPr>
        </p:nvSpPr>
        <p:spPr>
          <a:xfrm>
            <a:off x="8127999" y="2263247"/>
            <a:ext cx="2790825" cy="783165"/>
          </a:xfrm>
        </p:spPr>
        <p:txBody>
          <a:bodyPr anchor="ctr" anchorCtr="0"/>
          <a:lstStyle>
            <a:lvl1pPr marL="0" indent="0">
              <a:buNone/>
              <a:defRPr/>
            </a:lvl1pPr>
          </a:lstStyle>
          <a:p>
            <a:pPr lvl="0"/>
            <a:r>
              <a:rPr lang="en-GB"/>
              <a:t>Text</a:t>
            </a:r>
          </a:p>
        </p:txBody>
      </p:sp>
      <p:pic>
        <p:nvPicPr>
          <p:cNvPr id="24" name="Grafikk 23">
            <a:extLst>
              <a:ext uri="{FF2B5EF4-FFF2-40B4-BE49-F238E27FC236}">
                <a16:creationId xmlns:a16="http://schemas.microsoft.com/office/drawing/2014/main" id="{47AE225F-69E6-7DD9-3A9D-E5B6ADFC82C4}"/>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6"/>
              </a:ext>
            </a:extLst>
          </a:blip>
          <a:srcRect/>
          <a:stretch/>
        </p:blipFill>
        <p:spPr>
          <a:xfrm>
            <a:off x="6350000" y="3557966"/>
            <a:ext cx="5332412" cy="1269621"/>
          </a:xfrm>
          <a:prstGeom prst="rect">
            <a:avLst/>
          </a:prstGeom>
        </p:spPr>
      </p:pic>
      <p:sp>
        <p:nvSpPr>
          <p:cNvPr id="25" name="Plassholder for tekst 9">
            <a:extLst>
              <a:ext uri="{FF2B5EF4-FFF2-40B4-BE49-F238E27FC236}">
                <a16:creationId xmlns:a16="http://schemas.microsoft.com/office/drawing/2014/main" id="{1FA81A56-51C4-02E7-2AAB-4E2953F8BE37}"/>
              </a:ext>
            </a:extLst>
          </p:cNvPr>
          <p:cNvSpPr>
            <a:spLocks noGrp="1"/>
          </p:cNvSpPr>
          <p:nvPr>
            <p:ph type="body" sz="quarter" idx="23" hasCustomPrompt="1"/>
          </p:nvPr>
        </p:nvSpPr>
        <p:spPr>
          <a:xfrm>
            <a:off x="6626224" y="3790800"/>
            <a:ext cx="1400175" cy="783166"/>
          </a:xfrm>
        </p:spPr>
        <p:txBody>
          <a:bodyPr>
            <a:noAutofit/>
          </a:bodyPr>
          <a:lstStyle>
            <a:lvl1pPr marL="0" indent="0">
              <a:buNone/>
              <a:defRPr sz="4251" b="1" spc="50" baseline="0"/>
            </a:lvl1pPr>
          </a:lstStyle>
          <a:p>
            <a:pPr lvl="0"/>
            <a:r>
              <a:rPr lang="en-GB"/>
              <a:t>0000</a:t>
            </a:r>
          </a:p>
        </p:txBody>
      </p:sp>
      <p:sp>
        <p:nvSpPr>
          <p:cNvPr id="26" name="Plassholder for tekst 11">
            <a:extLst>
              <a:ext uri="{FF2B5EF4-FFF2-40B4-BE49-F238E27FC236}">
                <a16:creationId xmlns:a16="http://schemas.microsoft.com/office/drawing/2014/main" id="{24584919-A755-2CA4-4094-57791A002DF1}"/>
              </a:ext>
            </a:extLst>
          </p:cNvPr>
          <p:cNvSpPr>
            <a:spLocks noGrp="1"/>
          </p:cNvSpPr>
          <p:nvPr>
            <p:ph type="body" sz="quarter" idx="24" hasCustomPrompt="1"/>
          </p:nvPr>
        </p:nvSpPr>
        <p:spPr>
          <a:xfrm>
            <a:off x="8127999" y="3790800"/>
            <a:ext cx="2790825" cy="783165"/>
          </a:xfrm>
        </p:spPr>
        <p:txBody>
          <a:bodyPr anchor="ctr" anchorCtr="0"/>
          <a:lstStyle>
            <a:lvl1pPr marL="0" indent="0">
              <a:buNone/>
              <a:defRPr/>
            </a:lvl1pPr>
          </a:lstStyle>
          <a:p>
            <a:pPr lvl="0"/>
            <a:r>
              <a:rPr lang="en-GB"/>
              <a:t>Text</a:t>
            </a:r>
          </a:p>
        </p:txBody>
      </p:sp>
      <p:pic>
        <p:nvPicPr>
          <p:cNvPr id="27" name="Grafikk 26">
            <a:extLst>
              <a:ext uri="{FF2B5EF4-FFF2-40B4-BE49-F238E27FC236}">
                <a16:creationId xmlns:a16="http://schemas.microsoft.com/office/drawing/2014/main" id="{B9CCAD6E-C41E-4A23-1A3C-1753C4116B8A}"/>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7"/>
              </a:ext>
            </a:extLst>
          </a:blip>
          <a:srcRect/>
          <a:stretch/>
        </p:blipFill>
        <p:spPr>
          <a:xfrm>
            <a:off x="6350000" y="5085519"/>
            <a:ext cx="5332412" cy="1269621"/>
          </a:xfrm>
          <a:prstGeom prst="rect">
            <a:avLst/>
          </a:prstGeom>
        </p:spPr>
      </p:pic>
      <p:sp>
        <p:nvSpPr>
          <p:cNvPr id="28" name="Plassholder for tekst 9">
            <a:extLst>
              <a:ext uri="{FF2B5EF4-FFF2-40B4-BE49-F238E27FC236}">
                <a16:creationId xmlns:a16="http://schemas.microsoft.com/office/drawing/2014/main" id="{64503977-FA37-4513-CC17-08F91193C9B8}"/>
              </a:ext>
            </a:extLst>
          </p:cNvPr>
          <p:cNvSpPr>
            <a:spLocks noGrp="1"/>
          </p:cNvSpPr>
          <p:nvPr>
            <p:ph type="body" sz="quarter" idx="25" hasCustomPrompt="1"/>
          </p:nvPr>
        </p:nvSpPr>
        <p:spPr>
          <a:xfrm>
            <a:off x="6626224" y="5318353"/>
            <a:ext cx="1400175" cy="783166"/>
          </a:xfrm>
        </p:spPr>
        <p:txBody>
          <a:bodyPr>
            <a:noAutofit/>
          </a:bodyPr>
          <a:lstStyle>
            <a:lvl1pPr marL="0" indent="0">
              <a:buNone/>
              <a:defRPr sz="4251" b="1" spc="50" baseline="0"/>
            </a:lvl1pPr>
          </a:lstStyle>
          <a:p>
            <a:pPr lvl="0"/>
            <a:r>
              <a:rPr lang="en-GB"/>
              <a:t>0000</a:t>
            </a:r>
          </a:p>
        </p:txBody>
      </p:sp>
      <p:sp>
        <p:nvSpPr>
          <p:cNvPr id="29" name="Plassholder for tekst 11">
            <a:extLst>
              <a:ext uri="{FF2B5EF4-FFF2-40B4-BE49-F238E27FC236}">
                <a16:creationId xmlns:a16="http://schemas.microsoft.com/office/drawing/2014/main" id="{8B3B55A2-3046-7A88-A754-C61F0FA33851}"/>
              </a:ext>
            </a:extLst>
          </p:cNvPr>
          <p:cNvSpPr>
            <a:spLocks noGrp="1"/>
          </p:cNvSpPr>
          <p:nvPr>
            <p:ph type="body" sz="quarter" idx="26" hasCustomPrompt="1"/>
          </p:nvPr>
        </p:nvSpPr>
        <p:spPr>
          <a:xfrm>
            <a:off x="8127999" y="5318353"/>
            <a:ext cx="2790825" cy="783165"/>
          </a:xfrm>
        </p:spPr>
        <p:txBody>
          <a:bodyPr anchor="ctr" anchorCtr="0"/>
          <a:lstStyle>
            <a:lvl1pPr marL="0" indent="0">
              <a:buNone/>
              <a:defRPr/>
            </a:lvl1pPr>
          </a:lstStyle>
          <a:p>
            <a:pPr lvl="0"/>
            <a:r>
              <a:rPr lang="en-GB"/>
              <a:t>Text</a:t>
            </a:r>
          </a:p>
        </p:txBody>
      </p:sp>
    </p:spTree>
    <p:extLst>
      <p:ext uri="{BB962C8B-B14F-4D97-AF65-F5344CB8AC3E}">
        <p14:creationId xmlns:p14="http://schemas.microsoft.com/office/powerpoint/2010/main" val="1425289133"/>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Tekst og 4 nøkkeltall">
    <p:spTree>
      <p:nvGrpSpPr>
        <p:cNvPr id="1" name=""/>
        <p:cNvGrpSpPr/>
        <p:nvPr/>
      </p:nvGrpSpPr>
      <p:grpSpPr>
        <a:xfrm>
          <a:off x="0" y="0"/>
          <a:ext cx="0" cy="0"/>
          <a:chOff x="0" y="0"/>
          <a:chExt cx="0" cy="0"/>
        </a:xfrm>
      </p:grpSpPr>
      <p:sp>
        <p:nvSpPr>
          <p:cNvPr id="6" name="Plassholder for stikktittel">
            <a:extLst>
              <a:ext uri="{FF2B5EF4-FFF2-40B4-BE49-F238E27FC236}">
                <a16:creationId xmlns:a16="http://schemas.microsoft.com/office/drawing/2014/main" id="{CD0CE8AF-E1D5-447A-8641-DEF1B00846AD}"/>
              </a:ext>
            </a:extLst>
          </p:cNvPr>
          <p:cNvSpPr>
            <a:spLocks noGrp="1"/>
          </p:cNvSpPr>
          <p:nvPr>
            <p:ph type="body" sz="quarter" idx="14" hasCustomPrompt="1"/>
          </p:nvPr>
        </p:nvSpPr>
        <p:spPr>
          <a:xfrm>
            <a:off x="509590" y="496117"/>
            <a:ext cx="5332412" cy="276999"/>
          </a:xfrm>
        </p:spPr>
        <p:txBody>
          <a:bodyPr wrap="square">
            <a:spAutoFit/>
          </a:bodyPr>
          <a:lstStyle>
            <a:lvl1pPr marL="0" indent="0">
              <a:lnSpc>
                <a:spcPct val="100000"/>
              </a:lnSpc>
              <a:spcBef>
                <a:spcPts val="0"/>
              </a:spcBef>
              <a:buNone/>
              <a:defRPr sz="1800" spc="-20" baseline="0">
                <a:solidFill>
                  <a:schemeClr val="accent1"/>
                </a:solidFill>
              </a:defRPr>
            </a:lvl1pPr>
          </a:lstStyle>
          <a:p>
            <a:pPr lvl="0"/>
            <a:r>
              <a:rPr lang="en-GB"/>
              <a:t>Sub header, topic or chapter name</a:t>
            </a:r>
          </a:p>
        </p:txBody>
      </p:sp>
      <p:sp>
        <p:nvSpPr>
          <p:cNvPr id="2" name="Tittel 1">
            <a:extLst>
              <a:ext uri="{FF2B5EF4-FFF2-40B4-BE49-F238E27FC236}">
                <a16:creationId xmlns:a16="http://schemas.microsoft.com/office/drawing/2014/main" id="{E4103CD8-DC4B-1EAC-E4B7-A853F1896FA8}"/>
              </a:ext>
            </a:extLst>
          </p:cNvPr>
          <p:cNvSpPr>
            <a:spLocks noGrp="1"/>
          </p:cNvSpPr>
          <p:nvPr>
            <p:ph type="title" hasCustomPrompt="1"/>
          </p:nvPr>
        </p:nvSpPr>
        <p:spPr>
          <a:xfrm>
            <a:off x="509589" y="766764"/>
            <a:ext cx="5332412" cy="976229"/>
          </a:xfrm>
        </p:spPr>
        <p:txBody>
          <a:bodyPr/>
          <a:lstStyle/>
          <a:p>
            <a:r>
              <a:rPr lang="en-GB"/>
              <a:t>Heading</a:t>
            </a:r>
          </a:p>
        </p:txBody>
      </p:sp>
      <p:sp>
        <p:nvSpPr>
          <p:cNvPr id="3" name="Plassholder for dato 2">
            <a:extLst>
              <a:ext uri="{FF2B5EF4-FFF2-40B4-BE49-F238E27FC236}">
                <a16:creationId xmlns:a16="http://schemas.microsoft.com/office/drawing/2014/main" id="{23DA3595-0D76-FC7F-CE98-A2771164E217}"/>
              </a:ext>
            </a:extLst>
          </p:cNvPr>
          <p:cNvSpPr>
            <a:spLocks noGrp="1"/>
          </p:cNvSpPr>
          <p:nvPr>
            <p:ph type="dt" sz="half" idx="10"/>
          </p:nvPr>
        </p:nvSpPr>
        <p:spPr/>
        <p:txBody>
          <a:bodyPr/>
          <a:lstStyle/>
          <a:p>
            <a:fld id="{E6A610A8-4EE9-470C-972D-0E41A2C50444}" type="datetimeFigureOut">
              <a:rPr lang="en-GB" smtClean="0"/>
              <a:t>10/08/2026</a:t>
            </a:fld>
            <a:endParaRPr lang="en-GB"/>
          </a:p>
        </p:txBody>
      </p:sp>
      <p:sp>
        <p:nvSpPr>
          <p:cNvPr id="4" name="Plassholder for bunntekst 3">
            <a:extLst>
              <a:ext uri="{FF2B5EF4-FFF2-40B4-BE49-F238E27FC236}">
                <a16:creationId xmlns:a16="http://schemas.microsoft.com/office/drawing/2014/main" id="{A8C16737-31A4-6AA3-36AE-0BE2577D1271}"/>
              </a:ext>
            </a:extLst>
          </p:cNvPr>
          <p:cNvSpPr>
            <a:spLocks noGrp="1"/>
          </p:cNvSpPr>
          <p:nvPr>
            <p:ph type="ftr" sz="quarter" idx="11"/>
          </p:nvPr>
        </p:nvSpPr>
        <p:spPr/>
        <p:txBody>
          <a:bodyPr/>
          <a:lstStyle/>
          <a:p>
            <a:endParaRPr lang="en-GB"/>
          </a:p>
        </p:txBody>
      </p:sp>
      <p:sp>
        <p:nvSpPr>
          <p:cNvPr id="5" name="Plassholder for lysbildenummer 4">
            <a:extLst>
              <a:ext uri="{FF2B5EF4-FFF2-40B4-BE49-F238E27FC236}">
                <a16:creationId xmlns:a16="http://schemas.microsoft.com/office/drawing/2014/main" id="{C6A46AD8-B713-9AE7-6379-37F6049140CD}"/>
              </a:ext>
            </a:extLst>
          </p:cNvPr>
          <p:cNvSpPr>
            <a:spLocks noGrp="1"/>
          </p:cNvSpPr>
          <p:nvPr>
            <p:ph type="sldNum" sz="quarter" idx="12"/>
          </p:nvPr>
        </p:nvSpPr>
        <p:spPr/>
        <p:txBody>
          <a:bodyPr/>
          <a:lstStyle/>
          <a:p>
            <a:fld id="{BE2ACD00-28B2-4D17-A930-2C9F8441C7CA}" type="slidenum">
              <a:rPr lang="en-GB" smtClean="0"/>
              <a:t>‹#›</a:t>
            </a:fld>
            <a:endParaRPr lang="en-GB"/>
          </a:p>
        </p:txBody>
      </p:sp>
      <p:pic>
        <p:nvPicPr>
          <p:cNvPr id="14" name="Grafikk 13">
            <a:extLst>
              <a:ext uri="{FF2B5EF4-FFF2-40B4-BE49-F238E27FC236}">
                <a16:creationId xmlns:a16="http://schemas.microsoft.com/office/drawing/2014/main" id="{32C448E6-E997-412E-21F4-64B762C1AEA7}"/>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6351588" y="512763"/>
            <a:ext cx="5332412" cy="1269622"/>
          </a:xfrm>
          <a:prstGeom prst="rect">
            <a:avLst/>
          </a:prstGeom>
        </p:spPr>
      </p:pic>
      <p:sp>
        <p:nvSpPr>
          <p:cNvPr id="10" name="Plassholder for tekst 9">
            <a:extLst>
              <a:ext uri="{FF2B5EF4-FFF2-40B4-BE49-F238E27FC236}">
                <a16:creationId xmlns:a16="http://schemas.microsoft.com/office/drawing/2014/main" id="{E2CE24C1-8CEC-CBC7-411D-620E5655EF65}"/>
              </a:ext>
            </a:extLst>
          </p:cNvPr>
          <p:cNvSpPr>
            <a:spLocks noGrp="1"/>
          </p:cNvSpPr>
          <p:nvPr>
            <p:ph type="body" sz="quarter" idx="15" hasCustomPrompt="1"/>
          </p:nvPr>
        </p:nvSpPr>
        <p:spPr>
          <a:xfrm>
            <a:off x="6627812" y="745597"/>
            <a:ext cx="1400175" cy="783166"/>
          </a:xfrm>
        </p:spPr>
        <p:txBody>
          <a:bodyPr>
            <a:noAutofit/>
          </a:bodyPr>
          <a:lstStyle>
            <a:lvl1pPr marL="0" indent="0">
              <a:buNone/>
              <a:defRPr sz="4251" b="1" spc="50" baseline="0"/>
            </a:lvl1pPr>
          </a:lstStyle>
          <a:p>
            <a:pPr lvl="0"/>
            <a:r>
              <a:rPr lang="en-GB"/>
              <a:t>0000</a:t>
            </a:r>
          </a:p>
        </p:txBody>
      </p:sp>
      <p:sp>
        <p:nvSpPr>
          <p:cNvPr id="12" name="Plassholder for tekst 11">
            <a:extLst>
              <a:ext uri="{FF2B5EF4-FFF2-40B4-BE49-F238E27FC236}">
                <a16:creationId xmlns:a16="http://schemas.microsoft.com/office/drawing/2014/main" id="{E99C1AAC-E316-AC9B-BF5A-8699EE0F3908}"/>
              </a:ext>
            </a:extLst>
          </p:cNvPr>
          <p:cNvSpPr>
            <a:spLocks noGrp="1"/>
          </p:cNvSpPr>
          <p:nvPr>
            <p:ph type="body" sz="quarter" idx="16" hasCustomPrompt="1"/>
          </p:nvPr>
        </p:nvSpPr>
        <p:spPr>
          <a:xfrm>
            <a:off x="8129587" y="745597"/>
            <a:ext cx="2790825" cy="783165"/>
          </a:xfrm>
        </p:spPr>
        <p:txBody>
          <a:bodyPr anchor="ctr" anchorCtr="0"/>
          <a:lstStyle>
            <a:lvl1pPr marL="0" indent="0">
              <a:buNone/>
              <a:defRPr/>
            </a:lvl1pPr>
          </a:lstStyle>
          <a:p>
            <a:pPr lvl="0"/>
            <a:r>
              <a:rPr lang="en-GB"/>
              <a:t>Text</a:t>
            </a:r>
          </a:p>
        </p:txBody>
      </p:sp>
      <p:pic>
        <p:nvPicPr>
          <p:cNvPr id="21" name="Grafikk 20">
            <a:extLst>
              <a:ext uri="{FF2B5EF4-FFF2-40B4-BE49-F238E27FC236}">
                <a16:creationId xmlns:a16="http://schemas.microsoft.com/office/drawing/2014/main" id="{FA5701A0-3ED6-3DD5-641C-14EA31128080}"/>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a:off x="6350000" y="2030413"/>
            <a:ext cx="5332412" cy="1269621"/>
          </a:xfrm>
          <a:prstGeom prst="rect">
            <a:avLst/>
          </a:prstGeom>
        </p:spPr>
      </p:pic>
      <p:sp>
        <p:nvSpPr>
          <p:cNvPr id="22" name="Plassholder for tekst 9">
            <a:extLst>
              <a:ext uri="{FF2B5EF4-FFF2-40B4-BE49-F238E27FC236}">
                <a16:creationId xmlns:a16="http://schemas.microsoft.com/office/drawing/2014/main" id="{4AEB37F8-E1C4-ECEA-1E9D-2E3C27DBC568}"/>
              </a:ext>
            </a:extLst>
          </p:cNvPr>
          <p:cNvSpPr>
            <a:spLocks noGrp="1"/>
          </p:cNvSpPr>
          <p:nvPr>
            <p:ph type="body" sz="quarter" idx="21" hasCustomPrompt="1"/>
          </p:nvPr>
        </p:nvSpPr>
        <p:spPr>
          <a:xfrm>
            <a:off x="6626224" y="2263247"/>
            <a:ext cx="1400175" cy="783166"/>
          </a:xfrm>
        </p:spPr>
        <p:txBody>
          <a:bodyPr>
            <a:noAutofit/>
          </a:bodyPr>
          <a:lstStyle>
            <a:lvl1pPr marL="0" indent="0">
              <a:buNone/>
              <a:defRPr sz="4251" b="1" spc="50" baseline="0"/>
            </a:lvl1pPr>
          </a:lstStyle>
          <a:p>
            <a:pPr lvl="0"/>
            <a:r>
              <a:rPr lang="en-GB"/>
              <a:t>0000</a:t>
            </a:r>
          </a:p>
        </p:txBody>
      </p:sp>
      <p:sp>
        <p:nvSpPr>
          <p:cNvPr id="23" name="Plassholder for tekst 11">
            <a:extLst>
              <a:ext uri="{FF2B5EF4-FFF2-40B4-BE49-F238E27FC236}">
                <a16:creationId xmlns:a16="http://schemas.microsoft.com/office/drawing/2014/main" id="{508FE990-7A06-533B-A1B1-4319E8F19C0C}"/>
              </a:ext>
            </a:extLst>
          </p:cNvPr>
          <p:cNvSpPr>
            <a:spLocks noGrp="1"/>
          </p:cNvSpPr>
          <p:nvPr>
            <p:ph type="body" sz="quarter" idx="22" hasCustomPrompt="1"/>
          </p:nvPr>
        </p:nvSpPr>
        <p:spPr>
          <a:xfrm>
            <a:off x="8127999" y="2263247"/>
            <a:ext cx="2790825" cy="783165"/>
          </a:xfrm>
        </p:spPr>
        <p:txBody>
          <a:bodyPr anchor="ctr" anchorCtr="0"/>
          <a:lstStyle>
            <a:lvl1pPr marL="0" indent="0">
              <a:buNone/>
              <a:defRPr/>
            </a:lvl1pPr>
          </a:lstStyle>
          <a:p>
            <a:pPr lvl="0"/>
            <a:r>
              <a:rPr lang="en-GB"/>
              <a:t>Text</a:t>
            </a:r>
          </a:p>
        </p:txBody>
      </p:sp>
      <p:pic>
        <p:nvPicPr>
          <p:cNvPr id="24" name="Grafikk 23">
            <a:extLst>
              <a:ext uri="{FF2B5EF4-FFF2-40B4-BE49-F238E27FC236}">
                <a16:creationId xmlns:a16="http://schemas.microsoft.com/office/drawing/2014/main" id="{47AE225F-69E6-7DD9-3A9D-E5B6ADFC82C4}"/>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4"/>
              </a:ext>
            </a:extLst>
          </a:blip>
          <a:srcRect/>
          <a:stretch/>
        </p:blipFill>
        <p:spPr>
          <a:xfrm>
            <a:off x="6350000" y="3557966"/>
            <a:ext cx="5332412" cy="1269621"/>
          </a:xfrm>
          <a:prstGeom prst="rect">
            <a:avLst/>
          </a:prstGeom>
        </p:spPr>
      </p:pic>
      <p:sp>
        <p:nvSpPr>
          <p:cNvPr id="25" name="Plassholder for tekst 9">
            <a:extLst>
              <a:ext uri="{FF2B5EF4-FFF2-40B4-BE49-F238E27FC236}">
                <a16:creationId xmlns:a16="http://schemas.microsoft.com/office/drawing/2014/main" id="{1FA81A56-51C4-02E7-2AAB-4E2953F8BE37}"/>
              </a:ext>
            </a:extLst>
          </p:cNvPr>
          <p:cNvSpPr>
            <a:spLocks noGrp="1"/>
          </p:cNvSpPr>
          <p:nvPr>
            <p:ph type="body" sz="quarter" idx="23" hasCustomPrompt="1"/>
          </p:nvPr>
        </p:nvSpPr>
        <p:spPr>
          <a:xfrm>
            <a:off x="6626224" y="3790800"/>
            <a:ext cx="1400175" cy="783166"/>
          </a:xfrm>
        </p:spPr>
        <p:txBody>
          <a:bodyPr>
            <a:noAutofit/>
          </a:bodyPr>
          <a:lstStyle>
            <a:lvl1pPr marL="0" indent="0">
              <a:buNone/>
              <a:defRPr sz="4251" b="1" spc="50" baseline="0"/>
            </a:lvl1pPr>
          </a:lstStyle>
          <a:p>
            <a:pPr lvl="0"/>
            <a:r>
              <a:rPr lang="en-GB"/>
              <a:t>0000</a:t>
            </a:r>
          </a:p>
        </p:txBody>
      </p:sp>
      <p:sp>
        <p:nvSpPr>
          <p:cNvPr id="26" name="Plassholder for tekst 11">
            <a:extLst>
              <a:ext uri="{FF2B5EF4-FFF2-40B4-BE49-F238E27FC236}">
                <a16:creationId xmlns:a16="http://schemas.microsoft.com/office/drawing/2014/main" id="{24584919-A755-2CA4-4094-57791A002DF1}"/>
              </a:ext>
            </a:extLst>
          </p:cNvPr>
          <p:cNvSpPr>
            <a:spLocks noGrp="1"/>
          </p:cNvSpPr>
          <p:nvPr>
            <p:ph type="body" sz="quarter" idx="24" hasCustomPrompt="1"/>
          </p:nvPr>
        </p:nvSpPr>
        <p:spPr>
          <a:xfrm>
            <a:off x="8127999" y="3790800"/>
            <a:ext cx="2790825" cy="783165"/>
          </a:xfrm>
        </p:spPr>
        <p:txBody>
          <a:bodyPr anchor="ctr" anchorCtr="0"/>
          <a:lstStyle>
            <a:lvl1pPr marL="0" indent="0">
              <a:buNone/>
              <a:defRPr/>
            </a:lvl1pPr>
          </a:lstStyle>
          <a:p>
            <a:pPr lvl="0"/>
            <a:r>
              <a:rPr lang="en-GB"/>
              <a:t>Text</a:t>
            </a:r>
          </a:p>
        </p:txBody>
      </p:sp>
      <p:pic>
        <p:nvPicPr>
          <p:cNvPr id="27" name="Grafikk 26">
            <a:extLst>
              <a:ext uri="{FF2B5EF4-FFF2-40B4-BE49-F238E27FC236}">
                <a16:creationId xmlns:a16="http://schemas.microsoft.com/office/drawing/2014/main" id="{B9CCAD6E-C41E-4A23-1A3C-1753C4116B8A}"/>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5"/>
              </a:ext>
            </a:extLst>
          </a:blip>
          <a:srcRect/>
          <a:stretch/>
        </p:blipFill>
        <p:spPr>
          <a:xfrm>
            <a:off x="6350000" y="5078792"/>
            <a:ext cx="5332412" cy="1269621"/>
          </a:xfrm>
          <a:prstGeom prst="rect">
            <a:avLst/>
          </a:prstGeom>
        </p:spPr>
      </p:pic>
      <p:sp>
        <p:nvSpPr>
          <p:cNvPr id="28" name="Plassholder for tekst 9">
            <a:extLst>
              <a:ext uri="{FF2B5EF4-FFF2-40B4-BE49-F238E27FC236}">
                <a16:creationId xmlns:a16="http://schemas.microsoft.com/office/drawing/2014/main" id="{64503977-FA37-4513-CC17-08F91193C9B8}"/>
              </a:ext>
            </a:extLst>
          </p:cNvPr>
          <p:cNvSpPr>
            <a:spLocks noGrp="1"/>
          </p:cNvSpPr>
          <p:nvPr>
            <p:ph type="body" sz="quarter" idx="25" hasCustomPrompt="1"/>
          </p:nvPr>
        </p:nvSpPr>
        <p:spPr>
          <a:xfrm>
            <a:off x="6626224" y="5311626"/>
            <a:ext cx="1400175" cy="783166"/>
          </a:xfrm>
        </p:spPr>
        <p:txBody>
          <a:bodyPr>
            <a:noAutofit/>
          </a:bodyPr>
          <a:lstStyle>
            <a:lvl1pPr marL="0" indent="0">
              <a:buNone/>
              <a:defRPr sz="4251" b="1" spc="50" baseline="0"/>
            </a:lvl1pPr>
          </a:lstStyle>
          <a:p>
            <a:pPr lvl="0"/>
            <a:r>
              <a:rPr lang="en-GB"/>
              <a:t>0000</a:t>
            </a:r>
          </a:p>
        </p:txBody>
      </p:sp>
      <p:sp>
        <p:nvSpPr>
          <p:cNvPr id="29" name="Plassholder for tekst 11">
            <a:extLst>
              <a:ext uri="{FF2B5EF4-FFF2-40B4-BE49-F238E27FC236}">
                <a16:creationId xmlns:a16="http://schemas.microsoft.com/office/drawing/2014/main" id="{8B3B55A2-3046-7A88-A754-C61F0FA33851}"/>
              </a:ext>
            </a:extLst>
          </p:cNvPr>
          <p:cNvSpPr>
            <a:spLocks noGrp="1"/>
          </p:cNvSpPr>
          <p:nvPr>
            <p:ph type="body" sz="quarter" idx="26" hasCustomPrompt="1"/>
          </p:nvPr>
        </p:nvSpPr>
        <p:spPr>
          <a:xfrm>
            <a:off x="8127999" y="5311626"/>
            <a:ext cx="2790825" cy="783165"/>
          </a:xfrm>
        </p:spPr>
        <p:txBody>
          <a:bodyPr anchor="ctr" anchorCtr="0"/>
          <a:lstStyle>
            <a:lvl1pPr marL="0" indent="0">
              <a:buNone/>
              <a:defRPr/>
            </a:lvl1pPr>
          </a:lstStyle>
          <a:p>
            <a:pPr lvl="0"/>
            <a:r>
              <a:rPr lang="en-GB"/>
              <a:t>Text</a:t>
            </a:r>
          </a:p>
        </p:txBody>
      </p:sp>
      <p:sp>
        <p:nvSpPr>
          <p:cNvPr id="9" name="Plassholder for innhold 2">
            <a:extLst>
              <a:ext uri="{FF2B5EF4-FFF2-40B4-BE49-F238E27FC236}">
                <a16:creationId xmlns:a16="http://schemas.microsoft.com/office/drawing/2014/main" id="{DC85B7F9-03D7-0541-3AC8-49EEB0FE9225}"/>
              </a:ext>
            </a:extLst>
          </p:cNvPr>
          <p:cNvSpPr>
            <a:spLocks noGrp="1"/>
          </p:cNvSpPr>
          <p:nvPr>
            <p:ph idx="1" hasCustomPrompt="1"/>
          </p:nvPr>
        </p:nvSpPr>
        <p:spPr>
          <a:xfrm>
            <a:off x="509542" y="2020012"/>
            <a:ext cx="5332411" cy="3821988"/>
          </a:xfrm>
        </p:spPr>
        <p:txBody>
          <a:bodyPr/>
          <a:lstStyle>
            <a:lvl1pPr marL="0" indent="0">
              <a:buNone/>
              <a:defRPr/>
            </a:lvl1pPr>
          </a:lstStyle>
          <a:p>
            <a:pPr lvl="0"/>
            <a:r>
              <a:rPr lang="en-GB"/>
              <a:t>This is body text that can be quite long. It is set in 15 pt Regular. This and the previous slide are used to highlight key figures.</a:t>
            </a:r>
          </a:p>
          <a:p>
            <a:pPr lvl="0"/>
            <a:r>
              <a:rPr lang="en-GB"/>
              <a:t>Click to edit text styles in the template</a:t>
            </a:r>
          </a:p>
          <a:p>
            <a:pPr lvl="1"/>
            <a:r>
              <a:rPr lang="en-GB"/>
              <a:t>Second level</a:t>
            </a:r>
          </a:p>
          <a:p>
            <a:pPr lvl="2"/>
            <a:r>
              <a:rPr lang="en-GB"/>
              <a:t>Third level</a:t>
            </a:r>
          </a:p>
          <a:p>
            <a:pPr lvl="3"/>
            <a:r>
              <a:rPr lang="en-GB"/>
              <a:t>Fourth level</a:t>
            </a:r>
          </a:p>
          <a:p>
            <a:pPr lvl="4"/>
            <a:r>
              <a:rPr lang="en-GB"/>
              <a:t>Fifth level</a:t>
            </a:r>
          </a:p>
        </p:txBody>
      </p:sp>
    </p:spTree>
    <p:extLst>
      <p:ext uri="{BB962C8B-B14F-4D97-AF65-F5344CB8AC3E}">
        <p14:creationId xmlns:p14="http://schemas.microsoft.com/office/powerpoint/2010/main" val="433437087"/>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Tittel, innhold og bilde">
    <p:spTree>
      <p:nvGrpSpPr>
        <p:cNvPr id="1" name=""/>
        <p:cNvGrpSpPr/>
        <p:nvPr/>
      </p:nvGrpSpPr>
      <p:grpSpPr>
        <a:xfrm>
          <a:off x="0" y="0"/>
          <a:ext cx="0" cy="0"/>
          <a:chOff x="0" y="0"/>
          <a:chExt cx="0" cy="0"/>
        </a:xfrm>
      </p:grpSpPr>
      <p:sp>
        <p:nvSpPr>
          <p:cNvPr id="8" name="Plassholder for stikktittel">
            <a:extLst>
              <a:ext uri="{FF2B5EF4-FFF2-40B4-BE49-F238E27FC236}">
                <a16:creationId xmlns:a16="http://schemas.microsoft.com/office/drawing/2014/main" id="{D414B136-2366-FB62-69A4-AC19BC1C0BF4}"/>
              </a:ext>
            </a:extLst>
          </p:cNvPr>
          <p:cNvSpPr>
            <a:spLocks noGrp="1"/>
          </p:cNvSpPr>
          <p:nvPr>
            <p:ph type="body" sz="quarter" idx="13" hasCustomPrompt="1"/>
          </p:nvPr>
        </p:nvSpPr>
        <p:spPr>
          <a:xfrm>
            <a:off x="509588" y="496117"/>
            <a:ext cx="4826020" cy="276999"/>
          </a:xfrm>
        </p:spPr>
        <p:txBody>
          <a:bodyPr wrap="square">
            <a:spAutoFit/>
          </a:bodyPr>
          <a:lstStyle>
            <a:lvl1pPr marL="0" indent="0">
              <a:lnSpc>
                <a:spcPct val="100000"/>
              </a:lnSpc>
              <a:spcBef>
                <a:spcPts val="0"/>
              </a:spcBef>
              <a:buNone/>
              <a:defRPr sz="1800" spc="-20" baseline="0">
                <a:solidFill>
                  <a:schemeClr val="accent1"/>
                </a:solidFill>
              </a:defRPr>
            </a:lvl1pPr>
          </a:lstStyle>
          <a:p>
            <a:pPr lvl="0"/>
            <a:r>
              <a:rPr lang="en-GB"/>
              <a:t>Sub header, topic or chapter name</a:t>
            </a:r>
          </a:p>
        </p:txBody>
      </p:sp>
      <p:sp>
        <p:nvSpPr>
          <p:cNvPr id="2" name="Tittel 1">
            <a:extLst>
              <a:ext uri="{FF2B5EF4-FFF2-40B4-BE49-F238E27FC236}">
                <a16:creationId xmlns:a16="http://schemas.microsoft.com/office/drawing/2014/main" id="{E6B7372A-A4C1-F7A9-DDBC-7EB01A6955F9}"/>
              </a:ext>
            </a:extLst>
          </p:cNvPr>
          <p:cNvSpPr>
            <a:spLocks noGrp="1"/>
          </p:cNvSpPr>
          <p:nvPr>
            <p:ph type="title" hasCustomPrompt="1"/>
          </p:nvPr>
        </p:nvSpPr>
        <p:spPr>
          <a:xfrm>
            <a:off x="509588" y="766764"/>
            <a:ext cx="4826021" cy="976229"/>
          </a:xfrm>
        </p:spPr>
        <p:txBody>
          <a:bodyPr/>
          <a:lstStyle/>
          <a:p>
            <a:r>
              <a:rPr lang="en-GB"/>
              <a:t>Heading can also span two lines if needed</a:t>
            </a:r>
          </a:p>
        </p:txBody>
      </p:sp>
      <p:sp>
        <p:nvSpPr>
          <p:cNvPr id="3" name="Plassholder for innhold 2">
            <a:extLst>
              <a:ext uri="{FF2B5EF4-FFF2-40B4-BE49-F238E27FC236}">
                <a16:creationId xmlns:a16="http://schemas.microsoft.com/office/drawing/2014/main" id="{AD804B83-AC2C-BB25-84B7-5419364A43A0}"/>
              </a:ext>
            </a:extLst>
          </p:cNvPr>
          <p:cNvSpPr>
            <a:spLocks noGrp="1"/>
          </p:cNvSpPr>
          <p:nvPr>
            <p:ph idx="1" hasCustomPrompt="1"/>
          </p:nvPr>
        </p:nvSpPr>
        <p:spPr>
          <a:xfrm>
            <a:off x="509543" y="2020012"/>
            <a:ext cx="4826046" cy="3821988"/>
          </a:xfrm>
        </p:spPr>
        <p:txBody>
          <a:bodyPr/>
          <a:lstStyle>
            <a:lvl1pPr marL="0" indent="0">
              <a:buNone/>
              <a:defRPr/>
            </a:lvl1pPr>
          </a:lstStyle>
          <a:p>
            <a:pPr lvl="0"/>
            <a:r>
              <a:rPr lang="en-GB"/>
              <a:t>This is body text that can be quite long. It is set in 15 pt Regular. This slide should be used if you want to emphasise the message with an image. This type of slide is no longer used as divider slides.</a:t>
            </a:r>
          </a:p>
          <a:p>
            <a:pPr lvl="0"/>
            <a:r>
              <a:rPr lang="en-GB"/>
              <a:t>Click to edit text styles in the template</a:t>
            </a:r>
          </a:p>
          <a:p>
            <a:pPr lvl="1"/>
            <a:r>
              <a:rPr lang="en-GB"/>
              <a:t>Second level</a:t>
            </a:r>
          </a:p>
          <a:p>
            <a:pPr lvl="2"/>
            <a:r>
              <a:rPr lang="en-GB"/>
              <a:t>Third level</a:t>
            </a:r>
          </a:p>
          <a:p>
            <a:pPr lvl="3"/>
            <a:r>
              <a:rPr lang="en-GB"/>
              <a:t>Fourth level</a:t>
            </a:r>
          </a:p>
          <a:p>
            <a:pPr lvl="4"/>
            <a:r>
              <a:rPr lang="en-GB"/>
              <a:t>Fifth level</a:t>
            </a:r>
          </a:p>
        </p:txBody>
      </p:sp>
      <p:sp>
        <p:nvSpPr>
          <p:cNvPr id="13" name="Plassholder for bilde 12">
            <a:extLst>
              <a:ext uri="{FF2B5EF4-FFF2-40B4-BE49-F238E27FC236}">
                <a16:creationId xmlns:a16="http://schemas.microsoft.com/office/drawing/2014/main" id="{4C52BF09-73DE-4C2A-AFCD-8DBBAA2BBEAC}"/>
              </a:ext>
            </a:extLst>
          </p:cNvPr>
          <p:cNvSpPr>
            <a:spLocks noGrp="1"/>
          </p:cNvSpPr>
          <p:nvPr>
            <p:ph type="pic" sz="quarter" idx="15" hasCustomPrompt="1"/>
          </p:nvPr>
        </p:nvSpPr>
        <p:spPr>
          <a:xfrm>
            <a:off x="6096000" y="0"/>
            <a:ext cx="6096000" cy="6858000"/>
          </a:xfrm>
          <a:solidFill>
            <a:schemeClr val="accent4"/>
          </a:solidFill>
        </p:spPr>
        <p:txBody>
          <a:bodyPr/>
          <a:lstStyle>
            <a:lvl1pPr marL="0" indent="0" algn="ctr">
              <a:buNone/>
              <a:defRPr sz="1200"/>
            </a:lvl1pPr>
          </a:lstStyle>
          <a:p>
            <a:r>
              <a:rPr lang="en-GB" noProof="0"/>
              <a:t>Click the icon to add an image</a:t>
            </a:r>
          </a:p>
        </p:txBody>
      </p:sp>
      <p:sp>
        <p:nvSpPr>
          <p:cNvPr id="11" name="Plassholder for fotokreditering">
            <a:extLst>
              <a:ext uri="{FF2B5EF4-FFF2-40B4-BE49-F238E27FC236}">
                <a16:creationId xmlns:a16="http://schemas.microsoft.com/office/drawing/2014/main" id="{D163CA41-77C2-D4B6-6A06-5C884A3A4A13}"/>
              </a:ext>
            </a:extLst>
          </p:cNvPr>
          <p:cNvSpPr>
            <a:spLocks noGrp="1"/>
          </p:cNvSpPr>
          <p:nvPr>
            <p:ph type="body" sz="quarter" idx="14" hasCustomPrompt="1"/>
          </p:nvPr>
        </p:nvSpPr>
        <p:spPr>
          <a:xfrm>
            <a:off x="8373533" y="6238082"/>
            <a:ext cx="3308880" cy="120674"/>
          </a:xfrm>
        </p:spPr>
        <p:txBody>
          <a:bodyPr>
            <a:noAutofit/>
          </a:bodyPr>
          <a:lstStyle>
            <a:lvl1pPr marL="0" indent="0" algn="r">
              <a:buNone/>
              <a:defRPr sz="700">
                <a:solidFill>
                  <a:schemeClr val="bg1"/>
                </a:solidFill>
              </a:defRPr>
            </a:lvl1pPr>
            <a:lvl2pPr marL="457200" indent="0">
              <a:buNone/>
              <a:defRPr sz="700"/>
            </a:lvl2pPr>
            <a:lvl3pPr marL="914400" indent="0">
              <a:buNone/>
              <a:defRPr sz="700"/>
            </a:lvl3pPr>
            <a:lvl4pPr marL="1371600" indent="0">
              <a:buNone/>
              <a:defRPr sz="700"/>
            </a:lvl4pPr>
            <a:lvl5pPr marL="1828800" indent="0">
              <a:buNone/>
              <a:defRPr sz="700"/>
            </a:lvl5pPr>
          </a:lstStyle>
          <a:p>
            <a:pPr lvl="0"/>
            <a:r>
              <a:rPr lang="en-GB"/>
              <a:t>Photo credit</a:t>
            </a:r>
          </a:p>
        </p:txBody>
      </p:sp>
      <p:sp>
        <p:nvSpPr>
          <p:cNvPr id="4" name="Plassholder for dato 3">
            <a:extLst>
              <a:ext uri="{FF2B5EF4-FFF2-40B4-BE49-F238E27FC236}">
                <a16:creationId xmlns:a16="http://schemas.microsoft.com/office/drawing/2014/main" id="{266560E9-3A9B-BC1E-9244-FE6677DD9797}"/>
              </a:ext>
            </a:extLst>
          </p:cNvPr>
          <p:cNvSpPr>
            <a:spLocks noGrp="1"/>
          </p:cNvSpPr>
          <p:nvPr>
            <p:ph type="dt" sz="half" idx="10"/>
          </p:nvPr>
        </p:nvSpPr>
        <p:spPr/>
        <p:txBody>
          <a:bodyPr/>
          <a:lstStyle/>
          <a:p>
            <a:fld id="{E6A610A8-4EE9-470C-972D-0E41A2C50444}" type="datetimeFigureOut">
              <a:rPr lang="en-GB" smtClean="0"/>
              <a:t>10/08/2026</a:t>
            </a:fld>
            <a:endParaRPr lang="en-GB"/>
          </a:p>
        </p:txBody>
      </p:sp>
      <p:sp>
        <p:nvSpPr>
          <p:cNvPr id="5" name="Plassholder for bunntekst 4">
            <a:extLst>
              <a:ext uri="{FF2B5EF4-FFF2-40B4-BE49-F238E27FC236}">
                <a16:creationId xmlns:a16="http://schemas.microsoft.com/office/drawing/2014/main" id="{E1B96096-A613-EAB0-7653-B2915ABD554D}"/>
              </a:ext>
            </a:extLst>
          </p:cNvPr>
          <p:cNvSpPr>
            <a:spLocks noGrp="1"/>
          </p:cNvSpPr>
          <p:nvPr>
            <p:ph type="ftr" sz="quarter" idx="11"/>
          </p:nvPr>
        </p:nvSpPr>
        <p:spPr/>
        <p:txBody>
          <a:bodyPr/>
          <a:lstStyle/>
          <a:p>
            <a:endParaRPr lang="en-GB"/>
          </a:p>
        </p:txBody>
      </p:sp>
      <p:sp>
        <p:nvSpPr>
          <p:cNvPr id="6" name="Plassholder for lysbildenummer 5">
            <a:extLst>
              <a:ext uri="{FF2B5EF4-FFF2-40B4-BE49-F238E27FC236}">
                <a16:creationId xmlns:a16="http://schemas.microsoft.com/office/drawing/2014/main" id="{4EFCDB43-C29E-6453-C979-4D8851F9DA32}"/>
              </a:ext>
            </a:extLst>
          </p:cNvPr>
          <p:cNvSpPr>
            <a:spLocks noGrp="1"/>
          </p:cNvSpPr>
          <p:nvPr>
            <p:ph type="sldNum" sz="quarter" idx="12"/>
          </p:nvPr>
        </p:nvSpPr>
        <p:spPr/>
        <p:txBody>
          <a:bodyPr/>
          <a:lstStyle/>
          <a:p>
            <a:fld id="{BE2ACD00-28B2-4D17-A930-2C9F8441C7CA}" type="slidenum">
              <a:rPr lang="en-GB" smtClean="0"/>
              <a:t>‹#›</a:t>
            </a:fld>
            <a:endParaRPr lang="en-GB"/>
          </a:p>
        </p:txBody>
      </p:sp>
    </p:spTree>
    <p:extLst>
      <p:ext uri="{BB962C8B-B14F-4D97-AF65-F5344CB8AC3E}">
        <p14:creationId xmlns:p14="http://schemas.microsoft.com/office/powerpoint/2010/main" val="1575187315"/>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To innholdsdeler">
    <p:spTree>
      <p:nvGrpSpPr>
        <p:cNvPr id="1" name=""/>
        <p:cNvGrpSpPr/>
        <p:nvPr/>
      </p:nvGrpSpPr>
      <p:grpSpPr>
        <a:xfrm>
          <a:off x="0" y="0"/>
          <a:ext cx="0" cy="0"/>
          <a:chOff x="0" y="0"/>
          <a:chExt cx="0" cy="0"/>
        </a:xfrm>
      </p:grpSpPr>
      <p:sp>
        <p:nvSpPr>
          <p:cNvPr id="12" name="Plassholder for stikktittel">
            <a:extLst>
              <a:ext uri="{FF2B5EF4-FFF2-40B4-BE49-F238E27FC236}">
                <a16:creationId xmlns:a16="http://schemas.microsoft.com/office/drawing/2014/main" id="{2658DB38-13CB-4EA1-D7B2-7030476560FA}"/>
              </a:ext>
            </a:extLst>
          </p:cNvPr>
          <p:cNvSpPr>
            <a:spLocks noGrp="1"/>
          </p:cNvSpPr>
          <p:nvPr>
            <p:ph type="body" sz="quarter" idx="14" hasCustomPrompt="1"/>
          </p:nvPr>
        </p:nvSpPr>
        <p:spPr>
          <a:xfrm>
            <a:off x="509588" y="496117"/>
            <a:ext cx="11172824" cy="276999"/>
          </a:xfrm>
        </p:spPr>
        <p:txBody>
          <a:bodyPr wrap="square">
            <a:spAutoFit/>
          </a:bodyPr>
          <a:lstStyle>
            <a:lvl1pPr marL="0" indent="0">
              <a:lnSpc>
                <a:spcPct val="100000"/>
              </a:lnSpc>
              <a:spcBef>
                <a:spcPts val="0"/>
              </a:spcBef>
              <a:buNone/>
              <a:defRPr sz="1800" spc="-20" baseline="0">
                <a:solidFill>
                  <a:schemeClr val="accent1"/>
                </a:solidFill>
              </a:defRPr>
            </a:lvl1pPr>
          </a:lstStyle>
          <a:p>
            <a:pPr lvl="0"/>
            <a:r>
              <a:rPr lang="en-GB"/>
              <a:t>Sub header, topic or chapter name</a:t>
            </a:r>
          </a:p>
        </p:txBody>
      </p:sp>
      <p:sp>
        <p:nvSpPr>
          <p:cNvPr id="2" name="Tittel 1">
            <a:extLst>
              <a:ext uri="{FF2B5EF4-FFF2-40B4-BE49-F238E27FC236}">
                <a16:creationId xmlns:a16="http://schemas.microsoft.com/office/drawing/2014/main" id="{A0F6A5C6-E1C4-952D-DABF-1BB5BF893E82}"/>
              </a:ext>
            </a:extLst>
          </p:cNvPr>
          <p:cNvSpPr>
            <a:spLocks noGrp="1"/>
          </p:cNvSpPr>
          <p:nvPr>
            <p:ph type="title" hasCustomPrompt="1"/>
          </p:nvPr>
        </p:nvSpPr>
        <p:spPr>
          <a:xfrm>
            <a:off x="509588" y="766764"/>
            <a:ext cx="11172825" cy="976229"/>
          </a:xfrm>
        </p:spPr>
        <p:txBody>
          <a:bodyPr/>
          <a:lstStyle/>
          <a:p>
            <a:r>
              <a:rPr lang="en-GB"/>
              <a:t>Heading can also span two lines if needed</a:t>
            </a:r>
          </a:p>
        </p:txBody>
      </p:sp>
      <p:sp>
        <p:nvSpPr>
          <p:cNvPr id="5" name="Plassholder for dato 4">
            <a:extLst>
              <a:ext uri="{FF2B5EF4-FFF2-40B4-BE49-F238E27FC236}">
                <a16:creationId xmlns:a16="http://schemas.microsoft.com/office/drawing/2014/main" id="{AF9189F2-90EA-8E91-C548-D83149ABBCEB}"/>
              </a:ext>
            </a:extLst>
          </p:cNvPr>
          <p:cNvSpPr>
            <a:spLocks noGrp="1"/>
          </p:cNvSpPr>
          <p:nvPr>
            <p:ph type="dt" sz="half" idx="10"/>
          </p:nvPr>
        </p:nvSpPr>
        <p:spPr/>
        <p:txBody>
          <a:bodyPr/>
          <a:lstStyle/>
          <a:p>
            <a:fld id="{E6A610A8-4EE9-470C-972D-0E41A2C50444}" type="datetimeFigureOut">
              <a:rPr lang="en-GB" smtClean="0"/>
              <a:t>10/08/2026</a:t>
            </a:fld>
            <a:endParaRPr lang="en-GB"/>
          </a:p>
        </p:txBody>
      </p:sp>
      <p:sp>
        <p:nvSpPr>
          <p:cNvPr id="6" name="Plassholder for bunntekst 5">
            <a:extLst>
              <a:ext uri="{FF2B5EF4-FFF2-40B4-BE49-F238E27FC236}">
                <a16:creationId xmlns:a16="http://schemas.microsoft.com/office/drawing/2014/main" id="{260C1620-A883-B651-8150-B415FC34F171}"/>
              </a:ext>
            </a:extLst>
          </p:cNvPr>
          <p:cNvSpPr>
            <a:spLocks noGrp="1"/>
          </p:cNvSpPr>
          <p:nvPr>
            <p:ph type="ftr" sz="quarter" idx="11"/>
          </p:nvPr>
        </p:nvSpPr>
        <p:spPr/>
        <p:txBody>
          <a:bodyPr/>
          <a:lstStyle/>
          <a:p>
            <a:endParaRPr lang="en-GB"/>
          </a:p>
        </p:txBody>
      </p:sp>
      <p:sp>
        <p:nvSpPr>
          <p:cNvPr id="7" name="Plassholder for lysbildenummer 6">
            <a:extLst>
              <a:ext uri="{FF2B5EF4-FFF2-40B4-BE49-F238E27FC236}">
                <a16:creationId xmlns:a16="http://schemas.microsoft.com/office/drawing/2014/main" id="{3DC0A9E3-377C-16F0-9402-9273CFB90EE4}"/>
              </a:ext>
            </a:extLst>
          </p:cNvPr>
          <p:cNvSpPr>
            <a:spLocks noGrp="1"/>
          </p:cNvSpPr>
          <p:nvPr>
            <p:ph type="sldNum" sz="quarter" idx="12"/>
          </p:nvPr>
        </p:nvSpPr>
        <p:spPr/>
        <p:txBody>
          <a:bodyPr/>
          <a:lstStyle/>
          <a:p>
            <a:fld id="{BE2ACD00-28B2-4D17-A930-2C9F8441C7CA}" type="slidenum">
              <a:rPr lang="en-GB" smtClean="0"/>
              <a:t>‹#›</a:t>
            </a:fld>
            <a:endParaRPr lang="en-GB"/>
          </a:p>
        </p:txBody>
      </p:sp>
      <p:sp>
        <p:nvSpPr>
          <p:cNvPr id="8" name="Plassholder for innhold 2">
            <a:extLst>
              <a:ext uri="{FF2B5EF4-FFF2-40B4-BE49-F238E27FC236}">
                <a16:creationId xmlns:a16="http://schemas.microsoft.com/office/drawing/2014/main" id="{4B66BDAB-53C3-9387-6963-C2D5BC250D85}"/>
              </a:ext>
            </a:extLst>
          </p:cNvPr>
          <p:cNvSpPr>
            <a:spLocks noGrp="1"/>
          </p:cNvSpPr>
          <p:nvPr>
            <p:ph idx="1" hasCustomPrompt="1"/>
          </p:nvPr>
        </p:nvSpPr>
        <p:spPr>
          <a:xfrm>
            <a:off x="509543" y="2020012"/>
            <a:ext cx="5332458" cy="3821988"/>
          </a:xfrm>
        </p:spPr>
        <p:txBody>
          <a:bodyPr/>
          <a:lstStyle>
            <a:lvl1pPr marL="0" indent="0">
              <a:buNone/>
              <a:defRPr/>
            </a:lvl1pPr>
          </a:lstStyle>
          <a:p>
            <a:pPr lvl="0"/>
            <a:r>
              <a:rPr lang="en-GB"/>
              <a:t>This is body text that can be quite long. It is set in 15 pt Regular. This slide is used when you have two columns of content where it is difficult to find suitable images.</a:t>
            </a:r>
          </a:p>
          <a:p>
            <a:pPr lvl="0"/>
            <a:r>
              <a:rPr lang="en-GB"/>
              <a:t>Click to edit text styles in the template</a:t>
            </a:r>
          </a:p>
          <a:p>
            <a:pPr lvl="1"/>
            <a:r>
              <a:rPr lang="en-GB"/>
              <a:t>Second level</a:t>
            </a:r>
          </a:p>
          <a:p>
            <a:pPr lvl="2"/>
            <a:r>
              <a:rPr lang="en-GB"/>
              <a:t>Third level</a:t>
            </a:r>
          </a:p>
          <a:p>
            <a:pPr lvl="3"/>
            <a:r>
              <a:rPr lang="en-GB"/>
              <a:t>Fourth level</a:t>
            </a:r>
          </a:p>
          <a:p>
            <a:pPr lvl="4"/>
            <a:r>
              <a:rPr lang="en-GB"/>
              <a:t>Fifth level</a:t>
            </a:r>
          </a:p>
        </p:txBody>
      </p:sp>
      <p:sp>
        <p:nvSpPr>
          <p:cNvPr id="11" name="Plassholder for innhold 2">
            <a:extLst>
              <a:ext uri="{FF2B5EF4-FFF2-40B4-BE49-F238E27FC236}">
                <a16:creationId xmlns:a16="http://schemas.microsoft.com/office/drawing/2014/main" id="{C388A36B-976B-F6C8-39FB-E0F3DA7A92B0}"/>
              </a:ext>
            </a:extLst>
          </p:cNvPr>
          <p:cNvSpPr>
            <a:spLocks noGrp="1"/>
          </p:cNvSpPr>
          <p:nvPr>
            <p:ph idx="13" hasCustomPrompt="1"/>
          </p:nvPr>
        </p:nvSpPr>
        <p:spPr>
          <a:xfrm>
            <a:off x="6349954" y="2020012"/>
            <a:ext cx="5332458" cy="3821988"/>
          </a:xfrm>
        </p:spPr>
        <p:txBody>
          <a:bodyPr/>
          <a:lstStyle>
            <a:lvl1pPr marL="0" indent="0">
              <a:buNone/>
              <a:defRPr/>
            </a:lvl1pPr>
          </a:lstStyle>
          <a:p>
            <a:pPr lvl="0"/>
            <a:r>
              <a:rPr lang="en-GB"/>
              <a:t>This is body text that can be quite long. It is set in 15 pt Regular. This slide is used when you have two columns of content where it is difficult to find suitable images.</a:t>
            </a:r>
          </a:p>
          <a:p>
            <a:pPr lvl="0"/>
            <a:r>
              <a:rPr lang="en-GB"/>
              <a:t>Click to edit text styles in the template</a:t>
            </a:r>
          </a:p>
          <a:p>
            <a:pPr lvl="1"/>
            <a:r>
              <a:rPr lang="en-GB"/>
              <a:t>Second level</a:t>
            </a:r>
          </a:p>
          <a:p>
            <a:pPr lvl="2"/>
            <a:r>
              <a:rPr lang="en-GB"/>
              <a:t>Third level</a:t>
            </a:r>
          </a:p>
          <a:p>
            <a:pPr lvl="3"/>
            <a:r>
              <a:rPr lang="en-GB"/>
              <a:t>Fourth level</a:t>
            </a:r>
          </a:p>
          <a:p>
            <a:pPr lvl="4"/>
            <a:r>
              <a:rPr lang="en-GB"/>
              <a:t>Fifth level</a:t>
            </a:r>
          </a:p>
        </p:txBody>
      </p:sp>
    </p:spTree>
    <p:extLst>
      <p:ext uri="{BB962C8B-B14F-4D97-AF65-F5344CB8AC3E}">
        <p14:creationId xmlns:p14="http://schemas.microsoft.com/office/powerpoint/2010/main" val="3920656056"/>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Tittel og innhold">
    <p:spTree>
      <p:nvGrpSpPr>
        <p:cNvPr id="1" name=""/>
        <p:cNvGrpSpPr/>
        <p:nvPr/>
      </p:nvGrpSpPr>
      <p:grpSpPr>
        <a:xfrm>
          <a:off x="0" y="0"/>
          <a:ext cx="0" cy="0"/>
          <a:chOff x="0" y="0"/>
          <a:chExt cx="0" cy="0"/>
        </a:xfrm>
      </p:grpSpPr>
      <p:sp>
        <p:nvSpPr>
          <p:cNvPr id="8" name="Plassholder for stikktittel">
            <a:extLst>
              <a:ext uri="{FF2B5EF4-FFF2-40B4-BE49-F238E27FC236}">
                <a16:creationId xmlns:a16="http://schemas.microsoft.com/office/drawing/2014/main" id="{D414B136-2366-FB62-69A4-AC19BC1C0BF4}"/>
              </a:ext>
            </a:extLst>
          </p:cNvPr>
          <p:cNvSpPr>
            <a:spLocks noGrp="1"/>
          </p:cNvSpPr>
          <p:nvPr>
            <p:ph type="body" sz="quarter" idx="13" hasCustomPrompt="1"/>
          </p:nvPr>
        </p:nvSpPr>
        <p:spPr>
          <a:xfrm>
            <a:off x="509588" y="496117"/>
            <a:ext cx="8885236" cy="276999"/>
          </a:xfrm>
        </p:spPr>
        <p:txBody>
          <a:bodyPr>
            <a:spAutoFit/>
          </a:bodyPr>
          <a:lstStyle>
            <a:lvl1pPr marL="0" indent="0">
              <a:lnSpc>
                <a:spcPct val="100000"/>
              </a:lnSpc>
              <a:spcBef>
                <a:spcPts val="0"/>
              </a:spcBef>
              <a:buNone/>
              <a:defRPr sz="1800" spc="-20" baseline="0">
                <a:solidFill>
                  <a:schemeClr val="accent1"/>
                </a:solidFill>
              </a:defRPr>
            </a:lvl1pPr>
          </a:lstStyle>
          <a:p>
            <a:pPr lvl="0"/>
            <a:r>
              <a:rPr lang="en-GB"/>
              <a:t>Sub header, topic or chapter name</a:t>
            </a:r>
          </a:p>
        </p:txBody>
      </p:sp>
      <p:sp>
        <p:nvSpPr>
          <p:cNvPr id="2" name="Tittel 1">
            <a:extLst>
              <a:ext uri="{FF2B5EF4-FFF2-40B4-BE49-F238E27FC236}">
                <a16:creationId xmlns:a16="http://schemas.microsoft.com/office/drawing/2014/main" id="{E6B7372A-A4C1-F7A9-DDBC-7EB01A6955F9}"/>
              </a:ext>
            </a:extLst>
          </p:cNvPr>
          <p:cNvSpPr>
            <a:spLocks noGrp="1"/>
          </p:cNvSpPr>
          <p:nvPr>
            <p:ph type="title" hasCustomPrompt="1"/>
          </p:nvPr>
        </p:nvSpPr>
        <p:spPr/>
        <p:txBody>
          <a:bodyPr/>
          <a:lstStyle/>
          <a:p>
            <a:r>
              <a:rPr lang="en-GB"/>
              <a:t>Heading can also span two lines if needed</a:t>
            </a:r>
          </a:p>
        </p:txBody>
      </p:sp>
      <p:sp>
        <p:nvSpPr>
          <p:cNvPr id="3" name="Plassholder for innhold 2">
            <a:extLst>
              <a:ext uri="{FF2B5EF4-FFF2-40B4-BE49-F238E27FC236}">
                <a16:creationId xmlns:a16="http://schemas.microsoft.com/office/drawing/2014/main" id="{AD804B83-AC2C-BB25-84B7-5419364A43A0}"/>
              </a:ext>
            </a:extLst>
          </p:cNvPr>
          <p:cNvSpPr>
            <a:spLocks noGrp="1"/>
          </p:cNvSpPr>
          <p:nvPr>
            <p:ph idx="1" hasCustomPrompt="1"/>
          </p:nvPr>
        </p:nvSpPr>
        <p:spPr/>
        <p:txBody>
          <a:bodyPr/>
          <a:lstStyle>
            <a:lvl1pPr marL="0" indent="0">
              <a:buNone/>
              <a:defRPr/>
            </a:lvl1pPr>
          </a:lstStyle>
          <a:p>
            <a:pPr lvl="0"/>
            <a:r>
              <a:rPr lang="en-GB"/>
              <a:t>This is body text that can be quite long. It is set in 15 pt Regular. This slide is used when you have a longer message that is difficult to illustrate with pictures or illustrations. Should only be used when there is a need for longer text and less of other content, for example a background for the topic you are going to talk about or an explanation of a complicated subject.</a:t>
            </a:r>
          </a:p>
          <a:p>
            <a:pPr lvl="0"/>
            <a:r>
              <a:rPr lang="en-GB"/>
              <a:t>Click to edit text styles in the template</a:t>
            </a:r>
          </a:p>
          <a:p>
            <a:pPr lvl="1"/>
            <a:r>
              <a:rPr lang="en-GB"/>
              <a:t>Second level</a:t>
            </a:r>
          </a:p>
          <a:p>
            <a:pPr lvl="2"/>
            <a:r>
              <a:rPr lang="en-GB"/>
              <a:t>Third level</a:t>
            </a:r>
          </a:p>
          <a:p>
            <a:pPr lvl="3"/>
            <a:r>
              <a:rPr lang="en-GB"/>
              <a:t>Fourth level</a:t>
            </a:r>
          </a:p>
          <a:p>
            <a:pPr lvl="4"/>
            <a:r>
              <a:rPr lang="en-GB"/>
              <a:t>Fifth level</a:t>
            </a:r>
          </a:p>
        </p:txBody>
      </p:sp>
      <p:sp>
        <p:nvSpPr>
          <p:cNvPr id="4" name="Plassholder for dato 3">
            <a:extLst>
              <a:ext uri="{FF2B5EF4-FFF2-40B4-BE49-F238E27FC236}">
                <a16:creationId xmlns:a16="http://schemas.microsoft.com/office/drawing/2014/main" id="{266560E9-3A9B-BC1E-9244-FE6677DD9797}"/>
              </a:ext>
            </a:extLst>
          </p:cNvPr>
          <p:cNvSpPr>
            <a:spLocks noGrp="1"/>
          </p:cNvSpPr>
          <p:nvPr>
            <p:ph type="dt" sz="half" idx="10"/>
          </p:nvPr>
        </p:nvSpPr>
        <p:spPr/>
        <p:txBody>
          <a:bodyPr/>
          <a:lstStyle/>
          <a:p>
            <a:fld id="{E6A610A8-4EE9-470C-972D-0E41A2C50444}" type="datetimeFigureOut">
              <a:rPr lang="en-GB" smtClean="0"/>
              <a:t>10/08/2026</a:t>
            </a:fld>
            <a:endParaRPr lang="en-GB"/>
          </a:p>
        </p:txBody>
      </p:sp>
      <p:sp>
        <p:nvSpPr>
          <p:cNvPr id="5" name="Plassholder for bunntekst 4">
            <a:extLst>
              <a:ext uri="{FF2B5EF4-FFF2-40B4-BE49-F238E27FC236}">
                <a16:creationId xmlns:a16="http://schemas.microsoft.com/office/drawing/2014/main" id="{E1B96096-A613-EAB0-7653-B2915ABD554D}"/>
              </a:ext>
            </a:extLst>
          </p:cNvPr>
          <p:cNvSpPr>
            <a:spLocks noGrp="1"/>
          </p:cNvSpPr>
          <p:nvPr>
            <p:ph type="ftr" sz="quarter" idx="11"/>
          </p:nvPr>
        </p:nvSpPr>
        <p:spPr/>
        <p:txBody>
          <a:bodyPr/>
          <a:lstStyle/>
          <a:p>
            <a:endParaRPr lang="en-GB"/>
          </a:p>
        </p:txBody>
      </p:sp>
      <p:sp>
        <p:nvSpPr>
          <p:cNvPr id="6" name="Plassholder for lysbildenummer 5">
            <a:extLst>
              <a:ext uri="{FF2B5EF4-FFF2-40B4-BE49-F238E27FC236}">
                <a16:creationId xmlns:a16="http://schemas.microsoft.com/office/drawing/2014/main" id="{4EFCDB43-C29E-6453-C979-4D8851F9DA32}"/>
              </a:ext>
            </a:extLst>
          </p:cNvPr>
          <p:cNvSpPr>
            <a:spLocks noGrp="1"/>
          </p:cNvSpPr>
          <p:nvPr>
            <p:ph type="sldNum" sz="quarter" idx="12"/>
          </p:nvPr>
        </p:nvSpPr>
        <p:spPr/>
        <p:txBody>
          <a:bodyPr/>
          <a:lstStyle/>
          <a:p>
            <a:fld id="{BE2ACD00-28B2-4D17-A930-2C9F8441C7CA}" type="slidenum">
              <a:rPr lang="en-GB" smtClean="0"/>
              <a:t>‹#›</a:t>
            </a:fld>
            <a:endParaRPr lang="en-GB"/>
          </a:p>
        </p:txBody>
      </p:sp>
    </p:spTree>
    <p:extLst>
      <p:ext uri="{BB962C8B-B14F-4D97-AF65-F5344CB8AC3E}">
        <p14:creationId xmlns:p14="http://schemas.microsoft.com/office/powerpoint/2010/main" val="2412971660"/>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Liten illustrasjon">
    <p:spTree>
      <p:nvGrpSpPr>
        <p:cNvPr id="1" name=""/>
        <p:cNvGrpSpPr/>
        <p:nvPr/>
      </p:nvGrpSpPr>
      <p:grpSpPr>
        <a:xfrm>
          <a:off x="0" y="0"/>
          <a:ext cx="0" cy="0"/>
          <a:chOff x="0" y="0"/>
          <a:chExt cx="0" cy="0"/>
        </a:xfrm>
      </p:grpSpPr>
      <p:sp>
        <p:nvSpPr>
          <p:cNvPr id="10" name="Plassholder for stikktittel">
            <a:extLst>
              <a:ext uri="{FF2B5EF4-FFF2-40B4-BE49-F238E27FC236}">
                <a16:creationId xmlns:a16="http://schemas.microsoft.com/office/drawing/2014/main" id="{8EC6D868-1A83-C695-B805-BA2444AE33B2}"/>
              </a:ext>
            </a:extLst>
          </p:cNvPr>
          <p:cNvSpPr>
            <a:spLocks noGrp="1"/>
          </p:cNvSpPr>
          <p:nvPr>
            <p:ph type="body" sz="quarter" idx="13" hasCustomPrompt="1"/>
          </p:nvPr>
        </p:nvSpPr>
        <p:spPr>
          <a:xfrm>
            <a:off x="509588" y="496117"/>
            <a:ext cx="6094412" cy="276999"/>
          </a:xfrm>
        </p:spPr>
        <p:txBody>
          <a:bodyPr wrap="square">
            <a:spAutoFit/>
          </a:bodyPr>
          <a:lstStyle>
            <a:lvl1pPr marL="0" indent="0">
              <a:lnSpc>
                <a:spcPct val="100000"/>
              </a:lnSpc>
              <a:spcBef>
                <a:spcPts val="0"/>
              </a:spcBef>
              <a:buNone/>
              <a:defRPr sz="1800" spc="-20" baseline="0">
                <a:solidFill>
                  <a:schemeClr val="accent1"/>
                </a:solidFill>
              </a:defRPr>
            </a:lvl1pPr>
          </a:lstStyle>
          <a:p>
            <a:pPr lvl="0"/>
            <a:r>
              <a:rPr lang="en-GB"/>
              <a:t>Sub header, topic or chapter name</a:t>
            </a:r>
          </a:p>
        </p:txBody>
      </p:sp>
      <p:sp>
        <p:nvSpPr>
          <p:cNvPr id="2" name="Tittel 1">
            <a:extLst>
              <a:ext uri="{FF2B5EF4-FFF2-40B4-BE49-F238E27FC236}">
                <a16:creationId xmlns:a16="http://schemas.microsoft.com/office/drawing/2014/main" id="{E6B7372A-A4C1-F7A9-DDBC-7EB01A6955F9}"/>
              </a:ext>
            </a:extLst>
          </p:cNvPr>
          <p:cNvSpPr>
            <a:spLocks noGrp="1"/>
          </p:cNvSpPr>
          <p:nvPr>
            <p:ph type="title" hasCustomPrompt="1"/>
          </p:nvPr>
        </p:nvSpPr>
        <p:spPr>
          <a:xfrm>
            <a:off x="509588" y="766764"/>
            <a:ext cx="6094425" cy="976229"/>
          </a:xfrm>
        </p:spPr>
        <p:txBody>
          <a:bodyPr/>
          <a:lstStyle/>
          <a:p>
            <a:r>
              <a:rPr lang="en-GB"/>
              <a:t>Heading</a:t>
            </a:r>
          </a:p>
        </p:txBody>
      </p:sp>
      <p:sp>
        <p:nvSpPr>
          <p:cNvPr id="3" name="Plassholder for innhold 2">
            <a:extLst>
              <a:ext uri="{FF2B5EF4-FFF2-40B4-BE49-F238E27FC236}">
                <a16:creationId xmlns:a16="http://schemas.microsoft.com/office/drawing/2014/main" id="{AD804B83-AC2C-BB25-84B7-5419364A43A0}"/>
              </a:ext>
            </a:extLst>
          </p:cNvPr>
          <p:cNvSpPr>
            <a:spLocks noGrp="1"/>
          </p:cNvSpPr>
          <p:nvPr>
            <p:ph idx="1" hasCustomPrompt="1"/>
          </p:nvPr>
        </p:nvSpPr>
        <p:spPr>
          <a:xfrm>
            <a:off x="509542" y="2020012"/>
            <a:ext cx="6094457" cy="3821988"/>
          </a:xfrm>
        </p:spPr>
        <p:txBody>
          <a:bodyPr/>
          <a:lstStyle>
            <a:lvl1pPr marL="0" indent="0">
              <a:buNone/>
              <a:defRPr/>
            </a:lvl1pPr>
          </a:lstStyle>
          <a:p>
            <a:pPr lvl="0"/>
            <a:r>
              <a:rPr lang="en-GB"/>
              <a:t>This is body text that can be quite long. It is set in 15 pt Regular. This slide shows how illustrations from the library or the overarching framework are placed on a slide. Each illustration is 20 squares wide, and therefore fits nicely into the template grid. If desired, this type of illustration can also be centred on the slide, but this method provides a better diagonal.</a:t>
            </a:r>
          </a:p>
          <a:p>
            <a:pPr lvl="0"/>
            <a:r>
              <a:rPr lang="en-GB"/>
              <a:t>Click to edit text styles in the template</a:t>
            </a:r>
          </a:p>
          <a:p>
            <a:pPr lvl="1"/>
            <a:r>
              <a:rPr lang="en-GB"/>
              <a:t>Second level</a:t>
            </a:r>
          </a:p>
          <a:p>
            <a:pPr lvl="2"/>
            <a:r>
              <a:rPr lang="en-GB"/>
              <a:t>Third level</a:t>
            </a:r>
          </a:p>
          <a:p>
            <a:pPr lvl="3"/>
            <a:r>
              <a:rPr lang="en-GB"/>
              <a:t>Fourth level</a:t>
            </a:r>
          </a:p>
          <a:p>
            <a:pPr lvl="4"/>
            <a:r>
              <a:rPr lang="en-GB"/>
              <a:t>Fifth level</a:t>
            </a:r>
          </a:p>
        </p:txBody>
      </p:sp>
      <p:sp>
        <p:nvSpPr>
          <p:cNvPr id="13" name="Plassholder for bilde 12">
            <a:extLst>
              <a:ext uri="{FF2B5EF4-FFF2-40B4-BE49-F238E27FC236}">
                <a16:creationId xmlns:a16="http://schemas.microsoft.com/office/drawing/2014/main" id="{4C52BF09-73DE-4C2A-AFCD-8DBBAA2BBEAC}"/>
              </a:ext>
            </a:extLst>
          </p:cNvPr>
          <p:cNvSpPr>
            <a:spLocks noGrp="1"/>
          </p:cNvSpPr>
          <p:nvPr>
            <p:ph type="pic" sz="quarter" idx="15" hasCustomPrompt="1"/>
          </p:nvPr>
        </p:nvSpPr>
        <p:spPr>
          <a:xfrm>
            <a:off x="7110413" y="1779588"/>
            <a:ext cx="5081587" cy="5083200"/>
          </a:xfrm>
          <a:noFill/>
        </p:spPr>
        <p:txBody>
          <a:bodyPr/>
          <a:lstStyle>
            <a:lvl1pPr marL="0" indent="0" algn="ctr">
              <a:buNone/>
              <a:defRPr sz="1200"/>
            </a:lvl1pPr>
          </a:lstStyle>
          <a:p>
            <a:r>
              <a:rPr lang="en-GB"/>
              <a:t>Illustration</a:t>
            </a:r>
          </a:p>
        </p:txBody>
      </p:sp>
      <p:sp>
        <p:nvSpPr>
          <p:cNvPr id="4" name="Plassholder for dato 3">
            <a:extLst>
              <a:ext uri="{FF2B5EF4-FFF2-40B4-BE49-F238E27FC236}">
                <a16:creationId xmlns:a16="http://schemas.microsoft.com/office/drawing/2014/main" id="{266560E9-3A9B-BC1E-9244-FE6677DD9797}"/>
              </a:ext>
            </a:extLst>
          </p:cNvPr>
          <p:cNvSpPr>
            <a:spLocks noGrp="1"/>
          </p:cNvSpPr>
          <p:nvPr>
            <p:ph type="dt" sz="half" idx="10"/>
          </p:nvPr>
        </p:nvSpPr>
        <p:spPr/>
        <p:txBody>
          <a:bodyPr/>
          <a:lstStyle/>
          <a:p>
            <a:fld id="{E6A610A8-4EE9-470C-972D-0E41A2C50444}" type="datetimeFigureOut">
              <a:rPr lang="en-GB" smtClean="0"/>
              <a:t>10/08/2026</a:t>
            </a:fld>
            <a:endParaRPr lang="en-GB"/>
          </a:p>
        </p:txBody>
      </p:sp>
      <p:sp>
        <p:nvSpPr>
          <p:cNvPr id="5" name="Plassholder for bunntekst 4">
            <a:extLst>
              <a:ext uri="{FF2B5EF4-FFF2-40B4-BE49-F238E27FC236}">
                <a16:creationId xmlns:a16="http://schemas.microsoft.com/office/drawing/2014/main" id="{E1B96096-A613-EAB0-7653-B2915ABD554D}"/>
              </a:ext>
            </a:extLst>
          </p:cNvPr>
          <p:cNvSpPr>
            <a:spLocks noGrp="1"/>
          </p:cNvSpPr>
          <p:nvPr>
            <p:ph type="ftr" sz="quarter" idx="11"/>
          </p:nvPr>
        </p:nvSpPr>
        <p:spPr/>
        <p:txBody>
          <a:bodyPr/>
          <a:lstStyle/>
          <a:p>
            <a:endParaRPr lang="en-GB"/>
          </a:p>
        </p:txBody>
      </p:sp>
      <p:sp>
        <p:nvSpPr>
          <p:cNvPr id="6" name="Plassholder for lysbildenummer 5">
            <a:extLst>
              <a:ext uri="{FF2B5EF4-FFF2-40B4-BE49-F238E27FC236}">
                <a16:creationId xmlns:a16="http://schemas.microsoft.com/office/drawing/2014/main" id="{4EFCDB43-C29E-6453-C979-4D8851F9DA32}"/>
              </a:ext>
            </a:extLst>
          </p:cNvPr>
          <p:cNvSpPr>
            <a:spLocks noGrp="1"/>
          </p:cNvSpPr>
          <p:nvPr>
            <p:ph type="sldNum" sz="quarter" idx="12"/>
          </p:nvPr>
        </p:nvSpPr>
        <p:spPr/>
        <p:txBody>
          <a:bodyPr/>
          <a:lstStyle/>
          <a:p>
            <a:fld id="{BE2ACD00-28B2-4D17-A930-2C9F8441C7CA}" type="slidenum">
              <a:rPr lang="en-GB" smtClean="0"/>
              <a:t>‹#›</a:t>
            </a:fld>
            <a:endParaRPr lang="en-GB"/>
          </a:p>
        </p:txBody>
      </p:sp>
    </p:spTree>
    <p:extLst>
      <p:ext uri="{BB962C8B-B14F-4D97-AF65-F5344CB8AC3E}">
        <p14:creationId xmlns:p14="http://schemas.microsoft.com/office/powerpoint/2010/main" val="3930982775"/>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Stor illustrasjon">
    <p:spTree>
      <p:nvGrpSpPr>
        <p:cNvPr id="1" name=""/>
        <p:cNvGrpSpPr/>
        <p:nvPr/>
      </p:nvGrpSpPr>
      <p:grpSpPr>
        <a:xfrm>
          <a:off x="0" y="0"/>
          <a:ext cx="0" cy="0"/>
          <a:chOff x="0" y="0"/>
          <a:chExt cx="0" cy="0"/>
        </a:xfrm>
      </p:grpSpPr>
      <p:sp>
        <p:nvSpPr>
          <p:cNvPr id="10" name="Plassholder for stikktittel">
            <a:extLst>
              <a:ext uri="{FF2B5EF4-FFF2-40B4-BE49-F238E27FC236}">
                <a16:creationId xmlns:a16="http://schemas.microsoft.com/office/drawing/2014/main" id="{8EC6D868-1A83-C695-B805-BA2444AE33B2}"/>
              </a:ext>
            </a:extLst>
          </p:cNvPr>
          <p:cNvSpPr>
            <a:spLocks noGrp="1"/>
          </p:cNvSpPr>
          <p:nvPr>
            <p:ph type="body" sz="quarter" idx="13" hasCustomPrompt="1"/>
          </p:nvPr>
        </p:nvSpPr>
        <p:spPr>
          <a:xfrm>
            <a:off x="509588" y="496117"/>
            <a:ext cx="6094412" cy="276999"/>
          </a:xfrm>
        </p:spPr>
        <p:txBody>
          <a:bodyPr wrap="square">
            <a:spAutoFit/>
          </a:bodyPr>
          <a:lstStyle>
            <a:lvl1pPr marL="0" indent="0">
              <a:lnSpc>
                <a:spcPct val="100000"/>
              </a:lnSpc>
              <a:spcBef>
                <a:spcPts val="0"/>
              </a:spcBef>
              <a:buNone/>
              <a:defRPr sz="1800" spc="-20" baseline="0">
                <a:solidFill>
                  <a:schemeClr val="accent1"/>
                </a:solidFill>
              </a:defRPr>
            </a:lvl1pPr>
          </a:lstStyle>
          <a:p>
            <a:pPr lvl="0"/>
            <a:r>
              <a:rPr lang="en-GB"/>
              <a:t>Sub header, topic or chapter name</a:t>
            </a:r>
          </a:p>
        </p:txBody>
      </p:sp>
      <p:sp>
        <p:nvSpPr>
          <p:cNvPr id="2" name="Tittel 1">
            <a:extLst>
              <a:ext uri="{FF2B5EF4-FFF2-40B4-BE49-F238E27FC236}">
                <a16:creationId xmlns:a16="http://schemas.microsoft.com/office/drawing/2014/main" id="{E6B7372A-A4C1-F7A9-DDBC-7EB01A6955F9}"/>
              </a:ext>
            </a:extLst>
          </p:cNvPr>
          <p:cNvSpPr>
            <a:spLocks noGrp="1"/>
          </p:cNvSpPr>
          <p:nvPr>
            <p:ph type="title" hasCustomPrompt="1"/>
          </p:nvPr>
        </p:nvSpPr>
        <p:spPr>
          <a:xfrm>
            <a:off x="509588" y="766764"/>
            <a:ext cx="6094425" cy="976229"/>
          </a:xfrm>
        </p:spPr>
        <p:txBody>
          <a:bodyPr/>
          <a:lstStyle/>
          <a:p>
            <a:r>
              <a:rPr lang="en-GB"/>
              <a:t>Heading</a:t>
            </a:r>
          </a:p>
        </p:txBody>
      </p:sp>
      <p:sp>
        <p:nvSpPr>
          <p:cNvPr id="3" name="Plassholder for innhold 2">
            <a:extLst>
              <a:ext uri="{FF2B5EF4-FFF2-40B4-BE49-F238E27FC236}">
                <a16:creationId xmlns:a16="http://schemas.microsoft.com/office/drawing/2014/main" id="{AD804B83-AC2C-BB25-84B7-5419364A43A0}"/>
              </a:ext>
            </a:extLst>
          </p:cNvPr>
          <p:cNvSpPr>
            <a:spLocks noGrp="1"/>
          </p:cNvSpPr>
          <p:nvPr>
            <p:ph idx="1" hasCustomPrompt="1"/>
          </p:nvPr>
        </p:nvSpPr>
        <p:spPr>
          <a:xfrm>
            <a:off x="509542" y="2020012"/>
            <a:ext cx="6094457" cy="3821988"/>
          </a:xfrm>
        </p:spPr>
        <p:txBody>
          <a:bodyPr/>
          <a:lstStyle>
            <a:lvl1pPr marL="0" indent="0">
              <a:buNone/>
              <a:defRPr/>
            </a:lvl1pPr>
          </a:lstStyle>
          <a:p>
            <a:pPr lvl="0"/>
            <a:r>
              <a:rPr lang="en-GB"/>
              <a:t>This is body text that can be quite long. It is set in 15 pt Regular. This slide shows how illustrations from the library or the overarching framework are placed on a slide. Each illustration is 20 squares wide, and therefore fits nicely into the template grid.</a:t>
            </a:r>
          </a:p>
          <a:p>
            <a:pPr lvl="0"/>
            <a:r>
              <a:rPr lang="en-GB"/>
              <a:t>Click to edit text styles in the template</a:t>
            </a:r>
          </a:p>
          <a:p>
            <a:pPr lvl="1"/>
            <a:r>
              <a:rPr lang="en-GB"/>
              <a:t>Second level</a:t>
            </a:r>
          </a:p>
          <a:p>
            <a:pPr lvl="2"/>
            <a:r>
              <a:rPr lang="en-GB"/>
              <a:t>Third level</a:t>
            </a:r>
          </a:p>
          <a:p>
            <a:pPr lvl="3"/>
            <a:r>
              <a:rPr lang="en-GB"/>
              <a:t>Fourth level</a:t>
            </a:r>
          </a:p>
          <a:p>
            <a:pPr lvl="4"/>
            <a:r>
              <a:rPr lang="en-GB"/>
              <a:t>Fifth level</a:t>
            </a:r>
          </a:p>
        </p:txBody>
      </p:sp>
      <p:sp>
        <p:nvSpPr>
          <p:cNvPr id="13" name="Plassholder for bilde 12">
            <a:extLst>
              <a:ext uri="{FF2B5EF4-FFF2-40B4-BE49-F238E27FC236}">
                <a16:creationId xmlns:a16="http://schemas.microsoft.com/office/drawing/2014/main" id="{4C52BF09-73DE-4C2A-AFCD-8DBBAA2BBEAC}"/>
              </a:ext>
            </a:extLst>
          </p:cNvPr>
          <p:cNvSpPr>
            <a:spLocks noGrp="1"/>
          </p:cNvSpPr>
          <p:nvPr>
            <p:ph type="pic" sz="quarter" idx="15" hasCustomPrompt="1"/>
          </p:nvPr>
        </p:nvSpPr>
        <p:spPr>
          <a:xfrm>
            <a:off x="7110413" y="0"/>
            <a:ext cx="5081587" cy="6862788"/>
          </a:xfrm>
          <a:noFill/>
        </p:spPr>
        <p:txBody>
          <a:bodyPr/>
          <a:lstStyle>
            <a:lvl1pPr marL="0" indent="0" algn="ctr">
              <a:buNone/>
              <a:defRPr sz="1200"/>
            </a:lvl1pPr>
          </a:lstStyle>
          <a:p>
            <a:r>
              <a:rPr lang="en-GB"/>
              <a:t>Illustration</a:t>
            </a:r>
          </a:p>
        </p:txBody>
      </p:sp>
      <p:sp>
        <p:nvSpPr>
          <p:cNvPr id="4" name="Plassholder for dato 3">
            <a:extLst>
              <a:ext uri="{FF2B5EF4-FFF2-40B4-BE49-F238E27FC236}">
                <a16:creationId xmlns:a16="http://schemas.microsoft.com/office/drawing/2014/main" id="{266560E9-3A9B-BC1E-9244-FE6677DD9797}"/>
              </a:ext>
            </a:extLst>
          </p:cNvPr>
          <p:cNvSpPr>
            <a:spLocks noGrp="1"/>
          </p:cNvSpPr>
          <p:nvPr>
            <p:ph type="dt" sz="half" idx="10"/>
          </p:nvPr>
        </p:nvSpPr>
        <p:spPr/>
        <p:txBody>
          <a:bodyPr/>
          <a:lstStyle/>
          <a:p>
            <a:fld id="{E6A610A8-4EE9-470C-972D-0E41A2C50444}" type="datetimeFigureOut">
              <a:rPr lang="en-GB" smtClean="0"/>
              <a:t>10/08/2026</a:t>
            </a:fld>
            <a:endParaRPr lang="en-GB"/>
          </a:p>
        </p:txBody>
      </p:sp>
      <p:sp>
        <p:nvSpPr>
          <p:cNvPr id="5" name="Plassholder for bunntekst 4">
            <a:extLst>
              <a:ext uri="{FF2B5EF4-FFF2-40B4-BE49-F238E27FC236}">
                <a16:creationId xmlns:a16="http://schemas.microsoft.com/office/drawing/2014/main" id="{E1B96096-A613-EAB0-7653-B2915ABD554D}"/>
              </a:ext>
            </a:extLst>
          </p:cNvPr>
          <p:cNvSpPr>
            <a:spLocks noGrp="1"/>
          </p:cNvSpPr>
          <p:nvPr>
            <p:ph type="ftr" sz="quarter" idx="11"/>
          </p:nvPr>
        </p:nvSpPr>
        <p:spPr/>
        <p:txBody>
          <a:bodyPr/>
          <a:lstStyle/>
          <a:p>
            <a:endParaRPr lang="en-GB"/>
          </a:p>
        </p:txBody>
      </p:sp>
      <p:sp>
        <p:nvSpPr>
          <p:cNvPr id="6" name="Plassholder for lysbildenummer 5">
            <a:extLst>
              <a:ext uri="{FF2B5EF4-FFF2-40B4-BE49-F238E27FC236}">
                <a16:creationId xmlns:a16="http://schemas.microsoft.com/office/drawing/2014/main" id="{4EFCDB43-C29E-6453-C979-4D8851F9DA32}"/>
              </a:ext>
            </a:extLst>
          </p:cNvPr>
          <p:cNvSpPr>
            <a:spLocks noGrp="1"/>
          </p:cNvSpPr>
          <p:nvPr>
            <p:ph type="sldNum" sz="quarter" idx="12"/>
          </p:nvPr>
        </p:nvSpPr>
        <p:spPr/>
        <p:txBody>
          <a:bodyPr/>
          <a:lstStyle/>
          <a:p>
            <a:fld id="{BE2ACD00-28B2-4D17-A930-2C9F8441C7CA}" type="slidenum">
              <a:rPr lang="en-GB" smtClean="0"/>
              <a:t>‹#›</a:t>
            </a:fld>
            <a:endParaRPr lang="en-GB"/>
          </a:p>
        </p:txBody>
      </p:sp>
    </p:spTree>
    <p:extLst>
      <p:ext uri="{BB962C8B-B14F-4D97-AF65-F5344CB8AC3E}">
        <p14:creationId xmlns:p14="http://schemas.microsoft.com/office/powerpoint/2010/main" val="1503142481"/>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preserve="1" userDrawn="1">
  <p:cSld name="Heldekkende bilde med tekst">
    <p:bg>
      <p:bgPr>
        <a:solidFill>
          <a:schemeClr val="accent4"/>
        </a:solidFill>
        <a:effectLst/>
      </p:bgPr>
    </p:bg>
    <p:spTree>
      <p:nvGrpSpPr>
        <p:cNvPr id="1" name=""/>
        <p:cNvGrpSpPr/>
        <p:nvPr/>
      </p:nvGrpSpPr>
      <p:grpSpPr>
        <a:xfrm>
          <a:off x="0" y="0"/>
          <a:ext cx="0" cy="0"/>
          <a:chOff x="0" y="0"/>
          <a:chExt cx="0" cy="0"/>
        </a:xfrm>
      </p:grpSpPr>
      <p:sp>
        <p:nvSpPr>
          <p:cNvPr id="11" name="Plassholder for bilde 12">
            <a:extLst>
              <a:ext uri="{FF2B5EF4-FFF2-40B4-BE49-F238E27FC236}">
                <a16:creationId xmlns:a16="http://schemas.microsoft.com/office/drawing/2014/main" id="{C744AF40-20AC-AAF0-4170-50FBD71C7573}"/>
              </a:ext>
            </a:extLst>
          </p:cNvPr>
          <p:cNvSpPr>
            <a:spLocks noGrp="1"/>
          </p:cNvSpPr>
          <p:nvPr>
            <p:ph type="pic" sz="quarter" idx="17" hasCustomPrompt="1"/>
          </p:nvPr>
        </p:nvSpPr>
        <p:spPr>
          <a:xfrm>
            <a:off x="0" y="0"/>
            <a:ext cx="12192000" cy="6858000"/>
          </a:xfrm>
          <a:noFill/>
        </p:spPr>
        <p:txBody>
          <a:bodyPr/>
          <a:lstStyle>
            <a:lvl1pPr marL="0" indent="0" algn="ctr">
              <a:buNone/>
              <a:defRPr sz="1200"/>
            </a:lvl1pPr>
          </a:lstStyle>
          <a:p>
            <a:r>
              <a:rPr lang="en-GB" noProof="0"/>
              <a:t>To add an image: drag in an image file or go to the Insert tab &gt; Picture. Adjust the crop in the Picture Format tab &gt; Crop.</a:t>
            </a:r>
            <a:endParaRPr lang="en-GB"/>
          </a:p>
        </p:txBody>
      </p:sp>
      <p:sp>
        <p:nvSpPr>
          <p:cNvPr id="8" name="Plassholder for stikktittel">
            <a:extLst>
              <a:ext uri="{FF2B5EF4-FFF2-40B4-BE49-F238E27FC236}">
                <a16:creationId xmlns:a16="http://schemas.microsoft.com/office/drawing/2014/main" id="{FFD362EC-CB80-3367-ECCC-2D740F0F40F7}"/>
              </a:ext>
            </a:extLst>
          </p:cNvPr>
          <p:cNvSpPr>
            <a:spLocks noGrp="1"/>
          </p:cNvSpPr>
          <p:nvPr>
            <p:ph type="body" sz="quarter" idx="14" hasCustomPrompt="1"/>
          </p:nvPr>
        </p:nvSpPr>
        <p:spPr>
          <a:xfrm>
            <a:off x="509589" y="496117"/>
            <a:ext cx="8885237" cy="276999"/>
          </a:xfrm>
        </p:spPr>
        <p:txBody>
          <a:bodyPr wrap="square">
            <a:spAutoFit/>
          </a:bodyPr>
          <a:lstStyle>
            <a:lvl1pPr marL="0" indent="0">
              <a:lnSpc>
                <a:spcPct val="100000"/>
              </a:lnSpc>
              <a:spcBef>
                <a:spcPts val="0"/>
              </a:spcBef>
              <a:buNone/>
              <a:defRPr sz="1800" spc="-20" baseline="0">
                <a:solidFill>
                  <a:schemeClr val="accent1"/>
                </a:solidFill>
              </a:defRPr>
            </a:lvl1pPr>
          </a:lstStyle>
          <a:p>
            <a:pPr lvl="0"/>
            <a:r>
              <a:rPr lang="en-GB"/>
              <a:t>Sub header, topic or chapter name</a:t>
            </a:r>
          </a:p>
        </p:txBody>
      </p:sp>
      <p:sp>
        <p:nvSpPr>
          <p:cNvPr id="2" name="Tittel 1">
            <a:extLst>
              <a:ext uri="{FF2B5EF4-FFF2-40B4-BE49-F238E27FC236}">
                <a16:creationId xmlns:a16="http://schemas.microsoft.com/office/drawing/2014/main" id="{A9A70B36-96F6-CD04-E3DF-CA9981E15034}"/>
              </a:ext>
            </a:extLst>
          </p:cNvPr>
          <p:cNvSpPr>
            <a:spLocks noGrp="1"/>
          </p:cNvSpPr>
          <p:nvPr>
            <p:ph type="title" hasCustomPrompt="1"/>
          </p:nvPr>
        </p:nvSpPr>
        <p:spPr>
          <a:xfrm>
            <a:off x="2120900" y="2452770"/>
            <a:ext cx="7950200" cy="1463734"/>
          </a:xfrm>
        </p:spPr>
        <p:txBody>
          <a:bodyPr>
            <a:noAutofit/>
          </a:bodyPr>
          <a:lstStyle>
            <a:lvl1pPr algn="ctr">
              <a:defRPr>
                <a:solidFill>
                  <a:schemeClr val="bg1"/>
                </a:solidFill>
              </a:defRPr>
            </a:lvl1pPr>
          </a:lstStyle>
          <a:p>
            <a:r>
              <a:rPr lang="en-GB">
                <a:effectLst/>
              </a:rPr>
              <a:t>Here you can write something over the full-screen image to make an impression or strengthen the message</a:t>
            </a:r>
            <a:endParaRPr lang="en-GB"/>
          </a:p>
        </p:txBody>
      </p:sp>
      <p:sp>
        <p:nvSpPr>
          <p:cNvPr id="3" name="Plassholder for dato 2">
            <a:extLst>
              <a:ext uri="{FF2B5EF4-FFF2-40B4-BE49-F238E27FC236}">
                <a16:creationId xmlns:a16="http://schemas.microsoft.com/office/drawing/2014/main" id="{9F1CEC40-2153-5994-24D0-9AF80AEC9921}"/>
              </a:ext>
            </a:extLst>
          </p:cNvPr>
          <p:cNvSpPr>
            <a:spLocks noGrp="1"/>
          </p:cNvSpPr>
          <p:nvPr>
            <p:ph type="dt" sz="half" idx="10"/>
          </p:nvPr>
        </p:nvSpPr>
        <p:spPr/>
        <p:txBody>
          <a:bodyPr/>
          <a:lstStyle/>
          <a:p>
            <a:pPr algn="r"/>
            <a:fld id="{E6A610A8-4EE9-470C-972D-0E41A2C50444}" type="datetimeFigureOut">
              <a:rPr lang="en-GB" smtClean="0"/>
              <a:pPr algn="r"/>
              <a:t>10/08/2026</a:t>
            </a:fld>
            <a:endParaRPr lang="en-GB"/>
          </a:p>
        </p:txBody>
      </p:sp>
      <p:sp>
        <p:nvSpPr>
          <p:cNvPr id="4" name="Plassholder for bunntekst 3">
            <a:extLst>
              <a:ext uri="{FF2B5EF4-FFF2-40B4-BE49-F238E27FC236}">
                <a16:creationId xmlns:a16="http://schemas.microsoft.com/office/drawing/2014/main" id="{334926ED-176E-D4EF-854F-455047A50BAF}"/>
              </a:ext>
            </a:extLst>
          </p:cNvPr>
          <p:cNvSpPr>
            <a:spLocks noGrp="1"/>
          </p:cNvSpPr>
          <p:nvPr>
            <p:ph type="ftr" sz="quarter" idx="11"/>
          </p:nvPr>
        </p:nvSpPr>
        <p:spPr/>
        <p:txBody>
          <a:bodyPr/>
          <a:lstStyle/>
          <a:p>
            <a:endParaRPr lang="en-GB"/>
          </a:p>
        </p:txBody>
      </p:sp>
      <p:sp>
        <p:nvSpPr>
          <p:cNvPr id="5" name="Plassholder for lysbildenummer 4">
            <a:extLst>
              <a:ext uri="{FF2B5EF4-FFF2-40B4-BE49-F238E27FC236}">
                <a16:creationId xmlns:a16="http://schemas.microsoft.com/office/drawing/2014/main" id="{E906F7F9-51E5-575B-84D8-6034B1D8C62E}"/>
              </a:ext>
            </a:extLst>
          </p:cNvPr>
          <p:cNvSpPr>
            <a:spLocks noGrp="1"/>
          </p:cNvSpPr>
          <p:nvPr>
            <p:ph type="sldNum" sz="quarter" idx="12"/>
          </p:nvPr>
        </p:nvSpPr>
        <p:spPr/>
        <p:txBody>
          <a:bodyPr/>
          <a:lstStyle/>
          <a:p>
            <a:fld id="{BE2ACD00-28B2-4D17-A930-2C9F8441C7CA}" type="slidenum">
              <a:rPr lang="en-GB" smtClean="0"/>
              <a:pPr/>
              <a:t>‹#›</a:t>
            </a:fld>
            <a:endParaRPr lang="en-GB"/>
          </a:p>
        </p:txBody>
      </p:sp>
      <p:sp>
        <p:nvSpPr>
          <p:cNvPr id="10" name="Plassholder for fotokreditering">
            <a:extLst>
              <a:ext uri="{FF2B5EF4-FFF2-40B4-BE49-F238E27FC236}">
                <a16:creationId xmlns:a16="http://schemas.microsoft.com/office/drawing/2014/main" id="{2C2868E4-F409-61CE-0B5B-972B25D9FC0A}"/>
              </a:ext>
            </a:extLst>
          </p:cNvPr>
          <p:cNvSpPr>
            <a:spLocks noGrp="1"/>
          </p:cNvSpPr>
          <p:nvPr>
            <p:ph type="body" sz="quarter" idx="16" hasCustomPrompt="1"/>
          </p:nvPr>
        </p:nvSpPr>
        <p:spPr>
          <a:xfrm>
            <a:off x="8373533" y="6238082"/>
            <a:ext cx="3308880" cy="120674"/>
          </a:xfrm>
        </p:spPr>
        <p:txBody>
          <a:bodyPr>
            <a:noAutofit/>
          </a:bodyPr>
          <a:lstStyle>
            <a:lvl1pPr marL="0" indent="0" algn="r">
              <a:buNone/>
              <a:defRPr sz="700">
                <a:solidFill>
                  <a:schemeClr val="bg1"/>
                </a:solidFill>
              </a:defRPr>
            </a:lvl1pPr>
            <a:lvl2pPr marL="457200" indent="0">
              <a:buNone/>
              <a:defRPr sz="700"/>
            </a:lvl2pPr>
            <a:lvl3pPr marL="914400" indent="0">
              <a:buNone/>
              <a:defRPr sz="700"/>
            </a:lvl3pPr>
            <a:lvl4pPr marL="1371600" indent="0">
              <a:buNone/>
              <a:defRPr sz="700"/>
            </a:lvl4pPr>
            <a:lvl5pPr marL="1828800" indent="0">
              <a:buNone/>
              <a:defRPr sz="700"/>
            </a:lvl5pPr>
          </a:lstStyle>
          <a:p>
            <a:pPr lvl="0"/>
            <a:r>
              <a:rPr lang="en-GB"/>
              <a:t>Photo credit</a:t>
            </a:r>
          </a:p>
        </p:txBody>
      </p:sp>
      <p:sp>
        <p:nvSpPr>
          <p:cNvPr id="6" name="Logo i plassholder" descr="Innovasjon Norge">
            <a:extLst>
              <a:ext uri="{FF2B5EF4-FFF2-40B4-BE49-F238E27FC236}">
                <a16:creationId xmlns:a16="http://schemas.microsoft.com/office/drawing/2014/main" id="{C1FBD595-8B5F-0689-3C77-E9721913F5B5}"/>
              </a:ext>
            </a:extLst>
          </p:cNvPr>
          <p:cNvSpPr>
            <a:spLocks noGrp="1"/>
          </p:cNvSpPr>
          <p:nvPr>
            <p:ph type="body" sz="quarter" idx="18"/>
          </p:nvPr>
        </p:nvSpPr>
        <p:spPr>
          <a:xfrm>
            <a:off x="509587" y="6096002"/>
            <a:ext cx="715169" cy="269894"/>
          </a:xfrm>
          <a:blipFill>
            <a:blip>
              <a:extLst>
                <a:ext uri="{96DAC541-7B7A-43D3-8B79-37D633B846F1}">
                  <asvg:svgBlip xmlns:asvg="http://schemas.microsoft.com/office/drawing/2016/SVG/main" r:embed="rId2"/>
                </a:ext>
              </a:extLst>
            </a:blip>
            <a:stretch>
              <a:fillRect/>
            </a:stretch>
          </a:blipFill>
        </p:spPr>
        <p:txBody>
          <a:bodyPr/>
          <a:lstStyle>
            <a:lvl1pPr marL="0" indent="0">
              <a:buNone/>
              <a:defRPr>
                <a:noFill/>
              </a:defRPr>
            </a:lvl1pPr>
          </a:lstStyle>
          <a:p>
            <a:pPr lvl="0"/>
            <a:r>
              <a:rPr lang="nb-NO"/>
              <a:t>Klikk for å redigere tekststiler i malen</a:t>
            </a:r>
          </a:p>
        </p:txBody>
      </p:sp>
    </p:spTree>
    <p:extLst>
      <p:ext uri="{BB962C8B-B14F-4D97-AF65-F5344CB8AC3E}">
        <p14:creationId xmlns:p14="http://schemas.microsoft.com/office/powerpoint/2010/main" val="1291583190"/>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Sita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4316EB50-B29B-0D6D-EFD7-9BC6558C1637}"/>
              </a:ext>
            </a:extLst>
          </p:cNvPr>
          <p:cNvSpPr>
            <a:spLocks noGrp="1"/>
          </p:cNvSpPr>
          <p:nvPr>
            <p:ph type="title" hasCustomPrompt="1"/>
          </p:nvPr>
        </p:nvSpPr>
        <p:spPr>
          <a:xfrm>
            <a:off x="2540000" y="2087391"/>
            <a:ext cx="7112000" cy="2438745"/>
          </a:xfrm>
        </p:spPr>
        <p:txBody>
          <a:bodyPr anchor="ctr" anchorCtr="0">
            <a:noAutofit/>
          </a:bodyPr>
          <a:lstStyle>
            <a:lvl1pPr algn="ctr">
              <a:defRPr/>
            </a:lvl1pPr>
          </a:lstStyle>
          <a:p>
            <a:r>
              <a:rPr lang="en-GB"/>
              <a:t>Quote is placed here over multiple lines and can be quite long</a:t>
            </a:r>
          </a:p>
        </p:txBody>
      </p:sp>
      <p:sp>
        <p:nvSpPr>
          <p:cNvPr id="3" name="Plassholder for dato 2">
            <a:extLst>
              <a:ext uri="{FF2B5EF4-FFF2-40B4-BE49-F238E27FC236}">
                <a16:creationId xmlns:a16="http://schemas.microsoft.com/office/drawing/2014/main" id="{525EE8CA-8E5E-4B3F-483B-75BC0CAFAA40}"/>
              </a:ext>
            </a:extLst>
          </p:cNvPr>
          <p:cNvSpPr>
            <a:spLocks noGrp="1"/>
          </p:cNvSpPr>
          <p:nvPr>
            <p:ph type="dt" sz="half" idx="10"/>
          </p:nvPr>
        </p:nvSpPr>
        <p:spPr/>
        <p:txBody>
          <a:bodyPr/>
          <a:lstStyle/>
          <a:p>
            <a:pPr algn="r"/>
            <a:fld id="{E6A610A8-4EE9-470C-972D-0E41A2C50444}" type="datetimeFigureOut">
              <a:rPr lang="en-GB" smtClean="0"/>
              <a:pPr algn="r"/>
              <a:t>10/08/2026</a:t>
            </a:fld>
            <a:endParaRPr lang="en-GB"/>
          </a:p>
        </p:txBody>
      </p:sp>
      <p:sp>
        <p:nvSpPr>
          <p:cNvPr id="4" name="Plassholder for bunntekst 3">
            <a:extLst>
              <a:ext uri="{FF2B5EF4-FFF2-40B4-BE49-F238E27FC236}">
                <a16:creationId xmlns:a16="http://schemas.microsoft.com/office/drawing/2014/main" id="{68C5626A-5CB9-ABED-2D97-615B09435C77}"/>
              </a:ext>
            </a:extLst>
          </p:cNvPr>
          <p:cNvSpPr>
            <a:spLocks noGrp="1"/>
          </p:cNvSpPr>
          <p:nvPr>
            <p:ph type="ftr" sz="quarter" idx="11"/>
          </p:nvPr>
        </p:nvSpPr>
        <p:spPr/>
        <p:txBody>
          <a:bodyPr/>
          <a:lstStyle/>
          <a:p>
            <a:endParaRPr lang="en-GB"/>
          </a:p>
        </p:txBody>
      </p:sp>
      <p:sp>
        <p:nvSpPr>
          <p:cNvPr id="5" name="Plassholder for lysbildenummer 4">
            <a:extLst>
              <a:ext uri="{FF2B5EF4-FFF2-40B4-BE49-F238E27FC236}">
                <a16:creationId xmlns:a16="http://schemas.microsoft.com/office/drawing/2014/main" id="{CC6CDFC5-77CA-497D-B00E-A30558C43B5A}"/>
              </a:ext>
            </a:extLst>
          </p:cNvPr>
          <p:cNvSpPr>
            <a:spLocks noGrp="1"/>
          </p:cNvSpPr>
          <p:nvPr>
            <p:ph type="sldNum" sz="quarter" idx="12"/>
          </p:nvPr>
        </p:nvSpPr>
        <p:spPr/>
        <p:txBody>
          <a:bodyPr/>
          <a:lstStyle/>
          <a:p>
            <a:fld id="{BE2ACD00-28B2-4D17-A930-2C9F8441C7CA}" type="slidenum">
              <a:rPr lang="en-GB" smtClean="0"/>
              <a:pPr/>
              <a:t>‹#›</a:t>
            </a:fld>
            <a:endParaRPr lang="en-GB"/>
          </a:p>
        </p:txBody>
      </p:sp>
      <p:sp>
        <p:nvSpPr>
          <p:cNvPr id="9" name="Plassholder for tekst 8">
            <a:extLst>
              <a:ext uri="{FF2B5EF4-FFF2-40B4-BE49-F238E27FC236}">
                <a16:creationId xmlns:a16="http://schemas.microsoft.com/office/drawing/2014/main" id="{1C87DB66-C920-7D7B-3933-0610F8316E27}"/>
              </a:ext>
            </a:extLst>
          </p:cNvPr>
          <p:cNvSpPr>
            <a:spLocks noGrp="1"/>
          </p:cNvSpPr>
          <p:nvPr>
            <p:ph type="body" sz="quarter" idx="13" hasCustomPrompt="1"/>
          </p:nvPr>
        </p:nvSpPr>
        <p:spPr>
          <a:xfrm>
            <a:off x="2540001" y="5063297"/>
            <a:ext cx="7112000" cy="258532"/>
          </a:xfrm>
        </p:spPr>
        <p:txBody>
          <a:bodyPr anchor="b" anchorCtr="0">
            <a:noAutofit/>
          </a:bodyPr>
          <a:lstStyle>
            <a:lvl1pPr marL="0" indent="0" algn="ctr">
              <a:spcBef>
                <a:spcPts val="0"/>
              </a:spcBef>
              <a:buNone/>
              <a:defRPr b="1"/>
            </a:lvl1pPr>
          </a:lstStyle>
          <a:p>
            <a:pPr lvl="0"/>
            <a:r>
              <a:rPr lang="en-GB"/>
              <a:t>Name of the person who said this</a:t>
            </a:r>
          </a:p>
        </p:txBody>
      </p:sp>
      <p:sp>
        <p:nvSpPr>
          <p:cNvPr id="10" name="Plassholder for tekst 8">
            <a:extLst>
              <a:ext uri="{FF2B5EF4-FFF2-40B4-BE49-F238E27FC236}">
                <a16:creationId xmlns:a16="http://schemas.microsoft.com/office/drawing/2014/main" id="{FE27EF30-9CA2-2590-F677-D19738E0C703}"/>
              </a:ext>
            </a:extLst>
          </p:cNvPr>
          <p:cNvSpPr>
            <a:spLocks noGrp="1"/>
          </p:cNvSpPr>
          <p:nvPr>
            <p:ph type="body" sz="quarter" idx="14" hasCustomPrompt="1"/>
          </p:nvPr>
        </p:nvSpPr>
        <p:spPr>
          <a:xfrm>
            <a:off x="2540001" y="5330202"/>
            <a:ext cx="7112000" cy="258532"/>
          </a:xfrm>
        </p:spPr>
        <p:txBody>
          <a:bodyPr anchor="t" anchorCtr="0">
            <a:noAutofit/>
          </a:bodyPr>
          <a:lstStyle>
            <a:lvl1pPr marL="0" indent="0" algn="ctr">
              <a:spcBef>
                <a:spcPts val="0"/>
              </a:spcBef>
              <a:buNone/>
              <a:defRPr b="0"/>
            </a:lvl1pPr>
          </a:lstStyle>
          <a:p>
            <a:pPr lvl="0"/>
            <a:r>
              <a:rPr lang="en-GB"/>
              <a:t>Company or job title</a:t>
            </a:r>
          </a:p>
        </p:txBody>
      </p:sp>
      <p:pic>
        <p:nvPicPr>
          <p:cNvPr id="12" name="Sitat-tegn">
            <a:extLst>
              <a:ext uri="{FF2B5EF4-FFF2-40B4-BE49-F238E27FC236}">
                <a16:creationId xmlns:a16="http://schemas.microsoft.com/office/drawing/2014/main" id="{4E222AB1-EDE1-C828-DA03-34C1BBA68B70}"/>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5842000" y="507473"/>
            <a:ext cx="509588" cy="509588"/>
          </a:xfrm>
          <a:prstGeom prst="rect">
            <a:avLst/>
          </a:prstGeom>
        </p:spPr>
      </p:pic>
    </p:spTree>
    <p:extLst>
      <p:ext uri="{BB962C8B-B14F-4D97-AF65-F5344CB8AC3E}">
        <p14:creationId xmlns:p14="http://schemas.microsoft.com/office/powerpoint/2010/main" val="2950822956"/>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Sitat med bilde">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4316EB50-B29B-0D6D-EFD7-9BC6558C1637}"/>
              </a:ext>
            </a:extLst>
          </p:cNvPr>
          <p:cNvSpPr>
            <a:spLocks noGrp="1"/>
          </p:cNvSpPr>
          <p:nvPr>
            <p:ph type="title" hasCustomPrompt="1"/>
          </p:nvPr>
        </p:nvSpPr>
        <p:spPr>
          <a:xfrm>
            <a:off x="509588" y="2040918"/>
            <a:ext cx="5842000" cy="2438745"/>
          </a:xfrm>
        </p:spPr>
        <p:txBody>
          <a:bodyPr anchor="t" anchorCtr="0">
            <a:noAutofit/>
          </a:bodyPr>
          <a:lstStyle>
            <a:lvl1pPr algn="l">
              <a:defRPr/>
            </a:lvl1pPr>
          </a:lstStyle>
          <a:p>
            <a:r>
              <a:rPr lang="en-GB"/>
              <a:t>Quote is placed here over multiple lines and can be quite long</a:t>
            </a:r>
          </a:p>
        </p:txBody>
      </p:sp>
      <p:sp>
        <p:nvSpPr>
          <p:cNvPr id="3" name="Plassholder for dato 2">
            <a:extLst>
              <a:ext uri="{FF2B5EF4-FFF2-40B4-BE49-F238E27FC236}">
                <a16:creationId xmlns:a16="http://schemas.microsoft.com/office/drawing/2014/main" id="{525EE8CA-8E5E-4B3F-483B-75BC0CAFAA40}"/>
              </a:ext>
            </a:extLst>
          </p:cNvPr>
          <p:cNvSpPr>
            <a:spLocks noGrp="1"/>
          </p:cNvSpPr>
          <p:nvPr>
            <p:ph type="dt" sz="half" idx="10"/>
          </p:nvPr>
        </p:nvSpPr>
        <p:spPr/>
        <p:txBody>
          <a:bodyPr/>
          <a:lstStyle/>
          <a:p>
            <a:pPr algn="r"/>
            <a:fld id="{E6A610A8-4EE9-470C-972D-0E41A2C50444}" type="datetimeFigureOut">
              <a:rPr lang="en-GB" smtClean="0"/>
              <a:pPr algn="r"/>
              <a:t>10/08/2026</a:t>
            </a:fld>
            <a:endParaRPr lang="en-GB"/>
          </a:p>
        </p:txBody>
      </p:sp>
      <p:sp>
        <p:nvSpPr>
          <p:cNvPr id="4" name="Plassholder for bunntekst 3">
            <a:extLst>
              <a:ext uri="{FF2B5EF4-FFF2-40B4-BE49-F238E27FC236}">
                <a16:creationId xmlns:a16="http://schemas.microsoft.com/office/drawing/2014/main" id="{68C5626A-5CB9-ABED-2D97-615B09435C77}"/>
              </a:ext>
            </a:extLst>
          </p:cNvPr>
          <p:cNvSpPr>
            <a:spLocks noGrp="1"/>
          </p:cNvSpPr>
          <p:nvPr>
            <p:ph type="ftr" sz="quarter" idx="11"/>
          </p:nvPr>
        </p:nvSpPr>
        <p:spPr/>
        <p:txBody>
          <a:bodyPr/>
          <a:lstStyle/>
          <a:p>
            <a:endParaRPr lang="en-GB"/>
          </a:p>
        </p:txBody>
      </p:sp>
      <p:sp>
        <p:nvSpPr>
          <p:cNvPr id="5" name="Plassholder for lysbildenummer 4">
            <a:extLst>
              <a:ext uri="{FF2B5EF4-FFF2-40B4-BE49-F238E27FC236}">
                <a16:creationId xmlns:a16="http://schemas.microsoft.com/office/drawing/2014/main" id="{CC6CDFC5-77CA-497D-B00E-A30558C43B5A}"/>
              </a:ext>
            </a:extLst>
          </p:cNvPr>
          <p:cNvSpPr>
            <a:spLocks noGrp="1"/>
          </p:cNvSpPr>
          <p:nvPr>
            <p:ph type="sldNum" sz="quarter" idx="12"/>
          </p:nvPr>
        </p:nvSpPr>
        <p:spPr/>
        <p:txBody>
          <a:bodyPr/>
          <a:lstStyle/>
          <a:p>
            <a:fld id="{BE2ACD00-28B2-4D17-A930-2C9F8441C7CA}" type="slidenum">
              <a:rPr lang="en-GB" smtClean="0"/>
              <a:pPr/>
              <a:t>‹#›</a:t>
            </a:fld>
            <a:endParaRPr lang="en-GB"/>
          </a:p>
        </p:txBody>
      </p:sp>
      <p:sp>
        <p:nvSpPr>
          <p:cNvPr id="9" name="Plassholder for tekst 8">
            <a:extLst>
              <a:ext uri="{FF2B5EF4-FFF2-40B4-BE49-F238E27FC236}">
                <a16:creationId xmlns:a16="http://schemas.microsoft.com/office/drawing/2014/main" id="{1C87DB66-C920-7D7B-3933-0610F8316E27}"/>
              </a:ext>
            </a:extLst>
          </p:cNvPr>
          <p:cNvSpPr>
            <a:spLocks noGrp="1"/>
          </p:cNvSpPr>
          <p:nvPr>
            <p:ph type="body" sz="quarter" idx="13" hasCustomPrompt="1"/>
          </p:nvPr>
        </p:nvSpPr>
        <p:spPr>
          <a:xfrm>
            <a:off x="509588" y="5065508"/>
            <a:ext cx="5842000" cy="258532"/>
          </a:xfrm>
        </p:spPr>
        <p:txBody>
          <a:bodyPr anchor="b" anchorCtr="0">
            <a:noAutofit/>
          </a:bodyPr>
          <a:lstStyle>
            <a:lvl1pPr marL="0" indent="0" algn="l">
              <a:spcBef>
                <a:spcPts val="0"/>
              </a:spcBef>
              <a:buNone/>
              <a:defRPr b="1"/>
            </a:lvl1pPr>
          </a:lstStyle>
          <a:p>
            <a:pPr lvl="0"/>
            <a:r>
              <a:rPr lang="en-GB"/>
              <a:t>Name of the person who said this</a:t>
            </a:r>
          </a:p>
        </p:txBody>
      </p:sp>
      <p:sp>
        <p:nvSpPr>
          <p:cNvPr id="10" name="Plassholder for tekst 8">
            <a:extLst>
              <a:ext uri="{FF2B5EF4-FFF2-40B4-BE49-F238E27FC236}">
                <a16:creationId xmlns:a16="http://schemas.microsoft.com/office/drawing/2014/main" id="{FE27EF30-9CA2-2590-F677-D19738E0C703}"/>
              </a:ext>
            </a:extLst>
          </p:cNvPr>
          <p:cNvSpPr>
            <a:spLocks noGrp="1"/>
          </p:cNvSpPr>
          <p:nvPr>
            <p:ph type="body" sz="quarter" idx="14" hasCustomPrompt="1"/>
          </p:nvPr>
        </p:nvSpPr>
        <p:spPr>
          <a:xfrm>
            <a:off x="509588" y="5332413"/>
            <a:ext cx="5842000" cy="258532"/>
          </a:xfrm>
        </p:spPr>
        <p:txBody>
          <a:bodyPr anchor="t" anchorCtr="0">
            <a:noAutofit/>
          </a:bodyPr>
          <a:lstStyle>
            <a:lvl1pPr marL="0" indent="0" algn="l">
              <a:spcBef>
                <a:spcPts val="0"/>
              </a:spcBef>
              <a:buNone/>
              <a:defRPr b="0"/>
            </a:lvl1pPr>
          </a:lstStyle>
          <a:p>
            <a:pPr lvl="0"/>
            <a:r>
              <a:rPr lang="en-GB"/>
              <a:t>Company or job title</a:t>
            </a:r>
          </a:p>
        </p:txBody>
      </p:sp>
      <p:pic>
        <p:nvPicPr>
          <p:cNvPr id="12" name="Sitat-tegn">
            <a:extLst>
              <a:ext uri="{FF2B5EF4-FFF2-40B4-BE49-F238E27FC236}">
                <a16:creationId xmlns:a16="http://schemas.microsoft.com/office/drawing/2014/main" id="{4E222AB1-EDE1-C828-DA03-34C1BBA68B70}"/>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510382" y="507473"/>
            <a:ext cx="509588" cy="509588"/>
          </a:xfrm>
          <a:prstGeom prst="rect">
            <a:avLst/>
          </a:prstGeom>
        </p:spPr>
      </p:pic>
      <p:sp>
        <p:nvSpPr>
          <p:cNvPr id="8" name="Plassholder for bilde 12">
            <a:extLst>
              <a:ext uri="{FF2B5EF4-FFF2-40B4-BE49-F238E27FC236}">
                <a16:creationId xmlns:a16="http://schemas.microsoft.com/office/drawing/2014/main" id="{254B2B45-E115-359D-0022-A300781E5CD2}"/>
              </a:ext>
            </a:extLst>
          </p:cNvPr>
          <p:cNvSpPr>
            <a:spLocks noGrp="1"/>
          </p:cNvSpPr>
          <p:nvPr>
            <p:ph type="pic" sz="quarter" idx="15" hasCustomPrompt="1"/>
          </p:nvPr>
        </p:nvSpPr>
        <p:spPr>
          <a:xfrm>
            <a:off x="7108031" y="0"/>
            <a:ext cx="5081587" cy="6858000"/>
          </a:xfrm>
          <a:solidFill>
            <a:schemeClr val="accent4"/>
          </a:solidFill>
        </p:spPr>
        <p:txBody>
          <a:bodyPr/>
          <a:lstStyle>
            <a:lvl1pPr marL="0" indent="0" algn="ctr">
              <a:buNone/>
              <a:defRPr sz="1200"/>
            </a:lvl1pPr>
          </a:lstStyle>
          <a:p>
            <a:r>
              <a:rPr lang="en-GB" noProof="0"/>
              <a:t>Click the icon to add an image</a:t>
            </a:r>
          </a:p>
        </p:txBody>
      </p:sp>
      <p:sp>
        <p:nvSpPr>
          <p:cNvPr id="11" name="Plassholder for fotokreditering">
            <a:extLst>
              <a:ext uri="{FF2B5EF4-FFF2-40B4-BE49-F238E27FC236}">
                <a16:creationId xmlns:a16="http://schemas.microsoft.com/office/drawing/2014/main" id="{26E9F3D1-ABCC-AF20-9B32-EACC8356D370}"/>
              </a:ext>
            </a:extLst>
          </p:cNvPr>
          <p:cNvSpPr>
            <a:spLocks noGrp="1"/>
          </p:cNvSpPr>
          <p:nvPr>
            <p:ph type="body" sz="quarter" idx="16" hasCustomPrompt="1"/>
          </p:nvPr>
        </p:nvSpPr>
        <p:spPr>
          <a:xfrm>
            <a:off x="8373533" y="6238082"/>
            <a:ext cx="3308880" cy="120674"/>
          </a:xfrm>
        </p:spPr>
        <p:txBody>
          <a:bodyPr>
            <a:noAutofit/>
          </a:bodyPr>
          <a:lstStyle>
            <a:lvl1pPr marL="0" indent="0" algn="r">
              <a:buNone/>
              <a:defRPr sz="700">
                <a:solidFill>
                  <a:schemeClr val="bg1"/>
                </a:solidFill>
              </a:defRPr>
            </a:lvl1pPr>
            <a:lvl2pPr marL="457200" indent="0">
              <a:buNone/>
              <a:defRPr sz="700"/>
            </a:lvl2pPr>
            <a:lvl3pPr marL="914400" indent="0">
              <a:buNone/>
              <a:defRPr sz="700"/>
            </a:lvl3pPr>
            <a:lvl4pPr marL="1371600" indent="0">
              <a:buNone/>
              <a:defRPr sz="700"/>
            </a:lvl4pPr>
            <a:lvl5pPr marL="1828800" indent="0">
              <a:buNone/>
              <a:defRPr sz="700"/>
            </a:lvl5pPr>
          </a:lstStyle>
          <a:p>
            <a:pPr lvl="0"/>
            <a:r>
              <a:rPr lang="en-GB"/>
              <a:t>Photo credit</a:t>
            </a:r>
          </a:p>
          <a:p>
            <a:pPr lvl="0"/>
            <a:endParaRPr lang="en-GB" err="1"/>
          </a:p>
        </p:txBody>
      </p:sp>
    </p:spTree>
    <p:extLst>
      <p:ext uri="{BB962C8B-B14F-4D97-AF65-F5344CB8AC3E}">
        <p14:creationId xmlns:p14="http://schemas.microsoft.com/office/powerpoint/2010/main" val="2486627955"/>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Bare tittel">
    <p:spTree>
      <p:nvGrpSpPr>
        <p:cNvPr id="1" name=""/>
        <p:cNvGrpSpPr/>
        <p:nvPr/>
      </p:nvGrpSpPr>
      <p:grpSpPr>
        <a:xfrm>
          <a:off x="0" y="0"/>
          <a:ext cx="0" cy="0"/>
          <a:chOff x="0" y="0"/>
          <a:chExt cx="0" cy="0"/>
        </a:xfrm>
      </p:grpSpPr>
      <p:sp>
        <p:nvSpPr>
          <p:cNvPr id="6" name="Plassholder for stikktittel">
            <a:extLst>
              <a:ext uri="{FF2B5EF4-FFF2-40B4-BE49-F238E27FC236}">
                <a16:creationId xmlns:a16="http://schemas.microsoft.com/office/drawing/2014/main" id="{CD0CE8AF-E1D5-447A-8641-DEF1B00846AD}"/>
              </a:ext>
            </a:extLst>
          </p:cNvPr>
          <p:cNvSpPr>
            <a:spLocks noGrp="1"/>
          </p:cNvSpPr>
          <p:nvPr>
            <p:ph type="body" sz="quarter" idx="14" hasCustomPrompt="1"/>
          </p:nvPr>
        </p:nvSpPr>
        <p:spPr>
          <a:xfrm>
            <a:off x="509589" y="496117"/>
            <a:ext cx="8885237" cy="276999"/>
          </a:xfrm>
        </p:spPr>
        <p:txBody>
          <a:bodyPr wrap="square">
            <a:spAutoFit/>
          </a:bodyPr>
          <a:lstStyle>
            <a:lvl1pPr marL="0" indent="0">
              <a:lnSpc>
                <a:spcPct val="100000"/>
              </a:lnSpc>
              <a:spcBef>
                <a:spcPts val="0"/>
              </a:spcBef>
              <a:buNone/>
              <a:defRPr sz="1800" spc="-20" baseline="0">
                <a:solidFill>
                  <a:schemeClr val="accent1"/>
                </a:solidFill>
              </a:defRPr>
            </a:lvl1pPr>
          </a:lstStyle>
          <a:p>
            <a:pPr lvl="0"/>
            <a:r>
              <a:rPr lang="en-GB"/>
              <a:t>Sub header, topic or chapter name</a:t>
            </a:r>
          </a:p>
        </p:txBody>
      </p:sp>
      <p:sp>
        <p:nvSpPr>
          <p:cNvPr id="2" name="Tittel 1">
            <a:extLst>
              <a:ext uri="{FF2B5EF4-FFF2-40B4-BE49-F238E27FC236}">
                <a16:creationId xmlns:a16="http://schemas.microsoft.com/office/drawing/2014/main" id="{E4103CD8-DC4B-1EAC-E4B7-A853F1896FA8}"/>
              </a:ext>
            </a:extLst>
          </p:cNvPr>
          <p:cNvSpPr>
            <a:spLocks noGrp="1"/>
          </p:cNvSpPr>
          <p:nvPr>
            <p:ph type="title" hasCustomPrompt="1"/>
          </p:nvPr>
        </p:nvSpPr>
        <p:spPr/>
        <p:txBody>
          <a:bodyPr/>
          <a:lstStyle/>
          <a:p>
            <a:r>
              <a:rPr lang="en-GB"/>
              <a:t>Heading can also span two lines if needed</a:t>
            </a:r>
          </a:p>
        </p:txBody>
      </p:sp>
      <p:sp>
        <p:nvSpPr>
          <p:cNvPr id="3" name="Plassholder for dato 2">
            <a:extLst>
              <a:ext uri="{FF2B5EF4-FFF2-40B4-BE49-F238E27FC236}">
                <a16:creationId xmlns:a16="http://schemas.microsoft.com/office/drawing/2014/main" id="{23DA3595-0D76-FC7F-CE98-A2771164E217}"/>
              </a:ext>
            </a:extLst>
          </p:cNvPr>
          <p:cNvSpPr>
            <a:spLocks noGrp="1"/>
          </p:cNvSpPr>
          <p:nvPr>
            <p:ph type="dt" sz="half" idx="10"/>
          </p:nvPr>
        </p:nvSpPr>
        <p:spPr/>
        <p:txBody>
          <a:bodyPr/>
          <a:lstStyle/>
          <a:p>
            <a:fld id="{E6A610A8-4EE9-470C-972D-0E41A2C50444}" type="datetimeFigureOut">
              <a:rPr lang="en-GB" smtClean="0"/>
              <a:t>10/08/2026</a:t>
            </a:fld>
            <a:endParaRPr lang="en-GB"/>
          </a:p>
        </p:txBody>
      </p:sp>
      <p:sp>
        <p:nvSpPr>
          <p:cNvPr id="4" name="Plassholder for bunntekst 3">
            <a:extLst>
              <a:ext uri="{FF2B5EF4-FFF2-40B4-BE49-F238E27FC236}">
                <a16:creationId xmlns:a16="http://schemas.microsoft.com/office/drawing/2014/main" id="{A8C16737-31A4-6AA3-36AE-0BE2577D1271}"/>
              </a:ext>
            </a:extLst>
          </p:cNvPr>
          <p:cNvSpPr>
            <a:spLocks noGrp="1"/>
          </p:cNvSpPr>
          <p:nvPr>
            <p:ph type="ftr" sz="quarter" idx="11"/>
          </p:nvPr>
        </p:nvSpPr>
        <p:spPr/>
        <p:txBody>
          <a:bodyPr/>
          <a:lstStyle/>
          <a:p>
            <a:endParaRPr lang="en-GB"/>
          </a:p>
        </p:txBody>
      </p:sp>
      <p:sp>
        <p:nvSpPr>
          <p:cNvPr id="5" name="Plassholder for lysbildenummer 4">
            <a:extLst>
              <a:ext uri="{FF2B5EF4-FFF2-40B4-BE49-F238E27FC236}">
                <a16:creationId xmlns:a16="http://schemas.microsoft.com/office/drawing/2014/main" id="{C6A46AD8-B713-9AE7-6379-37F6049140CD}"/>
              </a:ext>
            </a:extLst>
          </p:cNvPr>
          <p:cNvSpPr>
            <a:spLocks noGrp="1"/>
          </p:cNvSpPr>
          <p:nvPr>
            <p:ph type="sldNum" sz="quarter" idx="12"/>
          </p:nvPr>
        </p:nvSpPr>
        <p:spPr/>
        <p:txBody>
          <a:bodyPr/>
          <a:lstStyle/>
          <a:p>
            <a:fld id="{BE2ACD00-28B2-4D17-A930-2C9F8441C7CA}" type="slidenum">
              <a:rPr lang="en-GB" smtClean="0"/>
              <a:t>‹#›</a:t>
            </a:fld>
            <a:endParaRPr lang="en-GB"/>
          </a:p>
        </p:txBody>
      </p:sp>
    </p:spTree>
    <p:extLst>
      <p:ext uri="{BB962C8B-B14F-4D97-AF65-F5344CB8AC3E}">
        <p14:creationId xmlns:p14="http://schemas.microsoft.com/office/powerpoint/2010/main" val="973587764"/>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Tomt">
    <p:spTree>
      <p:nvGrpSpPr>
        <p:cNvPr id="1" name=""/>
        <p:cNvGrpSpPr/>
        <p:nvPr/>
      </p:nvGrpSpPr>
      <p:grpSpPr>
        <a:xfrm>
          <a:off x="0" y="0"/>
          <a:ext cx="0" cy="0"/>
          <a:chOff x="0" y="0"/>
          <a:chExt cx="0" cy="0"/>
        </a:xfrm>
      </p:grpSpPr>
      <p:sp>
        <p:nvSpPr>
          <p:cNvPr id="2" name="Plassholder for dato 1">
            <a:extLst>
              <a:ext uri="{FF2B5EF4-FFF2-40B4-BE49-F238E27FC236}">
                <a16:creationId xmlns:a16="http://schemas.microsoft.com/office/drawing/2014/main" id="{AD064978-874C-7D8A-AFE0-B180BBD131D1}"/>
              </a:ext>
            </a:extLst>
          </p:cNvPr>
          <p:cNvSpPr>
            <a:spLocks noGrp="1"/>
          </p:cNvSpPr>
          <p:nvPr>
            <p:ph type="dt" sz="half" idx="10"/>
          </p:nvPr>
        </p:nvSpPr>
        <p:spPr/>
        <p:txBody>
          <a:bodyPr/>
          <a:lstStyle/>
          <a:p>
            <a:fld id="{E6A610A8-4EE9-470C-972D-0E41A2C50444}" type="datetimeFigureOut">
              <a:rPr lang="en-GB" smtClean="0"/>
              <a:t>10/08/2026</a:t>
            </a:fld>
            <a:endParaRPr lang="en-GB"/>
          </a:p>
        </p:txBody>
      </p:sp>
      <p:sp>
        <p:nvSpPr>
          <p:cNvPr id="3" name="Plassholder for bunntekst 2">
            <a:extLst>
              <a:ext uri="{FF2B5EF4-FFF2-40B4-BE49-F238E27FC236}">
                <a16:creationId xmlns:a16="http://schemas.microsoft.com/office/drawing/2014/main" id="{E1478240-A459-CDB4-8DEB-93A2E871565D}"/>
              </a:ext>
            </a:extLst>
          </p:cNvPr>
          <p:cNvSpPr>
            <a:spLocks noGrp="1"/>
          </p:cNvSpPr>
          <p:nvPr>
            <p:ph type="ftr" sz="quarter" idx="11"/>
          </p:nvPr>
        </p:nvSpPr>
        <p:spPr/>
        <p:txBody>
          <a:bodyPr/>
          <a:lstStyle/>
          <a:p>
            <a:endParaRPr lang="en-GB"/>
          </a:p>
        </p:txBody>
      </p:sp>
      <p:sp>
        <p:nvSpPr>
          <p:cNvPr id="4" name="Plassholder for lysbildenummer 3">
            <a:extLst>
              <a:ext uri="{FF2B5EF4-FFF2-40B4-BE49-F238E27FC236}">
                <a16:creationId xmlns:a16="http://schemas.microsoft.com/office/drawing/2014/main" id="{B620AF32-9AE9-644B-1BE5-C69DEA28D576}"/>
              </a:ext>
            </a:extLst>
          </p:cNvPr>
          <p:cNvSpPr>
            <a:spLocks noGrp="1"/>
          </p:cNvSpPr>
          <p:nvPr>
            <p:ph type="sldNum" sz="quarter" idx="12"/>
          </p:nvPr>
        </p:nvSpPr>
        <p:spPr/>
        <p:txBody>
          <a:bodyPr/>
          <a:lstStyle/>
          <a:p>
            <a:fld id="{BE2ACD00-28B2-4D17-A930-2C9F8441C7CA}" type="slidenum">
              <a:rPr lang="en-GB" smtClean="0"/>
              <a:t>‹#›</a:t>
            </a:fld>
            <a:endParaRPr lang="en-GB"/>
          </a:p>
        </p:txBody>
      </p:sp>
      <p:sp>
        <p:nvSpPr>
          <p:cNvPr id="5" name="Tittel 1">
            <a:extLst>
              <a:ext uri="{FF2B5EF4-FFF2-40B4-BE49-F238E27FC236}">
                <a16:creationId xmlns:a16="http://schemas.microsoft.com/office/drawing/2014/main" id="{F77EDC89-EC50-7887-13EF-4967CDF0067D}"/>
              </a:ext>
            </a:extLst>
          </p:cNvPr>
          <p:cNvSpPr>
            <a:spLocks noGrp="1"/>
          </p:cNvSpPr>
          <p:nvPr>
            <p:ph type="title" hasCustomPrompt="1"/>
          </p:nvPr>
        </p:nvSpPr>
        <p:spPr>
          <a:xfrm>
            <a:off x="509588" y="-507429"/>
            <a:ext cx="10515600" cy="462434"/>
          </a:xfrm>
        </p:spPr>
        <p:txBody>
          <a:bodyPr anchor="b" anchorCtr="0">
            <a:normAutofit/>
          </a:bodyPr>
          <a:lstStyle>
            <a:lvl1pPr>
              <a:defRPr sz="2600"/>
            </a:lvl1pPr>
          </a:lstStyle>
          <a:p>
            <a:r>
              <a:rPr lang="en-GB"/>
              <a:t>Title for universal design</a:t>
            </a:r>
          </a:p>
        </p:txBody>
      </p:sp>
    </p:spTree>
    <p:extLst>
      <p:ext uri="{BB962C8B-B14F-4D97-AF65-F5344CB8AC3E}">
        <p14:creationId xmlns:p14="http://schemas.microsoft.com/office/powerpoint/2010/main" val="3043090279"/>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Team">
    <p:spTree>
      <p:nvGrpSpPr>
        <p:cNvPr id="1" name=""/>
        <p:cNvGrpSpPr/>
        <p:nvPr/>
      </p:nvGrpSpPr>
      <p:grpSpPr>
        <a:xfrm>
          <a:off x="0" y="0"/>
          <a:ext cx="0" cy="0"/>
          <a:chOff x="0" y="0"/>
          <a:chExt cx="0" cy="0"/>
        </a:xfrm>
      </p:grpSpPr>
      <p:sp>
        <p:nvSpPr>
          <p:cNvPr id="8" name="Plassholder for stikktittel">
            <a:extLst>
              <a:ext uri="{FF2B5EF4-FFF2-40B4-BE49-F238E27FC236}">
                <a16:creationId xmlns:a16="http://schemas.microsoft.com/office/drawing/2014/main" id="{07B2ECAA-D3C0-0320-6C35-D0A2F20CF693}"/>
              </a:ext>
            </a:extLst>
          </p:cNvPr>
          <p:cNvSpPr>
            <a:spLocks noGrp="1"/>
          </p:cNvSpPr>
          <p:nvPr>
            <p:ph type="body" sz="quarter" idx="14" hasCustomPrompt="1"/>
          </p:nvPr>
        </p:nvSpPr>
        <p:spPr>
          <a:xfrm>
            <a:off x="509590" y="496117"/>
            <a:ext cx="11172822" cy="276999"/>
          </a:xfrm>
        </p:spPr>
        <p:txBody>
          <a:bodyPr wrap="square">
            <a:spAutoFit/>
          </a:bodyPr>
          <a:lstStyle>
            <a:lvl1pPr marL="0" indent="0">
              <a:lnSpc>
                <a:spcPct val="100000"/>
              </a:lnSpc>
              <a:spcBef>
                <a:spcPts val="0"/>
              </a:spcBef>
              <a:buNone/>
              <a:defRPr sz="1800" spc="-20" baseline="0">
                <a:solidFill>
                  <a:schemeClr val="accent1"/>
                </a:solidFill>
              </a:defRPr>
            </a:lvl1pPr>
          </a:lstStyle>
          <a:p>
            <a:pPr lvl="0"/>
            <a:r>
              <a:rPr lang="en-GB"/>
              <a:t>Flexible team slide</a:t>
            </a:r>
          </a:p>
        </p:txBody>
      </p:sp>
      <p:sp>
        <p:nvSpPr>
          <p:cNvPr id="9" name="Tittel 1">
            <a:extLst>
              <a:ext uri="{FF2B5EF4-FFF2-40B4-BE49-F238E27FC236}">
                <a16:creationId xmlns:a16="http://schemas.microsoft.com/office/drawing/2014/main" id="{460E0C2B-C5F5-EB8B-3CC8-240D55EBB18A}"/>
              </a:ext>
            </a:extLst>
          </p:cNvPr>
          <p:cNvSpPr>
            <a:spLocks noGrp="1"/>
          </p:cNvSpPr>
          <p:nvPr>
            <p:ph type="title" hasCustomPrompt="1"/>
          </p:nvPr>
        </p:nvSpPr>
        <p:spPr>
          <a:xfrm>
            <a:off x="509589" y="766764"/>
            <a:ext cx="11172822" cy="976229"/>
          </a:xfrm>
        </p:spPr>
        <p:txBody>
          <a:bodyPr/>
          <a:lstStyle/>
          <a:p>
            <a:r>
              <a:rPr lang="en-GB"/>
              <a:t>Heading</a:t>
            </a:r>
          </a:p>
        </p:txBody>
      </p:sp>
      <p:sp>
        <p:nvSpPr>
          <p:cNvPr id="3" name="Plassholder for dato 2">
            <a:extLst>
              <a:ext uri="{FF2B5EF4-FFF2-40B4-BE49-F238E27FC236}">
                <a16:creationId xmlns:a16="http://schemas.microsoft.com/office/drawing/2014/main" id="{035A8B9B-9002-4929-2FE9-EC3312216D50}"/>
              </a:ext>
            </a:extLst>
          </p:cNvPr>
          <p:cNvSpPr>
            <a:spLocks noGrp="1"/>
          </p:cNvSpPr>
          <p:nvPr>
            <p:ph type="dt" sz="half" idx="10"/>
          </p:nvPr>
        </p:nvSpPr>
        <p:spPr/>
        <p:txBody>
          <a:bodyPr/>
          <a:lstStyle/>
          <a:p>
            <a:pPr algn="r"/>
            <a:fld id="{E6A610A8-4EE9-470C-972D-0E41A2C50444}" type="datetimeFigureOut">
              <a:rPr lang="en-GB" smtClean="0"/>
              <a:pPr algn="r"/>
              <a:t>10/08/2026</a:t>
            </a:fld>
            <a:endParaRPr lang="en-GB"/>
          </a:p>
        </p:txBody>
      </p:sp>
      <p:sp>
        <p:nvSpPr>
          <p:cNvPr id="4" name="Plassholder for bunntekst 3">
            <a:extLst>
              <a:ext uri="{FF2B5EF4-FFF2-40B4-BE49-F238E27FC236}">
                <a16:creationId xmlns:a16="http://schemas.microsoft.com/office/drawing/2014/main" id="{D9D3B217-9D50-23E0-3E60-488A4EB1CF3B}"/>
              </a:ext>
            </a:extLst>
          </p:cNvPr>
          <p:cNvSpPr>
            <a:spLocks noGrp="1"/>
          </p:cNvSpPr>
          <p:nvPr>
            <p:ph type="ftr" sz="quarter" idx="11"/>
          </p:nvPr>
        </p:nvSpPr>
        <p:spPr/>
        <p:txBody>
          <a:bodyPr/>
          <a:lstStyle/>
          <a:p>
            <a:endParaRPr lang="en-GB"/>
          </a:p>
        </p:txBody>
      </p:sp>
      <p:sp>
        <p:nvSpPr>
          <p:cNvPr id="5" name="Plassholder for lysbildenummer 4">
            <a:extLst>
              <a:ext uri="{FF2B5EF4-FFF2-40B4-BE49-F238E27FC236}">
                <a16:creationId xmlns:a16="http://schemas.microsoft.com/office/drawing/2014/main" id="{DD6BBC38-A88C-8352-B9AD-ED6307664B25}"/>
              </a:ext>
            </a:extLst>
          </p:cNvPr>
          <p:cNvSpPr>
            <a:spLocks noGrp="1"/>
          </p:cNvSpPr>
          <p:nvPr>
            <p:ph type="sldNum" sz="quarter" idx="12"/>
          </p:nvPr>
        </p:nvSpPr>
        <p:spPr/>
        <p:txBody>
          <a:bodyPr/>
          <a:lstStyle/>
          <a:p>
            <a:fld id="{BE2ACD00-28B2-4D17-A930-2C9F8441C7CA}" type="slidenum">
              <a:rPr lang="en-GB" smtClean="0"/>
              <a:pPr/>
              <a:t>‹#›</a:t>
            </a:fld>
            <a:endParaRPr lang="en-GB"/>
          </a:p>
        </p:txBody>
      </p:sp>
      <p:sp>
        <p:nvSpPr>
          <p:cNvPr id="18" name="Plassholder for bilde 10">
            <a:extLst>
              <a:ext uri="{FF2B5EF4-FFF2-40B4-BE49-F238E27FC236}">
                <a16:creationId xmlns:a16="http://schemas.microsoft.com/office/drawing/2014/main" id="{D1418CE3-786F-FFBA-D693-FD7B5C5D1ABF}"/>
              </a:ext>
            </a:extLst>
          </p:cNvPr>
          <p:cNvSpPr>
            <a:spLocks noGrp="1"/>
          </p:cNvSpPr>
          <p:nvPr>
            <p:ph type="pic" sz="quarter" idx="20" hasCustomPrompt="1"/>
          </p:nvPr>
        </p:nvSpPr>
        <p:spPr>
          <a:xfrm>
            <a:off x="8123238" y="2030413"/>
            <a:ext cx="1014412" cy="1014412"/>
          </a:xfrm>
          <a:prstGeom prst="ellipse">
            <a:avLst/>
          </a:prstGeom>
          <a:solidFill>
            <a:schemeClr val="accent4"/>
          </a:solidFill>
        </p:spPr>
        <p:txBody>
          <a:bodyPr anchor="ctr" anchorCtr="0"/>
          <a:lstStyle>
            <a:lvl1pPr marL="0" indent="0" algn="ctr">
              <a:buNone/>
              <a:defRPr sz="1200"/>
            </a:lvl1pPr>
          </a:lstStyle>
          <a:p>
            <a:r>
              <a:rPr lang="en-GB" noProof="0"/>
              <a:t>Click on the icon to add an image</a:t>
            </a:r>
          </a:p>
        </p:txBody>
      </p:sp>
      <p:sp>
        <p:nvSpPr>
          <p:cNvPr id="19" name="Plassholder for tekst 12">
            <a:extLst>
              <a:ext uri="{FF2B5EF4-FFF2-40B4-BE49-F238E27FC236}">
                <a16:creationId xmlns:a16="http://schemas.microsoft.com/office/drawing/2014/main" id="{EA71EBA1-A8C3-1A73-216C-CA1FEF0695E9}"/>
              </a:ext>
            </a:extLst>
          </p:cNvPr>
          <p:cNvSpPr>
            <a:spLocks noGrp="1"/>
          </p:cNvSpPr>
          <p:nvPr>
            <p:ph type="body" sz="quarter" idx="21" hasCustomPrompt="1"/>
          </p:nvPr>
        </p:nvSpPr>
        <p:spPr>
          <a:xfrm>
            <a:off x="9137650" y="2030413"/>
            <a:ext cx="2540000" cy="1016000"/>
          </a:xfrm>
          <a:solidFill>
            <a:schemeClr val="accent1"/>
          </a:solidFill>
        </p:spPr>
        <p:txBody>
          <a:bodyPr lIns="252000" bIns="525600" anchor="b" anchorCtr="0"/>
          <a:lstStyle>
            <a:lvl1pPr marL="0" indent="0">
              <a:buNone/>
              <a:defRPr sz="1000">
                <a:solidFill>
                  <a:schemeClr val="bg1"/>
                </a:solidFill>
                <a:latin typeface="+mj-lt"/>
              </a:defRPr>
            </a:lvl1pPr>
          </a:lstStyle>
          <a:p>
            <a:pPr lvl="0"/>
            <a:r>
              <a:rPr lang="en-GB"/>
              <a:t>Name Last name</a:t>
            </a:r>
          </a:p>
        </p:txBody>
      </p:sp>
      <p:sp>
        <p:nvSpPr>
          <p:cNvPr id="32" name="Plassholder for tekst 14">
            <a:extLst>
              <a:ext uri="{FF2B5EF4-FFF2-40B4-BE49-F238E27FC236}">
                <a16:creationId xmlns:a16="http://schemas.microsoft.com/office/drawing/2014/main" id="{7FA97CDB-4160-81B2-7172-9B03536B155D}"/>
              </a:ext>
            </a:extLst>
          </p:cNvPr>
          <p:cNvSpPr>
            <a:spLocks noGrp="1"/>
          </p:cNvSpPr>
          <p:nvPr>
            <p:ph type="body" sz="quarter" idx="32" hasCustomPrompt="1"/>
          </p:nvPr>
        </p:nvSpPr>
        <p:spPr>
          <a:xfrm>
            <a:off x="9389268" y="2541584"/>
            <a:ext cx="2030413" cy="231775"/>
          </a:xfrm>
        </p:spPr>
        <p:txBody>
          <a:bodyPr/>
          <a:lstStyle>
            <a:lvl1pPr marL="0" indent="0">
              <a:buNone/>
              <a:defRPr sz="1000">
                <a:solidFill>
                  <a:schemeClr val="bg1"/>
                </a:solidFill>
              </a:defRPr>
            </a:lvl1pPr>
          </a:lstStyle>
          <a:p>
            <a:pPr lvl="0"/>
            <a:r>
              <a:rPr lang="en-GB"/>
              <a:t>Job title</a:t>
            </a:r>
          </a:p>
        </p:txBody>
      </p:sp>
      <p:sp>
        <p:nvSpPr>
          <p:cNvPr id="16" name="Plassholder for bilde 10">
            <a:extLst>
              <a:ext uri="{FF2B5EF4-FFF2-40B4-BE49-F238E27FC236}">
                <a16:creationId xmlns:a16="http://schemas.microsoft.com/office/drawing/2014/main" id="{8C9A0995-50CE-D5ED-C816-58133BED34A1}"/>
              </a:ext>
            </a:extLst>
          </p:cNvPr>
          <p:cNvSpPr>
            <a:spLocks noGrp="1"/>
          </p:cNvSpPr>
          <p:nvPr>
            <p:ph type="pic" sz="quarter" idx="18" hasCustomPrompt="1"/>
          </p:nvPr>
        </p:nvSpPr>
        <p:spPr>
          <a:xfrm>
            <a:off x="4316413" y="2030413"/>
            <a:ext cx="1014412" cy="1014412"/>
          </a:xfrm>
          <a:prstGeom prst="ellipse">
            <a:avLst/>
          </a:prstGeom>
          <a:solidFill>
            <a:schemeClr val="accent4"/>
          </a:solidFill>
        </p:spPr>
        <p:txBody>
          <a:bodyPr anchor="ctr" anchorCtr="0"/>
          <a:lstStyle>
            <a:lvl1pPr marL="0" indent="0" algn="ctr">
              <a:buNone/>
              <a:defRPr sz="1200"/>
            </a:lvl1pPr>
          </a:lstStyle>
          <a:p>
            <a:r>
              <a:rPr lang="en-GB" noProof="0"/>
              <a:t>Click on the icon to add an image</a:t>
            </a:r>
          </a:p>
        </p:txBody>
      </p:sp>
      <p:sp>
        <p:nvSpPr>
          <p:cNvPr id="17" name="Plassholder for tekst 12">
            <a:extLst>
              <a:ext uri="{FF2B5EF4-FFF2-40B4-BE49-F238E27FC236}">
                <a16:creationId xmlns:a16="http://schemas.microsoft.com/office/drawing/2014/main" id="{FDCD9BC6-9DE0-27FE-81C0-0BFFA593F058}"/>
              </a:ext>
            </a:extLst>
          </p:cNvPr>
          <p:cNvSpPr>
            <a:spLocks noGrp="1"/>
          </p:cNvSpPr>
          <p:nvPr>
            <p:ph type="body" sz="quarter" idx="19" hasCustomPrompt="1"/>
          </p:nvPr>
        </p:nvSpPr>
        <p:spPr>
          <a:xfrm>
            <a:off x="5330825" y="2030413"/>
            <a:ext cx="2540000" cy="1016000"/>
          </a:xfrm>
          <a:solidFill>
            <a:schemeClr val="accent6"/>
          </a:solidFill>
        </p:spPr>
        <p:txBody>
          <a:bodyPr lIns="252000" bIns="525600" anchor="b" anchorCtr="0"/>
          <a:lstStyle>
            <a:lvl1pPr marL="0" indent="0">
              <a:buNone/>
              <a:defRPr sz="1000">
                <a:solidFill>
                  <a:schemeClr val="tx1"/>
                </a:solidFill>
                <a:latin typeface="+mj-lt"/>
              </a:defRPr>
            </a:lvl1pPr>
          </a:lstStyle>
          <a:p>
            <a:pPr lvl="0"/>
            <a:r>
              <a:rPr lang="en-GB"/>
              <a:t>Name Last name</a:t>
            </a:r>
          </a:p>
        </p:txBody>
      </p:sp>
      <p:sp>
        <p:nvSpPr>
          <p:cNvPr id="29" name="Plassholder for tekst 14">
            <a:extLst>
              <a:ext uri="{FF2B5EF4-FFF2-40B4-BE49-F238E27FC236}">
                <a16:creationId xmlns:a16="http://schemas.microsoft.com/office/drawing/2014/main" id="{CD138232-B7BD-5E83-C9F0-554659F476DC}"/>
              </a:ext>
            </a:extLst>
          </p:cNvPr>
          <p:cNvSpPr>
            <a:spLocks noGrp="1"/>
          </p:cNvSpPr>
          <p:nvPr>
            <p:ph type="body" sz="quarter" idx="31" hasCustomPrompt="1"/>
          </p:nvPr>
        </p:nvSpPr>
        <p:spPr>
          <a:xfrm>
            <a:off x="5578520" y="2541584"/>
            <a:ext cx="2030413" cy="231775"/>
          </a:xfrm>
        </p:spPr>
        <p:txBody>
          <a:bodyPr/>
          <a:lstStyle>
            <a:lvl1pPr marL="0" indent="0">
              <a:buNone/>
              <a:defRPr sz="1000">
                <a:solidFill>
                  <a:schemeClr val="tx1"/>
                </a:solidFill>
              </a:defRPr>
            </a:lvl1pPr>
          </a:lstStyle>
          <a:p>
            <a:pPr lvl="0"/>
            <a:r>
              <a:rPr lang="en-GB"/>
              <a:t>Job title</a:t>
            </a:r>
          </a:p>
        </p:txBody>
      </p:sp>
      <p:sp>
        <p:nvSpPr>
          <p:cNvPr id="11" name="Plassholder for bilde 10">
            <a:extLst>
              <a:ext uri="{FF2B5EF4-FFF2-40B4-BE49-F238E27FC236}">
                <a16:creationId xmlns:a16="http://schemas.microsoft.com/office/drawing/2014/main" id="{0845BE1C-B402-2A9C-5E06-271A4CC809DB}"/>
              </a:ext>
            </a:extLst>
          </p:cNvPr>
          <p:cNvSpPr>
            <a:spLocks noGrp="1"/>
          </p:cNvSpPr>
          <p:nvPr>
            <p:ph type="pic" sz="quarter" idx="15" hasCustomPrompt="1"/>
          </p:nvPr>
        </p:nvSpPr>
        <p:spPr>
          <a:xfrm>
            <a:off x="509588" y="2030413"/>
            <a:ext cx="1014412" cy="1014412"/>
          </a:xfrm>
          <a:prstGeom prst="ellipse">
            <a:avLst/>
          </a:prstGeom>
          <a:solidFill>
            <a:schemeClr val="accent4"/>
          </a:solidFill>
        </p:spPr>
        <p:txBody>
          <a:bodyPr anchor="ctr" anchorCtr="0"/>
          <a:lstStyle>
            <a:lvl1pPr marL="0" indent="0" algn="ctr">
              <a:buNone/>
              <a:defRPr sz="1200"/>
            </a:lvl1pPr>
          </a:lstStyle>
          <a:p>
            <a:r>
              <a:rPr lang="en-GB" noProof="0"/>
              <a:t>Click on the icon to add an image</a:t>
            </a:r>
          </a:p>
        </p:txBody>
      </p:sp>
      <p:sp>
        <p:nvSpPr>
          <p:cNvPr id="13" name="Plassholder for tekst 12">
            <a:extLst>
              <a:ext uri="{FF2B5EF4-FFF2-40B4-BE49-F238E27FC236}">
                <a16:creationId xmlns:a16="http://schemas.microsoft.com/office/drawing/2014/main" id="{A32C1152-0867-E97E-769C-EC4F20AFD42E}"/>
              </a:ext>
            </a:extLst>
          </p:cNvPr>
          <p:cNvSpPr>
            <a:spLocks noGrp="1"/>
          </p:cNvSpPr>
          <p:nvPr>
            <p:ph type="body" sz="quarter" idx="16" hasCustomPrompt="1"/>
          </p:nvPr>
        </p:nvSpPr>
        <p:spPr>
          <a:xfrm>
            <a:off x="1524000" y="2030413"/>
            <a:ext cx="2540000" cy="1016000"/>
          </a:xfrm>
          <a:solidFill>
            <a:schemeClr val="accent1"/>
          </a:solidFill>
        </p:spPr>
        <p:txBody>
          <a:bodyPr lIns="252000" bIns="525600" anchor="b" anchorCtr="0"/>
          <a:lstStyle>
            <a:lvl1pPr marL="0" indent="0">
              <a:buNone/>
              <a:defRPr sz="1000">
                <a:solidFill>
                  <a:schemeClr val="bg1"/>
                </a:solidFill>
                <a:latin typeface="+mj-lt"/>
              </a:defRPr>
            </a:lvl1pPr>
          </a:lstStyle>
          <a:p>
            <a:pPr lvl="0"/>
            <a:r>
              <a:rPr lang="en-GB"/>
              <a:t>Name Last name</a:t>
            </a:r>
          </a:p>
        </p:txBody>
      </p:sp>
      <p:sp>
        <p:nvSpPr>
          <p:cNvPr id="15" name="Plassholder for tekst 14">
            <a:extLst>
              <a:ext uri="{FF2B5EF4-FFF2-40B4-BE49-F238E27FC236}">
                <a16:creationId xmlns:a16="http://schemas.microsoft.com/office/drawing/2014/main" id="{1AD24F12-929D-A6D1-610B-6D517B02A704}"/>
              </a:ext>
            </a:extLst>
          </p:cNvPr>
          <p:cNvSpPr>
            <a:spLocks noGrp="1"/>
          </p:cNvSpPr>
          <p:nvPr>
            <p:ph type="body" sz="quarter" idx="17" hasCustomPrompt="1"/>
          </p:nvPr>
        </p:nvSpPr>
        <p:spPr>
          <a:xfrm>
            <a:off x="1778000" y="2541584"/>
            <a:ext cx="2030413" cy="231775"/>
          </a:xfrm>
        </p:spPr>
        <p:txBody>
          <a:bodyPr/>
          <a:lstStyle>
            <a:lvl1pPr marL="0" indent="0">
              <a:buNone/>
              <a:defRPr sz="1000">
                <a:solidFill>
                  <a:schemeClr val="bg1"/>
                </a:solidFill>
              </a:defRPr>
            </a:lvl1pPr>
          </a:lstStyle>
          <a:p>
            <a:pPr lvl="0"/>
            <a:r>
              <a:rPr lang="en-GB"/>
              <a:t>Job title</a:t>
            </a:r>
          </a:p>
        </p:txBody>
      </p:sp>
      <p:sp>
        <p:nvSpPr>
          <p:cNvPr id="20" name="Plassholder for bilde 10">
            <a:extLst>
              <a:ext uri="{FF2B5EF4-FFF2-40B4-BE49-F238E27FC236}">
                <a16:creationId xmlns:a16="http://schemas.microsoft.com/office/drawing/2014/main" id="{95F900D5-ABFF-817A-15C9-042C41F2592B}"/>
              </a:ext>
            </a:extLst>
          </p:cNvPr>
          <p:cNvSpPr>
            <a:spLocks noGrp="1"/>
          </p:cNvSpPr>
          <p:nvPr>
            <p:ph type="pic" sz="quarter" idx="22" hasCustomPrompt="1"/>
          </p:nvPr>
        </p:nvSpPr>
        <p:spPr>
          <a:xfrm>
            <a:off x="3051925" y="3310038"/>
            <a:ext cx="1014412" cy="1014412"/>
          </a:xfrm>
          <a:prstGeom prst="ellipse">
            <a:avLst/>
          </a:prstGeom>
          <a:solidFill>
            <a:schemeClr val="accent4"/>
          </a:solidFill>
        </p:spPr>
        <p:txBody>
          <a:bodyPr anchor="ctr" anchorCtr="0"/>
          <a:lstStyle>
            <a:lvl1pPr marL="0" indent="0" algn="ctr">
              <a:buNone/>
              <a:defRPr sz="1200"/>
            </a:lvl1pPr>
          </a:lstStyle>
          <a:p>
            <a:r>
              <a:rPr lang="en-GB" noProof="0"/>
              <a:t>Click on the icon to add an image</a:t>
            </a:r>
          </a:p>
        </p:txBody>
      </p:sp>
      <p:sp>
        <p:nvSpPr>
          <p:cNvPr id="21" name="Plassholder for tekst 12">
            <a:extLst>
              <a:ext uri="{FF2B5EF4-FFF2-40B4-BE49-F238E27FC236}">
                <a16:creationId xmlns:a16="http://schemas.microsoft.com/office/drawing/2014/main" id="{25DF96E5-E461-2F10-13AB-31679D9A1968}"/>
              </a:ext>
            </a:extLst>
          </p:cNvPr>
          <p:cNvSpPr>
            <a:spLocks noGrp="1"/>
          </p:cNvSpPr>
          <p:nvPr>
            <p:ph type="body" sz="quarter" idx="23" hasCustomPrompt="1"/>
          </p:nvPr>
        </p:nvSpPr>
        <p:spPr>
          <a:xfrm>
            <a:off x="509588" y="3310038"/>
            <a:ext cx="2540000" cy="1016000"/>
          </a:xfrm>
          <a:solidFill>
            <a:schemeClr val="accent6"/>
          </a:solidFill>
        </p:spPr>
        <p:txBody>
          <a:bodyPr lIns="252000" bIns="525600" anchor="b" anchorCtr="0"/>
          <a:lstStyle>
            <a:lvl1pPr marL="0" indent="0">
              <a:buNone/>
              <a:defRPr sz="1000">
                <a:solidFill>
                  <a:schemeClr val="tx1"/>
                </a:solidFill>
                <a:latin typeface="+mj-lt"/>
              </a:defRPr>
            </a:lvl1pPr>
          </a:lstStyle>
          <a:p>
            <a:pPr lvl="0"/>
            <a:r>
              <a:rPr lang="en-GB"/>
              <a:t>Name Last name</a:t>
            </a:r>
          </a:p>
        </p:txBody>
      </p:sp>
      <p:sp>
        <p:nvSpPr>
          <p:cNvPr id="22" name="Plassholder for tekst 14">
            <a:extLst>
              <a:ext uri="{FF2B5EF4-FFF2-40B4-BE49-F238E27FC236}">
                <a16:creationId xmlns:a16="http://schemas.microsoft.com/office/drawing/2014/main" id="{FC5AE675-8A26-48A8-4DED-6CC3228C97FD}"/>
              </a:ext>
            </a:extLst>
          </p:cNvPr>
          <p:cNvSpPr>
            <a:spLocks noGrp="1"/>
          </p:cNvSpPr>
          <p:nvPr>
            <p:ph type="body" sz="quarter" idx="24" hasCustomPrompt="1"/>
          </p:nvPr>
        </p:nvSpPr>
        <p:spPr>
          <a:xfrm>
            <a:off x="763588" y="3821209"/>
            <a:ext cx="2030413" cy="231775"/>
          </a:xfrm>
        </p:spPr>
        <p:txBody>
          <a:bodyPr/>
          <a:lstStyle>
            <a:lvl1pPr marL="0" indent="0">
              <a:buNone/>
              <a:defRPr sz="1000">
                <a:solidFill>
                  <a:schemeClr val="tx1"/>
                </a:solidFill>
              </a:defRPr>
            </a:lvl1pPr>
          </a:lstStyle>
          <a:p>
            <a:pPr lvl="0"/>
            <a:r>
              <a:rPr lang="en-GB"/>
              <a:t>Job title</a:t>
            </a:r>
          </a:p>
        </p:txBody>
      </p:sp>
      <p:sp>
        <p:nvSpPr>
          <p:cNvPr id="23" name="Plassholder for bilde 10">
            <a:extLst>
              <a:ext uri="{FF2B5EF4-FFF2-40B4-BE49-F238E27FC236}">
                <a16:creationId xmlns:a16="http://schemas.microsoft.com/office/drawing/2014/main" id="{275F2AA2-E6F8-3A67-2E68-B63EAAD735A6}"/>
              </a:ext>
            </a:extLst>
          </p:cNvPr>
          <p:cNvSpPr>
            <a:spLocks noGrp="1"/>
          </p:cNvSpPr>
          <p:nvPr>
            <p:ph type="pic" sz="quarter" idx="25" hasCustomPrompt="1"/>
          </p:nvPr>
        </p:nvSpPr>
        <p:spPr>
          <a:xfrm>
            <a:off x="6858750" y="3310038"/>
            <a:ext cx="1014412" cy="1014412"/>
          </a:xfrm>
          <a:prstGeom prst="ellipse">
            <a:avLst/>
          </a:prstGeom>
          <a:solidFill>
            <a:schemeClr val="accent4"/>
          </a:solidFill>
        </p:spPr>
        <p:txBody>
          <a:bodyPr anchor="ctr" anchorCtr="0"/>
          <a:lstStyle>
            <a:lvl1pPr marL="0" indent="0" algn="ctr">
              <a:buNone/>
              <a:defRPr sz="1200"/>
            </a:lvl1pPr>
          </a:lstStyle>
          <a:p>
            <a:r>
              <a:rPr lang="en-GB" noProof="0"/>
              <a:t>Click on the icon to add an image</a:t>
            </a:r>
          </a:p>
        </p:txBody>
      </p:sp>
      <p:sp>
        <p:nvSpPr>
          <p:cNvPr id="24" name="Plassholder for tekst 12">
            <a:extLst>
              <a:ext uri="{FF2B5EF4-FFF2-40B4-BE49-F238E27FC236}">
                <a16:creationId xmlns:a16="http://schemas.microsoft.com/office/drawing/2014/main" id="{56300989-4EA1-88D1-AD70-59560042FF43}"/>
              </a:ext>
            </a:extLst>
          </p:cNvPr>
          <p:cNvSpPr>
            <a:spLocks noGrp="1"/>
          </p:cNvSpPr>
          <p:nvPr>
            <p:ph type="body" sz="quarter" idx="26" hasCustomPrompt="1"/>
          </p:nvPr>
        </p:nvSpPr>
        <p:spPr>
          <a:xfrm>
            <a:off x="4316413" y="3310038"/>
            <a:ext cx="2540000" cy="1016000"/>
          </a:xfrm>
          <a:solidFill>
            <a:schemeClr val="accent1"/>
          </a:solidFill>
        </p:spPr>
        <p:txBody>
          <a:bodyPr lIns="252000" bIns="525600" anchor="b" anchorCtr="0"/>
          <a:lstStyle>
            <a:lvl1pPr marL="0" indent="0">
              <a:buNone/>
              <a:defRPr sz="1000">
                <a:solidFill>
                  <a:schemeClr val="bg1"/>
                </a:solidFill>
                <a:latin typeface="+mj-lt"/>
              </a:defRPr>
            </a:lvl1pPr>
          </a:lstStyle>
          <a:p>
            <a:pPr lvl="0"/>
            <a:r>
              <a:rPr lang="en-GB"/>
              <a:t>Name Last name</a:t>
            </a:r>
          </a:p>
        </p:txBody>
      </p:sp>
      <p:sp>
        <p:nvSpPr>
          <p:cNvPr id="25" name="Plassholder for tekst 14">
            <a:extLst>
              <a:ext uri="{FF2B5EF4-FFF2-40B4-BE49-F238E27FC236}">
                <a16:creationId xmlns:a16="http://schemas.microsoft.com/office/drawing/2014/main" id="{FE73ED12-0F9A-5A4B-CA18-E8E3AC22F71C}"/>
              </a:ext>
            </a:extLst>
          </p:cNvPr>
          <p:cNvSpPr>
            <a:spLocks noGrp="1"/>
          </p:cNvSpPr>
          <p:nvPr>
            <p:ph type="body" sz="quarter" idx="27" hasCustomPrompt="1"/>
          </p:nvPr>
        </p:nvSpPr>
        <p:spPr>
          <a:xfrm>
            <a:off x="4570413" y="3821209"/>
            <a:ext cx="2030413" cy="231775"/>
          </a:xfrm>
        </p:spPr>
        <p:txBody>
          <a:bodyPr/>
          <a:lstStyle>
            <a:lvl1pPr marL="0" indent="0">
              <a:buNone/>
              <a:defRPr sz="1000">
                <a:solidFill>
                  <a:schemeClr val="bg1"/>
                </a:solidFill>
              </a:defRPr>
            </a:lvl1pPr>
          </a:lstStyle>
          <a:p>
            <a:pPr lvl="0"/>
            <a:r>
              <a:rPr lang="en-GB"/>
              <a:t>Job title</a:t>
            </a:r>
          </a:p>
        </p:txBody>
      </p:sp>
      <p:sp>
        <p:nvSpPr>
          <p:cNvPr id="26" name="Plassholder for bilde 10">
            <a:extLst>
              <a:ext uri="{FF2B5EF4-FFF2-40B4-BE49-F238E27FC236}">
                <a16:creationId xmlns:a16="http://schemas.microsoft.com/office/drawing/2014/main" id="{EDD3049D-2B8D-56D7-9599-CBDAF57E6CA6}"/>
              </a:ext>
            </a:extLst>
          </p:cNvPr>
          <p:cNvSpPr>
            <a:spLocks noGrp="1"/>
          </p:cNvSpPr>
          <p:nvPr>
            <p:ph type="pic" sz="quarter" idx="28" hasCustomPrompt="1"/>
          </p:nvPr>
        </p:nvSpPr>
        <p:spPr>
          <a:xfrm>
            <a:off x="10685344" y="3310038"/>
            <a:ext cx="1014412" cy="1014412"/>
          </a:xfrm>
          <a:prstGeom prst="ellipse">
            <a:avLst/>
          </a:prstGeom>
          <a:solidFill>
            <a:schemeClr val="accent4"/>
          </a:solidFill>
        </p:spPr>
        <p:txBody>
          <a:bodyPr anchor="ctr" anchorCtr="0"/>
          <a:lstStyle>
            <a:lvl1pPr marL="0" indent="0" algn="ctr">
              <a:buNone/>
              <a:defRPr sz="1200"/>
            </a:lvl1pPr>
          </a:lstStyle>
          <a:p>
            <a:r>
              <a:rPr lang="en-GB" noProof="0"/>
              <a:t>Click on the icon to add an image</a:t>
            </a:r>
          </a:p>
        </p:txBody>
      </p:sp>
      <p:sp>
        <p:nvSpPr>
          <p:cNvPr id="27" name="Plassholder for tekst 12">
            <a:extLst>
              <a:ext uri="{FF2B5EF4-FFF2-40B4-BE49-F238E27FC236}">
                <a16:creationId xmlns:a16="http://schemas.microsoft.com/office/drawing/2014/main" id="{892A208A-9165-4523-07A0-95310021B0E0}"/>
              </a:ext>
            </a:extLst>
          </p:cNvPr>
          <p:cNvSpPr>
            <a:spLocks noGrp="1"/>
          </p:cNvSpPr>
          <p:nvPr>
            <p:ph type="body" sz="quarter" idx="29" hasCustomPrompt="1"/>
          </p:nvPr>
        </p:nvSpPr>
        <p:spPr>
          <a:xfrm>
            <a:off x="8143007" y="3310038"/>
            <a:ext cx="2540000" cy="1016000"/>
          </a:xfrm>
          <a:solidFill>
            <a:schemeClr val="accent6"/>
          </a:solidFill>
        </p:spPr>
        <p:txBody>
          <a:bodyPr lIns="252000" bIns="525600" anchor="b" anchorCtr="0"/>
          <a:lstStyle>
            <a:lvl1pPr marL="0" indent="0">
              <a:buNone/>
              <a:defRPr sz="1000">
                <a:solidFill>
                  <a:schemeClr val="tx1"/>
                </a:solidFill>
                <a:latin typeface="+mj-lt"/>
              </a:defRPr>
            </a:lvl1pPr>
          </a:lstStyle>
          <a:p>
            <a:pPr lvl="0"/>
            <a:r>
              <a:rPr lang="en-GB"/>
              <a:t>Name Last name</a:t>
            </a:r>
          </a:p>
        </p:txBody>
      </p:sp>
      <p:sp>
        <p:nvSpPr>
          <p:cNvPr id="28" name="Plassholder for tekst 14">
            <a:extLst>
              <a:ext uri="{FF2B5EF4-FFF2-40B4-BE49-F238E27FC236}">
                <a16:creationId xmlns:a16="http://schemas.microsoft.com/office/drawing/2014/main" id="{FC50F769-854B-B7DA-2E06-6EF2FC711395}"/>
              </a:ext>
            </a:extLst>
          </p:cNvPr>
          <p:cNvSpPr>
            <a:spLocks noGrp="1"/>
          </p:cNvSpPr>
          <p:nvPr>
            <p:ph type="body" sz="quarter" idx="30" hasCustomPrompt="1"/>
          </p:nvPr>
        </p:nvSpPr>
        <p:spPr>
          <a:xfrm>
            <a:off x="8397007" y="3821209"/>
            <a:ext cx="2030413" cy="231775"/>
          </a:xfrm>
        </p:spPr>
        <p:txBody>
          <a:bodyPr/>
          <a:lstStyle>
            <a:lvl1pPr marL="0" indent="0">
              <a:buNone/>
              <a:defRPr sz="1000">
                <a:solidFill>
                  <a:schemeClr val="tx1"/>
                </a:solidFill>
              </a:defRPr>
            </a:lvl1pPr>
          </a:lstStyle>
          <a:p>
            <a:pPr lvl="0"/>
            <a:r>
              <a:rPr lang="en-GB"/>
              <a:t>Job title</a:t>
            </a:r>
          </a:p>
        </p:txBody>
      </p:sp>
      <p:sp>
        <p:nvSpPr>
          <p:cNvPr id="33" name="Plassholder for bilde 10">
            <a:extLst>
              <a:ext uri="{FF2B5EF4-FFF2-40B4-BE49-F238E27FC236}">
                <a16:creationId xmlns:a16="http://schemas.microsoft.com/office/drawing/2014/main" id="{AC660B9E-5527-22E2-A2CA-A77B34C0EFBE}"/>
              </a:ext>
            </a:extLst>
          </p:cNvPr>
          <p:cNvSpPr>
            <a:spLocks noGrp="1"/>
          </p:cNvSpPr>
          <p:nvPr>
            <p:ph type="pic" sz="quarter" idx="33" hasCustomPrompt="1"/>
          </p:nvPr>
        </p:nvSpPr>
        <p:spPr>
          <a:xfrm>
            <a:off x="509588" y="4564155"/>
            <a:ext cx="1014412" cy="1014412"/>
          </a:xfrm>
          <a:prstGeom prst="ellipse">
            <a:avLst/>
          </a:prstGeom>
          <a:solidFill>
            <a:schemeClr val="accent4"/>
          </a:solidFill>
        </p:spPr>
        <p:txBody>
          <a:bodyPr anchor="ctr" anchorCtr="0"/>
          <a:lstStyle>
            <a:lvl1pPr marL="0" indent="0" algn="ctr">
              <a:buNone/>
              <a:defRPr sz="1200"/>
            </a:lvl1pPr>
          </a:lstStyle>
          <a:p>
            <a:r>
              <a:rPr lang="en-GB" noProof="0"/>
              <a:t>Click on the icon to add an image</a:t>
            </a:r>
          </a:p>
        </p:txBody>
      </p:sp>
      <p:sp>
        <p:nvSpPr>
          <p:cNvPr id="34" name="Plassholder for tekst 12">
            <a:extLst>
              <a:ext uri="{FF2B5EF4-FFF2-40B4-BE49-F238E27FC236}">
                <a16:creationId xmlns:a16="http://schemas.microsoft.com/office/drawing/2014/main" id="{AC9541E2-9073-1563-210B-0CE58194360F}"/>
              </a:ext>
            </a:extLst>
          </p:cNvPr>
          <p:cNvSpPr>
            <a:spLocks noGrp="1"/>
          </p:cNvSpPr>
          <p:nvPr>
            <p:ph type="body" sz="quarter" idx="34" hasCustomPrompt="1"/>
          </p:nvPr>
        </p:nvSpPr>
        <p:spPr>
          <a:xfrm>
            <a:off x="1524000" y="4564155"/>
            <a:ext cx="2540000" cy="1016000"/>
          </a:xfrm>
          <a:solidFill>
            <a:schemeClr val="accent1"/>
          </a:solidFill>
        </p:spPr>
        <p:txBody>
          <a:bodyPr lIns="252000" bIns="525600" anchor="b" anchorCtr="0"/>
          <a:lstStyle>
            <a:lvl1pPr marL="0" indent="0">
              <a:buNone/>
              <a:defRPr sz="1000">
                <a:solidFill>
                  <a:schemeClr val="bg1"/>
                </a:solidFill>
                <a:latin typeface="+mj-lt"/>
              </a:defRPr>
            </a:lvl1pPr>
          </a:lstStyle>
          <a:p>
            <a:pPr lvl="0"/>
            <a:r>
              <a:rPr lang="en-GB"/>
              <a:t>Name Last name</a:t>
            </a:r>
          </a:p>
        </p:txBody>
      </p:sp>
      <p:sp>
        <p:nvSpPr>
          <p:cNvPr id="35" name="Plassholder for tekst 14">
            <a:extLst>
              <a:ext uri="{FF2B5EF4-FFF2-40B4-BE49-F238E27FC236}">
                <a16:creationId xmlns:a16="http://schemas.microsoft.com/office/drawing/2014/main" id="{26FFD9E4-E807-F5AD-BF6A-E534593C00C9}"/>
              </a:ext>
            </a:extLst>
          </p:cNvPr>
          <p:cNvSpPr>
            <a:spLocks noGrp="1"/>
          </p:cNvSpPr>
          <p:nvPr>
            <p:ph type="body" sz="quarter" idx="35" hasCustomPrompt="1"/>
          </p:nvPr>
        </p:nvSpPr>
        <p:spPr>
          <a:xfrm>
            <a:off x="1778000" y="5075326"/>
            <a:ext cx="2030413" cy="231775"/>
          </a:xfrm>
        </p:spPr>
        <p:txBody>
          <a:bodyPr/>
          <a:lstStyle>
            <a:lvl1pPr marL="0" indent="0">
              <a:buNone/>
              <a:defRPr sz="1000">
                <a:solidFill>
                  <a:schemeClr val="bg1"/>
                </a:solidFill>
              </a:defRPr>
            </a:lvl1pPr>
          </a:lstStyle>
          <a:p>
            <a:pPr lvl="0"/>
            <a:r>
              <a:rPr lang="en-GB"/>
              <a:t>Job title</a:t>
            </a:r>
          </a:p>
        </p:txBody>
      </p:sp>
      <p:sp>
        <p:nvSpPr>
          <p:cNvPr id="36" name="Plassholder for bilde 10">
            <a:extLst>
              <a:ext uri="{FF2B5EF4-FFF2-40B4-BE49-F238E27FC236}">
                <a16:creationId xmlns:a16="http://schemas.microsoft.com/office/drawing/2014/main" id="{41A73F3B-32AC-F1E2-51E5-8E7EB55A32C1}"/>
              </a:ext>
            </a:extLst>
          </p:cNvPr>
          <p:cNvSpPr>
            <a:spLocks noGrp="1"/>
          </p:cNvSpPr>
          <p:nvPr>
            <p:ph type="pic" sz="quarter" idx="36" hasCustomPrompt="1"/>
          </p:nvPr>
        </p:nvSpPr>
        <p:spPr>
          <a:xfrm>
            <a:off x="4316413" y="4564155"/>
            <a:ext cx="1014412" cy="1014412"/>
          </a:xfrm>
          <a:prstGeom prst="ellipse">
            <a:avLst/>
          </a:prstGeom>
          <a:solidFill>
            <a:schemeClr val="accent4"/>
          </a:solidFill>
        </p:spPr>
        <p:txBody>
          <a:bodyPr anchor="ctr" anchorCtr="0"/>
          <a:lstStyle>
            <a:lvl1pPr marL="0" indent="0" algn="ctr">
              <a:buNone/>
              <a:defRPr sz="1200"/>
            </a:lvl1pPr>
          </a:lstStyle>
          <a:p>
            <a:r>
              <a:rPr lang="en-GB" noProof="0"/>
              <a:t>Click on the icon to add an image</a:t>
            </a:r>
          </a:p>
        </p:txBody>
      </p:sp>
      <p:sp>
        <p:nvSpPr>
          <p:cNvPr id="37" name="Plassholder for tekst 12">
            <a:extLst>
              <a:ext uri="{FF2B5EF4-FFF2-40B4-BE49-F238E27FC236}">
                <a16:creationId xmlns:a16="http://schemas.microsoft.com/office/drawing/2014/main" id="{A79608F2-B921-C805-C0F9-B721E648B0F4}"/>
              </a:ext>
            </a:extLst>
          </p:cNvPr>
          <p:cNvSpPr>
            <a:spLocks noGrp="1"/>
          </p:cNvSpPr>
          <p:nvPr>
            <p:ph type="body" sz="quarter" idx="37" hasCustomPrompt="1"/>
          </p:nvPr>
        </p:nvSpPr>
        <p:spPr>
          <a:xfrm>
            <a:off x="5330825" y="4564155"/>
            <a:ext cx="2540000" cy="1016000"/>
          </a:xfrm>
          <a:solidFill>
            <a:schemeClr val="accent6"/>
          </a:solidFill>
        </p:spPr>
        <p:txBody>
          <a:bodyPr lIns="252000" bIns="525600" anchor="b" anchorCtr="0"/>
          <a:lstStyle>
            <a:lvl1pPr marL="0" indent="0">
              <a:buNone/>
              <a:defRPr sz="1000">
                <a:solidFill>
                  <a:schemeClr val="tx1"/>
                </a:solidFill>
                <a:latin typeface="+mj-lt"/>
              </a:defRPr>
            </a:lvl1pPr>
          </a:lstStyle>
          <a:p>
            <a:pPr lvl="0"/>
            <a:r>
              <a:rPr lang="en-GB"/>
              <a:t>Name Last name</a:t>
            </a:r>
          </a:p>
        </p:txBody>
      </p:sp>
      <p:sp>
        <p:nvSpPr>
          <p:cNvPr id="40" name="Plassholder for tekst 14">
            <a:extLst>
              <a:ext uri="{FF2B5EF4-FFF2-40B4-BE49-F238E27FC236}">
                <a16:creationId xmlns:a16="http://schemas.microsoft.com/office/drawing/2014/main" id="{8242E0ED-D649-339D-DD27-C67883D9FA76}"/>
              </a:ext>
            </a:extLst>
          </p:cNvPr>
          <p:cNvSpPr>
            <a:spLocks noGrp="1"/>
          </p:cNvSpPr>
          <p:nvPr>
            <p:ph type="body" sz="quarter" idx="40" hasCustomPrompt="1"/>
          </p:nvPr>
        </p:nvSpPr>
        <p:spPr>
          <a:xfrm>
            <a:off x="5578520" y="5075326"/>
            <a:ext cx="2030413" cy="231775"/>
          </a:xfrm>
        </p:spPr>
        <p:txBody>
          <a:bodyPr/>
          <a:lstStyle>
            <a:lvl1pPr marL="0" indent="0">
              <a:buNone/>
              <a:defRPr sz="1000">
                <a:solidFill>
                  <a:schemeClr val="tx1"/>
                </a:solidFill>
              </a:defRPr>
            </a:lvl1pPr>
          </a:lstStyle>
          <a:p>
            <a:pPr lvl="0"/>
            <a:r>
              <a:rPr lang="en-GB"/>
              <a:t>Job title</a:t>
            </a:r>
          </a:p>
        </p:txBody>
      </p:sp>
      <p:sp>
        <p:nvSpPr>
          <p:cNvPr id="38" name="Plassholder for bilde 10">
            <a:extLst>
              <a:ext uri="{FF2B5EF4-FFF2-40B4-BE49-F238E27FC236}">
                <a16:creationId xmlns:a16="http://schemas.microsoft.com/office/drawing/2014/main" id="{3929B7D5-B29D-7772-F480-5BFE6F3C60A9}"/>
              </a:ext>
            </a:extLst>
          </p:cNvPr>
          <p:cNvSpPr>
            <a:spLocks noGrp="1"/>
          </p:cNvSpPr>
          <p:nvPr>
            <p:ph type="pic" sz="quarter" idx="38" hasCustomPrompt="1"/>
          </p:nvPr>
        </p:nvSpPr>
        <p:spPr>
          <a:xfrm>
            <a:off x="8123238" y="4564155"/>
            <a:ext cx="1014412" cy="1014412"/>
          </a:xfrm>
          <a:prstGeom prst="ellipse">
            <a:avLst/>
          </a:prstGeom>
          <a:solidFill>
            <a:schemeClr val="accent4"/>
          </a:solidFill>
        </p:spPr>
        <p:txBody>
          <a:bodyPr anchor="ctr" anchorCtr="0"/>
          <a:lstStyle>
            <a:lvl1pPr marL="0" indent="0" algn="ctr">
              <a:buNone/>
              <a:defRPr sz="1200"/>
            </a:lvl1pPr>
          </a:lstStyle>
          <a:p>
            <a:r>
              <a:rPr lang="en-GB" noProof="0"/>
              <a:t>Click on the icon to add an image</a:t>
            </a:r>
          </a:p>
        </p:txBody>
      </p:sp>
      <p:sp>
        <p:nvSpPr>
          <p:cNvPr id="39" name="Plassholder for tekst 12">
            <a:extLst>
              <a:ext uri="{FF2B5EF4-FFF2-40B4-BE49-F238E27FC236}">
                <a16:creationId xmlns:a16="http://schemas.microsoft.com/office/drawing/2014/main" id="{4CFD9A22-4255-2619-B859-C165A3831B5C}"/>
              </a:ext>
            </a:extLst>
          </p:cNvPr>
          <p:cNvSpPr>
            <a:spLocks noGrp="1"/>
          </p:cNvSpPr>
          <p:nvPr>
            <p:ph type="body" sz="quarter" idx="39" hasCustomPrompt="1"/>
          </p:nvPr>
        </p:nvSpPr>
        <p:spPr>
          <a:xfrm>
            <a:off x="9137650" y="4564155"/>
            <a:ext cx="2540000" cy="1016000"/>
          </a:xfrm>
          <a:solidFill>
            <a:schemeClr val="accent1"/>
          </a:solidFill>
        </p:spPr>
        <p:txBody>
          <a:bodyPr lIns="252000" bIns="525600" anchor="b" anchorCtr="0"/>
          <a:lstStyle>
            <a:lvl1pPr marL="0" indent="0">
              <a:buNone/>
              <a:defRPr sz="1000">
                <a:solidFill>
                  <a:schemeClr val="bg1"/>
                </a:solidFill>
                <a:latin typeface="+mj-lt"/>
              </a:defRPr>
            </a:lvl1pPr>
          </a:lstStyle>
          <a:p>
            <a:pPr lvl="0"/>
            <a:r>
              <a:rPr lang="en-GB"/>
              <a:t>Name Last name</a:t>
            </a:r>
          </a:p>
        </p:txBody>
      </p:sp>
      <p:sp>
        <p:nvSpPr>
          <p:cNvPr id="41" name="Plassholder for tekst 14">
            <a:extLst>
              <a:ext uri="{FF2B5EF4-FFF2-40B4-BE49-F238E27FC236}">
                <a16:creationId xmlns:a16="http://schemas.microsoft.com/office/drawing/2014/main" id="{F8ECF524-C3C5-28F0-B48B-2AE797543ADE}"/>
              </a:ext>
            </a:extLst>
          </p:cNvPr>
          <p:cNvSpPr>
            <a:spLocks noGrp="1"/>
          </p:cNvSpPr>
          <p:nvPr>
            <p:ph type="body" sz="quarter" idx="41" hasCustomPrompt="1"/>
          </p:nvPr>
        </p:nvSpPr>
        <p:spPr>
          <a:xfrm>
            <a:off x="9389268" y="5075326"/>
            <a:ext cx="2030413" cy="231775"/>
          </a:xfrm>
        </p:spPr>
        <p:txBody>
          <a:bodyPr/>
          <a:lstStyle>
            <a:lvl1pPr marL="0" indent="0">
              <a:buNone/>
              <a:defRPr sz="1000">
                <a:solidFill>
                  <a:schemeClr val="bg1"/>
                </a:solidFill>
              </a:defRPr>
            </a:lvl1pPr>
          </a:lstStyle>
          <a:p>
            <a:pPr lvl="0"/>
            <a:r>
              <a:rPr lang="en-GB"/>
              <a:t>Job title</a:t>
            </a:r>
          </a:p>
        </p:txBody>
      </p:sp>
    </p:spTree>
    <p:extLst>
      <p:ext uri="{BB962C8B-B14F-4D97-AF65-F5344CB8AC3E}">
        <p14:creationId xmlns:p14="http://schemas.microsoft.com/office/powerpoint/2010/main" val="926412840"/>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3 poenger med bilder">
    <p:spTree>
      <p:nvGrpSpPr>
        <p:cNvPr id="1" name=""/>
        <p:cNvGrpSpPr/>
        <p:nvPr/>
      </p:nvGrpSpPr>
      <p:grpSpPr>
        <a:xfrm>
          <a:off x="0" y="0"/>
          <a:ext cx="0" cy="0"/>
          <a:chOff x="0" y="0"/>
          <a:chExt cx="0" cy="0"/>
        </a:xfrm>
      </p:grpSpPr>
      <p:sp>
        <p:nvSpPr>
          <p:cNvPr id="6" name="Plassholder for stikktittel">
            <a:extLst>
              <a:ext uri="{FF2B5EF4-FFF2-40B4-BE49-F238E27FC236}">
                <a16:creationId xmlns:a16="http://schemas.microsoft.com/office/drawing/2014/main" id="{CD0CE8AF-E1D5-447A-8641-DEF1B00846AD}"/>
              </a:ext>
            </a:extLst>
          </p:cNvPr>
          <p:cNvSpPr>
            <a:spLocks noGrp="1"/>
          </p:cNvSpPr>
          <p:nvPr>
            <p:ph type="body" sz="quarter" idx="14" hasCustomPrompt="1"/>
          </p:nvPr>
        </p:nvSpPr>
        <p:spPr>
          <a:xfrm>
            <a:off x="509590" y="496117"/>
            <a:ext cx="11172822" cy="276999"/>
          </a:xfrm>
        </p:spPr>
        <p:txBody>
          <a:bodyPr wrap="square">
            <a:spAutoFit/>
          </a:bodyPr>
          <a:lstStyle>
            <a:lvl1pPr marL="0" indent="0">
              <a:lnSpc>
                <a:spcPct val="100000"/>
              </a:lnSpc>
              <a:spcBef>
                <a:spcPts val="0"/>
              </a:spcBef>
              <a:buNone/>
              <a:defRPr sz="1800" spc="-20" baseline="0">
                <a:solidFill>
                  <a:schemeClr val="accent1"/>
                </a:solidFill>
              </a:defRPr>
            </a:lvl1pPr>
          </a:lstStyle>
          <a:p>
            <a:pPr lvl="0"/>
            <a:r>
              <a:rPr lang="en-GB" noProof="0"/>
              <a:t>Sub header, topic or chapter name</a:t>
            </a:r>
          </a:p>
        </p:txBody>
      </p:sp>
      <p:sp>
        <p:nvSpPr>
          <p:cNvPr id="2" name="Tittel 1">
            <a:extLst>
              <a:ext uri="{FF2B5EF4-FFF2-40B4-BE49-F238E27FC236}">
                <a16:creationId xmlns:a16="http://schemas.microsoft.com/office/drawing/2014/main" id="{E4103CD8-DC4B-1EAC-E4B7-A853F1896FA8}"/>
              </a:ext>
            </a:extLst>
          </p:cNvPr>
          <p:cNvSpPr>
            <a:spLocks noGrp="1"/>
          </p:cNvSpPr>
          <p:nvPr>
            <p:ph type="title" hasCustomPrompt="1"/>
          </p:nvPr>
        </p:nvSpPr>
        <p:spPr>
          <a:xfrm>
            <a:off x="509589" y="766764"/>
            <a:ext cx="11172822" cy="976229"/>
          </a:xfrm>
        </p:spPr>
        <p:txBody>
          <a:bodyPr/>
          <a:lstStyle/>
          <a:p>
            <a:r>
              <a:rPr lang="en-GB" noProof="0"/>
              <a:t>Heading</a:t>
            </a:r>
          </a:p>
        </p:txBody>
      </p:sp>
      <p:grpSp>
        <p:nvGrpSpPr>
          <p:cNvPr id="38" name="Gruppe 37">
            <a:extLst>
              <a:ext uri="{FF2B5EF4-FFF2-40B4-BE49-F238E27FC236}">
                <a16:creationId xmlns:a16="http://schemas.microsoft.com/office/drawing/2014/main" id="{C2BDB5FC-A37F-757E-3F9A-04CB08C34FC1}"/>
              </a:ext>
              <a:ext uri="{C183D7F6-B498-43B3-948B-1728B52AA6E4}">
                <adec:decorative xmlns:adec="http://schemas.microsoft.com/office/drawing/2017/decorative" val="1"/>
              </a:ext>
            </a:extLst>
          </p:cNvPr>
          <p:cNvGrpSpPr/>
          <p:nvPr userDrawn="1"/>
        </p:nvGrpSpPr>
        <p:grpSpPr>
          <a:xfrm>
            <a:off x="8127924" y="2032377"/>
            <a:ext cx="3556080" cy="3554047"/>
            <a:chOff x="8127924" y="2032377"/>
            <a:chExt cx="3556080" cy="3554047"/>
          </a:xfrm>
        </p:grpSpPr>
        <p:sp>
          <p:nvSpPr>
            <p:cNvPr id="26" name="Frihåndsform: figur 25">
              <a:extLst>
                <a:ext uri="{FF2B5EF4-FFF2-40B4-BE49-F238E27FC236}">
                  <a16:creationId xmlns:a16="http://schemas.microsoft.com/office/drawing/2014/main" id="{2846382B-0352-1C13-3ED9-E37551F7AEDD}"/>
                </a:ext>
              </a:extLst>
            </p:cNvPr>
            <p:cNvSpPr/>
            <p:nvPr/>
          </p:nvSpPr>
          <p:spPr>
            <a:xfrm>
              <a:off x="8127924" y="2032377"/>
              <a:ext cx="3554412" cy="3554035"/>
            </a:xfrm>
            <a:custGeom>
              <a:avLst/>
              <a:gdLst>
                <a:gd name="connsiteX0" fmla="*/ 0 w 5332412"/>
                <a:gd name="connsiteY0" fmla="*/ 0 h 1269622"/>
                <a:gd name="connsiteX1" fmla="*/ 5332412 w 5332412"/>
                <a:gd name="connsiteY1" fmla="*/ 0 h 1269622"/>
                <a:gd name="connsiteX2" fmla="*/ 5332412 w 5332412"/>
                <a:gd name="connsiteY2" fmla="*/ 1269622 h 1269622"/>
                <a:gd name="connsiteX3" fmla="*/ 0 w 5332412"/>
                <a:gd name="connsiteY3" fmla="*/ 1269622 h 1269622"/>
              </a:gdLst>
              <a:ahLst/>
              <a:cxnLst>
                <a:cxn ang="0">
                  <a:pos x="connsiteX0" y="connsiteY0"/>
                </a:cxn>
                <a:cxn ang="0">
                  <a:pos x="connsiteX1" y="connsiteY1"/>
                </a:cxn>
                <a:cxn ang="0">
                  <a:pos x="connsiteX2" y="connsiteY2"/>
                </a:cxn>
                <a:cxn ang="0">
                  <a:pos x="connsiteX3" y="connsiteY3"/>
                </a:cxn>
              </a:cxnLst>
              <a:rect l="l" t="t" r="r" b="b"/>
              <a:pathLst>
                <a:path w="5332412" h="1269622">
                  <a:moveTo>
                    <a:pt x="0" y="0"/>
                  </a:moveTo>
                  <a:lnTo>
                    <a:pt x="5332412" y="0"/>
                  </a:lnTo>
                  <a:lnTo>
                    <a:pt x="5332412" y="1269622"/>
                  </a:lnTo>
                  <a:lnTo>
                    <a:pt x="0" y="1269622"/>
                  </a:lnTo>
                  <a:close/>
                </a:path>
              </a:pathLst>
            </a:custGeom>
            <a:solidFill>
              <a:srgbClr val="F2F2F2"/>
            </a:solidFill>
            <a:ln w="12677" cap="flat">
              <a:noFill/>
              <a:prstDash val="solid"/>
              <a:miter/>
            </a:ln>
          </p:spPr>
          <p:txBody>
            <a:bodyPr rtlCol="0" anchor="ctr"/>
            <a:lstStyle/>
            <a:p>
              <a:endParaRPr lang="en-GB" noProof="0"/>
            </a:p>
          </p:txBody>
        </p:sp>
        <p:sp>
          <p:nvSpPr>
            <p:cNvPr id="37" name="Frihåndsform: figur 36">
              <a:extLst>
                <a:ext uri="{FF2B5EF4-FFF2-40B4-BE49-F238E27FC236}">
                  <a16:creationId xmlns:a16="http://schemas.microsoft.com/office/drawing/2014/main" id="{01B8FEC3-628E-F71B-2ED6-366DD4B125A0}"/>
                </a:ext>
              </a:extLst>
            </p:cNvPr>
            <p:cNvSpPr/>
            <p:nvPr userDrawn="1"/>
          </p:nvSpPr>
          <p:spPr>
            <a:xfrm rot="5400000">
              <a:off x="11430078" y="5332498"/>
              <a:ext cx="253924" cy="253928"/>
            </a:xfrm>
            <a:custGeom>
              <a:avLst/>
              <a:gdLst>
                <a:gd name="connsiteX0" fmla="*/ 253569 w 253924"/>
                <a:gd name="connsiteY0" fmla="*/ 253929 h 253928"/>
                <a:gd name="connsiteX1" fmla="*/ 253924 w 253924"/>
                <a:gd name="connsiteY1" fmla="*/ 253929 h 253928"/>
                <a:gd name="connsiteX2" fmla="*/ 253924 w 253924"/>
                <a:gd name="connsiteY2" fmla="*/ 0 h 253928"/>
                <a:gd name="connsiteX3" fmla="*/ 0 w 253924"/>
                <a:gd name="connsiteY3" fmla="*/ 0 h 253928"/>
                <a:gd name="connsiteX4" fmla="*/ 253569 w 253924"/>
                <a:gd name="connsiteY4" fmla="*/ 253929 h 2539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3924" h="253928">
                  <a:moveTo>
                    <a:pt x="253569" y="253929"/>
                  </a:moveTo>
                  <a:lnTo>
                    <a:pt x="253924" y="253929"/>
                  </a:lnTo>
                  <a:lnTo>
                    <a:pt x="253924" y="0"/>
                  </a:lnTo>
                  <a:lnTo>
                    <a:pt x="0" y="0"/>
                  </a:lnTo>
                  <a:cubicBezTo>
                    <a:pt x="0" y="140120"/>
                    <a:pt x="113491" y="253733"/>
                    <a:pt x="253569" y="253929"/>
                  </a:cubicBezTo>
                  <a:close/>
                </a:path>
              </a:pathLst>
            </a:custGeom>
            <a:solidFill>
              <a:schemeClr val="bg1"/>
            </a:solidFill>
            <a:ln w="12677" cap="flat">
              <a:noFill/>
              <a:prstDash val="solid"/>
              <a:miter/>
            </a:ln>
          </p:spPr>
          <p:txBody>
            <a:bodyPr rtlCol="0" anchor="ctr"/>
            <a:lstStyle/>
            <a:p>
              <a:endParaRPr lang="en-GB" noProof="0"/>
            </a:p>
          </p:txBody>
        </p:sp>
      </p:grpSp>
      <p:sp>
        <p:nvSpPr>
          <p:cNvPr id="18" name="Plassholder for overskrift">
            <a:extLst>
              <a:ext uri="{FF2B5EF4-FFF2-40B4-BE49-F238E27FC236}">
                <a16:creationId xmlns:a16="http://schemas.microsoft.com/office/drawing/2014/main" id="{1E01DD14-BA45-4B3B-BE5B-C5C74A1E17AD}"/>
              </a:ext>
            </a:extLst>
          </p:cNvPr>
          <p:cNvSpPr>
            <a:spLocks noGrp="1"/>
          </p:cNvSpPr>
          <p:nvPr>
            <p:ph type="body" sz="quarter" idx="43" hasCustomPrompt="1"/>
          </p:nvPr>
        </p:nvSpPr>
        <p:spPr>
          <a:xfrm>
            <a:off x="8334220" y="3793172"/>
            <a:ext cx="3070225" cy="252412"/>
          </a:xfrm>
        </p:spPr>
        <p:txBody>
          <a:bodyPr/>
          <a:lstStyle>
            <a:lvl1pPr marL="0" indent="0" algn="ctr">
              <a:spcBef>
                <a:spcPts val="0"/>
              </a:spcBef>
              <a:buNone/>
              <a:defRPr b="1">
                <a:latin typeface="+mn-lt"/>
              </a:defRPr>
            </a:lvl1pPr>
          </a:lstStyle>
          <a:p>
            <a:pPr lvl="0"/>
            <a:r>
              <a:rPr lang="en-GB" noProof="0"/>
              <a:t>Heading</a:t>
            </a:r>
          </a:p>
        </p:txBody>
      </p:sp>
      <p:sp>
        <p:nvSpPr>
          <p:cNvPr id="19" name="Plassholder for tekst 30">
            <a:extLst>
              <a:ext uri="{FF2B5EF4-FFF2-40B4-BE49-F238E27FC236}">
                <a16:creationId xmlns:a16="http://schemas.microsoft.com/office/drawing/2014/main" id="{31EFA732-E8A2-2400-170B-124147921917}"/>
              </a:ext>
            </a:extLst>
          </p:cNvPr>
          <p:cNvSpPr>
            <a:spLocks noGrp="1"/>
          </p:cNvSpPr>
          <p:nvPr>
            <p:ph type="body" sz="quarter" idx="44" hasCustomPrompt="1"/>
          </p:nvPr>
        </p:nvSpPr>
        <p:spPr>
          <a:xfrm>
            <a:off x="8315170" y="4049137"/>
            <a:ext cx="3108326" cy="1322963"/>
          </a:xfrm>
        </p:spPr>
        <p:txBody>
          <a:bodyPr/>
          <a:lstStyle>
            <a:lvl1pPr marL="0" indent="0" algn="ctr">
              <a:spcBef>
                <a:spcPts val="0"/>
              </a:spcBef>
              <a:buNone/>
              <a:defRPr b="0">
                <a:latin typeface="+mn-lt"/>
              </a:defRPr>
            </a:lvl1pPr>
          </a:lstStyle>
          <a:p>
            <a:pPr lvl="0"/>
            <a:r>
              <a:rPr lang="en-GB" noProof="0">
                <a:effectLst/>
              </a:rPr>
              <a:t>Body text placed here can span up to 5 lines. This slide should be used if you have three points you want to highlight in the same way as in the agriculture presentation</a:t>
            </a:r>
            <a:endParaRPr lang="en-GB" noProof="0"/>
          </a:p>
        </p:txBody>
      </p:sp>
      <p:sp>
        <p:nvSpPr>
          <p:cNvPr id="20" name="Plassholder for bilde 15">
            <a:extLst>
              <a:ext uri="{FF2B5EF4-FFF2-40B4-BE49-F238E27FC236}">
                <a16:creationId xmlns:a16="http://schemas.microsoft.com/office/drawing/2014/main" id="{C26F2F82-B773-53BB-C669-8886DA65192A}"/>
              </a:ext>
            </a:extLst>
          </p:cNvPr>
          <p:cNvSpPr>
            <a:spLocks noGrp="1"/>
          </p:cNvSpPr>
          <p:nvPr>
            <p:ph type="pic" sz="quarter" idx="45" hasCustomPrompt="1"/>
          </p:nvPr>
        </p:nvSpPr>
        <p:spPr>
          <a:xfrm>
            <a:off x="8126096" y="2030412"/>
            <a:ext cx="3554412" cy="1522034"/>
          </a:xfrm>
          <a:solidFill>
            <a:schemeClr val="accent4"/>
          </a:solidFill>
        </p:spPr>
        <p:txBody>
          <a:bodyPr/>
          <a:lstStyle>
            <a:lvl1pPr marL="0" indent="0" algn="ctr">
              <a:buNone/>
              <a:defRPr sz="1200"/>
            </a:lvl1pPr>
          </a:lstStyle>
          <a:p>
            <a:r>
              <a:rPr lang="en-GB" noProof="0"/>
              <a:t>Click on the icon to add an image</a:t>
            </a:r>
          </a:p>
        </p:txBody>
      </p:sp>
      <p:sp>
        <p:nvSpPr>
          <p:cNvPr id="3" name="Plassholder for dato 2">
            <a:extLst>
              <a:ext uri="{FF2B5EF4-FFF2-40B4-BE49-F238E27FC236}">
                <a16:creationId xmlns:a16="http://schemas.microsoft.com/office/drawing/2014/main" id="{23DA3595-0D76-FC7F-CE98-A2771164E217}"/>
              </a:ext>
            </a:extLst>
          </p:cNvPr>
          <p:cNvSpPr>
            <a:spLocks noGrp="1"/>
          </p:cNvSpPr>
          <p:nvPr>
            <p:ph type="dt" sz="half" idx="10"/>
          </p:nvPr>
        </p:nvSpPr>
        <p:spPr/>
        <p:txBody>
          <a:bodyPr/>
          <a:lstStyle/>
          <a:p>
            <a:fld id="{E6A610A8-4EE9-470C-972D-0E41A2C50444}" type="datetimeFigureOut">
              <a:rPr lang="en-GB" noProof="0" smtClean="0"/>
              <a:t>10/08/2026</a:t>
            </a:fld>
            <a:endParaRPr lang="en-GB" noProof="0"/>
          </a:p>
        </p:txBody>
      </p:sp>
      <p:sp>
        <p:nvSpPr>
          <p:cNvPr id="4" name="Plassholder for bunntekst 3">
            <a:extLst>
              <a:ext uri="{FF2B5EF4-FFF2-40B4-BE49-F238E27FC236}">
                <a16:creationId xmlns:a16="http://schemas.microsoft.com/office/drawing/2014/main" id="{A8C16737-31A4-6AA3-36AE-0BE2577D1271}"/>
              </a:ext>
            </a:extLst>
          </p:cNvPr>
          <p:cNvSpPr>
            <a:spLocks noGrp="1"/>
          </p:cNvSpPr>
          <p:nvPr>
            <p:ph type="ftr" sz="quarter" idx="11"/>
          </p:nvPr>
        </p:nvSpPr>
        <p:spPr/>
        <p:txBody>
          <a:bodyPr/>
          <a:lstStyle/>
          <a:p>
            <a:endParaRPr lang="en-GB" noProof="0"/>
          </a:p>
        </p:txBody>
      </p:sp>
      <p:sp>
        <p:nvSpPr>
          <p:cNvPr id="5" name="Plassholder for lysbildenummer 4">
            <a:extLst>
              <a:ext uri="{FF2B5EF4-FFF2-40B4-BE49-F238E27FC236}">
                <a16:creationId xmlns:a16="http://schemas.microsoft.com/office/drawing/2014/main" id="{C6A46AD8-B713-9AE7-6379-37F6049140CD}"/>
              </a:ext>
            </a:extLst>
          </p:cNvPr>
          <p:cNvSpPr>
            <a:spLocks noGrp="1"/>
          </p:cNvSpPr>
          <p:nvPr>
            <p:ph type="sldNum" sz="quarter" idx="12"/>
          </p:nvPr>
        </p:nvSpPr>
        <p:spPr/>
        <p:txBody>
          <a:bodyPr/>
          <a:lstStyle/>
          <a:p>
            <a:fld id="{BE2ACD00-28B2-4D17-A930-2C9F8441C7CA}" type="slidenum">
              <a:rPr lang="en-GB" noProof="0" smtClean="0"/>
              <a:t>‹#›</a:t>
            </a:fld>
            <a:endParaRPr lang="en-GB" noProof="0"/>
          </a:p>
        </p:txBody>
      </p:sp>
      <p:grpSp>
        <p:nvGrpSpPr>
          <p:cNvPr id="10" name="Gruppe 9">
            <a:extLst>
              <a:ext uri="{FF2B5EF4-FFF2-40B4-BE49-F238E27FC236}">
                <a16:creationId xmlns:a16="http://schemas.microsoft.com/office/drawing/2014/main" id="{BAE50FD3-1BE3-4F21-2723-DCD01A1C39FA}"/>
              </a:ext>
              <a:ext uri="{C183D7F6-B498-43B3-948B-1728B52AA6E4}">
                <adec:decorative xmlns:adec="http://schemas.microsoft.com/office/drawing/2017/decorative" val="1"/>
              </a:ext>
            </a:extLst>
          </p:cNvPr>
          <p:cNvGrpSpPr/>
          <p:nvPr userDrawn="1"/>
        </p:nvGrpSpPr>
        <p:grpSpPr>
          <a:xfrm>
            <a:off x="4319588" y="2032377"/>
            <a:ext cx="3554412" cy="3554036"/>
            <a:chOff x="509588" y="2032377"/>
            <a:chExt cx="3554412" cy="3554036"/>
          </a:xfrm>
        </p:grpSpPr>
        <p:sp>
          <p:nvSpPr>
            <p:cNvPr id="14" name="Frihåndsform: figur 13">
              <a:extLst>
                <a:ext uri="{FF2B5EF4-FFF2-40B4-BE49-F238E27FC236}">
                  <a16:creationId xmlns:a16="http://schemas.microsoft.com/office/drawing/2014/main" id="{1D425EF6-2491-D1E4-2077-9C7181BB4A58}"/>
                </a:ext>
              </a:extLst>
            </p:cNvPr>
            <p:cNvSpPr/>
            <p:nvPr/>
          </p:nvSpPr>
          <p:spPr>
            <a:xfrm>
              <a:off x="509588" y="2032377"/>
              <a:ext cx="3554412" cy="3554035"/>
            </a:xfrm>
            <a:custGeom>
              <a:avLst/>
              <a:gdLst>
                <a:gd name="connsiteX0" fmla="*/ 0 w 5332412"/>
                <a:gd name="connsiteY0" fmla="*/ 0 h 1269622"/>
                <a:gd name="connsiteX1" fmla="*/ 5332412 w 5332412"/>
                <a:gd name="connsiteY1" fmla="*/ 0 h 1269622"/>
                <a:gd name="connsiteX2" fmla="*/ 5332412 w 5332412"/>
                <a:gd name="connsiteY2" fmla="*/ 1269622 h 1269622"/>
                <a:gd name="connsiteX3" fmla="*/ 0 w 5332412"/>
                <a:gd name="connsiteY3" fmla="*/ 1269622 h 1269622"/>
              </a:gdLst>
              <a:ahLst/>
              <a:cxnLst>
                <a:cxn ang="0">
                  <a:pos x="connsiteX0" y="connsiteY0"/>
                </a:cxn>
                <a:cxn ang="0">
                  <a:pos x="connsiteX1" y="connsiteY1"/>
                </a:cxn>
                <a:cxn ang="0">
                  <a:pos x="connsiteX2" y="connsiteY2"/>
                </a:cxn>
                <a:cxn ang="0">
                  <a:pos x="connsiteX3" y="connsiteY3"/>
                </a:cxn>
              </a:cxnLst>
              <a:rect l="l" t="t" r="r" b="b"/>
              <a:pathLst>
                <a:path w="5332412" h="1269622">
                  <a:moveTo>
                    <a:pt x="0" y="0"/>
                  </a:moveTo>
                  <a:lnTo>
                    <a:pt x="5332412" y="0"/>
                  </a:lnTo>
                  <a:lnTo>
                    <a:pt x="5332412" y="1269622"/>
                  </a:lnTo>
                  <a:lnTo>
                    <a:pt x="0" y="1269622"/>
                  </a:lnTo>
                  <a:close/>
                </a:path>
              </a:pathLst>
            </a:custGeom>
            <a:solidFill>
              <a:srgbClr val="F2F2F2"/>
            </a:solidFill>
            <a:ln w="12677" cap="flat">
              <a:noFill/>
              <a:prstDash val="solid"/>
              <a:miter/>
            </a:ln>
          </p:spPr>
          <p:txBody>
            <a:bodyPr rtlCol="0" anchor="ctr"/>
            <a:lstStyle/>
            <a:p>
              <a:endParaRPr lang="en-GB" noProof="0"/>
            </a:p>
          </p:txBody>
        </p:sp>
        <p:sp>
          <p:nvSpPr>
            <p:cNvPr id="15" name="Frihåndsform: figur 14">
              <a:extLst>
                <a:ext uri="{FF2B5EF4-FFF2-40B4-BE49-F238E27FC236}">
                  <a16:creationId xmlns:a16="http://schemas.microsoft.com/office/drawing/2014/main" id="{C343BCD0-3C22-04D6-3C58-5FE905F44FDE}"/>
                </a:ext>
              </a:extLst>
            </p:cNvPr>
            <p:cNvSpPr/>
            <p:nvPr/>
          </p:nvSpPr>
          <p:spPr>
            <a:xfrm>
              <a:off x="509664" y="5332489"/>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chemeClr val="bg1"/>
            </a:solidFill>
            <a:ln w="12677" cap="flat">
              <a:noFill/>
              <a:prstDash val="solid"/>
              <a:miter/>
            </a:ln>
          </p:spPr>
          <p:txBody>
            <a:bodyPr rtlCol="0" anchor="ctr"/>
            <a:lstStyle/>
            <a:p>
              <a:endParaRPr lang="en-GB" noProof="0"/>
            </a:p>
          </p:txBody>
        </p:sp>
      </p:grpSp>
      <p:sp>
        <p:nvSpPr>
          <p:cNvPr id="11" name="Plassholder for overskrift">
            <a:extLst>
              <a:ext uri="{FF2B5EF4-FFF2-40B4-BE49-F238E27FC236}">
                <a16:creationId xmlns:a16="http://schemas.microsoft.com/office/drawing/2014/main" id="{9620D21E-4E8E-034F-D0D2-743635141794}"/>
              </a:ext>
            </a:extLst>
          </p:cNvPr>
          <p:cNvSpPr>
            <a:spLocks noGrp="1"/>
          </p:cNvSpPr>
          <p:nvPr>
            <p:ph type="body" sz="quarter" idx="40" hasCustomPrompt="1"/>
          </p:nvPr>
        </p:nvSpPr>
        <p:spPr>
          <a:xfrm>
            <a:off x="4549698" y="3793172"/>
            <a:ext cx="3070225" cy="252412"/>
          </a:xfrm>
        </p:spPr>
        <p:txBody>
          <a:bodyPr/>
          <a:lstStyle>
            <a:lvl1pPr marL="0" indent="0" algn="ctr">
              <a:spcBef>
                <a:spcPts val="0"/>
              </a:spcBef>
              <a:buNone/>
              <a:defRPr b="1">
                <a:latin typeface="+mn-lt"/>
              </a:defRPr>
            </a:lvl1pPr>
          </a:lstStyle>
          <a:p>
            <a:pPr lvl="0"/>
            <a:r>
              <a:rPr lang="en-GB" noProof="0"/>
              <a:t>Heading</a:t>
            </a:r>
          </a:p>
        </p:txBody>
      </p:sp>
      <p:sp>
        <p:nvSpPr>
          <p:cNvPr id="13" name="Plassholder for tekst 30">
            <a:extLst>
              <a:ext uri="{FF2B5EF4-FFF2-40B4-BE49-F238E27FC236}">
                <a16:creationId xmlns:a16="http://schemas.microsoft.com/office/drawing/2014/main" id="{352184D7-3D20-B29C-B6E2-75365D410055}"/>
              </a:ext>
            </a:extLst>
          </p:cNvPr>
          <p:cNvSpPr>
            <a:spLocks noGrp="1"/>
          </p:cNvSpPr>
          <p:nvPr>
            <p:ph type="body" sz="quarter" idx="41" hasCustomPrompt="1"/>
          </p:nvPr>
        </p:nvSpPr>
        <p:spPr>
          <a:xfrm>
            <a:off x="4530648" y="4049137"/>
            <a:ext cx="3108326" cy="1322963"/>
          </a:xfrm>
        </p:spPr>
        <p:txBody>
          <a:bodyPr/>
          <a:lstStyle>
            <a:lvl1pPr marL="0" indent="0" algn="ctr">
              <a:spcBef>
                <a:spcPts val="0"/>
              </a:spcBef>
              <a:buNone/>
              <a:defRPr b="0">
                <a:latin typeface="+mn-lt"/>
              </a:defRPr>
            </a:lvl1pPr>
          </a:lstStyle>
          <a:p>
            <a:pPr lvl="0"/>
            <a:r>
              <a:rPr lang="en-GB" noProof="0">
                <a:effectLst/>
              </a:rPr>
              <a:t>Body text placed here can span up to 5 lines. This slide should be used if you have three points you want to highlight in the same way as in the agriculture presentation</a:t>
            </a:r>
            <a:endParaRPr lang="en-GB" noProof="0"/>
          </a:p>
        </p:txBody>
      </p:sp>
      <p:sp>
        <p:nvSpPr>
          <p:cNvPr id="16" name="Plassholder for bilde 15">
            <a:extLst>
              <a:ext uri="{FF2B5EF4-FFF2-40B4-BE49-F238E27FC236}">
                <a16:creationId xmlns:a16="http://schemas.microsoft.com/office/drawing/2014/main" id="{A0D27EFE-AF9B-5DB5-053F-4F58F2EF00D2}"/>
              </a:ext>
            </a:extLst>
          </p:cNvPr>
          <p:cNvSpPr>
            <a:spLocks noGrp="1"/>
          </p:cNvSpPr>
          <p:nvPr>
            <p:ph type="pic" sz="quarter" idx="42" hasCustomPrompt="1"/>
          </p:nvPr>
        </p:nvSpPr>
        <p:spPr>
          <a:xfrm>
            <a:off x="4321416" y="2030412"/>
            <a:ext cx="3554412" cy="1522034"/>
          </a:xfrm>
          <a:solidFill>
            <a:schemeClr val="accent4"/>
          </a:solidFill>
        </p:spPr>
        <p:txBody>
          <a:bodyPr/>
          <a:lstStyle>
            <a:lvl1pPr marL="0" indent="0" algn="ctr">
              <a:buNone/>
              <a:defRPr sz="1200"/>
            </a:lvl1pPr>
          </a:lstStyle>
          <a:p>
            <a:r>
              <a:rPr lang="en-GB" noProof="0"/>
              <a:t>Click on the icon to add an image</a:t>
            </a:r>
          </a:p>
        </p:txBody>
      </p:sp>
      <p:grpSp>
        <p:nvGrpSpPr>
          <p:cNvPr id="40" name="Gruppe 39">
            <a:extLst>
              <a:ext uri="{FF2B5EF4-FFF2-40B4-BE49-F238E27FC236}">
                <a16:creationId xmlns:a16="http://schemas.microsoft.com/office/drawing/2014/main" id="{1E8BA61A-0B97-DD85-3657-387CB3C6B915}"/>
              </a:ext>
              <a:ext uri="{C183D7F6-B498-43B3-948B-1728B52AA6E4}">
                <adec:decorative xmlns:adec="http://schemas.microsoft.com/office/drawing/2017/decorative" val="1"/>
              </a:ext>
            </a:extLst>
          </p:cNvPr>
          <p:cNvGrpSpPr/>
          <p:nvPr userDrawn="1"/>
        </p:nvGrpSpPr>
        <p:grpSpPr>
          <a:xfrm>
            <a:off x="509588" y="2030413"/>
            <a:ext cx="3554412" cy="3555999"/>
            <a:chOff x="509588" y="2032377"/>
            <a:chExt cx="3554412" cy="3554036"/>
          </a:xfrm>
        </p:grpSpPr>
        <p:sp>
          <p:nvSpPr>
            <p:cNvPr id="12" name="Frihåndsform: figur 11">
              <a:extLst>
                <a:ext uri="{FF2B5EF4-FFF2-40B4-BE49-F238E27FC236}">
                  <a16:creationId xmlns:a16="http://schemas.microsoft.com/office/drawing/2014/main" id="{E2718AFE-BAD0-F773-E8FE-7F9451F94337}"/>
                </a:ext>
              </a:extLst>
            </p:cNvPr>
            <p:cNvSpPr/>
            <p:nvPr/>
          </p:nvSpPr>
          <p:spPr>
            <a:xfrm>
              <a:off x="509588" y="2032377"/>
              <a:ext cx="3554412" cy="3554035"/>
            </a:xfrm>
            <a:custGeom>
              <a:avLst/>
              <a:gdLst>
                <a:gd name="connsiteX0" fmla="*/ 0 w 5332412"/>
                <a:gd name="connsiteY0" fmla="*/ 0 h 1269622"/>
                <a:gd name="connsiteX1" fmla="*/ 5332412 w 5332412"/>
                <a:gd name="connsiteY1" fmla="*/ 0 h 1269622"/>
                <a:gd name="connsiteX2" fmla="*/ 5332412 w 5332412"/>
                <a:gd name="connsiteY2" fmla="*/ 1269622 h 1269622"/>
                <a:gd name="connsiteX3" fmla="*/ 0 w 5332412"/>
                <a:gd name="connsiteY3" fmla="*/ 1269622 h 1269622"/>
              </a:gdLst>
              <a:ahLst/>
              <a:cxnLst>
                <a:cxn ang="0">
                  <a:pos x="connsiteX0" y="connsiteY0"/>
                </a:cxn>
                <a:cxn ang="0">
                  <a:pos x="connsiteX1" y="connsiteY1"/>
                </a:cxn>
                <a:cxn ang="0">
                  <a:pos x="connsiteX2" y="connsiteY2"/>
                </a:cxn>
                <a:cxn ang="0">
                  <a:pos x="connsiteX3" y="connsiteY3"/>
                </a:cxn>
              </a:cxnLst>
              <a:rect l="l" t="t" r="r" b="b"/>
              <a:pathLst>
                <a:path w="5332412" h="1269622">
                  <a:moveTo>
                    <a:pt x="0" y="0"/>
                  </a:moveTo>
                  <a:lnTo>
                    <a:pt x="5332412" y="0"/>
                  </a:lnTo>
                  <a:lnTo>
                    <a:pt x="5332412" y="1269622"/>
                  </a:lnTo>
                  <a:lnTo>
                    <a:pt x="0" y="1269622"/>
                  </a:lnTo>
                  <a:close/>
                </a:path>
              </a:pathLst>
            </a:custGeom>
            <a:solidFill>
              <a:srgbClr val="F2F2F2"/>
            </a:solidFill>
            <a:ln w="12677" cap="flat">
              <a:noFill/>
              <a:prstDash val="solid"/>
              <a:miter/>
            </a:ln>
          </p:spPr>
          <p:txBody>
            <a:bodyPr rtlCol="0" anchor="ctr"/>
            <a:lstStyle/>
            <a:p>
              <a:endParaRPr lang="en-GB" noProof="0"/>
            </a:p>
          </p:txBody>
        </p:sp>
        <p:sp>
          <p:nvSpPr>
            <p:cNvPr id="30" name="Frihåndsform: figur 29">
              <a:extLst>
                <a:ext uri="{FF2B5EF4-FFF2-40B4-BE49-F238E27FC236}">
                  <a16:creationId xmlns:a16="http://schemas.microsoft.com/office/drawing/2014/main" id="{A42B3D1F-D7E8-7393-D80C-CA8BADB2BCE6}"/>
                </a:ext>
              </a:extLst>
            </p:cNvPr>
            <p:cNvSpPr/>
            <p:nvPr/>
          </p:nvSpPr>
          <p:spPr>
            <a:xfrm>
              <a:off x="509664" y="5332489"/>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rgbClr val="ED0000"/>
            </a:solidFill>
            <a:ln w="12677" cap="flat">
              <a:noFill/>
              <a:prstDash val="solid"/>
              <a:miter/>
            </a:ln>
          </p:spPr>
          <p:txBody>
            <a:bodyPr rtlCol="0" anchor="ctr"/>
            <a:lstStyle/>
            <a:p>
              <a:endParaRPr lang="en-GB" noProof="0"/>
            </a:p>
          </p:txBody>
        </p:sp>
      </p:grpSp>
      <p:sp>
        <p:nvSpPr>
          <p:cNvPr id="31" name="Plassholder for overskrift">
            <a:extLst>
              <a:ext uri="{FF2B5EF4-FFF2-40B4-BE49-F238E27FC236}">
                <a16:creationId xmlns:a16="http://schemas.microsoft.com/office/drawing/2014/main" id="{68237B08-2C5B-9217-2604-013E5BA2090C}"/>
              </a:ext>
            </a:extLst>
          </p:cNvPr>
          <p:cNvSpPr>
            <a:spLocks noGrp="1"/>
          </p:cNvSpPr>
          <p:nvPr>
            <p:ph type="body" sz="quarter" idx="27" hasCustomPrompt="1"/>
          </p:nvPr>
        </p:nvSpPr>
        <p:spPr>
          <a:xfrm>
            <a:off x="762000" y="3793172"/>
            <a:ext cx="3070225" cy="252412"/>
          </a:xfrm>
        </p:spPr>
        <p:txBody>
          <a:bodyPr/>
          <a:lstStyle>
            <a:lvl1pPr marL="0" indent="0" algn="ctr">
              <a:spcBef>
                <a:spcPts val="0"/>
              </a:spcBef>
              <a:buNone/>
              <a:defRPr b="1">
                <a:latin typeface="+mn-lt"/>
              </a:defRPr>
            </a:lvl1pPr>
          </a:lstStyle>
          <a:p>
            <a:pPr lvl="0"/>
            <a:r>
              <a:rPr lang="en-GB" noProof="0"/>
              <a:t>Heading</a:t>
            </a:r>
          </a:p>
        </p:txBody>
      </p:sp>
      <p:sp>
        <p:nvSpPr>
          <p:cNvPr id="32" name="Plassholder for tekst 30">
            <a:extLst>
              <a:ext uri="{FF2B5EF4-FFF2-40B4-BE49-F238E27FC236}">
                <a16:creationId xmlns:a16="http://schemas.microsoft.com/office/drawing/2014/main" id="{F05B16C7-3C3D-E127-60C4-A642084D5845}"/>
              </a:ext>
            </a:extLst>
          </p:cNvPr>
          <p:cNvSpPr>
            <a:spLocks noGrp="1"/>
          </p:cNvSpPr>
          <p:nvPr>
            <p:ph type="body" sz="quarter" idx="28" hasCustomPrompt="1"/>
          </p:nvPr>
        </p:nvSpPr>
        <p:spPr>
          <a:xfrm>
            <a:off x="742950" y="4049137"/>
            <a:ext cx="3108326" cy="1322963"/>
          </a:xfrm>
        </p:spPr>
        <p:txBody>
          <a:bodyPr/>
          <a:lstStyle>
            <a:lvl1pPr marL="0" indent="0" algn="ctr">
              <a:spcBef>
                <a:spcPts val="0"/>
              </a:spcBef>
              <a:buNone/>
              <a:defRPr b="0">
                <a:latin typeface="+mn-lt"/>
              </a:defRPr>
            </a:lvl1pPr>
          </a:lstStyle>
          <a:p>
            <a:pPr lvl="0"/>
            <a:r>
              <a:rPr lang="en-GB" noProof="0">
                <a:effectLst/>
              </a:rPr>
              <a:t>Body text placed here can span up to 5 lines. This slide should be used if you have three points you want to highlight in the same way as in the agriculture presentation</a:t>
            </a:r>
            <a:endParaRPr lang="en-GB" noProof="0"/>
          </a:p>
        </p:txBody>
      </p:sp>
      <p:sp>
        <p:nvSpPr>
          <p:cNvPr id="9" name="Plassholder for bilde 15">
            <a:extLst>
              <a:ext uri="{FF2B5EF4-FFF2-40B4-BE49-F238E27FC236}">
                <a16:creationId xmlns:a16="http://schemas.microsoft.com/office/drawing/2014/main" id="{5F6C38E2-FC3B-B482-BB18-F93AA9DD66ED}"/>
              </a:ext>
            </a:extLst>
          </p:cNvPr>
          <p:cNvSpPr>
            <a:spLocks noGrp="1"/>
          </p:cNvSpPr>
          <p:nvPr>
            <p:ph type="pic" sz="quarter" idx="39" hasCustomPrompt="1"/>
          </p:nvPr>
        </p:nvSpPr>
        <p:spPr>
          <a:xfrm>
            <a:off x="509588" y="2030412"/>
            <a:ext cx="3554412" cy="1522034"/>
          </a:xfrm>
          <a:solidFill>
            <a:schemeClr val="accent4"/>
          </a:solidFill>
        </p:spPr>
        <p:txBody>
          <a:bodyPr/>
          <a:lstStyle>
            <a:lvl1pPr marL="0" indent="0" algn="ctr">
              <a:buNone/>
              <a:defRPr sz="1200"/>
            </a:lvl1pPr>
          </a:lstStyle>
          <a:p>
            <a:r>
              <a:rPr lang="en-GB" noProof="0"/>
              <a:t>Click on the icon to add an image</a:t>
            </a:r>
          </a:p>
        </p:txBody>
      </p:sp>
    </p:spTree>
    <p:extLst>
      <p:ext uri="{BB962C8B-B14F-4D97-AF65-F5344CB8AC3E}">
        <p14:creationId xmlns:p14="http://schemas.microsoft.com/office/powerpoint/2010/main" val="3612049968"/>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3 poenger">
    <p:spTree>
      <p:nvGrpSpPr>
        <p:cNvPr id="1" name=""/>
        <p:cNvGrpSpPr/>
        <p:nvPr/>
      </p:nvGrpSpPr>
      <p:grpSpPr>
        <a:xfrm>
          <a:off x="0" y="0"/>
          <a:ext cx="0" cy="0"/>
          <a:chOff x="0" y="0"/>
          <a:chExt cx="0" cy="0"/>
        </a:xfrm>
      </p:grpSpPr>
      <p:sp>
        <p:nvSpPr>
          <p:cNvPr id="6" name="Plassholder for stikktittel">
            <a:extLst>
              <a:ext uri="{FF2B5EF4-FFF2-40B4-BE49-F238E27FC236}">
                <a16:creationId xmlns:a16="http://schemas.microsoft.com/office/drawing/2014/main" id="{CD0CE8AF-E1D5-447A-8641-DEF1B00846AD}"/>
              </a:ext>
            </a:extLst>
          </p:cNvPr>
          <p:cNvSpPr>
            <a:spLocks noGrp="1"/>
          </p:cNvSpPr>
          <p:nvPr>
            <p:ph type="body" sz="quarter" idx="14" hasCustomPrompt="1"/>
          </p:nvPr>
        </p:nvSpPr>
        <p:spPr>
          <a:xfrm>
            <a:off x="509590" y="496117"/>
            <a:ext cx="11172822" cy="276999"/>
          </a:xfrm>
        </p:spPr>
        <p:txBody>
          <a:bodyPr wrap="square">
            <a:spAutoFit/>
          </a:bodyPr>
          <a:lstStyle>
            <a:lvl1pPr marL="0" indent="0">
              <a:lnSpc>
                <a:spcPct val="100000"/>
              </a:lnSpc>
              <a:spcBef>
                <a:spcPts val="0"/>
              </a:spcBef>
              <a:buNone/>
              <a:defRPr sz="1800" spc="-20" baseline="0">
                <a:solidFill>
                  <a:schemeClr val="accent1"/>
                </a:solidFill>
              </a:defRPr>
            </a:lvl1pPr>
          </a:lstStyle>
          <a:p>
            <a:pPr lvl="0"/>
            <a:r>
              <a:rPr lang="en-GB"/>
              <a:t>Sub header, topic or chapter name</a:t>
            </a:r>
          </a:p>
        </p:txBody>
      </p:sp>
      <p:sp>
        <p:nvSpPr>
          <p:cNvPr id="2" name="Tittel 1">
            <a:extLst>
              <a:ext uri="{FF2B5EF4-FFF2-40B4-BE49-F238E27FC236}">
                <a16:creationId xmlns:a16="http://schemas.microsoft.com/office/drawing/2014/main" id="{E4103CD8-DC4B-1EAC-E4B7-A853F1896FA8}"/>
              </a:ext>
            </a:extLst>
          </p:cNvPr>
          <p:cNvSpPr>
            <a:spLocks noGrp="1"/>
          </p:cNvSpPr>
          <p:nvPr>
            <p:ph type="title" hasCustomPrompt="1"/>
          </p:nvPr>
        </p:nvSpPr>
        <p:spPr>
          <a:xfrm>
            <a:off x="509589" y="766764"/>
            <a:ext cx="11172822" cy="976229"/>
          </a:xfrm>
        </p:spPr>
        <p:txBody>
          <a:bodyPr/>
          <a:lstStyle/>
          <a:p>
            <a:r>
              <a:rPr lang="en-GB"/>
              <a:t>Heading</a:t>
            </a:r>
          </a:p>
        </p:txBody>
      </p:sp>
      <p:grpSp>
        <p:nvGrpSpPr>
          <p:cNvPr id="38" name="Gruppe 37">
            <a:extLst>
              <a:ext uri="{FF2B5EF4-FFF2-40B4-BE49-F238E27FC236}">
                <a16:creationId xmlns:a16="http://schemas.microsoft.com/office/drawing/2014/main" id="{C2BDB5FC-A37F-757E-3F9A-04CB08C34FC1}"/>
              </a:ext>
              <a:ext uri="{C183D7F6-B498-43B3-948B-1728B52AA6E4}">
                <adec:decorative xmlns:adec="http://schemas.microsoft.com/office/drawing/2017/decorative" val="1"/>
              </a:ext>
            </a:extLst>
          </p:cNvPr>
          <p:cNvGrpSpPr/>
          <p:nvPr userDrawn="1"/>
        </p:nvGrpSpPr>
        <p:grpSpPr>
          <a:xfrm>
            <a:off x="8127924" y="2032377"/>
            <a:ext cx="3556080" cy="3554047"/>
            <a:chOff x="8127924" y="2032377"/>
            <a:chExt cx="3556080" cy="3554047"/>
          </a:xfrm>
        </p:grpSpPr>
        <p:sp>
          <p:nvSpPr>
            <p:cNvPr id="26" name="Frihåndsform: figur 25">
              <a:extLst>
                <a:ext uri="{FF2B5EF4-FFF2-40B4-BE49-F238E27FC236}">
                  <a16:creationId xmlns:a16="http://schemas.microsoft.com/office/drawing/2014/main" id="{2846382B-0352-1C13-3ED9-E37551F7AEDD}"/>
                </a:ext>
              </a:extLst>
            </p:cNvPr>
            <p:cNvSpPr/>
            <p:nvPr/>
          </p:nvSpPr>
          <p:spPr>
            <a:xfrm>
              <a:off x="8127924" y="2032377"/>
              <a:ext cx="3554412" cy="3554035"/>
            </a:xfrm>
            <a:custGeom>
              <a:avLst/>
              <a:gdLst>
                <a:gd name="connsiteX0" fmla="*/ 0 w 5332412"/>
                <a:gd name="connsiteY0" fmla="*/ 0 h 1269622"/>
                <a:gd name="connsiteX1" fmla="*/ 5332412 w 5332412"/>
                <a:gd name="connsiteY1" fmla="*/ 0 h 1269622"/>
                <a:gd name="connsiteX2" fmla="*/ 5332412 w 5332412"/>
                <a:gd name="connsiteY2" fmla="*/ 1269622 h 1269622"/>
                <a:gd name="connsiteX3" fmla="*/ 0 w 5332412"/>
                <a:gd name="connsiteY3" fmla="*/ 1269622 h 1269622"/>
              </a:gdLst>
              <a:ahLst/>
              <a:cxnLst>
                <a:cxn ang="0">
                  <a:pos x="connsiteX0" y="connsiteY0"/>
                </a:cxn>
                <a:cxn ang="0">
                  <a:pos x="connsiteX1" y="connsiteY1"/>
                </a:cxn>
                <a:cxn ang="0">
                  <a:pos x="connsiteX2" y="connsiteY2"/>
                </a:cxn>
                <a:cxn ang="0">
                  <a:pos x="connsiteX3" y="connsiteY3"/>
                </a:cxn>
              </a:cxnLst>
              <a:rect l="l" t="t" r="r" b="b"/>
              <a:pathLst>
                <a:path w="5332412" h="1269622">
                  <a:moveTo>
                    <a:pt x="0" y="0"/>
                  </a:moveTo>
                  <a:lnTo>
                    <a:pt x="5332412" y="0"/>
                  </a:lnTo>
                  <a:lnTo>
                    <a:pt x="5332412" y="1269622"/>
                  </a:lnTo>
                  <a:lnTo>
                    <a:pt x="0" y="1269622"/>
                  </a:lnTo>
                  <a:close/>
                </a:path>
              </a:pathLst>
            </a:custGeom>
            <a:solidFill>
              <a:srgbClr val="F2F2F2"/>
            </a:solidFill>
            <a:ln w="12677" cap="flat">
              <a:noFill/>
              <a:prstDash val="solid"/>
              <a:miter/>
            </a:ln>
          </p:spPr>
          <p:txBody>
            <a:bodyPr rtlCol="0" anchor="ctr"/>
            <a:lstStyle/>
            <a:p>
              <a:endParaRPr lang="en-GB"/>
            </a:p>
          </p:txBody>
        </p:sp>
        <p:sp>
          <p:nvSpPr>
            <p:cNvPr id="37" name="Frihåndsform: figur 36">
              <a:extLst>
                <a:ext uri="{FF2B5EF4-FFF2-40B4-BE49-F238E27FC236}">
                  <a16:creationId xmlns:a16="http://schemas.microsoft.com/office/drawing/2014/main" id="{01B8FEC3-628E-F71B-2ED6-366DD4B125A0}"/>
                </a:ext>
              </a:extLst>
            </p:cNvPr>
            <p:cNvSpPr/>
            <p:nvPr userDrawn="1"/>
          </p:nvSpPr>
          <p:spPr>
            <a:xfrm rot="5400000">
              <a:off x="11430078" y="5332498"/>
              <a:ext cx="253924" cy="253928"/>
            </a:xfrm>
            <a:custGeom>
              <a:avLst/>
              <a:gdLst>
                <a:gd name="connsiteX0" fmla="*/ 253569 w 253924"/>
                <a:gd name="connsiteY0" fmla="*/ 253929 h 253928"/>
                <a:gd name="connsiteX1" fmla="*/ 253924 w 253924"/>
                <a:gd name="connsiteY1" fmla="*/ 253929 h 253928"/>
                <a:gd name="connsiteX2" fmla="*/ 253924 w 253924"/>
                <a:gd name="connsiteY2" fmla="*/ 0 h 253928"/>
                <a:gd name="connsiteX3" fmla="*/ 0 w 253924"/>
                <a:gd name="connsiteY3" fmla="*/ 0 h 253928"/>
                <a:gd name="connsiteX4" fmla="*/ 253569 w 253924"/>
                <a:gd name="connsiteY4" fmla="*/ 253929 h 2539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3924" h="253928">
                  <a:moveTo>
                    <a:pt x="253569" y="253929"/>
                  </a:moveTo>
                  <a:lnTo>
                    <a:pt x="253924" y="253929"/>
                  </a:lnTo>
                  <a:lnTo>
                    <a:pt x="253924" y="0"/>
                  </a:lnTo>
                  <a:lnTo>
                    <a:pt x="0" y="0"/>
                  </a:lnTo>
                  <a:cubicBezTo>
                    <a:pt x="0" y="140120"/>
                    <a:pt x="113491" y="253733"/>
                    <a:pt x="253569" y="253929"/>
                  </a:cubicBezTo>
                  <a:close/>
                </a:path>
              </a:pathLst>
            </a:custGeom>
            <a:solidFill>
              <a:schemeClr val="accent1"/>
            </a:solidFill>
            <a:ln w="12677" cap="flat">
              <a:noFill/>
              <a:prstDash val="solid"/>
              <a:miter/>
            </a:ln>
          </p:spPr>
          <p:txBody>
            <a:bodyPr rtlCol="0" anchor="ctr"/>
            <a:lstStyle/>
            <a:p>
              <a:endParaRPr lang="en-GB"/>
            </a:p>
          </p:txBody>
        </p:sp>
      </p:grpSp>
      <p:sp>
        <p:nvSpPr>
          <p:cNvPr id="28" name="Plassholder for overskrift">
            <a:extLst>
              <a:ext uri="{FF2B5EF4-FFF2-40B4-BE49-F238E27FC236}">
                <a16:creationId xmlns:a16="http://schemas.microsoft.com/office/drawing/2014/main" id="{2E9BDA97-AA4E-2B1C-280A-642FA70C68BE}"/>
              </a:ext>
            </a:extLst>
          </p:cNvPr>
          <p:cNvSpPr>
            <a:spLocks noGrp="1"/>
          </p:cNvSpPr>
          <p:nvPr>
            <p:ph type="body" sz="quarter" idx="31" hasCustomPrompt="1"/>
          </p:nvPr>
        </p:nvSpPr>
        <p:spPr>
          <a:xfrm>
            <a:off x="8380336" y="2268010"/>
            <a:ext cx="3070225" cy="252412"/>
          </a:xfrm>
        </p:spPr>
        <p:txBody>
          <a:bodyPr/>
          <a:lstStyle>
            <a:lvl1pPr marL="0" indent="0" algn="ctr">
              <a:spcBef>
                <a:spcPts val="0"/>
              </a:spcBef>
              <a:buNone/>
              <a:defRPr b="1">
                <a:latin typeface="+mn-lt"/>
              </a:defRPr>
            </a:lvl1pPr>
          </a:lstStyle>
          <a:p>
            <a:pPr lvl="0"/>
            <a:r>
              <a:rPr lang="en-GB"/>
              <a:t>Heading</a:t>
            </a:r>
          </a:p>
        </p:txBody>
      </p:sp>
      <p:sp>
        <p:nvSpPr>
          <p:cNvPr id="29" name="Plassholder for tekst 30">
            <a:extLst>
              <a:ext uri="{FF2B5EF4-FFF2-40B4-BE49-F238E27FC236}">
                <a16:creationId xmlns:a16="http://schemas.microsoft.com/office/drawing/2014/main" id="{28E680ED-263A-C891-428B-0FEF0F4D4D34}"/>
              </a:ext>
            </a:extLst>
          </p:cNvPr>
          <p:cNvSpPr>
            <a:spLocks noGrp="1"/>
          </p:cNvSpPr>
          <p:nvPr>
            <p:ph type="body" sz="quarter" idx="32" hasCustomPrompt="1"/>
          </p:nvPr>
        </p:nvSpPr>
        <p:spPr>
          <a:xfrm>
            <a:off x="8361286" y="2523975"/>
            <a:ext cx="3108326" cy="2670325"/>
          </a:xfrm>
        </p:spPr>
        <p:txBody>
          <a:bodyPr/>
          <a:lstStyle>
            <a:lvl1pPr marL="0" indent="0" algn="ctr">
              <a:spcBef>
                <a:spcPts val="0"/>
              </a:spcBef>
              <a:buNone/>
              <a:defRPr b="0">
                <a:latin typeface="+mn-lt"/>
              </a:defRPr>
            </a:lvl1pPr>
          </a:lstStyle>
          <a:p>
            <a:pPr lvl="0"/>
            <a:r>
              <a:rPr lang="en-GB">
                <a:effectLst/>
              </a:rPr>
              <a:t>Body text placed here can span up to 11 lines. This slide should be used if you have three points you want to highlight but where it is difficult to use images.</a:t>
            </a:r>
            <a:endParaRPr lang="en-GB"/>
          </a:p>
        </p:txBody>
      </p:sp>
      <p:sp>
        <p:nvSpPr>
          <p:cNvPr id="3" name="Plassholder for dato 2">
            <a:extLst>
              <a:ext uri="{FF2B5EF4-FFF2-40B4-BE49-F238E27FC236}">
                <a16:creationId xmlns:a16="http://schemas.microsoft.com/office/drawing/2014/main" id="{23DA3595-0D76-FC7F-CE98-A2771164E217}"/>
              </a:ext>
            </a:extLst>
          </p:cNvPr>
          <p:cNvSpPr>
            <a:spLocks noGrp="1"/>
          </p:cNvSpPr>
          <p:nvPr>
            <p:ph type="dt" sz="half" idx="10"/>
          </p:nvPr>
        </p:nvSpPr>
        <p:spPr/>
        <p:txBody>
          <a:bodyPr/>
          <a:lstStyle/>
          <a:p>
            <a:fld id="{E6A610A8-4EE9-470C-972D-0E41A2C50444}" type="datetimeFigureOut">
              <a:rPr lang="en-GB" smtClean="0"/>
              <a:t>10/08/2026</a:t>
            </a:fld>
            <a:endParaRPr lang="en-GB"/>
          </a:p>
        </p:txBody>
      </p:sp>
      <p:sp>
        <p:nvSpPr>
          <p:cNvPr id="4" name="Plassholder for bunntekst 3">
            <a:extLst>
              <a:ext uri="{FF2B5EF4-FFF2-40B4-BE49-F238E27FC236}">
                <a16:creationId xmlns:a16="http://schemas.microsoft.com/office/drawing/2014/main" id="{A8C16737-31A4-6AA3-36AE-0BE2577D1271}"/>
              </a:ext>
            </a:extLst>
          </p:cNvPr>
          <p:cNvSpPr>
            <a:spLocks noGrp="1"/>
          </p:cNvSpPr>
          <p:nvPr>
            <p:ph type="ftr" sz="quarter" idx="11"/>
          </p:nvPr>
        </p:nvSpPr>
        <p:spPr/>
        <p:txBody>
          <a:bodyPr/>
          <a:lstStyle/>
          <a:p>
            <a:endParaRPr lang="en-GB"/>
          </a:p>
        </p:txBody>
      </p:sp>
      <p:sp>
        <p:nvSpPr>
          <p:cNvPr id="5" name="Plassholder for lysbildenummer 4">
            <a:extLst>
              <a:ext uri="{FF2B5EF4-FFF2-40B4-BE49-F238E27FC236}">
                <a16:creationId xmlns:a16="http://schemas.microsoft.com/office/drawing/2014/main" id="{C6A46AD8-B713-9AE7-6379-37F6049140CD}"/>
              </a:ext>
            </a:extLst>
          </p:cNvPr>
          <p:cNvSpPr>
            <a:spLocks noGrp="1"/>
          </p:cNvSpPr>
          <p:nvPr>
            <p:ph type="sldNum" sz="quarter" idx="12"/>
          </p:nvPr>
        </p:nvSpPr>
        <p:spPr/>
        <p:txBody>
          <a:bodyPr/>
          <a:lstStyle/>
          <a:p>
            <a:fld id="{BE2ACD00-28B2-4D17-A930-2C9F8441C7CA}" type="slidenum">
              <a:rPr lang="en-GB" smtClean="0"/>
              <a:t>‹#›</a:t>
            </a:fld>
            <a:endParaRPr lang="en-GB"/>
          </a:p>
        </p:txBody>
      </p:sp>
      <p:grpSp>
        <p:nvGrpSpPr>
          <p:cNvPr id="10" name="Gruppe 9">
            <a:extLst>
              <a:ext uri="{FF2B5EF4-FFF2-40B4-BE49-F238E27FC236}">
                <a16:creationId xmlns:a16="http://schemas.microsoft.com/office/drawing/2014/main" id="{BAE50FD3-1BE3-4F21-2723-DCD01A1C39FA}"/>
              </a:ext>
              <a:ext uri="{C183D7F6-B498-43B3-948B-1728B52AA6E4}">
                <adec:decorative xmlns:adec="http://schemas.microsoft.com/office/drawing/2017/decorative" val="1"/>
              </a:ext>
            </a:extLst>
          </p:cNvPr>
          <p:cNvGrpSpPr/>
          <p:nvPr userDrawn="1"/>
        </p:nvGrpSpPr>
        <p:grpSpPr>
          <a:xfrm>
            <a:off x="4319588" y="2032377"/>
            <a:ext cx="3554412" cy="3554036"/>
            <a:chOff x="509588" y="2032377"/>
            <a:chExt cx="3554412" cy="3554036"/>
          </a:xfrm>
        </p:grpSpPr>
        <p:sp>
          <p:nvSpPr>
            <p:cNvPr id="14" name="Frihåndsform: figur 13">
              <a:extLst>
                <a:ext uri="{FF2B5EF4-FFF2-40B4-BE49-F238E27FC236}">
                  <a16:creationId xmlns:a16="http://schemas.microsoft.com/office/drawing/2014/main" id="{1D425EF6-2491-D1E4-2077-9C7181BB4A58}"/>
                </a:ext>
              </a:extLst>
            </p:cNvPr>
            <p:cNvSpPr/>
            <p:nvPr/>
          </p:nvSpPr>
          <p:spPr>
            <a:xfrm>
              <a:off x="509588" y="2032377"/>
              <a:ext cx="3554412" cy="3554035"/>
            </a:xfrm>
            <a:custGeom>
              <a:avLst/>
              <a:gdLst>
                <a:gd name="connsiteX0" fmla="*/ 0 w 5332412"/>
                <a:gd name="connsiteY0" fmla="*/ 0 h 1269622"/>
                <a:gd name="connsiteX1" fmla="*/ 5332412 w 5332412"/>
                <a:gd name="connsiteY1" fmla="*/ 0 h 1269622"/>
                <a:gd name="connsiteX2" fmla="*/ 5332412 w 5332412"/>
                <a:gd name="connsiteY2" fmla="*/ 1269622 h 1269622"/>
                <a:gd name="connsiteX3" fmla="*/ 0 w 5332412"/>
                <a:gd name="connsiteY3" fmla="*/ 1269622 h 1269622"/>
              </a:gdLst>
              <a:ahLst/>
              <a:cxnLst>
                <a:cxn ang="0">
                  <a:pos x="connsiteX0" y="connsiteY0"/>
                </a:cxn>
                <a:cxn ang="0">
                  <a:pos x="connsiteX1" y="connsiteY1"/>
                </a:cxn>
                <a:cxn ang="0">
                  <a:pos x="connsiteX2" y="connsiteY2"/>
                </a:cxn>
                <a:cxn ang="0">
                  <a:pos x="connsiteX3" y="connsiteY3"/>
                </a:cxn>
              </a:cxnLst>
              <a:rect l="l" t="t" r="r" b="b"/>
              <a:pathLst>
                <a:path w="5332412" h="1269622">
                  <a:moveTo>
                    <a:pt x="0" y="0"/>
                  </a:moveTo>
                  <a:lnTo>
                    <a:pt x="5332412" y="0"/>
                  </a:lnTo>
                  <a:lnTo>
                    <a:pt x="5332412" y="1269622"/>
                  </a:lnTo>
                  <a:lnTo>
                    <a:pt x="0" y="1269622"/>
                  </a:lnTo>
                  <a:close/>
                </a:path>
              </a:pathLst>
            </a:custGeom>
            <a:solidFill>
              <a:srgbClr val="F2F2F2"/>
            </a:solidFill>
            <a:ln w="12677" cap="flat">
              <a:noFill/>
              <a:prstDash val="solid"/>
              <a:miter/>
            </a:ln>
          </p:spPr>
          <p:txBody>
            <a:bodyPr rtlCol="0" anchor="ctr"/>
            <a:lstStyle/>
            <a:p>
              <a:endParaRPr lang="en-GB"/>
            </a:p>
          </p:txBody>
        </p:sp>
        <p:sp>
          <p:nvSpPr>
            <p:cNvPr id="15" name="Frihåndsform: figur 14">
              <a:extLst>
                <a:ext uri="{FF2B5EF4-FFF2-40B4-BE49-F238E27FC236}">
                  <a16:creationId xmlns:a16="http://schemas.microsoft.com/office/drawing/2014/main" id="{C343BCD0-3C22-04D6-3C58-5FE905F44FDE}"/>
                </a:ext>
              </a:extLst>
            </p:cNvPr>
            <p:cNvSpPr/>
            <p:nvPr/>
          </p:nvSpPr>
          <p:spPr>
            <a:xfrm>
              <a:off x="509664" y="5332489"/>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chemeClr val="bg1"/>
            </a:solidFill>
            <a:ln w="12677" cap="flat">
              <a:noFill/>
              <a:prstDash val="solid"/>
              <a:miter/>
            </a:ln>
          </p:spPr>
          <p:txBody>
            <a:bodyPr rtlCol="0" anchor="ctr"/>
            <a:lstStyle/>
            <a:p>
              <a:endParaRPr lang="en-GB"/>
            </a:p>
          </p:txBody>
        </p:sp>
      </p:grpSp>
      <p:sp>
        <p:nvSpPr>
          <p:cNvPr id="17" name="Plassholder for overskrift">
            <a:extLst>
              <a:ext uri="{FF2B5EF4-FFF2-40B4-BE49-F238E27FC236}">
                <a16:creationId xmlns:a16="http://schemas.microsoft.com/office/drawing/2014/main" id="{91413200-27A2-0475-0A60-36258A08E09A}"/>
              </a:ext>
            </a:extLst>
          </p:cNvPr>
          <p:cNvSpPr>
            <a:spLocks noGrp="1"/>
          </p:cNvSpPr>
          <p:nvPr>
            <p:ph type="body" sz="quarter" idx="29" hasCustomPrompt="1"/>
          </p:nvPr>
        </p:nvSpPr>
        <p:spPr>
          <a:xfrm>
            <a:off x="4572000" y="2268010"/>
            <a:ext cx="3070225" cy="252412"/>
          </a:xfrm>
        </p:spPr>
        <p:txBody>
          <a:bodyPr/>
          <a:lstStyle>
            <a:lvl1pPr marL="0" indent="0" algn="ctr">
              <a:spcBef>
                <a:spcPts val="0"/>
              </a:spcBef>
              <a:buNone/>
              <a:defRPr b="1">
                <a:latin typeface="+mn-lt"/>
              </a:defRPr>
            </a:lvl1pPr>
          </a:lstStyle>
          <a:p>
            <a:pPr lvl="0"/>
            <a:r>
              <a:rPr lang="en-GB"/>
              <a:t>Heading</a:t>
            </a:r>
          </a:p>
        </p:txBody>
      </p:sp>
      <p:sp>
        <p:nvSpPr>
          <p:cNvPr id="24" name="Plassholder for tekst 30">
            <a:extLst>
              <a:ext uri="{FF2B5EF4-FFF2-40B4-BE49-F238E27FC236}">
                <a16:creationId xmlns:a16="http://schemas.microsoft.com/office/drawing/2014/main" id="{125A640D-78F9-A3D1-24B6-F506C0C8BA25}"/>
              </a:ext>
            </a:extLst>
          </p:cNvPr>
          <p:cNvSpPr>
            <a:spLocks noGrp="1"/>
          </p:cNvSpPr>
          <p:nvPr>
            <p:ph type="body" sz="quarter" idx="30" hasCustomPrompt="1"/>
          </p:nvPr>
        </p:nvSpPr>
        <p:spPr>
          <a:xfrm>
            <a:off x="4552950" y="2523975"/>
            <a:ext cx="3108326" cy="2670325"/>
          </a:xfrm>
        </p:spPr>
        <p:txBody>
          <a:bodyPr/>
          <a:lstStyle>
            <a:lvl1pPr marL="0" indent="0" algn="ctr">
              <a:spcBef>
                <a:spcPts val="0"/>
              </a:spcBef>
              <a:buNone/>
              <a:defRPr b="0">
                <a:latin typeface="+mn-lt"/>
              </a:defRPr>
            </a:lvl1pPr>
          </a:lstStyle>
          <a:p>
            <a:pPr lvl="0"/>
            <a:r>
              <a:rPr lang="en-GB">
                <a:effectLst/>
              </a:rPr>
              <a:t>Body text placed here can span up to 11 lines. This slide should be used if you have three points you want to highlight but where it is difficult to use images.</a:t>
            </a:r>
            <a:endParaRPr lang="en-GB"/>
          </a:p>
        </p:txBody>
      </p:sp>
      <p:grpSp>
        <p:nvGrpSpPr>
          <p:cNvPr id="40" name="Gruppe 39">
            <a:extLst>
              <a:ext uri="{FF2B5EF4-FFF2-40B4-BE49-F238E27FC236}">
                <a16:creationId xmlns:a16="http://schemas.microsoft.com/office/drawing/2014/main" id="{1E8BA61A-0B97-DD85-3657-387CB3C6B915}"/>
              </a:ext>
              <a:ext uri="{C183D7F6-B498-43B3-948B-1728B52AA6E4}">
                <adec:decorative xmlns:adec="http://schemas.microsoft.com/office/drawing/2017/decorative" val="1"/>
              </a:ext>
            </a:extLst>
          </p:cNvPr>
          <p:cNvGrpSpPr/>
          <p:nvPr userDrawn="1"/>
        </p:nvGrpSpPr>
        <p:grpSpPr>
          <a:xfrm>
            <a:off x="509588" y="2032377"/>
            <a:ext cx="3554412" cy="3554036"/>
            <a:chOff x="509588" y="2032377"/>
            <a:chExt cx="3554412" cy="3554036"/>
          </a:xfrm>
        </p:grpSpPr>
        <p:sp>
          <p:nvSpPr>
            <p:cNvPr id="12" name="Frihåndsform: figur 11">
              <a:extLst>
                <a:ext uri="{FF2B5EF4-FFF2-40B4-BE49-F238E27FC236}">
                  <a16:creationId xmlns:a16="http://schemas.microsoft.com/office/drawing/2014/main" id="{E2718AFE-BAD0-F773-E8FE-7F9451F94337}"/>
                </a:ext>
              </a:extLst>
            </p:cNvPr>
            <p:cNvSpPr/>
            <p:nvPr/>
          </p:nvSpPr>
          <p:spPr>
            <a:xfrm>
              <a:off x="509588" y="2032377"/>
              <a:ext cx="3554412" cy="3554035"/>
            </a:xfrm>
            <a:custGeom>
              <a:avLst/>
              <a:gdLst>
                <a:gd name="connsiteX0" fmla="*/ 0 w 5332412"/>
                <a:gd name="connsiteY0" fmla="*/ 0 h 1269622"/>
                <a:gd name="connsiteX1" fmla="*/ 5332412 w 5332412"/>
                <a:gd name="connsiteY1" fmla="*/ 0 h 1269622"/>
                <a:gd name="connsiteX2" fmla="*/ 5332412 w 5332412"/>
                <a:gd name="connsiteY2" fmla="*/ 1269622 h 1269622"/>
                <a:gd name="connsiteX3" fmla="*/ 0 w 5332412"/>
                <a:gd name="connsiteY3" fmla="*/ 1269622 h 1269622"/>
              </a:gdLst>
              <a:ahLst/>
              <a:cxnLst>
                <a:cxn ang="0">
                  <a:pos x="connsiteX0" y="connsiteY0"/>
                </a:cxn>
                <a:cxn ang="0">
                  <a:pos x="connsiteX1" y="connsiteY1"/>
                </a:cxn>
                <a:cxn ang="0">
                  <a:pos x="connsiteX2" y="connsiteY2"/>
                </a:cxn>
                <a:cxn ang="0">
                  <a:pos x="connsiteX3" y="connsiteY3"/>
                </a:cxn>
              </a:cxnLst>
              <a:rect l="l" t="t" r="r" b="b"/>
              <a:pathLst>
                <a:path w="5332412" h="1269622">
                  <a:moveTo>
                    <a:pt x="0" y="0"/>
                  </a:moveTo>
                  <a:lnTo>
                    <a:pt x="5332412" y="0"/>
                  </a:lnTo>
                  <a:lnTo>
                    <a:pt x="5332412" y="1269622"/>
                  </a:lnTo>
                  <a:lnTo>
                    <a:pt x="0" y="1269622"/>
                  </a:lnTo>
                  <a:close/>
                </a:path>
              </a:pathLst>
            </a:custGeom>
            <a:solidFill>
              <a:srgbClr val="F2F2F2"/>
            </a:solidFill>
            <a:ln w="12677" cap="flat">
              <a:noFill/>
              <a:prstDash val="solid"/>
              <a:miter/>
            </a:ln>
          </p:spPr>
          <p:txBody>
            <a:bodyPr rtlCol="0" anchor="ctr"/>
            <a:lstStyle/>
            <a:p>
              <a:endParaRPr lang="en-GB"/>
            </a:p>
          </p:txBody>
        </p:sp>
        <p:sp>
          <p:nvSpPr>
            <p:cNvPr id="30" name="Frihåndsform: figur 29">
              <a:extLst>
                <a:ext uri="{FF2B5EF4-FFF2-40B4-BE49-F238E27FC236}">
                  <a16:creationId xmlns:a16="http://schemas.microsoft.com/office/drawing/2014/main" id="{A42B3D1F-D7E8-7393-D80C-CA8BADB2BCE6}"/>
                </a:ext>
              </a:extLst>
            </p:cNvPr>
            <p:cNvSpPr/>
            <p:nvPr/>
          </p:nvSpPr>
          <p:spPr>
            <a:xfrm>
              <a:off x="509664" y="5332489"/>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rgbClr val="ED0000"/>
            </a:solidFill>
            <a:ln w="12677" cap="flat">
              <a:noFill/>
              <a:prstDash val="solid"/>
              <a:miter/>
            </a:ln>
          </p:spPr>
          <p:txBody>
            <a:bodyPr rtlCol="0" anchor="ctr"/>
            <a:lstStyle/>
            <a:p>
              <a:endParaRPr lang="en-GB"/>
            </a:p>
          </p:txBody>
        </p:sp>
      </p:grpSp>
      <p:sp>
        <p:nvSpPr>
          <p:cNvPr id="31" name="Plassholder for overskrift">
            <a:extLst>
              <a:ext uri="{FF2B5EF4-FFF2-40B4-BE49-F238E27FC236}">
                <a16:creationId xmlns:a16="http://schemas.microsoft.com/office/drawing/2014/main" id="{68237B08-2C5B-9217-2604-013E5BA2090C}"/>
              </a:ext>
            </a:extLst>
          </p:cNvPr>
          <p:cNvSpPr>
            <a:spLocks noGrp="1"/>
          </p:cNvSpPr>
          <p:nvPr>
            <p:ph type="body" sz="quarter" idx="27" hasCustomPrompt="1"/>
          </p:nvPr>
        </p:nvSpPr>
        <p:spPr>
          <a:xfrm>
            <a:off x="762000" y="2268010"/>
            <a:ext cx="3070225" cy="252412"/>
          </a:xfrm>
        </p:spPr>
        <p:txBody>
          <a:bodyPr/>
          <a:lstStyle>
            <a:lvl1pPr marL="0" indent="0" algn="ctr">
              <a:spcBef>
                <a:spcPts val="0"/>
              </a:spcBef>
              <a:buNone/>
              <a:defRPr b="1">
                <a:latin typeface="+mn-lt"/>
              </a:defRPr>
            </a:lvl1pPr>
          </a:lstStyle>
          <a:p>
            <a:pPr lvl="0"/>
            <a:r>
              <a:rPr lang="en-GB"/>
              <a:t>Heading</a:t>
            </a:r>
          </a:p>
        </p:txBody>
      </p:sp>
      <p:sp>
        <p:nvSpPr>
          <p:cNvPr id="32" name="Plassholder for tekst 30">
            <a:extLst>
              <a:ext uri="{FF2B5EF4-FFF2-40B4-BE49-F238E27FC236}">
                <a16:creationId xmlns:a16="http://schemas.microsoft.com/office/drawing/2014/main" id="{F05B16C7-3C3D-E127-60C4-A642084D5845}"/>
              </a:ext>
            </a:extLst>
          </p:cNvPr>
          <p:cNvSpPr>
            <a:spLocks noGrp="1"/>
          </p:cNvSpPr>
          <p:nvPr>
            <p:ph type="body" sz="quarter" idx="28" hasCustomPrompt="1"/>
          </p:nvPr>
        </p:nvSpPr>
        <p:spPr>
          <a:xfrm>
            <a:off x="742950" y="2523975"/>
            <a:ext cx="3108326" cy="2670325"/>
          </a:xfrm>
        </p:spPr>
        <p:txBody>
          <a:bodyPr/>
          <a:lstStyle>
            <a:lvl1pPr marL="0" indent="0" algn="ctr">
              <a:spcBef>
                <a:spcPts val="0"/>
              </a:spcBef>
              <a:buNone/>
              <a:defRPr b="0">
                <a:latin typeface="+mn-lt"/>
              </a:defRPr>
            </a:lvl1pPr>
          </a:lstStyle>
          <a:p>
            <a:pPr lvl="0"/>
            <a:r>
              <a:rPr lang="en-GB">
                <a:effectLst/>
              </a:rPr>
              <a:t>Body text placed here can span up to 11 lines. This slide should be used if you have three points you want to highlight but where it is difficult to use images.</a:t>
            </a:r>
            <a:endParaRPr lang="en-GB"/>
          </a:p>
        </p:txBody>
      </p:sp>
    </p:spTree>
    <p:extLst>
      <p:ext uri="{BB962C8B-B14F-4D97-AF65-F5344CB8AC3E}">
        <p14:creationId xmlns:p14="http://schemas.microsoft.com/office/powerpoint/2010/main" val="555696915"/>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5 poenger">
    <p:spTree>
      <p:nvGrpSpPr>
        <p:cNvPr id="1" name=""/>
        <p:cNvGrpSpPr/>
        <p:nvPr/>
      </p:nvGrpSpPr>
      <p:grpSpPr>
        <a:xfrm>
          <a:off x="0" y="0"/>
          <a:ext cx="0" cy="0"/>
          <a:chOff x="0" y="0"/>
          <a:chExt cx="0" cy="0"/>
        </a:xfrm>
      </p:grpSpPr>
      <p:sp>
        <p:nvSpPr>
          <p:cNvPr id="6" name="Plassholder for stikktittel">
            <a:extLst>
              <a:ext uri="{FF2B5EF4-FFF2-40B4-BE49-F238E27FC236}">
                <a16:creationId xmlns:a16="http://schemas.microsoft.com/office/drawing/2014/main" id="{CD0CE8AF-E1D5-447A-8641-DEF1B00846AD}"/>
              </a:ext>
            </a:extLst>
          </p:cNvPr>
          <p:cNvSpPr>
            <a:spLocks noGrp="1"/>
          </p:cNvSpPr>
          <p:nvPr>
            <p:ph type="body" sz="quarter" idx="14" hasCustomPrompt="1"/>
          </p:nvPr>
        </p:nvSpPr>
        <p:spPr>
          <a:xfrm>
            <a:off x="509590" y="496117"/>
            <a:ext cx="11172822" cy="276999"/>
          </a:xfrm>
        </p:spPr>
        <p:txBody>
          <a:bodyPr wrap="square">
            <a:spAutoFit/>
          </a:bodyPr>
          <a:lstStyle>
            <a:lvl1pPr marL="0" indent="0">
              <a:lnSpc>
                <a:spcPct val="100000"/>
              </a:lnSpc>
              <a:spcBef>
                <a:spcPts val="0"/>
              </a:spcBef>
              <a:buNone/>
              <a:defRPr sz="1800" spc="-20" baseline="0">
                <a:solidFill>
                  <a:schemeClr val="accent1"/>
                </a:solidFill>
              </a:defRPr>
            </a:lvl1pPr>
          </a:lstStyle>
          <a:p>
            <a:pPr lvl="0"/>
            <a:r>
              <a:rPr lang="en-GB"/>
              <a:t>Sub header, topic or chapter name</a:t>
            </a:r>
          </a:p>
        </p:txBody>
      </p:sp>
      <p:sp>
        <p:nvSpPr>
          <p:cNvPr id="2" name="Tittel 1">
            <a:extLst>
              <a:ext uri="{FF2B5EF4-FFF2-40B4-BE49-F238E27FC236}">
                <a16:creationId xmlns:a16="http://schemas.microsoft.com/office/drawing/2014/main" id="{E4103CD8-DC4B-1EAC-E4B7-A853F1896FA8}"/>
              </a:ext>
            </a:extLst>
          </p:cNvPr>
          <p:cNvSpPr>
            <a:spLocks noGrp="1"/>
          </p:cNvSpPr>
          <p:nvPr>
            <p:ph type="title" hasCustomPrompt="1"/>
          </p:nvPr>
        </p:nvSpPr>
        <p:spPr>
          <a:xfrm>
            <a:off x="509589" y="766764"/>
            <a:ext cx="11172822" cy="976229"/>
          </a:xfrm>
        </p:spPr>
        <p:txBody>
          <a:bodyPr/>
          <a:lstStyle/>
          <a:p>
            <a:r>
              <a:rPr lang="en-GB"/>
              <a:t>Heading</a:t>
            </a:r>
          </a:p>
        </p:txBody>
      </p:sp>
      <p:grpSp>
        <p:nvGrpSpPr>
          <p:cNvPr id="47" name="Gruppe 46">
            <a:extLst>
              <a:ext uri="{FF2B5EF4-FFF2-40B4-BE49-F238E27FC236}">
                <a16:creationId xmlns:a16="http://schemas.microsoft.com/office/drawing/2014/main" id="{595E7758-D9CE-4D7E-A24A-621CA976A391}"/>
              </a:ext>
              <a:ext uri="{C183D7F6-B498-43B3-948B-1728B52AA6E4}">
                <adec:decorative xmlns:adec="http://schemas.microsoft.com/office/drawing/2017/decorative" val="1"/>
              </a:ext>
            </a:extLst>
          </p:cNvPr>
          <p:cNvGrpSpPr/>
          <p:nvPr userDrawn="1"/>
        </p:nvGrpSpPr>
        <p:grpSpPr>
          <a:xfrm>
            <a:off x="9647157" y="2032377"/>
            <a:ext cx="2035179" cy="3554047"/>
            <a:chOff x="9648825" y="2032377"/>
            <a:chExt cx="2035179" cy="3554047"/>
          </a:xfrm>
        </p:grpSpPr>
        <p:sp>
          <p:nvSpPr>
            <p:cNvPr id="42" name="Frihåndsform: figur 41">
              <a:extLst>
                <a:ext uri="{FF2B5EF4-FFF2-40B4-BE49-F238E27FC236}">
                  <a16:creationId xmlns:a16="http://schemas.microsoft.com/office/drawing/2014/main" id="{3AF1DE38-37B8-77C8-8971-D5DC5415E047}"/>
                </a:ext>
              </a:extLst>
            </p:cNvPr>
            <p:cNvSpPr/>
            <p:nvPr/>
          </p:nvSpPr>
          <p:spPr>
            <a:xfrm>
              <a:off x="9648825" y="2032377"/>
              <a:ext cx="2030412" cy="3554035"/>
            </a:xfrm>
            <a:custGeom>
              <a:avLst/>
              <a:gdLst>
                <a:gd name="connsiteX0" fmla="*/ 0 w 5332412"/>
                <a:gd name="connsiteY0" fmla="*/ 0 h 1269622"/>
                <a:gd name="connsiteX1" fmla="*/ 5332412 w 5332412"/>
                <a:gd name="connsiteY1" fmla="*/ 0 h 1269622"/>
                <a:gd name="connsiteX2" fmla="*/ 5332412 w 5332412"/>
                <a:gd name="connsiteY2" fmla="*/ 1269622 h 1269622"/>
                <a:gd name="connsiteX3" fmla="*/ 0 w 5332412"/>
                <a:gd name="connsiteY3" fmla="*/ 1269622 h 1269622"/>
              </a:gdLst>
              <a:ahLst/>
              <a:cxnLst>
                <a:cxn ang="0">
                  <a:pos x="connsiteX0" y="connsiteY0"/>
                </a:cxn>
                <a:cxn ang="0">
                  <a:pos x="connsiteX1" y="connsiteY1"/>
                </a:cxn>
                <a:cxn ang="0">
                  <a:pos x="connsiteX2" y="connsiteY2"/>
                </a:cxn>
                <a:cxn ang="0">
                  <a:pos x="connsiteX3" y="connsiteY3"/>
                </a:cxn>
              </a:cxnLst>
              <a:rect l="l" t="t" r="r" b="b"/>
              <a:pathLst>
                <a:path w="5332412" h="1269622">
                  <a:moveTo>
                    <a:pt x="0" y="0"/>
                  </a:moveTo>
                  <a:lnTo>
                    <a:pt x="5332412" y="0"/>
                  </a:lnTo>
                  <a:lnTo>
                    <a:pt x="5332412" y="1269622"/>
                  </a:lnTo>
                  <a:lnTo>
                    <a:pt x="0" y="1269622"/>
                  </a:lnTo>
                  <a:close/>
                </a:path>
              </a:pathLst>
            </a:custGeom>
            <a:solidFill>
              <a:srgbClr val="F2F2F2"/>
            </a:solidFill>
            <a:ln w="12677" cap="flat">
              <a:noFill/>
              <a:prstDash val="solid"/>
              <a:miter/>
            </a:ln>
          </p:spPr>
          <p:txBody>
            <a:bodyPr rtlCol="0" anchor="ctr"/>
            <a:lstStyle/>
            <a:p>
              <a:endParaRPr lang="en-GB"/>
            </a:p>
          </p:txBody>
        </p:sp>
        <p:sp>
          <p:nvSpPr>
            <p:cNvPr id="46" name="Frihåndsform: figur 45">
              <a:extLst>
                <a:ext uri="{FF2B5EF4-FFF2-40B4-BE49-F238E27FC236}">
                  <a16:creationId xmlns:a16="http://schemas.microsoft.com/office/drawing/2014/main" id="{D89DFE36-4396-3CE5-6ED6-3F9F9FCDB84C}"/>
                </a:ext>
              </a:extLst>
            </p:cNvPr>
            <p:cNvSpPr/>
            <p:nvPr userDrawn="1"/>
          </p:nvSpPr>
          <p:spPr>
            <a:xfrm rot="5400000">
              <a:off x="11430078" y="5332498"/>
              <a:ext cx="253924" cy="253928"/>
            </a:xfrm>
            <a:custGeom>
              <a:avLst/>
              <a:gdLst>
                <a:gd name="connsiteX0" fmla="*/ 253569 w 253924"/>
                <a:gd name="connsiteY0" fmla="*/ 253929 h 253928"/>
                <a:gd name="connsiteX1" fmla="*/ 253924 w 253924"/>
                <a:gd name="connsiteY1" fmla="*/ 253929 h 253928"/>
                <a:gd name="connsiteX2" fmla="*/ 253924 w 253924"/>
                <a:gd name="connsiteY2" fmla="*/ 0 h 253928"/>
                <a:gd name="connsiteX3" fmla="*/ 0 w 253924"/>
                <a:gd name="connsiteY3" fmla="*/ 0 h 253928"/>
                <a:gd name="connsiteX4" fmla="*/ 253569 w 253924"/>
                <a:gd name="connsiteY4" fmla="*/ 253929 h 2539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3924" h="253928">
                  <a:moveTo>
                    <a:pt x="253569" y="253929"/>
                  </a:moveTo>
                  <a:lnTo>
                    <a:pt x="253924" y="253929"/>
                  </a:lnTo>
                  <a:lnTo>
                    <a:pt x="253924" y="0"/>
                  </a:lnTo>
                  <a:lnTo>
                    <a:pt x="0" y="0"/>
                  </a:lnTo>
                  <a:cubicBezTo>
                    <a:pt x="0" y="140120"/>
                    <a:pt x="113491" y="253733"/>
                    <a:pt x="253569" y="253929"/>
                  </a:cubicBezTo>
                  <a:close/>
                </a:path>
              </a:pathLst>
            </a:custGeom>
            <a:solidFill>
              <a:schemeClr val="accent1"/>
            </a:solidFill>
            <a:ln w="12677" cap="flat">
              <a:noFill/>
              <a:prstDash val="solid"/>
              <a:miter/>
            </a:ln>
          </p:spPr>
          <p:txBody>
            <a:bodyPr rtlCol="0" anchor="ctr"/>
            <a:lstStyle/>
            <a:p>
              <a:endParaRPr lang="en-GB"/>
            </a:p>
          </p:txBody>
        </p:sp>
      </p:grpSp>
      <p:sp>
        <p:nvSpPr>
          <p:cNvPr id="44" name="Plassholder for overskrift">
            <a:extLst>
              <a:ext uri="{FF2B5EF4-FFF2-40B4-BE49-F238E27FC236}">
                <a16:creationId xmlns:a16="http://schemas.microsoft.com/office/drawing/2014/main" id="{72E8DB7B-D533-561A-AC99-2E35C94F7007}"/>
              </a:ext>
            </a:extLst>
          </p:cNvPr>
          <p:cNvSpPr>
            <a:spLocks noGrp="1"/>
          </p:cNvSpPr>
          <p:nvPr>
            <p:ph type="body" sz="quarter" idx="36" hasCustomPrompt="1"/>
          </p:nvPr>
        </p:nvSpPr>
        <p:spPr>
          <a:xfrm>
            <a:off x="9835210" y="2268010"/>
            <a:ext cx="1657760" cy="252412"/>
          </a:xfrm>
        </p:spPr>
        <p:txBody>
          <a:bodyPr/>
          <a:lstStyle>
            <a:lvl1pPr marL="0" indent="0" algn="ctr">
              <a:spcBef>
                <a:spcPts val="0"/>
              </a:spcBef>
              <a:buNone/>
              <a:defRPr b="1">
                <a:latin typeface="+mn-lt"/>
              </a:defRPr>
            </a:lvl1pPr>
          </a:lstStyle>
          <a:p>
            <a:pPr lvl="0"/>
            <a:r>
              <a:rPr lang="en-GB"/>
              <a:t>Heading</a:t>
            </a:r>
          </a:p>
        </p:txBody>
      </p:sp>
      <p:sp>
        <p:nvSpPr>
          <p:cNvPr id="45" name="Plassholder for tekst 30">
            <a:extLst>
              <a:ext uri="{FF2B5EF4-FFF2-40B4-BE49-F238E27FC236}">
                <a16:creationId xmlns:a16="http://schemas.microsoft.com/office/drawing/2014/main" id="{5897535E-E132-3AB1-7C5C-082E7FC76F89}"/>
              </a:ext>
            </a:extLst>
          </p:cNvPr>
          <p:cNvSpPr>
            <a:spLocks noGrp="1"/>
          </p:cNvSpPr>
          <p:nvPr>
            <p:ph type="body" sz="quarter" idx="37" hasCustomPrompt="1"/>
          </p:nvPr>
        </p:nvSpPr>
        <p:spPr>
          <a:xfrm>
            <a:off x="9816042" y="2523975"/>
            <a:ext cx="1676928" cy="2670325"/>
          </a:xfrm>
        </p:spPr>
        <p:txBody>
          <a:bodyPr/>
          <a:lstStyle>
            <a:lvl1pPr marL="0" indent="0" algn="ctr">
              <a:spcBef>
                <a:spcPts val="0"/>
              </a:spcBef>
              <a:buNone/>
              <a:defRPr b="0">
                <a:latin typeface="+mn-lt"/>
              </a:defRPr>
            </a:lvl1pPr>
          </a:lstStyle>
          <a:p>
            <a:pPr lvl="0"/>
            <a:r>
              <a:rPr lang="en-GB">
                <a:effectLst/>
              </a:rPr>
              <a:t>Body text placed here can span up to 10 lines. This slide should be used if you have five points you want to highlight but where it is difficult to use images.</a:t>
            </a:r>
            <a:endParaRPr lang="en-GB"/>
          </a:p>
        </p:txBody>
      </p:sp>
      <p:sp>
        <p:nvSpPr>
          <p:cNvPr id="3" name="Plassholder for dato 2">
            <a:extLst>
              <a:ext uri="{FF2B5EF4-FFF2-40B4-BE49-F238E27FC236}">
                <a16:creationId xmlns:a16="http://schemas.microsoft.com/office/drawing/2014/main" id="{23DA3595-0D76-FC7F-CE98-A2771164E217}"/>
              </a:ext>
            </a:extLst>
          </p:cNvPr>
          <p:cNvSpPr>
            <a:spLocks noGrp="1"/>
          </p:cNvSpPr>
          <p:nvPr>
            <p:ph type="dt" sz="half" idx="10"/>
          </p:nvPr>
        </p:nvSpPr>
        <p:spPr/>
        <p:txBody>
          <a:bodyPr/>
          <a:lstStyle/>
          <a:p>
            <a:fld id="{E6A610A8-4EE9-470C-972D-0E41A2C50444}" type="datetimeFigureOut">
              <a:rPr lang="en-GB" smtClean="0"/>
              <a:t>10/08/2026</a:t>
            </a:fld>
            <a:endParaRPr lang="en-GB"/>
          </a:p>
        </p:txBody>
      </p:sp>
      <p:sp>
        <p:nvSpPr>
          <p:cNvPr id="4" name="Plassholder for bunntekst 3">
            <a:extLst>
              <a:ext uri="{FF2B5EF4-FFF2-40B4-BE49-F238E27FC236}">
                <a16:creationId xmlns:a16="http://schemas.microsoft.com/office/drawing/2014/main" id="{A8C16737-31A4-6AA3-36AE-0BE2577D1271}"/>
              </a:ext>
            </a:extLst>
          </p:cNvPr>
          <p:cNvSpPr>
            <a:spLocks noGrp="1"/>
          </p:cNvSpPr>
          <p:nvPr>
            <p:ph type="ftr" sz="quarter" idx="11"/>
          </p:nvPr>
        </p:nvSpPr>
        <p:spPr/>
        <p:txBody>
          <a:bodyPr/>
          <a:lstStyle/>
          <a:p>
            <a:endParaRPr lang="en-GB"/>
          </a:p>
        </p:txBody>
      </p:sp>
      <p:sp>
        <p:nvSpPr>
          <p:cNvPr id="5" name="Plassholder for lysbildenummer 4">
            <a:extLst>
              <a:ext uri="{FF2B5EF4-FFF2-40B4-BE49-F238E27FC236}">
                <a16:creationId xmlns:a16="http://schemas.microsoft.com/office/drawing/2014/main" id="{C6A46AD8-B713-9AE7-6379-37F6049140CD}"/>
              </a:ext>
            </a:extLst>
          </p:cNvPr>
          <p:cNvSpPr>
            <a:spLocks noGrp="1"/>
          </p:cNvSpPr>
          <p:nvPr>
            <p:ph type="sldNum" sz="quarter" idx="12"/>
          </p:nvPr>
        </p:nvSpPr>
        <p:spPr/>
        <p:txBody>
          <a:bodyPr/>
          <a:lstStyle/>
          <a:p>
            <a:fld id="{BE2ACD00-28B2-4D17-A930-2C9F8441C7CA}" type="slidenum">
              <a:rPr lang="en-GB" smtClean="0"/>
              <a:t>‹#›</a:t>
            </a:fld>
            <a:endParaRPr lang="en-GB"/>
          </a:p>
        </p:txBody>
      </p:sp>
      <p:sp>
        <p:nvSpPr>
          <p:cNvPr id="17" name="Plassholder for overskrift">
            <a:extLst>
              <a:ext uri="{FF2B5EF4-FFF2-40B4-BE49-F238E27FC236}">
                <a16:creationId xmlns:a16="http://schemas.microsoft.com/office/drawing/2014/main" id="{91413200-27A2-0475-0A60-36258A08E09A}"/>
              </a:ext>
            </a:extLst>
          </p:cNvPr>
          <p:cNvSpPr>
            <a:spLocks noGrp="1"/>
          </p:cNvSpPr>
          <p:nvPr>
            <p:ph type="body" sz="quarter" idx="29" hasCustomPrompt="1"/>
          </p:nvPr>
        </p:nvSpPr>
        <p:spPr>
          <a:xfrm>
            <a:off x="4572000" y="2268010"/>
            <a:ext cx="3070225" cy="252412"/>
          </a:xfrm>
        </p:spPr>
        <p:txBody>
          <a:bodyPr/>
          <a:lstStyle>
            <a:lvl1pPr marL="0" indent="0" algn="ctr">
              <a:spcBef>
                <a:spcPts val="0"/>
              </a:spcBef>
              <a:buNone/>
              <a:defRPr b="1">
                <a:latin typeface="+mn-lt"/>
              </a:defRPr>
            </a:lvl1pPr>
          </a:lstStyle>
          <a:p>
            <a:pPr lvl="0"/>
            <a:r>
              <a:rPr lang="en-GB" err="1"/>
              <a:t>Overskrift</a:t>
            </a:r>
            <a:endParaRPr lang="en-GB"/>
          </a:p>
        </p:txBody>
      </p:sp>
      <p:grpSp>
        <p:nvGrpSpPr>
          <p:cNvPr id="27" name="Gruppe 26">
            <a:extLst>
              <a:ext uri="{FF2B5EF4-FFF2-40B4-BE49-F238E27FC236}">
                <a16:creationId xmlns:a16="http://schemas.microsoft.com/office/drawing/2014/main" id="{E3BCF63E-9309-6B79-EF1D-FF512064CC90}"/>
              </a:ext>
              <a:ext uri="{C183D7F6-B498-43B3-948B-1728B52AA6E4}">
                <adec:decorative xmlns:adec="http://schemas.microsoft.com/office/drawing/2017/decorative" val="1"/>
              </a:ext>
            </a:extLst>
          </p:cNvPr>
          <p:cNvGrpSpPr/>
          <p:nvPr userDrawn="1"/>
        </p:nvGrpSpPr>
        <p:grpSpPr>
          <a:xfrm>
            <a:off x="7367589" y="2032377"/>
            <a:ext cx="2030412" cy="3554036"/>
            <a:chOff x="509588" y="2032377"/>
            <a:chExt cx="2030412" cy="3554036"/>
          </a:xfrm>
        </p:grpSpPr>
        <p:sp>
          <p:nvSpPr>
            <p:cNvPr id="33" name="Frihåndsform: figur 32">
              <a:extLst>
                <a:ext uri="{FF2B5EF4-FFF2-40B4-BE49-F238E27FC236}">
                  <a16:creationId xmlns:a16="http://schemas.microsoft.com/office/drawing/2014/main" id="{D590AC57-98C0-4FCA-3C19-A1F95003F215}"/>
                </a:ext>
              </a:extLst>
            </p:cNvPr>
            <p:cNvSpPr/>
            <p:nvPr/>
          </p:nvSpPr>
          <p:spPr>
            <a:xfrm>
              <a:off x="509588" y="2032377"/>
              <a:ext cx="2030412" cy="3554035"/>
            </a:xfrm>
            <a:custGeom>
              <a:avLst/>
              <a:gdLst>
                <a:gd name="connsiteX0" fmla="*/ 0 w 5332412"/>
                <a:gd name="connsiteY0" fmla="*/ 0 h 1269622"/>
                <a:gd name="connsiteX1" fmla="*/ 5332412 w 5332412"/>
                <a:gd name="connsiteY1" fmla="*/ 0 h 1269622"/>
                <a:gd name="connsiteX2" fmla="*/ 5332412 w 5332412"/>
                <a:gd name="connsiteY2" fmla="*/ 1269622 h 1269622"/>
                <a:gd name="connsiteX3" fmla="*/ 0 w 5332412"/>
                <a:gd name="connsiteY3" fmla="*/ 1269622 h 1269622"/>
              </a:gdLst>
              <a:ahLst/>
              <a:cxnLst>
                <a:cxn ang="0">
                  <a:pos x="connsiteX0" y="connsiteY0"/>
                </a:cxn>
                <a:cxn ang="0">
                  <a:pos x="connsiteX1" y="connsiteY1"/>
                </a:cxn>
                <a:cxn ang="0">
                  <a:pos x="connsiteX2" y="connsiteY2"/>
                </a:cxn>
                <a:cxn ang="0">
                  <a:pos x="connsiteX3" y="connsiteY3"/>
                </a:cxn>
              </a:cxnLst>
              <a:rect l="l" t="t" r="r" b="b"/>
              <a:pathLst>
                <a:path w="5332412" h="1269622">
                  <a:moveTo>
                    <a:pt x="0" y="0"/>
                  </a:moveTo>
                  <a:lnTo>
                    <a:pt x="5332412" y="0"/>
                  </a:lnTo>
                  <a:lnTo>
                    <a:pt x="5332412" y="1269622"/>
                  </a:lnTo>
                  <a:lnTo>
                    <a:pt x="0" y="1269622"/>
                  </a:lnTo>
                  <a:close/>
                </a:path>
              </a:pathLst>
            </a:custGeom>
            <a:solidFill>
              <a:srgbClr val="F2F2F2"/>
            </a:solidFill>
            <a:ln w="12677" cap="flat">
              <a:noFill/>
              <a:prstDash val="solid"/>
              <a:miter/>
            </a:ln>
          </p:spPr>
          <p:txBody>
            <a:bodyPr rtlCol="0" anchor="ctr"/>
            <a:lstStyle/>
            <a:p>
              <a:endParaRPr lang="en-GB"/>
            </a:p>
          </p:txBody>
        </p:sp>
        <p:sp>
          <p:nvSpPr>
            <p:cNvPr id="34" name="Frihåndsform: figur 33">
              <a:extLst>
                <a:ext uri="{FF2B5EF4-FFF2-40B4-BE49-F238E27FC236}">
                  <a16:creationId xmlns:a16="http://schemas.microsoft.com/office/drawing/2014/main" id="{06BEA700-2CCF-8A9C-2D60-AC4936A8F0A9}"/>
                </a:ext>
              </a:extLst>
            </p:cNvPr>
            <p:cNvSpPr/>
            <p:nvPr/>
          </p:nvSpPr>
          <p:spPr>
            <a:xfrm>
              <a:off x="2286076" y="5332489"/>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chemeClr val="bg1"/>
            </a:solidFill>
            <a:ln w="12677" cap="flat">
              <a:noFill/>
              <a:prstDash val="solid"/>
              <a:miter/>
            </a:ln>
          </p:spPr>
          <p:txBody>
            <a:bodyPr rtlCol="0" anchor="ctr"/>
            <a:lstStyle/>
            <a:p>
              <a:endParaRPr lang="en-GB"/>
            </a:p>
          </p:txBody>
        </p:sp>
      </p:grpSp>
      <p:sp>
        <p:nvSpPr>
          <p:cNvPr id="36" name="Plassholder for overskrift">
            <a:extLst>
              <a:ext uri="{FF2B5EF4-FFF2-40B4-BE49-F238E27FC236}">
                <a16:creationId xmlns:a16="http://schemas.microsoft.com/office/drawing/2014/main" id="{A13E0111-3FF7-3FDA-8C52-8DA2267ABF39}"/>
              </a:ext>
            </a:extLst>
          </p:cNvPr>
          <p:cNvSpPr>
            <a:spLocks noGrp="1"/>
          </p:cNvSpPr>
          <p:nvPr>
            <p:ph type="body" sz="quarter" idx="34" hasCustomPrompt="1"/>
          </p:nvPr>
        </p:nvSpPr>
        <p:spPr>
          <a:xfrm>
            <a:off x="7553974" y="2268010"/>
            <a:ext cx="1657760" cy="252412"/>
          </a:xfrm>
        </p:spPr>
        <p:txBody>
          <a:bodyPr/>
          <a:lstStyle>
            <a:lvl1pPr marL="0" indent="0" algn="ctr">
              <a:spcBef>
                <a:spcPts val="0"/>
              </a:spcBef>
              <a:buNone/>
              <a:defRPr b="1">
                <a:latin typeface="+mn-lt"/>
              </a:defRPr>
            </a:lvl1pPr>
          </a:lstStyle>
          <a:p>
            <a:pPr lvl="0"/>
            <a:r>
              <a:rPr lang="en-GB"/>
              <a:t>Heading</a:t>
            </a:r>
          </a:p>
        </p:txBody>
      </p:sp>
      <p:sp>
        <p:nvSpPr>
          <p:cNvPr id="39" name="Plassholder for tekst 30">
            <a:extLst>
              <a:ext uri="{FF2B5EF4-FFF2-40B4-BE49-F238E27FC236}">
                <a16:creationId xmlns:a16="http://schemas.microsoft.com/office/drawing/2014/main" id="{F8C98C1F-D8E9-95E1-6A22-7C78F2B54135}"/>
              </a:ext>
            </a:extLst>
          </p:cNvPr>
          <p:cNvSpPr>
            <a:spLocks noGrp="1"/>
          </p:cNvSpPr>
          <p:nvPr>
            <p:ph type="body" sz="quarter" idx="35" hasCustomPrompt="1"/>
          </p:nvPr>
        </p:nvSpPr>
        <p:spPr>
          <a:xfrm>
            <a:off x="7534806" y="2523975"/>
            <a:ext cx="1676928" cy="2670325"/>
          </a:xfrm>
        </p:spPr>
        <p:txBody>
          <a:bodyPr/>
          <a:lstStyle>
            <a:lvl1pPr marL="0" indent="0" algn="ctr">
              <a:spcBef>
                <a:spcPts val="0"/>
              </a:spcBef>
              <a:buNone/>
              <a:defRPr b="0">
                <a:latin typeface="+mn-lt"/>
              </a:defRPr>
            </a:lvl1pPr>
          </a:lstStyle>
          <a:p>
            <a:pPr lvl="0"/>
            <a:r>
              <a:rPr lang="en-GB">
                <a:effectLst/>
              </a:rPr>
              <a:t>Body text placed here can span up to 10 lines. This slide should be used if you have five points you want to highlight but where it is difficult to use images.</a:t>
            </a:r>
            <a:endParaRPr lang="en-GB"/>
          </a:p>
        </p:txBody>
      </p:sp>
      <p:grpSp>
        <p:nvGrpSpPr>
          <p:cNvPr id="19" name="Gruppe 18">
            <a:extLst>
              <a:ext uri="{FF2B5EF4-FFF2-40B4-BE49-F238E27FC236}">
                <a16:creationId xmlns:a16="http://schemas.microsoft.com/office/drawing/2014/main" id="{29009383-DBCC-35DE-CC1E-75A263385C40}"/>
              </a:ext>
              <a:ext uri="{C183D7F6-B498-43B3-948B-1728B52AA6E4}">
                <adec:decorative xmlns:adec="http://schemas.microsoft.com/office/drawing/2017/decorative" val="1"/>
              </a:ext>
            </a:extLst>
          </p:cNvPr>
          <p:cNvGrpSpPr/>
          <p:nvPr userDrawn="1"/>
        </p:nvGrpSpPr>
        <p:grpSpPr>
          <a:xfrm>
            <a:off x="5080794" y="2032377"/>
            <a:ext cx="2030412" cy="3554036"/>
            <a:chOff x="509588" y="2032377"/>
            <a:chExt cx="2030412" cy="3554036"/>
          </a:xfrm>
        </p:grpSpPr>
        <p:sp>
          <p:nvSpPr>
            <p:cNvPr id="20" name="Frihåndsform: figur 19">
              <a:extLst>
                <a:ext uri="{FF2B5EF4-FFF2-40B4-BE49-F238E27FC236}">
                  <a16:creationId xmlns:a16="http://schemas.microsoft.com/office/drawing/2014/main" id="{50B38A5D-A85E-9E4E-C00D-F8592CB3AF75}"/>
                </a:ext>
              </a:extLst>
            </p:cNvPr>
            <p:cNvSpPr/>
            <p:nvPr/>
          </p:nvSpPr>
          <p:spPr>
            <a:xfrm>
              <a:off x="509588" y="2032377"/>
              <a:ext cx="2030412" cy="3554035"/>
            </a:xfrm>
            <a:custGeom>
              <a:avLst/>
              <a:gdLst>
                <a:gd name="connsiteX0" fmla="*/ 0 w 5332412"/>
                <a:gd name="connsiteY0" fmla="*/ 0 h 1269622"/>
                <a:gd name="connsiteX1" fmla="*/ 5332412 w 5332412"/>
                <a:gd name="connsiteY1" fmla="*/ 0 h 1269622"/>
                <a:gd name="connsiteX2" fmla="*/ 5332412 w 5332412"/>
                <a:gd name="connsiteY2" fmla="*/ 1269622 h 1269622"/>
                <a:gd name="connsiteX3" fmla="*/ 0 w 5332412"/>
                <a:gd name="connsiteY3" fmla="*/ 1269622 h 1269622"/>
              </a:gdLst>
              <a:ahLst/>
              <a:cxnLst>
                <a:cxn ang="0">
                  <a:pos x="connsiteX0" y="connsiteY0"/>
                </a:cxn>
                <a:cxn ang="0">
                  <a:pos x="connsiteX1" y="connsiteY1"/>
                </a:cxn>
                <a:cxn ang="0">
                  <a:pos x="connsiteX2" y="connsiteY2"/>
                </a:cxn>
                <a:cxn ang="0">
                  <a:pos x="connsiteX3" y="connsiteY3"/>
                </a:cxn>
              </a:cxnLst>
              <a:rect l="l" t="t" r="r" b="b"/>
              <a:pathLst>
                <a:path w="5332412" h="1269622">
                  <a:moveTo>
                    <a:pt x="0" y="0"/>
                  </a:moveTo>
                  <a:lnTo>
                    <a:pt x="5332412" y="0"/>
                  </a:lnTo>
                  <a:lnTo>
                    <a:pt x="5332412" y="1269622"/>
                  </a:lnTo>
                  <a:lnTo>
                    <a:pt x="0" y="1269622"/>
                  </a:lnTo>
                  <a:close/>
                </a:path>
              </a:pathLst>
            </a:custGeom>
            <a:solidFill>
              <a:srgbClr val="F2F2F2"/>
            </a:solidFill>
            <a:ln w="12677" cap="flat">
              <a:noFill/>
              <a:prstDash val="solid"/>
              <a:miter/>
            </a:ln>
          </p:spPr>
          <p:txBody>
            <a:bodyPr rtlCol="0" anchor="ctr"/>
            <a:lstStyle/>
            <a:p>
              <a:endParaRPr lang="en-GB"/>
            </a:p>
          </p:txBody>
        </p:sp>
        <p:sp>
          <p:nvSpPr>
            <p:cNvPr id="21" name="Frihåndsform: figur 20">
              <a:extLst>
                <a:ext uri="{FF2B5EF4-FFF2-40B4-BE49-F238E27FC236}">
                  <a16:creationId xmlns:a16="http://schemas.microsoft.com/office/drawing/2014/main" id="{8B7761A6-A1A4-33CD-15C1-8BD0AE6DB844}"/>
                </a:ext>
              </a:extLst>
            </p:cNvPr>
            <p:cNvSpPr/>
            <p:nvPr/>
          </p:nvSpPr>
          <p:spPr>
            <a:xfrm>
              <a:off x="2286076" y="5332489"/>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chemeClr val="bg1"/>
            </a:solidFill>
            <a:ln w="12677" cap="flat">
              <a:noFill/>
              <a:prstDash val="solid"/>
              <a:miter/>
            </a:ln>
          </p:spPr>
          <p:txBody>
            <a:bodyPr rtlCol="0" anchor="ctr"/>
            <a:lstStyle/>
            <a:p>
              <a:endParaRPr lang="en-GB"/>
            </a:p>
          </p:txBody>
        </p:sp>
        <p:sp>
          <p:nvSpPr>
            <p:cNvPr id="25" name="Frihåndsform: figur 24">
              <a:extLst>
                <a:ext uri="{FF2B5EF4-FFF2-40B4-BE49-F238E27FC236}">
                  <a16:creationId xmlns:a16="http://schemas.microsoft.com/office/drawing/2014/main" id="{69D6F175-C0DE-66F8-85EC-CFDC90C67515}"/>
                </a:ext>
              </a:extLst>
            </p:cNvPr>
            <p:cNvSpPr/>
            <p:nvPr userDrawn="1"/>
          </p:nvSpPr>
          <p:spPr>
            <a:xfrm>
              <a:off x="2032794" y="5332489"/>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chemeClr val="accent1"/>
            </a:solidFill>
            <a:ln w="12677" cap="flat">
              <a:noFill/>
              <a:prstDash val="solid"/>
              <a:miter/>
            </a:ln>
          </p:spPr>
          <p:txBody>
            <a:bodyPr rtlCol="0" anchor="ctr"/>
            <a:lstStyle/>
            <a:p>
              <a:endParaRPr lang="en-GB"/>
            </a:p>
          </p:txBody>
        </p:sp>
      </p:grpSp>
      <p:sp>
        <p:nvSpPr>
          <p:cNvPr id="22" name="Plassholder for overskrift">
            <a:extLst>
              <a:ext uri="{FF2B5EF4-FFF2-40B4-BE49-F238E27FC236}">
                <a16:creationId xmlns:a16="http://schemas.microsoft.com/office/drawing/2014/main" id="{02079A31-0985-1454-18E8-C548B9066C86}"/>
              </a:ext>
            </a:extLst>
          </p:cNvPr>
          <p:cNvSpPr>
            <a:spLocks noGrp="1"/>
          </p:cNvSpPr>
          <p:nvPr>
            <p:ph type="body" sz="quarter" idx="32" hasCustomPrompt="1"/>
          </p:nvPr>
        </p:nvSpPr>
        <p:spPr>
          <a:xfrm>
            <a:off x="5267179" y="2268010"/>
            <a:ext cx="1657760" cy="252412"/>
          </a:xfrm>
        </p:spPr>
        <p:txBody>
          <a:bodyPr/>
          <a:lstStyle>
            <a:lvl1pPr marL="0" indent="0" algn="ctr">
              <a:spcBef>
                <a:spcPts val="0"/>
              </a:spcBef>
              <a:buNone/>
              <a:defRPr b="1">
                <a:latin typeface="+mn-lt"/>
              </a:defRPr>
            </a:lvl1pPr>
          </a:lstStyle>
          <a:p>
            <a:pPr lvl="0"/>
            <a:r>
              <a:rPr lang="en-GB"/>
              <a:t>Heading</a:t>
            </a:r>
          </a:p>
        </p:txBody>
      </p:sp>
      <p:sp>
        <p:nvSpPr>
          <p:cNvPr id="23" name="Plassholder for tekst 30">
            <a:extLst>
              <a:ext uri="{FF2B5EF4-FFF2-40B4-BE49-F238E27FC236}">
                <a16:creationId xmlns:a16="http://schemas.microsoft.com/office/drawing/2014/main" id="{41C2E3DA-F4E7-9092-2396-2D76E516D106}"/>
              </a:ext>
            </a:extLst>
          </p:cNvPr>
          <p:cNvSpPr>
            <a:spLocks noGrp="1"/>
          </p:cNvSpPr>
          <p:nvPr>
            <p:ph type="body" sz="quarter" idx="33" hasCustomPrompt="1"/>
          </p:nvPr>
        </p:nvSpPr>
        <p:spPr>
          <a:xfrm>
            <a:off x="5248011" y="2523975"/>
            <a:ext cx="1676928" cy="2670325"/>
          </a:xfrm>
        </p:spPr>
        <p:txBody>
          <a:bodyPr/>
          <a:lstStyle>
            <a:lvl1pPr marL="0" indent="0" algn="ctr">
              <a:spcBef>
                <a:spcPts val="0"/>
              </a:spcBef>
              <a:buNone/>
              <a:defRPr b="0">
                <a:latin typeface="+mn-lt"/>
              </a:defRPr>
            </a:lvl1pPr>
          </a:lstStyle>
          <a:p>
            <a:pPr lvl="0"/>
            <a:r>
              <a:rPr lang="en-GB">
                <a:effectLst/>
              </a:rPr>
              <a:t>Body text placed here can span up to 10 lines. This slide should be used if you have five points you want to highlight but where it is difficult to use images.</a:t>
            </a:r>
            <a:endParaRPr lang="en-GB"/>
          </a:p>
        </p:txBody>
      </p:sp>
      <p:grpSp>
        <p:nvGrpSpPr>
          <p:cNvPr id="9" name="Gruppe 8">
            <a:extLst>
              <a:ext uri="{FF2B5EF4-FFF2-40B4-BE49-F238E27FC236}">
                <a16:creationId xmlns:a16="http://schemas.microsoft.com/office/drawing/2014/main" id="{32643AF8-912B-A10A-3E59-6E7320ED6CDD}"/>
              </a:ext>
              <a:ext uri="{C183D7F6-B498-43B3-948B-1728B52AA6E4}">
                <adec:decorative xmlns:adec="http://schemas.microsoft.com/office/drawing/2017/decorative" val="1"/>
              </a:ext>
            </a:extLst>
          </p:cNvPr>
          <p:cNvGrpSpPr/>
          <p:nvPr userDrawn="1"/>
        </p:nvGrpSpPr>
        <p:grpSpPr>
          <a:xfrm>
            <a:off x="2794001" y="2032377"/>
            <a:ext cx="2030412" cy="3554036"/>
            <a:chOff x="509588" y="2032377"/>
            <a:chExt cx="2030412" cy="3554036"/>
          </a:xfrm>
        </p:grpSpPr>
        <p:sp>
          <p:nvSpPr>
            <p:cNvPr id="11" name="Frihåndsform: figur 10">
              <a:extLst>
                <a:ext uri="{FF2B5EF4-FFF2-40B4-BE49-F238E27FC236}">
                  <a16:creationId xmlns:a16="http://schemas.microsoft.com/office/drawing/2014/main" id="{96CB7A8B-B8C8-D31F-4160-D460B24A549B}"/>
                </a:ext>
              </a:extLst>
            </p:cNvPr>
            <p:cNvSpPr/>
            <p:nvPr/>
          </p:nvSpPr>
          <p:spPr>
            <a:xfrm>
              <a:off x="509588" y="2032377"/>
              <a:ext cx="2030412" cy="3554035"/>
            </a:xfrm>
            <a:custGeom>
              <a:avLst/>
              <a:gdLst>
                <a:gd name="connsiteX0" fmla="*/ 0 w 5332412"/>
                <a:gd name="connsiteY0" fmla="*/ 0 h 1269622"/>
                <a:gd name="connsiteX1" fmla="*/ 5332412 w 5332412"/>
                <a:gd name="connsiteY1" fmla="*/ 0 h 1269622"/>
                <a:gd name="connsiteX2" fmla="*/ 5332412 w 5332412"/>
                <a:gd name="connsiteY2" fmla="*/ 1269622 h 1269622"/>
                <a:gd name="connsiteX3" fmla="*/ 0 w 5332412"/>
                <a:gd name="connsiteY3" fmla="*/ 1269622 h 1269622"/>
              </a:gdLst>
              <a:ahLst/>
              <a:cxnLst>
                <a:cxn ang="0">
                  <a:pos x="connsiteX0" y="connsiteY0"/>
                </a:cxn>
                <a:cxn ang="0">
                  <a:pos x="connsiteX1" y="connsiteY1"/>
                </a:cxn>
                <a:cxn ang="0">
                  <a:pos x="connsiteX2" y="connsiteY2"/>
                </a:cxn>
                <a:cxn ang="0">
                  <a:pos x="connsiteX3" y="connsiteY3"/>
                </a:cxn>
              </a:cxnLst>
              <a:rect l="l" t="t" r="r" b="b"/>
              <a:pathLst>
                <a:path w="5332412" h="1269622">
                  <a:moveTo>
                    <a:pt x="0" y="0"/>
                  </a:moveTo>
                  <a:lnTo>
                    <a:pt x="5332412" y="0"/>
                  </a:lnTo>
                  <a:lnTo>
                    <a:pt x="5332412" y="1269622"/>
                  </a:lnTo>
                  <a:lnTo>
                    <a:pt x="0" y="1269622"/>
                  </a:lnTo>
                  <a:close/>
                </a:path>
              </a:pathLst>
            </a:custGeom>
            <a:solidFill>
              <a:srgbClr val="F2F2F2"/>
            </a:solidFill>
            <a:ln w="12677" cap="flat">
              <a:noFill/>
              <a:prstDash val="solid"/>
              <a:miter/>
            </a:ln>
          </p:spPr>
          <p:txBody>
            <a:bodyPr rtlCol="0" anchor="ctr"/>
            <a:lstStyle/>
            <a:p>
              <a:endParaRPr lang="en-GB"/>
            </a:p>
          </p:txBody>
        </p:sp>
        <p:sp>
          <p:nvSpPr>
            <p:cNvPr id="13" name="Frihåndsform: figur 12">
              <a:extLst>
                <a:ext uri="{FF2B5EF4-FFF2-40B4-BE49-F238E27FC236}">
                  <a16:creationId xmlns:a16="http://schemas.microsoft.com/office/drawing/2014/main" id="{EFBBF664-607D-F79D-195A-27087A51338F}"/>
                </a:ext>
              </a:extLst>
            </p:cNvPr>
            <p:cNvSpPr/>
            <p:nvPr/>
          </p:nvSpPr>
          <p:spPr>
            <a:xfrm>
              <a:off x="2286076" y="5332489"/>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chemeClr val="bg1"/>
            </a:solidFill>
            <a:ln w="12677" cap="flat">
              <a:noFill/>
              <a:prstDash val="solid"/>
              <a:miter/>
            </a:ln>
          </p:spPr>
          <p:txBody>
            <a:bodyPr rtlCol="0" anchor="ctr"/>
            <a:lstStyle/>
            <a:p>
              <a:endParaRPr lang="en-GB"/>
            </a:p>
          </p:txBody>
        </p:sp>
      </p:grpSp>
      <p:sp>
        <p:nvSpPr>
          <p:cNvPr id="16" name="Plassholder for overskrift">
            <a:extLst>
              <a:ext uri="{FF2B5EF4-FFF2-40B4-BE49-F238E27FC236}">
                <a16:creationId xmlns:a16="http://schemas.microsoft.com/office/drawing/2014/main" id="{749BDA63-3821-AB08-AB80-63EB1AFB9C00}"/>
              </a:ext>
            </a:extLst>
          </p:cNvPr>
          <p:cNvSpPr>
            <a:spLocks noGrp="1"/>
          </p:cNvSpPr>
          <p:nvPr>
            <p:ph type="body" sz="quarter" idx="30" hasCustomPrompt="1"/>
          </p:nvPr>
        </p:nvSpPr>
        <p:spPr>
          <a:xfrm>
            <a:off x="2980386" y="2268010"/>
            <a:ext cx="1657760" cy="252412"/>
          </a:xfrm>
        </p:spPr>
        <p:txBody>
          <a:bodyPr/>
          <a:lstStyle>
            <a:lvl1pPr marL="0" indent="0" algn="ctr">
              <a:spcBef>
                <a:spcPts val="0"/>
              </a:spcBef>
              <a:buNone/>
              <a:defRPr b="1">
                <a:latin typeface="+mn-lt"/>
              </a:defRPr>
            </a:lvl1pPr>
          </a:lstStyle>
          <a:p>
            <a:pPr lvl="0"/>
            <a:r>
              <a:rPr lang="en-GB"/>
              <a:t>Heading</a:t>
            </a:r>
          </a:p>
        </p:txBody>
      </p:sp>
      <p:sp>
        <p:nvSpPr>
          <p:cNvPr id="18" name="Plassholder for tekst 30">
            <a:extLst>
              <a:ext uri="{FF2B5EF4-FFF2-40B4-BE49-F238E27FC236}">
                <a16:creationId xmlns:a16="http://schemas.microsoft.com/office/drawing/2014/main" id="{E38E6B05-FD45-65A6-6123-94B7028385F1}"/>
              </a:ext>
            </a:extLst>
          </p:cNvPr>
          <p:cNvSpPr>
            <a:spLocks noGrp="1"/>
          </p:cNvSpPr>
          <p:nvPr>
            <p:ph type="body" sz="quarter" idx="31" hasCustomPrompt="1"/>
          </p:nvPr>
        </p:nvSpPr>
        <p:spPr>
          <a:xfrm>
            <a:off x="2961218" y="2523975"/>
            <a:ext cx="1676928" cy="2670325"/>
          </a:xfrm>
        </p:spPr>
        <p:txBody>
          <a:bodyPr/>
          <a:lstStyle>
            <a:lvl1pPr marL="0" indent="0" algn="ctr">
              <a:spcBef>
                <a:spcPts val="0"/>
              </a:spcBef>
              <a:buNone/>
              <a:defRPr b="0">
                <a:latin typeface="+mn-lt"/>
              </a:defRPr>
            </a:lvl1pPr>
          </a:lstStyle>
          <a:p>
            <a:pPr lvl="0"/>
            <a:r>
              <a:rPr lang="en-GB">
                <a:effectLst/>
              </a:rPr>
              <a:t>Body text placed here can span up to 10 lines. This slide should be used if you have five points you want to highlight but where it is difficult to use images.</a:t>
            </a:r>
            <a:endParaRPr lang="en-GB"/>
          </a:p>
        </p:txBody>
      </p:sp>
      <p:grpSp>
        <p:nvGrpSpPr>
          <p:cNvPr id="40" name="Gruppe 39">
            <a:extLst>
              <a:ext uri="{FF2B5EF4-FFF2-40B4-BE49-F238E27FC236}">
                <a16:creationId xmlns:a16="http://schemas.microsoft.com/office/drawing/2014/main" id="{1E8BA61A-0B97-DD85-3657-387CB3C6B915}"/>
              </a:ext>
              <a:ext uri="{C183D7F6-B498-43B3-948B-1728B52AA6E4}">
                <adec:decorative xmlns:adec="http://schemas.microsoft.com/office/drawing/2017/decorative" val="1"/>
              </a:ext>
            </a:extLst>
          </p:cNvPr>
          <p:cNvGrpSpPr/>
          <p:nvPr userDrawn="1"/>
        </p:nvGrpSpPr>
        <p:grpSpPr>
          <a:xfrm>
            <a:off x="509588" y="2032377"/>
            <a:ext cx="2030412" cy="3554036"/>
            <a:chOff x="509588" y="2032377"/>
            <a:chExt cx="2030412" cy="3554036"/>
          </a:xfrm>
        </p:grpSpPr>
        <p:sp>
          <p:nvSpPr>
            <p:cNvPr id="12" name="Frihåndsform: figur 11">
              <a:extLst>
                <a:ext uri="{FF2B5EF4-FFF2-40B4-BE49-F238E27FC236}">
                  <a16:creationId xmlns:a16="http://schemas.microsoft.com/office/drawing/2014/main" id="{E2718AFE-BAD0-F773-E8FE-7F9451F94337}"/>
                </a:ext>
              </a:extLst>
            </p:cNvPr>
            <p:cNvSpPr/>
            <p:nvPr/>
          </p:nvSpPr>
          <p:spPr>
            <a:xfrm>
              <a:off x="509588" y="2032377"/>
              <a:ext cx="2030412" cy="3554035"/>
            </a:xfrm>
            <a:custGeom>
              <a:avLst/>
              <a:gdLst>
                <a:gd name="connsiteX0" fmla="*/ 0 w 5332412"/>
                <a:gd name="connsiteY0" fmla="*/ 0 h 1269622"/>
                <a:gd name="connsiteX1" fmla="*/ 5332412 w 5332412"/>
                <a:gd name="connsiteY1" fmla="*/ 0 h 1269622"/>
                <a:gd name="connsiteX2" fmla="*/ 5332412 w 5332412"/>
                <a:gd name="connsiteY2" fmla="*/ 1269622 h 1269622"/>
                <a:gd name="connsiteX3" fmla="*/ 0 w 5332412"/>
                <a:gd name="connsiteY3" fmla="*/ 1269622 h 1269622"/>
              </a:gdLst>
              <a:ahLst/>
              <a:cxnLst>
                <a:cxn ang="0">
                  <a:pos x="connsiteX0" y="connsiteY0"/>
                </a:cxn>
                <a:cxn ang="0">
                  <a:pos x="connsiteX1" y="connsiteY1"/>
                </a:cxn>
                <a:cxn ang="0">
                  <a:pos x="connsiteX2" y="connsiteY2"/>
                </a:cxn>
                <a:cxn ang="0">
                  <a:pos x="connsiteX3" y="connsiteY3"/>
                </a:cxn>
              </a:cxnLst>
              <a:rect l="l" t="t" r="r" b="b"/>
              <a:pathLst>
                <a:path w="5332412" h="1269622">
                  <a:moveTo>
                    <a:pt x="0" y="0"/>
                  </a:moveTo>
                  <a:lnTo>
                    <a:pt x="5332412" y="0"/>
                  </a:lnTo>
                  <a:lnTo>
                    <a:pt x="5332412" y="1269622"/>
                  </a:lnTo>
                  <a:lnTo>
                    <a:pt x="0" y="1269622"/>
                  </a:lnTo>
                  <a:close/>
                </a:path>
              </a:pathLst>
            </a:custGeom>
            <a:solidFill>
              <a:srgbClr val="F2F2F2"/>
            </a:solidFill>
            <a:ln w="12677" cap="flat">
              <a:noFill/>
              <a:prstDash val="solid"/>
              <a:miter/>
            </a:ln>
          </p:spPr>
          <p:txBody>
            <a:bodyPr rtlCol="0" anchor="ctr"/>
            <a:lstStyle/>
            <a:p>
              <a:endParaRPr lang="en-GB"/>
            </a:p>
          </p:txBody>
        </p:sp>
        <p:sp>
          <p:nvSpPr>
            <p:cNvPr id="30" name="Frihåndsform: figur 29">
              <a:extLst>
                <a:ext uri="{FF2B5EF4-FFF2-40B4-BE49-F238E27FC236}">
                  <a16:creationId xmlns:a16="http://schemas.microsoft.com/office/drawing/2014/main" id="{A42B3D1F-D7E8-7393-D80C-CA8BADB2BCE6}"/>
                </a:ext>
              </a:extLst>
            </p:cNvPr>
            <p:cNvSpPr/>
            <p:nvPr/>
          </p:nvSpPr>
          <p:spPr>
            <a:xfrm>
              <a:off x="509664" y="5332489"/>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rgbClr val="ED0000"/>
            </a:solidFill>
            <a:ln w="12677" cap="flat">
              <a:noFill/>
              <a:prstDash val="solid"/>
              <a:miter/>
            </a:ln>
          </p:spPr>
          <p:txBody>
            <a:bodyPr rtlCol="0" anchor="ctr"/>
            <a:lstStyle/>
            <a:p>
              <a:endParaRPr lang="en-GB"/>
            </a:p>
          </p:txBody>
        </p:sp>
      </p:grpSp>
      <p:sp>
        <p:nvSpPr>
          <p:cNvPr id="31" name="Plassholder for overskrift">
            <a:extLst>
              <a:ext uri="{FF2B5EF4-FFF2-40B4-BE49-F238E27FC236}">
                <a16:creationId xmlns:a16="http://schemas.microsoft.com/office/drawing/2014/main" id="{68237B08-2C5B-9217-2604-013E5BA2090C}"/>
              </a:ext>
            </a:extLst>
          </p:cNvPr>
          <p:cNvSpPr>
            <a:spLocks noGrp="1"/>
          </p:cNvSpPr>
          <p:nvPr>
            <p:ph type="body" sz="quarter" idx="27" hasCustomPrompt="1"/>
          </p:nvPr>
        </p:nvSpPr>
        <p:spPr>
          <a:xfrm>
            <a:off x="695973" y="2268010"/>
            <a:ext cx="1657760" cy="252412"/>
          </a:xfrm>
        </p:spPr>
        <p:txBody>
          <a:bodyPr/>
          <a:lstStyle>
            <a:lvl1pPr marL="0" indent="0" algn="ctr">
              <a:spcBef>
                <a:spcPts val="0"/>
              </a:spcBef>
              <a:buNone/>
              <a:defRPr b="1">
                <a:latin typeface="+mn-lt"/>
              </a:defRPr>
            </a:lvl1pPr>
          </a:lstStyle>
          <a:p>
            <a:pPr lvl="0"/>
            <a:r>
              <a:rPr lang="en-GB"/>
              <a:t>Heading</a:t>
            </a:r>
          </a:p>
        </p:txBody>
      </p:sp>
      <p:sp>
        <p:nvSpPr>
          <p:cNvPr id="32" name="Plassholder for tekst 30">
            <a:extLst>
              <a:ext uri="{FF2B5EF4-FFF2-40B4-BE49-F238E27FC236}">
                <a16:creationId xmlns:a16="http://schemas.microsoft.com/office/drawing/2014/main" id="{F05B16C7-3C3D-E127-60C4-A642084D5845}"/>
              </a:ext>
            </a:extLst>
          </p:cNvPr>
          <p:cNvSpPr>
            <a:spLocks noGrp="1"/>
          </p:cNvSpPr>
          <p:nvPr>
            <p:ph type="body" sz="quarter" idx="28" hasCustomPrompt="1"/>
          </p:nvPr>
        </p:nvSpPr>
        <p:spPr>
          <a:xfrm>
            <a:off x="676805" y="2523975"/>
            <a:ext cx="1676928" cy="2670325"/>
          </a:xfrm>
        </p:spPr>
        <p:txBody>
          <a:bodyPr/>
          <a:lstStyle>
            <a:lvl1pPr marL="0" indent="0" algn="ctr">
              <a:spcBef>
                <a:spcPts val="0"/>
              </a:spcBef>
              <a:buNone/>
              <a:defRPr b="0">
                <a:latin typeface="+mn-lt"/>
              </a:defRPr>
            </a:lvl1pPr>
          </a:lstStyle>
          <a:p>
            <a:pPr lvl="0"/>
            <a:r>
              <a:rPr lang="en-GB">
                <a:effectLst/>
              </a:rPr>
              <a:t>Body text placed here can span up to 10 lines. This slide should be used if you have five points you want to highlight but where it is difficult to use images.	</a:t>
            </a:r>
            <a:endParaRPr lang="en-GB"/>
          </a:p>
        </p:txBody>
      </p:sp>
    </p:spTree>
    <p:extLst>
      <p:ext uri="{BB962C8B-B14F-4D97-AF65-F5344CB8AC3E}">
        <p14:creationId xmlns:p14="http://schemas.microsoft.com/office/powerpoint/2010/main" val="2509405604"/>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5 poenger med bilder">
    <p:spTree>
      <p:nvGrpSpPr>
        <p:cNvPr id="1" name=""/>
        <p:cNvGrpSpPr/>
        <p:nvPr/>
      </p:nvGrpSpPr>
      <p:grpSpPr>
        <a:xfrm>
          <a:off x="0" y="0"/>
          <a:ext cx="0" cy="0"/>
          <a:chOff x="0" y="0"/>
          <a:chExt cx="0" cy="0"/>
        </a:xfrm>
      </p:grpSpPr>
      <p:sp>
        <p:nvSpPr>
          <p:cNvPr id="6" name="Plassholder for stikktittel">
            <a:extLst>
              <a:ext uri="{FF2B5EF4-FFF2-40B4-BE49-F238E27FC236}">
                <a16:creationId xmlns:a16="http://schemas.microsoft.com/office/drawing/2014/main" id="{CD0CE8AF-E1D5-447A-8641-DEF1B00846AD}"/>
              </a:ext>
            </a:extLst>
          </p:cNvPr>
          <p:cNvSpPr>
            <a:spLocks noGrp="1"/>
          </p:cNvSpPr>
          <p:nvPr>
            <p:ph type="body" sz="quarter" idx="14" hasCustomPrompt="1"/>
          </p:nvPr>
        </p:nvSpPr>
        <p:spPr>
          <a:xfrm>
            <a:off x="509590" y="496117"/>
            <a:ext cx="11172822" cy="276999"/>
          </a:xfrm>
        </p:spPr>
        <p:txBody>
          <a:bodyPr wrap="square">
            <a:spAutoFit/>
          </a:bodyPr>
          <a:lstStyle>
            <a:lvl1pPr marL="0" indent="0">
              <a:lnSpc>
                <a:spcPct val="100000"/>
              </a:lnSpc>
              <a:spcBef>
                <a:spcPts val="0"/>
              </a:spcBef>
              <a:buNone/>
              <a:defRPr sz="1800" spc="-20" baseline="0">
                <a:solidFill>
                  <a:schemeClr val="accent1"/>
                </a:solidFill>
              </a:defRPr>
            </a:lvl1pPr>
          </a:lstStyle>
          <a:p>
            <a:pPr lvl="0"/>
            <a:r>
              <a:rPr lang="en-GB" noProof="0"/>
              <a:t>Sub header, topic or chapter name</a:t>
            </a:r>
          </a:p>
        </p:txBody>
      </p:sp>
      <p:sp>
        <p:nvSpPr>
          <p:cNvPr id="2" name="Tittel 1">
            <a:extLst>
              <a:ext uri="{FF2B5EF4-FFF2-40B4-BE49-F238E27FC236}">
                <a16:creationId xmlns:a16="http://schemas.microsoft.com/office/drawing/2014/main" id="{E4103CD8-DC4B-1EAC-E4B7-A853F1896FA8}"/>
              </a:ext>
            </a:extLst>
          </p:cNvPr>
          <p:cNvSpPr>
            <a:spLocks noGrp="1"/>
          </p:cNvSpPr>
          <p:nvPr>
            <p:ph type="title" hasCustomPrompt="1"/>
          </p:nvPr>
        </p:nvSpPr>
        <p:spPr>
          <a:xfrm>
            <a:off x="509589" y="766764"/>
            <a:ext cx="11172822" cy="976229"/>
          </a:xfrm>
        </p:spPr>
        <p:txBody>
          <a:bodyPr/>
          <a:lstStyle/>
          <a:p>
            <a:r>
              <a:rPr lang="en-GB" noProof="0"/>
              <a:t>Heading</a:t>
            </a:r>
          </a:p>
        </p:txBody>
      </p:sp>
      <p:sp>
        <p:nvSpPr>
          <p:cNvPr id="33" name="Frihåndsform: figur 32">
            <a:extLst>
              <a:ext uri="{FF2B5EF4-FFF2-40B4-BE49-F238E27FC236}">
                <a16:creationId xmlns:a16="http://schemas.microsoft.com/office/drawing/2014/main" id="{D590AC57-98C0-4FCA-3C19-A1F95003F215}"/>
              </a:ext>
              <a:ext uri="{C183D7F6-B498-43B3-948B-1728B52AA6E4}">
                <adec:decorative xmlns:adec="http://schemas.microsoft.com/office/drawing/2017/decorative" val="1"/>
              </a:ext>
            </a:extLst>
          </p:cNvPr>
          <p:cNvSpPr/>
          <p:nvPr/>
        </p:nvSpPr>
        <p:spPr>
          <a:xfrm>
            <a:off x="7367589" y="2032377"/>
            <a:ext cx="2030412" cy="3554035"/>
          </a:xfrm>
          <a:custGeom>
            <a:avLst/>
            <a:gdLst>
              <a:gd name="connsiteX0" fmla="*/ 0 w 5332412"/>
              <a:gd name="connsiteY0" fmla="*/ 0 h 1269622"/>
              <a:gd name="connsiteX1" fmla="*/ 5332412 w 5332412"/>
              <a:gd name="connsiteY1" fmla="*/ 0 h 1269622"/>
              <a:gd name="connsiteX2" fmla="*/ 5332412 w 5332412"/>
              <a:gd name="connsiteY2" fmla="*/ 1269622 h 1269622"/>
              <a:gd name="connsiteX3" fmla="*/ 0 w 5332412"/>
              <a:gd name="connsiteY3" fmla="*/ 1269622 h 1269622"/>
            </a:gdLst>
            <a:ahLst/>
            <a:cxnLst>
              <a:cxn ang="0">
                <a:pos x="connsiteX0" y="connsiteY0"/>
              </a:cxn>
              <a:cxn ang="0">
                <a:pos x="connsiteX1" y="connsiteY1"/>
              </a:cxn>
              <a:cxn ang="0">
                <a:pos x="connsiteX2" y="connsiteY2"/>
              </a:cxn>
              <a:cxn ang="0">
                <a:pos x="connsiteX3" y="connsiteY3"/>
              </a:cxn>
            </a:cxnLst>
            <a:rect l="l" t="t" r="r" b="b"/>
            <a:pathLst>
              <a:path w="5332412" h="1269622">
                <a:moveTo>
                  <a:pt x="0" y="0"/>
                </a:moveTo>
                <a:lnTo>
                  <a:pt x="5332412" y="0"/>
                </a:lnTo>
                <a:lnTo>
                  <a:pt x="5332412" y="1269622"/>
                </a:lnTo>
                <a:lnTo>
                  <a:pt x="0" y="1269622"/>
                </a:lnTo>
                <a:close/>
              </a:path>
            </a:pathLst>
          </a:custGeom>
          <a:solidFill>
            <a:srgbClr val="F2F2F2"/>
          </a:solidFill>
          <a:ln w="12677" cap="flat">
            <a:noFill/>
            <a:prstDash val="solid"/>
            <a:miter/>
          </a:ln>
        </p:spPr>
        <p:txBody>
          <a:bodyPr rtlCol="0" anchor="ctr"/>
          <a:lstStyle/>
          <a:p>
            <a:endParaRPr lang="en-GB" noProof="0"/>
          </a:p>
        </p:txBody>
      </p:sp>
      <p:sp>
        <p:nvSpPr>
          <p:cNvPr id="42" name="Frihåndsform: figur 41">
            <a:extLst>
              <a:ext uri="{FF2B5EF4-FFF2-40B4-BE49-F238E27FC236}">
                <a16:creationId xmlns:a16="http://schemas.microsoft.com/office/drawing/2014/main" id="{3AF1DE38-37B8-77C8-8971-D5DC5415E047}"/>
              </a:ext>
              <a:ext uri="{C183D7F6-B498-43B3-948B-1728B52AA6E4}">
                <adec:decorative xmlns:adec="http://schemas.microsoft.com/office/drawing/2017/decorative" val="1"/>
              </a:ext>
            </a:extLst>
          </p:cNvPr>
          <p:cNvSpPr/>
          <p:nvPr/>
        </p:nvSpPr>
        <p:spPr>
          <a:xfrm>
            <a:off x="9647236" y="2032302"/>
            <a:ext cx="2030412" cy="3554035"/>
          </a:xfrm>
          <a:custGeom>
            <a:avLst/>
            <a:gdLst>
              <a:gd name="connsiteX0" fmla="*/ 0 w 5332412"/>
              <a:gd name="connsiteY0" fmla="*/ 0 h 1269622"/>
              <a:gd name="connsiteX1" fmla="*/ 5332412 w 5332412"/>
              <a:gd name="connsiteY1" fmla="*/ 0 h 1269622"/>
              <a:gd name="connsiteX2" fmla="*/ 5332412 w 5332412"/>
              <a:gd name="connsiteY2" fmla="*/ 1269622 h 1269622"/>
              <a:gd name="connsiteX3" fmla="*/ 0 w 5332412"/>
              <a:gd name="connsiteY3" fmla="*/ 1269622 h 1269622"/>
            </a:gdLst>
            <a:ahLst/>
            <a:cxnLst>
              <a:cxn ang="0">
                <a:pos x="connsiteX0" y="connsiteY0"/>
              </a:cxn>
              <a:cxn ang="0">
                <a:pos x="connsiteX1" y="connsiteY1"/>
              </a:cxn>
              <a:cxn ang="0">
                <a:pos x="connsiteX2" y="connsiteY2"/>
              </a:cxn>
              <a:cxn ang="0">
                <a:pos x="connsiteX3" y="connsiteY3"/>
              </a:cxn>
            </a:cxnLst>
            <a:rect l="l" t="t" r="r" b="b"/>
            <a:pathLst>
              <a:path w="5332412" h="1269622">
                <a:moveTo>
                  <a:pt x="0" y="0"/>
                </a:moveTo>
                <a:lnTo>
                  <a:pt x="5332412" y="0"/>
                </a:lnTo>
                <a:lnTo>
                  <a:pt x="5332412" y="1269622"/>
                </a:lnTo>
                <a:lnTo>
                  <a:pt x="0" y="1269622"/>
                </a:lnTo>
                <a:close/>
              </a:path>
            </a:pathLst>
          </a:custGeom>
          <a:solidFill>
            <a:srgbClr val="F2F2F2"/>
          </a:solidFill>
          <a:ln w="12677" cap="flat">
            <a:noFill/>
            <a:prstDash val="solid"/>
            <a:miter/>
          </a:ln>
        </p:spPr>
        <p:txBody>
          <a:bodyPr rtlCol="0" anchor="ctr"/>
          <a:lstStyle/>
          <a:p>
            <a:endParaRPr lang="en-GB" noProof="0"/>
          </a:p>
        </p:txBody>
      </p:sp>
      <p:sp>
        <p:nvSpPr>
          <p:cNvPr id="44" name="Plassholder for overskrift">
            <a:extLst>
              <a:ext uri="{FF2B5EF4-FFF2-40B4-BE49-F238E27FC236}">
                <a16:creationId xmlns:a16="http://schemas.microsoft.com/office/drawing/2014/main" id="{72E8DB7B-D533-561A-AC99-2E35C94F7007}"/>
              </a:ext>
            </a:extLst>
          </p:cNvPr>
          <p:cNvSpPr>
            <a:spLocks noGrp="1"/>
          </p:cNvSpPr>
          <p:nvPr>
            <p:ph type="body" sz="quarter" idx="36" hasCustomPrompt="1"/>
          </p:nvPr>
        </p:nvSpPr>
        <p:spPr>
          <a:xfrm>
            <a:off x="9835210" y="3811261"/>
            <a:ext cx="1657760" cy="252412"/>
          </a:xfrm>
        </p:spPr>
        <p:txBody>
          <a:bodyPr/>
          <a:lstStyle>
            <a:lvl1pPr marL="0" indent="0" algn="ctr">
              <a:spcBef>
                <a:spcPts val="0"/>
              </a:spcBef>
              <a:buNone/>
              <a:defRPr b="1">
                <a:latin typeface="+mn-lt"/>
              </a:defRPr>
            </a:lvl1pPr>
          </a:lstStyle>
          <a:p>
            <a:pPr lvl="0"/>
            <a:r>
              <a:rPr lang="en-GB" noProof="0"/>
              <a:t>Heading</a:t>
            </a:r>
          </a:p>
        </p:txBody>
      </p:sp>
      <p:sp>
        <p:nvSpPr>
          <p:cNvPr id="45" name="Plassholder for tekst 30">
            <a:extLst>
              <a:ext uri="{FF2B5EF4-FFF2-40B4-BE49-F238E27FC236}">
                <a16:creationId xmlns:a16="http://schemas.microsoft.com/office/drawing/2014/main" id="{5897535E-E132-3AB1-7C5C-082E7FC76F89}"/>
              </a:ext>
            </a:extLst>
          </p:cNvPr>
          <p:cNvSpPr>
            <a:spLocks noGrp="1"/>
          </p:cNvSpPr>
          <p:nvPr>
            <p:ph type="body" sz="quarter" idx="37" hasCustomPrompt="1"/>
          </p:nvPr>
        </p:nvSpPr>
        <p:spPr>
          <a:xfrm>
            <a:off x="9816042" y="4067227"/>
            <a:ext cx="1676928" cy="1320750"/>
          </a:xfrm>
        </p:spPr>
        <p:txBody>
          <a:bodyPr/>
          <a:lstStyle>
            <a:lvl1pPr marL="0" indent="0" algn="ctr">
              <a:spcBef>
                <a:spcPts val="0"/>
              </a:spcBef>
              <a:buNone/>
              <a:defRPr b="0">
                <a:latin typeface="+mn-lt"/>
              </a:defRPr>
            </a:lvl1pPr>
          </a:lstStyle>
          <a:p>
            <a:pPr lvl="0"/>
            <a:r>
              <a:rPr lang="en-GB" noProof="0">
                <a:effectLst/>
              </a:rPr>
              <a:t>Body text placed here can span up to 5 lines. Keep it short and concise</a:t>
            </a:r>
          </a:p>
        </p:txBody>
      </p:sp>
      <p:sp>
        <p:nvSpPr>
          <p:cNvPr id="64" name="Plassholder for bilde 63">
            <a:extLst>
              <a:ext uri="{FF2B5EF4-FFF2-40B4-BE49-F238E27FC236}">
                <a16:creationId xmlns:a16="http://schemas.microsoft.com/office/drawing/2014/main" id="{18EE4BD9-8A54-CF04-59F7-CE5C1266FC85}"/>
              </a:ext>
            </a:extLst>
          </p:cNvPr>
          <p:cNvSpPr>
            <a:spLocks noGrp="1"/>
          </p:cNvSpPr>
          <p:nvPr>
            <p:ph type="pic" sz="quarter" idx="43" hasCustomPrompt="1"/>
          </p:nvPr>
        </p:nvSpPr>
        <p:spPr>
          <a:xfrm>
            <a:off x="9649618" y="2030412"/>
            <a:ext cx="2028030" cy="1522034"/>
          </a:xfrm>
          <a:custGeom>
            <a:avLst/>
            <a:gdLst>
              <a:gd name="connsiteX0" fmla="*/ 0 w 2028030"/>
              <a:gd name="connsiteY0" fmla="*/ 0 h 1522034"/>
              <a:gd name="connsiteX1" fmla="*/ 1774106 w 2028030"/>
              <a:gd name="connsiteY1" fmla="*/ 0 h 1522034"/>
              <a:gd name="connsiteX2" fmla="*/ 2027675 w 2028030"/>
              <a:gd name="connsiteY2" fmla="*/ 253929 h 1522034"/>
              <a:gd name="connsiteX3" fmla="*/ 2028030 w 2028030"/>
              <a:gd name="connsiteY3" fmla="*/ 253929 h 1522034"/>
              <a:gd name="connsiteX4" fmla="*/ 2028030 w 2028030"/>
              <a:gd name="connsiteY4" fmla="*/ 1522034 h 1522034"/>
              <a:gd name="connsiteX5" fmla="*/ 0 w 2028030"/>
              <a:gd name="connsiteY5" fmla="*/ 1522034 h 15220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28030" h="1522034">
                <a:moveTo>
                  <a:pt x="0" y="0"/>
                </a:moveTo>
                <a:lnTo>
                  <a:pt x="1774106" y="0"/>
                </a:lnTo>
                <a:cubicBezTo>
                  <a:pt x="1774106" y="140120"/>
                  <a:pt x="1887597" y="253733"/>
                  <a:pt x="2027675" y="253929"/>
                </a:cubicBezTo>
                <a:lnTo>
                  <a:pt x="2028030" y="253929"/>
                </a:lnTo>
                <a:lnTo>
                  <a:pt x="2028030" y="1522034"/>
                </a:lnTo>
                <a:lnTo>
                  <a:pt x="0" y="1522034"/>
                </a:lnTo>
                <a:close/>
              </a:path>
            </a:pathLst>
          </a:custGeom>
          <a:solidFill>
            <a:schemeClr val="accent4"/>
          </a:solidFill>
        </p:spPr>
        <p:txBody>
          <a:bodyPr wrap="square">
            <a:noAutofit/>
          </a:bodyPr>
          <a:lstStyle>
            <a:lvl1pPr marL="0" indent="0" algn="ctr">
              <a:buNone/>
              <a:defRPr sz="1200"/>
            </a:lvl1pPr>
          </a:lstStyle>
          <a:p>
            <a:r>
              <a:rPr lang="en-GB" noProof="0"/>
              <a:t>Click on the icon to add an image</a:t>
            </a:r>
          </a:p>
        </p:txBody>
      </p:sp>
      <p:sp>
        <p:nvSpPr>
          <p:cNvPr id="3" name="Plassholder for dato 2">
            <a:extLst>
              <a:ext uri="{FF2B5EF4-FFF2-40B4-BE49-F238E27FC236}">
                <a16:creationId xmlns:a16="http://schemas.microsoft.com/office/drawing/2014/main" id="{23DA3595-0D76-FC7F-CE98-A2771164E217}"/>
              </a:ext>
            </a:extLst>
          </p:cNvPr>
          <p:cNvSpPr>
            <a:spLocks noGrp="1"/>
          </p:cNvSpPr>
          <p:nvPr>
            <p:ph type="dt" sz="half" idx="10"/>
          </p:nvPr>
        </p:nvSpPr>
        <p:spPr/>
        <p:txBody>
          <a:bodyPr/>
          <a:lstStyle/>
          <a:p>
            <a:fld id="{E6A610A8-4EE9-470C-972D-0E41A2C50444}" type="datetimeFigureOut">
              <a:rPr lang="en-GB" noProof="0" smtClean="0"/>
              <a:t>10/08/2026</a:t>
            </a:fld>
            <a:endParaRPr lang="en-GB" noProof="0"/>
          </a:p>
        </p:txBody>
      </p:sp>
      <p:sp>
        <p:nvSpPr>
          <p:cNvPr id="4" name="Plassholder for bunntekst 3">
            <a:extLst>
              <a:ext uri="{FF2B5EF4-FFF2-40B4-BE49-F238E27FC236}">
                <a16:creationId xmlns:a16="http://schemas.microsoft.com/office/drawing/2014/main" id="{A8C16737-31A4-6AA3-36AE-0BE2577D1271}"/>
              </a:ext>
            </a:extLst>
          </p:cNvPr>
          <p:cNvSpPr>
            <a:spLocks noGrp="1"/>
          </p:cNvSpPr>
          <p:nvPr>
            <p:ph type="ftr" sz="quarter" idx="11"/>
          </p:nvPr>
        </p:nvSpPr>
        <p:spPr/>
        <p:txBody>
          <a:bodyPr/>
          <a:lstStyle/>
          <a:p>
            <a:endParaRPr lang="en-GB" noProof="0"/>
          </a:p>
        </p:txBody>
      </p:sp>
      <p:sp>
        <p:nvSpPr>
          <p:cNvPr id="5" name="Plassholder for lysbildenummer 4">
            <a:extLst>
              <a:ext uri="{FF2B5EF4-FFF2-40B4-BE49-F238E27FC236}">
                <a16:creationId xmlns:a16="http://schemas.microsoft.com/office/drawing/2014/main" id="{C6A46AD8-B713-9AE7-6379-37F6049140CD}"/>
              </a:ext>
            </a:extLst>
          </p:cNvPr>
          <p:cNvSpPr>
            <a:spLocks noGrp="1"/>
          </p:cNvSpPr>
          <p:nvPr>
            <p:ph type="sldNum" sz="quarter" idx="12"/>
          </p:nvPr>
        </p:nvSpPr>
        <p:spPr/>
        <p:txBody>
          <a:bodyPr/>
          <a:lstStyle/>
          <a:p>
            <a:fld id="{BE2ACD00-28B2-4D17-A930-2C9F8441C7CA}" type="slidenum">
              <a:rPr lang="en-GB" noProof="0" smtClean="0"/>
              <a:t>‹#›</a:t>
            </a:fld>
            <a:endParaRPr lang="en-GB" noProof="0"/>
          </a:p>
        </p:txBody>
      </p:sp>
      <p:sp>
        <p:nvSpPr>
          <p:cNvPr id="36" name="Plassholder for overskrift">
            <a:extLst>
              <a:ext uri="{FF2B5EF4-FFF2-40B4-BE49-F238E27FC236}">
                <a16:creationId xmlns:a16="http://schemas.microsoft.com/office/drawing/2014/main" id="{A13E0111-3FF7-3FDA-8C52-8DA2267ABF39}"/>
              </a:ext>
            </a:extLst>
          </p:cNvPr>
          <p:cNvSpPr>
            <a:spLocks noGrp="1"/>
          </p:cNvSpPr>
          <p:nvPr>
            <p:ph type="body" sz="quarter" idx="34" hasCustomPrompt="1"/>
          </p:nvPr>
        </p:nvSpPr>
        <p:spPr>
          <a:xfrm>
            <a:off x="7553974" y="3811261"/>
            <a:ext cx="1657760" cy="252412"/>
          </a:xfrm>
        </p:spPr>
        <p:txBody>
          <a:bodyPr/>
          <a:lstStyle>
            <a:lvl1pPr marL="0" indent="0" algn="ctr">
              <a:spcBef>
                <a:spcPts val="0"/>
              </a:spcBef>
              <a:buNone/>
              <a:defRPr b="1">
                <a:latin typeface="+mn-lt"/>
              </a:defRPr>
            </a:lvl1pPr>
          </a:lstStyle>
          <a:p>
            <a:pPr lvl="0"/>
            <a:r>
              <a:rPr lang="en-GB" noProof="0"/>
              <a:t>Heading</a:t>
            </a:r>
          </a:p>
        </p:txBody>
      </p:sp>
      <p:sp>
        <p:nvSpPr>
          <p:cNvPr id="39" name="Plassholder for tekst 30">
            <a:extLst>
              <a:ext uri="{FF2B5EF4-FFF2-40B4-BE49-F238E27FC236}">
                <a16:creationId xmlns:a16="http://schemas.microsoft.com/office/drawing/2014/main" id="{F8C98C1F-D8E9-95E1-6A22-7C78F2B54135}"/>
              </a:ext>
            </a:extLst>
          </p:cNvPr>
          <p:cNvSpPr>
            <a:spLocks noGrp="1"/>
          </p:cNvSpPr>
          <p:nvPr>
            <p:ph type="body" sz="quarter" idx="35" hasCustomPrompt="1"/>
          </p:nvPr>
        </p:nvSpPr>
        <p:spPr>
          <a:xfrm>
            <a:off x="7534806" y="4067227"/>
            <a:ext cx="1676928" cy="1320750"/>
          </a:xfrm>
        </p:spPr>
        <p:txBody>
          <a:bodyPr/>
          <a:lstStyle>
            <a:lvl1pPr marL="0" indent="0" algn="ctr">
              <a:spcBef>
                <a:spcPts val="0"/>
              </a:spcBef>
              <a:buNone/>
              <a:defRPr b="0">
                <a:latin typeface="+mn-lt"/>
              </a:defRPr>
            </a:lvl1pPr>
          </a:lstStyle>
          <a:p>
            <a:pPr lvl="0"/>
            <a:r>
              <a:rPr lang="en-GB" noProof="0">
                <a:effectLst/>
              </a:rPr>
              <a:t>Body text placed here can span up to 5 lines. Keep it short and concise</a:t>
            </a:r>
          </a:p>
        </p:txBody>
      </p:sp>
      <p:sp>
        <p:nvSpPr>
          <p:cNvPr id="61" name="Plassholder for bilde 60">
            <a:extLst>
              <a:ext uri="{FF2B5EF4-FFF2-40B4-BE49-F238E27FC236}">
                <a16:creationId xmlns:a16="http://schemas.microsoft.com/office/drawing/2014/main" id="{1C9A3511-7FBD-6F47-3DCB-0E8564AF8E3F}"/>
              </a:ext>
            </a:extLst>
          </p:cNvPr>
          <p:cNvSpPr>
            <a:spLocks noGrp="1"/>
          </p:cNvSpPr>
          <p:nvPr>
            <p:ph type="pic" sz="quarter" idx="42" hasCustomPrompt="1"/>
          </p:nvPr>
        </p:nvSpPr>
        <p:spPr>
          <a:xfrm>
            <a:off x="7367587" y="2030412"/>
            <a:ext cx="2030412" cy="1522034"/>
          </a:xfrm>
          <a:custGeom>
            <a:avLst/>
            <a:gdLst>
              <a:gd name="connsiteX0" fmla="*/ 0 w 2030412"/>
              <a:gd name="connsiteY0" fmla="*/ 0 h 1522034"/>
              <a:gd name="connsiteX1" fmla="*/ 1776488 w 2030412"/>
              <a:gd name="connsiteY1" fmla="*/ 0 h 1522034"/>
              <a:gd name="connsiteX2" fmla="*/ 1776488 w 2030412"/>
              <a:gd name="connsiteY2" fmla="*/ 253924 h 1522034"/>
              <a:gd name="connsiteX3" fmla="*/ 2030412 w 2030412"/>
              <a:gd name="connsiteY3" fmla="*/ 253924 h 1522034"/>
              <a:gd name="connsiteX4" fmla="*/ 2030412 w 2030412"/>
              <a:gd name="connsiteY4" fmla="*/ 1522034 h 1522034"/>
              <a:gd name="connsiteX5" fmla="*/ 0 w 2030412"/>
              <a:gd name="connsiteY5" fmla="*/ 1522034 h 15220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30412" h="1522034">
                <a:moveTo>
                  <a:pt x="0" y="0"/>
                </a:moveTo>
                <a:lnTo>
                  <a:pt x="1776488" y="0"/>
                </a:lnTo>
                <a:lnTo>
                  <a:pt x="1776488" y="253924"/>
                </a:lnTo>
                <a:lnTo>
                  <a:pt x="2030412" y="253924"/>
                </a:lnTo>
                <a:lnTo>
                  <a:pt x="2030412" y="1522034"/>
                </a:lnTo>
                <a:lnTo>
                  <a:pt x="0" y="1522034"/>
                </a:lnTo>
                <a:close/>
              </a:path>
            </a:pathLst>
          </a:custGeom>
          <a:solidFill>
            <a:schemeClr val="accent4"/>
          </a:solidFill>
        </p:spPr>
        <p:txBody>
          <a:bodyPr wrap="square">
            <a:noAutofit/>
          </a:bodyPr>
          <a:lstStyle>
            <a:lvl1pPr marL="0" indent="0" algn="ctr">
              <a:buNone/>
              <a:defRPr sz="1200"/>
            </a:lvl1pPr>
          </a:lstStyle>
          <a:p>
            <a:r>
              <a:rPr lang="en-GB" noProof="0"/>
              <a:t>Click on the icon to add an image</a:t>
            </a:r>
          </a:p>
        </p:txBody>
      </p:sp>
      <p:sp>
        <p:nvSpPr>
          <p:cNvPr id="20" name="Frihåndsform: figur 19">
            <a:extLst>
              <a:ext uri="{FF2B5EF4-FFF2-40B4-BE49-F238E27FC236}">
                <a16:creationId xmlns:a16="http://schemas.microsoft.com/office/drawing/2014/main" id="{50B38A5D-A85E-9E4E-C00D-F8592CB3AF75}"/>
              </a:ext>
              <a:ext uri="{C183D7F6-B498-43B3-948B-1728B52AA6E4}">
                <adec:decorative xmlns:adec="http://schemas.microsoft.com/office/drawing/2017/decorative" val="1"/>
              </a:ext>
            </a:extLst>
          </p:cNvPr>
          <p:cNvSpPr/>
          <p:nvPr/>
        </p:nvSpPr>
        <p:spPr>
          <a:xfrm>
            <a:off x="5080794" y="2034243"/>
            <a:ext cx="2030412" cy="3554035"/>
          </a:xfrm>
          <a:custGeom>
            <a:avLst/>
            <a:gdLst>
              <a:gd name="connsiteX0" fmla="*/ 0 w 5332412"/>
              <a:gd name="connsiteY0" fmla="*/ 0 h 1269622"/>
              <a:gd name="connsiteX1" fmla="*/ 5332412 w 5332412"/>
              <a:gd name="connsiteY1" fmla="*/ 0 h 1269622"/>
              <a:gd name="connsiteX2" fmla="*/ 5332412 w 5332412"/>
              <a:gd name="connsiteY2" fmla="*/ 1269622 h 1269622"/>
              <a:gd name="connsiteX3" fmla="*/ 0 w 5332412"/>
              <a:gd name="connsiteY3" fmla="*/ 1269622 h 1269622"/>
            </a:gdLst>
            <a:ahLst/>
            <a:cxnLst>
              <a:cxn ang="0">
                <a:pos x="connsiteX0" y="connsiteY0"/>
              </a:cxn>
              <a:cxn ang="0">
                <a:pos x="connsiteX1" y="connsiteY1"/>
              </a:cxn>
              <a:cxn ang="0">
                <a:pos x="connsiteX2" y="connsiteY2"/>
              </a:cxn>
              <a:cxn ang="0">
                <a:pos x="connsiteX3" y="connsiteY3"/>
              </a:cxn>
            </a:cxnLst>
            <a:rect l="l" t="t" r="r" b="b"/>
            <a:pathLst>
              <a:path w="5332412" h="1269622">
                <a:moveTo>
                  <a:pt x="0" y="0"/>
                </a:moveTo>
                <a:lnTo>
                  <a:pt x="5332412" y="0"/>
                </a:lnTo>
                <a:lnTo>
                  <a:pt x="5332412" y="1269622"/>
                </a:lnTo>
                <a:lnTo>
                  <a:pt x="0" y="1269622"/>
                </a:lnTo>
                <a:close/>
              </a:path>
            </a:pathLst>
          </a:custGeom>
          <a:solidFill>
            <a:srgbClr val="F2F2F2"/>
          </a:solidFill>
          <a:ln w="12677" cap="flat">
            <a:noFill/>
            <a:prstDash val="solid"/>
            <a:miter/>
          </a:ln>
        </p:spPr>
        <p:txBody>
          <a:bodyPr rtlCol="0" anchor="ctr"/>
          <a:lstStyle/>
          <a:p>
            <a:endParaRPr lang="en-GB" noProof="0"/>
          </a:p>
        </p:txBody>
      </p:sp>
      <p:sp>
        <p:nvSpPr>
          <p:cNvPr id="22" name="Plassholder for overskrift">
            <a:extLst>
              <a:ext uri="{FF2B5EF4-FFF2-40B4-BE49-F238E27FC236}">
                <a16:creationId xmlns:a16="http://schemas.microsoft.com/office/drawing/2014/main" id="{02079A31-0985-1454-18E8-C548B9066C86}"/>
              </a:ext>
            </a:extLst>
          </p:cNvPr>
          <p:cNvSpPr>
            <a:spLocks noGrp="1"/>
          </p:cNvSpPr>
          <p:nvPr>
            <p:ph type="body" sz="quarter" idx="32" hasCustomPrompt="1"/>
          </p:nvPr>
        </p:nvSpPr>
        <p:spPr>
          <a:xfrm>
            <a:off x="5267179" y="3811261"/>
            <a:ext cx="1657760" cy="252412"/>
          </a:xfrm>
        </p:spPr>
        <p:txBody>
          <a:bodyPr/>
          <a:lstStyle>
            <a:lvl1pPr marL="0" indent="0" algn="ctr">
              <a:spcBef>
                <a:spcPts val="0"/>
              </a:spcBef>
              <a:buNone/>
              <a:defRPr b="1">
                <a:latin typeface="+mn-lt"/>
              </a:defRPr>
            </a:lvl1pPr>
          </a:lstStyle>
          <a:p>
            <a:pPr lvl="0"/>
            <a:r>
              <a:rPr lang="en-GB" noProof="0"/>
              <a:t>Heading</a:t>
            </a:r>
          </a:p>
        </p:txBody>
      </p:sp>
      <p:sp>
        <p:nvSpPr>
          <p:cNvPr id="23" name="Plassholder for tekst 30">
            <a:extLst>
              <a:ext uri="{FF2B5EF4-FFF2-40B4-BE49-F238E27FC236}">
                <a16:creationId xmlns:a16="http://schemas.microsoft.com/office/drawing/2014/main" id="{41C2E3DA-F4E7-9092-2396-2D76E516D106}"/>
              </a:ext>
            </a:extLst>
          </p:cNvPr>
          <p:cNvSpPr>
            <a:spLocks noGrp="1"/>
          </p:cNvSpPr>
          <p:nvPr>
            <p:ph type="body" sz="quarter" idx="33" hasCustomPrompt="1"/>
          </p:nvPr>
        </p:nvSpPr>
        <p:spPr>
          <a:xfrm>
            <a:off x="5248011" y="4067227"/>
            <a:ext cx="1676928" cy="1320750"/>
          </a:xfrm>
        </p:spPr>
        <p:txBody>
          <a:bodyPr/>
          <a:lstStyle>
            <a:lvl1pPr marL="0" indent="0" algn="ctr">
              <a:spcBef>
                <a:spcPts val="0"/>
              </a:spcBef>
              <a:buNone/>
              <a:defRPr b="0">
                <a:latin typeface="+mn-lt"/>
              </a:defRPr>
            </a:lvl1pPr>
          </a:lstStyle>
          <a:p>
            <a:pPr lvl="0"/>
            <a:r>
              <a:rPr lang="en-GB" noProof="0">
                <a:effectLst/>
              </a:rPr>
              <a:t>Body text placed here can span up to 5 lines. Keep it short and concise</a:t>
            </a:r>
          </a:p>
        </p:txBody>
      </p:sp>
      <p:sp>
        <p:nvSpPr>
          <p:cNvPr id="58" name="Plassholder for bilde 57">
            <a:extLst>
              <a:ext uri="{FF2B5EF4-FFF2-40B4-BE49-F238E27FC236}">
                <a16:creationId xmlns:a16="http://schemas.microsoft.com/office/drawing/2014/main" id="{83BC8886-DF6C-A971-8931-61FA7870C28E}"/>
              </a:ext>
            </a:extLst>
          </p:cNvPr>
          <p:cNvSpPr>
            <a:spLocks noGrp="1"/>
          </p:cNvSpPr>
          <p:nvPr>
            <p:ph type="pic" sz="quarter" idx="41" hasCustomPrompt="1"/>
          </p:nvPr>
        </p:nvSpPr>
        <p:spPr>
          <a:xfrm>
            <a:off x="5080794" y="2032278"/>
            <a:ext cx="2030412" cy="1522034"/>
          </a:xfrm>
          <a:custGeom>
            <a:avLst/>
            <a:gdLst>
              <a:gd name="connsiteX0" fmla="*/ 248367 w 2030412"/>
              <a:gd name="connsiteY0" fmla="*/ 0 h 1522034"/>
              <a:gd name="connsiteX1" fmla="*/ 2030412 w 2030412"/>
              <a:gd name="connsiteY1" fmla="*/ 0 h 1522034"/>
              <a:gd name="connsiteX2" fmla="*/ 2030412 w 2030412"/>
              <a:gd name="connsiteY2" fmla="*/ 1522034 h 1522034"/>
              <a:gd name="connsiteX3" fmla="*/ 0 w 2030412"/>
              <a:gd name="connsiteY3" fmla="*/ 1522034 h 1522034"/>
              <a:gd name="connsiteX4" fmla="*/ 0 w 2030412"/>
              <a:gd name="connsiteY4" fmla="*/ 253924 h 1522034"/>
              <a:gd name="connsiteX5" fmla="*/ 248367 w 2030412"/>
              <a:gd name="connsiteY5" fmla="*/ 253924 h 15220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30412" h="1522034">
                <a:moveTo>
                  <a:pt x="248367" y="0"/>
                </a:moveTo>
                <a:lnTo>
                  <a:pt x="2030412" y="0"/>
                </a:lnTo>
                <a:lnTo>
                  <a:pt x="2030412" y="1522034"/>
                </a:lnTo>
                <a:lnTo>
                  <a:pt x="0" y="1522034"/>
                </a:lnTo>
                <a:lnTo>
                  <a:pt x="0" y="253924"/>
                </a:lnTo>
                <a:lnTo>
                  <a:pt x="248367" y="253924"/>
                </a:lnTo>
                <a:close/>
              </a:path>
            </a:pathLst>
          </a:custGeom>
          <a:solidFill>
            <a:schemeClr val="accent4"/>
          </a:solidFill>
        </p:spPr>
        <p:txBody>
          <a:bodyPr wrap="square">
            <a:noAutofit/>
          </a:bodyPr>
          <a:lstStyle>
            <a:lvl1pPr marL="0" indent="0" algn="ctr">
              <a:buNone/>
              <a:defRPr sz="1200"/>
            </a:lvl1pPr>
          </a:lstStyle>
          <a:p>
            <a:r>
              <a:rPr lang="en-GB" noProof="0"/>
              <a:t>Click on the icon to add an image</a:t>
            </a:r>
          </a:p>
        </p:txBody>
      </p:sp>
      <p:sp>
        <p:nvSpPr>
          <p:cNvPr id="11" name="Frihåndsform: figur 10">
            <a:extLst>
              <a:ext uri="{FF2B5EF4-FFF2-40B4-BE49-F238E27FC236}">
                <a16:creationId xmlns:a16="http://schemas.microsoft.com/office/drawing/2014/main" id="{96CB7A8B-B8C8-D31F-4160-D460B24A549B}"/>
              </a:ext>
              <a:ext uri="{C183D7F6-B498-43B3-948B-1728B52AA6E4}">
                <adec:decorative xmlns:adec="http://schemas.microsoft.com/office/drawing/2017/decorative" val="1"/>
              </a:ext>
            </a:extLst>
          </p:cNvPr>
          <p:cNvSpPr/>
          <p:nvPr/>
        </p:nvSpPr>
        <p:spPr>
          <a:xfrm>
            <a:off x="2794001" y="2032377"/>
            <a:ext cx="2030412" cy="3554035"/>
          </a:xfrm>
          <a:custGeom>
            <a:avLst/>
            <a:gdLst>
              <a:gd name="connsiteX0" fmla="*/ 0 w 5332412"/>
              <a:gd name="connsiteY0" fmla="*/ 0 h 1269622"/>
              <a:gd name="connsiteX1" fmla="*/ 5332412 w 5332412"/>
              <a:gd name="connsiteY1" fmla="*/ 0 h 1269622"/>
              <a:gd name="connsiteX2" fmla="*/ 5332412 w 5332412"/>
              <a:gd name="connsiteY2" fmla="*/ 1269622 h 1269622"/>
              <a:gd name="connsiteX3" fmla="*/ 0 w 5332412"/>
              <a:gd name="connsiteY3" fmla="*/ 1269622 h 1269622"/>
            </a:gdLst>
            <a:ahLst/>
            <a:cxnLst>
              <a:cxn ang="0">
                <a:pos x="connsiteX0" y="connsiteY0"/>
              </a:cxn>
              <a:cxn ang="0">
                <a:pos x="connsiteX1" y="connsiteY1"/>
              </a:cxn>
              <a:cxn ang="0">
                <a:pos x="connsiteX2" y="connsiteY2"/>
              </a:cxn>
              <a:cxn ang="0">
                <a:pos x="connsiteX3" y="connsiteY3"/>
              </a:cxn>
            </a:cxnLst>
            <a:rect l="l" t="t" r="r" b="b"/>
            <a:pathLst>
              <a:path w="5332412" h="1269622">
                <a:moveTo>
                  <a:pt x="0" y="0"/>
                </a:moveTo>
                <a:lnTo>
                  <a:pt x="5332412" y="0"/>
                </a:lnTo>
                <a:lnTo>
                  <a:pt x="5332412" y="1269622"/>
                </a:lnTo>
                <a:lnTo>
                  <a:pt x="0" y="1269622"/>
                </a:lnTo>
                <a:close/>
              </a:path>
            </a:pathLst>
          </a:custGeom>
          <a:solidFill>
            <a:srgbClr val="F2F2F2"/>
          </a:solidFill>
          <a:ln w="12677" cap="flat">
            <a:noFill/>
            <a:prstDash val="solid"/>
            <a:miter/>
          </a:ln>
        </p:spPr>
        <p:txBody>
          <a:bodyPr rtlCol="0" anchor="ctr"/>
          <a:lstStyle/>
          <a:p>
            <a:endParaRPr lang="en-GB" noProof="0"/>
          </a:p>
        </p:txBody>
      </p:sp>
      <p:sp>
        <p:nvSpPr>
          <p:cNvPr id="16" name="Plassholder for overskrift">
            <a:extLst>
              <a:ext uri="{FF2B5EF4-FFF2-40B4-BE49-F238E27FC236}">
                <a16:creationId xmlns:a16="http://schemas.microsoft.com/office/drawing/2014/main" id="{749BDA63-3821-AB08-AB80-63EB1AFB9C00}"/>
              </a:ext>
            </a:extLst>
          </p:cNvPr>
          <p:cNvSpPr>
            <a:spLocks noGrp="1"/>
          </p:cNvSpPr>
          <p:nvPr>
            <p:ph type="body" sz="quarter" idx="30" hasCustomPrompt="1"/>
          </p:nvPr>
        </p:nvSpPr>
        <p:spPr>
          <a:xfrm>
            <a:off x="2980386" y="3811261"/>
            <a:ext cx="1657760" cy="252412"/>
          </a:xfrm>
        </p:spPr>
        <p:txBody>
          <a:bodyPr/>
          <a:lstStyle>
            <a:lvl1pPr marL="0" indent="0" algn="ctr">
              <a:spcBef>
                <a:spcPts val="0"/>
              </a:spcBef>
              <a:buNone/>
              <a:defRPr b="1">
                <a:latin typeface="+mn-lt"/>
              </a:defRPr>
            </a:lvl1pPr>
          </a:lstStyle>
          <a:p>
            <a:pPr lvl="0"/>
            <a:r>
              <a:rPr lang="en-GB" noProof="0"/>
              <a:t>Heading</a:t>
            </a:r>
          </a:p>
        </p:txBody>
      </p:sp>
      <p:sp>
        <p:nvSpPr>
          <p:cNvPr id="18" name="Plassholder for tekst 30">
            <a:extLst>
              <a:ext uri="{FF2B5EF4-FFF2-40B4-BE49-F238E27FC236}">
                <a16:creationId xmlns:a16="http://schemas.microsoft.com/office/drawing/2014/main" id="{E38E6B05-FD45-65A6-6123-94B7028385F1}"/>
              </a:ext>
            </a:extLst>
          </p:cNvPr>
          <p:cNvSpPr>
            <a:spLocks noGrp="1"/>
          </p:cNvSpPr>
          <p:nvPr>
            <p:ph type="body" sz="quarter" idx="31" hasCustomPrompt="1"/>
          </p:nvPr>
        </p:nvSpPr>
        <p:spPr>
          <a:xfrm>
            <a:off x="2961218" y="4067227"/>
            <a:ext cx="1676928" cy="1320750"/>
          </a:xfrm>
        </p:spPr>
        <p:txBody>
          <a:bodyPr/>
          <a:lstStyle>
            <a:lvl1pPr marL="0" indent="0" algn="ctr">
              <a:spcBef>
                <a:spcPts val="0"/>
              </a:spcBef>
              <a:buNone/>
              <a:defRPr b="0">
                <a:latin typeface="+mn-lt"/>
              </a:defRPr>
            </a:lvl1pPr>
          </a:lstStyle>
          <a:p>
            <a:pPr lvl="0"/>
            <a:r>
              <a:rPr lang="en-GB" noProof="0">
                <a:effectLst/>
              </a:rPr>
              <a:t>Body text placed here can span up to 5 lines. Keep it short and concise</a:t>
            </a:r>
            <a:endParaRPr lang="en-GB" noProof="0"/>
          </a:p>
        </p:txBody>
      </p:sp>
      <p:sp>
        <p:nvSpPr>
          <p:cNvPr id="54" name="Plassholder for bilde 53">
            <a:extLst>
              <a:ext uri="{FF2B5EF4-FFF2-40B4-BE49-F238E27FC236}">
                <a16:creationId xmlns:a16="http://schemas.microsoft.com/office/drawing/2014/main" id="{039AD40D-6D1E-7657-A4C0-BDB5EBB586B6}"/>
              </a:ext>
            </a:extLst>
          </p:cNvPr>
          <p:cNvSpPr>
            <a:spLocks noGrp="1"/>
          </p:cNvSpPr>
          <p:nvPr>
            <p:ph type="pic" sz="quarter" idx="40" hasCustomPrompt="1"/>
          </p:nvPr>
        </p:nvSpPr>
        <p:spPr>
          <a:xfrm>
            <a:off x="2794001" y="2030412"/>
            <a:ext cx="2030412" cy="1522034"/>
          </a:xfrm>
          <a:custGeom>
            <a:avLst/>
            <a:gdLst>
              <a:gd name="connsiteX0" fmla="*/ 0 w 2030412"/>
              <a:gd name="connsiteY0" fmla="*/ 0 h 1522034"/>
              <a:gd name="connsiteX1" fmla="*/ 1778789 w 2030412"/>
              <a:gd name="connsiteY1" fmla="*/ 0 h 1522034"/>
              <a:gd name="connsiteX2" fmla="*/ 1778789 w 2030412"/>
              <a:gd name="connsiteY2" fmla="*/ 253924 h 1522034"/>
              <a:gd name="connsiteX3" fmla="*/ 2030412 w 2030412"/>
              <a:gd name="connsiteY3" fmla="*/ 253924 h 1522034"/>
              <a:gd name="connsiteX4" fmla="*/ 2030412 w 2030412"/>
              <a:gd name="connsiteY4" fmla="*/ 1522034 h 1522034"/>
              <a:gd name="connsiteX5" fmla="*/ 0 w 2030412"/>
              <a:gd name="connsiteY5" fmla="*/ 1522034 h 15220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30412" h="1522034">
                <a:moveTo>
                  <a:pt x="0" y="0"/>
                </a:moveTo>
                <a:lnTo>
                  <a:pt x="1778789" y="0"/>
                </a:lnTo>
                <a:lnTo>
                  <a:pt x="1778789" y="253924"/>
                </a:lnTo>
                <a:lnTo>
                  <a:pt x="2030412" y="253924"/>
                </a:lnTo>
                <a:lnTo>
                  <a:pt x="2030412" y="1522034"/>
                </a:lnTo>
                <a:lnTo>
                  <a:pt x="0" y="1522034"/>
                </a:lnTo>
                <a:close/>
              </a:path>
            </a:pathLst>
          </a:custGeom>
          <a:solidFill>
            <a:schemeClr val="accent4"/>
          </a:solidFill>
        </p:spPr>
        <p:txBody>
          <a:bodyPr wrap="square">
            <a:noAutofit/>
          </a:bodyPr>
          <a:lstStyle>
            <a:lvl1pPr marL="0" indent="0" algn="ctr">
              <a:buNone/>
              <a:defRPr sz="1200"/>
            </a:lvl1pPr>
          </a:lstStyle>
          <a:p>
            <a:r>
              <a:rPr lang="en-GB" noProof="0"/>
              <a:t>Click on the icon to add an image</a:t>
            </a:r>
          </a:p>
        </p:txBody>
      </p:sp>
      <p:sp>
        <p:nvSpPr>
          <p:cNvPr id="26" name="Frihåndsform: figur 25">
            <a:extLst>
              <a:ext uri="{FF2B5EF4-FFF2-40B4-BE49-F238E27FC236}">
                <a16:creationId xmlns:a16="http://schemas.microsoft.com/office/drawing/2014/main" id="{D003E013-E27A-5A9D-E97C-B804D1055225}"/>
              </a:ext>
              <a:ext uri="{C183D7F6-B498-43B3-948B-1728B52AA6E4}">
                <adec:decorative xmlns:adec="http://schemas.microsoft.com/office/drawing/2017/decorative" val="1"/>
              </a:ext>
            </a:extLst>
          </p:cNvPr>
          <p:cNvSpPr/>
          <p:nvPr/>
        </p:nvSpPr>
        <p:spPr>
          <a:xfrm>
            <a:off x="509588" y="2032377"/>
            <a:ext cx="2030412" cy="3554035"/>
          </a:xfrm>
          <a:custGeom>
            <a:avLst/>
            <a:gdLst>
              <a:gd name="connsiteX0" fmla="*/ 0 w 2030412"/>
              <a:gd name="connsiteY0" fmla="*/ 0 h 3554035"/>
              <a:gd name="connsiteX1" fmla="*/ 1776488 w 2030412"/>
              <a:gd name="connsiteY1" fmla="*/ 0 h 3554035"/>
              <a:gd name="connsiteX2" fmla="*/ 1776488 w 2030412"/>
              <a:gd name="connsiteY2" fmla="*/ 253924 h 3554035"/>
              <a:gd name="connsiteX3" fmla="*/ 2030412 w 2030412"/>
              <a:gd name="connsiteY3" fmla="*/ 253924 h 3554035"/>
              <a:gd name="connsiteX4" fmla="*/ 2030412 w 2030412"/>
              <a:gd name="connsiteY4" fmla="*/ 3554035 h 3554035"/>
              <a:gd name="connsiteX5" fmla="*/ 0 w 2030412"/>
              <a:gd name="connsiteY5" fmla="*/ 3554035 h 35540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30412" h="3554035">
                <a:moveTo>
                  <a:pt x="0" y="0"/>
                </a:moveTo>
                <a:lnTo>
                  <a:pt x="1776488" y="0"/>
                </a:lnTo>
                <a:lnTo>
                  <a:pt x="1776488" y="253924"/>
                </a:lnTo>
                <a:lnTo>
                  <a:pt x="2030412" y="253924"/>
                </a:lnTo>
                <a:lnTo>
                  <a:pt x="2030412" y="3554035"/>
                </a:lnTo>
                <a:lnTo>
                  <a:pt x="0" y="3554035"/>
                </a:lnTo>
                <a:close/>
              </a:path>
            </a:pathLst>
          </a:custGeom>
          <a:solidFill>
            <a:srgbClr val="F2F2F2"/>
          </a:solidFill>
          <a:ln w="12677" cap="flat">
            <a:noFill/>
            <a:prstDash val="solid"/>
            <a:miter/>
          </a:ln>
        </p:spPr>
        <p:txBody>
          <a:bodyPr wrap="square" rtlCol="0" anchor="ctr">
            <a:noAutofit/>
          </a:bodyPr>
          <a:lstStyle/>
          <a:p>
            <a:endParaRPr lang="en-GB" noProof="0"/>
          </a:p>
        </p:txBody>
      </p:sp>
      <p:sp>
        <p:nvSpPr>
          <p:cNvPr id="31" name="Plassholder for overskrift">
            <a:extLst>
              <a:ext uri="{FF2B5EF4-FFF2-40B4-BE49-F238E27FC236}">
                <a16:creationId xmlns:a16="http://schemas.microsoft.com/office/drawing/2014/main" id="{68237B08-2C5B-9217-2604-013E5BA2090C}"/>
              </a:ext>
            </a:extLst>
          </p:cNvPr>
          <p:cNvSpPr>
            <a:spLocks noGrp="1"/>
          </p:cNvSpPr>
          <p:nvPr>
            <p:ph type="body" sz="quarter" idx="27" hasCustomPrompt="1"/>
          </p:nvPr>
        </p:nvSpPr>
        <p:spPr>
          <a:xfrm>
            <a:off x="695973" y="3793340"/>
            <a:ext cx="1657760" cy="252412"/>
          </a:xfrm>
        </p:spPr>
        <p:txBody>
          <a:bodyPr/>
          <a:lstStyle>
            <a:lvl1pPr marL="0" indent="0" algn="ctr">
              <a:spcBef>
                <a:spcPts val="0"/>
              </a:spcBef>
              <a:buNone/>
              <a:defRPr b="1">
                <a:latin typeface="+mn-lt"/>
              </a:defRPr>
            </a:lvl1pPr>
          </a:lstStyle>
          <a:p>
            <a:pPr lvl="0"/>
            <a:r>
              <a:rPr lang="en-GB" noProof="0"/>
              <a:t>Heading</a:t>
            </a:r>
          </a:p>
        </p:txBody>
      </p:sp>
      <p:sp>
        <p:nvSpPr>
          <p:cNvPr id="32" name="Plassholder for tekst 30">
            <a:extLst>
              <a:ext uri="{FF2B5EF4-FFF2-40B4-BE49-F238E27FC236}">
                <a16:creationId xmlns:a16="http://schemas.microsoft.com/office/drawing/2014/main" id="{F05B16C7-3C3D-E127-60C4-A642084D5845}"/>
              </a:ext>
            </a:extLst>
          </p:cNvPr>
          <p:cNvSpPr>
            <a:spLocks noGrp="1"/>
          </p:cNvSpPr>
          <p:nvPr>
            <p:ph type="body" sz="quarter" idx="28" hasCustomPrompt="1"/>
          </p:nvPr>
        </p:nvSpPr>
        <p:spPr>
          <a:xfrm>
            <a:off x="676805" y="4049306"/>
            <a:ext cx="1676928" cy="1338670"/>
          </a:xfrm>
        </p:spPr>
        <p:txBody>
          <a:bodyPr/>
          <a:lstStyle>
            <a:lvl1pPr marL="0" indent="0" algn="ctr">
              <a:spcBef>
                <a:spcPts val="0"/>
              </a:spcBef>
              <a:buNone/>
              <a:defRPr b="0">
                <a:latin typeface="+mn-lt"/>
              </a:defRPr>
            </a:lvl1pPr>
          </a:lstStyle>
          <a:p>
            <a:pPr lvl="0"/>
            <a:r>
              <a:rPr lang="en-GB" noProof="0">
                <a:effectLst/>
              </a:rPr>
              <a:t>Body text placed here can span up to 5 lines. Keep it short and concise</a:t>
            </a:r>
            <a:endParaRPr lang="en-GB" noProof="0"/>
          </a:p>
        </p:txBody>
      </p:sp>
      <p:sp>
        <p:nvSpPr>
          <p:cNvPr id="15" name="Plassholder for bilde 14">
            <a:extLst>
              <a:ext uri="{FF2B5EF4-FFF2-40B4-BE49-F238E27FC236}">
                <a16:creationId xmlns:a16="http://schemas.microsoft.com/office/drawing/2014/main" id="{5B121AF4-0BDF-AEF5-D8EA-991B8896BA52}"/>
              </a:ext>
            </a:extLst>
          </p:cNvPr>
          <p:cNvSpPr>
            <a:spLocks noGrp="1"/>
          </p:cNvSpPr>
          <p:nvPr>
            <p:ph type="pic" sz="quarter" idx="39" hasCustomPrompt="1"/>
          </p:nvPr>
        </p:nvSpPr>
        <p:spPr>
          <a:xfrm>
            <a:off x="509588" y="2030412"/>
            <a:ext cx="2030412" cy="1522034"/>
          </a:xfrm>
          <a:custGeom>
            <a:avLst/>
            <a:gdLst>
              <a:gd name="connsiteX0" fmla="*/ 0 w 2028030"/>
              <a:gd name="connsiteY0" fmla="*/ 0 h 1522034"/>
              <a:gd name="connsiteX1" fmla="*/ 1774106 w 2028030"/>
              <a:gd name="connsiteY1" fmla="*/ 0 h 1522034"/>
              <a:gd name="connsiteX2" fmla="*/ 1774106 w 2028030"/>
              <a:gd name="connsiteY2" fmla="*/ 253924 h 1522034"/>
              <a:gd name="connsiteX3" fmla="*/ 2028030 w 2028030"/>
              <a:gd name="connsiteY3" fmla="*/ 253924 h 1522034"/>
              <a:gd name="connsiteX4" fmla="*/ 2028030 w 2028030"/>
              <a:gd name="connsiteY4" fmla="*/ 1522034 h 1522034"/>
              <a:gd name="connsiteX5" fmla="*/ 0 w 2028030"/>
              <a:gd name="connsiteY5" fmla="*/ 1522034 h 15220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28030" h="1522034">
                <a:moveTo>
                  <a:pt x="0" y="0"/>
                </a:moveTo>
                <a:lnTo>
                  <a:pt x="1774106" y="0"/>
                </a:lnTo>
                <a:lnTo>
                  <a:pt x="1774106" y="253924"/>
                </a:lnTo>
                <a:lnTo>
                  <a:pt x="2028030" y="253924"/>
                </a:lnTo>
                <a:lnTo>
                  <a:pt x="2028030" y="1522034"/>
                </a:lnTo>
                <a:lnTo>
                  <a:pt x="0" y="1522034"/>
                </a:lnTo>
                <a:close/>
              </a:path>
            </a:pathLst>
          </a:custGeom>
          <a:solidFill>
            <a:schemeClr val="accent4"/>
          </a:solidFill>
        </p:spPr>
        <p:txBody>
          <a:bodyPr wrap="square">
            <a:noAutofit/>
          </a:bodyPr>
          <a:lstStyle>
            <a:lvl1pPr marL="0" indent="0" algn="ctr">
              <a:buNone/>
              <a:defRPr sz="1200"/>
            </a:lvl1pPr>
          </a:lstStyle>
          <a:p>
            <a:r>
              <a:rPr lang="en-GB" noProof="0"/>
              <a:t>Click on the icon to add an image</a:t>
            </a:r>
          </a:p>
        </p:txBody>
      </p:sp>
      <p:sp>
        <p:nvSpPr>
          <p:cNvPr id="55" name="Frihåndsform: figur 54">
            <a:extLst>
              <a:ext uri="{FF2B5EF4-FFF2-40B4-BE49-F238E27FC236}">
                <a16:creationId xmlns:a16="http://schemas.microsoft.com/office/drawing/2014/main" id="{B00756C8-2C5E-2135-63C1-0DAF3347CD46}"/>
              </a:ext>
              <a:ext uri="{C183D7F6-B498-43B3-948B-1728B52AA6E4}">
                <adec:decorative xmlns:adec="http://schemas.microsoft.com/office/drawing/2017/decorative" val="1"/>
              </a:ext>
            </a:extLst>
          </p:cNvPr>
          <p:cNvSpPr/>
          <p:nvPr userDrawn="1"/>
        </p:nvSpPr>
        <p:spPr>
          <a:xfrm>
            <a:off x="4572790" y="2030412"/>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rgbClr val="ED0000"/>
          </a:solidFill>
          <a:ln w="12677" cap="flat">
            <a:noFill/>
            <a:prstDash val="solid"/>
            <a:miter/>
          </a:ln>
        </p:spPr>
        <p:txBody>
          <a:bodyPr rtlCol="0" anchor="ctr"/>
          <a:lstStyle/>
          <a:p>
            <a:endParaRPr lang="en-GB" noProof="0"/>
          </a:p>
        </p:txBody>
      </p:sp>
      <p:sp>
        <p:nvSpPr>
          <p:cNvPr id="59" name="Frihåndsform: figur 58">
            <a:extLst>
              <a:ext uri="{FF2B5EF4-FFF2-40B4-BE49-F238E27FC236}">
                <a16:creationId xmlns:a16="http://schemas.microsoft.com/office/drawing/2014/main" id="{6A434FA1-9174-7ACC-0DF5-7C6C6541A8A9}"/>
              </a:ext>
              <a:ext uri="{C183D7F6-B498-43B3-948B-1728B52AA6E4}">
                <adec:decorative xmlns:adec="http://schemas.microsoft.com/office/drawing/2017/decorative" val="1"/>
              </a:ext>
            </a:extLst>
          </p:cNvPr>
          <p:cNvSpPr/>
          <p:nvPr userDrawn="1"/>
        </p:nvSpPr>
        <p:spPr>
          <a:xfrm>
            <a:off x="5075237" y="2030412"/>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chemeClr val="bg1"/>
          </a:solidFill>
          <a:ln w="12677" cap="flat">
            <a:noFill/>
            <a:prstDash val="solid"/>
            <a:miter/>
          </a:ln>
        </p:spPr>
        <p:txBody>
          <a:bodyPr rtlCol="0" anchor="ctr"/>
          <a:lstStyle/>
          <a:p>
            <a:endParaRPr lang="en-GB" noProof="0"/>
          </a:p>
        </p:txBody>
      </p:sp>
      <p:sp>
        <p:nvSpPr>
          <p:cNvPr id="62" name="Frihåndsform: figur 61">
            <a:extLst>
              <a:ext uri="{FF2B5EF4-FFF2-40B4-BE49-F238E27FC236}">
                <a16:creationId xmlns:a16="http://schemas.microsoft.com/office/drawing/2014/main" id="{8C0345D7-1CAC-C855-0C3C-435B621791B4}"/>
              </a:ext>
              <a:ext uri="{C183D7F6-B498-43B3-948B-1728B52AA6E4}">
                <adec:decorative xmlns:adec="http://schemas.microsoft.com/office/drawing/2017/decorative" val="1"/>
              </a:ext>
            </a:extLst>
          </p:cNvPr>
          <p:cNvSpPr/>
          <p:nvPr userDrawn="1"/>
        </p:nvSpPr>
        <p:spPr>
          <a:xfrm>
            <a:off x="9144078" y="2030412"/>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chemeClr val="bg1"/>
          </a:solidFill>
          <a:ln w="12677" cap="flat">
            <a:noFill/>
            <a:prstDash val="solid"/>
            <a:miter/>
          </a:ln>
        </p:spPr>
        <p:txBody>
          <a:bodyPr rtlCol="0" anchor="ctr"/>
          <a:lstStyle/>
          <a:p>
            <a:endParaRPr lang="en-GB" noProof="0"/>
          </a:p>
        </p:txBody>
      </p:sp>
      <p:sp>
        <p:nvSpPr>
          <p:cNvPr id="65" name="Frihåndsform: figur 64">
            <a:extLst>
              <a:ext uri="{FF2B5EF4-FFF2-40B4-BE49-F238E27FC236}">
                <a16:creationId xmlns:a16="http://schemas.microsoft.com/office/drawing/2014/main" id="{FA394E68-558A-BC4D-0932-66F876562C6E}"/>
              </a:ext>
              <a:ext uri="{C183D7F6-B498-43B3-948B-1728B52AA6E4}">
                <adec:decorative xmlns:adec="http://schemas.microsoft.com/office/drawing/2017/decorative" val="1"/>
              </a:ext>
            </a:extLst>
          </p:cNvPr>
          <p:cNvSpPr/>
          <p:nvPr userDrawn="1"/>
        </p:nvSpPr>
        <p:spPr>
          <a:xfrm>
            <a:off x="11423724" y="2030412"/>
            <a:ext cx="253924" cy="253928"/>
          </a:xfrm>
          <a:custGeom>
            <a:avLst/>
            <a:gdLst>
              <a:gd name="connsiteX0" fmla="*/ 253569 w 253924"/>
              <a:gd name="connsiteY0" fmla="*/ 253929 h 253928"/>
              <a:gd name="connsiteX1" fmla="*/ 253924 w 253924"/>
              <a:gd name="connsiteY1" fmla="*/ 253929 h 253928"/>
              <a:gd name="connsiteX2" fmla="*/ 253924 w 253924"/>
              <a:gd name="connsiteY2" fmla="*/ 0 h 253928"/>
              <a:gd name="connsiteX3" fmla="*/ 0 w 253924"/>
              <a:gd name="connsiteY3" fmla="*/ 0 h 253928"/>
              <a:gd name="connsiteX4" fmla="*/ 253569 w 253924"/>
              <a:gd name="connsiteY4" fmla="*/ 253929 h 2539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3924" h="253928">
                <a:moveTo>
                  <a:pt x="253569" y="253929"/>
                </a:moveTo>
                <a:lnTo>
                  <a:pt x="253924" y="253929"/>
                </a:lnTo>
                <a:lnTo>
                  <a:pt x="253924" y="0"/>
                </a:lnTo>
                <a:lnTo>
                  <a:pt x="0" y="0"/>
                </a:lnTo>
                <a:cubicBezTo>
                  <a:pt x="0" y="140120"/>
                  <a:pt x="113491" y="253733"/>
                  <a:pt x="253569" y="253929"/>
                </a:cubicBezTo>
                <a:close/>
              </a:path>
            </a:pathLst>
          </a:custGeom>
          <a:solidFill>
            <a:schemeClr val="bg1"/>
          </a:solidFill>
          <a:ln w="12677" cap="flat">
            <a:noFill/>
            <a:prstDash val="solid"/>
            <a:miter/>
          </a:ln>
        </p:spPr>
        <p:txBody>
          <a:bodyPr rtlCol="0" anchor="ctr"/>
          <a:lstStyle/>
          <a:p>
            <a:endParaRPr lang="en-GB" noProof="0"/>
          </a:p>
        </p:txBody>
      </p:sp>
    </p:spTree>
    <p:extLst>
      <p:ext uri="{BB962C8B-B14F-4D97-AF65-F5344CB8AC3E}">
        <p14:creationId xmlns:p14="http://schemas.microsoft.com/office/powerpoint/2010/main" val="3690098042"/>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Prosess 4">
    <p:spTree>
      <p:nvGrpSpPr>
        <p:cNvPr id="1" name=""/>
        <p:cNvGrpSpPr/>
        <p:nvPr/>
      </p:nvGrpSpPr>
      <p:grpSpPr>
        <a:xfrm>
          <a:off x="0" y="0"/>
          <a:ext cx="0" cy="0"/>
          <a:chOff x="0" y="0"/>
          <a:chExt cx="0" cy="0"/>
        </a:xfrm>
      </p:grpSpPr>
      <p:sp>
        <p:nvSpPr>
          <p:cNvPr id="6" name="Plassholder for stikktittel">
            <a:extLst>
              <a:ext uri="{FF2B5EF4-FFF2-40B4-BE49-F238E27FC236}">
                <a16:creationId xmlns:a16="http://schemas.microsoft.com/office/drawing/2014/main" id="{CD0CE8AF-E1D5-447A-8641-DEF1B00846AD}"/>
              </a:ext>
            </a:extLst>
          </p:cNvPr>
          <p:cNvSpPr>
            <a:spLocks noGrp="1"/>
          </p:cNvSpPr>
          <p:nvPr>
            <p:ph type="body" sz="quarter" idx="14" hasCustomPrompt="1"/>
          </p:nvPr>
        </p:nvSpPr>
        <p:spPr>
          <a:xfrm>
            <a:off x="509590" y="496117"/>
            <a:ext cx="11172822" cy="276999"/>
          </a:xfrm>
        </p:spPr>
        <p:txBody>
          <a:bodyPr wrap="square">
            <a:spAutoFit/>
          </a:bodyPr>
          <a:lstStyle>
            <a:lvl1pPr marL="0" indent="0">
              <a:lnSpc>
                <a:spcPct val="100000"/>
              </a:lnSpc>
              <a:spcBef>
                <a:spcPts val="0"/>
              </a:spcBef>
              <a:buNone/>
              <a:defRPr sz="1800" spc="-20" baseline="0">
                <a:solidFill>
                  <a:schemeClr val="accent1"/>
                </a:solidFill>
              </a:defRPr>
            </a:lvl1pPr>
          </a:lstStyle>
          <a:p>
            <a:pPr lvl="0"/>
            <a:r>
              <a:rPr lang="en-GB"/>
              <a:t>Sub header, topic or chapter name</a:t>
            </a:r>
          </a:p>
        </p:txBody>
      </p:sp>
      <p:sp>
        <p:nvSpPr>
          <p:cNvPr id="2" name="Tittel 1">
            <a:extLst>
              <a:ext uri="{FF2B5EF4-FFF2-40B4-BE49-F238E27FC236}">
                <a16:creationId xmlns:a16="http://schemas.microsoft.com/office/drawing/2014/main" id="{E4103CD8-DC4B-1EAC-E4B7-A853F1896FA8}"/>
              </a:ext>
            </a:extLst>
          </p:cNvPr>
          <p:cNvSpPr>
            <a:spLocks noGrp="1"/>
          </p:cNvSpPr>
          <p:nvPr>
            <p:ph type="title" hasCustomPrompt="1"/>
          </p:nvPr>
        </p:nvSpPr>
        <p:spPr>
          <a:xfrm>
            <a:off x="509589" y="766764"/>
            <a:ext cx="11172822" cy="976229"/>
          </a:xfrm>
        </p:spPr>
        <p:txBody>
          <a:bodyPr/>
          <a:lstStyle/>
          <a:p>
            <a:r>
              <a:rPr lang="en-GB"/>
              <a:t>Heading</a:t>
            </a:r>
          </a:p>
        </p:txBody>
      </p:sp>
      <p:sp>
        <p:nvSpPr>
          <p:cNvPr id="37" name="Frihåndsform: figur 36">
            <a:extLst>
              <a:ext uri="{FF2B5EF4-FFF2-40B4-BE49-F238E27FC236}">
                <a16:creationId xmlns:a16="http://schemas.microsoft.com/office/drawing/2014/main" id="{C0957528-D0EC-C1B4-B225-02C9BB8DF475}"/>
              </a:ext>
              <a:ext uri="{C183D7F6-B498-43B3-948B-1728B52AA6E4}">
                <adec:decorative xmlns:adec="http://schemas.microsoft.com/office/drawing/2017/decorative" val="1"/>
              </a:ext>
            </a:extLst>
          </p:cNvPr>
          <p:cNvSpPr/>
          <p:nvPr userDrawn="1"/>
        </p:nvSpPr>
        <p:spPr>
          <a:xfrm>
            <a:off x="9394825" y="2032982"/>
            <a:ext cx="2517775" cy="3554035"/>
          </a:xfrm>
          <a:custGeom>
            <a:avLst/>
            <a:gdLst>
              <a:gd name="connsiteX0" fmla="*/ 0 w 5332412"/>
              <a:gd name="connsiteY0" fmla="*/ 0 h 1269622"/>
              <a:gd name="connsiteX1" fmla="*/ 5332412 w 5332412"/>
              <a:gd name="connsiteY1" fmla="*/ 0 h 1269622"/>
              <a:gd name="connsiteX2" fmla="*/ 5332412 w 5332412"/>
              <a:gd name="connsiteY2" fmla="*/ 1269622 h 1269622"/>
              <a:gd name="connsiteX3" fmla="*/ 0 w 5332412"/>
              <a:gd name="connsiteY3" fmla="*/ 1269622 h 1269622"/>
            </a:gdLst>
            <a:ahLst/>
            <a:cxnLst>
              <a:cxn ang="0">
                <a:pos x="connsiteX0" y="connsiteY0"/>
              </a:cxn>
              <a:cxn ang="0">
                <a:pos x="connsiteX1" y="connsiteY1"/>
              </a:cxn>
              <a:cxn ang="0">
                <a:pos x="connsiteX2" y="connsiteY2"/>
              </a:cxn>
              <a:cxn ang="0">
                <a:pos x="connsiteX3" y="connsiteY3"/>
              </a:cxn>
            </a:cxnLst>
            <a:rect l="l" t="t" r="r" b="b"/>
            <a:pathLst>
              <a:path w="5332412" h="1269622">
                <a:moveTo>
                  <a:pt x="0" y="0"/>
                </a:moveTo>
                <a:lnTo>
                  <a:pt x="5332412" y="0"/>
                </a:lnTo>
                <a:lnTo>
                  <a:pt x="5332412" y="1269622"/>
                </a:lnTo>
                <a:lnTo>
                  <a:pt x="0" y="1269622"/>
                </a:lnTo>
                <a:close/>
              </a:path>
            </a:pathLst>
          </a:custGeom>
          <a:solidFill>
            <a:srgbClr val="F2F2F2"/>
          </a:solidFill>
          <a:ln w="12677" cap="flat">
            <a:noFill/>
            <a:prstDash val="solid"/>
            <a:miter/>
          </a:ln>
        </p:spPr>
        <p:txBody>
          <a:bodyPr rtlCol="0" anchor="ctr"/>
          <a:lstStyle/>
          <a:p>
            <a:endParaRPr lang="en-GB"/>
          </a:p>
        </p:txBody>
      </p:sp>
      <p:sp>
        <p:nvSpPr>
          <p:cNvPr id="38" name="Plassholder for overskrift">
            <a:extLst>
              <a:ext uri="{FF2B5EF4-FFF2-40B4-BE49-F238E27FC236}">
                <a16:creationId xmlns:a16="http://schemas.microsoft.com/office/drawing/2014/main" id="{DDE29345-1198-9E33-00EC-2CB2BB74C8D6}"/>
              </a:ext>
            </a:extLst>
          </p:cNvPr>
          <p:cNvSpPr>
            <a:spLocks noGrp="1"/>
          </p:cNvSpPr>
          <p:nvPr>
            <p:ph type="body" sz="quarter" idx="33" hasCustomPrompt="1"/>
          </p:nvPr>
        </p:nvSpPr>
        <p:spPr>
          <a:xfrm>
            <a:off x="9741693" y="2268615"/>
            <a:ext cx="1824038" cy="252412"/>
          </a:xfrm>
        </p:spPr>
        <p:txBody>
          <a:bodyPr/>
          <a:lstStyle>
            <a:lvl1pPr marL="0" indent="0" algn="ctr">
              <a:spcBef>
                <a:spcPts val="0"/>
              </a:spcBef>
              <a:buNone/>
              <a:defRPr b="1">
                <a:latin typeface="+mn-lt"/>
              </a:defRPr>
            </a:lvl1pPr>
          </a:lstStyle>
          <a:p>
            <a:pPr lvl="0"/>
            <a:r>
              <a:rPr lang="en-GB"/>
              <a:t>Heading</a:t>
            </a:r>
          </a:p>
        </p:txBody>
      </p:sp>
      <p:sp>
        <p:nvSpPr>
          <p:cNvPr id="40" name="Plassholder for tekst 30">
            <a:extLst>
              <a:ext uri="{FF2B5EF4-FFF2-40B4-BE49-F238E27FC236}">
                <a16:creationId xmlns:a16="http://schemas.microsoft.com/office/drawing/2014/main" id="{A21A850E-6662-7C69-FA4B-6C7FF6D1F078}"/>
              </a:ext>
            </a:extLst>
          </p:cNvPr>
          <p:cNvSpPr>
            <a:spLocks noGrp="1"/>
          </p:cNvSpPr>
          <p:nvPr>
            <p:ph type="body" sz="quarter" idx="34" hasCustomPrompt="1"/>
          </p:nvPr>
        </p:nvSpPr>
        <p:spPr>
          <a:xfrm>
            <a:off x="9765507" y="2782074"/>
            <a:ext cx="1776412" cy="2670325"/>
          </a:xfrm>
        </p:spPr>
        <p:txBody>
          <a:bodyPr/>
          <a:lstStyle>
            <a:lvl1pPr marL="0" indent="0" algn="ctr">
              <a:spcBef>
                <a:spcPts val="0"/>
              </a:spcBef>
              <a:buNone/>
              <a:defRPr b="0">
                <a:latin typeface="+mn-lt"/>
              </a:defRPr>
            </a:lvl1pPr>
          </a:lstStyle>
          <a:p>
            <a:pPr lvl="0"/>
            <a:r>
              <a:rPr lang="en-GB">
                <a:effectLst/>
              </a:rPr>
              <a:t>This slide is used to show process. It can be different types of processes, for example as in the finance presentation. There is room for a total of 10 lines of text.</a:t>
            </a:r>
            <a:endParaRPr lang="en-GB"/>
          </a:p>
        </p:txBody>
      </p:sp>
      <p:sp>
        <p:nvSpPr>
          <p:cNvPr id="3" name="Plassholder for dato 2">
            <a:extLst>
              <a:ext uri="{FF2B5EF4-FFF2-40B4-BE49-F238E27FC236}">
                <a16:creationId xmlns:a16="http://schemas.microsoft.com/office/drawing/2014/main" id="{23DA3595-0D76-FC7F-CE98-A2771164E217}"/>
              </a:ext>
            </a:extLst>
          </p:cNvPr>
          <p:cNvSpPr>
            <a:spLocks noGrp="1"/>
          </p:cNvSpPr>
          <p:nvPr>
            <p:ph type="dt" sz="half" idx="10"/>
          </p:nvPr>
        </p:nvSpPr>
        <p:spPr/>
        <p:txBody>
          <a:bodyPr/>
          <a:lstStyle/>
          <a:p>
            <a:fld id="{E6A610A8-4EE9-470C-972D-0E41A2C50444}" type="datetimeFigureOut">
              <a:rPr lang="en-GB" smtClean="0"/>
              <a:t>10/08/2026</a:t>
            </a:fld>
            <a:endParaRPr lang="en-GB"/>
          </a:p>
        </p:txBody>
      </p:sp>
      <p:sp>
        <p:nvSpPr>
          <p:cNvPr id="4" name="Plassholder for bunntekst 3">
            <a:extLst>
              <a:ext uri="{FF2B5EF4-FFF2-40B4-BE49-F238E27FC236}">
                <a16:creationId xmlns:a16="http://schemas.microsoft.com/office/drawing/2014/main" id="{A8C16737-31A4-6AA3-36AE-0BE2577D1271}"/>
              </a:ext>
            </a:extLst>
          </p:cNvPr>
          <p:cNvSpPr>
            <a:spLocks noGrp="1"/>
          </p:cNvSpPr>
          <p:nvPr>
            <p:ph type="ftr" sz="quarter" idx="11"/>
          </p:nvPr>
        </p:nvSpPr>
        <p:spPr/>
        <p:txBody>
          <a:bodyPr/>
          <a:lstStyle/>
          <a:p>
            <a:endParaRPr lang="en-GB"/>
          </a:p>
        </p:txBody>
      </p:sp>
      <p:sp>
        <p:nvSpPr>
          <p:cNvPr id="5" name="Plassholder for lysbildenummer 4">
            <a:extLst>
              <a:ext uri="{FF2B5EF4-FFF2-40B4-BE49-F238E27FC236}">
                <a16:creationId xmlns:a16="http://schemas.microsoft.com/office/drawing/2014/main" id="{C6A46AD8-B713-9AE7-6379-37F6049140CD}"/>
              </a:ext>
            </a:extLst>
          </p:cNvPr>
          <p:cNvSpPr>
            <a:spLocks noGrp="1"/>
          </p:cNvSpPr>
          <p:nvPr>
            <p:ph type="sldNum" sz="quarter" idx="12"/>
          </p:nvPr>
        </p:nvSpPr>
        <p:spPr/>
        <p:txBody>
          <a:bodyPr/>
          <a:lstStyle/>
          <a:p>
            <a:fld id="{BE2ACD00-28B2-4D17-A930-2C9F8441C7CA}" type="slidenum">
              <a:rPr lang="en-GB" smtClean="0"/>
              <a:t>‹#›</a:t>
            </a:fld>
            <a:endParaRPr lang="en-GB"/>
          </a:p>
        </p:txBody>
      </p:sp>
      <p:sp>
        <p:nvSpPr>
          <p:cNvPr id="10" name="Likebent trekant 9">
            <a:extLst>
              <a:ext uri="{FF2B5EF4-FFF2-40B4-BE49-F238E27FC236}">
                <a16:creationId xmlns:a16="http://schemas.microsoft.com/office/drawing/2014/main" id="{3B4EA19C-BA68-5BEB-8831-2174E717BDC6}"/>
              </a:ext>
              <a:ext uri="{C183D7F6-B498-43B3-948B-1728B52AA6E4}">
                <adec:decorative xmlns:adec="http://schemas.microsoft.com/office/drawing/2017/decorative" val="1"/>
              </a:ext>
            </a:extLst>
          </p:cNvPr>
          <p:cNvSpPr/>
          <p:nvPr userDrawn="1"/>
        </p:nvSpPr>
        <p:spPr>
          <a:xfrm rot="5400000">
            <a:off x="2927120" y="3745756"/>
            <a:ext cx="244844" cy="127279"/>
          </a:xfrm>
          <a:prstGeom prst="triangl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Likebent trekant 20">
            <a:extLst>
              <a:ext uri="{FF2B5EF4-FFF2-40B4-BE49-F238E27FC236}">
                <a16:creationId xmlns:a16="http://schemas.microsoft.com/office/drawing/2014/main" id="{FCD865EF-707B-43CF-5D39-DE963C38B780}"/>
              </a:ext>
              <a:ext uri="{C183D7F6-B498-43B3-948B-1728B52AA6E4}">
                <adec:decorative xmlns:adec="http://schemas.microsoft.com/office/drawing/2017/decorative" val="1"/>
              </a:ext>
            </a:extLst>
          </p:cNvPr>
          <p:cNvSpPr/>
          <p:nvPr userDrawn="1"/>
        </p:nvSpPr>
        <p:spPr>
          <a:xfrm rot="5400000">
            <a:off x="5973577" y="3746362"/>
            <a:ext cx="244844" cy="127279"/>
          </a:xfrm>
          <a:prstGeom prst="triangl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5" name="Likebent trekant 34">
            <a:extLst>
              <a:ext uri="{FF2B5EF4-FFF2-40B4-BE49-F238E27FC236}">
                <a16:creationId xmlns:a16="http://schemas.microsoft.com/office/drawing/2014/main" id="{0B5CC5A8-ACD5-3423-4D55-C245C2CAF4D4}"/>
              </a:ext>
              <a:ext uri="{C183D7F6-B498-43B3-948B-1728B52AA6E4}">
                <adec:decorative xmlns:adec="http://schemas.microsoft.com/office/drawing/2017/decorative" val="1"/>
              </a:ext>
            </a:extLst>
          </p:cNvPr>
          <p:cNvSpPr/>
          <p:nvPr userDrawn="1"/>
        </p:nvSpPr>
        <p:spPr>
          <a:xfrm rot="5400000">
            <a:off x="9023256" y="3746363"/>
            <a:ext cx="244844" cy="127279"/>
          </a:xfrm>
          <a:prstGeom prst="triangl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9" name="Frihåndsform: figur 28">
            <a:extLst>
              <a:ext uri="{FF2B5EF4-FFF2-40B4-BE49-F238E27FC236}">
                <a16:creationId xmlns:a16="http://schemas.microsoft.com/office/drawing/2014/main" id="{BF34F09A-1363-ACCB-1827-29FC974A0162}"/>
              </a:ext>
              <a:ext uri="{C183D7F6-B498-43B3-948B-1728B52AA6E4}">
                <adec:decorative xmlns:adec="http://schemas.microsoft.com/office/drawing/2017/decorative" val="1"/>
              </a:ext>
            </a:extLst>
          </p:cNvPr>
          <p:cNvSpPr/>
          <p:nvPr userDrawn="1"/>
        </p:nvSpPr>
        <p:spPr>
          <a:xfrm>
            <a:off x="6357937" y="2032982"/>
            <a:ext cx="2517775" cy="3554035"/>
          </a:xfrm>
          <a:custGeom>
            <a:avLst/>
            <a:gdLst>
              <a:gd name="connsiteX0" fmla="*/ 0 w 5332412"/>
              <a:gd name="connsiteY0" fmla="*/ 0 h 1269622"/>
              <a:gd name="connsiteX1" fmla="*/ 5332412 w 5332412"/>
              <a:gd name="connsiteY1" fmla="*/ 0 h 1269622"/>
              <a:gd name="connsiteX2" fmla="*/ 5332412 w 5332412"/>
              <a:gd name="connsiteY2" fmla="*/ 1269622 h 1269622"/>
              <a:gd name="connsiteX3" fmla="*/ 0 w 5332412"/>
              <a:gd name="connsiteY3" fmla="*/ 1269622 h 1269622"/>
            </a:gdLst>
            <a:ahLst/>
            <a:cxnLst>
              <a:cxn ang="0">
                <a:pos x="connsiteX0" y="connsiteY0"/>
              </a:cxn>
              <a:cxn ang="0">
                <a:pos x="connsiteX1" y="connsiteY1"/>
              </a:cxn>
              <a:cxn ang="0">
                <a:pos x="connsiteX2" y="connsiteY2"/>
              </a:cxn>
              <a:cxn ang="0">
                <a:pos x="connsiteX3" y="connsiteY3"/>
              </a:cxn>
            </a:cxnLst>
            <a:rect l="l" t="t" r="r" b="b"/>
            <a:pathLst>
              <a:path w="5332412" h="1269622">
                <a:moveTo>
                  <a:pt x="0" y="0"/>
                </a:moveTo>
                <a:lnTo>
                  <a:pt x="5332412" y="0"/>
                </a:lnTo>
                <a:lnTo>
                  <a:pt x="5332412" y="1269622"/>
                </a:lnTo>
                <a:lnTo>
                  <a:pt x="0" y="1269622"/>
                </a:lnTo>
                <a:close/>
              </a:path>
            </a:pathLst>
          </a:custGeom>
          <a:solidFill>
            <a:srgbClr val="F2F2F2"/>
          </a:solidFill>
          <a:ln w="12677" cap="flat">
            <a:noFill/>
            <a:prstDash val="solid"/>
            <a:miter/>
          </a:ln>
        </p:spPr>
        <p:txBody>
          <a:bodyPr rtlCol="0" anchor="ctr"/>
          <a:lstStyle/>
          <a:p>
            <a:endParaRPr lang="en-GB"/>
          </a:p>
        </p:txBody>
      </p:sp>
      <p:sp>
        <p:nvSpPr>
          <p:cNvPr id="30" name="Plassholder for overskrift">
            <a:extLst>
              <a:ext uri="{FF2B5EF4-FFF2-40B4-BE49-F238E27FC236}">
                <a16:creationId xmlns:a16="http://schemas.microsoft.com/office/drawing/2014/main" id="{2447B92C-88F3-75B8-CA18-86B368764CE4}"/>
              </a:ext>
            </a:extLst>
          </p:cNvPr>
          <p:cNvSpPr>
            <a:spLocks noGrp="1"/>
          </p:cNvSpPr>
          <p:nvPr>
            <p:ph type="body" sz="quarter" idx="31" hasCustomPrompt="1"/>
          </p:nvPr>
        </p:nvSpPr>
        <p:spPr>
          <a:xfrm>
            <a:off x="6704805" y="2268615"/>
            <a:ext cx="1824038" cy="252412"/>
          </a:xfrm>
        </p:spPr>
        <p:txBody>
          <a:bodyPr/>
          <a:lstStyle>
            <a:lvl1pPr marL="0" indent="0" algn="ctr">
              <a:spcBef>
                <a:spcPts val="0"/>
              </a:spcBef>
              <a:buNone/>
              <a:defRPr b="1">
                <a:latin typeface="+mn-lt"/>
              </a:defRPr>
            </a:lvl1pPr>
          </a:lstStyle>
          <a:p>
            <a:pPr lvl="0"/>
            <a:r>
              <a:rPr lang="en-GB"/>
              <a:t>Heading</a:t>
            </a:r>
          </a:p>
        </p:txBody>
      </p:sp>
      <p:sp>
        <p:nvSpPr>
          <p:cNvPr id="34" name="Plassholder for tekst 30">
            <a:extLst>
              <a:ext uri="{FF2B5EF4-FFF2-40B4-BE49-F238E27FC236}">
                <a16:creationId xmlns:a16="http://schemas.microsoft.com/office/drawing/2014/main" id="{4D37792B-85C6-452C-D960-E7E7DF4EAF22}"/>
              </a:ext>
            </a:extLst>
          </p:cNvPr>
          <p:cNvSpPr>
            <a:spLocks noGrp="1"/>
          </p:cNvSpPr>
          <p:nvPr>
            <p:ph type="body" sz="quarter" idx="32" hasCustomPrompt="1"/>
          </p:nvPr>
        </p:nvSpPr>
        <p:spPr>
          <a:xfrm>
            <a:off x="6728619" y="2782074"/>
            <a:ext cx="1776412" cy="2670325"/>
          </a:xfrm>
        </p:spPr>
        <p:txBody>
          <a:bodyPr/>
          <a:lstStyle>
            <a:lvl1pPr marL="0" indent="0" algn="ctr">
              <a:spcBef>
                <a:spcPts val="0"/>
              </a:spcBef>
              <a:buNone/>
              <a:defRPr b="0">
                <a:latin typeface="+mn-lt"/>
              </a:defRPr>
            </a:lvl1pPr>
          </a:lstStyle>
          <a:p>
            <a:pPr lvl="0"/>
            <a:r>
              <a:rPr lang="en-GB">
                <a:effectLst/>
              </a:rPr>
              <a:t>This slide is used to show process. It can be different types of processes, for example as in the finance presentation. There is room for a total of 10 lines of text.</a:t>
            </a:r>
            <a:endParaRPr lang="en-GB"/>
          </a:p>
        </p:txBody>
      </p:sp>
      <p:sp>
        <p:nvSpPr>
          <p:cNvPr id="9" name="Frihåndsform: figur 8">
            <a:extLst>
              <a:ext uri="{FF2B5EF4-FFF2-40B4-BE49-F238E27FC236}">
                <a16:creationId xmlns:a16="http://schemas.microsoft.com/office/drawing/2014/main" id="{5476B0BA-5A97-F913-D871-63F1F01A9D87}"/>
              </a:ext>
              <a:ext uri="{C183D7F6-B498-43B3-948B-1728B52AA6E4}">
                <adec:decorative xmlns:adec="http://schemas.microsoft.com/office/drawing/2017/decorative" val="1"/>
              </a:ext>
            </a:extLst>
          </p:cNvPr>
          <p:cNvSpPr/>
          <p:nvPr userDrawn="1"/>
        </p:nvSpPr>
        <p:spPr>
          <a:xfrm>
            <a:off x="3324225" y="2032982"/>
            <a:ext cx="2517775" cy="3554035"/>
          </a:xfrm>
          <a:custGeom>
            <a:avLst/>
            <a:gdLst>
              <a:gd name="connsiteX0" fmla="*/ 0 w 5332412"/>
              <a:gd name="connsiteY0" fmla="*/ 0 h 1269622"/>
              <a:gd name="connsiteX1" fmla="*/ 5332412 w 5332412"/>
              <a:gd name="connsiteY1" fmla="*/ 0 h 1269622"/>
              <a:gd name="connsiteX2" fmla="*/ 5332412 w 5332412"/>
              <a:gd name="connsiteY2" fmla="*/ 1269622 h 1269622"/>
              <a:gd name="connsiteX3" fmla="*/ 0 w 5332412"/>
              <a:gd name="connsiteY3" fmla="*/ 1269622 h 1269622"/>
            </a:gdLst>
            <a:ahLst/>
            <a:cxnLst>
              <a:cxn ang="0">
                <a:pos x="connsiteX0" y="connsiteY0"/>
              </a:cxn>
              <a:cxn ang="0">
                <a:pos x="connsiteX1" y="connsiteY1"/>
              </a:cxn>
              <a:cxn ang="0">
                <a:pos x="connsiteX2" y="connsiteY2"/>
              </a:cxn>
              <a:cxn ang="0">
                <a:pos x="connsiteX3" y="connsiteY3"/>
              </a:cxn>
            </a:cxnLst>
            <a:rect l="l" t="t" r="r" b="b"/>
            <a:pathLst>
              <a:path w="5332412" h="1269622">
                <a:moveTo>
                  <a:pt x="0" y="0"/>
                </a:moveTo>
                <a:lnTo>
                  <a:pt x="5332412" y="0"/>
                </a:lnTo>
                <a:lnTo>
                  <a:pt x="5332412" y="1269622"/>
                </a:lnTo>
                <a:lnTo>
                  <a:pt x="0" y="1269622"/>
                </a:lnTo>
                <a:close/>
              </a:path>
            </a:pathLst>
          </a:custGeom>
          <a:solidFill>
            <a:srgbClr val="F2F2F2"/>
          </a:solidFill>
          <a:ln w="12677" cap="flat">
            <a:noFill/>
            <a:prstDash val="solid"/>
            <a:miter/>
          </a:ln>
        </p:spPr>
        <p:txBody>
          <a:bodyPr rtlCol="0" anchor="ctr"/>
          <a:lstStyle/>
          <a:p>
            <a:endParaRPr lang="en-GB"/>
          </a:p>
        </p:txBody>
      </p:sp>
      <p:sp>
        <p:nvSpPr>
          <p:cNvPr id="13" name="Plassholder for overskrift">
            <a:extLst>
              <a:ext uri="{FF2B5EF4-FFF2-40B4-BE49-F238E27FC236}">
                <a16:creationId xmlns:a16="http://schemas.microsoft.com/office/drawing/2014/main" id="{5FA6ADCB-70A7-C1EF-A277-0A61728F9FAC}"/>
              </a:ext>
            </a:extLst>
          </p:cNvPr>
          <p:cNvSpPr>
            <a:spLocks noGrp="1"/>
          </p:cNvSpPr>
          <p:nvPr>
            <p:ph type="body" sz="quarter" idx="29" hasCustomPrompt="1"/>
          </p:nvPr>
        </p:nvSpPr>
        <p:spPr>
          <a:xfrm>
            <a:off x="3671093" y="2268615"/>
            <a:ext cx="1824038" cy="252412"/>
          </a:xfrm>
        </p:spPr>
        <p:txBody>
          <a:bodyPr/>
          <a:lstStyle>
            <a:lvl1pPr marL="0" indent="0" algn="ctr">
              <a:spcBef>
                <a:spcPts val="0"/>
              </a:spcBef>
              <a:buNone/>
              <a:defRPr b="1">
                <a:latin typeface="+mn-lt"/>
              </a:defRPr>
            </a:lvl1pPr>
          </a:lstStyle>
          <a:p>
            <a:pPr lvl="0"/>
            <a:r>
              <a:rPr lang="en-GB"/>
              <a:t>Heading</a:t>
            </a:r>
          </a:p>
        </p:txBody>
      </p:sp>
      <p:sp>
        <p:nvSpPr>
          <p:cNvPr id="19" name="Plassholder for tekst 30">
            <a:extLst>
              <a:ext uri="{FF2B5EF4-FFF2-40B4-BE49-F238E27FC236}">
                <a16:creationId xmlns:a16="http://schemas.microsoft.com/office/drawing/2014/main" id="{12F1D5B5-0ACE-701A-970B-880D59057DCA}"/>
              </a:ext>
            </a:extLst>
          </p:cNvPr>
          <p:cNvSpPr>
            <a:spLocks noGrp="1"/>
          </p:cNvSpPr>
          <p:nvPr>
            <p:ph type="body" sz="quarter" idx="30" hasCustomPrompt="1"/>
          </p:nvPr>
        </p:nvSpPr>
        <p:spPr>
          <a:xfrm>
            <a:off x="3694907" y="2782074"/>
            <a:ext cx="1776412" cy="2670325"/>
          </a:xfrm>
        </p:spPr>
        <p:txBody>
          <a:bodyPr/>
          <a:lstStyle>
            <a:lvl1pPr marL="0" indent="0" algn="ctr">
              <a:spcBef>
                <a:spcPts val="0"/>
              </a:spcBef>
              <a:buNone/>
              <a:defRPr b="0">
                <a:latin typeface="+mn-lt"/>
              </a:defRPr>
            </a:lvl1pPr>
          </a:lstStyle>
          <a:p>
            <a:pPr lvl="0"/>
            <a:r>
              <a:rPr lang="en-GB">
                <a:effectLst/>
              </a:rPr>
              <a:t>This slide is used to show process. It can be different types of processes, for example as in the finance presentation. There is room for a total of 10 lines of text.</a:t>
            </a:r>
            <a:endParaRPr lang="en-GB"/>
          </a:p>
        </p:txBody>
      </p:sp>
      <p:sp>
        <p:nvSpPr>
          <p:cNvPr id="12" name="Frihåndsform: figur 11">
            <a:extLst>
              <a:ext uri="{FF2B5EF4-FFF2-40B4-BE49-F238E27FC236}">
                <a16:creationId xmlns:a16="http://schemas.microsoft.com/office/drawing/2014/main" id="{E2718AFE-BAD0-F773-E8FE-7F9451F94337}"/>
              </a:ext>
              <a:ext uri="{C183D7F6-B498-43B3-948B-1728B52AA6E4}">
                <adec:decorative xmlns:adec="http://schemas.microsoft.com/office/drawing/2017/decorative" val="1"/>
              </a:ext>
            </a:extLst>
          </p:cNvPr>
          <p:cNvSpPr/>
          <p:nvPr/>
        </p:nvSpPr>
        <p:spPr>
          <a:xfrm>
            <a:off x="509587" y="2032377"/>
            <a:ext cx="2284413" cy="3554035"/>
          </a:xfrm>
          <a:custGeom>
            <a:avLst/>
            <a:gdLst>
              <a:gd name="connsiteX0" fmla="*/ 0 w 5332412"/>
              <a:gd name="connsiteY0" fmla="*/ 0 h 1269622"/>
              <a:gd name="connsiteX1" fmla="*/ 5332412 w 5332412"/>
              <a:gd name="connsiteY1" fmla="*/ 0 h 1269622"/>
              <a:gd name="connsiteX2" fmla="*/ 5332412 w 5332412"/>
              <a:gd name="connsiteY2" fmla="*/ 1269622 h 1269622"/>
              <a:gd name="connsiteX3" fmla="*/ 0 w 5332412"/>
              <a:gd name="connsiteY3" fmla="*/ 1269622 h 1269622"/>
            </a:gdLst>
            <a:ahLst/>
            <a:cxnLst>
              <a:cxn ang="0">
                <a:pos x="connsiteX0" y="connsiteY0"/>
              </a:cxn>
              <a:cxn ang="0">
                <a:pos x="connsiteX1" y="connsiteY1"/>
              </a:cxn>
              <a:cxn ang="0">
                <a:pos x="connsiteX2" y="connsiteY2"/>
              </a:cxn>
              <a:cxn ang="0">
                <a:pos x="connsiteX3" y="connsiteY3"/>
              </a:cxn>
            </a:cxnLst>
            <a:rect l="l" t="t" r="r" b="b"/>
            <a:pathLst>
              <a:path w="5332412" h="1269622">
                <a:moveTo>
                  <a:pt x="0" y="0"/>
                </a:moveTo>
                <a:lnTo>
                  <a:pt x="5332412" y="0"/>
                </a:lnTo>
                <a:lnTo>
                  <a:pt x="5332412" y="1269622"/>
                </a:lnTo>
                <a:lnTo>
                  <a:pt x="0" y="1269622"/>
                </a:lnTo>
                <a:close/>
              </a:path>
            </a:pathLst>
          </a:custGeom>
          <a:solidFill>
            <a:srgbClr val="F2F2F2"/>
          </a:solidFill>
          <a:ln w="12677" cap="flat">
            <a:noFill/>
            <a:prstDash val="solid"/>
            <a:miter/>
          </a:ln>
        </p:spPr>
        <p:txBody>
          <a:bodyPr rtlCol="0" anchor="ctr"/>
          <a:lstStyle/>
          <a:p>
            <a:endParaRPr lang="en-GB"/>
          </a:p>
        </p:txBody>
      </p:sp>
      <p:sp>
        <p:nvSpPr>
          <p:cNvPr id="31" name="Plassholder for overskrift">
            <a:extLst>
              <a:ext uri="{FF2B5EF4-FFF2-40B4-BE49-F238E27FC236}">
                <a16:creationId xmlns:a16="http://schemas.microsoft.com/office/drawing/2014/main" id="{68237B08-2C5B-9217-2604-013E5BA2090C}"/>
              </a:ext>
            </a:extLst>
          </p:cNvPr>
          <p:cNvSpPr>
            <a:spLocks noGrp="1"/>
          </p:cNvSpPr>
          <p:nvPr>
            <p:ph type="body" sz="quarter" idx="27" hasCustomPrompt="1"/>
          </p:nvPr>
        </p:nvSpPr>
        <p:spPr>
          <a:xfrm>
            <a:off x="739775" y="2268010"/>
            <a:ext cx="1824038" cy="252412"/>
          </a:xfrm>
        </p:spPr>
        <p:txBody>
          <a:bodyPr/>
          <a:lstStyle>
            <a:lvl1pPr marL="0" indent="0" algn="ctr">
              <a:spcBef>
                <a:spcPts val="0"/>
              </a:spcBef>
              <a:buNone/>
              <a:defRPr b="1">
                <a:latin typeface="+mn-lt"/>
              </a:defRPr>
            </a:lvl1pPr>
          </a:lstStyle>
          <a:p>
            <a:pPr lvl="0"/>
            <a:r>
              <a:rPr lang="en-GB"/>
              <a:t>Heading</a:t>
            </a:r>
          </a:p>
        </p:txBody>
      </p:sp>
      <p:sp>
        <p:nvSpPr>
          <p:cNvPr id="32" name="Plassholder for tekst 30">
            <a:extLst>
              <a:ext uri="{FF2B5EF4-FFF2-40B4-BE49-F238E27FC236}">
                <a16:creationId xmlns:a16="http://schemas.microsoft.com/office/drawing/2014/main" id="{F05B16C7-3C3D-E127-60C4-A642084D5845}"/>
              </a:ext>
            </a:extLst>
          </p:cNvPr>
          <p:cNvSpPr>
            <a:spLocks noGrp="1"/>
          </p:cNvSpPr>
          <p:nvPr>
            <p:ph type="body" sz="quarter" idx="28" hasCustomPrompt="1"/>
          </p:nvPr>
        </p:nvSpPr>
        <p:spPr>
          <a:xfrm>
            <a:off x="763588" y="2781469"/>
            <a:ext cx="1776412" cy="2670325"/>
          </a:xfrm>
        </p:spPr>
        <p:txBody>
          <a:bodyPr/>
          <a:lstStyle>
            <a:lvl1pPr marL="0" indent="0" algn="ctr">
              <a:spcBef>
                <a:spcPts val="0"/>
              </a:spcBef>
              <a:buNone/>
              <a:defRPr b="0">
                <a:latin typeface="+mn-lt"/>
              </a:defRPr>
            </a:lvl1pPr>
          </a:lstStyle>
          <a:p>
            <a:pPr lvl="0"/>
            <a:r>
              <a:rPr lang="en-GB">
                <a:effectLst/>
              </a:rPr>
              <a:t>This slide is used to show process. It can be different types of processes, for example as in the finance presentation. There is room for a total of 10 lines of text.</a:t>
            </a:r>
            <a:endParaRPr lang="en-GB"/>
          </a:p>
        </p:txBody>
      </p:sp>
    </p:spTree>
    <p:extLst>
      <p:ext uri="{BB962C8B-B14F-4D97-AF65-F5344CB8AC3E}">
        <p14:creationId xmlns:p14="http://schemas.microsoft.com/office/powerpoint/2010/main" val="1519636115"/>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 Prosess 5">
    <p:spTree>
      <p:nvGrpSpPr>
        <p:cNvPr id="1" name=""/>
        <p:cNvGrpSpPr/>
        <p:nvPr/>
      </p:nvGrpSpPr>
      <p:grpSpPr>
        <a:xfrm>
          <a:off x="0" y="0"/>
          <a:ext cx="0" cy="0"/>
          <a:chOff x="0" y="0"/>
          <a:chExt cx="0" cy="0"/>
        </a:xfrm>
      </p:grpSpPr>
      <p:sp>
        <p:nvSpPr>
          <p:cNvPr id="6" name="Plassholder for stikktittel">
            <a:extLst>
              <a:ext uri="{FF2B5EF4-FFF2-40B4-BE49-F238E27FC236}">
                <a16:creationId xmlns:a16="http://schemas.microsoft.com/office/drawing/2014/main" id="{CD0CE8AF-E1D5-447A-8641-DEF1B00846AD}"/>
              </a:ext>
            </a:extLst>
          </p:cNvPr>
          <p:cNvSpPr>
            <a:spLocks noGrp="1"/>
          </p:cNvSpPr>
          <p:nvPr>
            <p:ph type="body" sz="quarter" idx="14" hasCustomPrompt="1"/>
          </p:nvPr>
        </p:nvSpPr>
        <p:spPr>
          <a:xfrm>
            <a:off x="509590" y="496117"/>
            <a:ext cx="11172822" cy="276999"/>
          </a:xfrm>
        </p:spPr>
        <p:txBody>
          <a:bodyPr wrap="square">
            <a:spAutoFit/>
          </a:bodyPr>
          <a:lstStyle>
            <a:lvl1pPr marL="0" indent="0">
              <a:lnSpc>
                <a:spcPct val="100000"/>
              </a:lnSpc>
              <a:spcBef>
                <a:spcPts val="0"/>
              </a:spcBef>
              <a:buNone/>
              <a:defRPr sz="1800" spc="-20" baseline="0">
                <a:solidFill>
                  <a:schemeClr val="accent1"/>
                </a:solidFill>
              </a:defRPr>
            </a:lvl1pPr>
          </a:lstStyle>
          <a:p>
            <a:pPr lvl="0"/>
            <a:r>
              <a:rPr lang="en-GB"/>
              <a:t>Sub header, topic or chapter name</a:t>
            </a:r>
          </a:p>
        </p:txBody>
      </p:sp>
      <p:sp>
        <p:nvSpPr>
          <p:cNvPr id="2" name="Tittel 1">
            <a:extLst>
              <a:ext uri="{FF2B5EF4-FFF2-40B4-BE49-F238E27FC236}">
                <a16:creationId xmlns:a16="http://schemas.microsoft.com/office/drawing/2014/main" id="{E4103CD8-DC4B-1EAC-E4B7-A853F1896FA8}"/>
              </a:ext>
            </a:extLst>
          </p:cNvPr>
          <p:cNvSpPr>
            <a:spLocks noGrp="1"/>
          </p:cNvSpPr>
          <p:nvPr>
            <p:ph type="title" hasCustomPrompt="1"/>
          </p:nvPr>
        </p:nvSpPr>
        <p:spPr>
          <a:xfrm>
            <a:off x="509589" y="766764"/>
            <a:ext cx="11172822" cy="976229"/>
          </a:xfrm>
        </p:spPr>
        <p:txBody>
          <a:bodyPr/>
          <a:lstStyle/>
          <a:p>
            <a:r>
              <a:rPr lang="en-GB"/>
              <a:t>Heading</a:t>
            </a:r>
          </a:p>
        </p:txBody>
      </p:sp>
      <p:sp>
        <p:nvSpPr>
          <p:cNvPr id="42" name="Frihåndsform: figur 41">
            <a:extLst>
              <a:ext uri="{FF2B5EF4-FFF2-40B4-BE49-F238E27FC236}">
                <a16:creationId xmlns:a16="http://schemas.microsoft.com/office/drawing/2014/main" id="{3AF1DE38-37B8-77C8-8971-D5DC5415E047}"/>
              </a:ext>
              <a:ext uri="{C183D7F6-B498-43B3-948B-1728B52AA6E4}">
                <adec:decorative xmlns:adec="http://schemas.microsoft.com/office/drawing/2017/decorative" val="1"/>
              </a:ext>
            </a:extLst>
          </p:cNvPr>
          <p:cNvSpPr/>
          <p:nvPr/>
        </p:nvSpPr>
        <p:spPr>
          <a:xfrm>
            <a:off x="9648825" y="2032377"/>
            <a:ext cx="2030412" cy="3554035"/>
          </a:xfrm>
          <a:custGeom>
            <a:avLst/>
            <a:gdLst>
              <a:gd name="connsiteX0" fmla="*/ 0 w 5332412"/>
              <a:gd name="connsiteY0" fmla="*/ 0 h 1269622"/>
              <a:gd name="connsiteX1" fmla="*/ 5332412 w 5332412"/>
              <a:gd name="connsiteY1" fmla="*/ 0 h 1269622"/>
              <a:gd name="connsiteX2" fmla="*/ 5332412 w 5332412"/>
              <a:gd name="connsiteY2" fmla="*/ 1269622 h 1269622"/>
              <a:gd name="connsiteX3" fmla="*/ 0 w 5332412"/>
              <a:gd name="connsiteY3" fmla="*/ 1269622 h 1269622"/>
            </a:gdLst>
            <a:ahLst/>
            <a:cxnLst>
              <a:cxn ang="0">
                <a:pos x="connsiteX0" y="connsiteY0"/>
              </a:cxn>
              <a:cxn ang="0">
                <a:pos x="connsiteX1" y="connsiteY1"/>
              </a:cxn>
              <a:cxn ang="0">
                <a:pos x="connsiteX2" y="connsiteY2"/>
              </a:cxn>
              <a:cxn ang="0">
                <a:pos x="connsiteX3" y="connsiteY3"/>
              </a:cxn>
            </a:cxnLst>
            <a:rect l="l" t="t" r="r" b="b"/>
            <a:pathLst>
              <a:path w="5332412" h="1269622">
                <a:moveTo>
                  <a:pt x="0" y="0"/>
                </a:moveTo>
                <a:lnTo>
                  <a:pt x="5332412" y="0"/>
                </a:lnTo>
                <a:lnTo>
                  <a:pt x="5332412" y="1269622"/>
                </a:lnTo>
                <a:lnTo>
                  <a:pt x="0" y="1269622"/>
                </a:lnTo>
                <a:close/>
              </a:path>
            </a:pathLst>
          </a:custGeom>
          <a:solidFill>
            <a:srgbClr val="F2F2F2"/>
          </a:solidFill>
          <a:ln w="12677" cap="flat">
            <a:noFill/>
            <a:prstDash val="solid"/>
            <a:miter/>
          </a:ln>
        </p:spPr>
        <p:txBody>
          <a:bodyPr rtlCol="0" anchor="ctr"/>
          <a:lstStyle/>
          <a:p>
            <a:endParaRPr lang="en-GB"/>
          </a:p>
        </p:txBody>
      </p:sp>
      <p:sp>
        <p:nvSpPr>
          <p:cNvPr id="44" name="Plassholder for overskrift">
            <a:extLst>
              <a:ext uri="{FF2B5EF4-FFF2-40B4-BE49-F238E27FC236}">
                <a16:creationId xmlns:a16="http://schemas.microsoft.com/office/drawing/2014/main" id="{72E8DB7B-D533-561A-AC99-2E35C94F7007}"/>
              </a:ext>
            </a:extLst>
          </p:cNvPr>
          <p:cNvSpPr>
            <a:spLocks noGrp="1"/>
          </p:cNvSpPr>
          <p:nvPr>
            <p:ph type="body" sz="quarter" idx="36" hasCustomPrompt="1"/>
          </p:nvPr>
        </p:nvSpPr>
        <p:spPr>
          <a:xfrm>
            <a:off x="9835210" y="2268010"/>
            <a:ext cx="1657760" cy="252412"/>
          </a:xfrm>
        </p:spPr>
        <p:txBody>
          <a:bodyPr/>
          <a:lstStyle>
            <a:lvl1pPr marL="0" indent="0" algn="ctr">
              <a:spcBef>
                <a:spcPts val="0"/>
              </a:spcBef>
              <a:buNone/>
              <a:defRPr b="1">
                <a:latin typeface="+mn-lt"/>
              </a:defRPr>
            </a:lvl1pPr>
          </a:lstStyle>
          <a:p>
            <a:pPr lvl="0"/>
            <a:r>
              <a:rPr lang="en-GB"/>
              <a:t>Heading</a:t>
            </a:r>
          </a:p>
        </p:txBody>
      </p:sp>
      <p:sp>
        <p:nvSpPr>
          <p:cNvPr id="45" name="Plassholder for tekst 30">
            <a:extLst>
              <a:ext uri="{FF2B5EF4-FFF2-40B4-BE49-F238E27FC236}">
                <a16:creationId xmlns:a16="http://schemas.microsoft.com/office/drawing/2014/main" id="{5897535E-E132-3AB1-7C5C-082E7FC76F89}"/>
              </a:ext>
            </a:extLst>
          </p:cNvPr>
          <p:cNvSpPr>
            <a:spLocks noGrp="1"/>
          </p:cNvSpPr>
          <p:nvPr>
            <p:ph type="body" sz="quarter" idx="37" hasCustomPrompt="1"/>
          </p:nvPr>
        </p:nvSpPr>
        <p:spPr>
          <a:xfrm>
            <a:off x="9865101" y="2781469"/>
            <a:ext cx="1597978" cy="2670325"/>
          </a:xfrm>
        </p:spPr>
        <p:txBody>
          <a:bodyPr/>
          <a:lstStyle>
            <a:lvl1pPr marL="0" indent="0" algn="ctr">
              <a:spcBef>
                <a:spcPts val="0"/>
              </a:spcBef>
              <a:buNone/>
              <a:defRPr b="0">
                <a:latin typeface="+mn-lt"/>
              </a:defRPr>
            </a:lvl1pPr>
          </a:lstStyle>
          <a:p>
            <a:pPr lvl="0"/>
            <a:r>
              <a:rPr lang="en-GB">
                <a:effectLst/>
              </a:rPr>
              <a:t>This slide is used to show process. It can be different types of processes, for example as in the finance presentation. There is room for a total of 9 lines of text.</a:t>
            </a:r>
            <a:endParaRPr lang="en-GB"/>
          </a:p>
        </p:txBody>
      </p:sp>
      <p:sp>
        <p:nvSpPr>
          <p:cNvPr id="3" name="Plassholder for dato 2">
            <a:extLst>
              <a:ext uri="{FF2B5EF4-FFF2-40B4-BE49-F238E27FC236}">
                <a16:creationId xmlns:a16="http://schemas.microsoft.com/office/drawing/2014/main" id="{23DA3595-0D76-FC7F-CE98-A2771164E217}"/>
              </a:ext>
            </a:extLst>
          </p:cNvPr>
          <p:cNvSpPr>
            <a:spLocks noGrp="1"/>
          </p:cNvSpPr>
          <p:nvPr>
            <p:ph type="dt" sz="half" idx="10"/>
          </p:nvPr>
        </p:nvSpPr>
        <p:spPr/>
        <p:txBody>
          <a:bodyPr/>
          <a:lstStyle/>
          <a:p>
            <a:fld id="{E6A610A8-4EE9-470C-972D-0E41A2C50444}" type="datetimeFigureOut">
              <a:rPr lang="en-GB" smtClean="0"/>
              <a:t>10/08/2026</a:t>
            </a:fld>
            <a:endParaRPr lang="en-GB"/>
          </a:p>
        </p:txBody>
      </p:sp>
      <p:sp>
        <p:nvSpPr>
          <p:cNvPr id="4" name="Plassholder for bunntekst 3">
            <a:extLst>
              <a:ext uri="{FF2B5EF4-FFF2-40B4-BE49-F238E27FC236}">
                <a16:creationId xmlns:a16="http://schemas.microsoft.com/office/drawing/2014/main" id="{A8C16737-31A4-6AA3-36AE-0BE2577D1271}"/>
              </a:ext>
            </a:extLst>
          </p:cNvPr>
          <p:cNvSpPr>
            <a:spLocks noGrp="1"/>
          </p:cNvSpPr>
          <p:nvPr>
            <p:ph type="ftr" sz="quarter" idx="11"/>
          </p:nvPr>
        </p:nvSpPr>
        <p:spPr/>
        <p:txBody>
          <a:bodyPr/>
          <a:lstStyle/>
          <a:p>
            <a:endParaRPr lang="en-GB"/>
          </a:p>
        </p:txBody>
      </p:sp>
      <p:sp>
        <p:nvSpPr>
          <p:cNvPr id="5" name="Plassholder for lysbildenummer 4">
            <a:extLst>
              <a:ext uri="{FF2B5EF4-FFF2-40B4-BE49-F238E27FC236}">
                <a16:creationId xmlns:a16="http://schemas.microsoft.com/office/drawing/2014/main" id="{C6A46AD8-B713-9AE7-6379-37F6049140CD}"/>
              </a:ext>
            </a:extLst>
          </p:cNvPr>
          <p:cNvSpPr>
            <a:spLocks noGrp="1"/>
          </p:cNvSpPr>
          <p:nvPr>
            <p:ph type="sldNum" sz="quarter" idx="12"/>
          </p:nvPr>
        </p:nvSpPr>
        <p:spPr/>
        <p:txBody>
          <a:bodyPr/>
          <a:lstStyle/>
          <a:p>
            <a:fld id="{BE2ACD00-28B2-4D17-A930-2C9F8441C7CA}" type="slidenum">
              <a:rPr lang="en-GB" smtClean="0"/>
              <a:t>‹#›</a:t>
            </a:fld>
            <a:endParaRPr lang="en-GB"/>
          </a:p>
        </p:txBody>
      </p:sp>
      <p:sp>
        <p:nvSpPr>
          <p:cNvPr id="17" name="Plassholder for overskrift">
            <a:extLst>
              <a:ext uri="{FF2B5EF4-FFF2-40B4-BE49-F238E27FC236}">
                <a16:creationId xmlns:a16="http://schemas.microsoft.com/office/drawing/2014/main" id="{91413200-27A2-0475-0A60-36258A08E09A}"/>
              </a:ext>
            </a:extLst>
          </p:cNvPr>
          <p:cNvSpPr>
            <a:spLocks noGrp="1"/>
          </p:cNvSpPr>
          <p:nvPr>
            <p:ph type="body" sz="quarter" idx="29" hasCustomPrompt="1"/>
          </p:nvPr>
        </p:nvSpPr>
        <p:spPr>
          <a:xfrm>
            <a:off x="4572000" y="2268010"/>
            <a:ext cx="3070225" cy="252412"/>
          </a:xfrm>
        </p:spPr>
        <p:txBody>
          <a:bodyPr/>
          <a:lstStyle>
            <a:lvl1pPr marL="0" indent="0" algn="ctr">
              <a:spcBef>
                <a:spcPts val="0"/>
              </a:spcBef>
              <a:buNone/>
              <a:defRPr b="1">
                <a:latin typeface="+mn-lt"/>
              </a:defRPr>
            </a:lvl1pPr>
          </a:lstStyle>
          <a:p>
            <a:pPr lvl="0"/>
            <a:r>
              <a:rPr lang="en-GB" err="1"/>
              <a:t>Overskrift</a:t>
            </a:r>
            <a:endParaRPr lang="en-GB"/>
          </a:p>
        </p:txBody>
      </p:sp>
      <p:sp>
        <p:nvSpPr>
          <p:cNvPr id="10" name="Likebent trekant 9">
            <a:extLst>
              <a:ext uri="{FF2B5EF4-FFF2-40B4-BE49-F238E27FC236}">
                <a16:creationId xmlns:a16="http://schemas.microsoft.com/office/drawing/2014/main" id="{3B4EA19C-BA68-5BEB-8831-2174E717BDC6}"/>
              </a:ext>
              <a:ext uri="{C183D7F6-B498-43B3-948B-1728B52AA6E4}">
                <adec:decorative xmlns:adec="http://schemas.microsoft.com/office/drawing/2017/decorative" val="1"/>
              </a:ext>
            </a:extLst>
          </p:cNvPr>
          <p:cNvSpPr/>
          <p:nvPr userDrawn="1"/>
        </p:nvSpPr>
        <p:spPr>
          <a:xfrm rot="5400000">
            <a:off x="2543130" y="3745755"/>
            <a:ext cx="244844" cy="127279"/>
          </a:xfrm>
          <a:prstGeom prst="triangl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Likebent trekant 13">
            <a:extLst>
              <a:ext uri="{FF2B5EF4-FFF2-40B4-BE49-F238E27FC236}">
                <a16:creationId xmlns:a16="http://schemas.microsoft.com/office/drawing/2014/main" id="{D9955D13-C265-F725-BA1F-6818B8D8A222}"/>
              </a:ext>
              <a:ext uri="{C183D7F6-B498-43B3-948B-1728B52AA6E4}">
                <adec:decorative xmlns:adec="http://schemas.microsoft.com/office/drawing/2017/decorative" val="1"/>
              </a:ext>
            </a:extLst>
          </p:cNvPr>
          <p:cNvSpPr/>
          <p:nvPr userDrawn="1"/>
        </p:nvSpPr>
        <p:spPr>
          <a:xfrm rot="5400000">
            <a:off x="4831070" y="3745756"/>
            <a:ext cx="244844" cy="127279"/>
          </a:xfrm>
          <a:prstGeom prst="triangl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Likebent trekant 14">
            <a:extLst>
              <a:ext uri="{FF2B5EF4-FFF2-40B4-BE49-F238E27FC236}">
                <a16:creationId xmlns:a16="http://schemas.microsoft.com/office/drawing/2014/main" id="{2E397665-D90B-C7FF-1539-EC2EAA5481A5}"/>
              </a:ext>
              <a:ext uri="{C183D7F6-B498-43B3-948B-1728B52AA6E4}">
                <adec:decorative xmlns:adec="http://schemas.microsoft.com/office/drawing/2017/decorative" val="1"/>
              </a:ext>
            </a:extLst>
          </p:cNvPr>
          <p:cNvSpPr/>
          <p:nvPr userDrawn="1"/>
        </p:nvSpPr>
        <p:spPr>
          <a:xfrm rot="5400000">
            <a:off x="7117863" y="3745757"/>
            <a:ext cx="244844" cy="127279"/>
          </a:xfrm>
          <a:prstGeom prst="triangl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 name="Likebent trekant 23">
            <a:extLst>
              <a:ext uri="{FF2B5EF4-FFF2-40B4-BE49-F238E27FC236}">
                <a16:creationId xmlns:a16="http://schemas.microsoft.com/office/drawing/2014/main" id="{61919836-4364-F8FF-BBC4-CF562607D911}"/>
              </a:ext>
              <a:ext uri="{C183D7F6-B498-43B3-948B-1728B52AA6E4}">
                <adec:decorative xmlns:adec="http://schemas.microsoft.com/office/drawing/2017/decorative" val="1"/>
              </a:ext>
            </a:extLst>
          </p:cNvPr>
          <p:cNvSpPr/>
          <p:nvPr userDrawn="1"/>
        </p:nvSpPr>
        <p:spPr>
          <a:xfrm rot="5400000">
            <a:off x="9404026" y="3745758"/>
            <a:ext cx="244844" cy="127279"/>
          </a:xfrm>
          <a:prstGeom prst="triangl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3" name="Frihåndsform: figur 32">
            <a:extLst>
              <a:ext uri="{FF2B5EF4-FFF2-40B4-BE49-F238E27FC236}">
                <a16:creationId xmlns:a16="http://schemas.microsoft.com/office/drawing/2014/main" id="{D590AC57-98C0-4FCA-3C19-A1F95003F215}"/>
              </a:ext>
              <a:ext uri="{C183D7F6-B498-43B3-948B-1728B52AA6E4}">
                <adec:decorative xmlns:adec="http://schemas.microsoft.com/office/drawing/2017/decorative" val="1"/>
              </a:ext>
            </a:extLst>
          </p:cNvPr>
          <p:cNvSpPr/>
          <p:nvPr/>
        </p:nvSpPr>
        <p:spPr>
          <a:xfrm>
            <a:off x="7367589" y="2032377"/>
            <a:ext cx="2030412" cy="3554035"/>
          </a:xfrm>
          <a:custGeom>
            <a:avLst/>
            <a:gdLst>
              <a:gd name="connsiteX0" fmla="*/ 0 w 5332412"/>
              <a:gd name="connsiteY0" fmla="*/ 0 h 1269622"/>
              <a:gd name="connsiteX1" fmla="*/ 5332412 w 5332412"/>
              <a:gd name="connsiteY1" fmla="*/ 0 h 1269622"/>
              <a:gd name="connsiteX2" fmla="*/ 5332412 w 5332412"/>
              <a:gd name="connsiteY2" fmla="*/ 1269622 h 1269622"/>
              <a:gd name="connsiteX3" fmla="*/ 0 w 5332412"/>
              <a:gd name="connsiteY3" fmla="*/ 1269622 h 1269622"/>
            </a:gdLst>
            <a:ahLst/>
            <a:cxnLst>
              <a:cxn ang="0">
                <a:pos x="connsiteX0" y="connsiteY0"/>
              </a:cxn>
              <a:cxn ang="0">
                <a:pos x="connsiteX1" y="connsiteY1"/>
              </a:cxn>
              <a:cxn ang="0">
                <a:pos x="connsiteX2" y="connsiteY2"/>
              </a:cxn>
              <a:cxn ang="0">
                <a:pos x="connsiteX3" y="connsiteY3"/>
              </a:cxn>
            </a:cxnLst>
            <a:rect l="l" t="t" r="r" b="b"/>
            <a:pathLst>
              <a:path w="5332412" h="1269622">
                <a:moveTo>
                  <a:pt x="0" y="0"/>
                </a:moveTo>
                <a:lnTo>
                  <a:pt x="5332412" y="0"/>
                </a:lnTo>
                <a:lnTo>
                  <a:pt x="5332412" y="1269622"/>
                </a:lnTo>
                <a:lnTo>
                  <a:pt x="0" y="1269622"/>
                </a:lnTo>
                <a:close/>
              </a:path>
            </a:pathLst>
          </a:custGeom>
          <a:solidFill>
            <a:srgbClr val="F2F2F2"/>
          </a:solidFill>
          <a:ln w="12677" cap="flat">
            <a:noFill/>
            <a:prstDash val="solid"/>
            <a:miter/>
          </a:ln>
        </p:spPr>
        <p:txBody>
          <a:bodyPr rtlCol="0" anchor="ctr"/>
          <a:lstStyle/>
          <a:p>
            <a:endParaRPr lang="en-GB"/>
          </a:p>
        </p:txBody>
      </p:sp>
      <p:sp>
        <p:nvSpPr>
          <p:cNvPr id="36" name="Plassholder for overskrift">
            <a:extLst>
              <a:ext uri="{FF2B5EF4-FFF2-40B4-BE49-F238E27FC236}">
                <a16:creationId xmlns:a16="http://schemas.microsoft.com/office/drawing/2014/main" id="{A13E0111-3FF7-3FDA-8C52-8DA2267ABF39}"/>
              </a:ext>
            </a:extLst>
          </p:cNvPr>
          <p:cNvSpPr>
            <a:spLocks noGrp="1"/>
          </p:cNvSpPr>
          <p:nvPr>
            <p:ph type="body" sz="quarter" idx="34" hasCustomPrompt="1"/>
          </p:nvPr>
        </p:nvSpPr>
        <p:spPr>
          <a:xfrm>
            <a:off x="7553974" y="2268010"/>
            <a:ext cx="1657760" cy="252412"/>
          </a:xfrm>
        </p:spPr>
        <p:txBody>
          <a:bodyPr/>
          <a:lstStyle>
            <a:lvl1pPr marL="0" indent="0" algn="ctr">
              <a:spcBef>
                <a:spcPts val="0"/>
              </a:spcBef>
              <a:buNone/>
              <a:defRPr b="1">
                <a:latin typeface="+mn-lt"/>
              </a:defRPr>
            </a:lvl1pPr>
          </a:lstStyle>
          <a:p>
            <a:pPr lvl="0"/>
            <a:r>
              <a:rPr lang="en-GB"/>
              <a:t>Heading</a:t>
            </a:r>
          </a:p>
        </p:txBody>
      </p:sp>
      <p:sp>
        <p:nvSpPr>
          <p:cNvPr id="39" name="Plassholder for tekst 30">
            <a:extLst>
              <a:ext uri="{FF2B5EF4-FFF2-40B4-BE49-F238E27FC236}">
                <a16:creationId xmlns:a16="http://schemas.microsoft.com/office/drawing/2014/main" id="{F8C98C1F-D8E9-95E1-6A22-7C78F2B54135}"/>
              </a:ext>
            </a:extLst>
          </p:cNvPr>
          <p:cNvSpPr>
            <a:spLocks noGrp="1"/>
          </p:cNvSpPr>
          <p:nvPr>
            <p:ph type="body" sz="quarter" idx="35" hasCustomPrompt="1"/>
          </p:nvPr>
        </p:nvSpPr>
        <p:spPr>
          <a:xfrm>
            <a:off x="7583865" y="2781469"/>
            <a:ext cx="1597978" cy="2670325"/>
          </a:xfrm>
        </p:spPr>
        <p:txBody>
          <a:bodyPr/>
          <a:lstStyle>
            <a:lvl1pPr marL="0" indent="0" algn="ctr">
              <a:spcBef>
                <a:spcPts val="0"/>
              </a:spcBef>
              <a:buNone/>
              <a:defRPr b="0">
                <a:latin typeface="+mn-lt"/>
              </a:defRPr>
            </a:lvl1pPr>
          </a:lstStyle>
          <a:p>
            <a:pPr lvl="0"/>
            <a:r>
              <a:rPr lang="en-GB">
                <a:effectLst/>
              </a:rPr>
              <a:t>This slide is used to show process. It can be different types of processes, for example as in the finance presentation. There is room for a total of 9 lines of text.</a:t>
            </a:r>
            <a:endParaRPr lang="en-GB"/>
          </a:p>
        </p:txBody>
      </p:sp>
      <p:sp>
        <p:nvSpPr>
          <p:cNvPr id="20" name="Frihåndsform: figur 19">
            <a:extLst>
              <a:ext uri="{FF2B5EF4-FFF2-40B4-BE49-F238E27FC236}">
                <a16:creationId xmlns:a16="http://schemas.microsoft.com/office/drawing/2014/main" id="{50B38A5D-A85E-9E4E-C00D-F8592CB3AF75}"/>
              </a:ext>
              <a:ext uri="{C183D7F6-B498-43B3-948B-1728B52AA6E4}">
                <adec:decorative xmlns:adec="http://schemas.microsoft.com/office/drawing/2017/decorative" val="1"/>
              </a:ext>
            </a:extLst>
          </p:cNvPr>
          <p:cNvSpPr/>
          <p:nvPr/>
        </p:nvSpPr>
        <p:spPr>
          <a:xfrm>
            <a:off x="5080794" y="2032377"/>
            <a:ext cx="2030412" cy="3554035"/>
          </a:xfrm>
          <a:custGeom>
            <a:avLst/>
            <a:gdLst>
              <a:gd name="connsiteX0" fmla="*/ 0 w 5332412"/>
              <a:gd name="connsiteY0" fmla="*/ 0 h 1269622"/>
              <a:gd name="connsiteX1" fmla="*/ 5332412 w 5332412"/>
              <a:gd name="connsiteY1" fmla="*/ 0 h 1269622"/>
              <a:gd name="connsiteX2" fmla="*/ 5332412 w 5332412"/>
              <a:gd name="connsiteY2" fmla="*/ 1269622 h 1269622"/>
              <a:gd name="connsiteX3" fmla="*/ 0 w 5332412"/>
              <a:gd name="connsiteY3" fmla="*/ 1269622 h 1269622"/>
            </a:gdLst>
            <a:ahLst/>
            <a:cxnLst>
              <a:cxn ang="0">
                <a:pos x="connsiteX0" y="connsiteY0"/>
              </a:cxn>
              <a:cxn ang="0">
                <a:pos x="connsiteX1" y="connsiteY1"/>
              </a:cxn>
              <a:cxn ang="0">
                <a:pos x="connsiteX2" y="connsiteY2"/>
              </a:cxn>
              <a:cxn ang="0">
                <a:pos x="connsiteX3" y="connsiteY3"/>
              </a:cxn>
            </a:cxnLst>
            <a:rect l="l" t="t" r="r" b="b"/>
            <a:pathLst>
              <a:path w="5332412" h="1269622">
                <a:moveTo>
                  <a:pt x="0" y="0"/>
                </a:moveTo>
                <a:lnTo>
                  <a:pt x="5332412" y="0"/>
                </a:lnTo>
                <a:lnTo>
                  <a:pt x="5332412" y="1269622"/>
                </a:lnTo>
                <a:lnTo>
                  <a:pt x="0" y="1269622"/>
                </a:lnTo>
                <a:close/>
              </a:path>
            </a:pathLst>
          </a:custGeom>
          <a:solidFill>
            <a:srgbClr val="F2F2F2"/>
          </a:solidFill>
          <a:ln w="12677" cap="flat">
            <a:noFill/>
            <a:prstDash val="solid"/>
            <a:miter/>
          </a:ln>
        </p:spPr>
        <p:txBody>
          <a:bodyPr rtlCol="0" anchor="ctr"/>
          <a:lstStyle/>
          <a:p>
            <a:endParaRPr lang="en-GB"/>
          </a:p>
        </p:txBody>
      </p:sp>
      <p:sp>
        <p:nvSpPr>
          <p:cNvPr id="22" name="Plassholder for overskrift">
            <a:extLst>
              <a:ext uri="{FF2B5EF4-FFF2-40B4-BE49-F238E27FC236}">
                <a16:creationId xmlns:a16="http://schemas.microsoft.com/office/drawing/2014/main" id="{02079A31-0985-1454-18E8-C548B9066C86}"/>
              </a:ext>
            </a:extLst>
          </p:cNvPr>
          <p:cNvSpPr>
            <a:spLocks noGrp="1"/>
          </p:cNvSpPr>
          <p:nvPr>
            <p:ph type="body" sz="quarter" idx="32" hasCustomPrompt="1"/>
          </p:nvPr>
        </p:nvSpPr>
        <p:spPr>
          <a:xfrm>
            <a:off x="5267179" y="2268010"/>
            <a:ext cx="1657760" cy="252412"/>
          </a:xfrm>
        </p:spPr>
        <p:txBody>
          <a:bodyPr/>
          <a:lstStyle>
            <a:lvl1pPr marL="0" indent="0" algn="ctr">
              <a:spcBef>
                <a:spcPts val="0"/>
              </a:spcBef>
              <a:buNone/>
              <a:defRPr b="1">
                <a:latin typeface="+mn-lt"/>
              </a:defRPr>
            </a:lvl1pPr>
          </a:lstStyle>
          <a:p>
            <a:pPr lvl="0"/>
            <a:r>
              <a:rPr lang="en-GB"/>
              <a:t>Heading</a:t>
            </a:r>
          </a:p>
        </p:txBody>
      </p:sp>
      <p:sp>
        <p:nvSpPr>
          <p:cNvPr id="23" name="Plassholder for tekst 30">
            <a:extLst>
              <a:ext uri="{FF2B5EF4-FFF2-40B4-BE49-F238E27FC236}">
                <a16:creationId xmlns:a16="http://schemas.microsoft.com/office/drawing/2014/main" id="{41C2E3DA-F4E7-9092-2396-2D76E516D106}"/>
              </a:ext>
            </a:extLst>
          </p:cNvPr>
          <p:cNvSpPr>
            <a:spLocks noGrp="1"/>
          </p:cNvSpPr>
          <p:nvPr>
            <p:ph type="body" sz="quarter" idx="33" hasCustomPrompt="1"/>
          </p:nvPr>
        </p:nvSpPr>
        <p:spPr>
          <a:xfrm>
            <a:off x="5297070" y="2781469"/>
            <a:ext cx="1597978" cy="2670325"/>
          </a:xfrm>
        </p:spPr>
        <p:txBody>
          <a:bodyPr/>
          <a:lstStyle>
            <a:lvl1pPr marL="0" indent="0" algn="ctr">
              <a:spcBef>
                <a:spcPts val="0"/>
              </a:spcBef>
              <a:buNone/>
              <a:defRPr b="0">
                <a:latin typeface="+mn-lt"/>
              </a:defRPr>
            </a:lvl1pPr>
          </a:lstStyle>
          <a:p>
            <a:pPr lvl="0"/>
            <a:r>
              <a:rPr lang="en-GB">
                <a:effectLst/>
              </a:rPr>
              <a:t>This slide is used to show process. It can be different types of processes, for example as in the finance presentation. There is room for a total of 9 lines of text.</a:t>
            </a:r>
            <a:endParaRPr lang="en-GB"/>
          </a:p>
        </p:txBody>
      </p:sp>
      <p:sp>
        <p:nvSpPr>
          <p:cNvPr id="11" name="Frihåndsform: figur 10">
            <a:extLst>
              <a:ext uri="{FF2B5EF4-FFF2-40B4-BE49-F238E27FC236}">
                <a16:creationId xmlns:a16="http://schemas.microsoft.com/office/drawing/2014/main" id="{96CB7A8B-B8C8-D31F-4160-D460B24A549B}"/>
              </a:ext>
              <a:ext uri="{C183D7F6-B498-43B3-948B-1728B52AA6E4}">
                <adec:decorative xmlns:adec="http://schemas.microsoft.com/office/drawing/2017/decorative" val="1"/>
              </a:ext>
            </a:extLst>
          </p:cNvPr>
          <p:cNvSpPr/>
          <p:nvPr/>
        </p:nvSpPr>
        <p:spPr>
          <a:xfrm>
            <a:off x="2794001" y="2032377"/>
            <a:ext cx="2030412" cy="3554035"/>
          </a:xfrm>
          <a:custGeom>
            <a:avLst/>
            <a:gdLst>
              <a:gd name="connsiteX0" fmla="*/ 0 w 5332412"/>
              <a:gd name="connsiteY0" fmla="*/ 0 h 1269622"/>
              <a:gd name="connsiteX1" fmla="*/ 5332412 w 5332412"/>
              <a:gd name="connsiteY1" fmla="*/ 0 h 1269622"/>
              <a:gd name="connsiteX2" fmla="*/ 5332412 w 5332412"/>
              <a:gd name="connsiteY2" fmla="*/ 1269622 h 1269622"/>
              <a:gd name="connsiteX3" fmla="*/ 0 w 5332412"/>
              <a:gd name="connsiteY3" fmla="*/ 1269622 h 1269622"/>
            </a:gdLst>
            <a:ahLst/>
            <a:cxnLst>
              <a:cxn ang="0">
                <a:pos x="connsiteX0" y="connsiteY0"/>
              </a:cxn>
              <a:cxn ang="0">
                <a:pos x="connsiteX1" y="connsiteY1"/>
              </a:cxn>
              <a:cxn ang="0">
                <a:pos x="connsiteX2" y="connsiteY2"/>
              </a:cxn>
              <a:cxn ang="0">
                <a:pos x="connsiteX3" y="connsiteY3"/>
              </a:cxn>
            </a:cxnLst>
            <a:rect l="l" t="t" r="r" b="b"/>
            <a:pathLst>
              <a:path w="5332412" h="1269622">
                <a:moveTo>
                  <a:pt x="0" y="0"/>
                </a:moveTo>
                <a:lnTo>
                  <a:pt x="5332412" y="0"/>
                </a:lnTo>
                <a:lnTo>
                  <a:pt x="5332412" y="1269622"/>
                </a:lnTo>
                <a:lnTo>
                  <a:pt x="0" y="1269622"/>
                </a:lnTo>
                <a:close/>
              </a:path>
            </a:pathLst>
          </a:custGeom>
          <a:solidFill>
            <a:srgbClr val="F2F2F2"/>
          </a:solidFill>
          <a:ln w="12677" cap="flat">
            <a:noFill/>
            <a:prstDash val="solid"/>
            <a:miter/>
          </a:ln>
        </p:spPr>
        <p:txBody>
          <a:bodyPr rtlCol="0" anchor="ctr"/>
          <a:lstStyle/>
          <a:p>
            <a:endParaRPr lang="en-GB"/>
          </a:p>
        </p:txBody>
      </p:sp>
      <p:sp>
        <p:nvSpPr>
          <p:cNvPr id="16" name="Plassholder for overskrift">
            <a:extLst>
              <a:ext uri="{FF2B5EF4-FFF2-40B4-BE49-F238E27FC236}">
                <a16:creationId xmlns:a16="http://schemas.microsoft.com/office/drawing/2014/main" id="{749BDA63-3821-AB08-AB80-63EB1AFB9C00}"/>
              </a:ext>
            </a:extLst>
          </p:cNvPr>
          <p:cNvSpPr>
            <a:spLocks noGrp="1"/>
          </p:cNvSpPr>
          <p:nvPr>
            <p:ph type="body" sz="quarter" idx="30" hasCustomPrompt="1"/>
          </p:nvPr>
        </p:nvSpPr>
        <p:spPr>
          <a:xfrm>
            <a:off x="2980386" y="2268010"/>
            <a:ext cx="1657760" cy="252412"/>
          </a:xfrm>
        </p:spPr>
        <p:txBody>
          <a:bodyPr/>
          <a:lstStyle>
            <a:lvl1pPr marL="0" indent="0" algn="ctr">
              <a:spcBef>
                <a:spcPts val="0"/>
              </a:spcBef>
              <a:buNone/>
              <a:defRPr b="1">
                <a:latin typeface="+mn-lt"/>
              </a:defRPr>
            </a:lvl1pPr>
          </a:lstStyle>
          <a:p>
            <a:pPr lvl="0"/>
            <a:r>
              <a:rPr lang="en-GB"/>
              <a:t>Heading</a:t>
            </a:r>
          </a:p>
        </p:txBody>
      </p:sp>
      <p:sp>
        <p:nvSpPr>
          <p:cNvPr id="18" name="Plassholder for tekst 30">
            <a:extLst>
              <a:ext uri="{FF2B5EF4-FFF2-40B4-BE49-F238E27FC236}">
                <a16:creationId xmlns:a16="http://schemas.microsoft.com/office/drawing/2014/main" id="{E38E6B05-FD45-65A6-6123-94B7028385F1}"/>
              </a:ext>
            </a:extLst>
          </p:cNvPr>
          <p:cNvSpPr>
            <a:spLocks noGrp="1"/>
          </p:cNvSpPr>
          <p:nvPr>
            <p:ph type="body" sz="quarter" idx="31" hasCustomPrompt="1"/>
          </p:nvPr>
        </p:nvSpPr>
        <p:spPr>
          <a:xfrm>
            <a:off x="3010277" y="2781469"/>
            <a:ext cx="1597978" cy="2670325"/>
          </a:xfrm>
        </p:spPr>
        <p:txBody>
          <a:bodyPr/>
          <a:lstStyle>
            <a:lvl1pPr marL="0" indent="0" algn="ctr">
              <a:spcBef>
                <a:spcPts val="0"/>
              </a:spcBef>
              <a:buNone/>
              <a:defRPr b="0">
                <a:latin typeface="+mn-lt"/>
              </a:defRPr>
            </a:lvl1pPr>
          </a:lstStyle>
          <a:p>
            <a:pPr lvl="0"/>
            <a:r>
              <a:rPr lang="en-GB">
                <a:effectLst/>
              </a:rPr>
              <a:t>This slide is used to show process. It can be different types of processes, for example as in the finance presentation. There is room for a total of 9 lines of text.</a:t>
            </a:r>
            <a:endParaRPr lang="en-GB"/>
          </a:p>
        </p:txBody>
      </p:sp>
      <p:sp>
        <p:nvSpPr>
          <p:cNvPr id="12" name="Frihåndsform: figur 11">
            <a:extLst>
              <a:ext uri="{FF2B5EF4-FFF2-40B4-BE49-F238E27FC236}">
                <a16:creationId xmlns:a16="http://schemas.microsoft.com/office/drawing/2014/main" id="{E2718AFE-BAD0-F773-E8FE-7F9451F94337}"/>
              </a:ext>
              <a:ext uri="{C183D7F6-B498-43B3-948B-1728B52AA6E4}">
                <adec:decorative xmlns:adec="http://schemas.microsoft.com/office/drawing/2017/decorative" val="1"/>
              </a:ext>
            </a:extLst>
          </p:cNvPr>
          <p:cNvSpPr/>
          <p:nvPr/>
        </p:nvSpPr>
        <p:spPr>
          <a:xfrm>
            <a:off x="509588" y="2032377"/>
            <a:ext cx="2030412" cy="3554035"/>
          </a:xfrm>
          <a:custGeom>
            <a:avLst/>
            <a:gdLst>
              <a:gd name="connsiteX0" fmla="*/ 0 w 5332412"/>
              <a:gd name="connsiteY0" fmla="*/ 0 h 1269622"/>
              <a:gd name="connsiteX1" fmla="*/ 5332412 w 5332412"/>
              <a:gd name="connsiteY1" fmla="*/ 0 h 1269622"/>
              <a:gd name="connsiteX2" fmla="*/ 5332412 w 5332412"/>
              <a:gd name="connsiteY2" fmla="*/ 1269622 h 1269622"/>
              <a:gd name="connsiteX3" fmla="*/ 0 w 5332412"/>
              <a:gd name="connsiteY3" fmla="*/ 1269622 h 1269622"/>
            </a:gdLst>
            <a:ahLst/>
            <a:cxnLst>
              <a:cxn ang="0">
                <a:pos x="connsiteX0" y="connsiteY0"/>
              </a:cxn>
              <a:cxn ang="0">
                <a:pos x="connsiteX1" y="connsiteY1"/>
              </a:cxn>
              <a:cxn ang="0">
                <a:pos x="connsiteX2" y="connsiteY2"/>
              </a:cxn>
              <a:cxn ang="0">
                <a:pos x="connsiteX3" y="connsiteY3"/>
              </a:cxn>
            </a:cxnLst>
            <a:rect l="l" t="t" r="r" b="b"/>
            <a:pathLst>
              <a:path w="5332412" h="1269622">
                <a:moveTo>
                  <a:pt x="0" y="0"/>
                </a:moveTo>
                <a:lnTo>
                  <a:pt x="5332412" y="0"/>
                </a:lnTo>
                <a:lnTo>
                  <a:pt x="5332412" y="1269622"/>
                </a:lnTo>
                <a:lnTo>
                  <a:pt x="0" y="1269622"/>
                </a:lnTo>
                <a:close/>
              </a:path>
            </a:pathLst>
          </a:custGeom>
          <a:solidFill>
            <a:srgbClr val="F2F2F2"/>
          </a:solidFill>
          <a:ln w="12677" cap="flat">
            <a:noFill/>
            <a:prstDash val="solid"/>
            <a:miter/>
          </a:ln>
        </p:spPr>
        <p:txBody>
          <a:bodyPr rtlCol="0" anchor="ctr"/>
          <a:lstStyle/>
          <a:p>
            <a:endParaRPr lang="en-GB"/>
          </a:p>
        </p:txBody>
      </p:sp>
      <p:sp>
        <p:nvSpPr>
          <p:cNvPr id="31" name="Plassholder for overskrift">
            <a:extLst>
              <a:ext uri="{FF2B5EF4-FFF2-40B4-BE49-F238E27FC236}">
                <a16:creationId xmlns:a16="http://schemas.microsoft.com/office/drawing/2014/main" id="{68237B08-2C5B-9217-2604-013E5BA2090C}"/>
              </a:ext>
            </a:extLst>
          </p:cNvPr>
          <p:cNvSpPr>
            <a:spLocks noGrp="1"/>
          </p:cNvSpPr>
          <p:nvPr>
            <p:ph type="body" sz="quarter" idx="27" hasCustomPrompt="1"/>
          </p:nvPr>
        </p:nvSpPr>
        <p:spPr>
          <a:xfrm>
            <a:off x="695973" y="2268010"/>
            <a:ext cx="1657760" cy="252412"/>
          </a:xfrm>
        </p:spPr>
        <p:txBody>
          <a:bodyPr/>
          <a:lstStyle>
            <a:lvl1pPr marL="0" indent="0" algn="ctr">
              <a:spcBef>
                <a:spcPts val="0"/>
              </a:spcBef>
              <a:buNone/>
              <a:defRPr b="1">
                <a:latin typeface="+mn-lt"/>
              </a:defRPr>
            </a:lvl1pPr>
          </a:lstStyle>
          <a:p>
            <a:pPr lvl="0"/>
            <a:r>
              <a:rPr lang="en-GB"/>
              <a:t>Heading</a:t>
            </a:r>
          </a:p>
        </p:txBody>
      </p:sp>
      <p:sp>
        <p:nvSpPr>
          <p:cNvPr id="32" name="Plassholder for tekst 30">
            <a:extLst>
              <a:ext uri="{FF2B5EF4-FFF2-40B4-BE49-F238E27FC236}">
                <a16:creationId xmlns:a16="http://schemas.microsoft.com/office/drawing/2014/main" id="{F05B16C7-3C3D-E127-60C4-A642084D5845}"/>
              </a:ext>
            </a:extLst>
          </p:cNvPr>
          <p:cNvSpPr>
            <a:spLocks noGrp="1"/>
          </p:cNvSpPr>
          <p:nvPr>
            <p:ph type="body" sz="quarter" idx="28" hasCustomPrompt="1"/>
          </p:nvPr>
        </p:nvSpPr>
        <p:spPr>
          <a:xfrm>
            <a:off x="716280" y="2781469"/>
            <a:ext cx="1597978" cy="2670325"/>
          </a:xfrm>
        </p:spPr>
        <p:txBody>
          <a:bodyPr/>
          <a:lstStyle>
            <a:lvl1pPr marL="0" indent="0" algn="ctr">
              <a:spcBef>
                <a:spcPts val="0"/>
              </a:spcBef>
              <a:buNone/>
              <a:defRPr b="0">
                <a:latin typeface="+mn-lt"/>
              </a:defRPr>
            </a:lvl1pPr>
          </a:lstStyle>
          <a:p>
            <a:pPr lvl="0"/>
            <a:r>
              <a:rPr lang="en-GB">
                <a:effectLst/>
              </a:rPr>
              <a:t>This slide is used to show process. It can be different types of processes, for example as in the finance presentation. There is room for a total of 9 lines of text.</a:t>
            </a:r>
            <a:endParaRPr lang="en-GB"/>
          </a:p>
        </p:txBody>
      </p:sp>
    </p:spTree>
    <p:extLst>
      <p:ext uri="{BB962C8B-B14F-4D97-AF65-F5344CB8AC3E}">
        <p14:creationId xmlns:p14="http://schemas.microsoft.com/office/powerpoint/2010/main" val="1117868734"/>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Tekst, tre punkter og bilde">
    <p:spTree>
      <p:nvGrpSpPr>
        <p:cNvPr id="1" name=""/>
        <p:cNvGrpSpPr/>
        <p:nvPr/>
      </p:nvGrpSpPr>
      <p:grpSpPr>
        <a:xfrm>
          <a:off x="0" y="0"/>
          <a:ext cx="0" cy="0"/>
          <a:chOff x="0" y="0"/>
          <a:chExt cx="0" cy="0"/>
        </a:xfrm>
      </p:grpSpPr>
      <p:sp>
        <p:nvSpPr>
          <p:cNvPr id="10" name="Plassholder for stikktittel">
            <a:extLst>
              <a:ext uri="{FF2B5EF4-FFF2-40B4-BE49-F238E27FC236}">
                <a16:creationId xmlns:a16="http://schemas.microsoft.com/office/drawing/2014/main" id="{8EC6D868-1A83-C695-B805-BA2444AE33B2}"/>
              </a:ext>
            </a:extLst>
          </p:cNvPr>
          <p:cNvSpPr>
            <a:spLocks noGrp="1"/>
          </p:cNvSpPr>
          <p:nvPr>
            <p:ph type="body" sz="quarter" idx="13" hasCustomPrompt="1"/>
          </p:nvPr>
        </p:nvSpPr>
        <p:spPr>
          <a:xfrm>
            <a:off x="509589" y="496117"/>
            <a:ext cx="5076814" cy="276999"/>
          </a:xfrm>
        </p:spPr>
        <p:txBody>
          <a:bodyPr wrap="square">
            <a:spAutoFit/>
          </a:bodyPr>
          <a:lstStyle>
            <a:lvl1pPr marL="0" indent="0">
              <a:lnSpc>
                <a:spcPct val="100000"/>
              </a:lnSpc>
              <a:spcBef>
                <a:spcPts val="0"/>
              </a:spcBef>
              <a:buNone/>
              <a:defRPr sz="1800" spc="-20" baseline="0">
                <a:solidFill>
                  <a:schemeClr val="accent1"/>
                </a:solidFill>
              </a:defRPr>
            </a:lvl1pPr>
          </a:lstStyle>
          <a:p>
            <a:pPr lvl="0"/>
            <a:r>
              <a:rPr lang="en-GB"/>
              <a:t>Sub header, topic or chapter name</a:t>
            </a:r>
          </a:p>
        </p:txBody>
      </p:sp>
      <p:sp>
        <p:nvSpPr>
          <p:cNvPr id="2" name="Tittel 1">
            <a:extLst>
              <a:ext uri="{FF2B5EF4-FFF2-40B4-BE49-F238E27FC236}">
                <a16:creationId xmlns:a16="http://schemas.microsoft.com/office/drawing/2014/main" id="{E6B7372A-A4C1-F7A9-DDBC-7EB01A6955F9}"/>
              </a:ext>
            </a:extLst>
          </p:cNvPr>
          <p:cNvSpPr>
            <a:spLocks noGrp="1"/>
          </p:cNvSpPr>
          <p:nvPr>
            <p:ph type="title" hasCustomPrompt="1"/>
          </p:nvPr>
        </p:nvSpPr>
        <p:spPr>
          <a:xfrm>
            <a:off x="509589" y="766764"/>
            <a:ext cx="5076824" cy="976229"/>
          </a:xfrm>
        </p:spPr>
        <p:txBody>
          <a:bodyPr/>
          <a:lstStyle/>
          <a:p>
            <a:r>
              <a:rPr lang="en-GB"/>
              <a:t>Heading</a:t>
            </a:r>
          </a:p>
        </p:txBody>
      </p:sp>
      <p:sp>
        <p:nvSpPr>
          <p:cNvPr id="12" name="Plassholder for tekst 11">
            <a:extLst>
              <a:ext uri="{FF2B5EF4-FFF2-40B4-BE49-F238E27FC236}">
                <a16:creationId xmlns:a16="http://schemas.microsoft.com/office/drawing/2014/main" id="{A7ABC0B9-088B-C151-0537-2F3FE1351768}"/>
              </a:ext>
            </a:extLst>
          </p:cNvPr>
          <p:cNvSpPr>
            <a:spLocks noGrp="1"/>
          </p:cNvSpPr>
          <p:nvPr>
            <p:ph type="body" sz="quarter" idx="16" hasCustomPrompt="1"/>
          </p:nvPr>
        </p:nvSpPr>
        <p:spPr>
          <a:xfrm>
            <a:off x="509543" y="2020012"/>
            <a:ext cx="5076870" cy="517065"/>
          </a:xfrm>
        </p:spPr>
        <p:txBody>
          <a:bodyPr>
            <a:noAutofit/>
          </a:bodyPr>
          <a:lstStyle>
            <a:lvl1pPr marL="0" indent="0">
              <a:buNone/>
              <a:defRPr/>
            </a:lvl1pPr>
            <a:lvl2pPr marL="457200" indent="0">
              <a:buNone/>
              <a:defRPr/>
            </a:lvl2pPr>
          </a:lstStyle>
          <a:p>
            <a:pPr lvl="0"/>
            <a:r>
              <a:rPr lang="en-GB" noProof="0"/>
              <a:t>Here you can have a bit more text that can span two lines if needed. It is set to 15 pt Regular.</a:t>
            </a:r>
          </a:p>
        </p:txBody>
      </p:sp>
      <p:sp>
        <p:nvSpPr>
          <p:cNvPr id="14" name="Frihåndsform: figur 13">
            <a:extLst>
              <a:ext uri="{FF2B5EF4-FFF2-40B4-BE49-F238E27FC236}">
                <a16:creationId xmlns:a16="http://schemas.microsoft.com/office/drawing/2014/main" id="{3F92BBF9-342B-DDA4-5C98-3E9C7FA483B8}"/>
              </a:ext>
              <a:ext uri="{C183D7F6-B498-43B3-948B-1728B52AA6E4}">
                <adec:decorative xmlns:adec="http://schemas.microsoft.com/office/drawing/2017/decorative" val="1"/>
              </a:ext>
            </a:extLst>
          </p:cNvPr>
          <p:cNvSpPr/>
          <p:nvPr userDrawn="1"/>
        </p:nvSpPr>
        <p:spPr>
          <a:xfrm>
            <a:off x="509588" y="2793103"/>
            <a:ext cx="5076825" cy="760931"/>
          </a:xfrm>
          <a:custGeom>
            <a:avLst/>
            <a:gdLst>
              <a:gd name="connsiteX0" fmla="*/ 0 w 5332412"/>
              <a:gd name="connsiteY0" fmla="*/ 0 h 1269621"/>
              <a:gd name="connsiteX1" fmla="*/ 5332412 w 5332412"/>
              <a:gd name="connsiteY1" fmla="*/ 0 h 1269621"/>
              <a:gd name="connsiteX2" fmla="*/ 5332412 w 5332412"/>
              <a:gd name="connsiteY2" fmla="*/ 1269621 h 1269621"/>
              <a:gd name="connsiteX3" fmla="*/ 0 w 5332412"/>
              <a:gd name="connsiteY3" fmla="*/ 1269621 h 1269621"/>
            </a:gdLst>
            <a:ahLst/>
            <a:cxnLst>
              <a:cxn ang="0">
                <a:pos x="connsiteX0" y="connsiteY0"/>
              </a:cxn>
              <a:cxn ang="0">
                <a:pos x="connsiteX1" y="connsiteY1"/>
              </a:cxn>
              <a:cxn ang="0">
                <a:pos x="connsiteX2" y="connsiteY2"/>
              </a:cxn>
              <a:cxn ang="0">
                <a:pos x="connsiteX3" y="connsiteY3"/>
              </a:cxn>
            </a:cxnLst>
            <a:rect l="l" t="t" r="r" b="b"/>
            <a:pathLst>
              <a:path w="5332412" h="1269621">
                <a:moveTo>
                  <a:pt x="0" y="0"/>
                </a:moveTo>
                <a:lnTo>
                  <a:pt x="5332412" y="0"/>
                </a:lnTo>
                <a:lnTo>
                  <a:pt x="5332412" y="1269621"/>
                </a:lnTo>
                <a:lnTo>
                  <a:pt x="0" y="1269621"/>
                </a:lnTo>
                <a:close/>
              </a:path>
            </a:pathLst>
          </a:custGeom>
          <a:solidFill>
            <a:srgbClr val="F2F2F2"/>
          </a:solidFill>
          <a:ln w="12677" cap="flat">
            <a:noFill/>
            <a:prstDash val="solid"/>
            <a:miter/>
          </a:ln>
        </p:spPr>
        <p:txBody>
          <a:bodyPr rtlCol="0" anchor="ctr"/>
          <a:lstStyle/>
          <a:p>
            <a:endParaRPr lang="en-GB"/>
          </a:p>
        </p:txBody>
      </p:sp>
      <p:sp>
        <p:nvSpPr>
          <p:cNvPr id="17" name="Plassholder for tekst 30">
            <a:extLst>
              <a:ext uri="{FF2B5EF4-FFF2-40B4-BE49-F238E27FC236}">
                <a16:creationId xmlns:a16="http://schemas.microsoft.com/office/drawing/2014/main" id="{A276358E-B490-9D93-7D3E-6A1905BC7E10}"/>
              </a:ext>
            </a:extLst>
          </p:cNvPr>
          <p:cNvSpPr>
            <a:spLocks noGrp="1"/>
          </p:cNvSpPr>
          <p:nvPr>
            <p:ph type="body" sz="quarter" idx="30" hasCustomPrompt="1"/>
          </p:nvPr>
        </p:nvSpPr>
        <p:spPr>
          <a:xfrm>
            <a:off x="763588" y="2881776"/>
            <a:ext cx="4451350" cy="562881"/>
          </a:xfrm>
        </p:spPr>
        <p:txBody>
          <a:bodyPr anchor="ctr" anchorCtr="0"/>
          <a:lstStyle>
            <a:lvl1pPr marL="0" indent="0">
              <a:spcBef>
                <a:spcPts val="0"/>
              </a:spcBef>
              <a:buNone/>
              <a:defRPr b="0">
                <a:latin typeface="+mn-lt"/>
              </a:defRPr>
            </a:lvl1pPr>
          </a:lstStyle>
          <a:p>
            <a:pPr lvl="0"/>
            <a:r>
              <a:rPr lang="en-GB">
                <a:effectLst/>
              </a:rPr>
              <a:t>Space for 2 lines of text in this box, and can be used instead of a bullet list</a:t>
            </a:r>
            <a:endParaRPr lang="en-GB"/>
          </a:p>
        </p:txBody>
      </p:sp>
      <p:sp>
        <p:nvSpPr>
          <p:cNvPr id="18" name="Frihåndsform: figur 17">
            <a:extLst>
              <a:ext uri="{FF2B5EF4-FFF2-40B4-BE49-F238E27FC236}">
                <a16:creationId xmlns:a16="http://schemas.microsoft.com/office/drawing/2014/main" id="{D053D8A6-66D4-759A-98E3-FDEC585FE9CC}"/>
              </a:ext>
              <a:ext uri="{C183D7F6-B498-43B3-948B-1728B52AA6E4}">
                <adec:decorative xmlns:adec="http://schemas.microsoft.com/office/drawing/2017/decorative" val="1"/>
              </a:ext>
            </a:extLst>
          </p:cNvPr>
          <p:cNvSpPr/>
          <p:nvPr userDrawn="1"/>
        </p:nvSpPr>
        <p:spPr>
          <a:xfrm>
            <a:off x="509588" y="3806615"/>
            <a:ext cx="5076825" cy="760931"/>
          </a:xfrm>
          <a:custGeom>
            <a:avLst/>
            <a:gdLst>
              <a:gd name="connsiteX0" fmla="*/ 0 w 5332412"/>
              <a:gd name="connsiteY0" fmla="*/ 0 h 1269621"/>
              <a:gd name="connsiteX1" fmla="*/ 5332412 w 5332412"/>
              <a:gd name="connsiteY1" fmla="*/ 0 h 1269621"/>
              <a:gd name="connsiteX2" fmla="*/ 5332412 w 5332412"/>
              <a:gd name="connsiteY2" fmla="*/ 1269621 h 1269621"/>
              <a:gd name="connsiteX3" fmla="*/ 0 w 5332412"/>
              <a:gd name="connsiteY3" fmla="*/ 1269621 h 1269621"/>
            </a:gdLst>
            <a:ahLst/>
            <a:cxnLst>
              <a:cxn ang="0">
                <a:pos x="connsiteX0" y="connsiteY0"/>
              </a:cxn>
              <a:cxn ang="0">
                <a:pos x="connsiteX1" y="connsiteY1"/>
              </a:cxn>
              <a:cxn ang="0">
                <a:pos x="connsiteX2" y="connsiteY2"/>
              </a:cxn>
              <a:cxn ang="0">
                <a:pos x="connsiteX3" y="connsiteY3"/>
              </a:cxn>
            </a:cxnLst>
            <a:rect l="l" t="t" r="r" b="b"/>
            <a:pathLst>
              <a:path w="5332412" h="1269621">
                <a:moveTo>
                  <a:pt x="0" y="0"/>
                </a:moveTo>
                <a:lnTo>
                  <a:pt x="5332412" y="0"/>
                </a:lnTo>
                <a:lnTo>
                  <a:pt x="5332412" y="1269621"/>
                </a:lnTo>
                <a:lnTo>
                  <a:pt x="0" y="1269621"/>
                </a:lnTo>
                <a:close/>
              </a:path>
            </a:pathLst>
          </a:custGeom>
          <a:solidFill>
            <a:srgbClr val="F2F2F2"/>
          </a:solidFill>
          <a:ln w="12677" cap="flat">
            <a:noFill/>
            <a:prstDash val="solid"/>
            <a:miter/>
          </a:ln>
        </p:spPr>
        <p:txBody>
          <a:bodyPr rtlCol="0" anchor="ctr"/>
          <a:lstStyle/>
          <a:p>
            <a:endParaRPr lang="en-GB"/>
          </a:p>
        </p:txBody>
      </p:sp>
      <p:sp>
        <p:nvSpPr>
          <p:cNvPr id="20" name="Plassholder for tekst 30">
            <a:extLst>
              <a:ext uri="{FF2B5EF4-FFF2-40B4-BE49-F238E27FC236}">
                <a16:creationId xmlns:a16="http://schemas.microsoft.com/office/drawing/2014/main" id="{CA7C45CD-885D-0D7C-462D-65473E09FC7C}"/>
              </a:ext>
            </a:extLst>
          </p:cNvPr>
          <p:cNvSpPr>
            <a:spLocks noGrp="1"/>
          </p:cNvSpPr>
          <p:nvPr>
            <p:ph type="body" sz="quarter" idx="31" hasCustomPrompt="1"/>
          </p:nvPr>
        </p:nvSpPr>
        <p:spPr>
          <a:xfrm>
            <a:off x="763588" y="3895288"/>
            <a:ext cx="4451350" cy="562881"/>
          </a:xfrm>
        </p:spPr>
        <p:txBody>
          <a:bodyPr anchor="ctr" anchorCtr="0"/>
          <a:lstStyle>
            <a:lvl1pPr marL="0" indent="0">
              <a:spcBef>
                <a:spcPts val="0"/>
              </a:spcBef>
              <a:buNone/>
              <a:defRPr b="0">
                <a:latin typeface="+mn-lt"/>
              </a:defRPr>
            </a:lvl1pPr>
          </a:lstStyle>
          <a:p>
            <a:pPr lvl="0"/>
            <a:r>
              <a:rPr lang="en-GB">
                <a:effectLst/>
              </a:rPr>
              <a:t>Space for 2 lines of text in this box, and can be used instead of a bullet list</a:t>
            </a:r>
            <a:endParaRPr lang="en-GB"/>
          </a:p>
        </p:txBody>
      </p:sp>
      <p:sp>
        <p:nvSpPr>
          <p:cNvPr id="21" name="Frihåndsform: figur 20">
            <a:extLst>
              <a:ext uri="{FF2B5EF4-FFF2-40B4-BE49-F238E27FC236}">
                <a16:creationId xmlns:a16="http://schemas.microsoft.com/office/drawing/2014/main" id="{91445412-E34B-3ABB-E962-3769B29221AA}"/>
              </a:ext>
              <a:ext uri="{C183D7F6-B498-43B3-948B-1728B52AA6E4}">
                <adec:decorative xmlns:adec="http://schemas.microsoft.com/office/drawing/2017/decorative" val="1"/>
              </a:ext>
            </a:extLst>
          </p:cNvPr>
          <p:cNvSpPr/>
          <p:nvPr userDrawn="1"/>
        </p:nvSpPr>
        <p:spPr>
          <a:xfrm>
            <a:off x="509588" y="4827588"/>
            <a:ext cx="5076825" cy="760931"/>
          </a:xfrm>
          <a:custGeom>
            <a:avLst/>
            <a:gdLst>
              <a:gd name="connsiteX0" fmla="*/ 0 w 5332412"/>
              <a:gd name="connsiteY0" fmla="*/ 0 h 1269621"/>
              <a:gd name="connsiteX1" fmla="*/ 5332412 w 5332412"/>
              <a:gd name="connsiteY1" fmla="*/ 0 h 1269621"/>
              <a:gd name="connsiteX2" fmla="*/ 5332412 w 5332412"/>
              <a:gd name="connsiteY2" fmla="*/ 1269621 h 1269621"/>
              <a:gd name="connsiteX3" fmla="*/ 0 w 5332412"/>
              <a:gd name="connsiteY3" fmla="*/ 1269621 h 1269621"/>
            </a:gdLst>
            <a:ahLst/>
            <a:cxnLst>
              <a:cxn ang="0">
                <a:pos x="connsiteX0" y="connsiteY0"/>
              </a:cxn>
              <a:cxn ang="0">
                <a:pos x="connsiteX1" y="connsiteY1"/>
              </a:cxn>
              <a:cxn ang="0">
                <a:pos x="connsiteX2" y="connsiteY2"/>
              </a:cxn>
              <a:cxn ang="0">
                <a:pos x="connsiteX3" y="connsiteY3"/>
              </a:cxn>
            </a:cxnLst>
            <a:rect l="l" t="t" r="r" b="b"/>
            <a:pathLst>
              <a:path w="5332412" h="1269621">
                <a:moveTo>
                  <a:pt x="0" y="0"/>
                </a:moveTo>
                <a:lnTo>
                  <a:pt x="5332412" y="0"/>
                </a:lnTo>
                <a:lnTo>
                  <a:pt x="5332412" y="1269621"/>
                </a:lnTo>
                <a:lnTo>
                  <a:pt x="0" y="1269621"/>
                </a:lnTo>
                <a:close/>
              </a:path>
            </a:pathLst>
          </a:custGeom>
          <a:solidFill>
            <a:srgbClr val="F2F2F2"/>
          </a:solidFill>
          <a:ln w="12677" cap="flat">
            <a:noFill/>
            <a:prstDash val="solid"/>
            <a:miter/>
          </a:ln>
        </p:spPr>
        <p:txBody>
          <a:bodyPr rtlCol="0" anchor="ctr"/>
          <a:lstStyle/>
          <a:p>
            <a:endParaRPr lang="en-GB"/>
          </a:p>
        </p:txBody>
      </p:sp>
      <p:sp>
        <p:nvSpPr>
          <p:cNvPr id="23" name="Plassholder for tekst 30">
            <a:extLst>
              <a:ext uri="{FF2B5EF4-FFF2-40B4-BE49-F238E27FC236}">
                <a16:creationId xmlns:a16="http://schemas.microsoft.com/office/drawing/2014/main" id="{A2C29CF9-A344-13D8-E2A1-03C4ED4DCA42}"/>
              </a:ext>
            </a:extLst>
          </p:cNvPr>
          <p:cNvSpPr>
            <a:spLocks noGrp="1"/>
          </p:cNvSpPr>
          <p:nvPr>
            <p:ph type="body" sz="quarter" idx="32" hasCustomPrompt="1"/>
          </p:nvPr>
        </p:nvSpPr>
        <p:spPr>
          <a:xfrm>
            <a:off x="763588" y="4916261"/>
            <a:ext cx="4451350" cy="562881"/>
          </a:xfrm>
        </p:spPr>
        <p:txBody>
          <a:bodyPr anchor="ctr" anchorCtr="0"/>
          <a:lstStyle>
            <a:lvl1pPr marL="0" indent="0">
              <a:spcBef>
                <a:spcPts val="0"/>
              </a:spcBef>
              <a:buNone/>
              <a:defRPr b="0">
                <a:latin typeface="+mn-lt"/>
              </a:defRPr>
            </a:lvl1pPr>
          </a:lstStyle>
          <a:p>
            <a:pPr lvl="0"/>
            <a:r>
              <a:rPr lang="en-GB">
                <a:effectLst/>
              </a:rPr>
              <a:t>Space for 2 lines of text in this box, and can be used instead of a bullet list</a:t>
            </a:r>
            <a:endParaRPr lang="en-GB"/>
          </a:p>
        </p:txBody>
      </p:sp>
      <p:sp>
        <p:nvSpPr>
          <p:cNvPr id="4" name="Plassholder for dato 3">
            <a:extLst>
              <a:ext uri="{FF2B5EF4-FFF2-40B4-BE49-F238E27FC236}">
                <a16:creationId xmlns:a16="http://schemas.microsoft.com/office/drawing/2014/main" id="{266560E9-3A9B-BC1E-9244-FE6677DD9797}"/>
              </a:ext>
            </a:extLst>
          </p:cNvPr>
          <p:cNvSpPr>
            <a:spLocks noGrp="1"/>
          </p:cNvSpPr>
          <p:nvPr>
            <p:ph type="dt" sz="half" idx="10"/>
          </p:nvPr>
        </p:nvSpPr>
        <p:spPr/>
        <p:txBody>
          <a:bodyPr/>
          <a:lstStyle/>
          <a:p>
            <a:fld id="{E6A610A8-4EE9-470C-972D-0E41A2C50444}" type="datetimeFigureOut">
              <a:rPr lang="en-GB" smtClean="0"/>
              <a:t>10/08/2026</a:t>
            </a:fld>
            <a:endParaRPr lang="en-GB"/>
          </a:p>
        </p:txBody>
      </p:sp>
      <p:sp>
        <p:nvSpPr>
          <p:cNvPr id="5" name="Plassholder for bunntekst 4">
            <a:extLst>
              <a:ext uri="{FF2B5EF4-FFF2-40B4-BE49-F238E27FC236}">
                <a16:creationId xmlns:a16="http://schemas.microsoft.com/office/drawing/2014/main" id="{E1B96096-A613-EAB0-7653-B2915ABD554D}"/>
              </a:ext>
            </a:extLst>
          </p:cNvPr>
          <p:cNvSpPr>
            <a:spLocks noGrp="1"/>
          </p:cNvSpPr>
          <p:nvPr>
            <p:ph type="ftr" sz="quarter" idx="11"/>
          </p:nvPr>
        </p:nvSpPr>
        <p:spPr/>
        <p:txBody>
          <a:bodyPr/>
          <a:lstStyle/>
          <a:p>
            <a:endParaRPr lang="en-GB"/>
          </a:p>
        </p:txBody>
      </p:sp>
      <p:sp>
        <p:nvSpPr>
          <p:cNvPr id="6" name="Plassholder for lysbildenummer 5">
            <a:extLst>
              <a:ext uri="{FF2B5EF4-FFF2-40B4-BE49-F238E27FC236}">
                <a16:creationId xmlns:a16="http://schemas.microsoft.com/office/drawing/2014/main" id="{4EFCDB43-C29E-6453-C979-4D8851F9DA32}"/>
              </a:ext>
            </a:extLst>
          </p:cNvPr>
          <p:cNvSpPr>
            <a:spLocks noGrp="1"/>
          </p:cNvSpPr>
          <p:nvPr>
            <p:ph type="sldNum" sz="quarter" idx="12"/>
          </p:nvPr>
        </p:nvSpPr>
        <p:spPr/>
        <p:txBody>
          <a:bodyPr/>
          <a:lstStyle/>
          <a:p>
            <a:fld id="{BE2ACD00-28B2-4D17-A930-2C9F8441C7CA}" type="slidenum">
              <a:rPr lang="en-GB" smtClean="0"/>
              <a:t>‹#›</a:t>
            </a:fld>
            <a:endParaRPr lang="en-GB"/>
          </a:p>
        </p:txBody>
      </p:sp>
      <p:sp>
        <p:nvSpPr>
          <p:cNvPr id="15" name="Frihåndsform: figur 14">
            <a:extLst>
              <a:ext uri="{FF2B5EF4-FFF2-40B4-BE49-F238E27FC236}">
                <a16:creationId xmlns:a16="http://schemas.microsoft.com/office/drawing/2014/main" id="{C926E4E4-54A2-4518-DA6F-B3311D4AD399}"/>
              </a:ext>
              <a:ext uri="{C183D7F6-B498-43B3-948B-1728B52AA6E4}">
                <adec:decorative xmlns:adec="http://schemas.microsoft.com/office/drawing/2017/decorative" val="1"/>
              </a:ext>
            </a:extLst>
          </p:cNvPr>
          <p:cNvSpPr/>
          <p:nvPr userDrawn="1"/>
        </p:nvSpPr>
        <p:spPr>
          <a:xfrm>
            <a:off x="5341976" y="3302076"/>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chemeClr val="bg1"/>
          </a:solidFill>
          <a:ln w="12677" cap="flat">
            <a:noFill/>
            <a:prstDash val="solid"/>
            <a:miter/>
          </a:ln>
        </p:spPr>
        <p:txBody>
          <a:bodyPr rtlCol="0" anchor="ctr"/>
          <a:lstStyle/>
          <a:p>
            <a:endParaRPr lang="en-GB"/>
          </a:p>
        </p:txBody>
      </p:sp>
      <p:sp>
        <p:nvSpPr>
          <p:cNvPr id="22" name="Frihåndsform: figur 21">
            <a:extLst>
              <a:ext uri="{FF2B5EF4-FFF2-40B4-BE49-F238E27FC236}">
                <a16:creationId xmlns:a16="http://schemas.microsoft.com/office/drawing/2014/main" id="{A7488D8C-C37D-CD37-CCD8-3A717F7EF6C2}"/>
              </a:ext>
              <a:ext uri="{C183D7F6-B498-43B3-948B-1728B52AA6E4}">
                <adec:decorative xmlns:adec="http://schemas.microsoft.com/office/drawing/2017/decorative" val="1"/>
              </a:ext>
            </a:extLst>
          </p:cNvPr>
          <p:cNvSpPr/>
          <p:nvPr userDrawn="1"/>
        </p:nvSpPr>
        <p:spPr>
          <a:xfrm>
            <a:off x="5341976" y="5336561"/>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chemeClr val="accent1"/>
          </a:solidFill>
          <a:ln w="12677" cap="flat">
            <a:noFill/>
            <a:prstDash val="solid"/>
            <a:miter/>
          </a:ln>
        </p:spPr>
        <p:txBody>
          <a:bodyPr rtlCol="0" anchor="ctr"/>
          <a:lstStyle/>
          <a:p>
            <a:endParaRPr lang="en-GB"/>
          </a:p>
        </p:txBody>
      </p:sp>
      <p:sp>
        <p:nvSpPr>
          <p:cNvPr id="24" name="Frihåndsform: figur 23">
            <a:extLst>
              <a:ext uri="{FF2B5EF4-FFF2-40B4-BE49-F238E27FC236}">
                <a16:creationId xmlns:a16="http://schemas.microsoft.com/office/drawing/2014/main" id="{40BEE229-1EA4-84E3-8400-0EF1C2D2C84A}"/>
              </a:ext>
              <a:ext uri="{C183D7F6-B498-43B3-948B-1728B52AA6E4}">
                <adec:decorative xmlns:adec="http://schemas.microsoft.com/office/drawing/2017/decorative" val="1"/>
              </a:ext>
            </a:extLst>
          </p:cNvPr>
          <p:cNvSpPr/>
          <p:nvPr userDrawn="1"/>
        </p:nvSpPr>
        <p:spPr>
          <a:xfrm>
            <a:off x="5332489" y="3806615"/>
            <a:ext cx="253924" cy="253928"/>
          </a:xfrm>
          <a:custGeom>
            <a:avLst/>
            <a:gdLst>
              <a:gd name="connsiteX0" fmla="*/ 253569 w 253924"/>
              <a:gd name="connsiteY0" fmla="*/ 253929 h 253928"/>
              <a:gd name="connsiteX1" fmla="*/ 253924 w 253924"/>
              <a:gd name="connsiteY1" fmla="*/ 253929 h 253928"/>
              <a:gd name="connsiteX2" fmla="*/ 253924 w 253924"/>
              <a:gd name="connsiteY2" fmla="*/ 0 h 253928"/>
              <a:gd name="connsiteX3" fmla="*/ 0 w 253924"/>
              <a:gd name="connsiteY3" fmla="*/ 0 h 253928"/>
              <a:gd name="connsiteX4" fmla="*/ 253569 w 253924"/>
              <a:gd name="connsiteY4" fmla="*/ 253929 h 2539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3924" h="253928">
                <a:moveTo>
                  <a:pt x="253569" y="253929"/>
                </a:moveTo>
                <a:lnTo>
                  <a:pt x="253924" y="253929"/>
                </a:lnTo>
                <a:lnTo>
                  <a:pt x="253924" y="0"/>
                </a:lnTo>
                <a:lnTo>
                  <a:pt x="0" y="0"/>
                </a:lnTo>
                <a:cubicBezTo>
                  <a:pt x="0" y="140120"/>
                  <a:pt x="113491" y="253733"/>
                  <a:pt x="253569" y="253929"/>
                </a:cubicBezTo>
                <a:close/>
              </a:path>
            </a:pathLst>
          </a:custGeom>
          <a:solidFill>
            <a:schemeClr val="bg1"/>
          </a:solidFill>
          <a:ln w="12677" cap="flat">
            <a:noFill/>
            <a:prstDash val="solid"/>
            <a:miter/>
          </a:ln>
        </p:spPr>
        <p:txBody>
          <a:bodyPr rtlCol="0" anchor="ctr"/>
          <a:lstStyle/>
          <a:p>
            <a:endParaRPr lang="en-GB"/>
          </a:p>
        </p:txBody>
      </p:sp>
      <p:sp>
        <p:nvSpPr>
          <p:cNvPr id="13" name="Plassholder for bilde 12">
            <a:extLst>
              <a:ext uri="{FF2B5EF4-FFF2-40B4-BE49-F238E27FC236}">
                <a16:creationId xmlns:a16="http://schemas.microsoft.com/office/drawing/2014/main" id="{4C52BF09-73DE-4C2A-AFCD-8DBBAA2BBEAC}"/>
              </a:ext>
            </a:extLst>
          </p:cNvPr>
          <p:cNvSpPr>
            <a:spLocks noGrp="1"/>
          </p:cNvSpPr>
          <p:nvPr>
            <p:ph type="pic" sz="quarter" idx="15" hasCustomPrompt="1"/>
          </p:nvPr>
        </p:nvSpPr>
        <p:spPr>
          <a:xfrm>
            <a:off x="6092027" y="-4814"/>
            <a:ext cx="6096000" cy="6862788"/>
          </a:xfrm>
          <a:solidFill>
            <a:schemeClr val="accent4"/>
          </a:solidFill>
        </p:spPr>
        <p:txBody>
          <a:bodyPr/>
          <a:lstStyle>
            <a:lvl1pPr marL="0" indent="0" algn="ctr">
              <a:buNone/>
              <a:defRPr sz="1200"/>
            </a:lvl1pPr>
          </a:lstStyle>
          <a:p>
            <a:r>
              <a:rPr lang="en-GB" err="1"/>
              <a:t>Click</a:t>
            </a:r>
            <a:r>
              <a:rPr lang="en-GB"/>
              <a:t> </a:t>
            </a:r>
            <a:r>
              <a:rPr lang="en-GB" err="1"/>
              <a:t>on</a:t>
            </a:r>
            <a:r>
              <a:rPr lang="en-GB"/>
              <a:t> </a:t>
            </a:r>
            <a:r>
              <a:rPr lang="en-GB" err="1"/>
              <a:t>the</a:t>
            </a:r>
            <a:r>
              <a:rPr lang="en-GB"/>
              <a:t> </a:t>
            </a:r>
            <a:r>
              <a:rPr lang="en-GB" err="1"/>
              <a:t>icon</a:t>
            </a:r>
            <a:r>
              <a:rPr lang="en-GB"/>
              <a:t> to </a:t>
            </a:r>
            <a:r>
              <a:rPr lang="en-GB" err="1"/>
              <a:t>add</a:t>
            </a:r>
            <a:r>
              <a:rPr lang="en-GB"/>
              <a:t> an image</a:t>
            </a:r>
          </a:p>
        </p:txBody>
      </p:sp>
      <p:sp>
        <p:nvSpPr>
          <p:cNvPr id="9" name="Plassholder for fotokreditering">
            <a:extLst>
              <a:ext uri="{FF2B5EF4-FFF2-40B4-BE49-F238E27FC236}">
                <a16:creationId xmlns:a16="http://schemas.microsoft.com/office/drawing/2014/main" id="{9D586FB9-FEF6-A60F-CFAF-CAB97E5C4AC3}"/>
              </a:ext>
            </a:extLst>
          </p:cNvPr>
          <p:cNvSpPr>
            <a:spLocks noGrp="1"/>
          </p:cNvSpPr>
          <p:nvPr>
            <p:ph type="body" sz="quarter" idx="14" hasCustomPrompt="1"/>
          </p:nvPr>
        </p:nvSpPr>
        <p:spPr>
          <a:xfrm>
            <a:off x="8373533" y="6238082"/>
            <a:ext cx="3308880" cy="120674"/>
          </a:xfrm>
        </p:spPr>
        <p:txBody>
          <a:bodyPr>
            <a:noAutofit/>
          </a:bodyPr>
          <a:lstStyle>
            <a:lvl1pPr marL="0" indent="0" algn="r">
              <a:buNone/>
              <a:defRPr sz="700">
                <a:solidFill>
                  <a:schemeClr val="bg1"/>
                </a:solidFill>
              </a:defRPr>
            </a:lvl1pPr>
            <a:lvl2pPr marL="457200" indent="0">
              <a:buNone/>
              <a:defRPr sz="700"/>
            </a:lvl2pPr>
            <a:lvl3pPr marL="914400" indent="0">
              <a:buNone/>
              <a:defRPr sz="700"/>
            </a:lvl3pPr>
            <a:lvl4pPr marL="1371600" indent="0">
              <a:buNone/>
              <a:defRPr sz="700"/>
            </a:lvl4pPr>
            <a:lvl5pPr marL="1828800" indent="0">
              <a:buNone/>
              <a:defRPr sz="700"/>
            </a:lvl5pPr>
          </a:lstStyle>
          <a:p>
            <a:pPr lvl="0"/>
            <a:r>
              <a:rPr lang="en-GB"/>
              <a:t>Photo credit</a:t>
            </a:r>
          </a:p>
          <a:p>
            <a:pPr lvl="0"/>
            <a:endParaRPr lang="en-GB" err="1"/>
          </a:p>
        </p:txBody>
      </p:sp>
    </p:spTree>
    <p:extLst>
      <p:ext uri="{BB962C8B-B14F-4D97-AF65-F5344CB8AC3E}">
        <p14:creationId xmlns:p14="http://schemas.microsoft.com/office/powerpoint/2010/main" val="2392664646"/>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Fem punkter og bilde">
    <p:spTree>
      <p:nvGrpSpPr>
        <p:cNvPr id="1" name=""/>
        <p:cNvGrpSpPr/>
        <p:nvPr/>
      </p:nvGrpSpPr>
      <p:grpSpPr>
        <a:xfrm>
          <a:off x="0" y="0"/>
          <a:ext cx="0" cy="0"/>
          <a:chOff x="0" y="0"/>
          <a:chExt cx="0" cy="0"/>
        </a:xfrm>
      </p:grpSpPr>
      <p:sp>
        <p:nvSpPr>
          <p:cNvPr id="10" name="Plassholder for stikktittel">
            <a:extLst>
              <a:ext uri="{FF2B5EF4-FFF2-40B4-BE49-F238E27FC236}">
                <a16:creationId xmlns:a16="http://schemas.microsoft.com/office/drawing/2014/main" id="{8EC6D868-1A83-C695-B805-BA2444AE33B2}"/>
              </a:ext>
            </a:extLst>
          </p:cNvPr>
          <p:cNvSpPr>
            <a:spLocks noGrp="1"/>
          </p:cNvSpPr>
          <p:nvPr>
            <p:ph type="body" sz="quarter" idx="13" hasCustomPrompt="1"/>
          </p:nvPr>
        </p:nvSpPr>
        <p:spPr>
          <a:xfrm>
            <a:off x="509589" y="496117"/>
            <a:ext cx="5076814" cy="276999"/>
          </a:xfrm>
        </p:spPr>
        <p:txBody>
          <a:bodyPr wrap="square">
            <a:spAutoFit/>
          </a:bodyPr>
          <a:lstStyle>
            <a:lvl1pPr marL="0" indent="0">
              <a:lnSpc>
                <a:spcPct val="100000"/>
              </a:lnSpc>
              <a:spcBef>
                <a:spcPts val="0"/>
              </a:spcBef>
              <a:buNone/>
              <a:defRPr sz="1800" spc="-20" baseline="0">
                <a:solidFill>
                  <a:schemeClr val="accent1"/>
                </a:solidFill>
              </a:defRPr>
            </a:lvl1pPr>
          </a:lstStyle>
          <a:p>
            <a:pPr lvl="0"/>
            <a:r>
              <a:rPr lang="en-GB" noProof="0"/>
              <a:t>Sub header, topic or chapter name</a:t>
            </a:r>
          </a:p>
        </p:txBody>
      </p:sp>
      <p:sp>
        <p:nvSpPr>
          <p:cNvPr id="2" name="Tittel 1">
            <a:extLst>
              <a:ext uri="{FF2B5EF4-FFF2-40B4-BE49-F238E27FC236}">
                <a16:creationId xmlns:a16="http://schemas.microsoft.com/office/drawing/2014/main" id="{E6B7372A-A4C1-F7A9-DDBC-7EB01A6955F9}"/>
              </a:ext>
            </a:extLst>
          </p:cNvPr>
          <p:cNvSpPr>
            <a:spLocks noGrp="1"/>
          </p:cNvSpPr>
          <p:nvPr>
            <p:ph type="title" hasCustomPrompt="1"/>
          </p:nvPr>
        </p:nvSpPr>
        <p:spPr>
          <a:xfrm>
            <a:off x="509589" y="766764"/>
            <a:ext cx="5076824" cy="976229"/>
          </a:xfrm>
        </p:spPr>
        <p:txBody>
          <a:bodyPr/>
          <a:lstStyle/>
          <a:p>
            <a:r>
              <a:rPr lang="en-GB" noProof="0"/>
              <a:t>Heading</a:t>
            </a:r>
          </a:p>
        </p:txBody>
      </p:sp>
      <p:sp>
        <p:nvSpPr>
          <p:cNvPr id="14" name="Frihåndsform: figur 13">
            <a:extLst>
              <a:ext uri="{FF2B5EF4-FFF2-40B4-BE49-F238E27FC236}">
                <a16:creationId xmlns:a16="http://schemas.microsoft.com/office/drawing/2014/main" id="{3F92BBF9-342B-DDA4-5C98-3E9C7FA483B8}"/>
              </a:ext>
              <a:ext uri="{C183D7F6-B498-43B3-948B-1728B52AA6E4}">
                <adec:decorative xmlns:adec="http://schemas.microsoft.com/office/drawing/2017/decorative" val="1"/>
              </a:ext>
            </a:extLst>
          </p:cNvPr>
          <p:cNvSpPr/>
          <p:nvPr userDrawn="1"/>
        </p:nvSpPr>
        <p:spPr>
          <a:xfrm>
            <a:off x="509588" y="2030489"/>
            <a:ext cx="5076825" cy="506672"/>
          </a:xfrm>
          <a:custGeom>
            <a:avLst/>
            <a:gdLst>
              <a:gd name="connsiteX0" fmla="*/ 0 w 5332412"/>
              <a:gd name="connsiteY0" fmla="*/ 0 h 1269621"/>
              <a:gd name="connsiteX1" fmla="*/ 5332412 w 5332412"/>
              <a:gd name="connsiteY1" fmla="*/ 0 h 1269621"/>
              <a:gd name="connsiteX2" fmla="*/ 5332412 w 5332412"/>
              <a:gd name="connsiteY2" fmla="*/ 1269621 h 1269621"/>
              <a:gd name="connsiteX3" fmla="*/ 0 w 5332412"/>
              <a:gd name="connsiteY3" fmla="*/ 1269621 h 1269621"/>
            </a:gdLst>
            <a:ahLst/>
            <a:cxnLst>
              <a:cxn ang="0">
                <a:pos x="connsiteX0" y="connsiteY0"/>
              </a:cxn>
              <a:cxn ang="0">
                <a:pos x="connsiteX1" y="connsiteY1"/>
              </a:cxn>
              <a:cxn ang="0">
                <a:pos x="connsiteX2" y="connsiteY2"/>
              </a:cxn>
              <a:cxn ang="0">
                <a:pos x="connsiteX3" y="connsiteY3"/>
              </a:cxn>
            </a:cxnLst>
            <a:rect l="l" t="t" r="r" b="b"/>
            <a:pathLst>
              <a:path w="5332412" h="1269621">
                <a:moveTo>
                  <a:pt x="0" y="0"/>
                </a:moveTo>
                <a:lnTo>
                  <a:pt x="5332412" y="0"/>
                </a:lnTo>
                <a:lnTo>
                  <a:pt x="5332412" y="1269621"/>
                </a:lnTo>
                <a:lnTo>
                  <a:pt x="0" y="1269621"/>
                </a:lnTo>
                <a:close/>
              </a:path>
            </a:pathLst>
          </a:custGeom>
          <a:solidFill>
            <a:srgbClr val="F2F2F2"/>
          </a:solidFill>
          <a:ln w="12677" cap="flat">
            <a:noFill/>
            <a:prstDash val="solid"/>
            <a:miter/>
          </a:ln>
        </p:spPr>
        <p:txBody>
          <a:bodyPr rtlCol="0" anchor="ctr"/>
          <a:lstStyle/>
          <a:p>
            <a:endParaRPr lang="en-GB" noProof="0"/>
          </a:p>
        </p:txBody>
      </p:sp>
      <p:sp>
        <p:nvSpPr>
          <p:cNvPr id="17" name="Plassholder for tekst 30">
            <a:extLst>
              <a:ext uri="{FF2B5EF4-FFF2-40B4-BE49-F238E27FC236}">
                <a16:creationId xmlns:a16="http://schemas.microsoft.com/office/drawing/2014/main" id="{A276358E-B490-9D93-7D3E-6A1905BC7E10}"/>
              </a:ext>
            </a:extLst>
          </p:cNvPr>
          <p:cNvSpPr>
            <a:spLocks noGrp="1"/>
          </p:cNvSpPr>
          <p:nvPr>
            <p:ph type="body" sz="quarter" idx="30" hasCustomPrompt="1"/>
          </p:nvPr>
        </p:nvSpPr>
        <p:spPr>
          <a:xfrm>
            <a:off x="763588" y="2147622"/>
            <a:ext cx="4451350" cy="258532"/>
          </a:xfrm>
        </p:spPr>
        <p:txBody>
          <a:bodyPr anchor="ctr" anchorCtr="0">
            <a:noAutofit/>
          </a:bodyPr>
          <a:lstStyle>
            <a:lvl1pPr marL="0" indent="0">
              <a:spcBef>
                <a:spcPts val="0"/>
              </a:spcBef>
              <a:buNone/>
              <a:defRPr b="0">
                <a:latin typeface="+mn-lt"/>
              </a:defRPr>
            </a:lvl1pPr>
          </a:lstStyle>
          <a:p>
            <a:pPr lvl="0"/>
            <a:r>
              <a:rPr lang="en-GB" noProof="0"/>
              <a:t>Space for 1 line of text in the box instead of a bullet list</a:t>
            </a:r>
          </a:p>
        </p:txBody>
      </p:sp>
      <p:sp>
        <p:nvSpPr>
          <p:cNvPr id="11" name="Frihåndsform: figur 10">
            <a:extLst>
              <a:ext uri="{FF2B5EF4-FFF2-40B4-BE49-F238E27FC236}">
                <a16:creationId xmlns:a16="http://schemas.microsoft.com/office/drawing/2014/main" id="{E723BD1D-2E56-5D1E-BDEE-1279F36EEA85}"/>
              </a:ext>
              <a:ext uri="{C183D7F6-B498-43B3-948B-1728B52AA6E4}">
                <adec:decorative xmlns:adec="http://schemas.microsoft.com/office/drawing/2017/decorative" val="1"/>
              </a:ext>
            </a:extLst>
          </p:cNvPr>
          <p:cNvSpPr/>
          <p:nvPr userDrawn="1"/>
        </p:nvSpPr>
        <p:spPr>
          <a:xfrm>
            <a:off x="509588" y="2792985"/>
            <a:ext cx="5076825" cy="506672"/>
          </a:xfrm>
          <a:custGeom>
            <a:avLst/>
            <a:gdLst>
              <a:gd name="connsiteX0" fmla="*/ 0 w 5332412"/>
              <a:gd name="connsiteY0" fmla="*/ 0 h 1269621"/>
              <a:gd name="connsiteX1" fmla="*/ 5332412 w 5332412"/>
              <a:gd name="connsiteY1" fmla="*/ 0 h 1269621"/>
              <a:gd name="connsiteX2" fmla="*/ 5332412 w 5332412"/>
              <a:gd name="connsiteY2" fmla="*/ 1269621 h 1269621"/>
              <a:gd name="connsiteX3" fmla="*/ 0 w 5332412"/>
              <a:gd name="connsiteY3" fmla="*/ 1269621 h 1269621"/>
            </a:gdLst>
            <a:ahLst/>
            <a:cxnLst>
              <a:cxn ang="0">
                <a:pos x="connsiteX0" y="connsiteY0"/>
              </a:cxn>
              <a:cxn ang="0">
                <a:pos x="connsiteX1" y="connsiteY1"/>
              </a:cxn>
              <a:cxn ang="0">
                <a:pos x="connsiteX2" y="connsiteY2"/>
              </a:cxn>
              <a:cxn ang="0">
                <a:pos x="connsiteX3" y="connsiteY3"/>
              </a:cxn>
            </a:cxnLst>
            <a:rect l="l" t="t" r="r" b="b"/>
            <a:pathLst>
              <a:path w="5332412" h="1269621">
                <a:moveTo>
                  <a:pt x="0" y="0"/>
                </a:moveTo>
                <a:lnTo>
                  <a:pt x="5332412" y="0"/>
                </a:lnTo>
                <a:lnTo>
                  <a:pt x="5332412" y="1269621"/>
                </a:lnTo>
                <a:lnTo>
                  <a:pt x="0" y="1269621"/>
                </a:lnTo>
                <a:close/>
              </a:path>
            </a:pathLst>
          </a:custGeom>
          <a:solidFill>
            <a:srgbClr val="F2F2F2"/>
          </a:solidFill>
          <a:ln w="12677" cap="flat">
            <a:noFill/>
            <a:prstDash val="solid"/>
            <a:miter/>
          </a:ln>
        </p:spPr>
        <p:txBody>
          <a:bodyPr rtlCol="0" anchor="ctr"/>
          <a:lstStyle/>
          <a:p>
            <a:endParaRPr lang="en-GB" noProof="0"/>
          </a:p>
        </p:txBody>
      </p:sp>
      <p:sp>
        <p:nvSpPr>
          <p:cNvPr id="16" name="Plassholder for tekst 30">
            <a:extLst>
              <a:ext uri="{FF2B5EF4-FFF2-40B4-BE49-F238E27FC236}">
                <a16:creationId xmlns:a16="http://schemas.microsoft.com/office/drawing/2014/main" id="{E2240682-5EBD-9FF7-A7C4-176C193B1A2C}"/>
              </a:ext>
            </a:extLst>
          </p:cNvPr>
          <p:cNvSpPr>
            <a:spLocks noGrp="1"/>
          </p:cNvSpPr>
          <p:nvPr>
            <p:ph type="body" sz="quarter" idx="31" hasCustomPrompt="1"/>
          </p:nvPr>
        </p:nvSpPr>
        <p:spPr>
          <a:xfrm>
            <a:off x="763588" y="2910118"/>
            <a:ext cx="4451350" cy="258532"/>
          </a:xfrm>
        </p:spPr>
        <p:txBody>
          <a:bodyPr anchor="ctr" anchorCtr="0">
            <a:noAutofit/>
          </a:bodyPr>
          <a:lstStyle>
            <a:lvl1pPr marL="0" indent="0">
              <a:spcBef>
                <a:spcPts val="0"/>
              </a:spcBef>
              <a:buNone/>
              <a:defRPr b="0">
                <a:latin typeface="+mn-lt"/>
              </a:defRPr>
            </a:lvl1pPr>
          </a:lstStyle>
          <a:p>
            <a:pPr lvl="0"/>
            <a:r>
              <a:rPr lang="en-GB" noProof="0"/>
              <a:t>Space for 1 line of text in the box instead of a bullet list</a:t>
            </a:r>
          </a:p>
        </p:txBody>
      </p:sp>
      <p:sp>
        <p:nvSpPr>
          <p:cNvPr id="26" name="Frihåndsform: figur 25">
            <a:extLst>
              <a:ext uri="{FF2B5EF4-FFF2-40B4-BE49-F238E27FC236}">
                <a16:creationId xmlns:a16="http://schemas.microsoft.com/office/drawing/2014/main" id="{8F47A6E0-051B-78BC-20D9-929015882E20}"/>
              </a:ext>
              <a:ext uri="{C183D7F6-B498-43B3-948B-1728B52AA6E4}">
                <adec:decorative xmlns:adec="http://schemas.microsoft.com/office/drawing/2017/decorative" val="1"/>
              </a:ext>
            </a:extLst>
          </p:cNvPr>
          <p:cNvSpPr/>
          <p:nvPr userDrawn="1"/>
        </p:nvSpPr>
        <p:spPr>
          <a:xfrm>
            <a:off x="509588" y="4317316"/>
            <a:ext cx="5076825" cy="506672"/>
          </a:xfrm>
          <a:custGeom>
            <a:avLst/>
            <a:gdLst>
              <a:gd name="connsiteX0" fmla="*/ 0 w 5332412"/>
              <a:gd name="connsiteY0" fmla="*/ 0 h 1269621"/>
              <a:gd name="connsiteX1" fmla="*/ 5332412 w 5332412"/>
              <a:gd name="connsiteY1" fmla="*/ 0 h 1269621"/>
              <a:gd name="connsiteX2" fmla="*/ 5332412 w 5332412"/>
              <a:gd name="connsiteY2" fmla="*/ 1269621 h 1269621"/>
              <a:gd name="connsiteX3" fmla="*/ 0 w 5332412"/>
              <a:gd name="connsiteY3" fmla="*/ 1269621 h 1269621"/>
            </a:gdLst>
            <a:ahLst/>
            <a:cxnLst>
              <a:cxn ang="0">
                <a:pos x="connsiteX0" y="connsiteY0"/>
              </a:cxn>
              <a:cxn ang="0">
                <a:pos x="connsiteX1" y="connsiteY1"/>
              </a:cxn>
              <a:cxn ang="0">
                <a:pos x="connsiteX2" y="connsiteY2"/>
              </a:cxn>
              <a:cxn ang="0">
                <a:pos x="connsiteX3" y="connsiteY3"/>
              </a:cxn>
            </a:cxnLst>
            <a:rect l="l" t="t" r="r" b="b"/>
            <a:pathLst>
              <a:path w="5332412" h="1269621">
                <a:moveTo>
                  <a:pt x="0" y="0"/>
                </a:moveTo>
                <a:lnTo>
                  <a:pt x="5332412" y="0"/>
                </a:lnTo>
                <a:lnTo>
                  <a:pt x="5332412" y="1269621"/>
                </a:lnTo>
                <a:lnTo>
                  <a:pt x="0" y="1269621"/>
                </a:lnTo>
                <a:close/>
              </a:path>
            </a:pathLst>
          </a:custGeom>
          <a:solidFill>
            <a:srgbClr val="F2F2F2"/>
          </a:solidFill>
          <a:ln w="12677" cap="flat">
            <a:noFill/>
            <a:prstDash val="solid"/>
            <a:miter/>
          </a:ln>
        </p:spPr>
        <p:txBody>
          <a:bodyPr rtlCol="0" anchor="ctr"/>
          <a:lstStyle/>
          <a:p>
            <a:endParaRPr lang="en-GB" noProof="0"/>
          </a:p>
        </p:txBody>
      </p:sp>
      <p:sp>
        <p:nvSpPr>
          <p:cNvPr id="27" name="Plassholder for tekst 30">
            <a:extLst>
              <a:ext uri="{FF2B5EF4-FFF2-40B4-BE49-F238E27FC236}">
                <a16:creationId xmlns:a16="http://schemas.microsoft.com/office/drawing/2014/main" id="{967892E1-8743-B779-9E9E-77316066B740}"/>
              </a:ext>
            </a:extLst>
          </p:cNvPr>
          <p:cNvSpPr>
            <a:spLocks noGrp="1"/>
          </p:cNvSpPr>
          <p:nvPr>
            <p:ph type="body" sz="quarter" idx="33" hasCustomPrompt="1"/>
          </p:nvPr>
        </p:nvSpPr>
        <p:spPr>
          <a:xfrm>
            <a:off x="763588" y="4434449"/>
            <a:ext cx="4451350" cy="258532"/>
          </a:xfrm>
        </p:spPr>
        <p:txBody>
          <a:bodyPr anchor="ctr" anchorCtr="0">
            <a:noAutofit/>
          </a:bodyPr>
          <a:lstStyle>
            <a:lvl1pPr marL="0" indent="0">
              <a:spcBef>
                <a:spcPts val="0"/>
              </a:spcBef>
              <a:buNone/>
              <a:defRPr b="0">
                <a:latin typeface="+mn-lt"/>
              </a:defRPr>
            </a:lvl1pPr>
          </a:lstStyle>
          <a:p>
            <a:pPr lvl="0"/>
            <a:r>
              <a:rPr lang="en-GB" noProof="0"/>
              <a:t>Space for 1 line of text in the box instead of a bullet list</a:t>
            </a:r>
          </a:p>
        </p:txBody>
      </p:sp>
      <p:sp>
        <p:nvSpPr>
          <p:cNvPr id="28" name="Frihåndsform: figur 27">
            <a:extLst>
              <a:ext uri="{FF2B5EF4-FFF2-40B4-BE49-F238E27FC236}">
                <a16:creationId xmlns:a16="http://schemas.microsoft.com/office/drawing/2014/main" id="{DC761C78-C495-C13C-8758-62C11BE457FD}"/>
              </a:ext>
              <a:ext uri="{C183D7F6-B498-43B3-948B-1728B52AA6E4}">
                <adec:decorative xmlns:adec="http://schemas.microsoft.com/office/drawing/2017/decorative" val="1"/>
              </a:ext>
            </a:extLst>
          </p:cNvPr>
          <p:cNvSpPr/>
          <p:nvPr userDrawn="1"/>
        </p:nvSpPr>
        <p:spPr>
          <a:xfrm>
            <a:off x="509588" y="5079077"/>
            <a:ext cx="5076825" cy="506672"/>
          </a:xfrm>
          <a:custGeom>
            <a:avLst/>
            <a:gdLst>
              <a:gd name="connsiteX0" fmla="*/ 0 w 5332412"/>
              <a:gd name="connsiteY0" fmla="*/ 0 h 1269621"/>
              <a:gd name="connsiteX1" fmla="*/ 5332412 w 5332412"/>
              <a:gd name="connsiteY1" fmla="*/ 0 h 1269621"/>
              <a:gd name="connsiteX2" fmla="*/ 5332412 w 5332412"/>
              <a:gd name="connsiteY2" fmla="*/ 1269621 h 1269621"/>
              <a:gd name="connsiteX3" fmla="*/ 0 w 5332412"/>
              <a:gd name="connsiteY3" fmla="*/ 1269621 h 1269621"/>
            </a:gdLst>
            <a:ahLst/>
            <a:cxnLst>
              <a:cxn ang="0">
                <a:pos x="connsiteX0" y="connsiteY0"/>
              </a:cxn>
              <a:cxn ang="0">
                <a:pos x="connsiteX1" y="connsiteY1"/>
              </a:cxn>
              <a:cxn ang="0">
                <a:pos x="connsiteX2" y="connsiteY2"/>
              </a:cxn>
              <a:cxn ang="0">
                <a:pos x="connsiteX3" y="connsiteY3"/>
              </a:cxn>
            </a:cxnLst>
            <a:rect l="l" t="t" r="r" b="b"/>
            <a:pathLst>
              <a:path w="5332412" h="1269621">
                <a:moveTo>
                  <a:pt x="0" y="0"/>
                </a:moveTo>
                <a:lnTo>
                  <a:pt x="5332412" y="0"/>
                </a:lnTo>
                <a:lnTo>
                  <a:pt x="5332412" y="1269621"/>
                </a:lnTo>
                <a:lnTo>
                  <a:pt x="0" y="1269621"/>
                </a:lnTo>
                <a:close/>
              </a:path>
            </a:pathLst>
          </a:custGeom>
          <a:solidFill>
            <a:srgbClr val="F2F2F2"/>
          </a:solidFill>
          <a:ln w="12677" cap="flat">
            <a:noFill/>
            <a:prstDash val="solid"/>
            <a:miter/>
          </a:ln>
        </p:spPr>
        <p:txBody>
          <a:bodyPr rtlCol="0" anchor="ctr"/>
          <a:lstStyle/>
          <a:p>
            <a:endParaRPr lang="en-GB" noProof="0"/>
          </a:p>
        </p:txBody>
      </p:sp>
      <p:sp>
        <p:nvSpPr>
          <p:cNvPr id="29" name="Plassholder for tekst 30">
            <a:extLst>
              <a:ext uri="{FF2B5EF4-FFF2-40B4-BE49-F238E27FC236}">
                <a16:creationId xmlns:a16="http://schemas.microsoft.com/office/drawing/2014/main" id="{03C64F10-9382-6369-41EA-87C7B4E02210}"/>
              </a:ext>
            </a:extLst>
          </p:cNvPr>
          <p:cNvSpPr>
            <a:spLocks noGrp="1"/>
          </p:cNvSpPr>
          <p:nvPr>
            <p:ph type="body" sz="quarter" idx="34" hasCustomPrompt="1"/>
          </p:nvPr>
        </p:nvSpPr>
        <p:spPr>
          <a:xfrm>
            <a:off x="763588" y="5196210"/>
            <a:ext cx="4451350" cy="258532"/>
          </a:xfrm>
        </p:spPr>
        <p:txBody>
          <a:bodyPr anchor="ctr" anchorCtr="0">
            <a:noAutofit/>
          </a:bodyPr>
          <a:lstStyle>
            <a:lvl1pPr marL="0" indent="0">
              <a:spcBef>
                <a:spcPts val="0"/>
              </a:spcBef>
              <a:buNone/>
              <a:defRPr b="0">
                <a:latin typeface="+mn-lt"/>
              </a:defRPr>
            </a:lvl1pPr>
          </a:lstStyle>
          <a:p>
            <a:pPr lvl="0"/>
            <a:r>
              <a:rPr lang="en-GB" noProof="0"/>
              <a:t>Space for 1 line of text in the box instead of a bullet list</a:t>
            </a:r>
          </a:p>
        </p:txBody>
      </p:sp>
      <p:sp>
        <p:nvSpPr>
          <p:cNvPr id="4" name="Plassholder for dato 3">
            <a:extLst>
              <a:ext uri="{FF2B5EF4-FFF2-40B4-BE49-F238E27FC236}">
                <a16:creationId xmlns:a16="http://schemas.microsoft.com/office/drawing/2014/main" id="{266560E9-3A9B-BC1E-9244-FE6677DD9797}"/>
              </a:ext>
            </a:extLst>
          </p:cNvPr>
          <p:cNvSpPr>
            <a:spLocks noGrp="1"/>
          </p:cNvSpPr>
          <p:nvPr>
            <p:ph type="dt" sz="half" idx="10"/>
          </p:nvPr>
        </p:nvSpPr>
        <p:spPr/>
        <p:txBody>
          <a:bodyPr/>
          <a:lstStyle/>
          <a:p>
            <a:fld id="{E6A610A8-4EE9-470C-972D-0E41A2C50444}" type="datetimeFigureOut">
              <a:rPr lang="en-GB" noProof="0" smtClean="0"/>
              <a:t>10/08/2026</a:t>
            </a:fld>
            <a:endParaRPr lang="en-GB" noProof="0"/>
          </a:p>
        </p:txBody>
      </p:sp>
      <p:sp>
        <p:nvSpPr>
          <p:cNvPr id="19" name="Frihåndsform: figur 18">
            <a:extLst>
              <a:ext uri="{FF2B5EF4-FFF2-40B4-BE49-F238E27FC236}">
                <a16:creationId xmlns:a16="http://schemas.microsoft.com/office/drawing/2014/main" id="{F44997E4-749A-D3A9-4EF4-CFCC4D51D345}"/>
              </a:ext>
              <a:ext uri="{C183D7F6-B498-43B3-948B-1728B52AA6E4}">
                <adec:decorative xmlns:adec="http://schemas.microsoft.com/office/drawing/2017/decorative" val="1"/>
              </a:ext>
            </a:extLst>
          </p:cNvPr>
          <p:cNvSpPr/>
          <p:nvPr userDrawn="1"/>
        </p:nvSpPr>
        <p:spPr>
          <a:xfrm>
            <a:off x="509588" y="3558512"/>
            <a:ext cx="5076825" cy="506672"/>
          </a:xfrm>
          <a:custGeom>
            <a:avLst/>
            <a:gdLst>
              <a:gd name="connsiteX0" fmla="*/ 0 w 5332412"/>
              <a:gd name="connsiteY0" fmla="*/ 0 h 1269621"/>
              <a:gd name="connsiteX1" fmla="*/ 5332412 w 5332412"/>
              <a:gd name="connsiteY1" fmla="*/ 0 h 1269621"/>
              <a:gd name="connsiteX2" fmla="*/ 5332412 w 5332412"/>
              <a:gd name="connsiteY2" fmla="*/ 1269621 h 1269621"/>
              <a:gd name="connsiteX3" fmla="*/ 0 w 5332412"/>
              <a:gd name="connsiteY3" fmla="*/ 1269621 h 1269621"/>
            </a:gdLst>
            <a:ahLst/>
            <a:cxnLst>
              <a:cxn ang="0">
                <a:pos x="connsiteX0" y="connsiteY0"/>
              </a:cxn>
              <a:cxn ang="0">
                <a:pos x="connsiteX1" y="connsiteY1"/>
              </a:cxn>
              <a:cxn ang="0">
                <a:pos x="connsiteX2" y="connsiteY2"/>
              </a:cxn>
              <a:cxn ang="0">
                <a:pos x="connsiteX3" y="connsiteY3"/>
              </a:cxn>
            </a:cxnLst>
            <a:rect l="l" t="t" r="r" b="b"/>
            <a:pathLst>
              <a:path w="5332412" h="1269621">
                <a:moveTo>
                  <a:pt x="0" y="0"/>
                </a:moveTo>
                <a:lnTo>
                  <a:pt x="5332412" y="0"/>
                </a:lnTo>
                <a:lnTo>
                  <a:pt x="5332412" y="1269621"/>
                </a:lnTo>
                <a:lnTo>
                  <a:pt x="0" y="1269621"/>
                </a:lnTo>
                <a:close/>
              </a:path>
            </a:pathLst>
          </a:custGeom>
          <a:solidFill>
            <a:srgbClr val="F2F2F2"/>
          </a:solidFill>
          <a:ln w="12677" cap="flat">
            <a:noFill/>
            <a:prstDash val="solid"/>
            <a:miter/>
          </a:ln>
        </p:spPr>
        <p:txBody>
          <a:bodyPr rtlCol="0" anchor="ctr"/>
          <a:lstStyle/>
          <a:p>
            <a:endParaRPr lang="en-GB" noProof="0"/>
          </a:p>
        </p:txBody>
      </p:sp>
      <p:sp>
        <p:nvSpPr>
          <p:cNvPr id="25" name="Plassholder for tekst 30">
            <a:extLst>
              <a:ext uri="{FF2B5EF4-FFF2-40B4-BE49-F238E27FC236}">
                <a16:creationId xmlns:a16="http://schemas.microsoft.com/office/drawing/2014/main" id="{E0FE2BAA-3D16-ADD9-2F20-E476D75E1139}"/>
              </a:ext>
            </a:extLst>
          </p:cNvPr>
          <p:cNvSpPr>
            <a:spLocks noGrp="1"/>
          </p:cNvSpPr>
          <p:nvPr>
            <p:ph type="body" sz="quarter" idx="32" hasCustomPrompt="1"/>
          </p:nvPr>
        </p:nvSpPr>
        <p:spPr>
          <a:xfrm>
            <a:off x="763588" y="3675645"/>
            <a:ext cx="4451350" cy="258532"/>
          </a:xfrm>
        </p:spPr>
        <p:txBody>
          <a:bodyPr anchor="ctr" anchorCtr="0">
            <a:noAutofit/>
          </a:bodyPr>
          <a:lstStyle>
            <a:lvl1pPr marL="0" indent="0">
              <a:spcBef>
                <a:spcPts val="0"/>
              </a:spcBef>
              <a:buNone/>
              <a:defRPr b="0">
                <a:latin typeface="+mn-lt"/>
              </a:defRPr>
            </a:lvl1pPr>
          </a:lstStyle>
          <a:p>
            <a:pPr lvl="0"/>
            <a:r>
              <a:rPr lang="en-GB" noProof="0"/>
              <a:t>Space for 1 line of text in the box instead of a bullet list</a:t>
            </a:r>
          </a:p>
        </p:txBody>
      </p:sp>
      <p:sp>
        <p:nvSpPr>
          <p:cNvPr id="5" name="Plassholder for bunntekst 4">
            <a:extLst>
              <a:ext uri="{FF2B5EF4-FFF2-40B4-BE49-F238E27FC236}">
                <a16:creationId xmlns:a16="http://schemas.microsoft.com/office/drawing/2014/main" id="{E1B96096-A613-EAB0-7653-B2915ABD554D}"/>
              </a:ext>
            </a:extLst>
          </p:cNvPr>
          <p:cNvSpPr>
            <a:spLocks noGrp="1"/>
          </p:cNvSpPr>
          <p:nvPr>
            <p:ph type="ftr" sz="quarter" idx="11"/>
          </p:nvPr>
        </p:nvSpPr>
        <p:spPr/>
        <p:txBody>
          <a:bodyPr/>
          <a:lstStyle/>
          <a:p>
            <a:endParaRPr lang="en-GB" noProof="0"/>
          </a:p>
        </p:txBody>
      </p:sp>
      <p:sp>
        <p:nvSpPr>
          <p:cNvPr id="6" name="Plassholder for lysbildenummer 5">
            <a:extLst>
              <a:ext uri="{FF2B5EF4-FFF2-40B4-BE49-F238E27FC236}">
                <a16:creationId xmlns:a16="http://schemas.microsoft.com/office/drawing/2014/main" id="{4EFCDB43-C29E-6453-C979-4D8851F9DA32}"/>
              </a:ext>
            </a:extLst>
          </p:cNvPr>
          <p:cNvSpPr>
            <a:spLocks noGrp="1"/>
          </p:cNvSpPr>
          <p:nvPr>
            <p:ph type="sldNum" sz="quarter" idx="12"/>
          </p:nvPr>
        </p:nvSpPr>
        <p:spPr/>
        <p:txBody>
          <a:bodyPr/>
          <a:lstStyle/>
          <a:p>
            <a:fld id="{BE2ACD00-28B2-4D17-A930-2C9F8441C7CA}" type="slidenum">
              <a:rPr lang="en-GB" noProof="0" smtClean="0"/>
              <a:t>‹#›</a:t>
            </a:fld>
            <a:endParaRPr lang="en-GB" noProof="0"/>
          </a:p>
        </p:txBody>
      </p:sp>
      <p:sp>
        <p:nvSpPr>
          <p:cNvPr id="15" name="Frihåndsform: figur 14">
            <a:extLst>
              <a:ext uri="{FF2B5EF4-FFF2-40B4-BE49-F238E27FC236}">
                <a16:creationId xmlns:a16="http://schemas.microsoft.com/office/drawing/2014/main" id="{C926E4E4-54A2-4518-DA6F-B3311D4AD399}"/>
              </a:ext>
            </a:extLst>
          </p:cNvPr>
          <p:cNvSpPr/>
          <p:nvPr userDrawn="1"/>
        </p:nvSpPr>
        <p:spPr>
          <a:xfrm>
            <a:off x="5341976" y="3302076"/>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chemeClr val="bg1"/>
          </a:solidFill>
          <a:ln w="12677" cap="flat">
            <a:noFill/>
            <a:prstDash val="solid"/>
            <a:miter/>
          </a:ln>
        </p:spPr>
        <p:txBody>
          <a:bodyPr rtlCol="0" anchor="ctr"/>
          <a:lstStyle/>
          <a:p>
            <a:endParaRPr lang="en-GB" noProof="0"/>
          </a:p>
        </p:txBody>
      </p:sp>
      <p:sp>
        <p:nvSpPr>
          <p:cNvPr id="24" name="Frihåndsform: figur 23">
            <a:extLst>
              <a:ext uri="{FF2B5EF4-FFF2-40B4-BE49-F238E27FC236}">
                <a16:creationId xmlns:a16="http://schemas.microsoft.com/office/drawing/2014/main" id="{40BEE229-1EA4-84E3-8400-0EF1C2D2C84A}"/>
              </a:ext>
            </a:extLst>
          </p:cNvPr>
          <p:cNvSpPr/>
          <p:nvPr userDrawn="1"/>
        </p:nvSpPr>
        <p:spPr>
          <a:xfrm>
            <a:off x="5332489" y="3806615"/>
            <a:ext cx="253924" cy="253928"/>
          </a:xfrm>
          <a:custGeom>
            <a:avLst/>
            <a:gdLst>
              <a:gd name="connsiteX0" fmla="*/ 253569 w 253924"/>
              <a:gd name="connsiteY0" fmla="*/ 253929 h 253928"/>
              <a:gd name="connsiteX1" fmla="*/ 253924 w 253924"/>
              <a:gd name="connsiteY1" fmla="*/ 253929 h 253928"/>
              <a:gd name="connsiteX2" fmla="*/ 253924 w 253924"/>
              <a:gd name="connsiteY2" fmla="*/ 0 h 253928"/>
              <a:gd name="connsiteX3" fmla="*/ 0 w 253924"/>
              <a:gd name="connsiteY3" fmla="*/ 0 h 253928"/>
              <a:gd name="connsiteX4" fmla="*/ 253569 w 253924"/>
              <a:gd name="connsiteY4" fmla="*/ 253929 h 2539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3924" h="253928">
                <a:moveTo>
                  <a:pt x="253569" y="253929"/>
                </a:moveTo>
                <a:lnTo>
                  <a:pt x="253924" y="253929"/>
                </a:lnTo>
                <a:lnTo>
                  <a:pt x="253924" y="0"/>
                </a:lnTo>
                <a:lnTo>
                  <a:pt x="0" y="0"/>
                </a:lnTo>
                <a:cubicBezTo>
                  <a:pt x="0" y="140120"/>
                  <a:pt x="113491" y="253733"/>
                  <a:pt x="253569" y="253929"/>
                </a:cubicBezTo>
                <a:close/>
              </a:path>
            </a:pathLst>
          </a:custGeom>
          <a:solidFill>
            <a:schemeClr val="bg1"/>
          </a:solidFill>
          <a:ln w="12677" cap="flat">
            <a:noFill/>
            <a:prstDash val="solid"/>
            <a:miter/>
          </a:ln>
        </p:spPr>
        <p:txBody>
          <a:bodyPr rtlCol="0" anchor="ctr"/>
          <a:lstStyle/>
          <a:p>
            <a:endParaRPr lang="en-GB" noProof="0"/>
          </a:p>
        </p:txBody>
      </p:sp>
      <p:sp>
        <p:nvSpPr>
          <p:cNvPr id="8" name="Frihåndsform: figur 7">
            <a:extLst>
              <a:ext uri="{FF2B5EF4-FFF2-40B4-BE49-F238E27FC236}">
                <a16:creationId xmlns:a16="http://schemas.microsoft.com/office/drawing/2014/main" id="{F1AFA954-6AD7-F507-CED4-ABE5E00133E7}"/>
              </a:ext>
              <a:ext uri="{C183D7F6-B498-43B3-948B-1728B52AA6E4}">
                <adec:decorative xmlns:adec="http://schemas.microsoft.com/office/drawing/2017/decorative" val="1"/>
              </a:ext>
            </a:extLst>
          </p:cNvPr>
          <p:cNvSpPr/>
          <p:nvPr userDrawn="1"/>
        </p:nvSpPr>
        <p:spPr>
          <a:xfrm>
            <a:off x="5332489" y="2030489"/>
            <a:ext cx="253924" cy="253928"/>
          </a:xfrm>
          <a:custGeom>
            <a:avLst/>
            <a:gdLst>
              <a:gd name="connsiteX0" fmla="*/ 253569 w 253924"/>
              <a:gd name="connsiteY0" fmla="*/ 253929 h 253928"/>
              <a:gd name="connsiteX1" fmla="*/ 253924 w 253924"/>
              <a:gd name="connsiteY1" fmla="*/ 253929 h 253928"/>
              <a:gd name="connsiteX2" fmla="*/ 253924 w 253924"/>
              <a:gd name="connsiteY2" fmla="*/ 0 h 253928"/>
              <a:gd name="connsiteX3" fmla="*/ 0 w 253924"/>
              <a:gd name="connsiteY3" fmla="*/ 0 h 253928"/>
              <a:gd name="connsiteX4" fmla="*/ 253569 w 253924"/>
              <a:gd name="connsiteY4" fmla="*/ 253929 h 2539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3924" h="253928">
                <a:moveTo>
                  <a:pt x="253569" y="253929"/>
                </a:moveTo>
                <a:lnTo>
                  <a:pt x="253924" y="253929"/>
                </a:lnTo>
                <a:lnTo>
                  <a:pt x="253924" y="0"/>
                </a:lnTo>
                <a:lnTo>
                  <a:pt x="0" y="0"/>
                </a:lnTo>
                <a:cubicBezTo>
                  <a:pt x="0" y="140120"/>
                  <a:pt x="113491" y="253733"/>
                  <a:pt x="253569" y="253929"/>
                </a:cubicBezTo>
                <a:close/>
              </a:path>
            </a:pathLst>
          </a:custGeom>
          <a:solidFill>
            <a:schemeClr val="bg1"/>
          </a:solidFill>
          <a:ln w="12677" cap="flat">
            <a:noFill/>
            <a:prstDash val="solid"/>
            <a:miter/>
          </a:ln>
        </p:spPr>
        <p:txBody>
          <a:bodyPr rtlCol="0" anchor="ctr"/>
          <a:lstStyle/>
          <a:p>
            <a:endParaRPr lang="en-GB" noProof="0"/>
          </a:p>
        </p:txBody>
      </p:sp>
      <p:sp>
        <p:nvSpPr>
          <p:cNvPr id="22" name="Frihåndsform: figur 21">
            <a:extLst>
              <a:ext uri="{FF2B5EF4-FFF2-40B4-BE49-F238E27FC236}">
                <a16:creationId xmlns:a16="http://schemas.microsoft.com/office/drawing/2014/main" id="{A7488D8C-C37D-CD37-CCD8-3A717F7EF6C2}"/>
              </a:ext>
              <a:ext uri="{C183D7F6-B498-43B3-948B-1728B52AA6E4}">
                <adec:decorative xmlns:adec="http://schemas.microsoft.com/office/drawing/2017/decorative" val="1"/>
              </a:ext>
            </a:extLst>
          </p:cNvPr>
          <p:cNvSpPr/>
          <p:nvPr userDrawn="1"/>
        </p:nvSpPr>
        <p:spPr>
          <a:xfrm>
            <a:off x="5332489" y="3045733"/>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chemeClr val="accent1"/>
          </a:solidFill>
          <a:ln w="12677" cap="flat">
            <a:noFill/>
            <a:prstDash val="solid"/>
            <a:miter/>
          </a:ln>
        </p:spPr>
        <p:txBody>
          <a:bodyPr rtlCol="0" anchor="ctr"/>
          <a:lstStyle/>
          <a:p>
            <a:endParaRPr lang="en-GB" noProof="0"/>
          </a:p>
        </p:txBody>
      </p:sp>
      <p:sp>
        <p:nvSpPr>
          <p:cNvPr id="30" name="Frihåndsform: figur 29">
            <a:extLst>
              <a:ext uri="{FF2B5EF4-FFF2-40B4-BE49-F238E27FC236}">
                <a16:creationId xmlns:a16="http://schemas.microsoft.com/office/drawing/2014/main" id="{30650126-79B8-4908-5289-2CA934A23C2D}"/>
              </a:ext>
              <a:ext uri="{C183D7F6-B498-43B3-948B-1728B52AA6E4}">
                <adec:decorative xmlns:adec="http://schemas.microsoft.com/office/drawing/2017/decorative" val="1"/>
              </a:ext>
            </a:extLst>
          </p:cNvPr>
          <p:cNvSpPr/>
          <p:nvPr userDrawn="1"/>
        </p:nvSpPr>
        <p:spPr>
          <a:xfrm>
            <a:off x="5332489" y="3811260"/>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chemeClr val="bg1"/>
          </a:solidFill>
          <a:ln w="12677" cap="flat">
            <a:noFill/>
            <a:prstDash val="solid"/>
            <a:miter/>
          </a:ln>
        </p:spPr>
        <p:txBody>
          <a:bodyPr rtlCol="0" anchor="ctr"/>
          <a:lstStyle/>
          <a:p>
            <a:endParaRPr lang="en-GB" noProof="0"/>
          </a:p>
        </p:txBody>
      </p:sp>
      <p:sp>
        <p:nvSpPr>
          <p:cNvPr id="31" name="Frihåndsform: figur 30">
            <a:extLst>
              <a:ext uri="{FF2B5EF4-FFF2-40B4-BE49-F238E27FC236}">
                <a16:creationId xmlns:a16="http://schemas.microsoft.com/office/drawing/2014/main" id="{40EA7270-28D3-545B-FE4D-BD47AE05930F}"/>
              </a:ext>
              <a:ext uri="{C183D7F6-B498-43B3-948B-1728B52AA6E4}">
                <adec:decorative xmlns:adec="http://schemas.microsoft.com/office/drawing/2017/decorative" val="1"/>
              </a:ext>
            </a:extLst>
          </p:cNvPr>
          <p:cNvSpPr/>
          <p:nvPr userDrawn="1"/>
        </p:nvSpPr>
        <p:spPr>
          <a:xfrm>
            <a:off x="5332489" y="4317316"/>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chemeClr val="accent1"/>
          </a:solidFill>
          <a:ln w="12677" cap="flat">
            <a:noFill/>
            <a:prstDash val="solid"/>
            <a:miter/>
          </a:ln>
        </p:spPr>
        <p:txBody>
          <a:bodyPr rtlCol="0" anchor="ctr"/>
          <a:lstStyle/>
          <a:p>
            <a:endParaRPr lang="en-GB" noProof="0"/>
          </a:p>
        </p:txBody>
      </p:sp>
      <p:sp>
        <p:nvSpPr>
          <p:cNvPr id="32" name="Frihåndsform: figur 31">
            <a:extLst>
              <a:ext uri="{FF2B5EF4-FFF2-40B4-BE49-F238E27FC236}">
                <a16:creationId xmlns:a16="http://schemas.microsoft.com/office/drawing/2014/main" id="{07B8D66F-AC7D-9C43-C59F-575AE0AB8E02}"/>
              </a:ext>
              <a:ext uri="{C183D7F6-B498-43B3-948B-1728B52AA6E4}">
                <adec:decorative xmlns:adec="http://schemas.microsoft.com/office/drawing/2017/decorative" val="1"/>
              </a:ext>
            </a:extLst>
          </p:cNvPr>
          <p:cNvSpPr/>
          <p:nvPr userDrawn="1"/>
        </p:nvSpPr>
        <p:spPr>
          <a:xfrm rot="5400000">
            <a:off x="5332487" y="5331823"/>
            <a:ext cx="253924" cy="253928"/>
          </a:xfrm>
          <a:custGeom>
            <a:avLst/>
            <a:gdLst>
              <a:gd name="connsiteX0" fmla="*/ 253569 w 253924"/>
              <a:gd name="connsiteY0" fmla="*/ 253929 h 253928"/>
              <a:gd name="connsiteX1" fmla="*/ 253924 w 253924"/>
              <a:gd name="connsiteY1" fmla="*/ 253929 h 253928"/>
              <a:gd name="connsiteX2" fmla="*/ 253924 w 253924"/>
              <a:gd name="connsiteY2" fmla="*/ 0 h 253928"/>
              <a:gd name="connsiteX3" fmla="*/ 0 w 253924"/>
              <a:gd name="connsiteY3" fmla="*/ 0 h 253928"/>
              <a:gd name="connsiteX4" fmla="*/ 253569 w 253924"/>
              <a:gd name="connsiteY4" fmla="*/ 253929 h 2539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3924" h="253928">
                <a:moveTo>
                  <a:pt x="253569" y="253929"/>
                </a:moveTo>
                <a:lnTo>
                  <a:pt x="253924" y="253929"/>
                </a:lnTo>
                <a:lnTo>
                  <a:pt x="253924" y="0"/>
                </a:lnTo>
                <a:lnTo>
                  <a:pt x="0" y="0"/>
                </a:lnTo>
                <a:cubicBezTo>
                  <a:pt x="0" y="140120"/>
                  <a:pt x="113491" y="253733"/>
                  <a:pt x="253569" y="253929"/>
                </a:cubicBezTo>
                <a:close/>
              </a:path>
            </a:pathLst>
          </a:custGeom>
          <a:solidFill>
            <a:schemeClr val="bg1"/>
          </a:solidFill>
          <a:ln w="12677" cap="flat">
            <a:noFill/>
            <a:prstDash val="solid"/>
            <a:miter/>
          </a:ln>
        </p:spPr>
        <p:txBody>
          <a:bodyPr rtlCol="0" anchor="ctr"/>
          <a:lstStyle/>
          <a:p>
            <a:endParaRPr lang="en-GB" noProof="0"/>
          </a:p>
        </p:txBody>
      </p:sp>
      <p:sp>
        <p:nvSpPr>
          <p:cNvPr id="13" name="Plassholder for bilde 12">
            <a:extLst>
              <a:ext uri="{FF2B5EF4-FFF2-40B4-BE49-F238E27FC236}">
                <a16:creationId xmlns:a16="http://schemas.microsoft.com/office/drawing/2014/main" id="{4C52BF09-73DE-4C2A-AFCD-8DBBAA2BBEAC}"/>
              </a:ext>
            </a:extLst>
          </p:cNvPr>
          <p:cNvSpPr>
            <a:spLocks noGrp="1"/>
          </p:cNvSpPr>
          <p:nvPr>
            <p:ph type="pic" sz="quarter" idx="15" hasCustomPrompt="1"/>
          </p:nvPr>
        </p:nvSpPr>
        <p:spPr>
          <a:xfrm>
            <a:off x="6092027" y="-4814"/>
            <a:ext cx="6096000" cy="6862788"/>
          </a:xfrm>
          <a:solidFill>
            <a:schemeClr val="accent4"/>
          </a:solidFill>
        </p:spPr>
        <p:txBody>
          <a:bodyPr/>
          <a:lstStyle>
            <a:lvl1pPr marL="0" indent="0" algn="ctr">
              <a:buNone/>
              <a:defRPr sz="1200"/>
            </a:lvl1pPr>
          </a:lstStyle>
          <a:p>
            <a:r>
              <a:rPr lang="en-GB" noProof="0"/>
              <a:t>Click on the icon to add an image</a:t>
            </a:r>
          </a:p>
        </p:txBody>
      </p:sp>
      <p:sp>
        <p:nvSpPr>
          <p:cNvPr id="9" name="Plassholder for fotokreditering">
            <a:extLst>
              <a:ext uri="{FF2B5EF4-FFF2-40B4-BE49-F238E27FC236}">
                <a16:creationId xmlns:a16="http://schemas.microsoft.com/office/drawing/2014/main" id="{9D586FB9-FEF6-A60F-CFAF-CAB97E5C4AC3}"/>
              </a:ext>
            </a:extLst>
          </p:cNvPr>
          <p:cNvSpPr>
            <a:spLocks noGrp="1"/>
          </p:cNvSpPr>
          <p:nvPr>
            <p:ph type="body" sz="quarter" idx="14" hasCustomPrompt="1"/>
          </p:nvPr>
        </p:nvSpPr>
        <p:spPr>
          <a:xfrm>
            <a:off x="8373533" y="6238082"/>
            <a:ext cx="3308880" cy="120674"/>
          </a:xfrm>
        </p:spPr>
        <p:txBody>
          <a:bodyPr>
            <a:noAutofit/>
          </a:bodyPr>
          <a:lstStyle>
            <a:lvl1pPr marL="0" indent="0" algn="r">
              <a:buNone/>
              <a:defRPr sz="700">
                <a:solidFill>
                  <a:schemeClr val="bg1"/>
                </a:solidFill>
              </a:defRPr>
            </a:lvl1pPr>
            <a:lvl2pPr marL="457200" indent="0">
              <a:buNone/>
              <a:defRPr sz="700"/>
            </a:lvl2pPr>
            <a:lvl3pPr marL="914400" indent="0">
              <a:buNone/>
              <a:defRPr sz="700"/>
            </a:lvl3pPr>
            <a:lvl4pPr marL="1371600" indent="0">
              <a:buNone/>
              <a:defRPr sz="700"/>
            </a:lvl4pPr>
            <a:lvl5pPr marL="1828800" indent="0">
              <a:buNone/>
              <a:defRPr sz="700"/>
            </a:lvl5pPr>
          </a:lstStyle>
          <a:p>
            <a:pPr lvl="0"/>
            <a:r>
              <a:rPr lang="en-GB" noProof="0"/>
              <a:t>Photo credit</a:t>
            </a:r>
          </a:p>
          <a:p>
            <a:pPr lvl="0"/>
            <a:endParaRPr lang="en-GB" noProof="0"/>
          </a:p>
        </p:txBody>
      </p:sp>
    </p:spTree>
    <p:extLst>
      <p:ext uri="{BB962C8B-B14F-4D97-AF65-F5344CB8AC3E}">
        <p14:creationId xmlns:p14="http://schemas.microsoft.com/office/powerpoint/2010/main" val="909406420"/>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Temadeler oversikt">
    <p:spTree>
      <p:nvGrpSpPr>
        <p:cNvPr id="1" name=""/>
        <p:cNvGrpSpPr/>
        <p:nvPr/>
      </p:nvGrpSpPr>
      <p:grpSpPr>
        <a:xfrm>
          <a:off x="0" y="0"/>
          <a:ext cx="0" cy="0"/>
          <a:chOff x="0" y="0"/>
          <a:chExt cx="0" cy="0"/>
        </a:xfrm>
      </p:grpSpPr>
      <p:sp>
        <p:nvSpPr>
          <p:cNvPr id="6" name="Plassholder for stikktittel">
            <a:extLst>
              <a:ext uri="{FF2B5EF4-FFF2-40B4-BE49-F238E27FC236}">
                <a16:creationId xmlns:a16="http://schemas.microsoft.com/office/drawing/2014/main" id="{CD0CE8AF-E1D5-447A-8641-DEF1B00846AD}"/>
              </a:ext>
            </a:extLst>
          </p:cNvPr>
          <p:cNvSpPr>
            <a:spLocks noGrp="1"/>
          </p:cNvSpPr>
          <p:nvPr>
            <p:ph type="body" sz="quarter" idx="14" hasCustomPrompt="1"/>
          </p:nvPr>
        </p:nvSpPr>
        <p:spPr>
          <a:xfrm>
            <a:off x="509589" y="496117"/>
            <a:ext cx="8885237" cy="276999"/>
          </a:xfrm>
        </p:spPr>
        <p:txBody>
          <a:bodyPr wrap="square">
            <a:spAutoFit/>
          </a:bodyPr>
          <a:lstStyle>
            <a:lvl1pPr marL="0" indent="0">
              <a:lnSpc>
                <a:spcPct val="100000"/>
              </a:lnSpc>
              <a:spcBef>
                <a:spcPts val="0"/>
              </a:spcBef>
              <a:buNone/>
              <a:defRPr sz="1800" spc="-20" baseline="0">
                <a:solidFill>
                  <a:schemeClr val="accent1"/>
                </a:solidFill>
              </a:defRPr>
            </a:lvl1pPr>
          </a:lstStyle>
          <a:p>
            <a:pPr lvl="0"/>
            <a:r>
              <a:rPr lang="en-GB" noProof="0"/>
              <a:t>Topic sections overview</a:t>
            </a:r>
          </a:p>
        </p:txBody>
      </p:sp>
      <p:sp>
        <p:nvSpPr>
          <p:cNvPr id="2" name="Tittel 1">
            <a:extLst>
              <a:ext uri="{FF2B5EF4-FFF2-40B4-BE49-F238E27FC236}">
                <a16:creationId xmlns:a16="http://schemas.microsoft.com/office/drawing/2014/main" id="{E4103CD8-DC4B-1EAC-E4B7-A853F1896FA8}"/>
              </a:ext>
            </a:extLst>
          </p:cNvPr>
          <p:cNvSpPr>
            <a:spLocks noGrp="1"/>
          </p:cNvSpPr>
          <p:nvPr>
            <p:ph type="title" hasCustomPrompt="1"/>
          </p:nvPr>
        </p:nvSpPr>
        <p:spPr>
          <a:xfrm>
            <a:off x="509588" y="766764"/>
            <a:ext cx="11172823" cy="976229"/>
          </a:xfrm>
        </p:spPr>
        <p:txBody>
          <a:bodyPr/>
          <a:lstStyle/>
          <a:p>
            <a:r>
              <a:rPr lang="en-GB" noProof="0"/>
              <a:t>Heading can also span two lines if needed</a:t>
            </a:r>
          </a:p>
        </p:txBody>
      </p:sp>
      <p:sp>
        <p:nvSpPr>
          <p:cNvPr id="3" name="Plassholder for dato 2">
            <a:extLst>
              <a:ext uri="{FF2B5EF4-FFF2-40B4-BE49-F238E27FC236}">
                <a16:creationId xmlns:a16="http://schemas.microsoft.com/office/drawing/2014/main" id="{23DA3595-0D76-FC7F-CE98-A2771164E217}"/>
              </a:ext>
            </a:extLst>
          </p:cNvPr>
          <p:cNvSpPr>
            <a:spLocks noGrp="1"/>
          </p:cNvSpPr>
          <p:nvPr>
            <p:ph type="dt" sz="half" idx="10"/>
          </p:nvPr>
        </p:nvSpPr>
        <p:spPr/>
        <p:txBody>
          <a:bodyPr/>
          <a:lstStyle/>
          <a:p>
            <a:fld id="{E6A610A8-4EE9-470C-972D-0E41A2C50444}" type="datetimeFigureOut">
              <a:rPr lang="en-GB" noProof="0" smtClean="0"/>
              <a:t>10/08/2026</a:t>
            </a:fld>
            <a:endParaRPr lang="en-GB" noProof="0"/>
          </a:p>
        </p:txBody>
      </p:sp>
      <p:sp>
        <p:nvSpPr>
          <p:cNvPr id="4" name="Plassholder for bunntekst 3">
            <a:extLst>
              <a:ext uri="{FF2B5EF4-FFF2-40B4-BE49-F238E27FC236}">
                <a16:creationId xmlns:a16="http://schemas.microsoft.com/office/drawing/2014/main" id="{A8C16737-31A4-6AA3-36AE-0BE2577D1271}"/>
              </a:ext>
            </a:extLst>
          </p:cNvPr>
          <p:cNvSpPr>
            <a:spLocks noGrp="1"/>
          </p:cNvSpPr>
          <p:nvPr>
            <p:ph type="ftr" sz="quarter" idx="11"/>
          </p:nvPr>
        </p:nvSpPr>
        <p:spPr/>
        <p:txBody>
          <a:bodyPr/>
          <a:lstStyle/>
          <a:p>
            <a:endParaRPr lang="en-GB" noProof="0"/>
          </a:p>
        </p:txBody>
      </p:sp>
      <p:sp>
        <p:nvSpPr>
          <p:cNvPr id="5" name="Plassholder for lysbildenummer 4">
            <a:extLst>
              <a:ext uri="{FF2B5EF4-FFF2-40B4-BE49-F238E27FC236}">
                <a16:creationId xmlns:a16="http://schemas.microsoft.com/office/drawing/2014/main" id="{C6A46AD8-B713-9AE7-6379-37F6049140CD}"/>
              </a:ext>
            </a:extLst>
          </p:cNvPr>
          <p:cNvSpPr>
            <a:spLocks noGrp="1"/>
          </p:cNvSpPr>
          <p:nvPr>
            <p:ph type="sldNum" sz="quarter" idx="12"/>
          </p:nvPr>
        </p:nvSpPr>
        <p:spPr/>
        <p:txBody>
          <a:bodyPr/>
          <a:lstStyle/>
          <a:p>
            <a:fld id="{BE2ACD00-28B2-4D17-A930-2C9F8441C7CA}" type="slidenum">
              <a:rPr lang="en-GB" noProof="0" smtClean="0"/>
              <a:t>‹#›</a:t>
            </a:fld>
            <a:endParaRPr lang="en-GB" noProof="0"/>
          </a:p>
        </p:txBody>
      </p:sp>
      <p:sp>
        <p:nvSpPr>
          <p:cNvPr id="10" name="Plassholder for tekst 9">
            <a:extLst>
              <a:ext uri="{FF2B5EF4-FFF2-40B4-BE49-F238E27FC236}">
                <a16:creationId xmlns:a16="http://schemas.microsoft.com/office/drawing/2014/main" id="{1258F9B0-0116-2F1C-C2AD-47782178DA75}"/>
              </a:ext>
            </a:extLst>
          </p:cNvPr>
          <p:cNvSpPr>
            <a:spLocks noGrp="1"/>
          </p:cNvSpPr>
          <p:nvPr>
            <p:ph type="body" sz="quarter" idx="15" hasCustomPrompt="1"/>
          </p:nvPr>
        </p:nvSpPr>
        <p:spPr>
          <a:xfrm>
            <a:off x="509588" y="2030413"/>
            <a:ext cx="5332412" cy="1271587"/>
          </a:xfrm>
          <a:solidFill>
            <a:schemeClr val="accent6"/>
          </a:solidFill>
        </p:spPr>
        <p:txBody>
          <a:bodyPr lIns="1260000" tIns="0" bIns="32400" anchor="ctr" anchorCtr="0"/>
          <a:lstStyle>
            <a:lvl1pPr marL="0" indent="0">
              <a:buNone/>
              <a:defRPr>
                <a:latin typeface="+mj-lt"/>
              </a:defRPr>
            </a:lvl1pPr>
          </a:lstStyle>
          <a:p>
            <a:pPr lvl="0"/>
            <a:r>
              <a:rPr lang="en-GB" noProof="0"/>
              <a:t>Click to edit text styles in the template</a:t>
            </a:r>
          </a:p>
        </p:txBody>
      </p:sp>
      <p:sp>
        <p:nvSpPr>
          <p:cNvPr id="12" name="Plassholder for tall">
            <a:extLst>
              <a:ext uri="{FF2B5EF4-FFF2-40B4-BE49-F238E27FC236}">
                <a16:creationId xmlns:a16="http://schemas.microsoft.com/office/drawing/2014/main" id="{E21941C8-71DC-6FA0-1746-586B9DB65675}"/>
              </a:ext>
            </a:extLst>
          </p:cNvPr>
          <p:cNvSpPr>
            <a:spLocks noGrp="1"/>
          </p:cNvSpPr>
          <p:nvPr>
            <p:ph type="body" sz="quarter" idx="16" hasCustomPrompt="1"/>
          </p:nvPr>
        </p:nvSpPr>
        <p:spPr>
          <a:xfrm>
            <a:off x="763588" y="2284413"/>
            <a:ext cx="760412" cy="762000"/>
          </a:xfrm>
          <a:solidFill>
            <a:schemeClr val="accent1"/>
          </a:solidFill>
        </p:spPr>
        <p:txBody>
          <a:bodyPr anchor="ctr" anchorCtr="0"/>
          <a:lstStyle>
            <a:lvl1pPr marL="0" indent="0" algn="ctr">
              <a:lnSpc>
                <a:spcPct val="100000"/>
              </a:lnSpc>
              <a:buNone/>
              <a:defRPr sz="2000" b="1">
                <a:solidFill>
                  <a:schemeClr val="bg1"/>
                </a:solidFill>
              </a:defRPr>
            </a:lvl1pPr>
          </a:lstStyle>
          <a:p>
            <a:pPr lvl="0"/>
            <a:r>
              <a:rPr lang="en-GB" noProof="0"/>
              <a:t>0</a:t>
            </a:r>
          </a:p>
        </p:txBody>
      </p:sp>
      <p:sp>
        <p:nvSpPr>
          <p:cNvPr id="13" name="Plassholder for tekst 9">
            <a:extLst>
              <a:ext uri="{FF2B5EF4-FFF2-40B4-BE49-F238E27FC236}">
                <a16:creationId xmlns:a16="http://schemas.microsoft.com/office/drawing/2014/main" id="{EAE67D14-9217-74CB-F1E2-DAAD8380CBA5}"/>
              </a:ext>
            </a:extLst>
          </p:cNvPr>
          <p:cNvSpPr>
            <a:spLocks noGrp="1"/>
          </p:cNvSpPr>
          <p:nvPr>
            <p:ph type="body" sz="quarter" idx="17" hasCustomPrompt="1"/>
          </p:nvPr>
        </p:nvSpPr>
        <p:spPr>
          <a:xfrm>
            <a:off x="509588" y="3556000"/>
            <a:ext cx="5332412" cy="1271587"/>
          </a:xfrm>
          <a:solidFill>
            <a:schemeClr val="accent6"/>
          </a:solidFill>
        </p:spPr>
        <p:txBody>
          <a:bodyPr lIns="1260000" tIns="0" bIns="32400" anchor="ctr" anchorCtr="0"/>
          <a:lstStyle>
            <a:lvl1pPr marL="0" indent="0">
              <a:buNone/>
              <a:defRPr>
                <a:latin typeface="+mj-lt"/>
              </a:defRPr>
            </a:lvl1pPr>
          </a:lstStyle>
          <a:p>
            <a:pPr lvl="0"/>
            <a:r>
              <a:rPr lang="en-GB" noProof="0"/>
              <a:t>Click to edit text styles in the template</a:t>
            </a:r>
          </a:p>
        </p:txBody>
      </p:sp>
      <p:sp>
        <p:nvSpPr>
          <p:cNvPr id="14" name="Plassholder for tall">
            <a:extLst>
              <a:ext uri="{FF2B5EF4-FFF2-40B4-BE49-F238E27FC236}">
                <a16:creationId xmlns:a16="http://schemas.microsoft.com/office/drawing/2014/main" id="{D685BF60-12E5-1DA0-D205-33AD37AE3CFD}"/>
              </a:ext>
            </a:extLst>
          </p:cNvPr>
          <p:cNvSpPr>
            <a:spLocks noGrp="1"/>
          </p:cNvSpPr>
          <p:nvPr>
            <p:ph type="body" sz="quarter" idx="18" hasCustomPrompt="1"/>
          </p:nvPr>
        </p:nvSpPr>
        <p:spPr>
          <a:xfrm>
            <a:off x="763588" y="3810000"/>
            <a:ext cx="760412" cy="762000"/>
          </a:xfrm>
          <a:solidFill>
            <a:schemeClr val="accent1"/>
          </a:solidFill>
        </p:spPr>
        <p:txBody>
          <a:bodyPr anchor="ctr" anchorCtr="0"/>
          <a:lstStyle>
            <a:lvl1pPr marL="0" indent="0" algn="ctr">
              <a:lnSpc>
                <a:spcPct val="100000"/>
              </a:lnSpc>
              <a:buNone/>
              <a:defRPr sz="2000" b="1">
                <a:solidFill>
                  <a:schemeClr val="bg1"/>
                </a:solidFill>
              </a:defRPr>
            </a:lvl1pPr>
          </a:lstStyle>
          <a:p>
            <a:pPr lvl="0"/>
            <a:r>
              <a:rPr lang="en-GB" noProof="0"/>
              <a:t>0</a:t>
            </a:r>
          </a:p>
        </p:txBody>
      </p:sp>
      <p:sp>
        <p:nvSpPr>
          <p:cNvPr id="15" name="Plassholder for tekst 9">
            <a:extLst>
              <a:ext uri="{FF2B5EF4-FFF2-40B4-BE49-F238E27FC236}">
                <a16:creationId xmlns:a16="http://schemas.microsoft.com/office/drawing/2014/main" id="{394F97C0-0C87-C846-782F-C2BB220E82A4}"/>
              </a:ext>
            </a:extLst>
          </p:cNvPr>
          <p:cNvSpPr>
            <a:spLocks noGrp="1"/>
          </p:cNvSpPr>
          <p:nvPr>
            <p:ph type="body" sz="quarter" idx="19" hasCustomPrompt="1"/>
          </p:nvPr>
        </p:nvSpPr>
        <p:spPr>
          <a:xfrm>
            <a:off x="509588" y="5076826"/>
            <a:ext cx="5332412" cy="1271587"/>
          </a:xfrm>
          <a:solidFill>
            <a:schemeClr val="accent6"/>
          </a:solidFill>
        </p:spPr>
        <p:txBody>
          <a:bodyPr lIns="1260000" tIns="0" bIns="32400" anchor="ctr" anchorCtr="0"/>
          <a:lstStyle>
            <a:lvl1pPr marL="0" indent="0">
              <a:buNone/>
              <a:defRPr>
                <a:latin typeface="+mj-lt"/>
              </a:defRPr>
            </a:lvl1pPr>
          </a:lstStyle>
          <a:p>
            <a:pPr lvl="0"/>
            <a:r>
              <a:rPr lang="en-GB" noProof="0"/>
              <a:t>Click to edit text styles in the template</a:t>
            </a:r>
          </a:p>
        </p:txBody>
      </p:sp>
      <p:sp>
        <p:nvSpPr>
          <p:cNvPr id="16" name="Plassholder for tall">
            <a:extLst>
              <a:ext uri="{FF2B5EF4-FFF2-40B4-BE49-F238E27FC236}">
                <a16:creationId xmlns:a16="http://schemas.microsoft.com/office/drawing/2014/main" id="{50F14245-92AE-F389-6B8F-BBF3C1C355D8}"/>
              </a:ext>
            </a:extLst>
          </p:cNvPr>
          <p:cNvSpPr>
            <a:spLocks noGrp="1"/>
          </p:cNvSpPr>
          <p:nvPr>
            <p:ph type="body" sz="quarter" idx="20" hasCustomPrompt="1"/>
          </p:nvPr>
        </p:nvSpPr>
        <p:spPr>
          <a:xfrm>
            <a:off x="763588" y="5330826"/>
            <a:ext cx="760412" cy="762000"/>
          </a:xfrm>
          <a:solidFill>
            <a:schemeClr val="accent1"/>
          </a:solidFill>
        </p:spPr>
        <p:txBody>
          <a:bodyPr anchor="ctr" anchorCtr="0"/>
          <a:lstStyle>
            <a:lvl1pPr marL="0" indent="0" algn="ctr">
              <a:lnSpc>
                <a:spcPct val="100000"/>
              </a:lnSpc>
              <a:buNone/>
              <a:defRPr sz="2000" b="1">
                <a:solidFill>
                  <a:schemeClr val="bg1"/>
                </a:solidFill>
              </a:defRPr>
            </a:lvl1pPr>
          </a:lstStyle>
          <a:p>
            <a:pPr lvl="0"/>
            <a:r>
              <a:rPr lang="en-GB" noProof="0"/>
              <a:t>0</a:t>
            </a:r>
          </a:p>
        </p:txBody>
      </p:sp>
      <p:sp>
        <p:nvSpPr>
          <p:cNvPr id="17" name="Plassholder for tekst 9">
            <a:extLst>
              <a:ext uri="{FF2B5EF4-FFF2-40B4-BE49-F238E27FC236}">
                <a16:creationId xmlns:a16="http://schemas.microsoft.com/office/drawing/2014/main" id="{E7DE191F-E993-1ADB-A850-274DB709DB43}"/>
              </a:ext>
            </a:extLst>
          </p:cNvPr>
          <p:cNvSpPr>
            <a:spLocks noGrp="1"/>
          </p:cNvSpPr>
          <p:nvPr>
            <p:ph type="body" sz="quarter" idx="21" hasCustomPrompt="1"/>
          </p:nvPr>
        </p:nvSpPr>
        <p:spPr>
          <a:xfrm>
            <a:off x="6350000" y="2030413"/>
            <a:ext cx="5332412" cy="1271587"/>
          </a:xfrm>
          <a:solidFill>
            <a:schemeClr val="accent6"/>
          </a:solidFill>
        </p:spPr>
        <p:txBody>
          <a:bodyPr lIns="1260000" tIns="0" bIns="32400" anchor="ctr" anchorCtr="0"/>
          <a:lstStyle>
            <a:lvl1pPr marL="0" indent="0">
              <a:buNone/>
              <a:defRPr>
                <a:latin typeface="+mj-lt"/>
              </a:defRPr>
            </a:lvl1pPr>
          </a:lstStyle>
          <a:p>
            <a:pPr lvl="0"/>
            <a:r>
              <a:rPr lang="en-GB" noProof="0"/>
              <a:t>Click to edit text styles in the template</a:t>
            </a:r>
          </a:p>
        </p:txBody>
      </p:sp>
      <p:sp>
        <p:nvSpPr>
          <p:cNvPr id="18" name="Plassholder for tall">
            <a:extLst>
              <a:ext uri="{FF2B5EF4-FFF2-40B4-BE49-F238E27FC236}">
                <a16:creationId xmlns:a16="http://schemas.microsoft.com/office/drawing/2014/main" id="{2BDE7663-E7A2-2804-4FDE-DD401F2A30D4}"/>
              </a:ext>
            </a:extLst>
          </p:cNvPr>
          <p:cNvSpPr>
            <a:spLocks noGrp="1"/>
          </p:cNvSpPr>
          <p:nvPr>
            <p:ph type="body" sz="quarter" idx="22" hasCustomPrompt="1"/>
          </p:nvPr>
        </p:nvSpPr>
        <p:spPr>
          <a:xfrm>
            <a:off x="6604000" y="2284413"/>
            <a:ext cx="760412" cy="762000"/>
          </a:xfrm>
          <a:solidFill>
            <a:schemeClr val="accent1"/>
          </a:solidFill>
        </p:spPr>
        <p:txBody>
          <a:bodyPr anchor="ctr" anchorCtr="0"/>
          <a:lstStyle>
            <a:lvl1pPr marL="0" indent="0" algn="ctr">
              <a:lnSpc>
                <a:spcPct val="100000"/>
              </a:lnSpc>
              <a:buNone/>
              <a:defRPr sz="2000" b="1">
                <a:solidFill>
                  <a:schemeClr val="bg1"/>
                </a:solidFill>
              </a:defRPr>
            </a:lvl1pPr>
          </a:lstStyle>
          <a:p>
            <a:pPr lvl="0"/>
            <a:r>
              <a:rPr lang="en-GB" noProof="0"/>
              <a:t>0</a:t>
            </a:r>
          </a:p>
        </p:txBody>
      </p:sp>
      <p:sp>
        <p:nvSpPr>
          <p:cNvPr id="19" name="Plassholder for tekst 9">
            <a:extLst>
              <a:ext uri="{FF2B5EF4-FFF2-40B4-BE49-F238E27FC236}">
                <a16:creationId xmlns:a16="http://schemas.microsoft.com/office/drawing/2014/main" id="{D00F18F8-D140-EC53-7D1E-BA2BAAF7FA17}"/>
              </a:ext>
            </a:extLst>
          </p:cNvPr>
          <p:cNvSpPr>
            <a:spLocks noGrp="1"/>
          </p:cNvSpPr>
          <p:nvPr>
            <p:ph type="body" sz="quarter" idx="23" hasCustomPrompt="1"/>
          </p:nvPr>
        </p:nvSpPr>
        <p:spPr>
          <a:xfrm>
            <a:off x="6350000" y="3556000"/>
            <a:ext cx="5332412" cy="1271587"/>
          </a:xfrm>
          <a:solidFill>
            <a:schemeClr val="accent6"/>
          </a:solidFill>
        </p:spPr>
        <p:txBody>
          <a:bodyPr lIns="1260000" tIns="0" bIns="32400" anchor="ctr" anchorCtr="0"/>
          <a:lstStyle>
            <a:lvl1pPr marL="0" indent="0">
              <a:buNone/>
              <a:defRPr>
                <a:latin typeface="+mj-lt"/>
              </a:defRPr>
            </a:lvl1pPr>
          </a:lstStyle>
          <a:p>
            <a:pPr lvl="0"/>
            <a:r>
              <a:rPr lang="en-GB" noProof="0"/>
              <a:t>Click to edit text styles in the template</a:t>
            </a:r>
          </a:p>
        </p:txBody>
      </p:sp>
      <p:sp>
        <p:nvSpPr>
          <p:cNvPr id="20" name="Plassholder for tall">
            <a:extLst>
              <a:ext uri="{FF2B5EF4-FFF2-40B4-BE49-F238E27FC236}">
                <a16:creationId xmlns:a16="http://schemas.microsoft.com/office/drawing/2014/main" id="{AFA7862B-8D65-8AAB-78E1-675C4BD10EC4}"/>
              </a:ext>
            </a:extLst>
          </p:cNvPr>
          <p:cNvSpPr>
            <a:spLocks noGrp="1"/>
          </p:cNvSpPr>
          <p:nvPr>
            <p:ph type="body" sz="quarter" idx="24" hasCustomPrompt="1"/>
          </p:nvPr>
        </p:nvSpPr>
        <p:spPr>
          <a:xfrm>
            <a:off x="6604000" y="3810000"/>
            <a:ext cx="760412" cy="762000"/>
          </a:xfrm>
          <a:solidFill>
            <a:schemeClr val="accent1"/>
          </a:solidFill>
        </p:spPr>
        <p:txBody>
          <a:bodyPr anchor="ctr" anchorCtr="0"/>
          <a:lstStyle>
            <a:lvl1pPr marL="0" indent="0" algn="ctr">
              <a:lnSpc>
                <a:spcPct val="100000"/>
              </a:lnSpc>
              <a:buNone/>
              <a:defRPr sz="2000" b="1">
                <a:solidFill>
                  <a:schemeClr val="bg1"/>
                </a:solidFill>
              </a:defRPr>
            </a:lvl1pPr>
          </a:lstStyle>
          <a:p>
            <a:pPr lvl="0"/>
            <a:r>
              <a:rPr lang="en-GB" noProof="0"/>
              <a:t>0</a:t>
            </a:r>
          </a:p>
        </p:txBody>
      </p:sp>
      <p:sp>
        <p:nvSpPr>
          <p:cNvPr id="21" name="Plassholder for tekst 9">
            <a:extLst>
              <a:ext uri="{FF2B5EF4-FFF2-40B4-BE49-F238E27FC236}">
                <a16:creationId xmlns:a16="http://schemas.microsoft.com/office/drawing/2014/main" id="{E82F392B-DC84-F38B-56FC-371F7BCB41C3}"/>
              </a:ext>
            </a:extLst>
          </p:cNvPr>
          <p:cNvSpPr>
            <a:spLocks noGrp="1"/>
          </p:cNvSpPr>
          <p:nvPr>
            <p:ph type="body" sz="quarter" idx="25" hasCustomPrompt="1"/>
          </p:nvPr>
        </p:nvSpPr>
        <p:spPr>
          <a:xfrm>
            <a:off x="6350000" y="5076826"/>
            <a:ext cx="5332412" cy="1271587"/>
          </a:xfrm>
          <a:solidFill>
            <a:schemeClr val="accent6"/>
          </a:solidFill>
        </p:spPr>
        <p:txBody>
          <a:bodyPr lIns="1260000" tIns="0" bIns="32400" anchor="ctr" anchorCtr="0"/>
          <a:lstStyle>
            <a:lvl1pPr marL="0" indent="0">
              <a:buNone/>
              <a:defRPr>
                <a:latin typeface="+mj-lt"/>
              </a:defRPr>
            </a:lvl1pPr>
          </a:lstStyle>
          <a:p>
            <a:pPr lvl="0"/>
            <a:r>
              <a:rPr lang="en-GB" noProof="0"/>
              <a:t>Click to edit text styles in the template</a:t>
            </a:r>
          </a:p>
        </p:txBody>
      </p:sp>
      <p:sp>
        <p:nvSpPr>
          <p:cNvPr id="22" name="Plassholder for tall">
            <a:extLst>
              <a:ext uri="{FF2B5EF4-FFF2-40B4-BE49-F238E27FC236}">
                <a16:creationId xmlns:a16="http://schemas.microsoft.com/office/drawing/2014/main" id="{EE2276EF-48EC-05D9-0632-E6A81FA57C5B}"/>
              </a:ext>
            </a:extLst>
          </p:cNvPr>
          <p:cNvSpPr>
            <a:spLocks noGrp="1"/>
          </p:cNvSpPr>
          <p:nvPr>
            <p:ph type="body" sz="quarter" idx="26" hasCustomPrompt="1"/>
          </p:nvPr>
        </p:nvSpPr>
        <p:spPr>
          <a:xfrm>
            <a:off x="6604000" y="5330826"/>
            <a:ext cx="760412" cy="762000"/>
          </a:xfrm>
          <a:solidFill>
            <a:schemeClr val="accent1"/>
          </a:solidFill>
        </p:spPr>
        <p:txBody>
          <a:bodyPr anchor="ctr" anchorCtr="0"/>
          <a:lstStyle>
            <a:lvl1pPr marL="0" indent="0" algn="ctr">
              <a:lnSpc>
                <a:spcPct val="100000"/>
              </a:lnSpc>
              <a:buNone/>
              <a:defRPr sz="2000" b="1">
                <a:solidFill>
                  <a:schemeClr val="bg1"/>
                </a:solidFill>
              </a:defRPr>
            </a:lvl1pPr>
          </a:lstStyle>
          <a:p>
            <a:pPr lvl="0"/>
            <a:r>
              <a:rPr lang="en-GB" noProof="0"/>
              <a:t>0</a:t>
            </a:r>
          </a:p>
        </p:txBody>
      </p:sp>
    </p:spTree>
    <p:extLst>
      <p:ext uri="{BB962C8B-B14F-4D97-AF65-F5344CB8AC3E}">
        <p14:creationId xmlns:p14="http://schemas.microsoft.com/office/powerpoint/2010/main" val="1147395409"/>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Tittel, innhold og bilde med nummer">
    <p:spTree>
      <p:nvGrpSpPr>
        <p:cNvPr id="1" name=""/>
        <p:cNvGrpSpPr/>
        <p:nvPr/>
      </p:nvGrpSpPr>
      <p:grpSpPr>
        <a:xfrm>
          <a:off x="0" y="0"/>
          <a:ext cx="0" cy="0"/>
          <a:chOff x="0" y="0"/>
          <a:chExt cx="0" cy="0"/>
        </a:xfrm>
      </p:grpSpPr>
      <p:sp>
        <p:nvSpPr>
          <p:cNvPr id="12" name="Plassholder for nummer">
            <a:extLst>
              <a:ext uri="{FF2B5EF4-FFF2-40B4-BE49-F238E27FC236}">
                <a16:creationId xmlns:a16="http://schemas.microsoft.com/office/drawing/2014/main" id="{AE0EE4F2-CFE1-5686-998E-C1FD53084965}"/>
              </a:ext>
            </a:extLst>
          </p:cNvPr>
          <p:cNvSpPr>
            <a:spLocks noGrp="1"/>
          </p:cNvSpPr>
          <p:nvPr>
            <p:ph type="body" sz="quarter" idx="16" hasCustomPrompt="1"/>
          </p:nvPr>
        </p:nvSpPr>
        <p:spPr>
          <a:xfrm>
            <a:off x="509588" y="512763"/>
            <a:ext cx="254000" cy="250826"/>
          </a:xfrm>
          <a:solidFill>
            <a:schemeClr val="accent1"/>
          </a:solidFill>
        </p:spPr>
        <p:txBody>
          <a:bodyPr bIns="7200" anchor="ctr" anchorCtr="0"/>
          <a:lstStyle>
            <a:lvl1pPr marL="0" indent="0" algn="ctr">
              <a:lnSpc>
                <a:spcPct val="100000"/>
              </a:lnSpc>
              <a:spcBef>
                <a:spcPts val="0"/>
              </a:spcBef>
              <a:buNone/>
              <a:defRPr b="1">
                <a:solidFill>
                  <a:schemeClr val="bg1"/>
                </a:solidFill>
              </a:defRPr>
            </a:lvl1pPr>
          </a:lstStyle>
          <a:p>
            <a:pPr lvl="0"/>
            <a:r>
              <a:rPr lang="en-GB" noProof="0"/>
              <a:t>0</a:t>
            </a:r>
          </a:p>
        </p:txBody>
      </p:sp>
      <p:sp>
        <p:nvSpPr>
          <p:cNvPr id="8" name="Plassholder for stikktittel">
            <a:extLst>
              <a:ext uri="{FF2B5EF4-FFF2-40B4-BE49-F238E27FC236}">
                <a16:creationId xmlns:a16="http://schemas.microsoft.com/office/drawing/2014/main" id="{D414B136-2366-FB62-69A4-AC19BC1C0BF4}"/>
              </a:ext>
            </a:extLst>
          </p:cNvPr>
          <p:cNvSpPr>
            <a:spLocks noGrp="1"/>
          </p:cNvSpPr>
          <p:nvPr>
            <p:ph type="body" sz="quarter" idx="13" hasCustomPrompt="1"/>
          </p:nvPr>
        </p:nvSpPr>
        <p:spPr>
          <a:xfrm>
            <a:off x="1014413" y="496117"/>
            <a:ext cx="4826020" cy="276999"/>
          </a:xfrm>
        </p:spPr>
        <p:txBody>
          <a:bodyPr wrap="square">
            <a:spAutoFit/>
          </a:bodyPr>
          <a:lstStyle>
            <a:lvl1pPr marL="0" indent="0">
              <a:lnSpc>
                <a:spcPct val="100000"/>
              </a:lnSpc>
              <a:spcBef>
                <a:spcPts val="0"/>
              </a:spcBef>
              <a:buNone/>
              <a:defRPr sz="1800" spc="-20" baseline="0">
                <a:solidFill>
                  <a:schemeClr val="accent1"/>
                </a:solidFill>
              </a:defRPr>
            </a:lvl1pPr>
          </a:lstStyle>
          <a:p>
            <a:pPr lvl="0"/>
            <a:r>
              <a:rPr lang="en-GB" noProof="0"/>
              <a:t>Topic name</a:t>
            </a:r>
          </a:p>
        </p:txBody>
      </p:sp>
      <p:sp>
        <p:nvSpPr>
          <p:cNvPr id="2" name="Tittel 1">
            <a:extLst>
              <a:ext uri="{FF2B5EF4-FFF2-40B4-BE49-F238E27FC236}">
                <a16:creationId xmlns:a16="http://schemas.microsoft.com/office/drawing/2014/main" id="{E6B7372A-A4C1-F7A9-DDBC-7EB01A6955F9}"/>
              </a:ext>
            </a:extLst>
          </p:cNvPr>
          <p:cNvSpPr>
            <a:spLocks noGrp="1"/>
          </p:cNvSpPr>
          <p:nvPr>
            <p:ph type="title" hasCustomPrompt="1"/>
          </p:nvPr>
        </p:nvSpPr>
        <p:spPr>
          <a:xfrm>
            <a:off x="509588" y="766764"/>
            <a:ext cx="4826021" cy="976229"/>
          </a:xfrm>
        </p:spPr>
        <p:txBody>
          <a:bodyPr/>
          <a:lstStyle/>
          <a:p>
            <a:r>
              <a:rPr lang="en-GB" noProof="0"/>
              <a:t>Heading can also span two lines if needed</a:t>
            </a:r>
          </a:p>
        </p:txBody>
      </p:sp>
      <p:sp>
        <p:nvSpPr>
          <p:cNvPr id="3" name="Plassholder for innhold 2">
            <a:extLst>
              <a:ext uri="{FF2B5EF4-FFF2-40B4-BE49-F238E27FC236}">
                <a16:creationId xmlns:a16="http://schemas.microsoft.com/office/drawing/2014/main" id="{AD804B83-AC2C-BB25-84B7-5419364A43A0}"/>
              </a:ext>
            </a:extLst>
          </p:cNvPr>
          <p:cNvSpPr>
            <a:spLocks noGrp="1"/>
          </p:cNvSpPr>
          <p:nvPr>
            <p:ph idx="1" hasCustomPrompt="1"/>
          </p:nvPr>
        </p:nvSpPr>
        <p:spPr>
          <a:xfrm>
            <a:off x="509543" y="2020012"/>
            <a:ext cx="4826046" cy="3821988"/>
          </a:xfrm>
        </p:spPr>
        <p:txBody>
          <a:bodyPr/>
          <a:lstStyle>
            <a:lvl1pPr marL="0" indent="0">
              <a:buNone/>
              <a:defRPr/>
            </a:lvl1pPr>
          </a:lstStyle>
          <a:p>
            <a:pPr lvl="0"/>
            <a:r>
              <a:rPr lang="en-GB" noProof="0"/>
              <a:t>This is body text that can be quite long. It is set in 15 pt Regular. This slide can be used if you wish to go in-depth on the points listed in Topic sections overview</a:t>
            </a:r>
          </a:p>
          <a:p>
            <a:pPr lvl="0"/>
            <a:r>
              <a:rPr lang="en-GB" noProof="0"/>
              <a:t>Click to edit text styles in the template</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13" name="Plassholder for bilde 12">
            <a:extLst>
              <a:ext uri="{FF2B5EF4-FFF2-40B4-BE49-F238E27FC236}">
                <a16:creationId xmlns:a16="http://schemas.microsoft.com/office/drawing/2014/main" id="{4C52BF09-73DE-4C2A-AFCD-8DBBAA2BBEAC}"/>
              </a:ext>
            </a:extLst>
          </p:cNvPr>
          <p:cNvSpPr>
            <a:spLocks noGrp="1"/>
          </p:cNvSpPr>
          <p:nvPr>
            <p:ph type="pic" sz="quarter" idx="15" hasCustomPrompt="1"/>
          </p:nvPr>
        </p:nvSpPr>
        <p:spPr>
          <a:xfrm>
            <a:off x="6096000" y="0"/>
            <a:ext cx="6096000" cy="6858000"/>
          </a:xfrm>
          <a:solidFill>
            <a:schemeClr val="accent4"/>
          </a:solidFill>
        </p:spPr>
        <p:txBody>
          <a:bodyPr/>
          <a:lstStyle>
            <a:lvl1pPr marL="0" indent="0" algn="ctr">
              <a:buNone/>
              <a:defRPr sz="1200"/>
            </a:lvl1pPr>
          </a:lstStyle>
          <a:p>
            <a:r>
              <a:rPr lang="en-GB" noProof="0"/>
              <a:t>Click on the icon to add an image</a:t>
            </a:r>
          </a:p>
        </p:txBody>
      </p:sp>
      <p:sp>
        <p:nvSpPr>
          <p:cNvPr id="11" name="Plassholder for fotokreditering">
            <a:extLst>
              <a:ext uri="{FF2B5EF4-FFF2-40B4-BE49-F238E27FC236}">
                <a16:creationId xmlns:a16="http://schemas.microsoft.com/office/drawing/2014/main" id="{D163CA41-77C2-D4B6-6A06-5C884A3A4A13}"/>
              </a:ext>
            </a:extLst>
          </p:cNvPr>
          <p:cNvSpPr>
            <a:spLocks noGrp="1"/>
          </p:cNvSpPr>
          <p:nvPr>
            <p:ph type="body" sz="quarter" idx="14" hasCustomPrompt="1"/>
          </p:nvPr>
        </p:nvSpPr>
        <p:spPr>
          <a:xfrm>
            <a:off x="8373533" y="6238082"/>
            <a:ext cx="3308880" cy="120674"/>
          </a:xfrm>
        </p:spPr>
        <p:txBody>
          <a:bodyPr>
            <a:noAutofit/>
          </a:bodyPr>
          <a:lstStyle>
            <a:lvl1pPr marL="0" indent="0" algn="r">
              <a:buNone/>
              <a:defRPr sz="700">
                <a:solidFill>
                  <a:schemeClr val="bg1"/>
                </a:solidFill>
              </a:defRPr>
            </a:lvl1pPr>
            <a:lvl2pPr marL="457200" indent="0">
              <a:buNone/>
              <a:defRPr sz="700"/>
            </a:lvl2pPr>
            <a:lvl3pPr marL="914400" indent="0">
              <a:buNone/>
              <a:defRPr sz="700"/>
            </a:lvl3pPr>
            <a:lvl4pPr marL="1371600" indent="0">
              <a:buNone/>
              <a:defRPr sz="700"/>
            </a:lvl4pPr>
            <a:lvl5pPr marL="1828800" indent="0">
              <a:buNone/>
              <a:defRPr sz="700"/>
            </a:lvl5pPr>
          </a:lstStyle>
          <a:p>
            <a:pPr lvl="0"/>
            <a:r>
              <a:rPr lang="en-GB" noProof="0"/>
              <a:t>Photo credit</a:t>
            </a:r>
          </a:p>
          <a:p>
            <a:pPr lvl="0"/>
            <a:endParaRPr lang="en-GB" noProof="0"/>
          </a:p>
        </p:txBody>
      </p:sp>
      <p:sp>
        <p:nvSpPr>
          <p:cNvPr id="4" name="Plassholder for dato 3">
            <a:extLst>
              <a:ext uri="{FF2B5EF4-FFF2-40B4-BE49-F238E27FC236}">
                <a16:creationId xmlns:a16="http://schemas.microsoft.com/office/drawing/2014/main" id="{266560E9-3A9B-BC1E-9244-FE6677DD9797}"/>
              </a:ext>
            </a:extLst>
          </p:cNvPr>
          <p:cNvSpPr>
            <a:spLocks noGrp="1"/>
          </p:cNvSpPr>
          <p:nvPr>
            <p:ph type="dt" sz="half" idx="10"/>
          </p:nvPr>
        </p:nvSpPr>
        <p:spPr/>
        <p:txBody>
          <a:bodyPr/>
          <a:lstStyle/>
          <a:p>
            <a:fld id="{E6A610A8-4EE9-470C-972D-0E41A2C50444}" type="datetimeFigureOut">
              <a:rPr lang="en-GB" noProof="0" smtClean="0"/>
              <a:t>10/08/2026</a:t>
            </a:fld>
            <a:endParaRPr lang="en-GB" noProof="0"/>
          </a:p>
        </p:txBody>
      </p:sp>
      <p:sp>
        <p:nvSpPr>
          <p:cNvPr id="5" name="Plassholder for bunntekst 4">
            <a:extLst>
              <a:ext uri="{FF2B5EF4-FFF2-40B4-BE49-F238E27FC236}">
                <a16:creationId xmlns:a16="http://schemas.microsoft.com/office/drawing/2014/main" id="{E1B96096-A613-EAB0-7653-B2915ABD554D}"/>
              </a:ext>
            </a:extLst>
          </p:cNvPr>
          <p:cNvSpPr>
            <a:spLocks noGrp="1"/>
          </p:cNvSpPr>
          <p:nvPr>
            <p:ph type="ftr" sz="quarter" idx="11"/>
          </p:nvPr>
        </p:nvSpPr>
        <p:spPr/>
        <p:txBody>
          <a:bodyPr/>
          <a:lstStyle/>
          <a:p>
            <a:endParaRPr lang="en-GB" noProof="0"/>
          </a:p>
        </p:txBody>
      </p:sp>
      <p:sp>
        <p:nvSpPr>
          <p:cNvPr id="6" name="Plassholder for lysbildenummer 5">
            <a:extLst>
              <a:ext uri="{FF2B5EF4-FFF2-40B4-BE49-F238E27FC236}">
                <a16:creationId xmlns:a16="http://schemas.microsoft.com/office/drawing/2014/main" id="{4EFCDB43-C29E-6453-C979-4D8851F9DA32}"/>
              </a:ext>
            </a:extLst>
          </p:cNvPr>
          <p:cNvSpPr>
            <a:spLocks noGrp="1"/>
          </p:cNvSpPr>
          <p:nvPr>
            <p:ph type="sldNum" sz="quarter" idx="12"/>
          </p:nvPr>
        </p:nvSpPr>
        <p:spPr/>
        <p:txBody>
          <a:bodyPr/>
          <a:lstStyle/>
          <a:p>
            <a:fld id="{BE2ACD00-28B2-4D17-A930-2C9F8441C7CA}" type="slidenum">
              <a:rPr lang="en-GB" noProof="0" smtClean="0"/>
              <a:t>‹#›</a:t>
            </a:fld>
            <a:endParaRPr lang="en-GB" noProof="0"/>
          </a:p>
        </p:txBody>
      </p:sp>
    </p:spTree>
    <p:extLst>
      <p:ext uri="{BB962C8B-B14F-4D97-AF65-F5344CB8AC3E}">
        <p14:creationId xmlns:p14="http://schemas.microsoft.com/office/powerpoint/2010/main" val="2110545288"/>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4 poenger">
    <p:spTree>
      <p:nvGrpSpPr>
        <p:cNvPr id="1" name=""/>
        <p:cNvGrpSpPr/>
        <p:nvPr/>
      </p:nvGrpSpPr>
      <p:grpSpPr>
        <a:xfrm>
          <a:off x="0" y="0"/>
          <a:ext cx="0" cy="0"/>
          <a:chOff x="0" y="0"/>
          <a:chExt cx="0" cy="0"/>
        </a:xfrm>
      </p:grpSpPr>
      <p:sp>
        <p:nvSpPr>
          <p:cNvPr id="6" name="Plassholder for stikktittel">
            <a:extLst>
              <a:ext uri="{FF2B5EF4-FFF2-40B4-BE49-F238E27FC236}">
                <a16:creationId xmlns:a16="http://schemas.microsoft.com/office/drawing/2014/main" id="{CD0CE8AF-E1D5-447A-8641-DEF1B00846AD}"/>
              </a:ext>
            </a:extLst>
          </p:cNvPr>
          <p:cNvSpPr>
            <a:spLocks noGrp="1"/>
          </p:cNvSpPr>
          <p:nvPr>
            <p:ph type="body" sz="quarter" idx="14" hasCustomPrompt="1"/>
          </p:nvPr>
        </p:nvSpPr>
        <p:spPr>
          <a:xfrm>
            <a:off x="509590" y="496117"/>
            <a:ext cx="11172822" cy="276999"/>
          </a:xfrm>
        </p:spPr>
        <p:txBody>
          <a:bodyPr wrap="square">
            <a:spAutoFit/>
          </a:bodyPr>
          <a:lstStyle>
            <a:lvl1pPr marL="0" indent="0">
              <a:lnSpc>
                <a:spcPct val="100000"/>
              </a:lnSpc>
              <a:spcBef>
                <a:spcPts val="0"/>
              </a:spcBef>
              <a:buNone/>
              <a:defRPr sz="1800" spc="-20" baseline="0">
                <a:solidFill>
                  <a:schemeClr val="accent1"/>
                </a:solidFill>
              </a:defRPr>
            </a:lvl1pPr>
          </a:lstStyle>
          <a:p>
            <a:pPr lvl="0"/>
            <a:r>
              <a:rPr lang="en-GB" noProof="0"/>
              <a:t>Sub header, topic or chapter name</a:t>
            </a:r>
          </a:p>
        </p:txBody>
      </p:sp>
      <p:sp>
        <p:nvSpPr>
          <p:cNvPr id="2" name="Tittel 1">
            <a:extLst>
              <a:ext uri="{FF2B5EF4-FFF2-40B4-BE49-F238E27FC236}">
                <a16:creationId xmlns:a16="http://schemas.microsoft.com/office/drawing/2014/main" id="{E4103CD8-DC4B-1EAC-E4B7-A853F1896FA8}"/>
              </a:ext>
            </a:extLst>
          </p:cNvPr>
          <p:cNvSpPr>
            <a:spLocks noGrp="1"/>
          </p:cNvSpPr>
          <p:nvPr>
            <p:ph type="title" hasCustomPrompt="1"/>
          </p:nvPr>
        </p:nvSpPr>
        <p:spPr>
          <a:xfrm>
            <a:off x="509589" y="766764"/>
            <a:ext cx="11172822" cy="976229"/>
          </a:xfrm>
        </p:spPr>
        <p:txBody>
          <a:bodyPr/>
          <a:lstStyle/>
          <a:p>
            <a:r>
              <a:rPr lang="en-GB" noProof="0"/>
              <a:t>Heading</a:t>
            </a:r>
          </a:p>
        </p:txBody>
      </p:sp>
      <p:sp>
        <p:nvSpPr>
          <p:cNvPr id="42" name="Frihåndsform: figur 41">
            <a:extLst>
              <a:ext uri="{FF2B5EF4-FFF2-40B4-BE49-F238E27FC236}">
                <a16:creationId xmlns:a16="http://schemas.microsoft.com/office/drawing/2014/main" id="{D1584B6C-A027-B255-008E-B501C3CCCB47}"/>
              </a:ext>
              <a:ext uri="{C183D7F6-B498-43B3-948B-1728B52AA6E4}">
                <adec:decorative xmlns:adec="http://schemas.microsoft.com/office/drawing/2017/decorative" val="1"/>
              </a:ext>
            </a:extLst>
          </p:cNvPr>
          <p:cNvSpPr/>
          <p:nvPr/>
        </p:nvSpPr>
        <p:spPr>
          <a:xfrm>
            <a:off x="6350000" y="4064365"/>
            <a:ext cx="5332412" cy="1522048"/>
          </a:xfrm>
          <a:custGeom>
            <a:avLst/>
            <a:gdLst>
              <a:gd name="connsiteX0" fmla="*/ 0 w 5332412"/>
              <a:gd name="connsiteY0" fmla="*/ 0 h 1269621"/>
              <a:gd name="connsiteX1" fmla="*/ 5332412 w 5332412"/>
              <a:gd name="connsiteY1" fmla="*/ 0 h 1269621"/>
              <a:gd name="connsiteX2" fmla="*/ 5332412 w 5332412"/>
              <a:gd name="connsiteY2" fmla="*/ 1269621 h 1269621"/>
              <a:gd name="connsiteX3" fmla="*/ 0 w 5332412"/>
              <a:gd name="connsiteY3" fmla="*/ 1269621 h 1269621"/>
            </a:gdLst>
            <a:ahLst/>
            <a:cxnLst>
              <a:cxn ang="0">
                <a:pos x="connsiteX0" y="connsiteY0"/>
              </a:cxn>
              <a:cxn ang="0">
                <a:pos x="connsiteX1" y="connsiteY1"/>
              </a:cxn>
              <a:cxn ang="0">
                <a:pos x="connsiteX2" y="connsiteY2"/>
              </a:cxn>
              <a:cxn ang="0">
                <a:pos x="connsiteX3" y="connsiteY3"/>
              </a:cxn>
            </a:cxnLst>
            <a:rect l="l" t="t" r="r" b="b"/>
            <a:pathLst>
              <a:path w="5332412" h="1269621">
                <a:moveTo>
                  <a:pt x="0" y="0"/>
                </a:moveTo>
                <a:lnTo>
                  <a:pt x="5332412" y="0"/>
                </a:lnTo>
                <a:lnTo>
                  <a:pt x="5332412" y="1269621"/>
                </a:lnTo>
                <a:lnTo>
                  <a:pt x="0" y="1269621"/>
                </a:lnTo>
                <a:close/>
              </a:path>
            </a:pathLst>
          </a:custGeom>
          <a:solidFill>
            <a:srgbClr val="F2F2F2"/>
          </a:solidFill>
          <a:ln w="12677" cap="flat">
            <a:noFill/>
            <a:prstDash val="solid"/>
            <a:miter/>
          </a:ln>
        </p:spPr>
        <p:txBody>
          <a:bodyPr rtlCol="0" anchor="ctr"/>
          <a:lstStyle/>
          <a:p>
            <a:endParaRPr lang="en-GB" noProof="0"/>
          </a:p>
        </p:txBody>
      </p:sp>
      <p:sp>
        <p:nvSpPr>
          <p:cNvPr id="35" name="Plassholder for overskrift">
            <a:extLst>
              <a:ext uri="{FF2B5EF4-FFF2-40B4-BE49-F238E27FC236}">
                <a16:creationId xmlns:a16="http://schemas.microsoft.com/office/drawing/2014/main" id="{F01668F8-702C-A8FF-6383-BE4F4B7DE814}"/>
              </a:ext>
            </a:extLst>
          </p:cNvPr>
          <p:cNvSpPr>
            <a:spLocks noGrp="1"/>
          </p:cNvSpPr>
          <p:nvPr>
            <p:ph type="body" sz="quarter" idx="31" hasCustomPrompt="1"/>
          </p:nvPr>
        </p:nvSpPr>
        <p:spPr>
          <a:xfrm>
            <a:off x="6604000" y="4288260"/>
            <a:ext cx="4451350" cy="252412"/>
          </a:xfrm>
        </p:spPr>
        <p:txBody>
          <a:bodyPr/>
          <a:lstStyle>
            <a:lvl1pPr marL="0" indent="0">
              <a:spcBef>
                <a:spcPts val="0"/>
              </a:spcBef>
              <a:buNone/>
              <a:defRPr b="1">
                <a:latin typeface="+mn-lt"/>
              </a:defRPr>
            </a:lvl1pPr>
          </a:lstStyle>
          <a:p>
            <a:pPr lvl="0"/>
            <a:r>
              <a:rPr lang="en-GB" noProof="0"/>
              <a:t>Heading about topic</a:t>
            </a:r>
          </a:p>
        </p:txBody>
      </p:sp>
      <p:sp>
        <p:nvSpPr>
          <p:cNvPr id="36" name="Plassholder for tekst 30">
            <a:extLst>
              <a:ext uri="{FF2B5EF4-FFF2-40B4-BE49-F238E27FC236}">
                <a16:creationId xmlns:a16="http://schemas.microsoft.com/office/drawing/2014/main" id="{A02A2FE9-5A9B-A971-6175-16B7D389B0AD}"/>
              </a:ext>
            </a:extLst>
          </p:cNvPr>
          <p:cNvSpPr>
            <a:spLocks noGrp="1"/>
          </p:cNvSpPr>
          <p:nvPr>
            <p:ph type="body" sz="quarter" idx="32" hasCustomPrompt="1"/>
          </p:nvPr>
        </p:nvSpPr>
        <p:spPr>
          <a:xfrm>
            <a:off x="6604000" y="4552166"/>
            <a:ext cx="4451350" cy="858034"/>
          </a:xfrm>
        </p:spPr>
        <p:txBody>
          <a:bodyPr/>
          <a:lstStyle>
            <a:lvl1pPr marL="0" indent="0">
              <a:spcBef>
                <a:spcPts val="0"/>
              </a:spcBef>
              <a:buNone/>
              <a:defRPr b="0">
                <a:latin typeface="+mn-lt"/>
              </a:defRPr>
            </a:lvl1pPr>
          </a:lstStyle>
          <a:p>
            <a:pPr lvl="0"/>
            <a:r>
              <a:rPr lang="en-GB" noProof="0"/>
              <a:t>Body text can be placed here and span up to two lines. This slide is used to show four points in a tidy manner.</a:t>
            </a:r>
          </a:p>
        </p:txBody>
      </p:sp>
      <p:sp>
        <p:nvSpPr>
          <p:cNvPr id="3" name="Plassholder for dato 2">
            <a:extLst>
              <a:ext uri="{FF2B5EF4-FFF2-40B4-BE49-F238E27FC236}">
                <a16:creationId xmlns:a16="http://schemas.microsoft.com/office/drawing/2014/main" id="{23DA3595-0D76-FC7F-CE98-A2771164E217}"/>
              </a:ext>
            </a:extLst>
          </p:cNvPr>
          <p:cNvSpPr>
            <a:spLocks noGrp="1"/>
          </p:cNvSpPr>
          <p:nvPr>
            <p:ph type="dt" sz="half" idx="10"/>
          </p:nvPr>
        </p:nvSpPr>
        <p:spPr/>
        <p:txBody>
          <a:bodyPr/>
          <a:lstStyle/>
          <a:p>
            <a:fld id="{E6A610A8-4EE9-470C-972D-0E41A2C50444}" type="datetimeFigureOut">
              <a:rPr lang="en-GB" noProof="0" smtClean="0"/>
              <a:t>10/08/2026</a:t>
            </a:fld>
            <a:endParaRPr lang="en-GB" noProof="0"/>
          </a:p>
        </p:txBody>
      </p:sp>
      <p:sp>
        <p:nvSpPr>
          <p:cNvPr id="4" name="Plassholder for bunntekst 3">
            <a:extLst>
              <a:ext uri="{FF2B5EF4-FFF2-40B4-BE49-F238E27FC236}">
                <a16:creationId xmlns:a16="http://schemas.microsoft.com/office/drawing/2014/main" id="{A8C16737-31A4-6AA3-36AE-0BE2577D1271}"/>
              </a:ext>
            </a:extLst>
          </p:cNvPr>
          <p:cNvSpPr>
            <a:spLocks noGrp="1"/>
          </p:cNvSpPr>
          <p:nvPr>
            <p:ph type="ftr" sz="quarter" idx="11"/>
          </p:nvPr>
        </p:nvSpPr>
        <p:spPr/>
        <p:txBody>
          <a:bodyPr/>
          <a:lstStyle/>
          <a:p>
            <a:endParaRPr lang="en-GB" noProof="0"/>
          </a:p>
        </p:txBody>
      </p:sp>
      <p:sp>
        <p:nvSpPr>
          <p:cNvPr id="5" name="Plassholder for lysbildenummer 4">
            <a:extLst>
              <a:ext uri="{FF2B5EF4-FFF2-40B4-BE49-F238E27FC236}">
                <a16:creationId xmlns:a16="http://schemas.microsoft.com/office/drawing/2014/main" id="{C6A46AD8-B713-9AE7-6379-37F6049140CD}"/>
              </a:ext>
            </a:extLst>
          </p:cNvPr>
          <p:cNvSpPr>
            <a:spLocks noGrp="1"/>
          </p:cNvSpPr>
          <p:nvPr>
            <p:ph type="sldNum" sz="quarter" idx="12"/>
          </p:nvPr>
        </p:nvSpPr>
        <p:spPr/>
        <p:txBody>
          <a:bodyPr/>
          <a:lstStyle/>
          <a:p>
            <a:fld id="{BE2ACD00-28B2-4D17-A930-2C9F8441C7CA}" type="slidenum">
              <a:rPr lang="en-GB" noProof="0" smtClean="0"/>
              <a:t>‹#›</a:t>
            </a:fld>
            <a:endParaRPr lang="en-GB" noProof="0"/>
          </a:p>
        </p:txBody>
      </p:sp>
      <p:sp>
        <p:nvSpPr>
          <p:cNvPr id="43" name="Frihåndsform: figur 42">
            <a:extLst>
              <a:ext uri="{FF2B5EF4-FFF2-40B4-BE49-F238E27FC236}">
                <a16:creationId xmlns:a16="http://schemas.microsoft.com/office/drawing/2014/main" id="{36EDC6C2-827F-E454-881B-2111B12C219E}"/>
              </a:ext>
              <a:ext uri="{C183D7F6-B498-43B3-948B-1728B52AA6E4}">
                <adec:decorative xmlns:adec="http://schemas.microsoft.com/office/drawing/2017/decorative" val="1"/>
              </a:ext>
            </a:extLst>
          </p:cNvPr>
          <p:cNvSpPr/>
          <p:nvPr/>
        </p:nvSpPr>
        <p:spPr>
          <a:xfrm rot="5400000">
            <a:off x="11428487" y="5332498"/>
            <a:ext cx="253924" cy="253928"/>
          </a:xfrm>
          <a:custGeom>
            <a:avLst/>
            <a:gdLst>
              <a:gd name="connsiteX0" fmla="*/ 253569 w 253924"/>
              <a:gd name="connsiteY0" fmla="*/ 253929 h 253928"/>
              <a:gd name="connsiteX1" fmla="*/ 253924 w 253924"/>
              <a:gd name="connsiteY1" fmla="*/ 253929 h 253928"/>
              <a:gd name="connsiteX2" fmla="*/ 253924 w 253924"/>
              <a:gd name="connsiteY2" fmla="*/ 0 h 253928"/>
              <a:gd name="connsiteX3" fmla="*/ 0 w 253924"/>
              <a:gd name="connsiteY3" fmla="*/ 0 h 253928"/>
              <a:gd name="connsiteX4" fmla="*/ 253569 w 253924"/>
              <a:gd name="connsiteY4" fmla="*/ 253929 h 2539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3924" h="253928">
                <a:moveTo>
                  <a:pt x="253569" y="253929"/>
                </a:moveTo>
                <a:lnTo>
                  <a:pt x="253924" y="253929"/>
                </a:lnTo>
                <a:lnTo>
                  <a:pt x="253924" y="0"/>
                </a:lnTo>
                <a:lnTo>
                  <a:pt x="0" y="0"/>
                </a:lnTo>
                <a:cubicBezTo>
                  <a:pt x="0" y="140120"/>
                  <a:pt x="113491" y="253733"/>
                  <a:pt x="253569" y="253929"/>
                </a:cubicBezTo>
                <a:close/>
              </a:path>
            </a:pathLst>
          </a:custGeom>
          <a:solidFill>
            <a:srgbClr val="FFFFFF"/>
          </a:solidFill>
          <a:ln w="12677" cap="flat">
            <a:noFill/>
            <a:prstDash val="solid"/>
            <a:miter/>
          </a:ln>
        </p:spPr>
        <p:txBody>
          <a:bodyPr rtlCol="0" anchor="ctr"/>
          <a:lstStyle/>
          <a:p>
            <a:endParaRPr lang="en-GB" noProof="0"/>
          </a:p>
        </p:txBody>
      </p:sp>
      <p:sp>
        <p:nvSpPr>
          <p:cNvPr id="19" name="Frihåndsform: figur 18">
            <a:extLst>
              <a:ext uri="{FF2B5EF4-FFF2-40B4-BE49-F238E27FC236}">
                <a16:creationId xmlns:a16="http://schemas.microsoft.com/office/drawing/2014/main" id="{74D4A330-C7F0-6216-6C0B-C06B7ED6BFA1}"/>
              </a:ext>
              <a:ext uri="{C183D7F6-B498-43B3-948B-1728B52AA6E4}">
                <adec:decorative xmlns:adec="http://schemas.microsoft.com/office/drawing/2017/decorative" val="1"/>
              </a:ext>
            </a:extLst>
          </p:cNvPr>
          <p:cNvSpPr/>
          <p:nvPr userDrawn="1"/>
        </p:nvSpPr>
        <p:spPr>
          <a:xfrm>
            <a:off x="509588" y="4052886"/>
            <a:ext cx="5332412" cy="1533527"/>
          </a:xfrm>
          <a:custGeom>
            <a:avLst/>
            <a:gdLst>
              <a:gd name="connsiteX0" fmla="*/ 0 w 5332412"/>
              <a:gd name="connsiteY0" fmla="*/ 0 h 1269621"/>
              <a:gd name="connsiteX1" fmla="*/ 5332412 w 5332412"/>
              <a:gd name="connsiteY1" fmla="*/ 0 h 1269621"/>
              <a:gd name="connsiteX2" fmla="*/ 5332412 w 5332412"/>
              <a:gd name="connsiteY2" fmla="*/ 1269621 h 1269621"/>
              <a:gd name="connsiteX3" fmla="*/ 0 w 5332412"/>
              <a:gd name="connsiteY3" fmla="*/ 1269621 h 1269621"/>
            </a:gdLst>
            <a:ahLst/>
            <a:cxnLst>
              <a:cxn ang="0">
                <a:pos x="connsiteX0" y="connsiteY0"/>
              </a:cxn>
              <a:cxn ang="0">
                <a:pos x="connsiteX1" y="connsiteY1"/>
              </a:cxn>
              <a:cxn ang="0">
                <a:pos x="connsiteX2" y="connsiteY2"/>
              </a:cxn>
              <a:cxn ang="0">
                <a:pos x="connsiteX3" y="connsiteY3"/>
              </a:cxn>
            </a:cxnLst>
            <a:rect l="l" t="t" r="r" b="b"/>
            <a:pathLst>
              <a:path w="5332412" h="1269621">
                <a:moveTo>
                  <a:pt x="0" y="0"/>
                </a:moveTo>
                <a:lnTo>
                  <a:pt x="5332412" y="0"/>
                </a:lnTo>
                <a:lnTo>
                  <a:pt x="5332412" y="1269621"/>
                </a:lnTo>
                <a:lnTo>
                  <a:pt x="0" y="1269621"/>
                </a:lnTo>
                <a:close/>
              </a:path>
            </a:pathLst>
          </a:custGeom>
          <a:solidFill>
            <a:srgbClr val="F2F2F2"/>
          </a:solidFill>
          <a:ln w="12677" cap="flat">
            <a:noFill/>
            <a:prstDash val="solid"/>
            <a:miter/>
          </a:ln>
        </p:spPr>
        <p:txBody>
          <a:bodyPr rtlCol="0" anchor="ctr"/>
          <a:lstStyle/>
          <a:p>
            <a:endParaRPr lang="en-GB" noProof="0"/>
          </a:p>
        </p:txBody>
      </p:sp>
      <p:sp>
        <p:nvSpPr>
          <p:cNvPr id="21" name="Plassholder for overskrift">
            <a:extLst>
              <a:ext uri="{FF2B5EF4-FFF2-40B4-BE49-F238E27FC236}">
                <a16:creationId xmlns:a16="http://schemas.microsoft.com/office/drawing/2014/main" id="{B631C5FB-DCAF-0EF8-E5A6-2E3A34B9CA12}"/>
              </a:ext>
            </a:extLst>
          </p:cNvPr>
          <p:cNvSpPr>
            <a:spLocks noGrp="1"/>
          </p:cNvSpPr>
          <p:nvPr>
            <p:ph type="body" sz="quarter" idx="35" hasCustomPrompt="1"/>
          </p:nvPr>
        </p:nvSpPr>
        <p:spPr>
          <a:xfrm>
            <a:off x="763588" y="4283154"/>
            <a:ext cx="4451350" cy="252412"/>
          </a:xfrm>
        </p:spPr>
        <p:txBody>
          <a:bodyPr/>
          <a:lstStyle>
            <a:lvl1pPr marL="0" indent="0">
              <a:spcBef>
                <a:spcPts val="0"/>
              </a:spcBef>
              <a:buNone/>
              <a:defRPr b="1">
                <a:latin typeface="+mn-lt"/>
              </a:defRPr>
            </a:lvl1pPr>
          </a:lstStyle>
          <a:p>
            <a:pPr lvl="0"/>
            <a:r>
              <a:rPr lang="en-GB" noProof="0"/>
              <a:t>Heading about topic</a:t>
            </a:r>
          </a:p>
        </p:txBody>
      </p:sp>
      <p:sp>
        <p:nvSpPr>
          <p:cNvPr id="22" name="Plassholder for tekst 30">
            <a:extLst>
              <a:ext uri="{FF2B5EF4-FFF2-40B4-BE49-F238E27FC236}">
                <a16:creationId xmlns:a16="http://schemas.microsoft.com/office/drawing/2014/main" id="{E1C8D0B8-9E3F-5EE9-BB3A-5867C8A0BC44}"/>
              </a:ext>
            </a:extLst>
          </p:cNvPr>
          <p:cNvSpPr>
            <a:spLocks noGrp="1"/>
          </p:cNvSpPr>
          <p:nvPr>
            <p:ph type="body" sz="quarter" idx="36" hasCustomPrompt="1"/>
          </p:nvPr>
        </p:nvSpPr>
        <p:spPr>
          <a:xfrm>
            <a:off x="763588" y="4547060"/>
            <a:ext cx="4451350" cy="858034"/>
          </a:xfrm>
        </p:spPr>
        <p:txBody>
          <a:bodyPr/>
          <a:lstStyle>
            <a:lvl1pPr marL="0" indent="0">
              <a:spcBef>
                <a:spcPts val="0"/>
              </a:spcBef>
              <a:buNone/>
              <a:defRPr b="0">
                <a:latin typeface="+mn-lt"/>
              </a:defRPr>
            </a:lvl1pPr>
          </a:lstStyle>
          <a:p>
            <a:pPr lvl="0"/>
            <a:r>
              <a:rPr lang="en-GB" noProof="0"/>
              <a:t>Body text can be placed here and span up to two lines. This slide is used to show four points in a tidy manner.</a:t>
            </a:r>
          </a:p>
        </p:txBody>
      </p:sp>
      <p:sp>
        <p:nvSpPr>
          <p:cNvPr id="8" name="Frihåndsform: figur 7">
            <a:extLst>
              <a:ext uri="{FF2B5EF4-FFF2-40B4-BE49-F238E27FC236}">
                <a16:creationId xmlns:a16="http://schemas.microsoft.com/office/drawing/2014/main" id="{DEEA943C-FB0F-1835-8738-72F3527342D5}"/>
              </a:ext>
              <a:ext uri="{C183D7F6-B498-43B3-948B-1728B52AA6E4}">
                <adec:decorative xmlns:adec="http://schemas.microsoft.com/office/drawing/2017/decorative" val="1"/>
              </a:ext>
            </a:extLst>
          </p:cNvPr>
          <p:cNvSpPr/>
          <p:nvPr/>
        </p:nvSpPr>
        <p:spPr>
          <a:xfrm>
            <a:off x="6350000" y="2030413"/>
            <a:ext cx="5332412" cy="1514169"/>
          </a:xfrm>
          <a:custGeom>
            <a:avLst/>
            <a:gdLst>
              <a:gd name="connsiteX0" fmla="*/ 0 w 5332412"/>
              <a:gd name="connsiteY0" fmla="*/ 0 h 1269621"/>
              <a:gd name="connsiteX1" fmla="*/ 5332412 w 5332412"/>
              <a:gd name="connsiteY1" fmla="*/ 0 h 1269621"/>
              <a:gd name="connsiteX2" fmla="*/ 5332412 w 5332412"/>
              <a:gd name="connsiteY2" fmla="*/ 1269621 h 1269621"/>
              <a:gd name="connsiteX3" fmla="*/ 0 w 5332412"/>
              <a:gd name="connsiteY3" fmla="*/ 1269621 h 1269621"/>
            </a:gdLst>
            <a:ahLst/>
            <a:cxnLst>
              <a:cxn ang="0">
                <a:pos x="connsiteX0" y="connsiteY0"/>
              </a:cxn>
              <a:cxn ang="0">
                <a:pos x="connsiteX1" y="connsiteY1"/>
              </a:cxn>
              <a:cxn ang="0">
                <a:pos x="connsiteX2" y="connsiteY2"/>
              </a:cxn>
              <a:cxn ang="0">
                <a:pos x="connsiteX3" y="connsiteY3"/>
              </a:cxn>
            </a:cxnLst>
            <a:rect l="l" t="t" r="r" b="b"/>
            <a:pathLst>
              <a:path w="5332412" h="1269621">
                <a:moveTo>
                  <a:pt x="0" y="0"/>
                </a:moveTo>
                <a:lnTo>
                  <a:pt x="5332412" y="0"/>
                </a:lnTo>
                <a:lnTo>
                  <a:pt x="5332412" y="1269621"/>
                </a:lnTo>
                <a:lnTo>
                  <a:pt x="0" y="1269621"/>
                </a:lnTo>
                <a:close/>
              </a:path>
            </a:pathLst>
          </a:custGeom>
          <a:solidFill>
            <a:srgbClr val="F2F2F2"/>
          </a:solidFill>
          <a:ln w="12677" cap="flat">
            <a:noFill/>
            <a:prstDash val="solid"/>
            <a:miter/>
          </a:ln>
        </p:spPr>
        <p:txBody>
          <a:bodyPr rtlCol="0" anchor="ctr"/>
          <a:lstStyle/>
          <a:p>
            <a:endParaRPr lang="en-GB" noProof="0"/>
          </a:p>
        </p:txBody>
      </p:sp>
      <p:sp>
        <p:nvSpPr>
          <p:cNvPr id="33" name="Plassholder for overskrift">
            <a:extLst>
              <a:ext uri="{FF2B5EF4-FFF2-40B4-BE49-F238E27FC236}">
                <a16:creationId xmlns:a16="http://schemas.microsoft.com/office/drawing/2014/main" id="{3B5BDC39-77EE-A1D1-26B5-ADB9C74FA635}"/>
              </a:ext>
            </a:extLst>
          </p:cNvPr>
          <p:cNvSpPr>
            <a:spLocks noGrp="1"/>
          </p:cNvSpPr>
          <p:nvPr>
            <p:ph type="body" sz="quarter" idx="29" hasCustomPrompt="1"/>
          </p:nvPr>
        </p:nvSpPr>
        <p:spPr>
          <a:xfrm>
            <a:off x="6604000" y="2260681"/>
            <a:ext cx="4451350" cy="252412"/>
          </a:xfrm>
        </p:spPr>
        <p:txBody>
          <a:bodyPr/>
          <a:lstStyle>
            <a:lvl1pPr marL="0" indent="0">
              <a:spcBef>
                <a:spcPts val="0"/>
              </a:spcBef>
              <a:buNone/>
              <a:defRPr b="1">
                <a:latin typeface="+mn-lt"/>
              </a:defRPr>
            </a:lvl1pPr>
          </a:lstStyle>
          <a:p>
            <a:pPr lvl="0"/>
            <a:r>
              <a:rPr lang="en-GB" noProof="0"/>
              <a:t>Heading about topic</a:t>
            </a:r>
          </a:p>
        </p:txBody>
      </p:sp>
      <p:sp>
        <p:nvSpPr>
          <p:cNvPr id="34" name="Plassholder for tekst 30">
            <a:extLst>
              <a:ext uri="{FF2B5EF4-FFF2-40B4-BE49-F238E27FC236}">
                <a16:creationId xmlns:a16="http://schemas.microsoft.com/office/drawing/2014/main" id="{15B4885D-49B4-CA33-AEAB-5FD8DD315353}"/>
              </a:ext>
            </a:extLst>
          </p:cNvPr>
          <p:cNvSpPr>
            <a:spLocks noGrp="1"/>
          </p:cNvSpPr>
          <p:nvPr>
            <p:ph type="body" sz="quarter" idx="30" hasCustomPrompt="1"/>
          </p:nvPr>
        </p:nvSpPr>
        <p:spPr>
          <a:xfrm>
            <a:off x="6604000" y="2524587"/>
            <a:ext cx="4451350" cy="858034"/>
          </a:xfrm>
        </p:spPr>
        <p:txBody>
          <a:bodyPr/>
          <a:lstStyle>
            <a:lvl1pPr marL="0" indent="0">
              <a:spcBef>
                <a:spcPts val="0"/>
              </a:spcBef>
              <a:buNone/>
              <a:defRPr b="0">
                <a:latin typeface="+mn-lt"/>
              </a:defRPr>
            </a:lvl1pPr>
          </a:lstStyle>
          <a:p>
            <a:pPr lvl="0"/>
            <a:r>
              <a:rPr lang="en-GB" noProof="0"/>
              <a:t>Body text can be placed here and span up to two lines. This slide is used to show four points in a tidy manner.</a:t>
            </a:r>
          </a:p>
        </p:txBody>
      </p:sp>
      <p:grpSp>
        <p:nvGrpSpPr>
          <p:cNvPr id="40" name="Gruppe 39">
            <a:extLst>
              <a:ext uri="{FF2B5EF4-FFF2-40B4-BE49-F238E27FC236}">
                <a16:creationId xmlns:a16="http://schemas.microsoft.com/office/drawing/2014/main" id="{1E8BA61A-0B97-DD85-3657-387CB3C6B915}"/>
              </a:ext>
              <a:ext uri="{C183D7F6-B498-43B3-948B-1728B52AA6E4}">
                <adec:decorative xmlns:adec="http://schemas.microsoft.com/office/drawing/2017/decorative" val="1"/>
              </a:ext>
            </a:extLst>
          </p:cNvPr>
          <p:cNvGrpSpPr/>
          <p:nvPr userDrawn="1"/>
        </p:nvGrpSpPr>
        <p:grpSpPr>
          <a:xfrm>
            <a:off x="509588" y="2032378"/>
            <a:ext cx="5332412" cy="1523622"/>
            <a:chOff x="509588" y="2032378"/>
            <a:chExt cx="5332412" cy="1523622"/>
          </a:xfrm>
        </p:grpSpPr>
        <p:sp>
          <p:nvSpPr>
            <p:cNvPr id="12" name="Frihåndsform: figur 11">
              <a:extLst>
                <a:ext uri="{FF2B5EF4-FFF2-40B4-BE49-F238E27FC236}">
                  <a16:creationId xmlns:a16="http://schemas.microsoft.com/office/drawing/2014/main" id="{E2718AFE-BAD0-F773-E8FE-7F9451F94337}"/>
                </a:ext>
              </a:extLst>
            </p:cNvPr>
            <p:cNvSpPr/>
            <p:nvPr/>
          </p:nvSpPr>
          <p:spPr>
            <a:xfrm>
              <a:off x="509588" y="2032378"/>
              <a:ext cx="5332412" cy="1523622"/>
            </a:xfrm>
            <a:custGeom>
              <a:avLst/>
              <a:gdLst>
                <a:gd name="connsiteX0" fmla="*/ 0 w 5332412"/>
                <a:gd name="connsiteY0" fmla="*/ 0 h 1269622"/>
                <a:gd name="connsiteX1" fmla="*/ 5332412 w 5332412"/>
                <a:gd name="connsiteY1" fmla="*/ 0 h 1269622"/>
                <a:gd name="connsiteX2" fmla="*/ 5332412 w 5332412"/>
                <a:gd name="connsiteY2" fmla="*/ 1269622 h 1269622"/>
                <a:gd name="connsiteX3" fmla="*/ 0 w 5332412"/>
                <a:gd name="connsiteY3" fmla="*/ 1269622 h 1269622"/>
              </a:gdLst>
              <a:ahLst/>
              <a:cxnLst>
                <a:cxn ang="0">
                  <a:pos x="connsiteX0" y="connsiteY0"/>
                </a:cxn>
                <a:cxn ang="0">
                  <a:pos x="connsiteX1" y="connsiteY1"/>
                </a:cxn>
                <a:cxn ang="0">
                  <a:pos x="connsiteX2" y="connsiteY2"/>
                </a:cxn>
                <a:cxn ang="0">
                  <a:pos x="connsiteX3" y="connsiteY3"/>
                </a:cxn>
              </a:cxnLst>
              <a:rect l="l" t="t" r="r" b="b"/>
              <a:pathLst>
                <a:path w="5332412" h="1269622">
                  <a:moveTo>
                    <a:pt x="0" y="0"/>
                  </a:moveTo>
                  <a:lnTo>
                    <a:pt x="5332412" y="0"/>
                  </a:lnTo>
                  <a:lnTo>
                    <a:pt x="5332412" y="1269622"/>
                  </a:lnTo>
                  <a:lnTo>
                    <a:pt x="0" y="1269622"/>
                  </a:lnTo>
                  <a:close/>
                </a:path>
              </a:pathLst>
            </a:custGeom>
            <a:solidFill>
              <a:srgbClr val="F2F2F2"/>
            </a:solidFill>
            <a:ln w="12677" cap="flat">
              <a:noFill/>
              <a:prstDash val="solid"/>
              <a:miter/>
            </a:ln>
          </p:spPr>
          <p:txBody>
            <a:bodyPr rtlCol="0" anchor="ctr"/>
            <a:lstStyle/>
            <a:p>
              <a:endParaRPr lang="en-GB" noProof="0"/>
            </a:p>
          </p:txBody>
        </p:sp>
        <p:sp>
          <p:nvSpPr>
            <p:cNvPr id="13" name="Frihåndsform: figur 12">
              <a:extLst>
                <a:ext uri="{FF2B5EF4-FFF2-40B4-BE49-F238E27FC236}">
                  <a16:creationId xmlns:a16="http://schemas.microsoft.com/office/drawing/2014/main" id="{C5F639BA-BDB2-DDF8-D2FC-892AE5139D63}"/>
                </a:ext>
              </a:extLst>
            </p:cNvPr>
            <p:cNvSpPr/>
            <p:nvPr/>
          </p:nvSpPr>
          <p:spPr>
            <a:xfrm>
              <a:off x="5588075" y="2032378"/>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rgbClr val="FFFFFF"/>
            </a:solidFill>
            <a:ln w="12677" cap="flat">
              <a:noFill/>
              <a:prstDash val="solid"/>
              <a:miter/>
            </a:ln>
          </p:spPr>
          <p:txBody>
            <a:bodyPr rtlCol="0" anchor="ctr"/>
            <a:lstStyle/>
            <a:p>
              <a:endParaRPr lang="en-GB" noProof="0"/>
            </a:p>
          </p:txBody>
        </p:sp>
        <p:sp>
          <p:nvSpPr>
            <p:cNvPr id="16" name="Frihåndsform: figur 15">
              <a:extLst>
                <a:ext uri="{FF2B5EF4-FFF2-40B4-BE49-F238E27FC236}">
                  <a16:creationId xmlns:a16="http://schemas.microsoft.com/office/drawing/2014/main" id="{C3137418-3469-E306-3E70-CA07211CAE82}"/>
                </a:ext>
              </a:extLst>
            </p:cNvPr>
            <p:cNvSpPr/>
            <p:nvPr/>
          </p:nvSpPr>
          <p:spPr>
            <a:xfrm>
              <a:off x="5588075" y="2286302"/>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rgbClr val="FFFFFF"/>
            </a:solidFill>
            <a:ln w="12677" cap="flat">
              <a:noFill/>
              <a:prstDash val="solid"/>
              <a:miter/>
            </a:ln>
          </p:spPr>
          <p:txBody>
            <a:bodyPr rtlCol="0" anchor="ctr"/>
            <a:lstStyle/>
            <a:p>
              <a:endParaRPr lang="en-GB" noProof="0"/>
            </a:p>
          </p:txBody>
        </p:sp>
        <p:sp>
          <p:nvSpPr>
            <p:cNvPr id="30" name="Frihåndsform: figur 29">
              <a:extLst>
                <a:ext uri="{FF2B5EF4-FFF2-40B4-BE49-F238E27FC236}">
                  <a16:creationId xmlns:a16="http://schemas.microsoft.com/office/drawing/2014/main" id="{A42B3D1F-D7E8-7393-D80C-CA8BADB2BCE6}"/>
                </a:ext>
              </a:extLst>
            </p:cNvPr>
            <p:cNvSpPr/>
            <p:nvPr/>
          </p:nvSpPr>
          <p:spPr>
            <a:xfrm>
              <a:off x="5588075" y="2540226"/>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rgbClr val="ED0000"/>
            </a:solidFill>
            <a:ln w="12677" cap="flat">
              <a:noFill/>
              <a:prstDash val="solid"/>
              <a:miter/>
            </a:ln>
          </p:spPr>
          <p:txBody>
            <a:bodyPr rtlCol="0" anchor="ctr"/>
            <a:lstStyle/>
            <a:p>
              <a:endParaRPr lang="en-GB" noProof="0"/>
            </a:p>
          </p:txBody>
        </p:sp>
        <p:sp>
          <p:nvSpPr>
            <p:cNvPr id="39" name="Frihåndsform: figur 38">
              <a:extLst>
                <a:ext uri="{FF2B5EF4-FFF2-40B4-BE49-F238E27FC236}">
                  <a16:creationId xmlns:a16="http://schemas.microsoft.com/office/drawing/2014/main" id="{07776F89-8E87-3A9B-10C5-4C03E8326973}"/>
                </a:ext>
              </a:extLst>
            </p:cNvPr>
            <p:cNvSpPr/>
            <p:nvPr/>
          </p:nvSpPr>
          <p:spPr>
            <a:xfrm>
              <a:off x="5334151" y="2032378"/>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rgbClr val="FFFFFF"/>
            </a:solidFill>
            <a:ln w="12677" cap="flat">
              <a:noFill/>
              <a:prstDash val="solid"/>
              <a:miter/>
            </a:ln>
          </p:spPr>
          <p:txBody>
            <a:bodyPr rtlCol="0" anchor="ctr"/>
            <a:lstStyle/>
            <a:p>
              <a:endParaRPr lang="en-GB" noProof="0"/>
            </a:p>
          </p:txBody>
        </p:sp>
      </p:grpSp>
      <p:sp>
        <p:nvSpPr>
          <p:cNvPr id="31" name="Plassholder for overskrift">
            <a:extLst>
              <a:ext uri="{FF2B5EF4-FFF2-40B4-BE49-F238E27FC236}">
                <a16:creationId xmlns:a16="http://schemas.microsoft.com/office/drawing/2014/main" id="{68237B08-2C5B-9217-2604-013E5BA2090C}"/>
              </a:ext>
            </a:extLst>
          </p:cNvPr>
          <p:cNvSpPr>
            <a:spLocks noGrp="1"/>
          </p:cNvSpPr>
          <p:nvPr>
            <p:ph type="body" sz="quarter" idx="27" hasCustomPrompt="1"/>
          </p:nvPr>
        </p:nvSpPr>
        <p:spPr>
          <a:xfrm>
            <a:off x="762000" y="2253718"/>
            <a:ext cx="4451350" cy="252412"/>
          </a:xfrm>
        </p:spPr>
        <p:txBody>
          <a:bodyPr/>
          <a:lstStyle>
            <a:lvl1pPr marL="0" indent="0">
              <a:spcBef>
                <a:spcPts val="0"/>
              </a:spcBef>
              <a:buNone/>
              <a:defRPr b="1">
                <a:latin typeface="+mn-lt"/>
              </a:defRPr>
            </a:lvl1pPr>
          </a:lstStyle>
          <a:p>
            <a:pPr lvl="0"/>
            <a:r>
              <a:rPr lang="en-GB" noProof="0"/>
              <a:t>Heading about topic</a:t>
            </a:r>
          </a:p>
        </p:txBody>
      </p:sp>
      <p:sp>
        <p:nvSpPr>
          <p:cNvPr id="32" name="Plassholder for tekst 30">
            <a:extLst>
              <a:ext uri="{FF2B5EF4-FFF2-40B4-BE49-F238E27FC236}">
                <a16:creationId xmlns:a16="http://schemas.microsoft.com/office/drawing/2014/main" id="{F05B16C7-3C3D-E127-60C4-A642084D5845}"/>
              </a:ext>
            </a:extLst>
          </p:cNvPr>
          <p:cNvSpPr>
            <a:spLocks noGrp="1"/>
          </p:cNvSpPr>
          <p:nvPr>
            <p:ph type="body" sz="quarter" idx="28" hasCustomPrompt="1"/>
          </p:nvPr>
        </p:nvSpPr>
        <p:spPr>
          <a:xfrm>
            <a:off x="762000" y="2517624"/>
            <a:ext cx="4451350" cy="858034"/>
          </a:xfrm>
        </p:spPr>
        <p:txBody>
          <a:bodyPr/>
          <a:lstStyle>
            <a:lvl1pPr marL="0" indent="0">
              <a:spcBef>
                <a:spcPts val="0"/>
              </a:spcBef>
              <a:buNone/>
              <a:defRPr b="0">
                <a:latin typeface="+mn-lt"/>
              </a:defRPr>
            </a:lvl1pPr>
          </a:lstStyle>
          <a:p>
            <a:pPr lvl="0"/>
            <a:r>
              <a:rPr lang="en-GB" noProof="0"/>
              <a:t>Body text can be placed here and span up to two lines. This slide is used to show four points in a tidy manner.</a:t>
            </a:r>
          </a:p>
        </p:txBody>
      </p:sp>
      <p:sp>
        <p:nvSpPr>
          <p:cNvPr id="11" name="Frihåndsform: figur 10">
            <a:extLst>
              <a:ext uri="{FF2B5EF4-FFF2-40B4-BE49-F238E27FC236}">
                <a16:creationId xmlns:a16="http://schemas.microsoft.com/office/drawing/2014/main" id="{D12B686D-C80C-B596-8355-0975D50E4D8C}"/>
              </a:ext>
              <a:ext uri="{C183D7F6-B498-43B3-948B-1728B52AA6E4}">
                <adec:decorative xmlns:adec="http://schemas.microsoft.com/office/drawing/2017/decorative" val="1"/>
              </a:ext>
            </a:extLst>
          </p:cNvPr>
          <p:cNvSpPr/>
          <p:nvPr/>
        </p:nvSpPr>
        <p:spPr>
          <a:xfrm>
            <a:off x="11428487" y="2030413"/>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chemeClr val="bg1"/>
          </a:solidFill>
          <a:ln w="12677" cap="flat">
            <a:noFill/>
            <a:prstDash val="solid"/>
            <a:miter/>
          </a:ln>
        </p:spPr>
        <p:txBody>
          <a:bodyPr rtlCol="0" anchor="ctr"/>
          <a:lstStyle/>
          <a:p>
            <a:endParaRPr lang="en-GB" noProof="0"/>
          </a:p>
        </p:txBody>
      </p:sp>
      <p:sp>
        <p:nvSpPr>
          <p:cNvPr id="46" name="Frihåndsform: figur 45">
            <a:extLst>
              <a:ext uri="{FF2B5EF4-FFF2-40B4-BE49-F238E27FC236}">
                <a16:creationId xmlns:a16="http://schemas.microsoft.com/office/drawing/2014/main" id="{D7446AF0-281F-5F2D-E3BB-2735D930C4D9}"/>
              </a:ext>
              <a:ext uri="{C183D7F6-B498-43B3-948B-1728B52AA6E4}">
                <adec:decorative xmlns:adec="http://schemas.microsoft.com/office/drawing/2017/decorative" val="1"/>
              </a:ext>
            </a:extLst>
          </p:cNvPr>
          <p:cNvSpPr/>
          <p:nvPr userDrawn="1"/>
        </p:nvSpPr>
        <p:spPr>
          <a:xfrm>
            <a:off x="5586413" y="5332413"/>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rgbClr val="ED0000"/>
          </a:solidFill>
          <a:ln w="12677" cap="flat">
            <a:noFill/>
            <a:prstDash val="solid"/>
            <a:miter/>
          </a:ln>
        </p:spPr>
        <p:txBody>
          <a:bodyPr rtlCol="0" anchor="ctr"/>
          <a:lstStyle/>
          <a:p>
            <a:endParaRPr lang="en-GB" noProof="0"/>
          </a:p>
        </p:txBody>
      </p:sp>
      <p:sp>
        <p:nvSpPr>
          <p:cNvPr id="44" name="Frihåndsform: figur 43">
            <a:extLst>
              <a:ext uri="{FF2B5EF4-FFF2-40B4-BE49-F238E27FC236}">
                <a16:creationId xmlns:a16="http://schemas.microsoft.com/office/drawing/2014/main" id="{5169618C-B365-FE5E-D954-42F7740C0250}"/>
              </a:ext>
              <a:ext uri="{C183D7F6-B498-43B3-948B-1728B52AA6E4}">
                <adec:decorative xmlns:adec="http://schemas.microsoft.com/office/drawing/2017/decorative" val="1"/>
              </a:ext>
            </a:extLst>
          </p:cNvPr>
          <p:cNvSpPr/>
          <p:nvPr userDrawn="1"/>
        </p:nvSpPr>
        <p:spPr>
          <a:xfrm>
            <a:off x="11428487" y="2281225"/>
            <a:ext cx="253924" cy="253928"/>
          </a:xfrm>
          <a:custGeom>
            <a:avLst/>
            <a:gdLst>
              <a:gd name="connsiteX0" fmla="*/ 253569 w 253924"/>
              <a:gd name="connsiteY0" fmla="*/ 253929 h 253928"/>
              <a:gd name="connsiteX1" fmla="*/ 253924 w 253924"/>
              <a:gd name="connsiteY1" fmla="*/ 253929 h 253928"/>
              <a:gd name="connsiteX2" fmla="*/ 253924 w 253924"/>
              <a:gd name="connsiteY2" fmla="*/ 0 h 253928"/>
              <a:gd name="connsiteX3" fmla="*/ 0 w 253924"/>
              <a:gd name="connsiteY3" fmla="*/ 0 h 253928"/>
              <a:gd name="connsiteX4" fmla="*/ 253569 w 253924"/>
              <a:gd name="connsiteY4" fmla="*/ 253929 h 2539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3924" h="253928">
                <a:moveTo>
                  <a:pt x="253569" y="253929"/>
                </a:moveTo>
                <a:lnTo>
                  <a:pt x="253924" y="253929"/>
                </a:lnTo>
                <a:lnTo>
                  <a:pt x="253924" y="0"/>
                </a:lnTo>
                <a:lnTo>
                  <a:pt x="0" y="0"/>
                </a:lnTo>
                <a:cubicBezTo>
                  <a:pt x="0" y="140120"/>
                  <a:pt x="113491" y="253733"/>
                  <a:pt x="253569" y="253929"/>
                </a:cubicBezTo>
                <a:close/>
              </a:path>
            </a:pathLst>
          </a:custGeom>
          <a:solidFill>
            <a:srgbClr val="FFFFFF"/>
          </a:solidFill>
          <a:ln w="12677" cap="flat">
            <a:noFill/>
            <a:prstDash val="solid"/>
            <a:miter/>
          </a:ln>
        </p:spPr>
        <p:txBody>
          <a:bodyPr rtlCol="0" anchor="ctr"/>
          <a:lstStyle/>
          <a:p>
            <a:endParaRPr lang="en-GB" noProof="0"/>
          </a:p>
        </p:txBody>
      </p:sp>
      <p:sp>
        <p:nvSpPr>
          <p:cNvPr id="47" name="Frihåndsform: figur 46">
            <a:extLst>
              <a:ext uri="{FF2B5EF4-FFF2-40B4-BE49-F238E27FC236}">
                <a16:creationId xmlns:a16="http://schemas.microsoft.com/office/drawing/2014/main" id="{1A05C14F-B5CD-A069-D330-701201B3E5F0}"/>
              </a:ext>
              <a:ext uri="{C183D7F6-B498-43B3-948B-1728B52AA6E4}">
                <adec:decorative xmlns:adec="http://schemas.microsoft.com/office/drawing/2017/decorative" val="1"/>
              </a:ext>
            </a:extLst>
          </p:cNvPr>
          <p:cNvSpPr/>
          <p:nvPr userDrawn="1"/>
        </p:nvSpPr>
        <p:spPr>
          <a:xfrm>
            <a:off x="5586413" y="5079622"/>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chemeClr val="bg1"/>
          </a:solidFill>
          <a:ln w="12677" cap="flat">
            <a:noFill/>
            <a:prstDash val="solid"/>
            <a:miter/>
          </a:ln>
        </p:spPr>
        <p:txBody>
          <a:bodyPr rtlCol="0" anchor="ctr"/>
          <a:lstStyle/>
          <a:p>
            <a:endParaRPr lang="en-GB" noProof="0"/>
          </a:p>
        </p:txBody>
      </p:sp>
    </p:spTree>
    <p:extLst>
      <p:ext uri="{BB962C8B-B14F-4D97-AF65-F5344CB8AC3E}">
        <p14:creationId xmlns:p14="http://schemas.microsoft.com/office/powerpoint/2010/main" val="2087688690"/>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Kundecase">
    <p:spTree>
      <p:nvGrpSpPr>
        <p:cNvPr id="1" name=""/>
        <p:cNvGrpSpPr/>
        <p:nvPr/>
      </p:nvGrpSpPr>
      <p:grpSpPr>
        <a:xfrm>
          <a:off x="0" y="0"/>
          <a:ext cx="0" cy="0"/>
          <a:chOff x="0" y="0"/>
          <a:chExt cx="0" cy="0"/>
        </a:xfrm>
      </p:grpSpPr>
      <p:sp>
        <p:nvSpPr>
          <p:cNvPr id="6" name="Plassholder for stikktittel">
            <a:extLst>
              <a:ext uri="{FF2B5EF4-FFF2-40B4-BE49-F238E27FC236}">
                <a16:creationId xmlns:a16="http://schemas.microsoft.com/office/drawing/2014/main" id="{CD0CE8AF-E1D5-447A-8641-DEF1B00846AD}"/>
              </a:ext>
            </a:extLst>
          </p:cNvPr>
          <p:cNvSpPr>
            <a:spLocks noGrp="1"/>
          </p:cNvSpPr>
          <p:nvPr>
            <p:ph type="body" sz="quarter" idx="14" hasCustomPrompt="1"/>
          </p:nvPr>
        </p:nvSpPr>
        <p:spPr>
          <a:xfrm>
            <a:off x="509590" y="496117"/>
            <a:ext cx="6088060" cy="276999"/>
          </a:xfrm>
        </p:spPr>
        <p:txBody>
          <a:bodyPr wrap="square">
            <a:spAutoFit/>
          </a:bodyPr>
          <a:lstStyle>
            <a:lvl1pPr marL="0" indent="0">
              <a:lnSpc>
                <a:spcPct val="100000"/>
              </a:lnSpc>
              <a:spcBef>
                <a:spcPts val="0"/>
              </a:spcBef>
              <a:buNone/>
              <a:defRPr sz="1800" spc="-20" baseline="0">
                <a:solidFill>
                  <a:schemeClr val="accent1"/>
                </a:solidFill>
              </a:defRPr>
            </a:lvl1pPr>
          </a:lstStyle>
          <a:p>
            <a:pPr lvl="0"/>
            <a:r>
              <a:rPr lang="en-GB" noProof="0"/>
              <a:t>Sub header, topic or chapter name</a:t>
            </a:r>
          </a:p>
        </p:txBody>
      </p:sp>
      <p:sp>
        <p:nvSpPr>
          <p:cNvPr id="2" name="Tittel 1">
            <a:extLst>
              <a:ext uri="{FF2B5EF4-FFF2-40B4-BE49-F238E27FC236}">
                <a16:creationId xmlns:a16="http://schemas.microsoft.com/office/drawing/2014/main" id="{E4103CD8-DC4B-1EAC-E4B7-A853F1896FA8}"/>
              </a:ext>
            </a:extLst>
          </p:cNvPr>
          <p:cNvSpPr>
            <a:spLocks noGrp="1"/>
          </p:cNvSpPr>
          <p:nvPr>
            <p:ph type="title" hasCustomPrompt="1"/>
          </p:nvPr>
        </p:nvSpPr>
        <p:spPr>
          <a:xfrm>
            <a:off x="509589" y="766764"/>
            <a:ext cx="6088060" cy="976229"/>
          </a:xfrm>
        </p:spPr>
        <p:txBody>
          <a:bodyPr/>
          <a:lstStyle/>
          <a:p>
            <a:r>
              <a:rPr lang="en-GB" noProof="0"/>
              <a:t>Heading</a:t>
            </a:r>
          </a:p>
        </p:txBody>
      </p:sp>
      <p:sp>
        <p:nvSpPr>
          <p:cNvPr id="28" name="Frihåndsform: figur 11">
            <a:extLst>
              <a:ext uri="{FF2B5EF4-FFF2-40B4-BE49-F238E27FC236}">
                <a16:creationId xmlns:a16="http://schemas.microsoft.com/office/drawing/2014/main" id="{122E1D0C-80E6-9DB1-D7C5-5FBCCE6C086E}"/>
              </a:ext>
            </a:extLst>
          </p:cNvPr>
          <p:cNvSpPr/>
          <p:nvPr userDrawn="1"/>
        </p:nvSpPr>
        <p:spPr>
          <a:xfrm>
            <a:off x="3813651" y="4066671"/>
            <a:ext cx="3044349" cy="1773739"/>
          </a:xfrm>
          <a:custGeom>
            <a:avLst/>
            <a:gdLst>
              <a:gd name="connsiteX0" fmla="*/ 0 w 5332412"/>
              <a:gd name="connsiteY0" fmla="*/ 0 h 1269622"/>
              <a:gd name="connsiteX1" fmla="*/ 5332412 w 5332412"/>
              <a:gd name="connsiteY1" fmla="*/ 0 h 1269622"/>
              <a:gd name="connsiteX2" fmla="*/ 5332412 w 5332412"/>
              <a:gd name="connsiteY2" fmla="*/ 1269622 h 1269622"/>
              <a:gd name="connsiteX3" fmla="*/ 0 w 5332412"/>
              <a:gd name="connsiteY3" fmla="*/ 1269622 h 1269622"/>
            </a:gdLst>
            <a:ahLst/>
            <a:cxnLst>
              <a:cxn ang="0">
                <a:pos x="connsiteX0" y="connsiteY0"/>
              </a:cxn>
              <a:cxn ang="0">
                <a:pos x="connsiteX1" y="connsiteY1"/>
              </a:cxn>
              <a:cxn ang="0">
                <a:pos x="connsiteX2" y="connsiteY2"/>
              </a:cxn>
              <a:cxn ang="0">
                <a:pos x="connsiteX3" y="connsiteY3"/>
              </a:cxn>
            </a:cxnLst>
            <a:rect l="l" t="t" r="r" b="b"/>
            <a:pathLst>
              <a:path w="5332412" h="1269622">
                <a:moveTo>
                  <a:pt x="0" y="0"/>
                </a:moveTo>
                <a:lnTo>
                  <a:pt x="5332412" y="0"/>
                </a:lnTo>
                <a:lnTo>
                  <a:pt x="5332412" y="1269622"/>
                </a:lnTo>
                <a:lnTo>
                  <a:pt x="0" y="1269622"/>
                </a:lnTo>
                <a:close/>
              </a:path>
            </a:pathLst>
          </a:custGeom>
          <a:solidFill>
            <a:srgbClr val="F2F2F2"/>
          </a:solidFill>
          <a:ln w="12677" cap="flat">
            <a:noFill/>
            <a:prstDash val="solid"/>
            <a:miter/>
          </a:ln>
        </p:spPr>
        <p:txBody>
          <a:bodyPr rtlCol="0" anchor="ctr"/>
          <a:lstStyle/>
          <a:p>
            <a:endParaRPr lang="en-GB" noProof="0"/>
          </a:p>
        </p:txBody>
      </p:sp>
      <p:sp>
        <p:nvSpPr>
          <p:cNvPr id="7" name="Plassholder for bilde 12">
            <a:extLst>
              <a:ext uri="{FF2B5EF4-FFF2-40B4-BE49-F238E27FC236}">
                <a16:creationId xmlns:a16="http://schemas.microsoft.com/office/drawing/2014/main" id="{63E9629A-1959-4ECD-4292-6602316F1B28}"/>
              </a:ext>
            </a:extLst>
          </p:cNvPr>
          <p:cNvSpPr>
            <a:spLocks noGrp="1"/>
          </p:cNvSpPr>
          <p:nvPr>
            <p:ph type="pic" sz="quarter" idx="15" hasCustomPrompt="1"/>
          </p:nvPr>
        </p:nvSpPr>
        <p:spPr>
          <a:xfrm>
            <a:off x="7115543" y="0"/>
            <a:ext cx="5081587" cy="6858000"/>
          </a:xfrm>
          <a:solidFill>
            <a:schemeClr val="accent4"/>
          </a:solidFill>
        </p:spPr>
        <p:txBody>
          <a:bodyPr/>
          <a:lstStyle>
            <a:lvl1pPr marL="0" indent="0" algn="ctr">
              <a:buNone/>
              <a:defRPr sz="1200"/>
            </a:lvl1pPr>
          </a:lstStyle>
          <a:p>
            <a:r>
              <a:rPr lang="en-GB" noProof="0"/>
              <a:t>Click on the icon to add an image</a:t>
            </a:r>
          </a:p>
        </p:txBody>
      </p:sp>
      <p:sp>
        <p:nvSpPr>
          <p:cNvPr id="3" name="Plassholder for dato 2">
            <a:extLst>
              <a:ext uri="{FF2B5EF4-FFF2-40B4-BE49-F238E27FC236}">
                <a16:creationId xmlns:a16="http://schemas.microsoft.com/office/drawing/2014/main" id="{23DA3595-0D76-FC7F-CE98-A2771164E217}"/>
              </a:ext>
            </a:extLst>
          </p:cNvPr>
          <p:cNvSpPr>
            <a:spLocks noGrp="1"/>
          </p:cNvSpPr>
          <p:nvPr>
            <p:ph type="dt" sz="half" idx="10"/>
          </p:nvPr>
        </p:nvSpPr>
        <p:spPr/>
        <p:txBody>
          <a:bodyPr/>
          <a:lstStyle/>
          <a:p>
            <a:fld id="{E6A610A8-4EE9-470C-972D-0E41A2C50444}" type="datetimeFigureOut">
              <a:rPr lang="en-GB" noProof="0" smtClean="0"/>
              <a:t>10/08/2026</a:t>
            </a:fld>
            <a:endParaRPr lang="en-GB" noProof="0"/>
          </a:p>
        </p:txBody>
      </p:sp>
      <p:sp>
        <p:nvSpPr>
          <p:cNvPr id="4" name="Plassholder for bunntekst 3">
            <a:extLst>
              <a:ext uri="{FF2B5EF4-FFF2-40B4-BE49-F238E27FC236}">
                <a16:creationId xmlns:a16="http://schemas.microsoft.com/office/drawing/2014/main" id="{A8C16737-31A4-6AA3-36AE-0BE2577D1271}"/>
              </a:ext>
            </a:extLst>
          </p:cNvPr>
          <p:cNvSpPr>
            <a:spLocks noGrp="1"/>
          </p:cNvSpPr>
          <p:nvPr>
            <p:ph type="ftr" sz="quarter" idx="11"/>
          </p:nvPr>
        </p:nvSpPr>
        <p:spPr/>
        <p:txBody>
          <a:bodyPr/>
          <a:lstStyle/>
          <a:p>
            <a:endParaRPr lang="en-GB" noProof="0"/>
          </a:p>
        </p:txBody>
      </p:sp>
      <p:sp>
        <p:nvSpPr>
          <p:cNvPr id="5" name="Plassholder for lysbildenummer 4">
            <a:extLst>
              <a:ext uri="{FF2B5EF4-FFF2-40B4-BE49-F238E27FC236}">
                <a16:creationId xmlns:a16="http://schemas.microsoft.com/office/drawing/2014/main" id="{C6A46AD8-B713-9AE7-6379-37F6049140CD}"/>
              </a:ext>
            </a:extLst>
          </p:cNvPr>
          <p:cNvSpPr>
            <a:spLocks noGrp="1"/>
          </p:cNvSpPr>
          <p:nvPr>
            <p:ph type="sldNum" sz="quarter" idx="12"/>
          </p:nvPr>
        </p:nvSpPr>
        <p:spPr/>
        <p:txBody>
          <a:bodyPr/>
          <a:lstStyle/>
          <a:p>
            <a:fld id="{BE2ACD00-28B2-4D17-A930-2C9F8441C7CA}" type="slidenum">
              <a:rPr lang="en-GB" noProof="0" smtClean="0"/>
              <a:t>‹#›</a:t>
            </a:fld>
            <a:endParaRPr lang="en-GB" noProof="0"/>
          </a:p>
        </p:txBody>
      </p:sp>
      <p:sp>
        <p:nvSpPr>
          <p:cNvPr id="43" name="Frihåndsform: figur 42">
            <a:extLst>
              <a:ext uri="{FF2B5EF4-FFF2-40B4-BE49-F238E27FC236}">
                <a16:creationId xmlns:a16="http://schemas.microsoft.com/office/drawing/2014/main" id="{36EDC6C2-827F-E454-881B-2111B12C219E}"/>
              </a:ext>
              <a:ext uri="{C183D7F6-B498-43B3-948B-1728B52AA6E4}">
                <adec:decorative xmlns:adec="http://schemas.microsoft.com/office/drawing/2017/decorative" val="1"/>
              </a:ext>
            </a:extLst>
          </p:cNvPr>
          <p:cNvSpPr/>
          <p:nvPr userDrawn="1"/>
        </p:nvSpPr>
        <p:spPr>
          <a:xfrm rot="5400000">
            <a:off x="6604074" y="5586484"/>
            <a:ext cx="253924" cy="253928"/>
          </a:xfrm>
          <a:custGeom>
            <a:avLst/>
            <a:gdLst>
              <a:gd name="connsiteX0" fmla="*/ 253569 w 253924"/>
              <a:gd name="connsiteY0" fmla="*/ 253929 h 253928"/>
              <a:gd name="connsiteX1" fmla="*/ 253924 w 253924"/>
              <a:gd name="connsiteY1" fmla="*/ 253929 h 253928"/>
              <a:gd name="connsiteX2" fmla="*/ 253924 w 253924"/>
              <a:gd name="connsiteY2" fmla="*/ 0 h 253928"/>
              <a:gd name="connsiteX3" fmla="*/ 0 w 253924"/>
              <a:gd name="connsiteY3" fmla="*/ 0 h 253928"/>
              <a:gd name="connsiteX4" fmla="*/ 253569 w 253924"/>
              <a:gd name="connsiteY4" fmla="*/ 253929 h 2539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3924" h="253928">
                <a:moveTo>
                  <a:pt x="253569" y="253929"/>
                </a:moveTo>
                <a:lnTo>
                  <a:pt x="253924" y="253929"/>
                </a:lnTo>
                <a:lnTo>
                  <a:pt x="253924" y="0"/>
                </a:lnTo>
                <a:lnTo>
                  <a:pt x="0" y="0"/>
                </a:lnTo>
                <a:cubicBezTo>
                  <a:pt x="0" y="140120"/>
                  <a:pt x="113491" y="253733"/>
                  <a:pt x="253569" y="253929"/>
                </a:cubicBezTo>
                <a:close/>
              </a:path>
            </a:pathLst>
          </a:custGeom>
          <a:solidFill>
            <a:srgbClr val="FFFFFF"/>
          </a:solidFill>
          <a:ln w="12677" cap="flat">
            <a:noFill/>
            <a:prstDash val="solid"/>
            <a:miter/>
          </a:ln>
        </p:spPr>
        <p:txBody>
          <a:bodyPr rtlCol="0" anchor="ctr"/>
          <a:lstStyle/>
          <a:p>
            <a:endParaRPr lang="en-GB" noProof="0"/>
          </a:p>
        </p:txBody>
      </p:sp>
      <p:sp>
        <p:nvSpPr>
          <p:cNvPr id="12" name="Frihåndsform: figur 11">
            <a:extLst>
              <a:ext uri="{FF2B5EF4-FFF2-40B4-BE49-F238E27FC236}">
                <a16:creationId xmlns:a16="http://schemas.microsoft.com/office/drawing/2014/main" id="{E2718AFE-BAD0-F773-E8FE-7F9451F94337}"/>
              </a:ext>
            </a:extLst>
          </p:cNvPr>
          <p:cNvSpPr/>
          <p:nvPr/>
        </p:nvSpPr>
        <p:spPr>
          <a:xfrm>
            <a:off x="509588" y="2032378"/>
            <a:ext cx="3044825" cy="1777622"/>
          </a:xfrm>
          <a:custGeom>
            <a:avLst/>
            <a:gdLst>
              <a:gd name="connsiteX0" fmla="*/ 0 w 5332412"/>
              <a:gd name="connsiteY0" fmla="*/ 0 h 1269622"/>
              <a:gd name="connsiteX1" fmla="*/ 5332412 w 5332412"/>
              <a:gd name="connsiteY1" fmla="*/ 0 h 1269622"/>
              <a:gd name="connsiteX2" fmla="*/ 5332412 w 5332412"/>
              <a:gd name="connsiteY2" fmla="*/ 1269622 h 1269622"/>
              <a:gd name="connsiteX3" fmla="*/ 0 w 5332412"/>
              <a:gd name="connsiteY3" fmla="*/ 1269622 h 1269622"/>
            </a:gdLst>
            <a:ahLst/>
            <a:cxnLst>
              <a:cxn ang="0">
                <a:pos x="connsiteX0" y="connsiteY0"/>
              </a:cxn>
              <a:cxn ang="0">
                <a:pos x="connsiteX1" y="connsiteY1"/>
              </a:cxn>
              <a:cxn ang="0">
                <a:pos x="connsiteX2" y="connsiteY2"/>
              </a:cxn>
              <a:cxn ang="0">
                <a:pos x="connsiteX3" y="connsiteY3"/>
              </a:cxn>
            </a:cxnLst>
            <a:rect l="l" t="t" r="r" b="b"/>
            <a:pathLst>
              <a:path w="5332412" h="1269622">
                <a:moveTo>
                  <a:pt x="0" y="0"/>
                </a:moveTo>
                <a:lnTo>
                  <a:pt x="5332412" y="0"/>
                </a:lnTo>
                <a:lnTo>
                  <a:pt x="5332412" y="1269622"/>
                </a:lnTo>
                <a:lnTo>
                  <a:pt x="0" y="1269622"/>
                </a:lnTo>
                <a:close/>
              </a:path>
            </a:pathLst>
          </a:custGeom>
          <a:solidFill>
            <a:srgbClr val="F2F2F2"/>
          </a:solidFill>
          <a:ln w="12677" cap="flat">
            <a:noFill/>
            <a:prstDash val="solid"/>
            <a:miter/>
          </a:ln>
        </p:spPr>
        <p:txBody>
          <a:bodyPr rtlCol="0" anchor="ctr"/>
          <a:lstStyle/>
          <a:p>
            <a:endParaRPr lang="en-GB" noProof="0"/>
          </a:p>
        </p:txBody>
      </p:sp>
      <p:sp>
        <p:nvSpPr>
          <p:cNvPr id="13" name="Frihåndsform: figur 12">
            <a:extLst>
              <a:ext uri="{FF2B5EF4-FFF2-40B4-BE49-F238E27FC236}">
                <a16:creationId xmlns:a16="http://schemas.microsoft.com/office/drawing/2014/main" id="{C5F639BA-BDB2-DDF8-D2FC-892AE5139D63}"/>
              </a:ext>
            </a:extLst>
          </p:cNvPr>
          <p:cNvSpPr/>
          <p:nvPr/>
        </p:nvSpPr>
        <p:spPr>
          <a:xfrm>
            <a:off x="3324224" y="2029672"/>
            <a:ext cx="254417"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rgbClr val="FFFFFF"/>
          </a:solidFill>
          <a:ln w="12677" cap="flat">
            <a:noFill/>
            <a:prstDash val="solid"/>
            <a:miter/>
          </a:ln>
        </p:spPr>
        <p:txBody>
          <a:bodyPr rtlCol="0" anchor="ctr"/>
          <a:lstStyle/>
          <a:p>
            <a:endParaRPr lang="en-GB" noProof="0"/>
          </a:p>
        </p:txBody>
      </p:sp>
      <p:sp>
        <p:nvSpPr>
          <p:cNvPr id="31" name="Plassholder for overskrift">
            <a:extLst>
              <a:ext uri="{FF2B5EF4-FFF2-40B4-BE49-F238E27FC236}">
                <a16:creationId xmlns:a16="http://schemas.microsoft.com/office/drawing/2014/main" id="{68237B08-2C5B-9217-2604-013E5BA2090C}"/>
              </a:ext>
            </a:extLst>
          </p:cNvPr>
          <p:cNvSpPr>
            <a:spLocks noGrp="1"/>
          </p:cNvSpPr>
          <p:nvPr>
            <p:ph type="body" sz="quarter" idx="27" hasCustomPrompt="1"/>
          </p:nvPr>
        </p:nvSpPr>
        <p:spPr>
          <a:xfrm>
            <a:off x="762000" y="2253718"/>
            <a:ext cx="2552358" cy="252412"/>
          </a:xfrm>
        </p:spPr>
        <p:txBody>
          <a:bodyPr/>
          <a:lstStyle>
            <a:lvl1pPr marL="0" indent="0">
              <a:spcBef>
                <a:spcPts val="0"/>
              </a:spcBef>
              <a:buNone/>
              <a:defRPr sz="1500" b="1">
                <a:latin typeface="+mn-lt"/>
              </a:defRPr>
            </a:lvl1pPr>
          </a:lstStyle>
          <a:p>
            <a:pPr lvl="0"/>
            <a:r>
              <a:rPr lang="en-GB" noProof="0"/>
              <a:t>Heading about topic</a:t>
            </a:r>
          </a:p>
        </p:txBody>
      </p:sp>
      <p:sp>
        <p:nvSpPr>
          <p:cNvPr id="32" name="Plassholder for tekst 30">
            <a:extLst>
              <a:ext uri="{FF2B5EF4-FFF2-40B4-BE49-F238E27FC236}">
                <a16:creationId xmlns:a16="http://schemas.microsoft.com/office/drawing/2014/main" id="{F05B16C7-3C3D-E127-60C4-A642084D5845}"/>
              </a:ext>
            </a:extLst>
          </p:cNvPr>
          <p:cNvSpPr>
            <a:spLocks noGrp="1"/>
          </p:cNvSpPr>
          <p:nvPr>
            <p:ph type="body" sz="quarter" idx="28" hasCustomPrompt="1"/>
          </p:nvPr>
        </p:nvSpPr>
        <p:spPr>
          <a:xfrm>
            <a:off x="762000" y="2517624"/>
            <a:ext cx="2562224" cy="1038376"/>
          </a:xfrm>
        </p:spPr>
        <p:txBody>
          <a:bodyPr/>
          <a:lstStyle>
            <a:lvl1pPr marL="0" indent="0">
              <a:spcBef>
                <a:spcPts val="0"/>
              </a:spcBef>
              <a:buNone/>
              <a:defRPr sz="1000" b="0">
                <a:latin typeface="+mn-lt"/>
              </a:defRPr>
            </a:lvl1pPr>
          </a:lstStyle>
          <a:p>
            <a:pPr lvl="0"/>
            <a:r>
              <a:rPr lang="en-GB" noProof="0"/>
              <a:t>This slide should be used to showcase different customer cases in Innovation Norway. This box should describe the challenge of the case. Body text can be placed here and span up to six lines. Remember to include the heading Challenge in this box.</a:t>
            </a:r>
          </a:p>
        </p:txBody>
      </p:sp>
      <p:sp>
        <p:nvSpPr>
          <p:cNvPr id="14" name="Frihåndsform: figur 11">
            <a:extLst>
              <a:ext uri="{FF2B5EF4-FFF2-40B4-BE49-F238E27FC236}">
                <a16:creationId xmlns:a16="http://schemas.microsoft.com/office/drawing/2014/main" id="{8C55874E-36D6-207B-6DD0-555F05A8F897}"/>
              </a:ext>
            </a:extLst>
          </p:cNvPr>
          <p:cNvSpPr/>
          <p:nvPr userDrawn="1"/>
        </p:nvSpPr>
        <p:spPr>
          <a:xfrm>
            <a:off x="3812567" y="2032378"/>
            <a:ext cx="3045433" cy="1777622"/>
          </a:xfrm>
          <a:custGeom>
            <a:avLst/>
            <a:gdLst>
              <a:gd name="connsiteX0" fmla="*/ 0 w 5332412"/>
              <a:gd name="connsiteY0" fmla="*/ 0 h 1269622"/>
              <a:gd name="connsiteX1" fmla="*/ 5332412 w 5332412"/>
              <a:gd name="connsiteY1" fmla="*/ 0 h 1269622"/>
              <a:gd name="connsiteX2" fmla="*/ 5332412 w 5332412"/>
              <a:gd name="connsiteY2" fmla="*/ 1269622 h 1269622"/>
              <a:gd name="connsiteX3" fmla="*/ 0 w 5332412"/>
              <a:gd name="connsiteY3" fmla="*/ 1269622 h 1269622"/>
            </a:gdLst>
            <a:ahLst/>
            <a:cxnLst>
              <a:cxn ang="0">
                <a:pos x="connsiteX0" y="connsiteY0"/>
              </a:cxn>
              <a:cxn ang="0">
                <a:pos x="connsiteX1" y="connsiteY1"/>
              </a:cxn>
              <a:cxn ang="0">
                <a:pos x="connsiteX2" y="connsiteY2"/>
              </a:cxn>
              <a:cxn ang="0">
                <a:pos x="connsiteX3" y="connsiteY3"/>
              </a:cxn>
            </a:cxnLst>
            <a:rect l="l" t="t" r="r" b="b"/>
            <a:pathLst>
              <a:path w="5332412" h="1269622">
                <a:moveTo>
                  <a:pt x="0" y="0"/>
                </a:moveTo>
                <a:lnTo>
                  <a:pt x="5332412" y="0"/>
                </a:lnTo>
                <a:lnTo>
                  <a:pt x="5332412" y="1269622"/>
                </a:lnTo>
                <a:lnTo>
                  <a:pt x="0" y="1269622"/>
                </a:lnTo>
                <a:close/>
              </a:path>
            </a:pathLst>
          </a:custGeom>
          <a:solidFill>
            <a:srgbClr val="F2F2F2"/>
          </a:solidFill>
          <a:ln w="12677" cap="flat">
            <a:noFill/>
            <a:prstDash val="solid"/>
            <a:miter/>
          </a:ln>
        </p:spPr>
        <p:txBody>
          <a:bodyPr rtlCol="0" anchor="ctr"/>
          <a:lstStyle/>
          <a:p>
            <a:endParaRPr lang="en-GB" noProof="0"/>
          </a:p>
        </p:txBody>
      </p:sp>
      <p:sp>
        <p:nvSpPr>
          <p:cNvPr id="17" name="Frihåndsform: figur 29">
            <a:extLst>
              <a:ext uri="{FF2B5EF4-FFF2-40B4-BE49-F238E27FC236}">
                <a16:creationId xmlns:a16="http://schemas.microsoft.com/office/drawing/2014/main" id="{F6B67B26-2BA6-522C-188A-713DFF4BE28D}"/>
              </a:ext>
            </a:extLst>
          </p:cNvPr>
          <p:cNvSpPr/>
          <p:nvPr userDrawn="1"/>
        </p:nvSpPr>
        <p:spPr>
          <a:xfrm>
            <a:off x="6604076" y="2032378"/>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rgbClr val="ED0000"/>
          </a:solidFill>
          <a:ln w="12677" cap="flat">
            <a:noFill/>
            <a:prstDash val="solid"/>
            <a:miter/>
          </a:ln>
        </p:spPr>
        <p:txBody>
          <a:bodyPr rtlCol="0" anchor="ctr"/>
          <a:lstStyle/>
          <a:p>
            <a:endParaRPr lang="en-GB" noProof="0"/>
          </a:p>
        </p:txBody>
      </p:sp>
      <p:sp>
        <p:nvSpPr>
          <p:cNvPr id="18" name="Plassholder for overskrift">
            <a:extLst>
              <a:ext uri="{FF2B5EF4-FFF2-40B4-BE49-F238E27FC236}">
                <a16:creationId xmlns:a16="http://schemas.microsoft.com/office/drawing/2014/main" id="{3A513227-782A-EA65-63E4-5891E1777CB3}"/>
              </a:ext>
            </a:extLst>
          </p:cNvPr>
          <p:cNvSpPr>
            <a:spLocks noGrp="1"/>
          </p:cNvSpPr>
          <p:nvPr>
            <p:ph type="body" sz="quarter" idx="37" hasCustomPrompt="1"/>
          </p:nvPr>
        </p:nvSpPr>
        <p:spPr>
          <a:xfrm>
            <a:off x="4064979" y="2253718"/>
            <a:ext cx="2539021" cy="252412"/>
          </a:xfrm>
        </p:spPr>
        <p:txBody>
          <a:bodyPr/>
          <a:lstStyle>
            <a:lvl1pPr marL="0" indent="0">
              <a:spcBef>
                <a:spcPts val="0"/>
              </a:spcBef>
              <a:buNone/>
              <a:defRPr sz="1500" b="1">
                <a:latin typeface="+mn-lt"/>
              </a:defRPr>
            </a:lvl1pPr>
          </a:lstStyle>
          <a:p>
            <a:pPr lvl="0"/>
            <a:r>
              <a:rPr lang="en-GB" noProof="0"/>
              <a:t>Heading about topic</a:t>
            </a:r>
          </a:p>
        </p:txBody>
      </p:sp>
      <p:sp>
        <p:nvSpPr>
          <p:cNvPr id="20" name="Plassholder for tekst 30">
            <a:extLst>
              <a:ext uri="{FF2B5EF4-FFF2-40B4-BE49-F238E27FC236}">
                <a16:creationId xmlns:a16="http://schemas.microsoft.com/office/drawing/2014/main" id="{A833A9A7-A441-B6AB-5713-E22281C5E289}"/>
              </a:ext>
            </a:extLst>
          </p:cNvPr>
          <p:cNvSpPr>
            <a:spLocks noGrp="1"/>
          </p:cNvSpPr>
          <p:nvPr>
            <p:ph type="body" sz="quarter" idx="38" hasCustomPrompt="1"/>
          </p:nvPr>
        </p:nvSpPr>
        <p:spPr>
          <a:xfrm>
            <a:off x="4064979" y="2517624"/>
            <a:ext cx="2539021" cy="1038376"/>
          </a:xfrm>
        </p:spPr>
        <p:txBody>
          <a:bodyPr/>
          <a:lstStyle>
            <a:lvl1pPr marL="0" indent="0">
              <a:spcBef>
                <a:spcPts val="0"/>
              </a:spcBef>
              <a:buNone/>
              <a:defRPr sz="1000" b="0">
                <a:latin typeface="+mn-lt"/>
              </a:defRPr>
            </a:lvl1pPr>
          </a:lstStyle>
          <a:p>
            <a:pPr lvl="0"/>
            <a:r>
              <a:rPr lang="en-GB" noProof="0"/>
              <a:t>This slide should be used to showcase different customer cases in Innovation Norway. This box should describe the challenge of the case. Body text can be placed here and span up to six lines. Remember to include the heading Challenge in this box.</a:t>
            </a:r>
          </a:p>
        </p:txBody>
      </p:sp>
      <p:sp>
        <p:nvSpPr>
          <p:cNvPr id="23" name="Frihåndsform: figur 11">
            <a:extLst>
              <a:ext uri="{FF2B5EF4-FFF2-40B4-BE49-F238E27FC236}">
                <a16:creationId xmlns:a16="http://schemas.microsoft.com/office/drawing/2014/main" id="{ACA3A73B-B269-5AB6-1F93-68AA31740C27}"/>
              </a:ext>
            </a:extLst>
          </p:cNvPr>
          <p:cNvSpPr/>
          <p:nvPr userDrawn="1"/>
        </p:nvSpPr>
        <p:spPr>
          <a:xfrm>
            <a:off x="513847" y="4066672"/>
            <a:ext cx="3040565" cy="1773740"/>
          </a:xfrm>
          <a:custGeom>
            <a:avLst/>
            <a:gdLst>
              <a:gd name="connsiteX0" fmla="*/ 0 w 5332412"/>
              <a:gd name="connsiteY0" fmla="*/ 0 h 1269622"/>
              <a:gd name="connsiteX1" fmla="*/ 5332412 w 5332412"/>
              <a:gd name="connsiteY1" fmla="*/ 0 h 1269622"/>
              <a:gd name="connsiteX2" fmla="*/ 5332412 w 5332412"/>
              <a:gd name="connsiteY2" fmla="*/ 1269622 h 1269622"/>
              <a:gd name="connsiteX3" fmla="*/ 0 w 5332412"/>
              <a:gd name="connsiteY3" fmla="*/ 1269622 h 1269622"/>
            </a:gdLst>
            <a:ahLst/>
            <a:cxnLst>
              <a:cxn ang="0">
                <a:pos x="connsiteX0" y="connsiteY0"/>
              </a:cxn>
              <a:cxn ang="0">
                <a:pos x="connsiteX1" y="connsiteY1"/>
              </a:cxn>
              <a:cxn ang="0">
                <a:pos x="connsiteX2" y="connsiteY2"/>
              </a:cxn>
              <a:cxn ang="0">
                <a:pos x="connsiteX3" y="connsiteY3"/>
              </a:cxn>
            </a:cxnLst>
            <a:rect l="l" t="t" r="r" b="b"/>
            <a:pathLst>
              <a:path w="5332412" h="1269622">
                <a:moveTo>
                  <a:pt x="0" y="0"/>
                </a:moveTo>
                <a:lnTo>
                  <a:pt x="5332412" y="0"/>
                </a:lnTo>
                <a:lnTo>
                  <a:pt x="5332412" y="1269622"/>
                </a:lnTo>
                <a:lnTo>
                  <a:pt x="0" y="1269622"/>
                </a:lnTo>
                <a:close/>
              </a:path>
            </a:pathLst>
          </a:custGeom>
          <a:solidFill>
            <a:srgbClr val="F2F2F2"/>
          </a:solidFill>
          <a:ln w="12677" cap="flat">
            <a:noFill/>
            <a:prstDash val="solid"/>
            <a:miter/>
          </a:ln>
        </p:spPr>
        <p:txBody>
          <a:bodyPr rtlCol="0" anchor="ctr"/>
          <a:lstStyle/>
          <a:p>
            <a:endParaRPr lang="en-GB" noProof="0"/>
          </a:p>
        </p:txBody>
      </p:sp>
      <p:sp>
        <p:nvSpPr>
          <p:cNvPr id="24" name="Frihåndsform: figur 12">
            <a:extLst>
              <a:ext uri="{FF2B5EF4-FFF2-40B4-BE49-F238E27FC236}">
                <a16:creationId xmlns:a16="http://schemas.microsoft.com/office/drawing/2014/main" id="{6D8EDC41-03A1-A199-AED6-D49198BF8E32}"/>
              </a:ext>
            </a:extLst>
          </p:cNvPr>
          <p:cNvSpPr/>
          <p:nvPr userDrawn="1"/>
        </p:nvSpPr>
        <p:spPr>
          <a:xfrm>
            <a:off x="3328728" y="5588076"/>
            <a:ext cx="278327"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rgbClr val="FFFFFF"/>
          </a:solidFill>
          <a:ln w="12677" cap="flat">
            <a:noFill/>
            <a:prstDash val="solid"/>
            <a:miter/>
          </a:ln>
        </p:spPr>
        <p:txBody>
          <a:bodyPr rtlCol="0" anchor="ctr"/>
          <a:lstStyle/>
          <a:p>
            <a:endParaRPr lang="en-GB" noProof="0"/>
          </a:p>
        </p:txBody>
      </p:sp>
      <p:sp>
        <p:nvSpPr>
          <p:cNvPr id="26" name="Plassholder for overskrift">
            <a:extLst>
              <a:ext uri="{FF2B5EF4-FFF2-40B4-BE49-F238E27FC236}">
                <a16:creationId xmlns:a16="http://schemas.microsoft.com/office/drawing/2014/main" id="{1C19CE55-A73D-F840-0026-8D6051F7C375}"/>
              </a:ext>
            </a:extLst>
          </p:cNvPr>
          <p:cNvSpPr>
            <a:spLocks noGrp="1"/>
          </p:cNvSpPr>
          <p:nvPr>
            <p:ph type="body" sz="quarter" idx="39" hasCustomPrompt="1"/>
          </p:nvPr>
        </p:nvSpPr>
        <p:spPr>
          <a:xfrm>
            <a:off x="766257" y="4288012"/>
            <a:ext cx="2557967" cy="252412"/>
          </a:xfrm>
        </p:spPr>
        <p:txBody>
          <a:bodyPr/>
          <a:lstStyle>
            <a:lvl1pPr marL="0" indent="0">
              <a:spcBef>
                <a:spcPts val="0"/>
              </a:spcBef>
              <a:buNone/>
              <a:defRPr sz="1500" b="1">
                <a:latin typeface="+mn-lt"/>
              </a:defRPr>
            </a:lvl1pPr>
          </a:lstStyle>
          <a:p>
            <a:pPr lvl="0"/>
            <a:r>
              <a:rPr lang="en-GB" noProof="0"/>
              <a:t>Heading about topic</a:t>
            </a:r>
          </a:p>
        </p:txBody>
      </p:sp>
      <p:sp>
        <p:nvSpPr>
          <p:cNvPr id="27" name="Plassholder for tekst 30">
            <a:extLst>
              <a:ext uri="{FF2B5EF4-FFF2-40B4-BE49-F238E27FC236}">
                <a16:creationId xmlns:a16="http://schemas.microsoft.com/office/drawing/2014/main" id="{06F0FF76-77B8-7230-117D-321CEF3421E5}"/>
              </a:ext>
            </a:extLst>
          </p:cNvPr>
          <p:cNvSpPr>
            <a:spLocks noGrp="1"/>
          </p:cNvSpPr>
          <p:nvPr>
            <p:ph type="body" sz="quarter" idx="40" hasCustomPrompt="1"/>
          </p:nvPr>
        </p:nvSpPr>
        <p:spPr>
          <a:xfrm>
            <a:off x="766259" y="4551918"/>
            <a:ext cx="2557965" cy="1034568"/>
          </a:xfrm>
        </p:spPr>
        <p:txBody>
          <a:bodyPr/>
          <a:lstStyle>
            <a:lvl1pPr marL="0" indent="0">
              <a:spcBef>
                <a:spcPts val="0"/>
              </a:spcBef>
              <a:buNone/>
              <a:defRPr sz="1000" b="0">
                <a:latin typeface="+mn-lt"/>
              </a:defRPr>
            </a:lvl1pPr>
          </a:lstStyle>
          <a:p>
            <a:pPr lvl="0"/>
            <a:r>
              <a:rPr lang="en-GB" noProof="0"/>
              <a:t>This slide should be used to showcase different customer cases in Innovation Norway. This box should describe the challenge of the case. Body text can be placed here and span up to six lines. Remember to include the heading Challenge in this box.</a:t>
            </a:r>
          </a:p>
        </p:txBody>
      </p:sp>
      <p:sp>
        <p:nvSpPr>
          <p:cNvPr id="37" name="Frihåndsform: figur 29">
            <a:extLst>
              <a:ext uri="{FF2B5EF4-FFF2-40B4-BE49-F238E27FC236}">
                <a16:creationId xmlns:a16="http://schemas.microsoft.com/office/drawing/2014/main" id="{71CE9966-0E73-B219-C2DC-3A02D196B987}"/>
              </a:ext>
            </a:extLst>
          </p:cNvPr>
          <p:cNvSpPr/>
          <p:nvPr userDrawn="1"/>
        </p:nvSpPr>
        <p:spPr>
          <a:xfrm>
            <a:off x="6608032" y="4065664"/>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rgbClr val="ED0000"/>
          </a:solidFill>
          <a:ln w="12677" cap="flat">
            <a:noFill/>
            <a:prstDash val="solid"/>
            <a:miter/>
          </a:ln>
        </p:spPr>
        <p:txBody>
          <a:bodyPr rtlCol="0" anchor="ctr"/>
          <a:lstStyle/>
          <a:p>
            <a:endParaRPr lang="en-GB" noProof="0"/>
          </a:p>
        </p:txBody>
      </p:sp>
      <p:sp>
        <p:nvSpPr>
          <p:cNvPr id="38" name="Plassholder for overskrift">
            <a:extLst>
              <a:ext uri="{FF2B5EF4-FFF2-40B4-BE49-F238E27FC236}">
                <a16:creationId xmlns:a16="http://schemas.microsoft.com/office/drawing/2014/main" id="{CBEB0E6A-6214-50C8-4232-7759CB5C1072}"/>
              </a:ext>
            </a:extLst>
          </p:cNvPr>
          <p:cNvSpPr>
            <a:spLocks noGrp="1"/>
          </p:cNvSpPr>
          <p:nvPr>
            <p:ph type="body" sz="quarter" idx="41" hasCustomPrompt="1"/>
          </p:nvPr>
        </p:nvSpPr>
        <p:spPr>
          <a:xfrm>
            <a:off x="4066064" y="4288012"/>
            <a:ext cx="2537936" cy="252412"/>
          </a:xfrm>
        </p:spPr>
        <p:txBody>
          <a:bodyPr/>
          <a:lstStyle>
            <a:lvl1pPr marL="0" indent="0">
              <a:spcBef>
                <a:spcPts val="0"/>
              </a:spcBef>
              <a:buNone/>
              <a:defRPr sz="1500" b="1">
                <a:latin typeface="+mn-lt"/>
              </a:defRPr>
            </a:lvl1pPr>
          </a:lstStyle>
          <a:p>
            <a:pPr lvl="0"/>
            <a:r>
              <a:rPr lang="en-GB" noProof="0"/>
              <a:t>Heading about topic</a:t>
            </a:r>
          </a:p>
        </p:txBody>
      </p:sp>
      <p:sp>
        <p:nvSpPr>
          <p:cNvPr id="41" name="Plassholder for tekst 30">
            <a:extLst>
              <a:ext uri="{FF2B5EF4-FFF2-40B4-BE49-F238E27FC236}">
                <a16:creationId xmlns:a16="http://schemas.microsoft.com/office/drawing/2014/main" id="{12D313A6-ACFF-AD22-E1AF-AF50C830F6CF}"/>
              </a:ext>
            </a:extLst>
          </p:cNvPr>
          <p:cNvSpPr>
            <a:spLocks noGrp="1"/>
          </p:cNvSpPr>
          <p:nvPr>
            <p:ph type="body" sz="quarter" idx="42" hasCustomPrompt="1"/>
          </p:nvPr>
        </p:nvSpPr>
        <p:spPr>
          <a:xfrm>
            <a:off x="4066064" y="4551918"/>
            <a:ext cx="2537936" cy="1034568"/>
          </a:xfrm>
        </p:spPr>
        <p:txBody>
          <a:bodyPr/>
          <a:lstStyle>
            <a:lvl1pPr marL="0" indent="0">
              <a:spcBef>
                <a:spcPts val="0"/>
              </a:spcBef>
              <a:buNone/>
              <a:defRPr sz="1000" b="0">
                <a:latin typeface="+mn-lt"/>
              </a:defRPr>
            </a:lvl1pPr>
          </a:lstStyle>
          <a:p>
            <a:pPr lvl="0"/>
            <a:r>
              <a:rPr lang="en-GB" noProof="0"/>
              <a:t>This slide should be used to showcase different customer cases in Innovation Norway. This box should describe the challenge of the case. Body text can be placed here and span up to six lines. Remember to include the heading Challenge in this box.</a:t>
            </a:r>
          </a:p>
        </p:txBody>
      </p:sp>
      <p:sp>
        <p:nvSpPr>
          <p:cNvPr id="45" name="Plassholder for fotokreditering">
            <a:extLst>
              <a:ext uri="{FF2B5EF4-FFF2-40B4-BE49-F238E27FC236}">
                <a16:creationId xmlns:a16="http://schemas.microsoft.com/office/drawing/2014/main" id="{853BBF5B-25D9-32C7-886F-05FA46549BB5}"/>
              </a:ext>
            </a:extLst>
          </p:cNvPr>
          <p:cNvSpPr>
            <a:spLocks noGrp="1"/>
          </p:cNvSpPr>
          <p:nvPr>
            <p:ph type="body" sz="quarter" idx="16" hasCustomPrompt="1"/>
          </p:nvPr>
        </p:nvSpPr>
        <p:spPr>
          <a:xfrm>
            <a:off x="8373533" y="6238082"/>
            <a:ext cx="3308880" cy="120674"/>
          </a:xfrm>
        </p:spPr>
        <p:txBody>
          <a:bodyPr>
            <a:noAutofit/>
          </a:bodyPr>
          <a:lstStyle>
            <a:lvl1pPr marL="0" indent="0" algn="r">
              <a:buNone/>
              <a:defRPr sz="700">
                <a:solidFill>
                  <a:schemeClr val="bg1"/>
                </a:solidFill>
              </a:defRPr>
            </a:lvl1pPr>
            <a:lvl2pPr marL="457200" indent="0">
              <a:buNone/>
              <a:defRPr sz="700"/>
            </a:lvl2pPr>
            <a:lvl3pPr marL="914400" indent="0">
              <a:buNone/>
              <a:defRPr sz="700"/>
            </a:lvl3pPr>
            <a:lvl4pPr marL="1371600" indent="0">
              <a:buNone/>
              <a:defRPr sz="700"/>
            </a:lvl4pPr>
            <a:lvl5pPr marL="1828800" indent="0">
              <a:buNone/>
              <a:defRPr sz="700"/>
            </a:lvl5pPr>
          </a:lstStyle>
          <a:p>
            <a:pPr lvl="0"/>
            <a:r>
              <a:rPr lang="en-GB" noProof="0"/>
              <a:t>Photo credit</a:t>
            </a:r>
          </a:p>
          <a:p>
            <a:pPr lvl="0"/>
            <a:endParaRPr lang="en-GB" noProof="0"/>
          </a:p>
        </p:txBody>
      </p:sp>
      <p:sp>
        <p:nvSpPr>
          <p:cNvPr id="48" name="Frihåndsform: figur 42">
            <a:extLst>
              <a:ext uri="{FF2B5EF4-FFF2-40B4-BE49-F238E27FC236}">
                <a16:creationId xmlns:a16="http://schemas.microsoft.com/office/drawing/2014/main" id="{81CB45BD-3354-6FA9-0E09-800B89F8675E}"/>
              </a:ext>
              <a:ext uri="{C183D7F6-B498-43B3-948B-1728B52AA6E4}">
                <adec:decorative xmlns:adec="http://schemas.microsoft.com/office/drawing/2017/decorative" val="1"/>
              </a:ext>
            </a:extLst>
          </p:cNvPr>
          <p:cNvSpPr/>
          <p:nvPr userDrawn="1"/>
        </p:nvSpPr>
        <p:spPr>
          <a:xfrm rot="5400000">
            <a:off x="3301043" y="3555298"/>
            <a:ext cx="253924" cy="253928"/>
          </a:xfrm>
          <a:custGeom>
            <a:avLst/>
            <a:gdLst>
              <a:gd name="connsiteX0" fmla="*/ 253569 w 253924"/>
              <a:gd name="connsiteY0" fmla="*/ 253929 h 253928"/>
              <a:gd name="connsiteX1" fmla="*/ 253924 w 253924"/>
              <a:gd name="connsiteY1" fmla="*/ 253929 h 253928"/>
              <a:gd name="connsiteX2" fmla="*/ 253924 w 253924"/>
              <a:gd name="connsiteY2" fmla="*/ 0 h 253928"/>
              <a:gd name="connsiteX3" fmla="*/ 0 w 253924"/>
              <a:gd name="connsiteY3" fmla="*/ 0 h 253928"/>
              <a:gd name="connsiteX4" fmla="*/ 253569 w 253924"/>
              <a:gd name="connsiteY4" fmla="*/ 253929 h 2539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3924" h="253928">
                <a:moveTo>
                  <a:pt x="253569" y="253929"/>
                </a:moveTo>
                <a:lnTo>
                  <a:pt x="253924" y="253929"/>
                </a:lnTo>
                <a:lnTo>
                  <a:pt x="253924" y="0"/>
                </a:lnTo>
                <a:lnTo>
                  <a:pt x="0" y="0"/>
                </a:lnTo>
                <a:cubicBezTo>
                  <a:pt x="0" y="140120"/>
                  <a:pt x="113491" y="253733"/>
                  <a:pt x="253569" y="253929"/>
                </a:cubicBezTo>
                <a:close/>
              </a:path>
            </a:pathLst>
          </a:custGeom>
          <a:solidFill>
            <a:schemeClr val="accent1"/>
          </a:solidFill>
          <a:ln w="12677" cap="flat">
            <a:noFill/>
            <a:prstDash val="solid"/>
            <a:miter/>
          </a:ln>
        </p:spPr>
        <p:txBody>
          <a:bodyPr rtlCol="0" anchor="ctr"/>
          <a:lstStyle/>
          <a:p>
            <a:endParaRPr lang="en-GB" noProof="0"/>
          </a:p>
        </p:txBody>
      </p:sp>
    </p:spTree>
    <p:extLst>
      <p:ext uri="{BB962C8B-B14F-4D97-AF65-F5344CB8AC3E}">
        <p14:creationId xmlns:p14="http://schemas.microsoft.com/office/powerpoint/2010/main" val="1939286732"/>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showMasterSp="0" preserve="1" userDrawn="1">
  <p:cSld name="6 poenger">
    <p:spTree>
      <p:nvGrpSpPr>
        <p:cNvPr id="1" name=""/>
        <p:cNvGrpSpPr/>
        <p:nvPr/>
      </p:nvGrpSpPr>
      <p:grpSpPr>
        <a:xfrm>
          <a:off x="0" y="0"/>
          <a:ext cx="0" cy="0"/>
          <a:chOff x="0" y="0"/>
          <a:chExt cx="0" cy="0"/>
        </a:xfrm>
      </p:grpSpPr>
      <p:sp>
        <p:nvSpPr>
          <p:cNvPr id="6" name="Plassholder for stikktittel">
            <a:extLst>
              <a:ext uri="{FF2B5EF4-FFF2-40B4-BE49-F238E27FC236}">
                <a16:creationId xmlns:a16="http://schemas.microsoft.com/office/drawing/2014/main" id="{CD0CE8AF-E1D5-447A-8641-DEF1B00846AD}"/>
              </a:ext>
            </a:extLst>
          </p:cNvPr>
          <p:cNvSpPr>
            <a:spLocks noGrp="1"/>
          </p:cNvSpPr>
          <p:nvPr>
            <p:ph type="body" sz="quarter" idx="14" hasCustomPrompt="1"/>
          </p:nvPr>
        </p:nvSpPr>
        <p:spPr>
          <a:xfrm>
            <a:off x="509590" y="496117"/>
            <a:ext cx="11172822" cy="276999"/>
          </a:xfrm>
        </p:spPr>
        <p:txBody>
          <a:bodyPr wrap="square">
            <a:spAutoFit/>
          </a:bodyPr>
          <a:lstStyle>
            <a:lvl1pPr marL="0" indent="0">
              <a:lnSpc>
                <a:spcPct val="100000"/>
              </a:lnSpc>
              <a:spcBef>
                <a:spcPts val="0"/>
              </a:spcBef>
              <a:buNone/>
              <a:defRPr sz="1800" spc="-20" baseline="0">
                <a:solidFill>
                  <a:schemeClr val="accent1"/>
                </a:solidFill>
              </a:defRPr>
            </a:lvl1pPr>
          </a:lstStyle>
          <a:p>
            <a:pPr lvl="0"/>
            <a:r>
              <a:rPr lang="en-GB" noProof="0"/>
              <a:t>Sub header, topic or chapter name</a:t>
            </a:r>
          </a:p>
        </p:txBody>
      </p:sp>
      <p:sp>
        <p:nvSpPr>
          <p:cNvPr id="2" name="Tittel 1">
            <a:extLst>
              <a:ext uri="{FF2B5EF4-FFF2-40B4-BE49-F238E27FC236}">
                <a16:creationId xmlns:a16="http://schemas.microsoft.com/office/drawing/2014/main" id="{E4103CD8-DC4B-1EAC-E4B7-A853F1896FA8}"/>
              </a:ext>
            </a:extLst>
          </p:cNvPr>
          <p:cNvSpPr>
            <a:spLocks noGrp="1"/>
          </p:cNvSpPr>
          <p:nvPr>
            <p:ph type="title" hasCustomPrompt="1"/>
          </p:nvPr>
        </p:nvSpPr>
        <p:spPr>
          <a:xfrm>
            <a:off x="509589" y="766764"/>
            <a:ext cx="11172822" cy="976229"/>
          </a:xfrm>
        </p:spPr>
        <p:txBody>
          <a:bodyPr/>
          <a:lstStyle/>
          <a:p>
            <a:r>
              <a:rPr lang="en-GB" noProof="0"/>
              <a:t>Heading</a:t>
            </a:r>
          </a:p>
        </p:txBody>
      </p:sp>
      <p:sp>
        <p:nvSpPr>
          <p:cNvPr id="15" name="Frihåndsform: figur 14">
            <a:extLst>
              <a:ext uri="{FF2B5EF4-FFF2-40B4-BE49-F238E27FC236}">
                <a16:creationId xmlns:a16="http://schemas.microsoft.com/office/drawing/2014/main" id="{8B8EDFE0-B7F6-2413-2CB3-1C3C1E6D6E72}"/>
              </a:ext>
              <a:ext uri="{C183D7F6-B498-43B3-948B-1728B52AA6E4}">
                <adec:decorative xmlns:adec="http://schemas.microsoft.com/office/drawing/2017/decorative" val="1"/>
              </a:ext>
            </a:extLst>
          </p:cNvPr>
          <p:cNvSpPr/>
          <p:nvPr/>
        </p:nvSpPr>
        <p:spPr>
          <a:xfrm>
            <a:off x="6350000" y="5076825"/>
            <a:ext cx="5332412" cy="1269621"/>
          </a:xfrm>
          <a:custGeom>
            <a:avLst/>
            <a:gdLst>
              <a:gd name="connsiteX0" fmla="*/ 0 w 5332412"/>
              <a:gd name="connsiteY0" fmla="*/ 0 h 1269621"/>
              <a:gd name="connsiteX1" fmla="*/ 5332412 w 5332412"/>
              <a:gd name="connsiteY1" fmla="*/ 0 h 1269621"/>
              <a:gd name="connsiteX2" fmla="*/ 5332412 w 5332412"/>
              <a:gd name="connsiteY2" fmla="*/ 1269621 h 1269621"/>
              <a:gd name="connsiteX3" fmla="*/ 0 w 5332412"/>
              <a:gd name="connsiteY3" fmla="*/ 1269621 h 1269621"/>
            </a:gdLst>
            <a:ahLst/>
            <a:cxnLst>
              <a:cxn ang="0">
                <a:pos x="connsiteX0" y="connsiteY0"/>
              </a:cxn>
              <a:cxn ang="0">
                <a:pos x="connsiteX1" y="connsiteY1"/>
              </a:cxn>
              <a:cxn ang="0">
                <a:pos x="connsiteX2" y="connsiteY2"/>
              </a:cxn>
              <a:cxn ang="0">
                <a:pos x="connsiteX3" y="connsiteY3"/>
              </a:cxn>
            </a:cxnLst>
            <a:rect l="l" t="t" r="r" b="b"/>
            <a:pathLst>
              <a:path w="5332412" h="1269621">
                <a:moveTo>
                  <a:pt x="0" y="0"/>
                </a:moveTo>
                <a:lnTo>
                  <a:pt x="5332412" y="0"/>
                </a:lnTo>
                <a:lnTo>
                  <a:pt x="5332412" y="1269621"/>
                </a:lnTo>
                <a:lnTo>
                  <a:pt x="0" y="1269621"/>
                </a:lnTo>
                <a:close/>
              </a:path>
            </a:pathLst>
          </a:custGeom>
          <a:solidFill>
            <a:srgbClr val="F2F2F2"/>
          </a:solidFill>
          <a:ln w="12677" cap="flat">
            <a:noFill/>
            <a:prstDash val="solid"/>
            <a:miter/>
          </a:ln>
        </p:spPr>
        <p:txBody>
          <a:bodyPr rtlCol="0" anchor="ctr"/>
          <a:lstStyle/>
          <a:p>
            <a:endParaRPr lang="en-GB" noProof="0"/>
          </a:p>
        </p:txBody>
      </p:sp>
      <p:sp>
        <p:nvSpPr>
          <p:cNvPr id="25" name="Frihåndsform: figur 24">
            <a:extLst>
              <a:ext uri="{FF2B5EF4-FFF2-40B4-BE49-F238E27FC236}">
                <a16:creationId xmlns:a16="http://schemas.microsoft.com/office/drawing/2014/main" id="{18A82B0B-33E8-3106-A59D-389C87763C75}"/>
              </a:ext>
              <a:ext uri="{C183D7F6-B498-43B3-948B-1728B52AA6E4}">
                <adec:decorative xmlns:adec="http://schemas.microsoft.com/office/drawing/2017/decorative" val="1"/>
              </a:ext>
            </a:extLst>
          </p:cNvPr>
          <p:cNvSpPr/>
          <p:nvPr userDrawn="1"/>
        </p:nvSpPr>
        <p:spPr>
          <a:xfrm>
            <a:off x="509588" y="5078792"/>
            <a:ext cx="5332412" cy="1269621"/>
          </a:xfrm>
          <a:custGeom>
            <a:avLst/>
            <a:gdLst>
              <a:gd name="connsiteX0" fmla="*/ 0 w 5332412"/>
              <a:gd name="connsiteY0" fmla="*/ 0 h 1269621"/>
              <a:gd name="connsiteX1" fmla="*/ 5332412 w 5332412"/>
              <a:gd name="connsiteY1" fmla="*/ 0 h 1269621"/>
              <a:gd name="connsiteX2" fmla="*/ 5332412 w 5332412"/>
              <a:gd name="connsiteY2" fmla="*/ 1269621 h 1269621"/>
              <a:gd name="connsiteX3" fmla="*/ 0 w 5332412"/>
              <a:gd name="connsiteY3" fmla="*/ 1269621 h 1269621"/>
            </a:gdLst>
            <a:ahLst/>
            <a:cxnLst>
              <a:cxn ang="0">
                <a:pos x="connsiteX0" y="connsiteY0"/>
              </a:cxn>
              <a:cxn ang="0">
                <a:pos x="connsiteX1" y="connsiteY1"/>
              </a:cxn>
              <a:cxn ang="0">
                <a:pos x="connsiteX2" y="connsiteY2"/>
              </a:cxn>
              <a:cxn ang="0">
                <a:pos x="connsiteX3" y="connsiteY3"/>
              </a:cxn>
            </a:cxnLst>
            <a:rect l="l" t="t" r="r" b="b"/>
            <a:pathLst>
              <a:path w="5332412" h="1269621">
                <a:moveTo>
                  <a:pt x="0" y="0"/>
                </a:moveTo>
                <a:lnTo>
                  <a:pt x="5332412" y="0"/>
                </a:lnTo>
                <a:lnTo>
                  <a:pt x="5332412" y="1269621"/>
                </a:lnTo>
                <a:lnTo>
                  <a:pt x="0" y="1269621"/>
                </a:lnTo>
                <a:close/>
              </a:path>
            </a:pathLst>
          </a:custGeom>
          <a:solidFill>
            <a:srgbClr val="F2F2F2"/>
          </a:solidFill>
          <a:ln w="12677" cap="flat">
            <a:noFill/>
            <a:prstDash val="solid"/>
            <a:miter/>
          </a:ln>
        </p:spPr>
        <p:txBody>
          <a:bodyPr rtlCol="0" anchor="ctr"/>
          <a:lstStyle/>
          <a:p>
            <a:endParaRPr lang="en-GB" noProof="0"/>
          </a:p>
        </p:txBody>
      </p:sp>
      <p:pic>
        <p:nvPicPr>
          <p:cNvPr id="24" name="Grafikk 23">
            <a:extLst>
              <a:ext uri="{FF2B5EF4-FFF2-40B4-BE49-F238E27FC236}">
                <a16:creationId xmlns:a16="http://schemas.microsoft.com/office/drawing/2014/main" id="{47AE225F-69E6-7DD9-3A9D-E5B6ADFC82C4}"/>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6350000" y="3557966"/>
            <a:ext cx="5332412" cy="1269621"/>
          </a:xfrm>
          <a:prstGeom prst="rect">
            <a:avLst/>
          </a:prstGeom>
        </p:spPr>
      </p:pic>
      <p:sp>
        <p:nvSpPr>
          <p:cNvPr id="19" name="Frihåndsform: figur 18">
            <a:extLst>
              <a:ext uri="{FF2B5EF4-FFF2-40B4-BE49-F238E27FC236}">
                <a16:creationId xmlns:a16="http://schemas.microsoft.com/office/drawing/2014/main" id="{74D4A330-C7F0-6216-6C0B-C06B7ED6BFA1}"/>
              </a:ext>
              <a:ext uri="{C183D7F6-B498-43B3-948B-1728B52AA6E4}">
                <adec:decorative xmlns:adec="http://schemas.microsoft.com/office/drawing/2017/decorative" val="1"/>
              </a:ext>
            </a:extLst>
          </p:cNvPr>
          <p:cNvSpPr/>
          <p:nvPr userDrawn="1"/>
        </p:nvSpPr>
        <p:spPr>
          <a:xfrm>
            <a:off x="509588" y="3556000"/>
            <a:ext cx="5332412" cy="1269621"/>
          </a:xfrm>
          <a:custGeom>
            <a:avLst/>
            <a:gdLst>
              <a:gd name="connsiteX0" fmla="*/ 0 w 5332412"/>
              <a:gd name="connsiteY0" fmla="*/ 0 h 1269621"/>
              <a:gd name="connsiteX1" fmla="*/ 5332412 w 5332412"/>
              <a:gd name="connsiteY1" fmla="*/ 0 h 1269621"/>
              <a:gd name="connsiteX2" fmla="*/ 5332412 w 5332412"/>
              <a:gd name="connsiteY2" fmla="*/ 1269621 h 1269621"/>
              <a:gd name="connsiteX3" fmla="*/ 0 w 5332412"/>
              <a:gd name="connsiteY3" fmla="*/ 1269621 h 1269621"/>
            </a:gdLst>
            <a:ahLst/>
            <a:cxnLst>
              <a:cxn ang="0">
                <a:pos x="connsiteX0" y="connsiteY0"/>
              </a:cxn>
              <a:cxn ang="0">
                <a:pos x="connsiteX1" y="connsiteY1"/>
              </a:cxn>
              <a:cxn ang="0">
                <a:pos x="connsiteX2" y="connsiteY2"/>
              </a:cxn>
              <a:cxn ang="0">
                <a:pos x="connsiteX3" y="connsiteY3"/>
              </a:cxn>
            </a:cxnLst>
            <a:rect l="l" t="t" r="r" b="b"/>
            <a:pathLst>
              <a:path w="5332412" h="1269621">
                <a:moveTo>
                  <a:pt x="0" y="0"/>
                </a:moveTo>
                <a:lnTo>
                  <a:pt x="5332412" y="0"/>
                </a:lnTo>
                <a:lnTo>
                  <a:pt x="5332412" y="1269621"/>
                </a:lnTo>
                <a:lnTo>
                  <a:pt x="0" y="1269621"/>
                </a:lnTo>
                <a:close/>
              </a:path>
            </a:pathLst>
          </a:custGeom>
          <a:solidFill>
            <a:srgbClr val="F2F2F2"/>
          </a:solidFill>
          <a:ln w="12677" cap="flat">
            <a:noFill/>
            <a:prstDash val="solid"/>
            <a:miter/>
          </a:ln>
        </p:spPr>
        <p:txBody>
          <a:bodyPr rtlCol="0" anchor="ctr"/>
          <a:lstStyle/>
          <a:p>
            <a:endParaRPr lang="en-GB" noProof="0"/>
          </a:p>
        </p:txBody>
      </p:sp>
      <p:sp>
        <p:nvSpPr>
          <p:cNvPr id="8" name="Frihåndsform: figur 7">
            <a:extLst>
              <a:ext uri="{FF2B5EF4-FFF2-40B4-BE49-F238E27FC236}">
                <a16:creationId xmlns:a16="http://schemas.microsoft.com/office/drawing/2014/main" id="{DEEA943C-FB0F-1835-8738-72F3527342D5}"/>
              </a:ext>
              <a:ext uri="{C183D7F6-B498-43B3-948B-1728B52AA6E4}">
                <adec:decorative xmlns:adec="http://schemas.microsoft.com/office/drawing/2017/decorative" val="1"/>
              </a:ext>
            </a:extLst>
          </p:cNvPr>
          <p:cNvSpPr/>
          <p:nvPr/>
        </p:nvSpPr>
        <p:spPr>
          <a:xfrm>
            <a:off x="6350000" y="2030413"/>
            <a:ext cx="5332412" cy="1269621"/>
          </a:xfrm>
          <a:custGeom>
            <a:avLst/>
            <a:gdLst>
              <a:gd name="connsiteX0" fmla="*/ 0 w 5332412"/>
              <a:gd name="connsiteY0" fmla="*/ 0 h 1269621"/>
              <a:gd name="connsiteX1" fmla="*/ 5332412 w 5332412"/>
              <a:gd name="connsiteY1" fmla="*/ 0 h 1269621"/>
              <a:gd name="connsiteX2" fmla="*/ 5332412 w 5332412"/>
              <a:gd name="connsiteY2" fmla="*/ 1269621 h 1269621"/>
              <a:gd name="connsiteX3" fmla="*/ 0 w 5332412"/>
              <a:gd name="connsiteY3" fmla="*/ 1269621 h 1269621"/>
            </a:gdLst>
            <a:ahLst/>
            <a:cxnLst>
              <a:cxn ang="0">
                <a:pos x="connsiteX0" y="connsiteY0"/>
              </a:cxn>
              <a:cxn ang="0">
                <a:pos x="connsiteX1" y="connsiteY1"/>
              </a:cxn>
              <a:cxn ang="0">
                <a:pos x="connsiteX2" y="connsiteY2"/>
              </a:cxn>
              <a:cxn ang="0">
                <a:pos x="connsiteX3" y="connsiteY3"/>
              </a:cxn>
            </a:cxnLst>
            <a:rect l="l" t="t" r="r" b="b"/>
            <a:pathLst>
              <a:path w="5332412" h="1269621">
                <a:moveTo>
                  <a:pt x="0" y="0"/>
                </a:moveTo>
                <a:lnTo>
                  <a:pt x="5332412" y="0"/>
                </a:lnTo>
                <a:lnTo>
                  <a:pt x="5332412" y="1269621"/>
                </a:lnTo>
                <a:lnTo>
                  <a:pt x="0" y="1269621"/>
                </a:lnTo>
                <a:close/>
              </a:path>
            </a:pathLst>
          </a:custGeom>
          <a:solidFill>
            <a:srgbClr val="F2F2F2"/>
          </a:solidFill>
          <a:ln w="12677" cap="flat">
            <a:noFill/>
            <a:prstDash val="solid"/>
            <a:miter/>
          </a:ln>
        </p:spPr>
        <p:txBody>
          <a:bodyPr rtlCol="0" anchor="ctr"/>
          <a:lstStyle/>
          <a:p>
            <a:endParaRPr lang="en-GB" noProof="0"/>
          </a:p>
        </p:txBody>
      </p:sp>
      <p:sp>
        <p:nvSpPr>
          <p:cNvPr id="9" name="Frihåndsform: figur 8">
            <a:extLst>
              <a:ext uri="{FF2B5EF4-FFF2-40B4-BE49-F238E27FC236}">
                <a16:creationId xmlns:a16="http://schemas.microsoft.com/office/drawing/2014/main" id="{1695846D-CD60-900B-08BF-818B99D18FE5}"/>
              </a:ext>
              <a:ext uri="{C183D7F6-B498-43B3-948B-1728B52AA6E4}">
                <adec:decorative xmlns:adec="http://schemas.microsoft.com/office/drawing/2017/decorative" val="1"/>
              </a:ext>
            </a:extLst>
          </p:cNvPr>
          <p:cNvSpPr/>
          <p:nvPr/>
        </p:nvSpPr>
        <p:spPr>
          <a:xfrm>
            <a:off x="509588" y="2032378"/>
            <a:ext cx="5332412" cy="1269622"/>
          </a:xfrm>
          <a:custGeom>
            <a:avLst/>
            <a:gdLst>
              <a:gd name="connsiteX0" fmla="*/ 0 w 5332412"/>
              <a:gd name="connsiteY0" fmla="*/ 0 h 1269622"/>
              <a:gd name="connsiteX1" fmla="*/ 5332412 w 5332412"/>
              <a:gd name="connsiteY1" fmla="*/ 0 h 1269622"/>
              <a:gd name="connsiteX2" fmla="*/ 5332412 w 5332412"/>
              <a:gd name="connsiteY2" fmla="*/ 1269622 h 1269622"/>
              <a:gd name="connsiteX3" fmla="*/ 0 w 5332412"/>
              <a:gd name="connsiteY3" fmla="*/ 1269622 h 1269622"/>
            </a:gdLst>
            <a:ahLst/>
            <a:cxnLst>
              <a:cxn ang="0">
                <a:pos x="connsiteX0" y="connsiteY0"/>
              </a:cxn>
              <a:cxn ang="0">
                <a:pos x="connsiteX1" y="connsiteY1"/>
              </a:cxn>
              <a:cxn ang="0">
                <a:pos x="connsiteX2" y="connsiteY2"/>
              </a:cxn>
              <a:cxn ang="0">
                <a:pos x="connsiteX3" y="connsiteY3"/>
              </a:cxn>
            </a:cxnLst>
            <a:rect l="l" t="t" r="r" b="b"/>
            <a:pathLst>
              <a:path w="5332412" h="1269622">
                <a:moveTo>
                  <a:pt x="0" y="0"/>
                </a:moveTo>
                <a:lnTo>
                  <a:pt x="5332412" y="0"/>
                </a:lnTo>
                <a:lnTo>
                  <a:pt x="5332412" y="1269622"/>
                </a:lnTo>
                <a:lnTo>
                  <a:pt x="0" y="1269622"/>
                </a:lnTo>
                <a:close/>
              </a:path>
            </a:pathLst>
          </a:custGeom>
          <a:solidFill>
            <a:srgbClr val="F2F2F2"/>
          </a:solidFill>
          <a:ln w="12677" cap="flat">
            <a:noFill/>
            <a:prstDash val="solid"/>
            <a:miter/>
          </a:ln>
        </p:spPr>
        <p:txBody>
          <a:bodyPr rtlCol="0" anchor="ctr"/>
          <a:lstStyle/>
          <a:p>
            <a:endParaRPr lang="en-GB" noProof="0"/>
          </a:p>
        </p:txBody>
      </p:sp>
      <p:sp>
        <p:nvSpPr>
          <p:cNvPr id="10" name="Frihåndsform: figur 9">
            <a:extLst>
              <a:ext uri="{FF2B5EF4-FFF2-40B4-BE49-F238E27FC236}">
                <a16:creationId xmlns:a16="http://schemas.microsoft.com/office/drawing/2014/main" id="{1C4B2B99-34AA-8702-AACC-15385FD88122}"/>
              </a:ext>
              <a:ext uri="{C183D7F6-B498-43B3-948B-1728B52AA6E4}">
                <adec:decorative xmlns:adec="http://schemas.microsoft.com/office/drawing/2017/decorative" val="1"/>
              </a:ext>
            </a:extLst>
          </p:cNvPr>
          <p:cNvSpPr/>
          <p:nvPr/>
        </p:nvSpPr>
        <p:spPr>
          <a:xfrm>
            <a:off x="5588075" y="2032378"/>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rgbClr val="FFFFFF"/>
          </a:solidFill>
          <a:ln w="12677" cap="flat">
            <a:noFill/>
            <a:prstDash val="solid"/>
            <a:miter/>
          </a:ln>
        </p:spPr>
        <p:txBody>
          <a:bodyPr rtlCol="0" anchor="ctr"/>
          <a:lstStyle/>
          <a:p>
            <a:endParaRPr lang="en-GB" noProof="0"/>
          </a:p>
        </p:txBody>
      </p:sp>
      <p:sp>
        <p:nvSpPr>
          <p:cNvPr id="12" name="Frihåndsform: figur 11">
            <a:extLst>
              <a:ext uri="{FF2B5EF4-FFF2-40B4-BE49-F238E27FC236}">
                <a16:creationId xmlns:a16="http://schemas.microsoft.com/office/drawing/2014/main" id="{E65E6802-00B2-795C-7C8B-ACABF8A001C6}"/>
              </a:ext>
              <a:ext uri="{C183D7F6-B498-43B3-948B-1728B52AA6E4}">
                <adec:decorative xmlns:adec="http://schemas.microsoft.com/office/drawing/2017/decorative" val="1"/>
              </a:ext>
            </a:extLst>
          </p:cNvPr>
          <p:cNvSpPr/>
          <p:nvPr/>
        </p:nvSpPr>
        <p:spPr>
          <a:xfrm>
            <a:off x="5588075" y="2286302"/>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rgbClr val="FFFFFF"/>
          </a:solidFill>
          <a:ln w="12677" cap="flat">
            <a:noFill/>
            <a:prstDash val="solid"/>
            <a:miter/>
          </a:ln>
        </p:spPr>
        <p:txBody>
          <a:bodyPr rtlCol="0" anchor="ctr"/>
          <a:lstStyle/>
          <a:p>
            <a:endParaRPr lang="en-GB" noProof="0"/>
          </a:p>
        </p:txBody>
      </p:sp>
      <p:sp>
        <p:nvSpPr>
          <p:cNvPr id="13" name="Frihåndsform: figur 12">
            <a:extLst>
              <a:ext uri="{FF2B5EF4-FFF2-40B4-BE49-F238E27FC236}">
                <a16:creationId xmlns:a16="http://schemas.microsoft.com/office/drawing/2014/main" id="{905C3DCA-5F75-D291-5308-817E6C8B5D8D}"/>
              </a:ext>
              <a:ext uri="{C183D7F6-B498-43B3-948B-1728B52AA6E4}">
                <adec:decorative xmlns:adec="http://schemas.microsoft.com/office/drawing/2017/decorative" val="1"/>
              </a:ext>
            </a:extLst>
          </p:cNvPr>
          <p:cNvSpPr/>
          <p:nvPr/>
        </p:nvSpPr>
        <p:spPr>
          <a:xfrm>
            <a:off x="5588075" y="2540226"/>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rgbClr val="ED0000"/>
          </a:solidFill>
          <a:ln w="12677" cap="flat">
            <a:noFill/>
            <a:prstDash val="solid"/>
            <a:miter/>
          </a:ln>
        </p:spPr>
        <p:txBody>
          <a:bodyPr rtlCol="0" anchor="ctr"/>
          <a:lstStyle/>
          <a:p>
            <a:endParaRPr lang="en-GB" noProof="0"/>
          </a:p>
        </p:txBody>
      </p:sp>
      <p:sp>
        <p:nvSpPr>
          <p:cNvPr id="16" name="Frihåndsform: figur 15">
            <a:extLst>
              <a:ext uri="{FF2B5EF4-FFF2-40B4-BE49-F238E27FC236}">
                <a16:creationId xmlns:a16="http://schemas.microsoft.com/office/drawing/2014/main" id="{B56A778B-A7EC-EE37-F128-85057DF6E07B}"/>
              </a:ext>
              <a:ext uri="{C183D7F6-B498-43B3-948B-1728B52AA6E4}">
                <adec:decorative xmlns:adec="http://schemas.microsoft.com/office/drawing/2017/decorative" val="1"/>
              </a:ext>
            </a:extLst>
          </p:cNvPr>
          <p:cNvSpPr/>
          <p:nvPr/>
        </p:nvSpPr>
        <p:spPr>
          <a:xfrm>
            <a:off x="5334151" y="2032378"/>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rgbClr val="FFFFFF"/>
          </a:solidFill>
          <a:ln w="12677" cap="flat">
            <a:noFill/>
            <a:prstDash val="solid"/>
            <a:miter/>
          </a:ln>
        </p:spPr>
        <p:txBody>
          <a:bodyPr rtlCol="0" anchor="ctr"/>
          <a:lstStyle/>
          <a:p>
            <a:endParaRPr lang="en-GB" noProof="0"/>
          </a:p>
        </p:txBody>
      </p:sp>
      <p:sp>
        <p:nvSpPr>
          <p:cNvPr id="37" name="Plassholder for overskrift">
            <a:extLst>
              <a:ext uri="{FF2B5EF4-FFF2-40B4-BE49-F238E27FC236}">
                <a16:creationId xmlns:a16="http://schemas.microsoft.com/office/drawing/2014/main" id="{775A2421-2746-1A50-577D-BEBC633B5CB5}"/>
              </a:ext>
            </a:extLst>
          </p:cNvPr>
          <p:cNvSpPr>
            <a:spLocks noGrp="1"/>
          </p:cNvSpPr>
          <p:nvPr>
            <p:ph type="body" sz="quarter" idx="33" hasCustomPrompt="1"/>
          </p:nvPr>
        </p:nvSpPr>
        <p:spPr>
          <a:xfrm>
            <a:off x="6604000" y="5322507"/>
            <a:ext cx="4451350" cy="252412"/>
          </a:xfrm>
        </p:spPr>
        <p:txBody>
          <a:bodyPr/>
          <a:lstStyle>
            <a:lvl1pPr marL="0" indent="0">
              <a:spcBef>
                <a:spcPts val="0"/>
              </a:spcBef>
              <a:buNone/>
              <a:defRPr b="1">
                <a:latin typeface="+mn-lt"/>
              </a:defRPr>
            </a:lvl1pPr>
          </a:lstStyle>
          <a:p>
            <a:pPr lvl="0"/>
            <a:r>
              <a:rPr lang="en-GB" noProof="0"/>
              <a:t>Heading about topic</a:t>
            </a:r>
          </a:p>
        </p:txBody>
      </p:sp>
      <p:sp>
        <p:nvSpPr>
          <p:cNvPr id="38" name="Plassholder for tekst 30">
            <a:extLst>
              <a:ext uri="{FF2B5EF4-FFF2-40B4-BE49-F238E27FC236}">
                <a16:creationId xmlns:a16="http://schemas.microsoft.com/office/drawing/2014/main" id="{7AAB8715-78AD-617F-E395-CB51FB97FB4B}"/>
              </a:ext>
            </a:extLst>
          </p:cNvPr>
          <p:cNvSpPr>
            <a:spLocks noGrp="1"/>
          </p:cNvSpPr>
          <p:nvPr>
            <p:ph type="body" sz="quarter" idx="34" hasCustomPrompt="1"/>
          </p:nvPr>
        </p:nvSpPr>
        <p:spPr>
          <a:xfrm>
            <a:off x="6604000" y="5586413"/>
            <a:ext cx="4451350" cy="562881"/>
          </a:xfrm>
        </p:spPr>
        <p:txBody>
          <a:bodyPr/>
          <a:lstStyle>
            <a:lvl1pPr marL="0" indent="0">
              <a:spcBef>
                <a:spcPts val="0"/>
              </a:spcBef>
              <a:buNone/>
              <a:defRPr b="0">
                <a:latin typeface="+mn-lt"/>
              </a:defRPr>
            </a:lvl1pPr>
          </a:lstStyle>
          <a:p>
            <a:pPr lvl="0"/>
            <a:r>
              <a:rPr lang="en-GB" noProof="0"/>
              <a:t>Body text can be placed here and span up to two lines. This slide is used to show six points in a tidy manner.</a:t>
            </a:r>
          </a:p>
        </p:txBody>
      </p:sp>
      <p:sp>
        <p:nvSpPr>
          <p:cNvPr id="3" name="Plassholder for dato 2">
            <a:extLst>
              <a:ext uri="{FF2B5EF4-FFF2-40B4-BE49-F238E27FC236}">
                <a16:creationId xmlns:a16="http://schemas.microsoft.com/office/drawing/2014/main" id="{23DA3595-0D76-FC7F-CE98-A2771164E217}"/>
              </a:ext>
            </a:extLst>
          </p:cNvPr>
          <p:cNvSpPr>
            <a:spLocks noGrp="1"/>
          </p:cNvSpPr>
          <p:nvPr>
            <p:ph type="dt" sz="half" idx="10"/>
          </p:nvPr>
        </p:nvSpPr>
        <p:spPr/>
        <p:txBody>
          <a:bodyPr/>
          <a:lstStyle/>
          <a:p>
            <a:fld id="{E6A610A8-4EE9-470C-972D-0E41A2C50444}" type="datetimeFigureOut">
              <a:rPr lang="en-GB" noProof="0" smtClean="0"/>
              <a:t>10/08/2026</a:t>
            </a:fld>
            <a:endParaRPr lang="en-GB" noProof="0"/>
          </a:p>
        </p:txBody>
      </p:sp>
      <p:sp>
        <p:nvSpPr>
          <p:cNvPr id="4" name="Plassholder for bunntekst 3">
            <a:extLst>
              <a:ext uri="{FF2B5EF4-FFF2-40B4-BE49-F238E27FC236}">
                <a16:creationId xmlns:a16="http://schemas.microsoft.com/office/drawing/2014/main" id="{A8C16737-31A4-6AA3-36AE-0BE2577D1271}"/>
              </a:ext>
            </a:extLst>
          </p:cNvPr>
          <p:cNvSpPr>
            <a:spLocks noGrp="1"/>
          </p:cNvSpPr>
          <p:nvPr>
            <p:ph type="ftr" sz="quarter" idx="11"/>
          </p:nvPr>
        </p:nvSpPr>
        <p:spPr/>
        <p:txBody>
          <a:bodyPr/>
          <a:lstStyle/>
          <a:p>
            <a:endParaRPr lang="en-GB" noProof="0"/>
          </a:p>
        </p:txBody>
      </p:sp>
      <p:sp>
        <p:nvSpPr>
          <p:cNvPr id="5" name="Plassholder for lysbildenummer 4">
            <a:extLst>
              <a:ext uri="{FF2B5EF4-FFF2-40B4-BE49-F238E27FC236}">
                <a16:creationId xmlns:a16="http://schemas.microsoft.com/office/drawing/2014/main" id="{C6A46AD8-B713-9AE7-6379-37F6049140CD}"/>
              </a:ext>
            </a:extLst>
          </p:cNvPr>
          <p:cNvSpPr>
            <a:spLocks noGrp="1"/>
          </p:cNvSpPr>
          <p:nvPr>
            <p:ph type="sldNum" sz="quarter" idx="12"/>
          </p:nvPr>
        </p:nvSpPr>
        <p:spPr/>
        <p:txBody>
          <a:bodyPr/>
          <a:lstStyle/>
          <a:p>
            <a:fld id="{BE2ACD00-28B2-4D17-A930-2C9F8441C7CA}" type="slidenum">
              <a:rPr lang="en-GB" noProof="0" smtClean="0"/>
              <a:t>‹#›</a:t>
            </a:fld>
            <a:endParaRPr lang="en-GB" noProof="0"/>
          </a:p>
        </p:txBody>
      </p:sp>
      <p:sp>
        <p:nvSpPr>
          <p:cNvPr id="11" name="Frihåndsform: figur 10">
            <a:extLst>
              <a:ext uri="{FF2B5EF4-FFF2-40B4-BE49-F238E27FC236}">
                <a16:creationId xmlns:a16="http://schemas.microsoft.com/office/drawing/2014/main" id="{D12B686D-C80C-B596-8355-0975D50E4D8C}"/>
              </a:ext>
              <a:ext uri="{C183D7F6-B498-43B3-948B-1728B52AA6E4}">
                <adec:decorative xmlns:adec="http://schemas.microsoft.com/office/drawing/2017/decorative" val="1"/>
              </a:ext>
            </a:extLst>
          </p:cNvPr>
          <p:cNvSpPr/>
          <p:nvPr/>
        </p:nvSpPr>
        <p:spPr>
          <a:xfrm>
            <a:off x="11428487" y="3048076"/>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chemeClr val="accent1"/>
          </a:solidFill>
          <a:ln w="12677" cap="flat">
            <a:noFill/>
            <a:prstDash val="solid"/>
            <a:miter/>
          </a:ln>
        </p:spPr>
        <p:txBody>
          <a:bodyPr rtlCol="0" anchor="ctr"/>
          <a:lstStyle/>
          <a:p>
            <a:endParaRPr lang="en-GB" noProof="0"/>
          </a:p>
        </p:txBody>
      </p:sp>
      <p:sp>
        <p:nvSpPr>
          <p:cNvPr id="17" name="Frihåndsform: figur 16">
            <a:extLst>
              <a:ext uri="{FF2B5EF4-FFF2-40B4-BE49-F238E27FC236}">
                <a16:creationId xmlns:a16="http://schemas.microsoft.com/office/drawing/2014/main" id="{9E2861A1-9BDE-72D4-F603-47AFF876740A}"/>
              </a:ext>
              <a:ext uri="{C183D7F6-B498-43B3-948B-1728B52AA6E4}">
                <adec:decorative xmlns:adec="http://schemas.microsoft.com/office/drawing/2017/decorative" val="1"/>
              </a:ext>
            </a:extLst>
          </p:cNvPr>
          <p:cNvSpPr/>
          <p:nvPr/>
        </p:nvSpPr>
        <p:spPr>
          <a:xfrm>
            <a:off x="11428487" y="5076825"/>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rgbClr val="ED0000"/>
          </a:solidFill>
          <a:ln w="12677" cap="flat">
            <a:noFill/>
            <a:prstDash val="solid"/>
            <a:miter/>
          </a:ln>
        </p:spPr>
        <p:txBody>
          <a:bodyPr rtlCol="0" anchor="ctr"/>
          <a:lstStyle/>
          <a:p>
            <a:endParaRPr lang="en-GB" noProof="0"/>
          </a:p>
        </p:txBody>
      </p:sp>
      <p:sp>
        <p:nvSpPr>
          <p:cNvPr id="18" name="Frihåndsform: figur 17">
            <a:extLst>
              <a:ext uri="{FF2B5EF4-FFF2-40B4-BE49-F238E27FC236}">
                <a16:creationId xmlns:a16="http://schemas.microsoft.com/office/drawing/2014/main" id="{AFC2DFC5-F92C-4F9F-61D8-7D4C3430BCE3}"/>
              </a:ext>
              <a:ext uri="{C183D7F6-B498-43B3-948B-1728B52AA6E4}">
                <adec:decorative xmlns:adec="http://schemas.microsoft.com/office/drawing/2017/decorative" val="1"/>
              </a:ext>
            </a:extLst>
          </p:cNvPr>
          <p:cNvSpPr/>
          <p:nvPr userDrawn="1"/>
        </p:nvSpPr>
        <p:spPr>
          <a:xfrm>
            <a:off x="11428487" y="3556076"/>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chemeClr val="bg1"/>
          </a:solidFill>
          <a:ln w="12677" cap="flat">
            <a:noFill/>
            <a:prstDash val="solid"/>
            <a:miter/>
          </a:ln>
        </p:spPr>
        <p:txBody>
          <a:bodyPr rtlCol="0" anchor="ctr"/>
          <a:lstStyle/>
          <a:p>
            <a:endParaRPr lang="en-GB" noProof="0"/>
          </a:p>
        </p:txBody>
      </p:sp>
      <p:sp>
        <p:nvSpPr>
          <p:cNvPr id="20" name="Frihåndsform: figur 19">
            <a:extLst>
              <a:ext uri="{FF2B5EF4-FFF2-40B4-BE49-F238E27FC236}">
                <a16:creationId xmlns:a16="http://schemas.microsoft.com/office/drawing/2014/main" id="{E756C000-3CD7-F586-5E4B-4CFC20EABF87}"/>
              </a:ext>
              <a:ext uri="{C183D7F6-B498-43B3-948B-1728B52AA6E4}">
                <adec:decorative xmlns:adec="http://schemas.microsoft.com/office/drawing/2017/decorative" val="1"/>
              </a:ext>
            </a:extLst>
          </p:cNvPr>
          <p:cNvSpPr/>
          <p:nvPr userDrawn="1"/>
        </p:nvSpPr>
        <p:spPr>
          <a:xfrm>
            <a:off x="5588075" y="3556000"/>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chemeClr val="bg1"/>
          </a:solidFill>
          <a:ln w="12677" cap="flat">
            <a:noFill/>
            <a:prstDash val="solid"/>
            <a:miter/>
          </a:ln>
        </p:spPr>
        <p:txBody>
          <a:bodyPr rtlCol="0" anchor="ctr"/>
          <a:lstStyle/>
          <a:p>
            <a:endParaRPr lang="en-GB" noProof="0"/>
          </a:p>
        </p:txBody>
      </p:sp>
      <p:sp>
        <p:nvSpPr>
          <p:cNvPr id="23" name="Frihåndsform: figur 22">
            <a:extLst>
              <a:ext uri="{FF2B5EF4-FFF2-40B4-BE49-F238E27FC236}">
                <a16:creationId xmlns:a16="http://schemas.microsoft.com/office/drawing/2014/main" id="{213697D8-A819-9023-8939-225EEB0443DE}"/>
              </a:ext>
              <a:ext uri="{C183D7F6-B498-43B3-948B-1728B52AA6E4}">
                <adec:decorative xmlns:adec="http://schemas.microsoft.com/office/drawing/2017/decorative" val="1"/>
              </a:ext>
            </a:extLst>
          </p:cNvPr>
          <p:cNvSpPr/>
          <p:nvPr userDrawn="1"/>
        </p:nvSpPr>
        <p:spPr>
          <a:xfrm>
            <a:off x="5335588" y="3556000"/>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chemeClr val="bg1"/>
          </a:solidFill>
          <a:ln w="12677" cap="flat">
            <a:noFill/>
            <a:prstDash val="solid"/>
            <a:miter/>
          </a:ln>
        </p:spPr>
        <p:txBody>
          <a:bodyPr rtlCol="0" anchor="ctr"/>
          <a:lstStyle/>
          <a:p>
            <a:endParaRPr lang="en-GB" noProof="0"/>
          </a:p>
        </p:txBody>
      </p:sp>
      <p:sp>
        <p:nvSpPr>
          <p:cNvPr id="26" name="Frihåndsform: figur 25">
            <a:extLst>
              <a:ext uri="{FF2B5EF4-FFF2-40B4-BE49-F238E27FC236}">
                <a16:creationId xmlns:a16="http://schemas.microsoft.com/office/drawing/2014/main" id="{17A8CD07-648F-E3EC-4245-D931D5506198}"/>
              </a:ext>
              <a:ext uri="{C183D7F6-B498-43B3-948B-1728B52AA6E4}">
                <adec:decorative xmlns:adec="http://schemas.microsoft.com/office/drawing/2017/decorative" val="1"/>
              </a:ext>
            </a:extLst>
          </p:cNvPr>
          <p:cNvSpPr/>
          <p:nvPr userDrawn="1"/>
        </p:nvSpPr>
        <p:spPr>
          <a:xfrm>
            <a:off x="5588075" y="5078792"/>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chemeClr val="bg1"/>
          </a:solidFill>
          <a:ln w="12677" cap="flat">
            <a:noFill/>
            <a:prstDash val="solid"/>
            <a:miter/>
          </a:ln>
        </p:spPr>
        <p:txBody>
          <a:bodyPr rtlCol="0" anchor="ctr"/>
          <a:lstStyle/>
          <a:p>
            <a:endParaRPr lang="en-GB" noProof="0"/>
          </a:p>
        </p:txBody>
      </p:sp>
      <p:sp>
        <p:nvSpPr>
          <p:cNvPr id="29" name="Frihåndsform: figur 28">
            <a:extLst>
              <a:ext uri="{FF2B5EF4-FFF2-40B4-BE49-F238E27FC236}">
                <a16:creationId xmlns:a16="http://schemas.microsoft.com/office/drawing/2014/main" id="{6005F74C-0A95-9D6D-5901-79481A69789F}"/>
              </a:ext>
              <a:ext uri="{C183D7F6-B498-43B3-948B-1728B52AA6E4}">
                <adec:decorative xmlns:adec="http://schemas.microsoft.com/office/drawing/2017/decorative" val="1"/>
              </a:ext>
            </a:extLst>
          </p:cNvPr>
          <p:cNvSpPr/>
          <p:nvPr userDrawn="1"/>
        </p:nvSpPr>
        <p:spPr>
          <a:xfrm>
            <a:off x="5588075" y="5333572"/>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chemeClr val="bg1"/>
          </a:solidFill>
          <a:ln w="12677" cap="flat">
            <a:noFill/>
            <a:prstDash val="solid"/>
            <a:miter/>
          </a:ln>
        </p:spPr>
        <p:txBody>
          <a:bodyPr rtlCol="0" anchor="ctr"/>
          <a:lstStyle/>
          <a:p>
            <a:endParaRPr lang="en-GB" noProof="0"/>
          </a:p>
        </p:txBody>
      </p:sp>
      <p:sp>
        <p:nvSpPr>
          <p:cNvPr id="27" name="Plassholder for overskrift">
            <a:extLst>
              <a:ext uri="{FF2B5EF4-FFF2-40B4-BE49-F238E27FC236}">
                <a16:creationId xmlns:a16="http://schemas.microsoft.com/office/drawing/2014/main" id="{88F9C9E8-37B1-446D-9AC5-982EC58C85D3}"/>
              </a:ext>
            </a:extLst>
          </p:cNvPr>
          <p:cNvSpPr>
            <a:spLocks noGrp="1"/>
          </p:cNvSpPr>
          <p:nvPr>
            <p:ph type="body" sz="quarter" idx="37" hasCustomPrompt="1"/>
          </p:nvPr>
        </p:nvSpPr>
        <p:spPr>
          <a:xfrm>
            <a:off x="763588" y="5309060"/>
            <a:ext cx="4451350" cy="252412"/>
          </a:xfrm>
        </p:spPr>
        <p:txBody>
          <a:bodyPr/>
          <a:lstStyle>
            <a:lvl1pPr marL="0" indent="0">
              <a:spcBef>
                <a:spcPts val="0"/>
              </a:spcBef>
              <a:buNone/>
              <a:defRPr b="1">
                <a:latin typeface="+mn-lt"/>
              </a:defRPr>
            </a:lvl1pPr>
          </a:lstStyle>
          <a:p>
            <a:pPr lvl="0"/>
            <a:r>
              <a:rPr lang="en-GB" noProof="0"/>
              <a:t>Heading about topic</a:t>
            </a:r>
          </a:p>
        </p:txBody>
      </p:sp>
      <p:sp>
        <p:nvSpPr>
          <p:cNvPr id="28" name="Plassholder for tekst 30">
            <a:extLst>
              <a:ext uri="{FF2B5EF4-FFF2-40B4-BE49-F238E27FC236}">
                <a16:creationId xmlns:a16="http://schemas.microsoft.com/office/drawing/2014/main" id="{2E017CC2-8F70-361B-7834-5855548EE5A6}"/>
              </a:ext>
            </a:extLst>
          </p:cNvPr>
          <p:cNvSpPr>
            <a:spLocks noGrp="1"/>
          </p:cNvSpPr>
          <p:nvPr>
            <p:ph type="body" sz="quarter" idx="38" hasCustomPrompt="1"/>
          </p:nvPr>
        </p:nvSpPr>
        <p:spPr>
          <a:xfrm>
            <a:off x="763588" y="5572966"/>
            <a:ext cx="4451350" cy="562881"/>
          </a:xfrm>
        </p:spPr>
        <p:txBody>
          <a:bodyPr/>
          <a:lstStyle>
            <a:lvl1pPr marL="0" indent="0">
              <a:spcBef>
                <a:spcPts val="0"/>
              </a:spcBef>
              <a:buNone/>
              <a:defRPr b="0">
                <a:latin typeface="+mn-lt"/>
              </a:defRPr>
            </a:lvl1pPr>
          </a:lstStyle>
          <a:p>
            <a:pPr lvl="0"/>
            <a:r>
              <a:rPr lang="en-GB" noProof="0"/>
              <a:t>Body text can be placed here and span up to two lines. This slide is used to show six points in a tidy manner.</a:t>
            </a:r>
          </a:p>
        </p:txBody>
      </p:sp>
      <p:sp>
        <p:nvSpPr>
          <p:cNvPr id="35" name="Plassholder for overskrift">
            <a:extLst>
              <a:ext uri="{FF2B5EF4-FFF2-40B4-BE49-F238E27FC236}">
                <a16:creationId xmlns:a16="http://schemas.microsoft.com/office/drawing/2014/main" id="{F01668F8-702C-A8FF-6383-BE4F4B7DE814}"/>
              </a:ext>
            </a:extLst>
          </p:cNvPr>
          <p:cNvSpPr>
            <a:spLocks noGrp="1"/>
          </p:cNvSpPr>
          <p:nvPr>
            <p:ph type="body" sz="quarter" idx="31" hasCustomPrompt="1"/>
          </p:nvPr>
        </p:nvSpPr>
        <p:spPr>
          <a:xfrm>
            <a:off x="6604000" y="3781861"/>
            <a:ext cx="4451350" cy="252412"/>
          </a:xfrm>
        </p:spPr>
        <p:txBody>
          <a:bodyPr/>
          <a:lstStyle>
            <a:lvl1pPr marL="0" indent="0">
              <a:spcBef>
                <a:spcPts val="0"/>
              </a:spcBef>
              <a:buNone/>
              <a:defRPr b="1">
                <a:latin typeface="+mn-lt"/>
              </a:defRPr>
            </a:lvl1pPr>
          </a:lstStyle>
          <a:p>
            <a:pPr lvl="0"/>
            <a:r>
              <a:rPr lang="en-GB" noProof="0"/>
              <a:t>Heading about topic</a:t>
            </a:r>
          </a:p>
        </p:txBody>
      </p:sp>
      <p:sp>
        <p:nvSpPr>
          <p:cNvPr id="36" name="Plassholder for tekst 30">
            <a:extLst>
              <a:ext uri="{FF2B5EF4-FFF2-40B4-BE49-F238E27FC236}">
                <a16:creationId xmlns:a16="http://schemas.microsoft.com/office/drawing/2014/main" id="{A02A2FE9-5A9B-A971-6175-16B7D389B0AD}"/>
              </a:ext>
            </a:extLst>
          </p:cNvPr>
          <p:cNvSpPr>
            <a:spLocks noGrp="1"/>
          </p:cNvSpPr>
          <p:nvPr>
            <p:ph type="body" sz="quarter" idx="32" hasCustomPrompt="1"/>
          </p:nvPr>
        </p:nvSpPr>
        <p:spPr>
          <a:xfrm>
            <a:off x="6604000" y="4045767"/>
            <a:ext cx="4451350" cy="562881"/>
          </a:xfrm>
        </p:spPr>
        <p:txBody>
          <a:bodyPr/>
          <a:lstStyle>
            <a:lvl1pPr marL="0" indent="0">
              <a:spcBef>
                <a:spcPts val="0"/>
              </a:spcBef>
              <a:buNone/>
              <a:defRPr b="0">
                <a:latin typeface="+mn-lt"/>
              </a:defRPr>
            </a:lvl1pPr>
          </a:lstStyle>
          <a:p>
            <a:pPr lvl="0"/>
            <a:r>
              <a:rPr lang="en-GB" noProof="0"/>
              <a:t>Body text can be placed here and span up to two lines. This slide is used to show six points in a tidy manner.</a:t>
            </a:r>
          </a:p>
        </p:txBody>
      </p:sp>
      <p:sp>
        <p:nvSpPr>
          <p:cNvPr id="21" name="Plassholder for overskrift">
            <a:extLst>
              <a:ext uri="{FF2B5EF4-FFF2-40B4-BE49-F238E27FC236}">
                <a16:creationId xmlns:a16="http://schemas.microsoft.com/office/drawing/2014/main" id="{B631C5FB-DCAF-0EF8-E5A6-2E3A34B9CA12}"/>
              </a:ext>
            </a:extLst>
          </p:cNvPr>
          <p:cNvSpPr>
            <a:spLocks noGrp="1"/>
          </p:cNvSpPr>
          <p:nvPr>
            <p:ph type="body" sz="quarter" idx="35" hasCustomPrompt="1"/>
          </p:nvPr>
        </p:nvSpPr>
        <p:spPr>
          <a:xfrm>
            <a:off x="763588" y="3786268"/>
            <a:ext cx="4451350" cy="252412"/>
          </a:xfrm>
        </p:spPr>
        <p:txBody>
          <a:bodyPr/>
          <a:lstStyle>
            <a:lvl1pPr marL="0" indent="0">
              <a:spcBef>
                <a:spcPts val="0"/>
              </a:spcBef>
              <a:buNone/>
              <a:defRPr b="1">
                <a:latin typeface="+mn-lt"/>
              </a:defRPr>
            </a:lvl1pPr>
          </a:lstStyle>
          <a:p>
            <a:pPr lvl="0"/>
            <a:r>
              <a:rPr lang="en-GB" noProof="0"/>
              <a:t>Heading about topic</a:t>
            </a:r>
          </a:p>
        </p:txBody>
      </p:sp>
      <p:sp>
        <p:nvSpPr>
          <p:cNvPr id="22" name="Plassholder for tekst 30">
            <a:extLst>
              <a:ext uri="{FF2B5EF4-FFF2-40B4-BE49-F238E27FC236}">
                <a16:creationId xmlns:a16="http://schemas.microsoft.com/office/drawing/2014/main" id="{E1C8D0B8-9E3F-5EE9-BB3A-5867C8A0BC44}"/>
              </a:ext>
            </a:extLst>
          </p:cNvPr>
          <p:cNvSpPr>
            <a:spLocks noGrp="1"/>
          </p:cNvSpPr>
          <p:nvPr>
            <p:ph type="body" sz="quarter" idx="36" hasCustomPrompt="1"/>
          </p:nvPr>
        </p:nvSpPr>
        <p:spPr>
          <a:xfrm>
            <a:off x="763588" y="4050174"/>
            <a:ext cx="4451350" cy="562881"/>
          </a:xfrm>
        </p:spPr>
        <p:txBody>
          <a:bodyPr/>
          <a:lstStyle>
            <a:lvl1pPr marL="0" indent="0">
              <a:spcBef>
                <a:spcPts val="0"/>
              </a:spcBef>
              <a:buNone/>
              <a:defRPr b="0">
                <a:latin typeface="+mn-lt"/>
              </a:defRPr>
            </a:lvl1pPr>
          </a:lstStyle>
          <a:p>
            <a:pPr lvl="0"/>
            <a:r>
              <a:rPr lang="en-GB" noProof="0"/>
              <a:t>Body text can be placed here and span up to two lines. This slide is used to show six points in a tidy manner.</a:t>
            </a:r>
          </a:p>
        </p:txBody>
      </p:sp>
      <p:sp>
        <p:nvSpPr>
          <p:cNvPr id="33" name="Plassholder for overskrift">
            <a:extLst>
              <a:ext uri="{FF2B5EF4-FFF2-40B4-BE49-F238E27FC236}">
                <a16:creationId xmlns:a16="http://schemas.microsoft.com/office/drawing/2014/main" id="{3B5BDC39-77EE-A1D1-26B5-ADB9C74FA635}"/>
              </a:ext>
            </a:extLst>
          </p:cNvPr>
          <p:cNvSpPr>
            <a:spLocks noGrp="1"/>
          </p:cNvSpPr>
          <p:nvPr>
            <p:ph type="body" sz="quarter" idx="29" hasCustomPrompt="1"/>
          </p:nvPr>
        </p:nvSpPr>
        <p:spPr>
          <a:xfrm>
            <a:off x="6604000" y="2260681"/>
            <a:ext cx="4451350" cy="252412"/>
          </a:xfrm>
        </p:spPr>
        <p:txBody>
          <a:bodyPr/>
          <a:lstStyle>
            <a:lvl1pPr marL="0" indent="0">
              <a:spcBef>
                <a:spcPts val="0"/>
              </a:spcBef>
              <a:buNone/>
              <a:defRPr b="1">
                <a:latin typeface="+mn-lt"/>
              </a:defRPr>
            </a:lvl1pPr>
          </a:lstStyle>
          <a:p>
            <a:pPr lvl="0"/>
            <a:r>
              <a:rPr lang="en-GB" noProof="0"/>
              <a:t>Heading about topic</a:t>
            </a:r>
          </a:p>
        </p:txBody>
      </p:sp>
      <p:sp>
        <p:nvSpPr>
          <p:cNvPr id="34" name="Plassholder for tekst 30">
            <a:extLst>
              <a:ext uri="{FF2B5EF4-FFF2-40B4-BE49-F238E27FC236}">
                <a16:creationId xmlns:a16="http://schemas.microsoft.com/office/drawing/2014/main" id="{15B4885D-49B4-CA33-AEAB-5FD8DD315353}"/>
              </a:ext>
            </a:extLst>
          </p:cNvPr>
          <p:cNvSpPr>
            <a:spLocks noGrp="1"/>
          </p:cNvSpPr>
          <p:nvPr>
            <p:ph type="body" sz="quarter" idx="30" hasCustomPrompt="1"/>
          </p:nvPr>
        </p:nvSpPr>
        <p:spPr>
          <a:xfrm>
            <a:off x="6604000" y="2524587"/>
            <a:ext cx="4451350" cy="562881"/>
          </a:xfrm>
        </p:spPr>
        <p:txBody>
          <a:bodyPr/>
          <a:lstStyle>
            <a:lvl1pPr marL="0" indent="0">
              <a:spcBef>
                <a:spcPts val="0"/>
              </a:spcBef>
              <a:buNone/>
              <a:defRPr b="0">
                <a:latin typeface="+mn-lt"/>
              </a:defRPr>
            </a:lvl1pPr>
          </a:lstStyle>
          <a:p>
            <a:pPr lvl="0"/>
            <a:r>
              <a:rPr lang="en-GB" noProof="0"/>
              <a:t>Body text can be placed here and span up to two lines. This slide is used to show six points in a tidy manner.</a:t>
            </a:r>
          </a:p>
        </p:txBody>
      </p:sp>
      <p:sp>
        <p:nvSpPr>
          <p:cNvPr id="31" name="Plassholder for overskrift">
            <a:extLst>
              <a:ext uri="{FF2B5EF4-FFF2-40B4-BE49-F238E27FC236}">
                <a16:creationId xmlns:a16="http://schemas.microsoft.com/office/drawing/2014/main" id="{68237B08-2C5B-9217-2604-013E5BA2090C}"/>
              </a:ext>
            </a:extLst>
          </p:cNvPr>
          <p:cNvSpPr>
            <a:spLocks noGrp="1"/>
          </p:cNvSpPr>
          <p:nvPr>
            <p:ph type="body" sz="quarter" idx="27" hasCustomPrompt="1"/>
          </p:nvPr>
        </p:nvSpPr>
        <p:spPr>
          <a:xfrm>
            <a:off x="762000" y="2253718"/>
            <a:ext cx="4451350" cy="252412"/>
          </a:xfrm>
        </p:spPr>
        <p:txBody>
          <a:bodyPr/>
          <a:lstStyle>
            <a:lvl1pPr marL="0" indent="0">
              <a:spcBef>
                <a:spcPts val="0"/>
              </a:spcBef>
              <a:buNone/>
              <a:defRPr b="1">
                <a:latin typeface="+mn-lt"/>
              </a:defRPr>
            </a:lvl1pPr>
          </a:lstStyle>
          <a:p>
            <a:pPr lvl="0"/>
            <a:r>
              <a:rPr lang="en-GB" noProof="0"/>
              <a:t>Heading about topic</a:t>
            </a:r>
          </a:p>
        </p:txBody>
      </p:sp>
      <p:sp>
        <p:nvSpPr>
          <p:cNvPr id="32" name="Plassholder for tekst 30">
            <a:extLst>
              <a:ext uri="{FF2B5EF4-FFF2-40B4-BE49-F238E27FC236}">
                <a16:creationId xmlns:a16="http://schemas.microsoft.com/office/drawing/2014/main" id="{F05B16C7-3C3D-E127-60C4-A642084D5845}"/>
              </a:ext>
            </a:extLst>
          </p:cNvPr>
          <p:cNvSpPr>
            <a:spLocks noGrp="1"/>
          </p:cNvSpPr>
          <p:nvPr>
            <p:ph type="body" sz="quarter" idx="28" hasCustomPrompt="1"/>
          </p:nvPr>
        </p:nvSpPr>
        <p:spPr>
          <a:xfrm>
            <a:off x="762000" y="2517624"/>
            <a:ext cx="4451350" cy="562881"/>
          </a:xfrm>
        </p:spPr>
        <p:txBody>
          <a:bodyPr/>
          <a:lstStyle>
            <a:lvl1pPr marL="0" indent="0">
              <a:spcBef>
                <a:spcPts val="0"/>
              </a:spcBef>
              <a:buNone/>
              <a:defRPr b="0">
                <a:latin typeface="+mn-lt"/>
              </a:defRPr>
            </a:lvl1pPr>
          </a:lstStyle>
          <a:p>
            <a:pPr lvl="0"/>
            <a:r>
              <a:rPr lang="en-GB" noProof="0"/>
              <a:t>Body text can be placed here and span up to two lines. This slide is used to show six points in a tidy manner.</a:t>
            </a:r>
          </a:p>
        </p:txBody>
      </p:sp>
    </p:spTree>
    <p:extLst>
      <p:ext uri="{BB962C8B-B14F-4D97-AF65-F5344CB8AC3E}">
        <p14:creationId xmlns:p14="http://schemas.microsoft.com/office/powerpoint/2010/main" val="1261067699"/>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Tekst og 4 poenger">
    <p:spTree>
      <p:nvGrpSpPr>
        <p:cNvPr id="1" name=""/>
        <p:cNvGrpSpPr/>
        <p:nvPr/>
      </p:nvGrpSpPr>
      <p:grpSpPr>
        <a:xfrm>
          <a:off x="0" y="0"/>
          <a:ext cx="0" cy="0"/>
          <a:chOff x="0" y="0"/>
          <a:chExt cx="0" cy="0"/>
        </a:xfrm>
      </p:grpSpPr>
      <p:sp>
        <p:nvSpPr>
          <p:cNvPr id="6" name="Plassholder for stikktittel">
            <a:extLst>
              <a:ext uri="{FF2B5EF4-FFF2-40B4-BE49-F238E27FC236}">
                <a16:creationId xmlns:a16="http://schemas.microsoft.com/office/drawing/2014/main" id="{CD0CE8AF-E1D5-447A-8641-DEF1B00846AD}"/>
              </a:ext>
            </a:extLst>
          </p:cNvPr>
          <p:cNvSpPr>
            <a:spLocks noGrp="1"/>
          </p:cNvSpPr>
          <p:nvPr>
            <p:ph type="body" sz="quarter" idx="14" hasCustomPrompt="1"/>
          </p:nvPr>
        </p:nvSpPr>
        <p:spPr>
          <a:xfrm>
            <a:off x="509590" y="496117"/>
            <a:ext cx="5332412" cy="276999"/>
          </a:xfrm>
        </p:spPr>
        <p:txBody>
          <a:bodyPr wrap="square">
            <a:spAutoFit/>
          </a:bodyPr>
          <a:lstStyle>
            <a:lvl1pPr marL="0" indent="0">
              <a:lnSpc>
                <a:spcPct val="100000"/>
              </a:lnSpc>
              <a:spcBef>
                <a:spcPts val="0"/>
              </a:spcBef>
              <a:buNone/>
              <a:defRPr sz="1800" spc="-20" baseline="0">
                <a:solidFill>
                  <a:schemeClr val="accent1"/>
                </a:solidFill>
              </a:defRPr>
            </a:lvl1pPr>
          </a:lstStyle>
          <a:p>
            <a:pPr lvl="0"/>
            <a:r>
              <a:rPr lang="en-GB" noProof="0"/>
              <a:t>Sub header, topic or chapter name</a:t>
            </a:r>
          </a:p>
        </p:txBody>
      </p:sp>
      <p:sp>
        <p:nvSpPr>
          <p:cNvPr id="2" name="Tittel 1">
            <a:extLst>
              <a:ext uri="{FF2B5EF4-FFF2-40B4-BE49-F238E27FC236}">
                <a16:creationId xmlns:a16="http://schemas.microsoft.com/office/drawing/2014/main" id="{E4103CD8-DC4B-1EAC-E4B7-A853F1896FA8}"/>
              </a:ext>
            </a:extLst>
          </p:cNvPr>
          <p:cNvSpPr>
            <a:spLocks noGrp="1"/>
          </p:cNvSpPr>
          <p:nvPr>
            <p:ph type="title" hasCustomPrompt="1"/>
          </p:nvPr>
        </p:nvSpPr>
        <p:spPr>
          <a:xfrm>
            <a:off x="509589" y="766764"/>
            <a:ext cx="5332412" cy="976229"/>
          </a:xfrm>
        </p:spPr>
        <p:txBody>
          <a:bodyPr/>
          <a:lstStyle/>
          <a:p>
            <a:r>
              <a:rPr lang="en-GB" noProof="0"/>
              <a:t>Heading</a:t>
            </a:r>
          </a:p>
        </p:txBody>
      </p:sp>
      <p:sp>
        <p:nvSpPr>
          <p:cNvPr id="9" name="Plassholder for innhold 2">
            <a:extLst>
              <a:ext uri="{FF2B5EF4-FFF2-40B4-BE49-F238E27FC236}">
                <a16:creationId xmlns:a16="http://schemas.microsoft.com/office/drawing/2014/main" id="{DC85B7F9-03D7-0541-3AC8-49EEB0FE9225}"/>
              </a:ext>
            </a:extLst>
          </p:cNvPr>
          <p:cNvSpPr>
            <a:spLocks noGrp="1"/>
          </p:cNvSpPr>
          <p:nvPr>
            <p:ph idx="1" hasCustomPrompt="1"/>
          </p:nvPr>
        </p:nvSpPr>
        <p:spPr>
          <a:xfrm>
            <a:off x="509542" y="2020012"/>
            <a:ext cx="5332411" cy="3821988"/>
          </a:xfrm>
        </p:spPr>
        <p:txBody>
          <a:bodyPr/>
          <a:lstStyle>
            <a:lvl1pPr marL="0" indent="0">
              <a:buNone/>
              <a:defRPr/>
            </a:lvl1pPr>
          </a:lstStyle>
          <a:p>
            <a:pPr lvl="0"/>
            <a:r>
              <a:rPr lang="en-GB" noProof="0"/>
              <a:t>This is body text that can be quite long. It is set in 15 pt Regular. This slide can be used to highlight four different points instead of using a bullet list.</a:t>
            </a:r>
          </a:p>
          <a:p>
            <a:pPr lvl="0"/>
            <a:r>
              <a:rPr lang="en-GB" noProof="0"/>
              <a:t>Click to edit text styles in the template</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16" name="Frihåndsform: figur 15">
            <a:extLst>
              <a:ext uri="{FF2B5EF4-FFF2-40B4-BE49-F238E27FC236}">
                <a16:creationId xmlns:a16="http://schemas.microsoft.com/office/drawing/2014/main" id="{CC64165A-F80E-F686-0D7C-39D0AE55A5BE}"/>
              </a:ext>
              <a:ext uri="{C183D7F6-B498-43B3-948B-1728B52AA6E4}">
                <adec:decorative xmlns:adec="http://schemas.microsoft.com/office/drawing/2017/decorative" val="1"/>
              </a:ext>
            </a:extLst>
          </p:cNvPr>
          <p:cNvSpPr/>
          <p:nvPr/>
        </p:nvSpPr>
        <p:spPr>
          <a:xfrm>
            <a:off x="6351588" y="512763"/>
            <a:ext cx="5332412" cy="1269622"/>
          </a:xfrm>
          <a:custGeom>
            <a:avLst/>
            <a:gdLst>
              <a:gd name="connsiteX0" fmla="*/ 0 w 5332412"/>
              <a:gd name="connsiteY0" fmla="*/ 0 h 1269622"/>
              <a:gd name="connsiteX1" fmla="*/ 5332412 w 5332412"/>
              <a:gd name="connsiteY1" fmla="*/ 0 h 1269622"/>
              <a:gd name="connsiteX2" fmla="*/ 5332412 w 5332412"/>
              <a:gd name="connsiteY2" fmla="*/ 1269622 h 1269622"/>
              <a:gd name="connsiteX3" fmla="*/ 0 w 5332412"/>
              <a:gd name="connsiteY3" fmla="*/ 1269622 h 1269622"/>
            </a:gdLst>
            <a:ahLst/>
            <a:cxnLst>
              <a:cxn ang="0">
                <a:pos x="connsiteX0" y="connsiteY0"/>
              </a:cxn>
              <a:cxn ang="0">
                <a:pos x="connsiteX1" y="connsiteY1"/>
              </a:cxn>
              <a:cxn ang="0">
                <a:pos x="connsiteX2" y="connsiteY2"/>
              </a:cxn>
              <a:cxn ang="0">
                <a:pos x="connsiteX3" y="connsiteY3"/>
              </a:cxn>
            </a:cxnLst>
            <a:rect l="l" t="t" r="r" b="b"/>
            <a:pathLst>
              <a:path w="5332412" h="1269622">
                <a:moveTo>
                  <a:pt x="0" y="0"/>
                </a:moveTo>
                <a:lnTo>
                  <a:pt x="5332412" y="0"/>
                </a:lnTo>
                <a:lnTo>
                  <a:pt x="5332412" y="1269622"/>
                </a:lnTo>
                <a:lnTo>
                  <a:pt x="0" y="1269622"/>
                </a:lnTo>
                <a:close/>
              </a:path>
            </a:pathLst>
          </a:custGeom>
          <a:solidFill>
            <a:srgbClr val="F2F2F2"/>
          </a:solidFill>
          <a:ln w="12677" cap="flat">
            <a:noFill/>
            <a:prstDash val="solid"/>
            <a:miter/>
          </a:ln>
        </p:spPr>
        <p:txBody>
          <a:bodyPr rtlCol="0" anchor="ctr"/>
          <a:lstStyle/>
          <a:p>
            <a:endParaRPr lang="en-GB" noProof="0"/>
          </a:p>
        </p:txBody>
      </p:sp>
      <p:sp>
        <p:nvSpPr>
          <p:cNvPr id="18" name="Frihåndsform: figur 17">
            <a:extLst>
              <a:ext uri="{FF2B5EF4-FFF2-40B4-BE49-F238E27FC236}">
                <a16:creationId xmlns:a16="http://schemas.microsoft.com/office/drawing/2014/main" id="{4FE2B097-F074-A0A4-26BC-05168FE17032}"/>
              </a:ext>
              <a:ext uri="{C183D7F6-B498-43B3-948B-1728B52AA6E4}">
                <adec:decorative xmlns:adec="http://schemas.microsoft.com/office/drawing/2017/decorative" val="1"/>
              </a:ext>
            </a:extLst>
          </p:cNvPr>
          <p:cNvSpPr/>
          <p:nvPr/>
        </p:nvSpPr>
        <p:spPr>
          <a:xfrm>
            <a:off x="11430075" y="512763"/>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rgbClr val="FFFFFF"/>
          </a:solidFill>
          <a:ln w="12677" cap="flat">
            <a:noFill/>
            <a:prstDash val="solid"/>
            <a:miter/>
          </a:ln>
        </p:spPr>
        <p:txBody>
          <a:bodyPr rtlCol="0" anchor="ctr"/>
          <a:lstStyle/>
          <a:p>
            <a:endParaRPr lang="en-GB" noProof="0"/>
          </a:p>
        </p:txBody>
      </p:sp>
      <p:sp>
        <p:nvSpPr>
          <p:cNvPr id="19" name="Frihåndsform: figur 18">
            <a:extLst>
              <a:ext uri="{FF2B5EF4-FFF2-40B4-BE49-F238E27FC236}">
                <a16:creationId xmlns:a16="http://schemas.microsoft.com/office/drawing/2014/main" id="{4EC19FB7-7F4A-E000-7F4F-07B1CB36C9F5}"/>
              </a:ext>
              <a:ext uri="{C183D7F6-B498-43B3-948B-1728B52AA6E4}">
                <adec:decorative xmlns:adec="http://schemas.microsoft.com/office/drawing/2017/decorative" val="1"/>
              </a:ext>
            </a:extLst>
          </p:cNvPr>
          <p:cNvSpPr/>
          <p:nvPr/>
        </p:nvSpPr>
        <p:spPr>
          <a:xfrm>
            <a:off x="11430075" y="766687"/>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rgbClr val="FFFFFF"/>
          </a:solidFill>
          <a:ln w="12677" cap="flat">
            <a:noFill/>
            <a:prstDash val="solid"/>
            <a:miter/>
          </a:ln>
        </p:spPr>
        <p:txBody>
          <a:bodyPr rtlCol="0" anchor="ctr"/>
          <a:lstStyle/>
          <a:p>
            <a:endParaRPr lang="en-GB" noProof="0"/>
          </a:p>
        </p:txBody>
      </p:sp>
      <p:sp>
        <p:nvSpPr>
          <p:cNvPr id="20" name="Frihåndsform: figur 19">
            <a:extLst>
              <a:ext uri="{FF2B5EF4-FFF2-40B4-BE49-F238E27FC236}">
                <a16:creationId xmlns:a16="http://schemas.microsoft.com/office/drawing/2014/main" id="{A09EF667-C7FD-FD4B-0F1D-7C4DD16BDE03}"/>
              </a:ext>
              <a:ext uri="{C183D7F6-B498-43B3-948B-1728B52AA6E4}">
                <adec:decorative xmlns:adec="http://schemas.microsoft.com/office/drawing/2017/decorative" val="1"/>
              </a:ext>
            </a:extLst>
          </p:cNvPr>
          <p:cNvSpPr/>
          <p:nvPr/>
        </p:nvSpPr>
        <p:spPr>
          <a:xfrm>
            <a:off x="11430075" y="1020611"/>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rgbClr val="ED0000"/>
          </a:solidFill>
          <a:ln w="12677" cap="flat">
            <a:noFill/>
            <a:prstDash val="solid"/>
            <a:miter/>
          </a:ln>
        </p:spPr>
        <p:txBody>
          <a:bodyPr rtlCol="0" anchor="ctr"/>
          <a:lstStyle/>
          <a:p>
            <a:endParaRPr lang="en-GB" noProof="0"/>
          </a:p>
        </p:txBody>
      </p:sp>
      <p:sp>
        <p:nvSpPr>
          <p:cNvPr id="21" name="Frihåndsform: figur 20">
            <a:extLst>
              <a:ext uri="{FF2B5EF4-FFF2-40B4-BE49-F238E27FC236}">
                <a16:creationId xmlns:a16="http://schemas.microsoft.com/office/drawing/2014/main" id="{61AC04D4-06D6-AF2D-A656-A2FEE33870E3}"/>
              </a:ext>
              <a:ext uri="{C183D7F6-B498-43B3-948B-1728B52AA6E4}">
                <adec:decorative xmlns:adec="http://schemas.microsoft.com/office/drawing/2017/decorative" val="1"/>
              </a:ext>
            </a:extLst>
          </p:cNvPr>
          <p:cNvSpPr/>
          <p:nvPr/>
        </p:nvSpPr>
        <p:spPr>
          <a:xfrm>
            <a:off x="11176151" y="512763"/>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rgbClr val="FFFFFF"/>
          </a:solidFill>
          <a:ln w="12677" cap="flat">
            <a:noFill/>
            <a:prstDash val="solid"/>
            <a:miter/>
          </a:ln>
        </p:spPr>
        <p:txBody>
          <a:bodyPr rtlCol="0" anchor="ctr"/>
          <a:lstStyle/>
          <a:p>
            <a:endParaRPr lang="en-GB" noProof="0"/>
          </a:p>
        </p:txBody>
      </p:sp>
      <p:sp>
        <p:nvSpPr>
          <p:cNvPr id="31" name="Plassholder for overskrift">
            <a:extLst>
              <a:ext uri="{FF2B5EF4-FFF2-40B4-BE49-F238E27FC236}">
                <a16:creationId xmlns:a16="http://schemas.microsoft.com/office/drawing/2014/main" id="{68237B08-2C5B-9217-2604-013E5BA2090C}"/>
              </a:ext>
            </a:extLst>
          </p:cNvPr>
          <p:cNvSpPr>
            <a:spLocks noGrp="1"/>
          </p:cNvSpPr>
          <p:nvPr>
            <p:ph type="body" sz="quarter" idx="27" hasCustomPrompt="1"/>
          </p:nvPr>
        </p:nvSpPr>
        <p:spPr>
          <a:xfrm>
            <a:off x="6604000" y="734103"/>
            <a:ext cx="4451350" cy="252412"/>
          </a:xfrm>
        </p:spPr>
        <p:txBody>
          <a:bodyPr/>
          <a:lstStyle>
            <a:lvl1pPr marL="0" indent="0">
              <a:spcBef>
                <a:spcPts val="0"/>
              </a:spcBef>
              <a:buNone/>
              <a:defRPr b="1">
                <a:latin typeface="+mn-lt"/>
              </a:defRPr>
            </a:lvl1pPr>
          </a:lstStyle>
          <a:p>
            <a:pPr lvl="0"/>
            <a:r>
              <a:rPr lang="en-GB" noProof="0"/>
              <a:t>Heading about topic</a:t>
            </a:r>
          </a:p>
        </p:txBody>
      </p:sp>
      <p:sp>
        <p:nvSpPr>
          <p:cNvPr id="32" name="Plassholder for tekst 30">
            <a:extLst>
              <a:ext uri="{FF2B5EF4-FFF2-40B4-BE49-F238E27FC236}">
                <a16:creationId xmlns:a16="http://schemas.microsoft.com/office/drawing/2014/main" id="{F05B16C7-3C3D-E127-60C4-A642084D5845}"/>
              </a:ext>
            </a:extLst>
          </p:cNvPr>
          <p:cNvSpPr>
            <a:spLocks noGrp="1"/>
          </p:cNvSpPr>
          <p:nvPr>
            <p:ph type="body" sz="quarter" idx="28" hasCustomPrompt="1"/>
          </p:nvPr>
        </p:nvSpPr>
        <p:spPr>
          <a:xfrm>
            <a:off x="6604000" y="998009"/>
            <a:ext cx="4451350" cy="562881"/>
          </a:xfrm>
        </p:spPr>
        <p:txBody>
          <a:bodyPr/>
          <a:lstStyle>
            <a:lvl1pPr marL="0" indent="0">
              <a:spcBef>
                <a:spcPts val="0"/>
              </a:spcBef>
              <a:buNone/>
              <a:defRPr b="0">
                <a:latin typeface="+mn-lt"/>
              </a:defRPr>
            </a:lvl1pPr>
          </a:lstStyle>
          <a:p>
            <a:pPr lvl="0"/>
            <a:r>
              <a:rPr lang="en-GB" noProof="0"/>
              <a:t>Body text can be placed here and span up to two lines. This slide is used to show four points in a tidy manner.</a:t>
            </a:r>
          </a:p>
        </p:txBody>
      </p:sp>
      <p:sp>
        <p:nvSpPr>
          <p:cNvPr id="8" name="Frihåndsform: figur 7">
            <a:extLst>
              <a:ext uri="{FF2B5EF4-FFF2-40B4-BE49-F238E27FC236}">
                <a16:creationId xmlns:a16="http://schemas.microsoft.com/office/drawing/2014/main" id="{DEEA943C-FB0F-1835-8738-72F3527342D5}"/>
              </a:ext>
              <a:ext uri="{C183D7F6-B498-43B3-948B-1728B52AA6E4}">
                <adec:decorative xmlns:adec="http://schemas.microsoft.com/office/drawing/2017/decorative" val="1"/>
              </a:ext>
            </a:extLst>
          </p:cNvPr>
          <p:cNvSpPr/>
          <p:nvPr/>
        </p:nvSpPr>
        <p:spPr>
          <a:xfrm>
            <a:off x="6350000" y="2030413"/>
            <a:ext cx="5332412" cy="1269621"/>
          </a:xfrm>
          <a:custGeom>
            <a:avLst/>
            <a:gdLst>
              <a:gd name="connsiteX0" fmla="*/ 0 w 5332412"/>
              <a:gd name="connsiteY0" fmla="*/ 0 h 1269621"/>
              <a:gd name="connsiteX1" fmla="*/ 5332412 w 5332412"/>
              <a:gd name="connsiteY1" fmla="*/ 0 h 1269621"/>
              <a:gd name="connsiteX2" fmla="*/ 5332412 w 5332412"/>
              <a:gd name="connsiteY2" fmla="*/ 1269621 h 1269621"/>
              <a:gd name="connsiteX3" fmla="*/ 0 w 5332412"/>
              <a:gd name="connsiteY3" fmla="*/ 1269621 h 1269621"/>
            </a:gdLst>
            <a:ahLst/>
            <a:cxnLst>
              <a:cxn ang="0">
                <a:pos x="connsiteX0" y="connsiteY0"/>
              </a:cxn>
              <a:cxn ang="0">
                <a:pos x="connsiteX1" y="connsiteY1"/>
              </a:cxn>
              <a:cxn ang="0">
                <a:pos x="connsiteX2" y="connsiteY2"/>
              </a:cxn>
              <a:cxn ang="0">
                <a:pos x="connsiteX3" y="connsiteY3"/>
              </a:cxn>
            </a:cxnLst>
            <a:rect l="l" t="t" r="r" b="b"/>
            <a:pathLst>
              <a:path w="5332412" h="1269621">
                <a:moveTo>
                  <a:pt x="0" y="0"/>
                </a:moveTo>
                <a:lnTo>
                  <a:pt x="5332412" y="0"/>
                </a:lnTo>
                <a:lnTo>
                  <a:pt x="5332412" y="1269621"/>
                </a:lnTo>
                <a:lnTo>
                  <a:pt x="0" y="1269621"/>
                </a:lnTo>
                <a:close/>
              </a:path>
            </a:pathLst>
          </a:custGeom>
          <a:solidFill>
            <a:srgbClr val="F2F2F2"/>
          </a:solidFill>
          <a:ln w="12677" cap="flat">
            <a:noFill/>
            <a:prstDash val="solid"/>
            <a:miter/>
          </a:ln>
        </p:spPr>
        <p:txBody>
          <a:bodyPr rtlCol="0" anchor="ctr"/>
          <a:lstStyle/>
          <a:p>
            <a:endParaRPr lang="en-GB" noProof="0"/>
          </a:p>
        </p:txBody>
      </p:sp>
      <p:sp>
        <p:nvSpPr>
          <p:cNvPr id="33" name="Plassholder for overskrift">
            <a:extLst>
              <a:ext uri="{FF2B5EF4-FFF2-40B4-BE49-F238E27FC236}">
                <a16:creationId xmlns:a16="http://schemas.microsoft.com/office/drawing/2014/main" id="{3B5BDC39-77EE-A1D1-26B5-ADB9C74FA635}"/>
              </a:ext>
            </a:extLst>
          </p:cNvPr>
          <p:cNvSpPr>
            <a:spLocks noGrp="1"/>
          </p:cNvSpPr>
          <p:nvPr>
            <p:ph type="body" sz="quarter" idx="29" hasCustomPrompt="1"/>
          </p:nvPr>
        </p:nvSpPr>
        <p:spPr>
          <a:xfrm>
            <a:off x="6604000" y="2260681"/>
            <a:ext cx="4451350" cy="252412"/>
          </a:xfrm>
        </p:spPr>
        <p:txBody>
          <a:bodyPr/>
          <a:lstStyle>
            <a:lvl1pPr marL="0" indent="0">
              <a:spcBef>
                <a:spcPts val="0"/>
              </a:spcBef>
              <a:buNone/>
              <a:defRPr b="1">
                <a:latin typeface="+mn-lt"/>
              </a:defRPr>
            </a:lvl1pPr>
          </a:lstStyle>
          <a:p>
            <a:pPr lvl="0"/>
            <a:r>
              <a:rPr lang="en-GB" noProof="0"/>
              <a:t>Heading about topic</a:t>
            </a:r>
          </a:p>
        </p:txBody>
      </p:sp>
      <p:sp>
        <p:nvSpPr>
          <p:cNvPr id="34" name="Plassholder for tekst 30">
            <a:extLst>
              <a:ext uri="{FF2B5EF4-FFF2-40B4-BE49-F238E27FC236}">
                <a16:creationId xmlns:a16="http://schemas.microsoft.com/office/drawing/2014/main" id="{15B4885D-49B4-CA33-AEAB-5FD8DD315353}"/>
              </a:ext>
            </a:extLst>
          </p:cNvPr>
          <p:cNvSpPr>
            <a:spLocks noGrp="1"/>
          </p:cNvSpPr>
          <p:nvPr>
            <p:ph type="body" sz="quarter" idx="30" hasCustomPrompt="1"/>
          </p:nvPr>
        </p:nvSpPr>
        <p:spPr>
          <a:xfrm>
            <a:off x="6604000" y="2524587"/>
            <a:ext cx="4451350" cy="562881"/>
          </a:xfrm>
        </p:spPr>
        <p:txBody>
          <a:bodyPr/>
          <a:lstStyle>
            <a:lvl1pPr marL="0" indent="0">
              <a:spcBef>
                <a:spcPts val="0"/>
              </a:spcBef>
              <a:buNone/>
              <a:defRPr b="0">
                <a:latin typeface="+mn-lt"/>
              </a:defRPr>
            </a:lvl1pPr>
          </a:lstStyle>
          <a:p>
            <a:pPr lvl="0"/>
            <a:r>
              <a:rPr lang="en-GB" noProof="0"/>
              <a:t>Body text can be placed here and span up to two lines. This slide is used to show four points in a tidy manner.</a:t>
            </a:r>
          </a:p>
        </p:txBody>
      </p:sp>
      <p:sp>
        <p:nvSpPr>
          <p:cNvPr id="10" name="Frihåndsform: figur 9">
            <a:extLst>
              <a:ext uri="{FF2B5EF4-FFF2-40B4-BE49-F238E27FC236}">
                <a16:creationId xmlns:a16="http://schemas.microsoft.com/office/drawing/2014/main" id="{7C2726DD-2694-53C4-10DD-AF16DB6DC539}"/>
              </a:ext>
              <a:ext uri="{C183D7F6-B498-43B3-948B-1728B52AA6E4}">
                <adec:decorative xmlns:adec="http://schemas.microsoft.com/office/drawing/2017/decorative" val="1"/>
              </a:ext>
            </a:extLst>
          </p:cNvPr>
          <p:cNvSpPr/>
          <p:nvPr/>
        </p:nvSpPr>
        <p:spPr>
          <a:xfrm>
            <a:off x="6350000" y="3557966"/>
            <a:ext cx="5332412" cy="1269621"/>
          </a:xfrm>
          <a:custGeom>
            <a:avLst/>
            <a:gdLst>
              <a:gd name="connsiteX0" fmla="*/ 0 w 5332412"/>
              <a:gd name="connsiteY0" fmla="*/ 0 h 1269621"/>
              <a:gd name="connsiteX1" fmla="*/ 5332412 w 5332412"/>
              <a:gd name="connsiteY1" fmla="*/ 0 h 1269621"/>
              <a:gd name="connsiteX2" fmla="*/ 5332412 w 5332412"/>
              <a:gd name="connsiteY2" fmla="*/ 1269621 h 1269621"/>
              <a:gd name="connsiteX3" fmla="*/ 0 w 5332412"/>
              <a:gd name="connsiteY3" fmla="*/ 1269621 h 1269621"/>
            </a:gdLst>
            <a:ahLst/>
            <a:cxnLst>
              <a:cxn ang="0">
                <a:pos x="connsiteX0" y="connsiteY0"/>
              </a:cxn>
              <a:cxn ang="0">
                <a:pos x="connsiteX1" y="connsiteY1"/>
              </a:cxn>
              <a:cxn ang="0">
                <a:pos x="connsiteX2" y="connsiteY2"/>
              </a:cxn>
              <a:cxn ang="0">
                <a:pos x="connsiteX3" y="connsiteY3"/>
              </a:cxn>
            </a:cxnLst>
            <a:rect l="l" t="t" r="r" b="b"/>
            <a:pathLst>
              <a:path w="5332412" h="1269621">
                <a:moveTo>
                  <a:pt x="0" y="0"/>
                </a:moveTo>
                <a:lnTo>
                  <a:pt x="5332412" y="0"/>
                </a:lnTo>
                <a:lnTo>
                  <a:pt x="5332412" y="1269621"/>
                </a:lnTo>
                <a:lnTo>
                  <a:pt x="0" y="1269621"/>
                </a:lnTo>
                <a:close/>
              </a:path>
            </a:pathLst>
          </a:custGeom>
          <a:solidFill>
            <a:srgbClr val="F2F2F2"/>
          </a:solidFill>
          <a:ln w="12677" cap="flat">
            <a:noFill/>
            <a:prstDash val="solid"/>
            <a:miter/>
          </a:ln>
        </p:spPr>
        <p:txBody>
          <a:bodyPr rtlCol="0" anchor="ctr"/>
          <a:lstStyle/>
          <a:p>
            <a:endParaRPr lang="en-GB" noProof="0"/>
          </a:p>
        </p:txBody>
      </p:sp>
      <p:sp>
        <p:nvSpPr>
          <p:cNvPr id="12" name="Frihåndsform: figur 11">
            <a:extLst>
              <a:ext uri="{FF2B5EF4-FFF2-40B4-BE49-F238E27FC236}">
                <a16:creationId xmlns:a16="http://schemas.microsoft.com/office/drawing/2014/main" id="{2E92DE47-88F0-E29A-1F6D-B17909133048}"/>
              </a:ext>
              <a:ext uri="{C183D7F6-B498-43B3-948B-1728B52AA6E4}">
                <adec:decorative xmlns:adec="http://schemas.microsoft.com/office/drawing/2017/decorative" val="1"/>
              </a:ext>
            </a:extLst>
          </p:cNvPr>
          <p:cNvSpPr/>
          <p:nvPr/>
        </p:nvSpPr>
        <p:spPr>
          <a:xfrm>
            <a:off x="11428487" y="3557961"/>
            <a:ext cx="253924" cy="253928"/>
          </a:xfrm>
          <a:custGeom>
            <a:avLst/>
            <a:gdLst>
              <a:gd name="connsiteX0" fmla="*/ 253569 w 253924"/>
              <a:gd name="connsiteY0" fmla="*/ 253929 h 253928"/>
              <a:gd name="connsiteX1" fmla="*/ 253924 w 253924"/>
              <a:gd name="connsiteY1" fmla="*/ 253929 h 253928"/>
              <a:gd name="connsiteX2" fmla="*/ 253924 w 253924"/>
              <a:gd name="connsiteY2" fmla="*/ 0 h 253928"/>
              <a:gd name="connsiteX3" fmla="*/ 0 w 253924"/>
              <a:gd name="connsiteY3" fmla="*/ 0 h 253928"/>
              <a:gd name="connsiteX4" fmla="*/ 253569 w 253924"/>
              <a:gd name="connsiteY4" fmla="*/ 253929 h 2539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3924" h="253928">
                <a:moveTo>
                  <a:pt x="253569" y="253929"/>
                </a:moveTo>
                <a:lnTo>
                  <a:pt x="253924" y="253929"/>
                </a:lnTo>
                <a:lnTo>
                  <a:pt x="253924" y="0"/>
                </a:lnTo>
                <a:lnTo>
                  <a:pt x="0" y="0"/>
                </a:lnTo>
                <a:cubicBezTo>
                  <a:pt x="0" y="140120"/>
                  <a:pt x="113491" y="253733"/>
                  <a:pt x="253569" y="253929"/>
                </a:cubicBezTo>
                <a:close/>
              </a:path>
            </a:pathLst>
          </a:custGeom>
          <a:solidFill>
            <a:srgbClr val="FFFFFF"/>
          </a:solidFill>
          <a:ln w="12677" cap="flat">
            <a:noFill/>
            <a:prstDash val="solid"/>
            <a:miter/>
          </a:ln>
        </p:spPr>
        <p:txBody>
          <a:bodyPr rtlCol="0" anchor="ctr"/>
          <a:lstStyle/>
          <a:p>
            <a:endParaRPr lang="en-GB" noProof="0"/>
          </a:p>
        </p:txBody>
      </p:sp>
      <p:sp>
        <p:nvSpPr>
          <p:cNvPr id="35" name="Plassholder for overskrift">
            <a:extLst>
              <a:ext uri="{FF2B5EF4-FFF2-40B4-BE49-F238E27FC236}">
                <a16:creationId xmlns:a16="http://schemas.microsoft.com/office/drawing/2014/main" id="{F01668F8-702C-A8FF-6383-BE4F4B7DE814}"/>
              </a:ext>
            </a:extLst>
          </p:cNvPr>
          <p:cNvSpPr>
            <a:spLocks noGrp="1"/>
          </p:cNvSpPr>
          <p:nvPr>
            <p:ph type="body" sz="quarter" idx="31" hasCustomPrompt="1"/>
          </p:nvPr>
        </p:nvSpPr>
        <p:spPr>
          <a:xfrm>
            <a:off x="6604000" y="3781861"/>
            <a:ext cx="4451350" cy="252412"/>
          </a:xfrm>
        </p:spPr>
        <p:txBody>
          <a:bodyPr/>
          <a:lstStyle>
            <a:lvl1pPr marL="0" indent="0">
              <a:spcBef>
                <a:spcPts val="0"/>
              </a:spcBef>
              <a:buNone/>
              <a:defRPr b="1">
                <a:latin typeface="+mn-lt"/>
              </a:defRPr>
            </a:lvl1pPr>
          </a:lstStyle>
          <a:p>
            <a:pPr lvl="0"/>
            <a:r>
              <a:rPr lang="en-GB" noProof="0"/>
              <a:t>Heading about topic</a:t>
            </a:r>
          </a:p>
        </p:txBody>
      </p:sp>
      <p:sp>
        <p:nvSpPr>
          <p:cNvPr id="36" name="Plassholder for tekst 30">
            <a:extLst>
              <a:ext uri="{FF2B5EF4-FFF2-40B4-BE49-F238E27FC236}">
                <a16:creationId xmlns:a16="http://schemas.microsoft.com/office/drawing/2014/main" id="{A02A2FE9-5A9B-A971-6175-16B7D389B0AD}"/>
              </a:ext>
            </a:extLst>
          </p:cNvPr>
          <p:cNvSpPr>
            <a:spLocks noGrp="1"/>
          </p:cNvSpPr>
          <p:nvPr>
            <p:ph type="body" sz="quarter" idx="32" hasCustomPrompt="1"/>
          </p:nvPr>
        </p:nvSpPr>
        <p:spPr>
          <a:xfrm>
            <a:off x="6604000" y="4045767"/>
            <a:ext cx="4451350" cy="562881"/>
          </a:xfrm>
        </p:spPr>
        <p:txBody>
          <a:bodyPr/>
          <a:lstStyle>
            <a:lvl1pPr marL="0" indent="0">
              <a:spcBef>
                <a:spcPts val="0"/>
              </a:spcBef>
              <a:buNone/>
              <a:defRPr b="0">
                <a:latin typeface="+mn-lt"/>
              </a:defRPr>
            </a:lvl1pPr>
          </a:lstStyle>
          <a:p>
            <a:pPr lvl="0"/>
            <a:r>
              <a:rPr lang="en-GB" noProof="0"/>
              <a:t>Body text can be placed here and span up to two lines. This slide is used to show four points in a tidy manner.</a:t>
            </a:r>
          </a:p>
        </p:txBody>
      </p:sp>
      <p:sp>
        <p:nvSpPr>
          <p:cNvPr id="15" name="Frihåndsform: figur 14">
            <a:extLst>
              <a:ext uri="{FF2B5EF4-FFF2-40B4-BE49-F238E27FC236}">
                <a16:creationId xmlns:a16="http://schemas.microsoft.com/office/drawing/2014/main" id="{8B8EDFE0-B7F6-2413-2CB3-1C3C1E6D6E72}"/>
              </a:ext>
              <a:ext uri="{C183D7F6-B498-43B3-948B-1728B52AA6E4}">
                <adec:decorative xmlns:adec="http://schemas.microsoft.com/office/drawing/2017/decorative" val="1"/>
              </a:ext>
            </a:extLst>
          </p:cNvPr>
          <p:cNvSpPr/>
          <p:nvPr/>
        </p:nvSpPr>
        <p:spPr>
          <a:xfrm>
            <a:off x="6350000" y="5076825"/>
            <a:ext cx="5332412" cy="1269621"/>
          </a:xfrm>
          <a:custGeom>
            <a:avLst/>
            <a:gdLst>
              <a:gd name="connsiteX0" fmla="*/ 0 w 5332412"/>
              <a:gd name="connsiteY0" fmla="*/ 0 h 1269621"/>
              <a:gd name="connsiteX1" fmla="*/ 5332412 w 5332412"/>
              <a:gd name="connsiteY1" fmla="*/ 0 h 1269621"/>
              <a:gd name="connsiteX2" fmla="*/ 5332412 w 5332412"/>
              <a:gd name="connsiteY2" fmla="*/ 1269621 h 1269621"/>
              <a:gd name="connsiteX3" fmla="*/ 0 w 5332412"/>
              <a:gd name="connsiteY3" fmla="*/ 1269621 h 1269621"/>
            </a:gdLst>
            <a:ahLst/>
            <a:cxnLst>
              <a:cxn ang="0">
                <a:pos x="connsiteX0" y="connsiteY0"/>
              </a:cxn>
              <a:cxn ang="0">
                <a:pos x="connsiteX1" y="connsiteY1"/>
              </a:cxn>
              <a:cxn ang="0">
                <a:pos x="connsiteX2" y="connsiteY2"/>
              </a:cxn>
              <a:cxn ang="0">
                <a:pos x="connsiteX3" y="connsiteY3"/>
              </a:cxn>
            </a:cxnLst>
            <a:rect l="l" t="t" r="r" b="b"/>
            <a:pathLst>
              <a:path w="5332412" h="1269621">
                <a:moveTo>
                  <a:pt x="0" y="0"/>
                </a:moveTo>
                <a:lnTo>
                  <a:pt x="5332412" y="0"/>
                </a:lnTo>
                <a:lnTo>
                  <a:pt x="5332412" y="1269621"/>
                </a:lnTo>
                <a:lnTo>
                  <a:pt x="0" y="1269621"/>
                </a:lnTo>
                <a:close/>
              </a:path>
            </a:pathLst>
          </a:custGeom>
          <a:solidFill>
            <a:srgbClr val="F2F2F2"/>
          </a:solidFill>
          <a:ln w="12677" cap="flat">
            <a:noFill/>
            <a:prstDash val="solid"/>
            <a:miter/>
          </a:ln>
        </p:spPr>
        <p:txBody>
          <a:bodyPr rtlCol="0" anchor="ctr"/>
          <a:lstStyle/>
          <a:p>
            <a:endParaRPr lang="en-GB" noProof="0"/>
          </a:p>
        </p:txBody>
      </p:sp>
      <p:sp>
        <p:nvSpPr>
          <p:cNvPr id="37" name="Plassholder for overskrift">
            <a:extLst>
              <a:ext uri="{FF2B5EF4-FFF2-40B4-BE49-F238E27FC236}">
                <a16:creationId xmlns:a16="http://schemas.microsoft.com/office/drawing/2014/main" id="{775A2421-2746-1A50-577D-BEBC633B5CB5}"/>
              </a:ext>
            </a:extLst>
          </p:cNvPr>
          <p:cNvSpPr>
            <a:spLocks noGrp="1"/>
          </p:cNvSpPr>
          <p:nvPr>
            <p:ph type="body" sz="quarter" idx="33" hasCustomPrompt="1"/>
          </p:nvPr>
        </p:nvSpPr>
        <p:spPr>
          <a:xfrm>
            <a:off x="6604000" y="5322507"/>
            <a:ext cx="4451350" cy="252412"/>
          </a:xfrm>
        </p:spPr>
        <p:txBody>
          <a:bodyPr/>
          <a:lstStyle>
            <a:lvl1pPr marL="0" indent="0">
              <a:spcBef>
                <a:spcPts val="0"/>
              </a:spcBef>
              <a:buNone/>
              <a:defRPr b="1">
                <a:latin typeface="+mn-lt"/>
              </a:defRPr>
            </a:lvl1pPr>
          </a:lstStyle>
          <a:p>
            <a:pPr lvl="0"/>
            <a:r>
              <a:rPr lang="en-GB" noProof="0"/>
              <a:t>Heading about topic</a:t>
            </a:r>
          </a:p>
        </p:txBody>
      </p:sp>
      <p:sp>
        <p:nvSpPr>
          <p:cNvPr id="38" name="Plassholder for tekst 30">
            <a:extLst>
              <a:ext uri="{FF2B5EF4-FFF2-40B4-BE49-F238E27FC236}">
                <a16:creationId xmlns:a16="http://schemas.microsoft.com/office/drawing/2014/main" id="{7AAB8715-78AD-617F-E395-CB51FB97FB4B}"/>
              </a:ext>
            </a:extLst>
          </p:cNvPr>
          <p:cNvSpPr>
            <a:spLocks noGrp="1"/>
          </p:cNvSpPr>
          <p:nvPr>
            <p:ph type="body" sz="quarter" idx="34" hasCustomPrompt="1"/>
          </p:nvPr>
        </p:nvSpPr>
        <p:spPr>
          <a:xfrm>
            <a:off x="6604000" y="5586413"/>
            <a:ext cx="4451350" cy="562881"/>
          </a:xfrm>
        </p:spPr>
        <p:txBody>
          <a:bodyPr/>
          <a:lstStyle>
            <a:lvl1pPr marL="0" indent="0">
              <a:spcBef>
                <a:spcPts val="0"/>
              </a:spcBef>
              <a:buNone/>
              <a:defRPr b="0">
                <a:latin typeface="+mn-lt"/>
              </a:defRPr>
            </a:lvl1pPr>
          </a:lstStyle>
          <a:p>
            <a:pPr lvl="0"/>
            <a:r>
              <a:rPr lang="en-GB" noProof="0"/>
              <a:t>Body text can be placed here and span up to two lines. This slide is used to show four points in a tidy manner.</a:t>
            </a:r>
          </a:p>
        </p:txBody>
      </p:sp>
      <p:sp>
        <p:nvSpPr>
          <p:cNvPr id="3" name="Plassholder for dato 2">
            <a:extLst>
              <a:ext uri="{FF2B5EF4-FFF2-40B4-BE49-F238E27FC236}">
                <a16:creationId xmlns:a16="http://schemas.microsoft.com/office/drawing/2014/main" id="{23DA3595-0D76-FC7F-CE98-A2771164E217}"/>
              </a:ext>
            </a:extLst>
          </p:cNvPr>
          <p:cNvSpPr>
            <a:spLocks noGrp="1"/>
          </p:cNvSpPr>
          <p:nvPr>
            <p:ph type="dt" sz="half" idx="10"/>
          </p:nvPr>
        </p:nvSpPr>
        <p:spPr/>
        <p:txBody>
          <a:bodyPr/>
          <a:lstStyle/>
          <a:p>
            <a:fld id="{E6A610A8-4EE9-470C-972D-0E41A2C50444}" type="datetimeFigureOut">
              <a:rPr lang="en-GB" noProof="0" smtClean="0"/>
              <a:t>10/08/2026</a:t>
            </a:fld>
            <a:endParaRPr lang="en-GB" noProof="0"/>
          </a:p>
        </p:txBody>
      </p:sp>
      <p:sp>
        <p:nvSpPr>
          <p:cNvPr id="4" name="Plassholder for bunntekst 3">
            <a:extLst>
              <a:ext uri="{FF2B5EF4-FFF2-40B4-BE49-F238E27FC236}">
                <a16:creationId xmlns:a16="http://schemas.microsoft.com/office/drawing/2014/main" id="{A8C16737-31A4-6AA3-36AE-0BE2577D1271}"/>
              </a:ext>
            </a:extLst>
          </p:cNvPr>
          <p:cNvSpPr>
            <a:spLocks noGrp="1"/>
          </p:cNvSpPr>
          <p:nvPr>
            <p:ph type="ftr" sz="quarter" idx="11"/>
          </p:nvPr>
        </p:nvSpPr>
        <p:spPr/>
        <p:txBody>
          <a:bodyPr/>
          <a:lstStyle/>
          <a:p>
            <a:endParaRPr lang="en-GB" noProof="0"/>
          </a:p>
        </p:txBody>
      </p:sp>
      <p:sp>
        <p:nvSpPr>
          <p:cNvPr id="5" name="Plassholder for lysbildenummer 4">
            <a:extLst>
              <a:ext uri="{FF2B5EF4-FFF2-40B4-BE49-F238E27FC236}">
                <a16:creationId xmlns:a16="http://schemas.microsoft.com/office/drawing/2014/main" id="{C6A46AD8-B713-9AE7-6379-37F6049140CD}"/>
              </a:ext>
            </a:extLst>
          </p:cNvPr>
          <p:cNvSpPr>
            <a:spLocks noGrp="1"/>
          </p:cNvSpPr>
          <p:nvPr>
            <p:ph type="sldNum" sz="quarter" idx="12"/>
          </p:nvPr>
        </p:nvSpPr>
        <p:spPr/>
        <p:txBody>
          <a:bodyPr/>
          <a:lstStyle/>
          <a:p>
            <a:fld id="{BE2ACD00-28B2-4D17-A930-2C9F8441C7CA}" type="slidenum">
              <a:rPr lang="en-GB" noProof="0" smtClean="0"/>
              <a:t>‹#›</a:t>
            </a:fld>
            <a:endParaRPr lang="en-GB" noProof="0"/>
          </a:p>
        </p:txBody>
      </p:sp>
      <p:sp>
        <p:nvSpPr>
          <p:cNvPr id="11" name="Frihåndsform: figur 10">
            <a:extLst>
              <a:ext uri="{FF2B5EF4-FFF2-40B4-BE49-F238E27FC236}">
                <a16:creationId xmlns:a16="http://schemas.microsoft.com/office/drawing/2014/main" id="{D12B686D-C80C-B596-8355-0975D50E4D8C}"/>
              </a:ext>
              <a:ext uri="{C183D7F6-B498-43B3-948B-1728B52AA6E4}">
                <adec:decorative xmlns:adec="http://schemas.microsoft.com/office/drawing/2017/decorative" val="1"/>
              </a:ext>
            </a:extLst>
          </p:cNvPr>
          <p:cNvSpPr/>
          <p:nvPr/>
        </p:nvSpPr>
        <p:spPr>
          <a:xfrm>
            <a:off x="11428487" y="3048076"/>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chemeClr val="accent1"/>
          </a:solidFill>
          <a:ln w="12677" cap="flat">
            <a:noFill/>
            <a:prstDash val="solid"/>
            <a:miter/>
          </a:ln>
        </p:spPr>
        <p:txBody>
          <a:bodyPr rtlCol="0" anchor="ctr"/>
          <a:lstStyle/>
          <a:p>
            <a:endParaRPr lang="en-GB" noProof="0"/>
          </a:p>
        </p:txBody>
      </p:sp>
      <p:sp>
        <p:nvSpPr>
          <p:cNvPr id="17" name="Frihåndsform: figur 16">
            <a:extLst>
              <a:ext uri="{FF2B5EF4-FFF2-40B4-BE49-F238E27FC236}">
                <a16:creationId xmlns:a16="http://schemas.microsoft.com/office/drawing/2014/main" id="{9E2861A1-9BDE-72D4-F603-47AFF876740A}"/>
              </a:ext>
              <a:ext uri="{C183D7F6-B498-43B3-948B-1728B52AA6E4}">
                <adec:decorative xmlns:adec="http://schemas.microsoft.com/office/drawing/2017/decorative" val="1"/>
              </a:ext>
            </a:extLst>
          </p:cNvPr>
          <p:cNvSpPr/>
          <p:nvPr/>
        </p:nvSpPr>
        <p:spPr>
          <a:xfrm>
            <a:off x="11428487" y="5076825"/>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rgbClr val="ED0000"/>
          </a:solidFill>
          <a:ln w="12677" cap="flat">
            <a:noFill/>
            <a:prstDash val="solid"/>
            <a:miter/>
          </a:ln>
        </p:spPr>
        <p:txBody>
          <a:bodyPr rtlCol="0" anchor="ctr"/>
          <a:lstStyle/>
          <a:p>
            <a:endParaRPr lang="en-GB" noProof="0"/>
          </a:p>
        </p:txBody>
      </p:sp>
    </p:spTree>
    <p:extLst>
      <p:ext uri="{BB962C8B-B14F-4D97-AF65-F5344CB8AC3E}">
        <p14:creationId xmlns:p14="http://schemas.microsoft.com/office/powerpoint/2010/main" val="2456792383"/>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4 poenger med bilder">
    <p:spTree>
      <p:nvGrpSpPr>
        <p:cNvPr id="1" name=""/>
        <p:cNvGrpSpPr/>
        <p:nvPr/>
      </p:nvGrpSpPr>
      <p:grpSpPr>
        <a:xfrm>
          <a:off x="0" y="0"/>
          <a:ext cx="0" cy="0"/>
          <a:chOff x="0" y="0"/>
          <a:chExt cx="0" cy="0"/>
        </a:xfrm>
      </p:grpSpPr>
      <p:sp>
        <p:nvSpPr>
          <p:cNvPr id="6" name="Plassholder for stikktittel">
            <a:extLst>
              <a:ext uri="{FF2B5EF4-FFF2-40B4-BE49-F238E27FC236}">
                <a16:creationId xmlns:a16="http://schemas.microsoft.com/office/drawing/2014/main" id="{CD0CE8AF-E1D5-447A-8641-DEF1B00846AD}"/>
              </a:ext>
            </a:extLst>
          </p:cNvPr>
          <p:cNvSpPr>
            <a:spLocks noGrp="1"/>
          </p:cNvSpPr>
          <p:nvPr>
            <p:ph type="body" sz="quarter" idx="14" hasCustomPrompt="1"/>
          </p:nvPr>
        </p:nvSpPr>
        <p:spPr>
          <a:xfrm>
            <a:off x="509590" y="496117"/>
            <a:ext cx="11172822" cy="276999"/>
          </a:xfrm>
        </p:spPr>
        <p:txBody>
          <a:bodyPr wrap="square">
            <a:spAutoFit/>
          </a:bodyPr>
          <a:lstStyle>
            <a:lvl1pPr marL="0" indent="0">
              <a:lnSpc>
                <a:spcPct val="100000"/>
              </a:lnSpc>
              <a:spcBef>
                <a:spcPts val="0"/>
              </a:spcBef>
              <a:buNone/>
              <a:defRPr sz="1800" spc="-20" baseline="0">
                <a:solidFill>
                  <a:schemeClr val="accent1"/>
                </a:solidFill>
              </a:defRPr>
            </a:lvl1pPr>
          </a:lstStyle>
          <a:p>
            <a:pPr lvl="0"/>
            <a:r>
              <a:rPr lang="en-GB" noProof="0"/>
              <a:t>Sub header, topic or chapter name</a:t>
            </a:r>
          </a:p>
        </p:txBody>
      </p:sp>
      <p:sp>
        <p:nvSpPr>
          <p:cNvPr id="2" name="Tittel 1">
            <a:extLst>
              <a:ext uri="{FF2B5EF4-FFF2-40B4-BE49-F238E27FC236}">
                <a16:creationId xmlns:a16="http://schemas.microsoft.com/office/drawing/2014/main" id="{E4103CD8-DC4B-1EAC-E4B7-A853F1896FA8}"/>
              </a:ext>
            </a:extLst>
          </p:cNvPr>
          <p:cNvSpPr>
            <a:spLocks noGrp="1"/>
          </p:cNvSpPr>
          <p:nvPr>
            <p:ph type="title" hasCustomPrompt="1"/>
          </p:nvPr>
        </p:nvSpPr>
        <p:spPr>
          <a:xfrm>
            <a:off x="509589" y="766764"/>
            <a:ext cx="11172822" cy="976229"/>
          </a:xfrm>
        </p:spPr>
        <p:txBody>
          <a:bodyPr/>
          <a:lstStyle/>
          <a:p>
            <a:r>
              <a:rPr lang="en-GB" noProof="0"/>
              <a:t>Heading</a:t>
            </a:r>
          </a:p>
        </p:txBody>
      </p:sp>
      <p:sp>
        <p:nvSpPr>
          <p:cNvPr id="3" name="Plassholder for dato 2">
            <a:extLst>
              <a:ext uri="{FF2B5EF4-FFF2-40B4-BE49-F238E27FC236}">
                <a16:creationId xmlns:a16="http://schemas.microsoft.com/office/drawing/2014/main" id="{23DA3595-0D76-FC7F-CE98-A2771164E217}"/>
              </a:ext>
            </a:extLst>
          </p:cNvPr>
          <p:cNvSpPr>
            <a:spLocks noGrp="1"/>
          </p:cNvSpPr>
          <p:nvPr>
            <p:ph type="dt" sz="half" idx="10"/>
          </p:nvPr>
        </p:nvSpPr>
        <p:spPr/>
        <p:txBody>
          <a:bodyPr/>
          <a:lstStyle/>
          <a:p>
            <a:fld id="{E6A610A8-4EE9-470C-972D-0E41A2C50444}" type="datetimeFigureOut">
              <a:rPr lang="en-GB" noProof="0" smtClean="0"/>
              <a:t>10/08/2026</a:t>
            </a:fld>
            <a:endParaRPr lang="en-GB" noProof="0"/>
          </a:p>
        </p:txBody>
      </p:sp>
      <p:sp>
        <p:nvSpPr>
          <p:cNvPr id="4" name="Plassholder for bunntekst 3">
            <a:extLst>
              <a:ext uri="{FF2B5EF4-FFF2-40B4-BE49-F238E27FC236}">
                <a16:creationId xmlns:a16="http://schemas.microsoft.com/office/drawing/2014/main" id="{A8C16737-31A4-6AA3-36AE-0BE2577D1271}"/>
              </a:ext>
            </a:extLst>
          </p:cNvPr>
          <p:cNvSpPr>
            <a:spLocks noGrp="1"/>
          </p:cNvSpPr>
          <p:nvPr>
            <p:ph type="ftr" sz="quarter" idx="11"/>
          </p:nvPr>
        </p:nvSpPr>
        <p:spPr/>
        <p:txBody>
          <a:bodyPr/>
          <a:lstStyle/>
          <a:p>
            <a:endParaRPr lang="en-GB" noProof="0"/>
          </a:p>
        </p:txBody>
      </p:sp>
      <p:sp>
        <p:nvSpPr>
          <p:cNvPr id="5" name="Plassholder for lysbildenummer 4">
            <a:extLst>
              <a:ext uri="{FF2B5EF4-FFF2-40B4-BE49-F238E27FC236}">
                <a16:creationId xmlns:a16="http://schemas.microsoft.com/office/drawing/2014/main" id="{C6A46AD8-B713-9AE7-6379-37F6049140CD}"/>
              </a:ext>
            </a:extLst>
          </p:cNvPr>
          <p:cNvSpPr>
            <a:spLocks noGrp="1"/>
          </p:cNvSpPr>
          <p:nvPr>
            <p:ph type="sldNum" sz="quarter" idx="12"/>
          </p:nvPr>
        </p:nvSpPr>
        <p:spPr/>
        <p:txBody>
          <a:bodyPr/>
          <a:lstStyle/>
          <a:p>
            <a:fld id="{BE2ACD00-28B2-4D17-A930-2C9F8441C7CA}" type="slidenum">
              <a:rPr lang="en-GB" noProof="0" smtClean="0"/>
              <a:t>‹#›</a:t>
            </a:fld>
            <a:endParaRPr lang="en-GB" noProof="0"/>
          </a:p>
        </p:txBody>
      </p:sp>
      <p:grpSp>
        <p:nvGrpSpPr>
          <p:cNvPr id="40" name="Gruppe 39">
            <a:extLst>
              <a:ext uri="{FF2B5EF4-FFF2-40B4-BE49-F238E27FC236}">
                <a16:creationId xmlns:a16="http://schemas.microsoft.com/office/drawing/2014/main" id="{1E8BA61A-0B97-DD85-3657-387CB3C6B915}"/>
              </a:ext>
              <a:ext uri="{C183D7F6-B498-43B3-948B-1728B52AA6E4}">
                <adec:decorative xmlns:adec="http://schemas.microsoft.com/office/drawing/2017/decorative" val="1"/>
              </a:ext>
            </a:extLst>
          </p:cNvPr>
          <p:cNvGrpSpPr/>
          <p:nvPr userDrawn="1"/>
        </p:nvGrpSpPr>
        <p:grpSpPr>
          <a:xfrm>
            <a:off x="509588" y="2032378"/>
            <a:ext cx="5332412" cy="1523622"/>
            <a:chOff x="509588" y="2032378"/>
            <a:chExt cx="5332412" cy="1523622"/>
          </a:xfrm>
        </p:grpSpPr>
        <p:sp>
          <p:nvSpPr>
            <p:cNvPr id="12" name="Frihåndsform: figur 11">
              <a:extLst>
                <a:ext uri="{FF2B5EF4-FFF2-40B4-BE49-F238E27FC236}">
                  <a16:creationId xmlns:a16="http://schemas.microsoft.com/office/drawing/2014/main" id="{E2718AFE-BAD0-F773-E8FE-7F9451F94337}"/>
                </a:ext>
              </a:extLst>
            </p:cNvPr>
            <p:cNvSpPr/>
            <p:nvPr/>
          </p:nvSpPr>
          <p:spPr>
            <a:xfrm>
              <a:off x="509588" y="2032378"/>
              <a:ext cx="5332412" cy="1523622"/>
            </a:xfrm>
            <a:custGeom>
              <a:avLst/>
              <a:gdLst>
                <a:gd name="connsiteX0" fmla="*/ 0 w 5332412"/>
                <a:gd name="connsiteY0" fmla="*/ 0 h 1269622"/>
                <a:gd name="connsiteX1" fmla="*/ 5332412 w 5332412"/>
                <a:gd name="connsiteY1" fmla="*/ 0 h 1269622"/>
                <a:gd name="connsiteX2" fmla="*/ 5332412 w 5332412"/>
                <a:gd name="connsiteY2" fmla="*/ 1269622 h 1269622"/>
                <a:gd name="connsiteX3" fmla="*/ 0 w 5332412"/>
                <a:gd name="connsiteY3" fmla="*/ 1269622 h 1269622"/>
              </a:gdLst>
              <a:ahLst/>
              <a:cxnLst>
                <a:cxn ang="0">
                  <a:pos x="connsiteX0" y="connsiteY0"/>
                </a:cxn>
                <a:cxn ang="0">
                  <a:pos x="connsiteX1" y="connsiteY1"/>
                </a:cxn>
                <a:cxn ang="0">
                  <a:pos x="connsiteX2" y="connsiteY2"/>
                </a:cxn>
                <a:cxn ang="0">
                  <a:pos x="connsiteX3" y="connsiteY3"/>
                </a:cxn>
              </a:cxnLst>
              <a:rect l="l" t="t" r="r" b="b"/>
              <a:pathLst>
                <a:path w="5332412" h="1269622">
                  <a:moveTo>
                    <a:pt x="0" y="0"/>
                  </a:moveTo>
                  <a:lnTo>
                    <a:pt x="5332412" y="0"/>
                  </a:lnTo>
                  <a:lnTo>
                    <a:pt x="5332412" y="1269622"/>
                  </a:lnTo>
                  <a:lnTo>
                    <a:pt x="0" y="1269622"/>
                  </a:lnTo>
                  <a:close/>
                </a:path>
              </a:pathLst>
            </a:custGeom>
            <a:solidFill>
              <a:srgbClr val="F2F2F2"/>
            </a:solidFill>
            <a:ln w="12677" cap="flat">
              <a:noFill/>
              <a:prstDash val="solid"/>
              <a:miter/>
            </a:ln>
          </p:spPr>
          <p:txBody>
            <a:bodyPr rtlCol="0" anchor="ctr"/>
            <a:lstStyle/>
            <a:p>
              <a:endParaRPr lang="en-GB" noProof="0"/>
            </a:p>
          </p:txBody>
        </p:sp>
        <p:sp>
          <p:nvSpPr>
            <p:cNvPr id="13" name="Frihåndsform: figur 12">
              <a:extLst>
                <a:ext uri="{FF2B5EF4-FFF2-40B4-BE49-F238E27FC236}">
                  <a16:creationId xmlns:a16="http://schemas.microsoft.com/office/drawing/2014/main" id="{C5F639BA-BDB2-DDF8-D2FC-892AE5139D63}"/>
                </a:ext>
              </a:extLst>
            </p:cNvPr>
            <p:cNvSpPr/>
            <p:nvPr/>
          </p:nvSpPr>
          <p:spPr>
            <a:xfrm>
              <a:off x="5588075" y="2032378"/>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chemeClr val="accent1"/>
            </a:solidFill>
            <a:ln w="12677" cap="flat">
              <a:noFill/>
              <a:prstDash val="solid"/>
              <a:miter/>
            </a:ln>
          </p:spPr>
          <p:txBody>
            <a:bodyPr rtlCol="0" anchor="ctr"/>
            <a:lstStyle/>
            <a:p>
              <a:endParaRPr lang="en-GB" noProof="0"/>
            </a:p>
          </p:txBody>
        </p:sp>
        <p:sp>
          <p:nvSpPr>
            <p:cNvPr id="39" name="Frihåndsform: figur 38">
              <a:extLst>
                <a:ext uri="{FF2B5EF4-FFF2-40B4-BE49-F238E27FC236}">
                  <a16:creationId xmlns:a16="http://schemas.microsoft.com/office/drawing/2014/main" id="{07776F89-8E87-3A9B-10C5-4C03E8326973}"/>
                </a:ext>
              </a:extLst>
            </p:cNvPr>
            <p:cNvSpPr/>
            <p:nvPr/>
          </p:nvSpPr>
          <p:spPr>
            <a:xfrm>
              <a:off x="5334151" y="2032378"/>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rgbClr val="FFFFFF"/>
            </a:solidFill>
            <a:ln w="12677" cap="flat">
              <a:noFill/>
              <a:prstDash val="solid"/>
              <a:miter/>
            </a:ln>
          </p:spPr>
          <p:txBody>
            <a:bodyPr rtlCol="0" anchor="ctr"/>
            <a:lstStyle/>
            <a:p>
              <a:endParaRPr lang="en-GB" noProof="0"/>
            </a:p>
          </p:txBody>
        </p:sp>
      </p:grpSp>
      <p:sp>
        <p:nvSpPr>
          <p:cNvPr id="8" name="Frihåndsform: figur 7">
            <a:extLst>
              <a:ext uri="{FF2B5EF4-FFF2-40B4-BE49-F238E27FC236}">
                <a16:creationId xmlns:a16="http://schemas.microsoft.com/office/drawing/2014/main" id="{DEEA943C-FB0F-1835-8738-72F3527342D5}"/>
              </a:ext>
              <a:ext uri="{C183D7F6-B498-43B3-948B-1728B52AA6E4}">
                <adec:decorative xmlns:adec="http://schemas.microsoft.com/office/drawing/2017/decorative" val="1"/>
              </a:ext>
            </a:extLst>
          </p:cNvPr>
          <p:cNvSpPr/>
          <p:nvPr/>
        </p:nvSpPr>
        <p:spPr>
          <a:xfrm>
            <a:off x="6350000" y="2030413"/>
            <a:ext cx="5332412" cy="1514169"/>
          </a:xfrm>
          <a:custGeom>
            <a:avLst/>
            <a:gdLst>
              <a:gd name="connsiteX0" fmla="*/ 0 w 5332412"/>
              <a:gd name="connsiteY0" fmla="*/ 0 h 1269621"/>
              <a:gd name="connsiteX1" fmla="*/ 5332412 w 5332412"/>
              <a:gd name="connsiteY1" fmla="*/ 0 h 1269621"/>
              <a:gd name="connsiteX2" fmla="*/ 5332412 w 5332412"/>
              <a:gd name="connsiteY2" fmla="*/ 1269621 h 1269621"/>
              <a:gd name="connsiteX3" fmla="*/ 0 w 5332412"/>
              <a:gd name="connsiteY3" fmla="*/ 1269621 h 1269621"/>
            </a:gdLst>
            <a:ahLst/>
            <a:cxnLst>
              <a:cxn ang="0">
                <a:pos x="connsiteX0" y="connsiteY0"/>
              </a:cxn>
              <a:cxn ang="0">
                <a:pos x="connsiteX1" y="connsiteY1"/>
              </a:cxn>
              <a:cxn ang="0">
                <a:pos x="connsiteX2" y="connsiteY2"/>
              </a:cxn>
              <a:cxn ang="0">
                <a:pos x="connsiteX3" y="connsiteY3"/>
              </a:cxn>
            </a:cxnLst>
            <a:rect l="l" t="t" r="r" b="b"/>
            <a:pathLst>
              <a:path w="5332412" h="1269621">
                <a:moveTo>
                  <a:pt x="0" y="0"/>
                </a:moveTo>
                <a:lnTo>
                  <a:pt x="5332412" y="0"/>
                </a:lnTo>
                <a:lnTo>
                  <a:pt x="5332412" y="1269621"/>
                </a:lnTo>
                <a:lnTo>
                  <a:pt x="0" y="1269621"/>
                </a:lnTo>
                <a:close/>
              </a:path>
            </a:pathLst>
          </a:custGeom>
          <a:solidFill>
            <a:srgbClr val="F2F2F2"/>
          </a:solidFill>
          <a:ln w="12677" cap="flat">
            <a:noFill/>
            <a:prstDash val="solid"/>
            <a:miter/>
          </a:ln>
        </p:spPr>
        <p:txBody>
          <a:bodyPr rtlCol="0" anchor="ctr"/>
          <a:lstStyle/>
          <a:p>
            <a:endParaRPr lang="en-GB" noProof="0"/>
          </a:p>
        </p:txBody>
      </p:sp>
      <p:sp>
        <p:nvSpPr>
          <p:cNvPr id="11" name="Frihåndsform: figur 10">
            <a:extLst>
              <a:ext uri="{FF2B5EF4-FFF2-40B4-BE49-F238E27FC236}">
                <a16:creationId xmlns:a16="http://schemas.microsoft.com/office/drawing/2014/main" id="{D12B686D-C80C-B596-8355-0975D50E4D8C}"/>
              </a:ext>
              <a:ext uri="{C183D7F6-B498-43B3-948B-1728B52AA6E4}">
                <adec:decorative xmlns:adec="http://schemas.microsoft.com/office/drawing/2017/decorative" val="1"/>
              </a:ext>
            </a:extLst>
          </p:cNvPr>
          <p:cNvSpPr/>
          <p:nvPr/>
        </p:nvSpPr>
        <p:spPr>
          <a:xfrm>
            <a:off x="11428487" y="2030413"/>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chemeClr val="bg1"/>
          </a:solidFill>
          <a:ln w="12677" cap="flat">
            <a:noFill/>
            <a:prstDash val="solid"/>
            <a:miter/>
          </a:ln>
        </p:spPr>
        <p:txBody>
          <a:bodyPr rtlCol="0" anchor="ctr"/>
          <a:lstStyle/>
          <a:p>
            <a:endParaRPr lang="en-GB" noProof="0"/>
          </a:p>
        </p:txBody>
      </p:sp>
      <p:sp>
        <p:nvSpPr>
          <p:cNvPr id="42" name="Frihåndsform: figur 41">
            <a:extLst>
              <a:ext uri="{FF2B5EF4-FFF2-40B4-BE49-F238E27FC236}">
                <a16:creationId xmlns:a16="http://schemas.microsoft.com/office/drawing/2014/main" id="{D1584B6C-A027-B255-008E-B501C3CCCB47}"/>
              </a:ext>
              <a:ext uri="{C183D7F6-B498-43B3-948B-1728B52AA6E4}">
                <adec:decorative xmlns:adec="http://schemas.microsoft.com/office/drawing/2017/decorative" val="1"/>
              </a:ext>
            </a:extLst>
          </p:cNvPr>
          <p:cNvSpPr/>
          <p:nvPr/>
        </p:nvSpPr>
        <p:spPr>
          <a:xfrm>
            <a:off x="6350000" y="4064365"/>
            <a:ext cx="5332412" cy="1522048"/>
          </a:xfrm>
          <a:custGeom>
            <a:avLst/>
            <a:gdLst>
              <a:gd name="connsiteX0" fmla="*/ 0 w 5332412"/>
              <a:gd name="connsiteY0" fmla="*/ 0 h 1269621"/>
              <a:gd name="connsiteX1" fmla="*/ 5332412 w 5332412"/>
              <a:gd name="connsiteY1" fmla="*/ 0 h 1269621"/>
              <a:gd name="connsiteX2" fmla="*/ 5332412 w 5332412"/>
              <a:gd name="connsiteY2" fmla="*/ 1269621 h 1269621"/>
              <a:gd name="connsiteX3" fmla="*/ 0 w 5332412"/>
              <a:gd name="connsiteY3" fmla="*/ 1269621 h 1269621"/>
            </a:gdLst>
            <a:ahLst/>
            <a:cxnLst>
              <a:cxn ang="0">
                <a:pos x="connsiteX0" y="connsiteY0"/>
              </a:cxn>
              <a:cxn ang="0">
                <a:pos x="connsiteX1" y="connsiteY1"/>
              </a:cxn>
              <a:cxn ang="0">
                <a:pos x="connsiteX2" y="connsiteY2"/>
              </a:cxn>
              <a:cxn ang="0">
                <a:pos x="connsiteX3" y="connsiteY3"/>
              </a:cxn>
            </a:cxnLst>
            <a:rect l="l" t="t" r="r" b="b"/>
            <a:pathLst>
              <a:path w="5332412" h="1269621">
                <a:moveTo>
                  <a:pt x="0" y="0"/>
                </a:moveTo>
                <a:lnTo>
                  <a:pt x="5332412" y="0"/>
                </a:lnTo>
                <a:lnTo>
                  <a:pt x="5332412" y="1269621"/>
                </a:lnTo>
                <a:lnTo>
                  <a:pt x="0" y="1269621"/>
                </a:lnTo>
                <a:close/>
              </a:path>
            </a:pathLst>
          </a:custGeom>
          <a:solidFill>
            <a:srgbClr val="F2F2F2"/>
          </a:solidFill>
          <a:ln w="12677" cap="flat">
            <a:noFill/>
            <a:prstDash val="solid"/>
            <a:miter/>
          </a:ln>
        </p:spPr>
        <p:txBody>
          <a:bodyPr rtlCol="0" anchor="ctr"/>
          <a:lstStyle/>
          <a:p>
            <a:endParaRPr lang="en-GB" noProof="0"/>
          </a:p>
        </p:txBody>
      </p:sp>
      <p:sp>
        <p:nvSpPr>
          <p:cNvPr id="43" name="Frihåndsform: figur 42">
            <a:extLst>
              <a:ext uri="{FF2B5EF4-FFF2-40B4-BE49-F238E27FC236}">
                <a16:creationId xmlns:a16="http://schemas.microsoft.com/office/drawing/2014/main" id="{36EDC6C2-827F-E454-881B-2111B12C219E}"/>
              </a:ext>
              <a:ext uri="{C183D7F6-B498-43B3-948B-1728B52AA6E4}">
                <adec:decorative xmlns:adec="http://schemas.microsoft.com/office/drawing/2017/decorative" val="1"/>
              </a:ext>
            </a:extLst>
          </p:cNvPr>
          <p:cNvSpPr/>
          <p:nvPr/>
        </p:nvSpPr>
        <p:spPr>
          <a:xfrm rot="5400000">
            <a:off x="11428487" y="5332498"/>
            <a:ext cx="253924" cy="253928"/>
          </a:xfrm>
          <a:custGeom>
            <a:avLst/>
            <a:gdLst>
              <a:gd name="connsiteX0" fmla="*/ 253569 w 253924"/>
              <a:gd name="connsiteY0" fmla="*/ 253929 h 253928"/>
              <a:gd name="connsiteX1" fmla="*/ 253924 w 253924"/>
              <a:gd name="connsiteY1" fmla="*/ 253929 h 253928"/>
              <a:gd name="connsiteX2" fmla="*/ 253924 w 253924"/>
              <a:gd name="connsiteY2" fmla="*/ 0 h 253928"/>
              <a:gd name="connsiteX3" fmla="*/ 0 w 253924"/>
              <a:gd name="connsiteY3" fmla="*/ 0 h 253928"/>
              <a:gd name="connsiteX4" fmla="*/ 253569 w 253924"/>
              <a:gd name="connsiteY4" fmla="*/ 253929 h 2539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3924" h="253928">
                <a:moveTo>
                  <a:pt x="253569" y="253929"/>
                </a:moveTo>
                <a:lnTo>
                  <a:pt x="253924" y="253929"/>
                </a:lnTo>
                <a:lnTo>
                  <a:pt x="253924" y="0"/>
                </a:lnTo>
                <a:lnTo>
                  <a:pt x="0" y="0"/>
                </a:lnTo>
                <a:cubicBezTo>
                  <a:pt x="0" y="140120"/>
                  <a:pt x="113491" y="253733"/>
                  <a:pt x="253569" y="253929"/>
                </a:cubicBezTo>
                <a:close/>
              </a:path>
            </a:pathLst>
          </a:custGeom>
          <a:solidFill>
            <a:srgbClr val="FFFFFF"/>
          </a:solidFill>
          <a:ln w="12677" cap="flat">
            <a:noFill/>
            <a:prstDash val="solid"/>
            <a:miter/>
          </a:ln>
        </p:spPr>
        <p:txBody>
          <a:bodyPr rtlCol="0" anchor="ctr"/>
          <a:lstStyle/>
          <a:p>
            <a:endParaRPr lang="en-GB" noProof="0"/>
          </a:p>
        </p:txBody>
      </p:sp>
      <p:sp>
        <p:nvSpPr>
          <p:cNvPr id="31" name="Plassholder for overskrift">
            <a:extLst>
              <a:ext uri="{FF2B5EF4-FFF2-40B4-BE49-F238E27FC236}">
                <a16:creationId xmlns:a16="http://schemas.microsoft.com/office/drawing/2014/main" id="{68237B08-2C5B-9217-2604-013E5BA2090C}"/>
              </a:ext>
            </a:extLst>
          </p:cNvPr>
          <p:cNvSpPr>
            <a:spLocks noGrp="1"/>
          </p:cNvSpPr>
          <p:nvPr>
            <p:ph type="body" sz="quarter" idx="27" hasCustomPrompt="1"/>
          </p:nvPr>
        </p:nvSpPr>
        <p:spPr>
          <a:xfrm>
            <a:off x="2285924" y="2253718"/>
            <a:ext cx="2927426" cy="252412"/>
          </a:xfrm>
        </p:spPr>
        <p:txBody>
          <a:bodyPr/>
          <a:lstStyle>
            <a:lvl1pPr marL="0" indent="0">
              <a:spcBef>
                <a:spcPts val="0"/>
              </a:spcBef>
              <a:buNone/>
              <a:defRPr b="1">
                <a:latin typeface="+mn-lt"/>
              </a:defRPr>
            </a:lvl1pPr>
          </a:lstStyle>
          <a:p>
            <a:pPr lvl="0"/>
            <a:r>
              <a:rPr lang="en-GB" noProof="0"/>
              <a:t>Heading about topic</a:t>
            </a:r>
          </a:p>
        </p:txBody>
      </p:sp>
      <p:sp>
        <p:nvSpPr>
          <p:cNvPr id="32" name="Plassholder for tekst 30">
            <a:extLst>
              <a:ext uri="{FF2B5EF4-FFF2-40B4-BE49-F238E27FC236}">
                <a16:creationId xmlns:a16="http://schemas.microsoft.com/office/drawing/2014/main" id="{F05B16C7-3C3D-E127-60C4-A642084D5845}"/>
              </a:ext>
            </a:extLst>
          </p:cNvPr>
          <p:cNvSpPr>
            <a:spLocks noGrp="1"/>
          </p:cNvSpPr>
          <p:nvPr>
            <p:ph type="body" sz="quarter" idx="28" hasCustomPrompt="1"/>
          </p:nvPr>
        </p:nvSpPr>
        <p:spPr>
          <a:xfrm>
            <a:off x="2285923" y="2517624"/>
            <a:ext cx="3300490" cy="858034"/>
          </a:xfrm>
        </p:spPr>
        <p:txBody>
          <a:bodyPr/>
          <a:lstStyle>
            <a:lvl1pPr marL="0" indent="0">
              <a:spcBef>
                <a:spcPts val="0"/>
              </a:spcBef>
              <a:buNone/>
              <a:defRPr b="0">
                <a:latin typeface="+mn-lt"/>
              </a:defRPr>
            </a:lvl1pPr>
          </a:lstStyle>
          <a:p>
            <a:pPr lvl="0"/>
            <a:r>
              <a:rPr lang="en-GB" noProof="0"/>
              <a:t>Body text can be placed here and span up to two lines. This slide is used to show four points in a tidy manner.</a:t>
            </a:r>
          </a:p>
        </p:txBody>
      </p:sp>
      <p:sp>
        <p:nvSpPr>
          <p:cNvPr id="33" name="Plassholder for overskrift">
            <a:extLst>
              <a:ext uri="{FF2B5EF4-FFF2-40B4-BE49-F238E27FC236}">
                <a16:creationId xmlns:a16="http://schemas.microsoft.com/office/drawing/2014/main" id="{3B5BDC39-77EE-A1D1-26B5-ADB9C74FA635}"/>
              </a:ext>
            </a:extLst>
          </p:cNvPr>
          <p:cNvSpPr>
            <a:spLocks noGrp="1"/>
          </p:cNvSpPr>
          <p:nvPr>
            <p:ph type="body" sz="quarter" idx="29" hasCustomPrompt="1"/>
          </p:nvPr>
        </p:nvSpPr>
        <p:spPr>
          <a:xfrm>
            <a:off x="8126412" y="2260681"/>
            <a:ext cx="2928937" cy="252412"/>
          </a:xfrm>
        </p:spPr>
        <p:txBody>
          <a:bodyPr/>
          <a:lstStyle>
            <a:lvl1pPr marL="0" indent="0">
              <a:spcBef>
                <a:spcPts val="0"/>
              </a:spcBef>
              <a:buNone/>
              <a:defRPr b="1">
                <a:latin typeface="+mn-lt"/>
              </a:defRPr>
            </a:lvl1pPr>
          </a:lstStyle>
          <a:p>
            <a:pPr lvl="0"/>
            <a:r>
              <a:rPr lang="en-GB" noProof="0"/>
              <a:t>Heading about topic</a:t>
            </a:r>
          </a:p>
        </p:txBody>
      </p:sp>
      <p:sp>
        <p:nvSpPr>
          <p:cNvPr id="34" name="Plassholder for tekst 30">
            <a:extLst>
              <a:ext uri="{FF2B5EF4-FFF2-40B4-BE49-F238E27FC236}">
                <a16:creationId xmlns:a16="http://schemas.microsoft.com/office/drawing/2014/main" id="{15B4885D-49B4-CA33-AEAB-5FD8DD315353}"/>
              </a:ext>
            </a:extLst>
          </p:cNvPr>
          <p:cNvSpPr>
            <a:spLocks noGrp="1"/>
          </p:cNvSpPr>
          <p:nvPr>
            <p:ph type="body" sz="quarter" idx="30" hasCustomPrompt="1"/>
          </p:nvPr>
        </p:nvSpPr>
        <p:spPr>
          <a:xfrm>
            <a:off x="8126412" y="2524587"/>
            <a:ext cx="3300410" cy="858034"/>
          </a:xfrm>
        </p:spPr>
        <p:txBody>
          <a:bodyPr/>
          <a:lstStyle>
            <a:lvl1pPr marL="0" indent="0">
              <a:spcBef>
                <a:spcPts val="0"/>
              </a:spcBef>
              <a:buNone/>
              <a:defRPr b="0">
                <a:latin typeface="+mn-lt"/>
              </a:defRPr>
            </a:lvl1pPr>
          </a:lstStyle>
          <a:p>
            <a:pPr lvl="0"/>
            <a:r>
              <a:rPr lang="en-GB" noProof="0"/>
              <a:t>Body text can be placed here and span up to two lines. This slide is used to show four points in a tidy manner.</a:t>
            </a:r>
          </a:p>
        </p:txBody>
      </p:sp>
      <p:sp>
        <p:nvSpPr>
          <p:cNvPr id="35" name="Plassholder for overskrift">
            <a:extLst>
              <a:ext uri="{FF2B5EF4-FFF2-40B4-BE49-F238E27FC236}">
                <a16:creationId xmlns:a16="http://schemas.microsoft.com/office/drawing/2014/main" id="{F01668F8-702C-A8FF-6383-BE4F4B7DE814}"/>
              </a:ext>
            </a:extLst>
          </p:cNvPr>
          <p:cNvSpPr>
            <a:spLocks noGrp="1"/>
          </p:cNvSpPr>
          <p:nvPr>
            <p:ph type="body" sz="quarter" idx="31" hasCustomPrompt="1"/>
          </p:nvPr>
        </p:nvSpPr>
        <p:spPr>
          <a:xfrm>
            <a:off x="8126412" y="4288260"/>
            <a:ext cx="2928937" cy="252412"/>
          </a:xfrm>
        </p:spPr>
        <p:txBody>
          <a:bodyPr/>
          <a:lstStyle>
            <a:lvl1pPr marL="0" indent="0">
              <a:spcBef>
                <a:spcPts val="0"/>
              </a:spcBef>
              <a:buNone/>
              <a:defRPr b="1">
                <a:latin typeface="+mn-lt"/>
              </a:defRPr>
            </a:lvl1pPr>
          </a:lstStyle>
          <a:p>
            <a:pPr lvl="0"/>
            <a:r>
              <a:rPr lang="en-GB" noProof="0"/>
              <a:t>Heading about topic</a:t>
            </a:r>
          </a:p>
        </p:txBody>
      </p:sp>
      <p:sp>
        <p:nvSpPr>
          <p:cNvPr id="36" name="Plassholder for tekst 30">
            <a:extLst>
              <a:ext uri="{FF2B5EF4-FFF2-40B4-BE49-F238E27FC236}">
                <a16:creationId xmlns:a16="http://schemas.microsoft.com/office/drawing/2014/main" id="{A02A2FE9-5A9B-A971-6175-16B7D389B0AD}"/>
              </a:ext>
            </a:extLst>
          </p:cNvPr>
          <p:cNvSpPr>
            <a:spLocks noGrp="1"/>
          </p:cNvSpPr>
          <p:nvPr>
            <p:ph type="body" sz="quarter" idx="32" hasCustomPrompt="1"/>
          </p:nvPr>
        </p:nvSpPr>
        <p:spPr>
          <a:xfrm>
            <a:off x="8126412" y="4552166"/>
            <a:ext cx="3300410" cy="858034"/>
          </a:xfrm>
        </p:spPr>
        <p:txBody>
          <a:bodyPr/>
          <a:lstStyle>
            <a:lvl1pPr marL="0" indent="0">
              <a:spcBef>
                <a:spcPts val="0"/>
              </a:spcBef>
              <a:buNone/>
              <a:defRPr b="0">
                <a:latin typeface="+mn-lt"/>
              </a:defRPr>
            </a:lvl1pPr>
          </a:lstStyle>
          <a:p>
            <a:pPr lvl="0"/>
            <a:r>
              <a:rPr lang="en-GB" noProof="0"/>
              <a:t>Body text can be placed here and span up to two lines. This slide is used to show four points in a tidy manner.</a:t>
            </a:r>
          </a:p>
        </p:txBody>
      </p:sp>
      <p:sp>
        <p:nvSpPr>
          <p:cNvPr id="18" name="Frihåndsform: figur 17">
            <a:extLst>
              <a:ext uri="{FF2B5EF4-FFF2-40B4-BE49-F238E27FC236}">
                <a16:creationId xmlns:a16="http://schemas.microsoft.com/office/drawing/2014/main" id="{AFC2DFC5-F92C-4F9F-61D8-7D4C3430BCE3}"/>
              </a:ext>
            </a:extLst>
          </p:cNvPr>
          <p:cNvSpPr/>
          <p:nvPr userDrawn="1"/>
        </p:nvSpPr>
        <p:spPr>
          <a:xfrm>
            <a:off x="11428487" y="3556076"/>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chemeClr val="bg1"/>
          </a:solidFill>
          <a:ln w="12677" cap="flat">
            <a:noFill/>
            <a:prstDash val="solid"/>
            <a:miter/>
          </a:ln>
        </p:spPr>
        <p:txBody>
          <a:bodyPr rtlCol="0" anchor="ctr"/>
          <a:lstStyle/>
          <a:p>
            <a:endParaRPr lang="en-GB" noProof="0"/>
          </a:p>
        </p:txBody>
      </p:sp>
      <p:sp>
        <p:nvSpPr>
          <p:cNvPr id="19" name="Frihåndsform: figur 18">
            <a:extLst>
              <a:ext uri="{FF2B5EF4-FFF2-40B4-BE49-F238E27FC236}">
                <a16:creationId xmlns:a16="http://schemas.microsoft.com/office/drawing/2014/main" id="{74D4A330-C7F0-6216-6C0B-C06B7ED6BFA1}"/>
              </a:ext>
              <a:ext uri="{C183D7F6-B498-43B3-948B-1728B52AA6E4}">
                <adec:decorative xmlns:adec="http://schemas.microsoft.com/office/drawing/2017/decorative" val="1"/>
              </a:ext>
            </a:extLst>
          </p:cNvPr>
          <p:cNvSpPr/>
          <p:nvPr userDrawn="1"/>
        </p:nvSpPr>
        <p:spPr>
          <a:xfrm>
            <a:off x="509588" y="4052886"/>
            <a:ext cx="5332412" cy="1533527"/>
          </a:xfrm>
          <a:custGeom>
            <a:avLst/>
            <a:gdLst>
              <a:gd name="connsiteX0" fmla="*/ 0 w 5332412"/>
              <a:gd name="connsiteY0" fmla="*/ 0 h 1269621"/>
              <a:gd name="connsiteX1" fmla="*/ 5332412 w 5332412"/>
              <a:gd name="connsiteY1" fmla="*/ 0 h 1269621"/>
              <a:gd name="connsiteX2" fmla="*/ 5332412 w 5332412"/>
              <a:gd name="connsiteY2" fmla="*/ 1269621 h 1269621"/>
              <a:gd name="connsiteX3" fmla="*/ 0 w 5332412"/>
              <a:gd name="connsiteY3" fmla="*/ 1269621 h 1269621"/>
            </a:gdLst>
            <a:ahLst/>
            <a:cxnLst>
              <a:cxn ang="0">
                <a:pos x="connsiteX0" y="connsiteY0"/>
              </a:cxn>
              <a:cxn ang="0">
                <a:pos x="connsiteX1" y="connsiteY1"/>
              </a:cxn>
              <a:cxn ang="0">
                <a:pos x="connsiteX2" y="connsiteY2"/>
              </a:cxn>
              <a:cxn ang="0">
                <a:pos x="connsiteX3" y="connsiteY3"/>
              </a:cxn>
            </a:cxnLst>
            <a:rect l="l" t="t" r="r" b="b"/>
            <a:pathLst>
              <a:path w="5332412" h="1269621">
                <a:moveTo>
                  <a:pt x="0" y="0"/>
                </a:moveTo>
                <a:lnTo>
                  <a:pt x="5332412" y="0"/>
                </a:lnTo>
                <a:lnTo>
                  <a:pt x="5332412" y="1269621"/>
                </a:lnTo>
                <a:lnTo>
                  <a:pt x="0" y="1269621"/>
                </a:lnTo>
                <a:close/>
              </a:path>
            </a:pathLst>
          </a:custGeom>
          <a:solidFill>
            <a:srgbClr val="F2F2F2"/>
          </a:solidFill>
          <a:ln w="12677" cap="flat">
            <a:noFill/>
            <a:prstDash val="solid"/>
            <a:miter/>
          </a:ln>
        </p:spPr>
        <p:txBody>
          <a:bodyPr rtlCol="0" anchor="ctr"/>
          <a:lstStyle/>
          <a:p>
            <a:endParaRPr lang="en-GB" noProof="0"/>
          </a:p>
        </p:txBody>
      </p:sp>
      <p:sp>
        <p:nvSpPr>
          <p:cNvPr id="20" name="Frihåndsform: figur 19">
            <a:extLst>
              <a:ext uri="{FF2B5EF4-FFF2-40B4-BE49-F238E27FC236}">
                <a16:creationId xmlns:a16="http://schemas.microsoft.com/office/drawing/2014/main" id="{E756C000-3CD7-F586-5E4B-4CFC20EABF87}"/>
              </a:ext>
            </a:extLst>
          </p:cNvPr>
          <p:cNvSpPr/>
          <p:nvPr userDrawn="1"/>
        </p:nvSpPr>
        <p:spPr>
          <a:xfrm>
            <a:off x="5588075" y="3556000"/>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chemeClr val="bg1"/>
          </a:solidFill>
          <a:ln w="12677" cap="flat">
            <a:noFill/>
            <a:prstDash val="solid"/>
            <a:miter/>
          </a:ln>
        </p:spPr>
        <p:txBody>
          <a:bodyPr rtlCol="0" anchor="ctr"/>
          <a:lstStyle/>
          <a:p>
            <a:endParaRPr lang="en-GB" noProof="0"/>
          </a:p>
        </p:txBody>
      </p:sp>
      <p:sp>
        <p:nvSpPr>
          <p:cNvPr id="21" name="Plassholder for overskrift">
            <a:extLst>
              <a:ext uri="{FF2B5EF4-FFF2-40B4-BE49-F238E27FC236}">
                <a16:creationId xmlns:a16="http://schemas.microsoft.com/office/drawing/2014/main" id="{B631C5FB-DCAF-0EF8-E5A6-2E3A34B9CA12}"/>
              </a:ext>
            </a:extLst>
          </p:cNvPr>
          <p:cNvSpPr>
            <a:spLocks noGrp="1"/>
          </p:cNvSpPr>
          <p:nvPr>
            <p:ph type="body" sz="quarter" idx="35" hasCustomPrompt="1"/>
          </p:nvPr>
        </p:nvSpPr>
        <p:spPr>
          <a:xfrm>
            <a:off x="2285922" y="4283154"/>
            <a:ext cx="2929015" cy="252412"/>
          </a:xfrm>
        </p:spPr>
        <p:txBody>
          <a:bodyPr/>
          <a:lstStyle>
            <a:lvl1pPr marL="0" indent="0">
              <a:spcBef>
                <a:spcPts val="0"/>
              </a:spcBef>
              <a:buNone/>
              <a:defRPr b="1">
                <a:latin typeface="+mn-lt"/>
              </a:defRPr>
            </a:lvl1pPr>
          </a:lstStyle>
          <a:p>
            <a:pPr lvl="0"/>
            <a:r>
              <a:rPr lang="en-GB" noProof="0"/>
              <a:t>Heading about topic</a:t>
            </a:r>
          </a:p>
        </p:txBody>
      </p:sp>
      <p:sp>
        <p:nvSpPr>
          <p:cNvPr id="22" name="Plassholder for tekst 30">
            <a:extLst>
              <a:ext uri="{FF2B5EF4-FFF2-40B4-BE49-F238E27FC236}">
                <a16:creationId xmlns:a16="http://schemas.microsoft.com/office/drawing/2014/main" id="{E1C8D0B8-9E3F-5EE9-BB3A-5867C8A0BC44}"/>
              </a:ext>
            </a:extLst>
          </p:cNvPr>
          <p:cNvSpPr>
            <a:spLocks noGrp="1"/>
          </p:cNvSpPr>
          <p:nvPr>
            <p:ph type="body" sz="quarter" idx="36" hasCustomPrompt="1"/>
          </p:nvPr>
        </p:nvSpPr>
        <p:spPr>
          <a:xfrm>
            <a:off x="2285922" y="4547060"/>
            <a:ext cx="3300491" cy="858034"/>
          </a:xfrm>
        </p:spPr>
        <p:txBody>
          <a:bodyPr/>
          <a:lstStyle>
            <a:lvl1pPr marL="0" indent="0">
              <a:spcBef>
                <a:spcPts val="0"/>
              </a:spcBef>
              <a:buNone/>
              <a:defRPr b="0">
                <a:latin typeface="+mn-lt"/>
              </a:defRPr>
            </a:lvl1pPr>
          </a:lstStyle>
          <a:p>
            <a:pPr lvl="0"/>
            <a:r>
              <a:rPr lang="en-GB" noProof="0"/>
              <a:t>Body text can be placed here and span up to two lines. This slide is used to show four points in a tidy manner.</a:t>
            </a:r>
          </a:p>
        </p:txBody>
      </p:sp>
      <p:sp>
        <p:nvSpPr>
          <p:cNvPr id="23" name="Frihåndsform: figur 22">
            <a:extLst>
              <a:ext uri="{FF2B5EF4-FFF2-40B4-BE49-F238E27FC236}">
                <a16:creationId xmlns:a16="http://schemas.microsoft.com/office/drawing/2014/main" id="{213697D8-A819-9023-8939-225EEB0443DE}"/>
              </a:ext>
            </a:extLst>
          </p:cNvPr>
          <p:cNvSpPr/>
          <p:nvPr userDrawn="1"/>
        </p:nvSpPr>
        <p:spPr>
          <a:xfrm>
            <a:off x="5335588" y="3556000"/>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chemeClr val="bg1"/>
          </a:solidFill>
          <a:ln w="12677" cap="flat">
            <a:noFill/>
            <a:prstDash val="solid"/>
            <a:miter/>
          </a:ln>
        </p:spPr>
        <p:txBody>
          <a:bodyPr rtlCol="0" anchor="ctr"/>
          <a:lstStyle/>
          <a:p>
            <a:endParaRPr lang="en-GB" noProof="0"/>
          </a:p>
        </p:txBody>
      </p:sp>
      <p:sp>
        <p:nvSpPr>
          <p:cNvPr id="46" name="Frihåndsform: figur 45">
            <a:extLst>
              <a:ext uri="{FF2B5EF4-FFF2-40B4-BE49-F238E27FC236}">
                <a16:creationId xmlns:a16="http://schemas.microsoft.com/office/drawing/2014/main" id="{D7446AF0-281F-5F2D-E3BB-2735D930C4D9}"/>
              </a:ext>
              <a:ext uri="{C183D7F6-B498-43B3-948B-1728B52AA6E4}">
                <adec:decorative xmlns:adec="http://schemas.microsoft.com/office/drawing/2017/decorative" val="1"/>
              </a:ext>
            </a:extLst>
          </p:cNvPr>
          <p:cNvSpPr/>
          <p:nvPr userDrawn="1"/>
        </p:nvSpPr>
        <p:spPr>
          <a:xfrm>
            <a:off x="5586413" y="5332413"/>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rgbClr val="ED0000"/>
          </a:solidFill>
          <a:ln w="12677" cap="flat">
            <a:noFill/>
            <a:prstDash val="solid"/>
            <a:miter/>
          </a:ln>
        </p:spPr>
        <p:txBody>
          <a:bodyPr rtlCol="0" anchor="ctr"/>
          <a:lstStyle/>
          <a:p>
            <a:endParaRPr lang="en-GB" noProof="0"/>
          </a:p>
        </p:txBody>
      </p:sp>
      <p:sp>
        <p:nvSpPr>
          <p:cNvPr id="10" name="Plassholder for bilde 15">
            <a:extLst>
              <a:ext uri="{FF2B5EF4-FFF2-40B4-BE49-F238E27FC236}">
                <a16:creationId xmlns:a16="http://schemas.microsoft.com/office/drawing/2014/main" id="{8BED4A11-F604-9F5C-46BD-D02EFF575711}"/>
              </a:ext>
            </a:extLst>
          </p:cNvPr>
          <p:cNvSpPr>
            <a:spLocks noGrp="1"/>
          </p:cNvSpPr>
          <p:nvPr>
            <p:ph type="pic" sz="quarter" idx="39" hasCustomPrompt="1"/>
          </p:nvPr>
        </p:nvSpPr>
        <p:spPr>
          <a:xfrm>
            <a:off x="509588" y="2030412"/>
            <a:ext cx="1522412" cy="1523622"/>
          </a:xfrm>
          <a:solidFill>
            <a:schemeClr val="accent4"/>
          </a:solidFill>
        </p:spPr>
        <p:txBody>
          <a:bodyPr/>
          <a:lstStyle>
            <a:lvl1pPr marL="0" indent="0" algn="ctr">
              <a:buNone/>
              <a:defRPr sz="1200"/>
            </a:lvl1pPr>
          </a:lstStyle>
          <a:p>
            <a:r>
              <a:rPr lang="en-GB" noProof="0"/>
              <a:t>Click on the icon to add an image</a:t>
            </a:r>
          </a:p>
        </p:txBody>
      </p:sp>
      <p:sp>
        <p:nvSpPr>
          <p:cNvPr id="14" name="Plassholder for bilde 15">
            <a:extLst>
              <a:ext uri="{FF2B5EF4-FFF2-40B4-BE49-F238E27FC236}">
                <a16:creationId xmlns:a16="http://schemas.microsoft.com/office/drawing/2014/main" id="{76A5B51F-AE97-C6E2-F4DD-12CF968CE077}"/>
              </a:ext>
            </a:extLst>
          </p:cNvPr>
          <p:cNvSpPr>
            <a:spLocks noGrp="1"/>
          </p:cNvSpPr>
          <p:nvPr>
            <p:ph type="pic" sz="quarter" idx="40" hasCustomPrompt="1"/>
          </p:nvPr>
        </p:nvSpPr>
        <p:spPr>
          <a:xfrm>
            <a:off x="509588" y="4060799"/>
            <a:ext cx="1522412" cy="1523622"/>
          </a:xfrm>
          <a:solidFill>
            <a:schemeClr val="accent4"/>
          </a:solidFill>
        </p:spPr>
        <p:txBody>
          <a:bodyPr/>
          <a:lstStyle>
            <a:lvl1pPr marL="0" indent="0" algn="ctr">
              <a:buNone/>
              <a:defRPr sz="1200"/>
            </a:lvl1pPr>
          </a:lstStyle>
          <a:p>
            <a:r>
              <a:rPr lang="en-GB" noProof="0"/>
              <a:t>Click on the icon to add an image</a:t>
            </a:r>
          </a:p>
        </p:txBody>
      </p:sp>
      <p:sp>
        <p:nvSpPr>
          <p:cNvPr id="15" name="Plassholder for bilde 15">
            <a:extLst>
              <a:ext uri="{FF2B5EF4-FFF2-40B4-BE49-F238E27FC236}">
                <a16:creationId xmlns:a16="http://schemas.microsoft.com/office/drawing/2014/main" id="{B772F35D-6678-600B-62AD-B23443807FC4}"/>
              </a:ext>
            </a:extLst>
          </p:cNvPr>
          <p:cNvSpPr>
            <a:spLocks noGrp="1"/>
          </p:cNvSpPr>
          <p:nvPr>
            <p:ph type="pic" sz="quarter" idx="41" hasCustomPrompt="1"/>
          </p:nvPr>
        </p:nvSpPr>
        <p:spPr>
          <a:xfrm>
            <a:off x="6351588" y="2030412"/>
            <a:ext cx="1522412" cy="1523622"/>
          </a:xfrm>
          <a:solidFill>
            <a:schemeClr val="accent4"/>
          </a:solidFill>
        </p:spPr>
        <p:txBody>
          <a:bodyPr/>
          <a:lstStyle>
            <a:lvl1pPr marL="0" indent="0" algn="ctr">
              <a:buNone/>
              <a:defRPr sz="1200"/>
            </a:lvl1pPr>
          </a:lstStyle>
          <a:p>
            <a:r>
              <a:rPr lang="en-GB" noProof="0"/>
              <a:t>Click on the icon to add an image</a:t>
            </a:r>
          </a:p>
        </p:txBody>
      </p:sp>
      <p:sp>
        <p:nvSpPr>
          <p:cNvPr id="17" name="Plassholder for bilde 15">
            <a:extLst>
              <a:ext uri="{FF2B5EF4-FFF2-40B4-BE49-F238E27FC236}">
                <a16:creationId xmlns:a16="http://schemas.microsoft.com/office/drawing/2014/main" id="{E34658DF-5587-6A18-DE7B-94DF9D35AB68}"/>
              </a:ext>
            </a:extLst>
          </p:cNvPr>
          <p:cNvSpPr>
            <a:spLocks noGrp="1"/>
          </p:cNvSpPr>
          <p:nvPr>
            <p:ph type="pic" sz="quarter" idx="42" hasCustomPrompt="1"/>
          </p:nvPr>
        </p:nvSpPr>
        <p:spPr>
          <a:xfrm>
            <a:off x="6351588" y="4060799"/>
            <a:ext cx="1522412" cy="1523622"/>
          </a:xfrm>
          <a:solidFill>
            <a:schemeClr val="accent4"/>
          </a:solidFill>
        </p:spPr>
        <p:txBody>
          <a:bodyPr/>
          <a:lstStyle>
            <a:lvl1pPr marL="0" indent="0" algn="ctr">
              <a:buNone/>
              <a:defRPr sz="1200"/>
            </a:lvl1pPr>
          </a:lstStyle>
          <a:p>
            <a:r>
              <a:rPr lang="en-GB" noProof="0"/>
              <a:t>Click on the icon to add an image</a:t>
            </a:r>
          </a:p>
        </p:txBody>
      </p:sp>
    </p:spTree>
    <p:extLst>
      <p:ext uri="{BB962C8B-B14F-4D97-AF65-F5344CB8AC3E}">
        <p14:creationId xmlns:p14="http://schemas.microsoft.com/office/powerpoint/2010/main" val="2041780085"/>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showMasterSp="0" preserve="1" userDrawn="1">
  <p:cSld name="6 poenger med bilder">
    <p:spTree>
      <p:nvGrpSpPr>
        <p:cNvPr id="1" name=""/>
        <p:cNvGrpSpPr/>
        <p:nvPr/>
      </p:nvGrpSpPr>
      <p:grpSpPr>
        <a:xfrm>
          <a:off x="0" y="0"/>
          <a:ext cx="0" cy="0"/>
          <a:chOff x="0" y="0"/>
          <a:chExt cx="0" cy="0"/>
        </a:xfrm>
      </p:grpSpPr>
      <p:sp>
        <p:nvSpPr>
          <p:cNvPr id="6" name="Plassholder for stikktittel">
            <a:extLst>
              <a:ext uri="{FF2B5EF4-FFF2-40B4-BE49-F238E27FC236}">
                <a16:creationId xmlns:a16="http://schemas.microsoft.com/office/drawing/2014/main" id="{CD0CE8AF-E1D5-447A-8641-DEF1B00846AD}"/>
              </a:ext>
            </a:extLst>
          </p:cNvPr>
          <p:cNvSpPr>
            <a:spLocks noGrp="1"/>
          </p:cNvSpPr>
          <p:nvPr>
            <p:ph type="body" sz="quarter" idx="14" hasCustomPrompt="1"/>
          </p:nvPr>
        </p:nvSpPr>
        <p:spPr>
          <a:xfrm>
            <a:off x="509590" y="496117"/>
            <a:ext cx="5332412" cy="276999"/>
          </a:xfrm>
        </p:spPr>
        <p:txBody>
          <a:bodyPr wrap="square">
            <a:spAutoFit/>
          </a:bodyPr>
          <a:lstStyle>
            <a:lvl1pPr marL="0" indent="0">
              <a:lnSpc>
                <a:spcPct val="100000"/>
              </a:lnSpc>
              <a:spcBef>
                <a:spcPts val="0"/>
              </a:spcBef>
              <a:buNone/>
              <a:defRPr sz="1800" spc="-20" baseline="0">
                <a:solidFill>
                  <a:schemeClr val="accent1"/>
                </a:solidFill>
              </a:defRPr>
            </a:lvl1pPr>
          </a:lstStyle>
          <a:p>
            <a:pPr lvl="0"/>
            <a:r>
              <a:rPr lang="en-GB" noProof="0"/>
              <a:t>Sub header, topic or chapter name</a:t>
            </a:r>
          </a:p>
        </p:txBody>
      </p:sp>
      <p:sp>
        <p:nvSpPr>
          <p:cNvPr id="2" name="Tittel 1">
            <a:extLst>
              <a:ext uri="{FF2B5EF4-FFF2-40B4-BE49-F238E27FC236}">
                <a16:creationId xmlns:a16="http://schemas.microsoft.com/office/drawing/2014/main" id="{E4103CD8-DC4B-1EAC-E4B7-A853F1896FA8}"/>
              </a:ext>
            </a:extLst>
          </p:cNvPr>
          <p:cNvSpPr>
            <a:spLocks noGrp="1"/>
          </p:cNvSpPr>
          <p:nvPr>
            <p:ph type="title" hasCustomPrompt="1"/>
          </p:nvPr>
        </p:nvSpPr>
        <p:spPr>
          <a:xfrm>
            <a:off x="509589" y="766764"/>
            <a:ext cx="11172824" cy="976229"/>
          </a:xfrm>
        </p:spPr>
        <p:txBody>
          <a:bodyPr/>
          <a:lstStyle/>
          <a:p>
            <a:r>
              <a:rPr lang="en-GB" noProof="0"/>
              <a:t>Heading</a:t>
            </a:r>
          </a:p>
        </p:txBody>
      </p:sp>
      <p:sp>
        <p:nvSpPr>
          <p:cNvPr id="3" name="Plassholder for dato 2">
            <a:extLst>
              <a:ext uri="{FF2B5EF4-FFF2-40B4-BE49-F238E27FC236}">
                <a16:creationId xmlns:a16="http://schemas.microsoft.com/office/drawing/2014/main" id="{23DA3595-0D76-FC7F-CE98-A2771164E217}"/>
              </a:ext>
            </a:extLst>
          </p:cNvPr>
          <p:cNvSpPr>
            <a:spLocks noGrp="1"/>
          </p:cNvSpPr>
          <p:nvPr>
            <p:ph type="dt" sz="half" idx="10"/>
          </p:nvPr>
        </p:nvSpPr>
        <p:spPr/>
        <p:txBody>
          <a:bodyPr/>
          <a:lstStyle/>
          <a:p>
            <a:fld id="{E6A610A8-4EE9-470C-972D-0E41A2C50444}" type="datetimeFigureOut">
              <a:rPr lang="en-GB" noProof="0" smtClean="0"/>
              <a:t>10/08/2026</a:t>
            </a:fld>
            <a:endParaRPr lang="en-GB" noProof="0"/>
          </a:p>
        </p:txBody>
      </p:sp>
      <p:sp>
        <p:nvSpPr>
          <p:cNvPr id="4" name="Plassholder for bunntekst 3">
            <a:extLst>
              <a:ext uri="{FF2B5EF4-FFF2-40B4-BE49-F238E27FC236}">
                <a16:creationId xmlns:a16="http://schemas.microsoft.com/office/drawing/2014/main" id="{A8C16737-31A4-6AA3-36AE-0BE2577D1271}"/>
              </a:ext>
            </a:extLst>
          </p:cNvPr>
          <p:cNvSpPr>
            <a:spLocks noGrp="1"/>
          </p:cNvSpPr>
          <p:nvPr>
            <p:ph type="ftr" sz="quarter" idx="11"/>
          </p:nvPr>
        </p:nvSpPr>
        <p:spPr/>
        <p:txBody>
          <a:bodyPr/>
          <a:lstStyle/>
          <a:p>
            <a:endParaRPr lang="en-GB" noProof="0"/>
          </a:p>
        </p:txBody>
      </p:sp>
      <p:sp>
        <p:nvSpPr>
          <p:cNvPr id="5" name="Plassholder for lysbildenummer 4">
            <a:extLst>
              <a:ext uri="{FF2B5EF4-FFF2-40B4-BE49-F238E27FC236}">
                <a16:creationId xmlns:a16="http://schemas.microsoft.com/office/drawing/2014/main" id="{C6A46AD8-B713-9AE7-6379-37F6049140CD}"/>
              </a:ext>
            </a:extLst>
          </p:cNvPr>
          <p:cNvSpPr>
            <a:spLocks noGrp="1"/>
          </p:cNvSpPr>
          <p:nvPr>
            <p:ph type="sldNum" sz="quarter" idx="12"/>
          </p:nvPr>
        </p:nvSpPr>
        <p:spPr/>
        <p:txBody>
          <a:bodyPr/>
          <a:lstStyle/>
          <a:p>
            <a:fld id="{BE2ACD00-28B2-4D17-A930-2C9F8441C7CA}" type="slidenum">
              <a:rPr lang="en-GB" noProof="0" smtClean="0"/>
              <a:t>‹#›</a:t>
            </a:fld>
            <a:endParaRPr lang="en-GB" noProof="0"/>
          </a:p>
        </p:txBody>
      </p:sp>
      <p:sp>
        <p:nvSpPr>
          <p:cNvPr id="9" name="Frihåndsform: figur 8">
            <a:extLst>
              <a:ext uri="{FF2B5EF4-FFF2-40B4-BE49-F238E27FC236}">
                <a16:creationId xmlns:a16="http://schemas.microsoft.com/office/drawing/2014/main" id="{C09BD250-C44D-AC25-A58B-683614914FD7}"/>
              </a:ext>
              <a:ext uri="{C183D7F6-B498-43B3-948B-1728B52AA6E4}">
                <adec:decorative xmlns:adec="http://schemas.microsoft.com/office/drawing/2017/decorative" val="1"/>
              </a:ext>
            </a:extLst>
          </p:cNvPr>
          <p:cNvSpPr/>
          <p:nvPr/>
        </p:nvSpPr>
        <p:spPr>
          <a:xfrm>
            <a:off x="509588" y="2032378"/>
            <a:ext cx="5332412" cy="1269622"/>
          </a:xfrm>
          <a:custGeom>
            <a:avLst/>
            <a:gdLst>
              <a:gd name="connsiteX0" fmla="*/ 0 w 5332412"/>
              <a:gd name="connsiteY0" fmla="*/ 0 h 1269622"/>
              <a:gd name="connsiteX1" fmla="*/ 5332412 w 5332412"/>
              <a:gd name="connsiteY1" fmla="*/ 0 h 1269622"/>
              <a:gd name="connsiteX2" fmla="*/ 5332412 w 5332412"/>
              <a:gd name="connsiteY2" fmla="*/ 1269622 h 1269622"/>
              <a:gd name="connsiteX3" fmla="*/ 0 w 5332412"/>
              <a:gd name="connsiteY3" fmla="*/ 1269622 h 1269622"/>
            </a:gdLst>
            <a:ahLst/>
            <a:cxnLst>
              <a:cxn ang="0">
                <a:pos x="connsiteX0" y="connsiteY0"/>
              </a:cxn>
              <a:cxn ang="0">
                <a:pos x="connsiteX1" y="connsiteY1"/>
              </a:cxn>
              <a:cxn ang="0">
                <a:pos x="connsiteX2" y="connsiteY2"/>
              </a:cxn>
              <a:cxn ang="0">
                <a:pos x="connsiteX3" y="connsiteY3"/>
              </a:cxn>
            </a:cxnLst>
            <a:rect l="l" t="t" r="r" b="b"/>
            <a:pathLst>
              <a:path w="5332412" h="1269622">
                <a:moveTo>
                  <a:pt x="0" y="0"/>
                </a:moveTo>
                <a:lnTo>
                  <a:pt x="5332412" y="0"/>
                </a:lnTo>
                <a:lnTo>
                  <a:pt x="5332412" y="1269622"/>
                </a:lnTo>
                <a:lnTo>
                  <a:pt x="0" y="1269622"/>
                </a:lnTo>
                <a:close/>
              </a:path>
            </a:pathLst>
          </a:custGeom>
          <a:solidFill>
            <a:srgbClr val="F2F2F2"/>
          </a:solidFill>
          <a:ln w="12677" cap="flat">
            <a:noFill/>
            <a:prstDash val="solid"/>
            <a:miter/>
          </a:ln>
        </p:spPr>
        <p:txBody>
          <a:bodyPr rtlCol="0" anchor="ctr"/>
          <a:lstStyle/>
          <a:p>
            <a:endParaRPr lang="en-GB" noProof="0"/>
          </a:p>
        </p:txBody>
      </p:sp>
      <p:sp>
        <p:nvSpPr>
          <p:cNvPr id="10" name="Frihåndsform: figur 9">
            <a:extLst>
              <a:ext uri="{FF2B5EF4-FFF2-40B4-BE49-F238E27FC236}">
                <a16:creationId xmlns:a16="http://schemas.microsoft.com/office/drawing/2014/main" id="{1E784AEE-CF2D-D2E3-E1D7-AC958BD2F32E}"/>
              </a:ext>
              <a:ext uri="{C183D7F6-B498-43B3-948B-1728B52AA6E4}">
                <adec:decorative xmlns:adec="http://schemas.microsoft.com/office/drawing/2017/decorative" val="1"/>
              </a:ext>
            </a:extLst>
          </p:cNvPr>
          <p:cNvSpPr/>
          <p:nvPr/>
        </p:nvSpPr>
        <p:spPr>
          <a:xfrm>
            <a:off x="5588075" y="2032378"/>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rgbClr val="FFFFFF"/>
          </a:solidFill>
          <a:ln w="12677" cap="flat">
            <a:noFill/>
            <a:prstDash val="solid"/>
            <a:miter/>
          </a:ln>
        </p:spPr>
        <p:txBody>
          <a:bodyPr rtlCol="0" anchor="ctr"/>
          <a:lstStyle/>
          <a:p>
            <a:endParaRPr lang="en-GB" noProof="0"/>
          </a:p>
        </p:txBody>
      </p:sp>
      <p:sp>
        <p:nvSpPr>
          <p:cNvPr id="12" name="Frihåndsform: figur 11">
            <a:extLst>
              <a:ext uri="{FF2B5EF4-FFF2-40B4-BE49-F238E27FC236}">
                <a16:creationId xmlns:a16="http://schemas.microsoft.com/office/drawing/2014/main" id="{AC2DAD4E-EECB-6180-D8AF-FFFC93FA71B1}"/>
              </a:ext>
              <a:ext uri="{C183D7F6-B498-43B3-948B-1728B52AA6E4}">
                <adec:decorative xmlns:adec="http://schemas.microsoft.com/office/drawing/2017/decorative" val="1"/>
              </a:ext>
            </a:extLst>
          </p:cNvPr>
          <p:cNvSpPr/>
          <p:nvPr/>
        </p:nvSpPr>
        <p:spPr>
          <a:xfrm>
            <a:off x="5588075" y="2286302"/>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rgbClr val="FFFFFF"/>
          </a:solidFill>
          <a:ln w="12677" cap="flat">
            <a:noFill/>
            <a:prstDash val="solid"/>
            <a:miter/>
          </a:ln>
        </p:spPr>
        <p:txBody>
          <a:bodyPr rtlCol="0" anchor="ctr"/>
          <a:lstStyle/>
          <a:p>
            <a:endParaRPr lang="en-GB" noProof="0"/>
          </a:p>
        </p:txBody>
      </p:sp>
      <p:sp>
        <p:nvSpPr>
          <p:cNvPr id="13" name="Frihåndsform: figur 12">
            <a:extLst>
              <a:ext uri="{FF2B5EF4-FFF2-40B4-BE49-F238E27FC236}">
                <a16:creationId xmlns:a16="http://schemas.microsoft.com/office/drawing/2014/main" id="{298FDD38-1DFE-585F-1062-9513E5BF1743}"/>
              </a:ext>
              <a:ext uri="{C183D7F6-B498-43B3-948B-1728B52AA6E4}">
                <adec:decorative xmlns:adec="http://schemas.microsoft.com/office/drawing/2017/decorative" val="1"/>
              </a:ext>
            </a:extLst>
          </p:cNvPr>
          <p:cNvSpPr/>
          <p:nvPr/>
        </p:nvSpPr>
        <p:spPr>
          <a:xfrm>
            <a:off x="5588075" y="2540226"/>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rgbClr val="ED0000"/>
          </a:solidFill>
          <a:ln w="12677" cap="flat">
            <a:noFill/>
            <a:prstDash val="solid"/>
            <a:miter/>
          </a:ln>
        </p:spPr>
        <p:txBody>
          <a:bodyPr rtlCol="0" anchor="ctr"/>
          <a:lstStyle/>
          <a:p>
            <a:endParaRPr lang="en-GB" noProof="0"/>
          </a:p>
        </p:txBody>
      </p:sp>
      <p:sp>
        <p:nvSpPr>
          <p:cNvPr id="26" name="Frihåndsform: figur 25">
            <a:extLst>
              <a:ext uri="{FF2B5EF4-FFF2-40B4-BE49-F238E27FC236}">
                <a16:creationId xmlns:a16="http://schemas.microsoft.com/office/drawing/2014/main" id="{BF6121F4-DD69-91E2-18BA-3EEFE157FD15}"/>
              </a:ext>
              <a:ext uri="{C183D7F6-B498-43B3-948B-1728B52AA6E4}">
                <adec:decorative xmlns:adec="http://schemas.microsoft.com/office/drawing/2017/decorative" val="1"/>
              </a:ext>
            </a:extLst>
          </p:cNvPr>
          <p:cNvSpPr/>
          <p:nvPr/>
        </p:nvSpPr>
        <p:spPr>
          <a:xfrm>
            <a:off x="5334151" y="2032378"/>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rgbClr val="FFFFFF"/>
          </a:solidFill>
          <a:ln w="12677" cap="flat">
            <a:noFill/>
            <a:prstDash val="solid"/>
            <a:miter/>
          </a:ln>
        </p:spPr>
        <p:txBody>
          <a:bodyPr rtlCol="0" anchor="ctr"/>
          <a:lstStyle/>
          <a:p>
            <a:endParaRPr lang="en-GB" noProof="0"/>
          </a:p>
        </p:txBody>
      </p:sp>
      <p:sp>
        <p:nvSpPr>
          <p:cNvPr id="8" name="Frihåndsform: figur 7">
            <a:extLst>
              <a:ext uri="{FF2B5EF4-FFF2-40B4-BE49-F238E27FC236}">
                <a16:creationId xmlns:a16="http://schemas.microsoft.com/office/drawing/2014/main" id="{DEEA943C-FB0F-1835-8738-72F3527342D5}"/>
              </a:ext>
              <a:ext uri="{C183D7F6-B498-43B3-948B-1728B52AA6E4}">
                <adec:decorative xmlns:adec="http://schemas.microsoft.com/office/drawing/2017/decorative" val="1"/>
              </a:ext>
            </a:extLst>
          </p:cNvPr>
          <p:cNvSpPr/>
          <p:nvPr/>
        </p:nvSpPr>
        <p:spPr>
          <a:xfrm>
            <a:off x="6350000" y="2030413"/>
            <a:ext cx="5332412" cy="1269621"/>
          </a:xfrm>
          <a:custGeom>
            <a:avLst/>
            <a:gdLst>
              <a:gd name="connsiteX0" fmla="*/ 0 w 5332412"/>
              <a:gd name="connsiteY0" fmla="*/ 0 h 1269621"/>
              <a:gd name="connsiteX1" fmla="*/ 5332412 w 5332412"/>
              <a:gd name="connsiteY1" fmla="*/ 0 h 1269621"/>
              <a:gd name="connsiteX2" fmla="*/ 5332412 w 5332412"/>
              <a:gd name="connsiteY2" fmla="*/ 1269621 h 1269621"/>
              <a:gd name="connsiteX3" fmla="*/ 0 w 5332412"/>
              <a:gd name="connsiteY3" fmla="*/ 1269621 h 1269621"/>
            </a:gdLst>
            <a:ahLst/>
            <a:cxnLst>
              <a:cxn ang="0">
                <a:pos x="connsiteX0" y="connsiteY0"/>
              </a:cxn>
              <a:cxn ang="0">
                <a:pos x="connsiteX1" y="connsiteY1"/>
              </a:cxn>
              <a:cxn ang="0">
                <a:pos x="connsiteX2" y="connsiteY2"/>
              </a:cxn>
              <a:cxn ang="0">
                <a:pos x="connsiteX3" y="connsiteY3"/>
              </a:cxn>
            </a:cxnLst>
            <a:rect l="l" t="t" r="r" b="b"/>
            <a:pathLst>
              <a:path w="5332412" h="1269621">
                <a:moveTo>
                  <a:pt x="0" y="0"/>
                </a:moveTo>
                <a:lnTo>
                  <a:pt x="5332412" y="0"/>
                </a:lnTo>
                <a:lnTo>
                  <a:pt x="5332412" y="1269621"/>
                </a:lnTo>
                <a:lnTo>
                  <a:pt x="0" y="1269621"/>
                </a:lnTo>
                <a:close/>
              </a:path>
            </a:pathLst>
          </a:custGeom>
          <a:solidFill>
            <a:srgbClr val="F2F2F2"/>
          </a:solidFill>
          <a:ln w="12677" cap="flat">
            <a:noFill/>
            <a:prstDash val="solid"/>
            <a:miter/>
          </a:ln>
        </p:spPr>
        <p:txBody>
          <a:bodyPr rtlCol="0" anchor="ctr"/>
          <a:lstStyle/>
          <a:p>
            <a:endParaRPr lang="en-GB" noProof="0"/>
          </a:p>
        </p:txBody>
      </p:sp>
      <p:sp>
        <p:nvSpPr>
          <p:cNvPr id="11" name="Frihåndsform: figur 10">
            <a:extLst>
              <a:ext uri="{FF2B5EF4-FFF2-40B4-BE49-F238E27FC236}">
                <a16:creationId xmlns:a16="http://schemas.microsoft.com/office/drawing/2014/main" id="{D12B686D-C80C-B596-8355-0975D50E4D8C}"/>
              </a:ext>
              <a:ext uri="{C183D7F6-B498-43B3-948B-1728B52AA6E4}">
                <adec:decorative xmlns:adec="http://schemas.microsoft.com/office/drawing/2017/decorative" val="1"/>
              </a:ext>
            </a:extLst>
          </p:cNvPr>
          <p:cNvSpPr/>
          <p:nvPr/>
        </p:nvSpPr>
        <p:spPr>
          <a:xfrm>
            <a:off x="11428487" y="3048076"/>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chemeClr val="accent1"/>
          </a:solidFill>
          <a:ln w="12677" cap="flat">
            <a:noFill/>
            <a:prstDash val="solid"/>
            <a:miter/>
          </a:ln>
        </p:spPr>
        <p:txBody>
          <a:bodyPr rtlCol="0" anchor="ctr"/>
          <a:lstStyle/>
          <a:p>
            <a:endParaRPr lang="en-GB" noProof="0"/>
          </a:p>
        </p:txBody>
      </p:sp>
      <p:pic>
        <p:nvPicPr>
          <p:cNvPr id="24" name="Grafikk 23">
            <a:extLst>
              <a:ext uri="{FF2B5EF4-FFF2-40B4-BE49-F238E27FC236}">
                <a16:creationId xmlns:a16="http://schemas.microsoft.com/office/drawing/2014/main" id="{47AE225F-69E6-7DD9-3A9D-E5B6ADFC82C4}"/>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6349999" y="3573115"/>
            <a:ext cx="5332412" cy="1269621"/>
          </a:xfrm>
          <a:prstGeom prst="rect">
            <a:avLst/>
          </a:prstGeom>
        </p:spPr>
      </p:pic>
      <p:sp>
        <p:nvSpPr>
          <p:cNvPr id="15" name="Frihåndsform: figur 14">
            <a:extLst>
              <a:ext uri="{FF2B5EF4-FFF2-40B4-BE49-F238E27FC236}">
                <a16:creationId xmlns:a16="http://schemas.microsoft.com/office/drawing/2014/main" id="{8B8EDFE0-B7F6-2413-2CB3-1C3C1E6D6E72}"/>
              </a:ext>
              <a:ext uri="{C183D7F6-B498-43B3-948B-1728B52AA6E4}">
                <adec:decorative xmlns:adec="http://schemas.microsoft.com/office/drawing/2017/decorative" val="1"/>
              </a:ext>
            </a:extLst>
          </p:cNvPr>
          <p:cNvSpPr/>
          <p:nvPr/>
        </p:nvSpPr>
        <p:spPr>
          <a:xfrm>
            <a:off x="6350000" y="5076825"/>
            <a:ext cx="5332412" cy="1269621"/>
          </a:xfrm>
          <a:custGeom>
            <a:avLst/>
            <a:gdLst>
              <a:gd name="connsiteX0" fmla="*/ 0 w 5332412"/>
              <a:gd name="connsiteY0" fmla="*/ 0 h 1269621"/>
              <a:gd name="connsiteX1" fmla="*/ 5332412 w 5332412"/>
              <a:gd name="connsiteY1" fmla="*/ 0 h 1269621"/>
              <a:gd name="connsiteX2" fmla="*/ 5332412 w 5332412"/>
              <a:gd name="connsiteY2" fmla="*/ 1269621 h 1269621"/>
              <a:gd name="connsiteX3" fmla="*/ 0 w 5332412"/>
              <a:gd name="connsiteY3" fmla="*/ 1269621 h 1269621"/>
            </a:gdLst>
            <a:ahLst/>
            <a:cxnLst>
              <a:cxn ang="0">
                <a:pos x="connsiteX0" y="connsiteY0"/>
              </a:cxn>
              <a:cxn ang="0">
                <a:pos x="connsiteX1" y="connsiteY1"/>
              </a:cxn>
              <a:cxn ang="0">
                <a:pos x="connsiteX2" y="connsiteY2"/>
              </a:cxn>
              <a:cxn ang="0">
                <a:pos x="connsiteX3" y="connsiteY3"/>
              </a:cxn>
            </a:cxnLst>
            <a:rect l="l" t="t" r="r" b="b"/>
            <a:pathLst>
              <a:path w="5332412" h="1269621">
                <a:moveTo>
                  <a:pt x="0" y="0"/>
                </a:moveTo>
                <a:lnTo>
                  <a:pt x="5332412" y="0"/>
                </a:lnTo>
                <a:lnTo>
                  <a:pt x="5332412" y="1269621"/>
                </a:lnTo>
                <a:lnTo>
                  <a:pt x="0" y="1269621"/>
                </a:lnTo>
                <a:close/>
              </a:path>
            </a:pathLst>
          </a:custGeom>
          <a:solidFill>
            <a:srgbClr val="F2F2F2"/>
          </a:solidFill>
          <a:ln w="12677" cap="flat">
            <a:noFill/>
            <a:prstDash val="solid"/>
            <a:miter/>
          </a:ln>
        </p:spPr>
        <p:txBody>
          <a:bodyPr rtlCol="0" anchor="ctr"/>
          <a:lstStyle/>
          <a:p>
            <a:endParaRPr lang="en-GB" noProof="0"/>
          </a:p>
        </p:txBody>
      </p:sp>
      <p:sp>
        <p:nvSpPr>
          <p:cNvPr id="17" name="Frihåndsform: figur 16">
            <a:extLst>
              <a:ext uri="{FF2B5EF4-FFF2-40B4-BE49-F238E27FC236}">
                <a16:creationId xmlns:a16="http://schemas.microsoft.com/office/drawing/2014/main" id="{9E2861A1-9BDE-72D4-F603-47AFF876740A}"/>
              </a:ext>
              <a:ext uri="{C183D7F6-B498-43B3-948B-1728B52AA6E4}">
                <adec:decorative xmlns:adec="http://schemas.microsoft.com/office/drawing/2017/decorative" val="1"/>
              </a:ext>
            </a:extLst>
          </p:cNvPr>
          <p:cNvSpPr/>
          <p:nvPr/>
        </p:nvSpPr>
        <p:spPr>
          <a:xfrm>
            <a:off x="11428487" y="5076825"/>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rgbClr val="ED0000"/>
          </a:solidFill>
          <a:ln w="12677" cap="flat">
            <a:noFill/>
            <a:prstDash val="solid"/>
            <a:miter/>
          </a:ln>
        </p:spPr>
        <p:txBody>
          <a:bodyPr rtlCol="0" anchor="ctr"/>
          <a:lstStyle/>
          <a:p>
            <a:endParaRPr lang="en-GB" noProof="0"/>
          </a:p>
        </p:txBody>
      </p:sp>
      <p:sp>
        <p:nvSpPr>
          <p:cNvPr id="31" name="Plassholder for overskrift">
            <a:extLst>
              <a:ext uri="{FF2B5EF4-FFF2-40B4-BE49-F238E27FC236}">
                <a16:creationId xmlns:a16="http://schemas.microsoft.com/office/drawing/2014/main" id="{68237B08-2C5B-9217-2604-013E5BA2090C}"/>
              </a:ext>
            </a:extLst>
          </p:cNvPr>
          <p:cNvSpPr>
            <a:spLocks noGrp="1"/>
          </p:cNvSpPr>
          <p:nvPr>
            <p:ph type="body" sz="quarter" idx="27" hasCustomPrompt="1"/>
          </p:nvPr>
        </p:nvSpPr>
        <p:spPr>
          <a:xfrm>
            <a:off x="2256366" y="2253718"/>
            <a:ext cx="2956983" cy="252412"/>
          </a:xfrm>
        </p:spPr>
        <p:txBody>
          <a:bodyPr/>
          <a:lstStyle>
            <a:lvl1pPr marL="0" indent="0">
              <a:spcBef>
                <a:spcPts val="0"/>
              </a:spcBef>
              <a:buNone/>
              <a:defRPr b="1">
                <a:latin typeface="+mn-lt"/>
              </a:defRPr>
            </a:lvl1pPr>
          </a:lstStyle>
          <a:p>
            <a:pPr lvl="0"/>
            <a:r>
              <a:rPr lang="en-GB" noProof="0"/>
              <a:t>Heading about topic</a:t>
            </a:r>
          </a:p>
        </p:txBody>
      </p:sp>
      <p:sp>
        <p:nvSpPr>
          <p:cNvPr id="32" name="Plassholder for tekst 30">
            <a:extLst>
              <a:ext uri="{FF2B5EF4-FFF2-40B4-BE49-F238E27FC236}">
                <a16:creationId xmlns:a16="http://schemas.microsoft.com/office/drawing/2014/main" id="{F05B16C7-3C3D-E127-60C4-A642084D5845}"/>
              </a:ext>
            </a:extLst>
          </p:cNvPr>
          <p:cNvSpPr>
            <a:spLocks noGrp="1"/>
          </p:cNvSpPr>
          <p:nvPr>
            <p:ph type="body" sz="quarter" idx="28" hasCustomPrompt="1"/>
          </p:nvPr>
        </p:nvSpPr>
        <p:spPr>
          <a:xfrm>
            <a:off x="2256366" y="2517624"/>
            <a:ext cx="3240617" cy="562881"/>
          </a:xfrm>
        </p:spPr>
        <p:txBody>
          <a:bodyPr/>
          <a:lstStyle>
            <a:lvl1pPr marL="0" indent="0">
              <a:spcBef>
                <a:spcPts val="0"/>
              </a:spcBef>
              <a:buNone/>
              <a:defRPr b="0">
                <a:latin typeface="+mn-lt"/>
              </a:defRPr>
            </a:lvl1pPr>
          </a:lstStyle>
          <a:p>
            <a:pPr lvl="0"/>
            <a:r>
              <a:rPr lang="en-GB" noProof="0"/>
              <a:t>Body text can be placed here and span up to two lines</a:t>
            </a:r>
          </a:p>
        </p:txBody>
      </p:sp>
      <p:sp>
        <p:nvSpPr>
          <p:cNvPr id="33" name="Plassholder for overskrift">
            <a:extLst>
              <a:ext uri="{FF2B5EF4-FFF2-40B4-BE49-F238E27FC236}">
                <a16:creationId xmlns:a16="http://schemas.microsoft.com/office/drawing/2014/main" id="{3B5BDC39-77EE-A1D1-26B5-ADB9C74FA635}"/>
              </a:ext>
            </a:extLst>
          </p:cNvPr>
          <p:cNvSpPr>
            <a:spLocks noGrp="1"/>
          </p:cNvSpPr>
          <p:nvPr>
            <p:ph type="body" sz="quarter" idx="29" hasCustomPrompt="1"/>
          </p:nvPr>
        </p:nvSpPr>
        <p:spPr>
          <a:xfrm>
            <a:off x="8126412" y="2260681"/>
            <a:ext cx="2928937" cy="252412"/>
          </a:xfrm>
        </p:spPr>
        <p:txBody>
          <a:bodyPr/>
          <a:lstStyle>
            <a:lvl1pPr marL="0" indent="0">
              <a:spcBef>
                <a:spcPts val="0"/>
              </a:spcBef>
              <a:buNone/>
              <a:defRPr b="1">
                <a:latin typeface="+mn-lt"/>
              </a:defRPr>
            </a:lvl1pPr>
          </a:lstStyle>
          <a:p>
            <a:pPr lvl="0"/>
            <a:r>
              <a:rPr lang="en-GB" noProof="0"/>
              <a:t>Heading about topic</a:t>
            </a:r>
          </a:p>
        </p:txBody>
      </p:sp>
      <p:sp>
        <p:nvSpPr>
          <p:cNvPr id="34" name="Plassholder for tekst 30">
            <a:extLst>
              <a:ext uri="{FF2B5EF4-FFF2-40B4-BE49-F238E27FC236}">
                <a16:creationId xmlns:a16="http://schemas.microsoft.com/office/drawing/2014/main" id="{15B4885D-49B4-CA33-AEAB-5FD8DD315353}"/>
              </a:ext>
            </a:extLst>
          </p:cNvPr>
          <p:cNvSpPr>
            <a:spLocks noGrp="1"/>
          </p:cNvSpPr>
          <p:nvPr>
            <p:ph type="body" sz="quarter" idx="30" hasCustomPrompt="1"/>
          </p:nvPr>
        </p:nvSpPr>
        <p:spPr>
          <a:xfrm>
            <a:off x="8126412" y="2524587"/>
            <a:ext cx="3240617" cy="562881"/>
          </a:xfrm>
        </p:spPr>
        <p:txBody>
          <a:bodyPr/>
          <a:lstStyle>
            <a:lvl1pPr marL="0" indent="0">
              <a:spcBef>
                <a:spcPts val="0"/>
              </a:spcBef>
              <a:buNone/>
              <a:defRPr b="0">
                <a:latin typeface="+mn-lt"/>
              </a:defRPr>
            </a:lvl1pPr>
          </a:lstStyle>
          <a:p>
            <a:pPr lvl="0"/>
            <a:r>
              <a:rPr lang="en-GB" noProof="0"/>
              <a:t>Body text can be placed here and span up to two lines</a:t>
            </a:r>
          </a:p>
        </p:txBody>
      </p:sp>
      <p:sp>
        <p:nvSpPr>
          <p:cNvPr id="35" name="Plassholder for overskrift">
            <a:extLst>
              <a:ext uri="{FF2B5EF4-FFF2-40B4-BE49-F238E27FC236}">
                <a16:creationId xmlns:a16="http://schemas.microsoft.com/office/drawing/2014/main" id="{F01668F8-702C-A8FF-6383-BE4F4B7DE814}"/>
              </a:ext>
            </a:extLst>
          </p:cNvPr>
          <p:cNvSpPr>
            <a:spLocks noGrp="1"/>
          </p:cNvSpPr>
          <p:nvPr>
            <p:ph type="body" sz="quarter" idx="31" hasCustomPrompt="1"/>
          </p:nvPr>
        </p:nvSpPr>
        <p:spPr>
          <a:xfrm>
            <a:off x="8126412" y="3781861"/>
            <a:ext cx="2928938" cy="252412"/>
          </a:xfrm>
        </p:spPr>
        <p:txBody>
          <a:bodyPr/>
          <a:lstStyle>
            <a:lvl1pPr marL="0" indent="0">
              <a:spcBef>
                <a:spcPts val="0"/>
              </a:spcBef>
              <a:buNone/>
              <a:defRPr b="1">
                <a:latin typeface="+mn-lt"/>
              </a:defRPr>
            </a:lvl1pPr>
          </a:lstStyle>
          <a:p>
            <a:pPr lvl="0"/>
            <a:r>
              <a:rPr lang="en-GB" noProof="0"/>
              <a:t>Heading about topic</a:t>
            </a:r>
          </a:p>
        </p:txBody>
      </p:sp>
      <p:sp>
        <p:nvSpPr>
          <p:cNvPr id="36" name="Plassholder for tekst 30">
            <a:extLst>
              <a:ext uri="{FF2B5EF4-FFF2-40B4-BE49-F238E27FC236}">
                <a16:creationId xmlns:a16="http://schemas.microsoft.com/office/drawing/2014/main" id="{A02A2FE9-5A9B-A971-6175-16B7D389B0AD}"/>
              </a:ext>
            </a:extLst>
          </p:cNvPr>
          <p:cNvSpPr>
            <a:spLocks noGrp="1"/>
          </p:cNvSpPr>
          <p:nvPr>
            <p:ph type="body" sz="quarter" idx="32" hasCustomPrompt="1"/>
          </p:nvPr>
        </p:nvSpPr>
        <p:spPr>
          <a:xfrm>
            <a:off x="8126411" y="4045767"/>
            <a:ext cx="3240617" cy="562881"/>
          </a:xfrm>
        </p:spPr>
        <p:txBody>
          <a:bodyPr/>
          <a:lstStyle>
            <a:lvl1pPr marL="0" indent="0">
              <a:spcBef>
                <a:spcPts val="0"/>
              </a:spcBef>
              <a:buNone/>
              <a:defRPr b="0">
                <a:latin typeface="+mn-lt"/>
              </a:defRPr>
            </a:lvl1pPr>
          </a:lstStyle>
          <a:p>
            <a:pPr lvl="0"/>
            <a:r>
              <a:rPr lang="en-GB" noProof="0"/>
              <a:t>Body text can be placed here and span up to two lines</a:t>
            </a:r>
          </a:p>
        </p:txBody>
      </p:sp>
      <p:sp>
        <p:nvSpPr>
          <p:cNvPr id="37" name="Plassholder for overskrift">
            <a:extLst>
              <a:ext uri="{FF2B5EF4-FFF2-40B4-BE49-F238E27FC236}">
                <a16:creationId xmlns:a16="http://schemas.microsoft.com/office/drawing/2014/main" id="{775A2421-2746-1A50-577D-BEBC633B5CB5}"/>
              </a:ext>
            </a:extLst>
          </p:cNvPr>
          <p:cNvSpPr>
            <a:spLocks noGrp="1"/>
          </p:cNvSpPr>
          <p:nvPr>
            <p:ph type="body" sz="quarter" idx="33" hasCustomPrompt="1"/>
          </p:nvPr>
        </p:nvSpPr>
        <p:spPr>
          <a:xfrm>
            <a:off x="8126410" y="5322507"/>
            <a:ext cx="2928939" cy="252412"/>
          </a:xfrm>
        </p:spPr>
        <p:txBody>
          <a:bodyPr/>
          <a:lstStyle>
            <a:lvl1pPr marL="0" indent="0">
              <a:spcBef>
                <a:spcPts val="0"/>
              </a:spcBef>
              <a:buNone/>
              <a:defRPr b="1">
                <a:latin typeface="+mn-lt"/>
              </a:defRPr>
            </a:lvl1pPr>
          </a:lstStyle>
          <a:p>
            <a:pPr lvl="0"/>
            <a:r>
              <a:rPr lang="en-GB" noProof="0"/>
              <a:t>Heading about topic</a:t>
            </a:r>
          </a:p>
        </p:txBody>
      </p:sp>
      <p:sp>
        <p:nvSpPr>
          <p:cNvPr id="38" name="Plassholder for tekst 30">
            <a:extLst>
              <a:ext uri="{FF2B5EF4-FFF2-40B4-BE49-F238E27FC236}">
                <a16:creationId xmlns:a16="http://schemas.microsoft.com/office/drawing/2014/main" id="{7AAB8715-78AD-617F-E395-CB51FB97FB4B}"/>
              </a:ext>
            </a:extLst>
          </p:cNvPr>
          <p:cNvSpPr>
            <a:spLocks noGrp="1"/>
          </p:cNvSpPr>
          <p:nvPr>
            <p:ph type="body" sz="quarter" idx="34" hasCustomPrompt="1"/>
          </p:nvPr>
        </p:nvSpPr>
        <p:spPr>
          <a:xfrm>
            <a:off x="8126410" y="5586413"/>
            <a:ext cx="3240618" cy="562881"/>
          </a:xfrm>
        </p:spPr>
        <p:txBody>
          <a:bodyPr/>
          <a:lstStyle>
            <a:lvl1pPr marL="0" indent="0">
              <a:spcBef>
                <a:spcPts val="0"/>
              </a:spcBef>
              <a:buNone/>
              <a:defRPr b="0">
                <a:latin typeface="+mn-lt"/>
              </a:defRPr>
            </a:lvl1pPr>
          </a:lstStyle>
          <a:p>
            <a:pPr lvl="0"/>
            <a:r>
              <a:rPr lang="en-GB" noProof="0"/>
              <a:t>Body text can be placed here and span up to two lines</a:t>
            </a:r>
          </a:p>
        </p:txBody>
      </p:sp>
      <p:sp>
        <p:nvSpPr>
          <p:cNvPr id="18" name="Frihåndsform: figur 17">
            <a:extLst>
              <a:ext uri="{FF2B5EF4-FFF2-40B4-BE49-F238E27FC236}">
                <a16:creationId xmlns:a16="http://schemas.microsoft.com/office/drawing/2014/main" id="{AFC2DFC5-F92C-4F9F-61D8-7D4C3430BCE3}"/>
              </a:ext>
              <a:ext uri="{C183D7F6-B498-43B3-948B-1728B52AA6E4}">
                <adec:decorative xmlns:adec="http://schemas.microsoft.com/office/drawing/2017/decorative" val="1"/>
              </a:ext>
            </a:extLst>
          </p:cNvPr>
          <p:cNvSpPr/>
          <p:nvPr userDrawn="1"/>
        </p:nvSpPr>
        <p:spPr>
          <a:xfrm>
            <a:off x="11428487" y="3556076"/>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chemeClr val="bg1"/>
          </a:solidFill>
          <a:ln w="12677" cap="flat">
            <a:noFill/>
            <a:prstDash val="solid"/>
            <a:miter/>
          </a:ln>
        </p:spPr>
        <p:txBody>
          <a:bodyPr rtlCol="0" anchor="ctr"/>
          <a:lstStyle/>
          <a:p>
            <a:endParaRPr lang="en-GB" noProof="0"/>
          </a:p>
        </p:txBody>
      </p:sp>
      <p:sp>
        <p:nvSpPr>
          <p:cNvPr id="19" name="Frihåndsform: figur 18">
            <a:extLst>
              <a:ext uri="{FF2B5EF4-FFF2-40B4-BE49-F238E27FC236}">
                <a16:creationId xmlns:a16="http://schemas.microsoft.com/office/drawing/2014/main" id="{74D4A330-C7F0-6216-6C0B-C06B7ED6BFA1}"/>
              </a:ext>
              <a:ext uri="{C183D7F6-B498-43B3-948B-1728B52AA6E4}">
                <adec:decorative xmlns:adec="http://schemas.microsoft.com/office/drawing/2017/decorative" val="1"/>
              </a:ext>
            </a:extLst>
          </p:cNvPr>
          <p:cNvSpPr/>
          <p:nvPr userDrawn="1"/>
        </p:nvSpPr>
        <p:spPr>
          <a:xfrm>
            <a:off x="509588" y="3556000"/>
            <a:ext cx="5332412" cy="1269621"/>
          </a:xfrm>
          <a:custGeom>
            <a:avLst/>
            <a:gdLst>
              <a:gd name="connsiteX0" fmla="*/ 0 w 5332412"/>
              <a:gd name="connsiteY0" fmla="*/ 0 h 1269621"/>
              <a:gd name="connsiteX1" fmla="*/ 5332412 w 5332412"/>
              <a:gd name="connsiteY1" fmla="*/ 0 h 1269621"/>
              <a:gd name="connsiteX2" fmla="*/ 5332412 w 5332412"/>
              <a:gd name="connsiteY2" fmla="*/ 1269621 h 1269621"/>
              <a:gd name="connsiteX3" fmla="*/ 0 w 5332412"/>
              <a:gd name="connsiteY3" fmla="*/ 1269621 h 1269621"/>
            </a:gdLst>
            <a:ahLst/>
            <a:cxnLst>
              <a:cxn ang="0">
                <a:pos x="connsiteX0" y="connsiteY0"/>
              </a:cxn>
              <a:cxn ang="0">
                <a:pos x="connsiteX1" y="connsiteY1"/>
              </a:cxn>
              <a:cxn ang="0">
                <a:pos x="connsiteX2" y="connsiteY2"/>
              </a:cxn>
              <a:cxn ang="0">
                <a:pos x="connsiteX3" y="connsiteY3"/>
              </a:cxn>
            </a:cxnLst>
            <a:rect l="l" t="t" r="r" b="b"/>
            <a:pathLst>
              <a:path w="5332412" h="1269621">
                <a:moveTo>
                  <a:pt x="0" y="0"/>
                </a:moveTo>
                <a:lnTo>
                  <a:pt x="5332412" y="0"/>
                </a:lnTo>
                <a:lnTo>
                  <a:pt x="5332412" y="1269621"/>
                </a:lnTo>
                <a:lnTo>
                  <a:pt x="0" y="1269621"/>
                </a:lnTo>
                <a:close/>
              </a:path>
            </a:pathLst>
          </a:custGeom>
          <a:solidFill>
            <a:srgbClr val="F2F2F2"/>
          </a:solidFill>
          <a:ln w="12677" cap="flat">
            <a:noFill/>
            <a:prstDash val="solid"/>
            <a:miter/>
          </a:ln>
        </p:spPr>
        <p:txBody>
          <a:bodyPr rtlCol="0" anchor="ctr"/>
          <a:lstStyle/>
          <a:p>
            <a:endParaRPr lang="en-GB" noProof="0"/>
          </a:p>
        </p:txBody>
      </p:sp>
      <p:sp>
        <p:nvSpPr>
          <p:cNvPr id="20" name="Frihåndsform: figur 19">
            <a:extLst>
              <a:ext uri="{FF2B5EF4-FFF2-40B4-BE49-F238E27FC236}">
                <a16:creationId xmlns:a16="http://schemas.microsoft.com/office/drawing/2014/main" id="{E756C000-3CD7-F586-5E4B-4CFC20EABF87}"/>
              </a:ext>
              <a:ext uri="{C183D7F6-B498-43B3-948B-1728B52AA6E4}">
                <adec:decorative xmlns:adec="http://schemas.microsoft.com/office/drawing/2017/decorative" val="1"/>
              </a:ext>
            </a:extLst>
          </p:cNvPr>
          <p:cNvSpPr/>
          <p:nvPr userDrawn="1"/>
        </p:nvSpPr>
        <p:spPr>
          <a:xfrm>
            <a:off x="5588075" y="3556000"/>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chemeClr val="bg1"/>
          </a:solidFill>
          <a:ln w="12677" cap="flat">
            <a:noFill/>
            <a:prstDash val="solid"/>
            <a:miter/>
          </a:ln>
        </p:spPr>
        <p:txBody>
          <a:bodyPr rtlCol="0" anchor="ctr"/>
          <a:lstStyle/>
          <a:p>
            <a:endParaRPr lang="en-GB" noProof="0"/>
          </a:p>
        </p:txBody>
      </p:sp>
      <p:sp>
        <p:nvSpPr>
          <p:cNvPr id="21" name="Plassholder for overskrift">
            <a:extLst>
              <a:ext uri="{FF2B5EF4-FFF2-40B4-BE49-F238E27FC236}">
                <a16:creationId xmlns:a16="http://schemas.microsoft.com/office/drawing/2014/main" id="{B631C5FB-DCAF-0EF8-E5A6-2E3A34B9CA12}"/>
              </a:ext>
            </a:extLst>
          </p:cNvPr>
          <p:cNvSpPr>
            <a:spLocks noGrp="1"/>
          </p:cNvSpPr>
          <p:nvPr>
            <p:ph type="body" sz="quarter" idx="35" hasCustomPrompt="1"/>
          </p:nvPr>
        </p:nvSpPr>
        <p:spPr>
          <a:xfrm>
            <a:off x="2287588" y="3786268"/>
            <a:ext cx="2925762" cy="252412"/>
          </a:xfrm>
        </p:spPr>
        <p:txBody>
          <a:bodyPr/>
          <a:lstStyle>
            <a:lvl1pPr marL="0" indent="0">
              <a:spcBef>
                <a:spcPts val="0"/>
              </a:spcBef>
              <a:buNone/>
              <a:defRPr b="1">
                <a:latin typeface="+mn-lt"/>
              </a:defRPr>
            </a:lvl1pPr>
          </a:lstStyle>
          <a:p>
            <a:pPr lvl="0"/>
            <a:r>
              <a:rPr lang="en-GB" noProof="0"/>
              <a:t>Heading about topic</a:t>
            </a:r>
          </a:p>
        </p:txBody>
      </p:sp>
      <p:sp>
        <p:nvSpPr>
          <p:cNvPr id="22" name="Plassholder for tekst 30">
            <a:extLst>
              <a:ext uri="{FF2B5EF4-FFF2-40B4-BE49-F238E27FC236}">
                <a16:creationId xmlns:a16="http://schemas.microsoft.com/office/drawing/2014/main" id="{E1C8D0B8-9E3F-5EE9-BB3A-5867C8A0BC44}"/>
              </a:ext>
            </a:extLst>
          </p:cNvPr>
          <p:cNvSpPr>
            <a:spLocks noGrp="1"/>
          </p:cNvSpPr>
          <p:nvPr>
            <p:ph type="body" sz="quarter" idx="36" hasCustomPrompt="1"/>
          </p:nvPr>
        </p:nvSpPr>
        <p:spPr>
          <a:xfrm>
            <a:off x="2287587" y="4050174"/>
            <a:ext cx="3209395" cy="562881"/>
          </a:xfrm>
        </p:spPr>
        <p:txBody>
          <a:bodyPr/>
          <a:lstStyle>
            <a:lvl1pPr marL="0" indent="0">
              <a:spcBef>
                <a:spcPts val="0"/>
              </a:spcBef>
              <a:buNone/>
              <a:defRPr b="0">
                <a:latin typeface="+mn-lt"/>
              </a:defRPr>
            </a:lvl1pPr>
          </a:lstStyle>
          <a:p>
            <a:pPr lvl="0"/>
            <a:r>
              <a:rPr lang="en-GB" noProof="0"/>
              <a:t>Body text can be placed here and span up to two lines</a:t>
            </a:r>
          </a:p>
        </p:txBody>
      </p:sp>
      <p:sp>
        <p:nvSpPr>
          <p:cNvPr id="23" name="Frihåndsform: figur 22">
            <a:extLst>
              <a:ext uri="{FF2B5EF4-FFF2-40B4-BE49-F238E27FC236}">
                <a16:creationId xmlns:a16="http://schemas.microsoft.com/office/drawing/2014/main" id="{213697D8-A819-9023-8939-225EEB0443DE}"/>
              </a:ext>
              <a:ext uri="{C183D7F6-B498-43B3-948B-1728B52AA6E4}">
                <adec:decorative xmlns:adec="http://schemas.microsoft.com/office/drawing/2017/decorative" val="1"/>
              </a:ext>
            </a:extLst>
          </p:cNvPr>
          <p:cNvSpPr/>
          <p:nvPr userDrawn="1"/>
        </p:nvSpPr>
        <p:spPr>
          <a:xfrm>
            <a:off x="5335588" y="3556000"/>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chemeClr val="bg1"/>
          </a:solidFill>
          <a:ln w="12677" cap="flat">
            <a:noFill/>
            <a:prstDash val="solid"/>
            <a:miter/>
          </a:ln>
        </p:spPr>
        <p:txBody>
          <a:bodyPr rtlCol="0" anchor="ctr"/>
          <a:lstStyle/>
          <a:p>
            <a:endParaRPr lang="en-GB" noProof="0"/>
          </a:p>
        </p:txBody>
      </p:sp>
      <p:sp>
        <p:nvSpPr>
          <p:cNvPr id="25" name="Frihåndsform: figur 24">
            <a:extLst>
              <a:ext uri="{FF2B5EF4-FFF2-40B4-BE49-F238E27FC236}">
                <a16:creationId xmlns:a16="http://schemas.microsoft.com/office/drawing/2014/main" id="{18A82B0B-33E8-3106-A59D-389C87763C75}"/>
              </a:ext>
              <a:ext uri="{C183D7F6-B498-43B3-948B-1728B52AA6E4}">
                <adec:decorative xmlns:adec="http://schemas.microsoft.com/office/drawing/2017/decorative" val="1"/>
              </a:ext>
            </a:extLst>
          </p:cNvPr>
          <p:cNvSpPr/>
          <p:nvPr userDrawn="1"/>
        </p:nvSpPr>
        <p:spPr>
          <a:xfrm>
            <a:off x="509588" y="5078792"/>
            <a:ext cx="5332412" cy="1269621"/>
          </a:xfrm>
          <a:custGeom>
            <a:avLst/>
            <a:gdLst>
              <a:gd name="connsiteX0" fmla="*/ 0 w 5332412"/>
              <a:gd name="connsiteY0" fmla="*/ 0 h 1269621"/>
              <a:gd name="connsiteX1" fmla="*/ 5332412 w 5332412"/>
              <a:gd name="connsiteY1" fmla="*/ 0 h 1269621"/>
              <a:gd name="connsiteX2" fmla="*/ 5332412 w 5332412"/>
              <a:gd name="connsiteY2" fmla="*/ 1269621 h 1269621"/>
              <a:gd name="connsiteX3" fmla="*/ 0 w 5332412"/>
              <a:gd name="connsiteY3" fmla="*/ 1269621 h 1269621"/>
            </a:gdLst>
            <a:ahLst/>
            <a:cxnLst>
              <a:cxn ang="0">
                <a:pos x="connsiteX0" y="connsiteY0"/>
              </a:cxn>
              <a:cxn ang="0">
                <a:pos x="connsiteX1" y="connsiteY1"/>
              </a:cxn>
              <a:cxn ang="0">
                <a:pos x="connsiteX2" y="connsiteY2"/>
              </a:cxn>
              <a:cxn ang="0">
                <a:pos x="connsiteX3" y="connsiteY3"/>
              </a:cxn>
            </a:cxnLst>
            <a:rect l="l" t="t" r="r" b="b"/>
            <a:pathLst>
              <a:path w="5332412" h="1269621">
                <a:moveTo>
                  <a:pt x="0" y="0"/>
                </a:moveTo>
                <a:lnTo>
                  <a:pt x="5332412" y="0"/>
                </a:lnTo>
                <a:lnTo>
                  <a:pt x="5332412" y="1269621"/>
                </a:lnTo>
                <a:lnTo>
                  <a:pt x="0" y="1269621"/>
                </a:lnTo>
                <a:close/>
              </a:path>
            </a:pathLst>
          </a:custGeom>
          <a:solidFill>
            <a:srgbClr val="F2F2F2"/>
          </a:solidFill>
          <a:ln w="12677" cap="flat">
            <a:noFill/>
            <a:prstDash val="solid"/>
            <a:miter/>
          </a:ln>
        </p:spPr>
        <p:txBody>
          <a:bodyPr rtlCol="0" anchor="ctr"/>
          <a:lstStyle/>
          <a:p>
            <a:endParaRPr lang="en-GB" noProof="0"/>
          </a:p>
        </p:txBody>
      </p:sp>
      <p:sp>
        <p:nvSpPr>
          <p:cNvPr id="27" name="Plassholder for overskrift">
            <a:extLst>
              <a:ext uri="{FF2B5EF4-FFF2-40B4-BE49-F238E27FC236}">
                <a16:creationId xmlns:a16="http://schemas.microsoft.com/office/drawing/2014/main" id="{88F9C9E8-37B1-446D-9AC5-982EC58C85D3}"/>
              </a:ext>
            </a:extLst>
          </p:cNvPr>
          <p:cNvSpPr>
            <a:spLocks noGrp="1"/>
          </p:cNvSpPr>
          <p:nvPr>
            <p:ph type="body" sz="quarter" idx="37" hasCustomPrompt="1"/>
          </p:nvPr>
        </p:nvSpPr>
        <p:spPr>
          <a:xfrm>
            <a:off x="2287586" y="5309060"/>
            <a:ext cx="2927351" cy="252412"/>
          </a:xfrm>
        </p:spPr>
        <p:txBody>
          <a:bodyPr/>
          <a:lstStyle>
            <a:lvl1pPr marL="0" indent="0">
              <a:spcBef>
                <a:spcPts val="0"/>
              </a:spcBef>
              <a:buNone/>
              <a:defRPr b="1">
                <a:latin typeface="+mn-lt"/>
              </a:defRPr>
            </a:lvl1pPr>
          </a:lstStyle>
          <a:p>
            <a:pPr lvl="0"/>
            <a:r>
              <a:rPr lang="en-GB" noProof="0"/>
              <a:t>Heading about topic</a:t>
            </a:r>
          </a:p>
        </p:txBody>
      </p:sp>
      <p:sp>
        <p:nvSpPr>
          <p:cNvPr id="28" name="Plassholder for tekst 30">
            <a:extLst>
              <a:ext uri="{FF2B5EF4-FFF2-40B4-BE49-F238E27FC236}">
                <a16:creationId xmlns:a16="http://schemas.microsoft.com/office/drawing/2014/main" id="{2E017CC2-8F70-361B-7834-5855548EE5A6}"/>
              </a:ext>
            </a:extLst>
          </p:cNvPr>
          <p:cNvSpPr>
            <a:spLocks noGrp="1"/>
          </p:cNvSpPr>
          <p:nvPr>
            <p:ph type="body" sz="quarter" idx="38" hasCustomPrompt="1"/>
          </p:nvPr>
        </p:nvSpPr>
        <p:spPr>
          <a:xfrm>
            <a:off x="2287586" y="5572966"/>
            <a:ext cx="3209396" cy="562881"/>
          </a:xfrm>
        </p:spPr>
        <p:txBody>
          <a:bodyPr/>
          <a:lstStyle>
            <a:lvl1pPr marL="0" indent="0">
              <a:spcBef>
                <a:spcPts val="0"/>
              </a:spcBef>
              <a:buNone/>
              <a:defRPr b="0">
                <a:latin typeface="+mn-lt"/>
              </a:defRPr>
            </a:lvl1pPr>
          </a:lstStyle>
          <a:p>
            <a:pPr lvl="0"/>
            <a:r>
              <a:rPr lang="en-GB" noProof="0"/>
              <a:t>Body text can be placed here and span up to two lines</a:t>
            </a:r>
          </a:p>
        </p:txBody>
      </p:sp>
      <p:sp>
        <p:nvSpPr>
          <p:cNvPr id="29" name="Frihåndsform: figur 28">
            <a:extLst>
              <a:ext uri="{FF2B5EF4-FFF2-40B4-BE49-F238E27FC236}">
                <a16:creationId xmlns:a16="http://schemas.microsoft.com/office/drawing/2014/main" id="{6005F74C-0A95-9D6D-5901-79481A69789F}"/>
              </a:ext>
              <a:ext uri="{C183D7F6-B498-43B3-948B-1728B52AA6E4}">
                <adec:decorative xmlns:adec="http://schemas.microsoft.com/office/drawing/2017/decorative" val="1"/>
              </a:ext>
            </a:extLst>
          </p:cNvPr>
          <p:cNvSpPr/>
          <p:nvPr userDrawn="1"/>
        </p:nvSpPr>
        <p:spPr>
          <a:xfrm>
            <a:off x="5588075" y="6091236"/>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chemeClr val="bg1"/>
          </a:solidFill>
          <a:ln w="12677" cap="flat">
            <a:noFill/>
            <a:prstDash val="solid"/>
            <a:miter/>
          </a:ln>
        </p:spPr>
        <p:txBody>
          <a:bodyPr rtlCol="0" anchor="ctr"/>
          <a:lstStyle/>
          <a:p>
            <a:endParaRPr lang="en-GB" noProof="0"/>
          </a:p>
        </p:txBody>
      </p:sp>
      <p:sp>
        <p:nvSpPr>
          <p:cNvPr id="16" name="Plassholder for bilde 15">
            <a:extLst>
              <a:ext uri="{FF2B5EF4-FFF2-40B4-BE49-F238E27FC236}">
                <a16:creationId xmlns:a16="http://schemas.microsoft.com/office/drawing/2014/main" id="{80346459-628A-047E-794E-64E9C8C7AB09}"/>
              </a:ext>
            </a:extLst>
          </p:cNvPr>
          <p:cNvSpPr>
            <a:spLocks noGrp="1"/>
          </p:cNvSpPr>
          <p:nvPr>
            <p:ph type="pic" sz="quarter" idx="39" hasCustomPrompt="1"/>
          </p:nvPr>
        </p:nvSpPr>
        <p:spPr>
          <a:xfrm>
            <a:off x="509588" y="2030412"/>
            <a:ext cx="1522412" cy="1271587"/>
          </a:xfrm>
          <a:solidFill>
            <a:schemeClr val="accent4"/>
          </a:solidFill>
        </p:spPr>
        <p:txBody>
          <a:bodyPr/>
          <a:lstStyle>
            <a:lvl1pPr marL="0" indent="0" algn="ctr">
              <a:buNone/>
              <a:defRPr sz="1200"/>
            </a:lvl1pPr>
          </a:lstStyle>
          <a:p>
            <a:r>
              <a:rPr lang="en-GB" noProof="0"/>
              <a:t>Click on the icon to add an image</a:t>
            </a:r>
          </a:p>
        </p:txBody>
      </p:sp>
      <p:sp>
        <p:nvSpPr>
          <p:cNvPr id="30" name="Plassholder for bilde 15">
            <a:extLst>
              <a:ext uri="{FF2B5EF4-FFF2-40B4-BE49-F238E27FC236}">
                <a16:creationId xmlns:a16="http://schemas.microsoft.com/office/drawing/2014/main" id="{3ED54001-4874-96F9-6CDA-A93F0AF369D8}"/>
              </a:ext>
            </a:extLst>
          </p:cNvPr>
          <p:cNvSpPr>
            <a:spLocks noGrp="1"/>
          </p:cNvSpPr>
          <p:nvPr>
            <p:ph type="pic" sz="quarter" idx="40" hasCustomPrompt="1"/>
          </p:nvPr>
        </p:nvSpPr>
        <p:spPr>
          <a:xfrm>
            <a:off x="509588" y="3554034"/>
            <a:ext cx="1522412" cy="1271587"/>
          </a:xfrm>
          <a:solidFill>
            <a:schemeClr val="accent4"/>
          </a:solidFill>
        </p:spPr>
        <p:txBody>
          <a:bodyPr/>
          <a:lstStyle>
            <a:lvl1pPr marL="0" indent="0" algn="ctr">
              <a:buNone/>
              <a:defRPr sz="1200"/>
            </a:lvl1pPr>
          </a:lstStyle>
          <a:p>
            <a:r>
              <a:rPr lang="en-GB" noProof="0"/>
              <a:t>Click on the icon to add an image</a:t>
            </a:r>
          </a:p>
        </p:txBody>
      </p:sp>
      <p:sp>
        <p:nvSpPr>
          <p:cNvPr id="39" name="Plassholder for bilde 15">
            <a:extLst>
              <a:ext uri="{FF2B5EF4-FFF2-40B4-BE49-F238E27FC236}">
                <a16:creationId xmlns:a16="http://schemas.microsoft.com/office/drawing/2014/main" id="{669715EE-7277-F492-F074-E4F6BA3CAEAC}"/>
              </a:ext>
            </a:extLst>
          </p:cNvPr>
          <p:cNvSpPr>
            <a:spLocks noGrp="1"/>
          </p:cNvSpPr>
          <p:nvPr>
            <p:ph type="pic" sz="quarter" idx="41" hasCustomPrompt="1"/>
          </p:nvPr>
        </p:nvSpPr>
        <p:spPr>
          <a:xfrm>
            <a:off x="509588" y="5073573"/>
            <a:ext cx="1522412" cy="1271587"/>
          </a:xfrm>
          <a:solidFill>
            <a:schemeClr val="accent4"/>
          </a:solidFill>
        </p:spPr>
        <p:txBody>
          <a:bodyPr/>
          <a:lstStyle>
            <a:lvl1pPr marL="0" indent="0" algn="ctr">
              <a:buNone/>
              <a:defRPr sz="1200"/>
            </a:lvl1pPr>
          </a:lstStyle>
          <a:p>
            <a:r>
              <a:rPr lang="en-GB" noProof="0"/>
              <a:t>Click on the icon to add an image</a:t>
            </a:r>
          </a:p>
        </p:txBody>
      </p:sp>
      <p:sp>
        <p:nvSpPr>
          <p:cNvPr id="40" name="Plassholder for bilde 15">
            <a:extLst>
              <a:ext uri="{FF2B5EF4-FFF2-40B4-BE49-F238E27FC236}">
                <a16:creationId xmlns:a16="http://schemas.microsoft.com/office/drawing/2014/main" id="{0412AFE7-0FE0-DF75-E2AB-8E2735E24094}"/>
              </a:ext>
            </a:extLst>
          </p:cNvPr>
          <p:cNvSpPr>
            <a:spLocks noGrp="1"/>
          </p:cNvSpPr>
          <p:nvPr>
            <p:ph type="pic" sz="quarter" idx="42" hasCustomPrompt="1"/>
          </p:nvPr>
        </p:nvSpPr>
        <p:spPr>
          <a:xfrm>
            <a:off x="6349207" y="2030412"/>
            <a:ext cx="1522412" cy="1271587"/>
          </a:xfrm>
          <a:solidFill>
            <a:schemeClr val="accent4"/>
          </a:solidFill>
        </p:spPr>
        <p:txBody>
          <a:bodyPr/>
          <a:lstStyle>
            <a:lvl1pPr marL="0" indent="0" algn="ctr">
              <a:buNone/>
              <a:defRPr sz="1200"/>
            </a:lvl1pPr>
          </a:lstStyle>
          <a:p>
            <a:r>
              <a:rPr lang="en-GB" noProof="0"/>
              <a:t>Click on the icon to add an image</a:t>
            </a:r>
          </a:p>
        </p:txBody>
      </p:sp>
      <p:sp>
        <p:nvSpPr>
          <p:cNvPr id="41" name="Plassholder for bilde 15">
            <a:extLst>
              <a:ext uri="{FF2B5EF4-FFF2-40B4-BE49-F238E27FC236}">
                <a16:creationId xmlns:a16="http://schemas.microsoft.com/office/drawing/2014/main" id="{65F013AA-EB5F-F976-4F98-467216BF7A50}"/>
              </a:ext>
            </a:extLst>
          </p:cNvPr>
          <p:cNvSpPr>
            <a:spLocks noGrp="1"/>
          </p:cNvSpPr>
          <p:nvPr>
            <p:ph type="pic" sz="quarter" idx="43" hasCustomPrompt="1"/>
          </p:nvPr>
        </p:nvSpPr>
        <p:spPr>
          <a:xfrm>
            <a:off x="6349207" y="3554034"/>
            <a:ext cx="1522412" cy="1271587"/>
          </a:xfrm>
          <a:solidFill>
            <a:schemeClr val="accent4"/>
          </a:solidFill>
        </p:spPr>
        <p:txBody>
          <a:bodyPr/>
          <a:lstStyle>
            <a:lvl1pPr marL="0" indent="0" algn="ctr">
              <a:buNone/>
              <a:defRPr sz="1200"/>
            </a:lvl1pPr>
          </a:lstStyle>
          <a:p>
            <a:r>
              <a:rPr lang="en-GB" noProof="0"/>
              <a:t>Click on the icon to add an image</a:t>
            </a:r>
          </a:p>
        </p:txBody>
      </p:sp>
      <p:sp>
        <p:nvSpPr>
          <p:cNvPr id="42" name="Plassholder for bilde 15">
            <a:extLst>
              <a:ext uri="{FF2B5EF4-FFF2-40B4-BE49-F238E27FC236}">
                <a16:creationId xmlns:a16="http://schemas.microsoft.com/office/drawing/2014/main" id="{27821870-C46D-1EAF-2218-FBE2FA7A258D}"/>
              </a:ext>
            </a:extLst>
          </p:cNvPr>
          <p:cNvSpPr>
            <a:spLocks noGrp="1"/>
          </p:cNvSpPr>
          <p:nvPr>
            <p:ph type="pic" sz="quarter" idx="44" hasCustomPrompt="1"/>
          </p:nvPr>
        </p:nvSpPr>
        <p:spPr>
          <a:xfrm>
            <a:off x="6349207" y="5073573"/>
            <a:ext cx="1522412" cy="1271587"/>
          </a:xfrm>
          <a:solidFill>
            <a:schemeClr val="accent4"/>
          </a:solidFill>
        </p:spPr>
        <p:txBody>
          <a:bodyPr/>
          <a:lstStyle>
            <a:lvl1pPr marL="0" indent="0" algn="ctr">
              <a:buNone/>
              <a:defRPr sz="1200"/>
            </a:lvl1pPr>
          </a:lstStyle>
          <a:p>
            <a:r>
              <a:rPr lang="en-GB" noProof="0"/>
              <a:t>Click on the icon to add an image</a:t>
            </a:r>
          </a:p>
        </p:txBody>
      </p:sp>
    </p:spTree>
    <p:extLst>
      <p:ext uri="{BB962C8B-B14F-4D97-AF65-F5344CB8AC3E}">
        <p14:creationId xmlns:p14="http://schemas.microsoft.com/office/powerpoint/2010/main" val="928526589"/>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Fire bilder">
    <p:spTree>
      <p:nvGrpSpPr>
        <p:cNvPr id="1" name=""/>
        <p:cNvGrpSpPr/>
        <p:nvPr/>
      </p:nvGrpSpPr>
      <p:grpSpPr>
        <a:xfrm>
          <a:off x="0" y="0"/>
          <a:ext cx="0" cy="0"/>
          <a:chOff x="0" y="0"/>
          <a:chExt cx="0" cy="0"/>
        </a:xfrm>
      </p:grpSpPr>
      <p:sp>
        <p:nvSpPr>
          <p:cNvPr id="10" name="Plassholder for stikktittel">
            <a:extLst>
              <a:ext uri="{FF2B5EF4-FFF2-40B4-BE49-F238E27FC236}">
                <a16:creationId xmlns:a16="http://schemas.microsoft.com/office/drawing/2014/main" id="{8EC6D868-1A83-C695-B805-BA2444AE33B2}"/>
              </a:ext>
            </a:extLst>
          </p:cNvPr>
          <p:cNvSpPr>
            <a:spLocks noGrp="1"/>
          </p:cNvSpPr>
          <p:nvPr>
            <p:ph type="body" sz="quarter" idx="13" hasCustomPrompt="1"/>
          </p:nvPr>
        </p:nvSpPr>
        <p:spPr>
          <a:xfrm>
            <a:off x="509588" y="496117"/>
            <a:ext cx="4568825" cy="276999"/>
          </a:xfrm>
        </p:spPr>
        <p:txBody>
          <a:bodyPr wrap="square">
            <a:spAutoFit/>
          </a:bodyPr>
          <a:lstStyle>
            <a:lvl1pPr marL="0" indent="0">
              <a:lnSpc>
                <a:spcPct val="100000"/>
              </a:lnSpc>
              <a:spcBef>
                <a:spcPts val="0"/>
              </a:spcBef>
              <a:buNone/>
              <a:defRPr sz="1800" spc="-20" baseline="0">
                <a:solidFill>
                  <a:schemeClr val="accent1"/>
                </a:solidFill>
              </a:defRPr>
            </a:lvl1pPr>
          </a:lstStyle>
          <a:p>
            <a:pPr lvl="0"/>
            <a:r>
              <a:rPr lang="en-GB" noProof="0"/>
              <a:t>Sub header, topic or chapter name</a:t>
            </a:r>
          </a:p>
        </p:txBody>
      </p:sp>
      <p:sp>
        <p:nvSpPr>
          <p:cNvPr id="2" name="Tittel 1">
            <a:extLst>
              <a:ext uri="{FF2B5EF4-FFF2-40B4-BE49-F238E27FC236}">
                <a16:creationId xmlns:a16="http://schemas.microsoft.com/office/drawing/2014/main" id="{E6B7372A-A4C1-F7A9-DDBC-7EB01A6955F9}"/>
              </a:ext>
            </a:extLst>
          </p:cNvPr>
          <p:cNvSpPr>
            <a:spLocks noGrp="1"/>
          </p:cNvSpPr>
          <p:nvPr>
            <p:ph type="title" hasCustomPrompt="1"/>
          </p:nvPr>
        </p:nvSpPr>
        <p:spPr>
          <a:xfrm>
            <a:off x="509589" y="2030413"/>
            <a:ext cx="4572000" cy="976229"/>
          </a:xfrm>
        </p:spPr>
        <p:txBody>
          <a:bodyPr/>
          <a:lstStyle>
            <a:lvl1pPr>
              <a:defRPr/>
            </a:lvl1pPr>
          </a:lstStyle>
          <a:p>
            <a:r>
              <a:rPr lang="en-GB" noProof="0"/>
              <a:t>Heading that can span multiple lines</a:t>
            </a:r>
          </a:p>
        </p:txBody>
      </p:sp>
      <p:sp>
        <p:nvSpPr>
          <p:cNvPr id="4" name="Plassholder for dato 3">
            <a:extLst>
              <a:ext uri="{FF2B5EF4-FFF2-40B4-BE49-F238E27FC236}">
                <a16:creationId xmlns:a16="http://schemas.microsoft.com/office/drawing/2014/main" id="{266560E9-3A9B-BC1E-9244-FE6677DD9797}"/>
              </a:ext>
            </a:extLst>
          </p:cNvPr>
          <p:cNvSpPr>
            <a:spLocks noGrp="1"/>
          </p:cNvSpPr>
          <p:nvPr>
            <p:ph type="dt" sz="half" idx="10"/>
          </p:nvPr>
        </p:nvSpPr>
        <p:spPr/>
        <p:txBody>
          <a:bodyPr/>
          <a:lstStyle/>
          <a:p>
            <a:fld id="{E6A610A8-4EE9-470C-972D-0E41A2C50444}" type="datetimeFigureOut">
              <a:rPr lang="en-GB" noProof="0" smtClean="0"/>
              <a:t>10/08/2026</a:t>
            </a:fld>
            <a:endParaRPr lang="en-GB" noProof="0"/>
          </a:p>
        </p:txBody>
      </p:sp>
      <p:sp>
        <p:nvSpPr>
          <p:cNvPr id="5" name="Plassholder for bunntekst 4">
            <a:extLst>
              <a:ext uri="{FF2B5EF4-FFF2-40B4-BE49-F238E27FC236}">
                <a16:creationId xmlns:a16="http://schemas.microsoft.com/office/drawing/2014/main" id="{E1B96096-A613-EAB0-7653-B2915ABD554D}"/>
              </a:ext>
            </a:extLst>
          </p:cNvPr>
          <p:cNvSpPr>
            <a:spLocks noGrp="1"/>
          </p:cNvSpPr>
          <p:nvPr>
            <p:ph type="ftr" sz="quarter" idx="11"/>
          </p:nvPr>
        </p:nvSpPr>
        <p:spPr/>
        <p:txBody>
          <a:bodyPr/>
          <a:lstStyle/>
          <a:p>
            <a:endParaRPr lang="en-GB" noProof="0"/>
          </a:p>
        </p:txBody>
      </p:sp>
      <p:sp>
        <p:nvSpPr>
          <p:cNvPr id="6" name="Plassholder for lysbildenummer 5">
            <a:extLst>
              <a:ext uri="{FF2B5EF4-FFF2-40B4-BE49-F238E27FC236}">
                <a16:creationId xmlns:a16="http://schemas.microsoft.com/office/drawing/2014/main" id="{4EFCDB43-C29E-6453-C979-4D8851F9DA32}"/>
              </a:ext>
            </a:extLst>
          </p:cNvPr>
          <p:cNvSpPr>
            <a:spLocks noGrp="1"/>
          </p:cNvSpPr>
          <p:nvPr>
            <p:ph type="sldNum" sz="quarter" idx="12"/>
          </p:nvPr>
        </p:nvSpPr>
        <p:spPr/>
        <p:txBody>
          <a:bodyPr/>
          <a:lstStyle/>
          <a:p>
            <a:fld id="{BE2ACD00-28B2-4D17-A930-2C9F8441C7CA}" type="slidenum">
              <a:rPr lang="en-GB" noProof="0" smtClean="0"/>
              <a:t>‹#›</a:t>
            </a:fld>
            <a:endParaRPr lang="en-GB" noProof="0"/>
          </a:p>
        </p:txBody>
      </p:sp>
      <p:sp>
        <p:nvSpPr>
          <p:cNvPr id="22" name="Plassholder for bilde 21">
            <a:extLst>
              <a:ext uri="{FF2B5EF4-FFF2-40B4-BE49-F238E27FC236}">
                <a16:creationId xmlns:a16="http://schemas.microsoft.com/office/drawing/2014/main" id="{EB2E95E2-9C3F-AD1D-06A2-3100C630F12C}"/>
              </a:ext>
            </a:extLst>
          </p:cNvPr>
          <p:cNvSpPr>
            <a:spLocks noGrp="1"/>
          </p:cNvSpPr>
          <p:nvPr>
            <p:ph type="pic" sz="quarter" idx="39" hasCustomPrompt="1"/>
          </p:nvPr>
        </p:nvSpPr>
        <p:spPr>
          <a:xfrm>
            <a:off x="5589498" y="512763"/>
            <a:ext cx="2792502" cy="2528182"/>
          </a:xfrm>
          <a:custGeom>
            <a:avLst/>
            <a:gdLst>
              <a:gd name="connsiteX0" fmla="*/ 253924 w 2792502"/>
              <a:gd name="connsiteY0" fmla="*/ 0 h 2528182"/>
              <a:gd name="connsiteX1" fmla="*/ 2792502 w 2792502"/>
              <a:gd name="connsiteY1" fmla="*/ 0 h 2528182"/>
              <a:gd name="connsiteX2" fmla="*/ 2792502 w 2792502"/>
              <a:gd name="connsiteY2" fmla="*/ 2528182 h 2528182"/>
              <a:gd name="connsiteX3" fmla="*/ 0 w 2792502"/>
              <a:gd name="connsiteY3" fmla="*/ 2528182 h 2528182"/>
              <a:gd name="connsiteX4" fmla="*/ 0 w 2792502"/>
              <a:gd name="connsiteY4" fmla="*/ 253924 h 2528182"/>
              <a:gd name="connsiteX5" fmla="*/ 253924 w 2792502"/>
              <a:gd name="connsiteY5" fmla="*/ 253924 h 25281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792502" h="2528182">
                <a:moveTo>
                  <a:pt x="253924" y="0"/>
                </a:moveTo>
                <a:lnTo>
                  <a:pt x="2792502" y="0"/>
                </a:lnTo>
                <a:lnTo>
                  <a:pt x="2792502" y="2528182"/>
                </a:lnTo>
                <a:lnTo>
                  <a:pt x="0" y="2528182"/>
                </a:lnTo>
                <a:lnTo>
                  <a:pt x="0" y="253924"/>
                </a:lnTo>
                <a:lnTo>
                  <a:pt x="253924" y="253924"/>
                </a:lnTo>
                <a:close/>
              </a:path>
            </a:pathLst>
          </a:custGeom>
          <a:solidFill>
            <a:schemeClr val="accent4"/>
          </a:solidFill>
        </p:spPr>
        <p:txBody>
          <a:bodyPr wrap="square">
            <a:noAutofit/>
          </a:bodyPr>
          <a:lstStyle>
            <a:lvl1pPr marL="0" indent="0" algn="ctr">
              <a:buNone/>
              <a:defRPr sz="1200"/>
            </a:lvl1pPr>
          </a:lstStyle>
          <a:p>
            <a:r>
              <a:rPr lang="en-GB" noProof="0"/>
              <a:t>Click on the icon to add an image</a:t>
            </a:r>
          </a:p>
        </p:txBody>
      </p:sp>
      <p:sp>
        <p:nvSpPr>
          <p:cNvPr id="15" name="Plassholder for tekst 14">
            <a:extLst>
              <a:ext uri="{FF2B5EF4-FFF2-40B4-BE49-F238E27FC236}">
                <a16:creationId xmlns:a16="http://schemas.microsoft.com/office/drawing/2014/main" id="{AC378464-37DE-91AF-384F-0DB503D8A13F}"/>
              </a:ext>
            </a:extLst>
          </p:cNvPr>
          <p:cNvSpPr>
            <a:spLocks noGrp="1"/>
          </p:cNvSpPr>
          <p:nvPr>
            <p:ph type="body" sz="quarter" idx="40" hasCustomPrompt="1"/>
          </p:nvPr>
        </p:nvSpPr>
        <p:spPr>
          <a:xfrm>
            <a:off x="5589498" y="3080280"/>
            <a:ext cx="2792502" cy="344710"/>
          </a:xfrm>
        </p:spPr>
        <p:txBody>
          <a:bodyPr>
            <a:noAutofit/>
          </a:bodyPr>
          <a:lstStyle>
            <a:lvl1pPr marL="0" indent="0">
              <a:buNone/>
              <a:defRPr sz="1000"/>
            </a:lvl1pPr>
          </a:lstStyle>
          <a:p>
            <a:pPr lvl="0"/>
            <a:r>
              <a:rPr lang="en-GB" noProof="0"/>
              <a:t>This slide is used instead of text points. The text can span two lines</a:t>
            </a:r>
          </a:p>
        </p:txBody>
      </p:sp>
      <p:sp>
        <p:nvSpPr>
          <p:cNvPr id="7" name="Plassholder for bilde 6">
            <a:extLst>
              <a:ext uri="{FF2B5EF4-FFF2-40B4-BE49-F238E27FC236}">
                <a16:creationId xmlns:a16="http://schemas.microsoft.com/office/drawing/2014/main" id="{6EA89762-45CF-0CD3-253F-43C865F06FC0}"/>
              </a:ext>
            </a:extLst>
          </p:cNvPr>
          <p:cNvSpPr>
            <a:spLocks noGrp="1"/>
          </p:cNvSpPr>
          <p:nvPr>
            <p:ph type="pic" sz="quarter" idx="41" hasCustomPrompt="1"/>
          </p:nvPr>
        </p:nvSpPr>
        <p:spPr>
          <a:xfrm>
            <a:off x="8889909" y="512763"/>
            <a:ext cx="2792502" cy="2528182"/>
          </a:xfrm>
          <a:custGeom>
            <a:avLst/>
            <a:gdLst>
              <a:gd name="connsiteX0" fmla="*/ 0 w 2792502"/>
              <a:gd name="connsiteY0" fmla="*/ 0 h 2528182"/>
              <a:gd name="connsiteX1" fmla="*/ 2536916 w 2792502"/>
              <a:gd name="connsiteY1" fmla="*/ 0 h 2528182"/>
              <a:gd name="connsiteX2" fmla="*/ 2739372 w 2792502"/>
              <a:gd name="connsiteY2" fmla="*/ 248709 h 2528182"/>
              <a:gd name="connsiteX3" fmla="*/ 2770279 w 2792502"/>
              <a:gd name="connsiteY3" fmla="*/ 251865 h 2528182"/>
              <a:gd name="connsiteX4" fmla="*/ 2770279 w 2792502"/>
              <a:gd name="connsiteY4" fmla="*/ 253924 h 2528182"/>
              <a:gd name="connsiteX5" fmla="*/ 2790436 w 2792502"/>
              <a:gd name="connsiteY5" fmla="*/ 253924 h 2528182"/>
              <a:gd name="connsiteX6" fmla="*/ 2790485 w 2792502"/>
              <a:gd name="connsiteY6" fmla="*/ 253929 h 2528182"/>
              <a:gd name="connsiteX7" fmla="*/ 2790840 w 2792502"/>
              <a:gd name="connsiteY7" fmla="*/ 253929 h 2528182"/>
              <a:gd name="connsiteX8" fmla="*/ 2790840 w 2792502"/>
              <a:gd name="connsiteY8" fmla="*/ 253924 h 2528182"/>
              <a:gd name="connsiteX9" fmla="*/ 2792502 w 2792502"/>
              <a:gd name="connsiteY9" fmla="*/ 253924 h 2528182"/>
              <a:gd name="connsiteX10" fmla="*/ 2792502 w 2792502"/>
              <a:gd name="connsiteY10" fmla="*/ 2528182 h 2528182"/>
              <a:gd name="connsiteX11" fmla="*/ 0 w 2792502"/>
              <a:gd name="connsiteY11" fmla="*/ 2528182 h 25281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792502" h="2528182">
                <a:moveTo>
                  <a:pt x="0" y="0"/>
                </a:moveTo>
                <a:lnTo>
                  <a:pt x="2536916" y="0"/>
                </a:lnTo>
                <a:cubicBezTo>
                  <a:pt x="2536916" y="122605"/>
                  <a:pt x="2623808" y="224916"/>
                  <a:pt x="2739372" y="248709"/>
                </a:cubicBezTo>
                <a:lnTo>
                  <a:pt x="2770279" y="251865"/>
                </a:lnTo>
                <a:lnTo>
                  <a:pt x="2770279" y="253924"/>
                </a:lnTo>
                <a:lnTo>
                  <a:pt x="2790436" y="253924"/>
                </a:lnTo>
                <a:lnTo>
                  <a:pt x="2790485" y="253929"/>
                </a:lnTo>
                <a:lnTo>
                  <a:pt x="2790840" y="253929"/>
                </a:lnTo>
                <a:lnTo>
                  <a:pt x="2790840" y="253924"/>
                </a:lnTo>
                <a:lnTo>
                  <a:pt x="2792502" y="253924"/>
                </a:lnTo>
                <a:lnTo>
                  <a:pt x="2792502" y="2528182"/>
                </a:lnTo>
                <a:lnTo>
                  <a:pt x="0" y="2528182"/>
                </a:lnTo>
                <a:close/>
              </a:path>
            </a:pathLst>
          </a:custGeom>
          <a:solidFill>
            <a:schemeClr val="accent4"/>
          </a:solidFill>
        </p:spPr>
        <p:txBody>
          <a:bodyPr wrap="square">
            <a:noAutofit/>
          </a:bodyPr>
          <a:lstStyle>
            <a:lvl1pPr marL="0" indent="0" algn="ctr">
              <a:buNone/>
              <a:defRPr sz="1200"/>
            </a:lvl1pPr>
          </a:lstStyle>
          <a:p>
            <a:r>
              <a:rPr lang="en-GB" noProof="0"/>
              <a:t>Click on the icon to add an image</a:t>
            </a:r>
          </a:p>
        </p:txBody>
      </p:sp>
      <p:sp>
        <p:nvSpPr>
          <p:cNvPr id="17" name="Plassholder for tekst 14">
            <a:extLst>
              <a:ext uri="{FF2B5EF4-FFF2-40B4-BE49-F238E27FC236}">
                <a16:creationId xmlns:a16="http://schemas.microsoft.com/office/drawing/2014/main" id="{A1FD829C-1135-B402-7C50-F5261064C76B}"/>
              </a:ext>
            </a:extLst>
          </p:cNvPr>
          <p:cNvSpPr>
            <a:spLocks noGrp="1"/>
          </p:cNvSpPr>
          <p:nvPr>
            <p:ph type="body" sz="quarter" idx="42" hasCustomPrompt="1"/>
          </p:nvPr>
        </p:nvSpPr>
        <p:spPr>
          <a:xfrm>
            <a:off x="8889909" y="3080280"/>
            <a:ext cx="2792502" cy="344710"/>
          </a:xfrm>
        </p:spPr>
        <p:txBody>
          <a:bodyPr>
            <a:noAutofit/>
          </a:bodyPr>
          <a:lstStyle>
            <a:lvl1pPr marL="0" indent="0">
              <a:buNone/>
              <a:defRPr sz="1000"/>
            </a:lvl1pPr>
          </a:lstStyle>
          <a:p>
            <a:pPr lvl="0"/>
            <a:r>
              <a:rPr lang="en-GB" noProof="0"/>
              <a:t>This slide is used instead of text points. The text can span two lines</a:t>
            </a:r>
          </a:p>
        </p:txBody>
      </p:sp>
      <p:sp>
        <p:nvSpPr>
          <p:cNvPr id="30" name="Plassholder for bilde 29">
            <a:extLst>
              <a:ext uri="{FF2B5EF4-FFF2-40B4-BE49-F238E27FC236}">
                <a16:creationId xmlns:a16="http://schemas.microsoft.com/office/drawing/2014/main" id="{C2CD44E1-EE16-D3C9-26E3-8176CCE9BF16}"/>
              </a:ext>
            </a:extLst>
          </p:cNvPr>
          <p:cNvSpPr>
            <a:spLocks noGrp="1"/>
          </p:cNvSpPr>
          <p:nvPr>
            <p:ph type="pic" sz="quarter" idx="43" hasCustomPrompt="1"/>
          </p:nvPr>
        </p:nvSpPr>
        <p:spPr>
          <a:xfrm>
            <a:off x="5589498" y="3553657"/>
            <a:ext cx="2792502" cy="2528182"/>
          </a:xfrm>
          <a:custGeom>
            <a:avLst/>
            <a:gdLst>
              <a:gd name="connsiteX0" fmla="*/ 0 w 2792502"/>
              <a:gd name="connsiteY0" fmla="*/ 0 h 2528182"/>
              <a:gd name="connsiteX1" fmla="*/ 2792502 w 2792502"/>
              <a:gd name="connsiteY1" fmla="*/ 0 h 2528182"/>
              <a:gd name="connsiteX2" fmla="*/ 2792502 w 2792502"/>
              <a:gd name="connsiteY2" fmla="*/ 2528182 h 2528182"/>
              <a:gd name="connsiteX3" fmla="*/ 253924 w 2792502"/>
              <a:gd name="connsiteY3" fmla="*/ 2528182 h 2528182"/>
              <a:gd name="connsiteX4" fmla="*/ 355 w 2792502"/>
              <a:gd name="connsiteY4" fmla="*/ 2274253 h 2528182"/>
              <a:gd name="connsiteX5" fmla="*/ 0 w 2792502"/>
              <a:gd name="connsiteY5" fmla="*/ 2274253 h 25281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792502" h="2528182">
                <a:moveTo>
                  <a:pt x="0" y="0"/>
                </a:moveTo>
                <a:lnTo>
                  <a:pt x="2792502" y="0"/>
                </a:lnTo>
                <a:lnTo>
                  <a:pt x="2792502" y="2528182"/>
                </a:lnTo>
                <a:lnTo>
                  <a:pt x="253924" y="2528182"/>
                </a:lnTo>
                <a:cubicBezTo>
                  <a:pt x="253924" y="2388062"/>
                  <a:pt x="140433" y="2274449"/>
                  <a:pt x="355" y="2274253"/>
                </a:cubicBezTo>
                <a:lnTo>
                  <a:pt x="0" y="2274253"/>
                </a:lnTo>
                <a:close/>
              </a:path>
            </a:pathLst>
          </a:custGeom>
          <a:solidFill>
            <a:schemeClr val="accent4"/>
          </a:solidFill>
        </p:spPr>
        <p:txBody>
          <a:bodyPr wrap="square">
            <a:noAutofit/>
          </a:bodyPr>
          <a:lstStyle>
            <a:lvl1pPr marL="0" indent="0" algn="ctr">
              <a:buNone/>
              <a:defRPr sz="1200"/>
            </a:lvl1pPr>
          </a:lstStyle>
          <a:p>
            <a:r>
              <a:rPr lang="en-GB" noProof="0"/>
              <a:t>Click on the icon to add an image</a:t>
            </a:r>
          </a:p>
        </p:txBody>
      </p:sp>
      <p:sp>
        <p:nvSpPr>
          <p:cNvPr id="19" name="Plassholder for tekst 14">
            <a:extLst>
              <a:ext uri="{FF2B5EF4-FFF2-40B4-BE49-F238E27FC236}">
                <a16:creationId xmlns:a16="http://schemas.microsoft.com/office/drawing/2014/main" id="{B034098F-EC4C-04CA-03A6-C7020728DF04}"/>
              </a:ext>
            </a:extLst>
          </p:cNvPr>
          <p:cNvSpPr>
            <a:spLocks noGrp="1"/>
          </p:cNvSpPr>
          <p:nvPr>
            <p:ph type="body" sz="quarter" idx="44" hasCustomPrompt="1"/>
          </p:nvPr>
        </p:nvSpPr>
        <p:spPr>
          <a:xfrm>
            <a:off x="5589498" y="6121174"/>
            <a:ext cx="2792502" cy="344710"/>
          </a:xfrm>
        </p:spPr>
        <p:txBody>
          <a:bodyPr>
            <a:noAutofit/>
          </a:bodyPr>
          <a:lstStyle>
            <a:lvl1pPr marL="0" indent="0">
              <a:buNone/>
              <a:defRPr sz="1000"/>
            </a:lvl1pPr>
          </a:lstStyle>
          <a:p>
            <a:pPr lvl="0"/>
            <a:r>
              <a:rPr lang="en-GB" noProof="0"/>
              <a:t>This slide is used instead of text points. The text can span two lines</a:t>
            </a:r>
          </a:p>
        </p:txBody>
      </p:sp>
      <p:sp>
        <p:nvSpPr>
          <p:cNvPr id="27" name="Plassholder for bilde 26">
            <a:extLst>
              <a:ext uri="{FF2B5EF4-FFF2-40B4-BE49-F238E27FC236}">
                <a16:creationId xmlns:a16="http://schemas.microsoft.com/office/drawing/2014/main" id="{9E82A765-7DB0-0569-0030-28A8181EC4D5}"/>
              </a:ext>
            </a:extLst>
          </p:cNvPr>
          <p:cNvSpPr>
            <a:spLocks noGrp="1"/>
          </p:cNvSpPr>
          <p:nvPr>
            <p:ph type="pic" sz="quarter" idx="45" hasCustomPrompt="1"/>
          </p:nvPr>
        </p:nvSpPr>
        <p:spPr>
          <a:xfrm>
            <a:off x="8889909" y="3553657"/>
            <a:ext cx="2792502" cy="2528182"/>
          </a:xfrm>
          <a:custGeom>
            <a:avLst/>
            <a:gdLst>
              <a:gd name="connsiteX0" fmla="*/ 0 w 2792502"/>
              <a:gd name="connsiteY0" fmla="*/ 0 h 2528182"/>
              <a:gd name="connsiteX1" fmla="*/ 2792502 w 2792502"/>
              <a:gd name="connsiteY1" fmla="*/ 0 h 2528182"/>
              <a:gd name="connsiteX2" fmla="*/ 2792502 w 2792502"/>
              <a:gd name="connsiteY2" fmla="*/ 2274257 h 2528182"/>
              <a:gd name="connsiteX3" fmla="*/ 2538579 w 2792502"/>
              <a:gd name="connsiteY3" fmla="*/ 2274257 h 2528182"/>
              <a:gd name="connsiteX4" fmla="*/ 2538579 w 2792502"/>
              <a:gd name="connsiteY4" fmla="*/ 2528181 h 2528182"/>
              <a:gd name="connsiteX5" fmla="*/ 2792502 w 2792502"/>
              <a:gd name="connsiteY5" fmla="*/ 2528181 h 2528182"/>
              <a:gd name="connsiteX6" fmla="*/ 2792502 w 2792502"/>
              <a:gd name="connsiteY6" fmla="*/ 2528182 h 2528182"/>
              <a:gd name="connsiteX7" fmla="*/ 0 w 2792502"/>
              <a:gd name="connsiteY7" fmla="*/ 2528182 h 25281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792502" h="2528182">
                <a:moveTo>
                  <a:pt x="0" y="0"/>
                </a:moveTo>
                <a:lnTo>
                  <a:pt x="2792502" y="0"/>
                </a:lnTo>
                <a:lnTo>
                  <a:pt x="2792502" y="2274257"/>
                </a:lnTo>
                <a:lnTo>
                  <a:pt x="2538579" y="2274257"/>
                </a:lnTo>
                <a:lnTo>
                  <a:pt x="2538579" y="2528181"/>
                </a:lnTo>
                <a:lnTo>
                  <a:pt x="2792502" y="2528181"/>
                </a:lnTo>
                <a:lnTo>
                  <a:pt x="2792502" y="2528182"/>
                </a:lnTo>
                <a:lnTo>
                  <a:pt x="0" y="2528182"/>
                </a:lnTo>
                <a:close/>
              </a:path>
            </a:pathLst>
          </a:custGeom>
          <a:solidFill>
            <a:schemeClr val="accent4"/>
          </a:solidFill>
        </p:spPr>
        <p:txBody>
          <a:bodyPr wrap="square">
            <a:noAutofit/>
          </a:bodyPr>
          <a:lstStyle>
            <a:lvl1pPr marL="0" indent="0" algn="ctr">
              <a:buNone/>
              <a:defRPr sz="1200"/>
            </a:lvl1pPr>
          </a:lstStyle>
          <a:p>
            <a:r>
              <a:rPr lang="en-GB" noProof="0"/>
              <a:t>Click on the icon to add an image</a:t>
            </a:r>
          </a:p>
        </p:txBody>
      </p:sp>
      <p:sp>
        <p:nvSpPr>
          <p:cNvPr id="21" name="Plassholder for tekst 14">
            <a:extLst>
              <a:ext uri="{FF2B5EF4-FFF2-40B4-BE49-F238E27FC236}">
                <a16:creationId xmlns:a16="http://schemas.microsoft.com/office/drawing/2014/main" id="{BB99C5FB-ED38-22BA-3E8B-CFC3B0F2CCB0}"/>
              </a:ext>
            </a:extLst>
          </p:cNvPr>
          <p:cNvSpPr>
            <a:spLocks noGrp="1"/>
          </p:cNvSpPr>
          <p:nvPr>
            <p:ph type="body" sz="quarter" idx="46" hasCustomPrompt="1"/>
          </p:nvPr>
        </p:nvSpPr>
        <p:spPr>
          <a:xfrm>
            <a:off x="8889909" y="6121174"/>
            <a:ext cx="2792502" cy="344710"/>
          </a:xfrm>
        </p:spPr>
        <p:txBody>
          <a:bodyPr>
            <a:noAutofit/>
          </a:bodyPr>
          <a:lstStyle>
            <a:lvl1pPr marL="0" indent="0">
              <a:buNone/>
              <a:defRPr sz="1000"/>
            </a:lvl1pPr>
          </a:lstStyle>
          <a:p>
            <a:pPr lvl="0"/>
            <a:r>
              <a:rPr lang="en-GB" noProof="0"/>
              <a:t>This slide is used instead of text points. The text can span two lines</a:t>
            </a:r>
          </a:p>
        </p:txBody>
      </p:sp>
      <p:sp>
        <p:nvSpPr>
          <p:cNvPr id="23" name="Frihåndsform: figur 22">
            <a:extLst>
              <a:ext uri="{FF2B5EF4-FFF2-40B4-BE49-F238E27FC236}">
                <a16:creationId xmlns:a16="http://schemas.microsoft.com/office/drawing/2014/main" id="{AD609949-75C1-13C8-B725-CA00AFB61801}"/>
              </a:ext>
              <a:ext uri="{C183D7F6-B498-43B3-948B-1728B52AA6E4}">
                <adec:decorative xmlns:adec="http://schemas.microsoft.com/office/drawing/2017/decorative" val="1"/>
              </a:ext>
            </a:extLst>
          </p:cNvPr>
          <p:cNvSpPr/>
          <p:nvPr userDrawn="1"/>
        </p:nvSpPr>
        <p:spPr>
          <a:xfrm>
            <a:off x="5589498" y="512763"/>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chemeClr val="accent1"/>
          </a:solidFill>
          <a:ln w="12677" cap="flat">
            <a:noFill/>
            <a:prstDash val="solid"/>
            <a:miter/>
          </a:ln>
        </p:spPr>
        <p:txBody>
          <a:bodyPr rtlCol="0" anchor="ctr"/>
          <a:lstStyle/>
          <a:p>
            <a:endParaRPr lang="en-GB" noProof="0"/>
          </a:p>
        </p:txBody>
      </p:sp>
      <p:sp>
        <p:nvSpPr>
          <p:cNvPr id="25" name="Frihåndsform: figur 24">
            <a:extLst>
              <a:ext uri="{FF2B5EF4-FFF2-40B4-BE49-F238E27FC236}">
                <a16:creationId xmlns:a16="http://schemas.microsoft.com/office/drawing/2014/main" id="{D414A996-E8E0-FC64-89B3-D9B17F987132}"/>
              </a:ext>
              <a:ext uri="{C183D7F6-B498-43B3-948B-1728B52AA6E4}">
                <adec:decorative xmlns:adec="http://schemas.microsoft.com/office/drawing/2017/decorative" val="1"/>
              </a:ext>
            </a:extLst>
          </p:cNvPr>
          <p:cNvSpPr/>
          <p:nvPr userDrawn="1"/>
        </p:nvSpPr>
        <p:spPr>
          <a:xfrm>
            <a:off x="11428487" y="512763"/>
            <a:ext cx="253924" cy="253928"/>
          </a:xfrm>
          <a:custGeom>
            <a:avLst/>
            <a:gdLst>
              <a:gd name="connsiteX0" fmla="*/ 253569 w 253924"/>
              <a:gd name="connsiteY0" fmla="*/ 253929 h 253928"/>
              <a:gd name="connsiteX1" fmla="*/ 253924 w 253924"/>
              <a:gd name="connsiteY1" fmla="*/ 253929 h 253928"/>
              <a:gd name="connsiteX2" fmla="*/ 253924 w 253924"/>
              <a:gd name="connsiteY2" fmla="*/ 0 h 253928"/>
              <a:gd name="connsiteX3" fmla="*/ 0 w 253924"/>
              <a:gd name="connsiteY3" fmla="*/ 0 h 253928"/>
              <a:gd name="connsiteX4" fmla="*/ 253569 w 253924"/>
              <a:gd name="connsiteY4" fmla="*/ 253929 h 2539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3924" h="253928">
                <a:moveTo>
                  <a:pt x="253569" y="253929"/>
                </a:moveTo>
                <a:lnTo>
                  <a:pt x="253924" y="253929"/>
                </a:lnTo>
                <a:lnTo>
                  <a:pt x="253924" y="0"/>
                </a:lnTo>
                <a:lnTo>
                  <a:pt x="0" y="0"/>
                </a:lnTo>
                <a:cubicBezTo>
                  <a:pt x="0" y="140120"/>
                  <a:pt x="113491" y="253733"/>
                  <a:pt x="253569" y="253929"/>
                </a:cubicBezTo>
                <a:close/>
              </a:path>
            </a:pathLst>
          </a:custGeom>
          <a:solidFill>
            <a:schemeClr val="bg1"/>
          </a:solidFill>
          <a:ln w="12677" cap="flat">
            <a:noFill/>
            <a:prstDash val="solid"/>
            <a:miter/>
          </a:ln>
        </p:spPr>
        <p:txBody>
          <a:bodyPr rtlCol="0" anchor="ctr"/>
          <a:lstStyle/>
          <a:p>
            <a:endParaRPr lang="en-GB" noProof="0"/>
          </a:p>
        </p:txBody>
      </p:sp>
      <p:sp>
        <p:nvSpPr>
          <p:cNvPr id="28" name="Frihåndsform: figur 27">
            <a:extLst>
              <a:ext uri="{FF2B5EF4-FFF2-40B4-BE49-F238E27FC236}">
                <a16:creationId xmlns:a16="http://schemas.microsoft.com/office/drawing/2014/main" id="{F984C3BB-7F99-BF69-943E-0EC42FBA7728}"/>
              </a:ext>
              <a:ext uri="{C183D7F6-B498-43B3-948B-1728B52AA6E4}">
                <adec:decorative xmlns:adec="http://schemas.microsoft.com/office/drawing/2017/decorative" val="1"/>
              </a:ext>
            </a:extLst>
          </p:cNvPr>
          <p:cNvSpPr/>
          <p:nvPr userDrawn="1"/>
        </p:nvSpPr>
        <p:spPr>
          <a:xfrm>
            <a:off x="11428488" y="5827914"/>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chemeClr val="accent1"/>
          </a:solidFill>
          <a:ln w="12677" cap="flat">
            <a:noFill/>
            <a:prstDash val="solid"/>
            <a:miter/>
          </a:ln>
        </p:spPr>
        <p:txBody>
          <a:bodyPr rtlCol="0" anchor="ctr"/>
          <a:lstStyle/>
          <a:p>
            <a:endParaRPr lang="en-GB" noProof="0"/>
          </a:p>
        </p:txBody>
      </p:sp>
      <p:sp>
        <p:nvSpPr>
          <p:cNvPr id="31" name="Frihåndsform: figur 30">
            <a:extLst>
              <a:ext uri="{FF2B5EF4-FFF2-40B4-BE49-F238E27FC236}">
                <a16:creationId xmlns:a16="http://schemas.microsoft.com/office/drawing/2014/main" id="{412952D2-1208-9564-8D75-0F9144B96B66}"/>
              </a:ext>
              <a:ext uri="{C183D7F6-B498-43B3-948B-1728B52AA6E4}">
                <adec:decorative xmlns:adec="http://schemas.microsoft.com/office/drawing/2017/decorative" val="1"/>
              </a:ext>
            </a:extLst>
          </p:cNvPr>
          <p:cNvSpPr/>
          <p:nvPr userDrawn="1"/>
        </p:nvSpPr>
        <p:spPr>
          <a:xfrm rot="10800000">
            <a:off x="5589498" y="5827911"/>
            <a:ext cx="253924" cy="253928"/>
          </a:xfrm>
          <a:custGeom>
            <a:avLst/>
            <a:gdLst>
              <a:gd name="connsiteX0" fmla="*/ 253569 w 253924"/>
              <a:gd name="connsiteY0" fmla="*/ 253929 h 253928"/>
              <a:gd name="connsiteX1" fmla="*/ 253924 w 253924"/>
              <a:gd name="connsiteY1" fmla="*/ 253929 h 253928"/>
              <a:gd name="connsiteX2" fmla="*/ 253924 w 253924"/>
              <a:gd name="connsiteY2" fmla="*/ 0 h 253928"/>
              <a:gd name="connsiteX3" fmla="*/ 0 w 253924"/>
              <a:gd name="connsiteY3" fmla="*/ 0 h 253928"/>
              <a:gd name="connsiteX4" fmla="*/ 253569 w 253924"/>
              <a:gd name="connsiteY4" fmla="*/ 253929 h 2539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3924" h="253928">
                <a:moveTo>
                  <a:pt x="253569" y="253929"/>
                </a:moveTo>
                <a:lnTo>
                  <a:pt x="253924" y="253929"/>
                </a:lnTo>
                <a:lnTo>
                  <a:pt x="253924" y="0"/>
                </a:lnTo>
                <a:lnTo>
                  <a:pt x="0" y="0"/>
                </a:lnTo>
                <a:cubicBezTo>
                  <a:pt x="0" y="140120"/>
                  <a:pt x="113491" y="253733"/>
                  <a:pt x="253569" y="253929"/>
                </a:cubicBezTo>
                <a:close/>
              </a:path>
            </a:pathLst>
          </a:custGeom>
          <a:solidFill>
            <a:schemeClr val="bg1"/>
          </a:solidFill>
          <a:ln w="12677" cap="flat">
            <a:noFill/>
            <a:prstDash val="solid"/>
            <a:miter/>
          </a:ln>
        </p:spPr>
        <p:txBody>
          <a:bodyPr rtlCol="0" anchor="ctr"/>
          <a:lstStyle/>
          <a:p>
            <a:endParaRPr lang="en-GB" noProof="0"/>
          </a:p>
        </p:txBody>
      </p:sp>
    </p:spTree>
    <p:extLst>
      <p:ext uri="{BB962C8B-B14F-4D97-AF65-F5344CB8AC3E}">
        <p14:creationId xmlns:p14="http://schemas.microsoft.com/office/powerpoint/2010/main" val="3417199297"/>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Seks bilder">
    <p:spTree>
      <p:nvGrpSpPr>
        <p:cNvPr id="1" name=""/>
        <p:cNvGrpSpPr/>
        <p:nvPr/>
      </p:nvGrpSpPr>
      <p:grpSpPr>
        <a:xfrm>
          <a:off x="0" y="0"/>
          <a:ext cx="0" cy="0"/>
          <a:chOff x="0" y="0"/>
          <a:chExt cx="0" cy="0"/>
        </a:xfrm>
      </p:grpSpPr>
      <p:sp>
        <p:nvSpPr>
          <p:cNvPr id="10" name="Plassholder for stikktittel">
            <a:extLst>
              <a:ext uri="{FF2B5EF4-FFF2-40B4-BE49-F238E27FC236}">
                <a16:creationId xmlns:a16="http://schemas.microsoft.com/office/drawing/2014/main" id="{8EC6D868-1A83-C695-B805-BA2444AE33B2}"/>
              </a:ext>
            </a:extLst>
          </p:cNvPr>
          <p:cNvSpPr>
            <a:spLocks noGrp="1"/>
          </p:cNvSpPr>
          <p:nvPr>
            <p:ph type="body" sz="quarter" idx="13" hasCustomPrompt="1"/>
          </p:nvPr>
        </p:nvSpPr>
        <p:spPr>
          <a:xfrm>
            <a:off x="509588" y="496117"/>
            <a:ext cx="4568825" cy="276999"/>
          </a:xfrm>
        </p:spPr>
        <p:txBody>
          <a:bodyPr wrap="square">
            <a:spAutoFit/>
          </a:bodyPr>
          <a:lstStyle>
            <a:lvl1pPr marL="0" indent="0">
              <a:lnSpc>
                <a:spcPct val="100000"/>
              </a:lnSpc>
              <a:spcBef>
                <a:spcPts val="0"/>
              </a:spcBef>
              <a:buNone/>
              <a:defRPr sz="1800" spc="-20" baseline="0">
                <a:solidFill>
                  <a:schemeClr val="accent1"/>
                </a:solidFill>
              </a:defRPr>
            </a:lvl1pPr>
          </a:lstStyle>
          <a:p>
            <a:pPr lvl="0"/>
            <a:r>
              <a:rPr lang="en-GB" noProof="0"/>
              <a:t>Sub header, topic or chapter name</a:t>
            </a:r>
          </a:p>
        </p:txBody>
      </p:sp>
      <p:sp>
        <p:nvSpPr>
          <p:cNvPr id="8" name="Tittel 7">
            <a:extLst>
              <a:ext uri="{FF2B5EF4-FFF2-40B4-BE49-F238E27FC236}">
                <a16:creationId xmlns:a16="http://schemas.microsoft.com/office/drawing/2014/main" id="{45A1C1D0-85B5-EEC2-47FF-925002C94665}"/>
              </a:ext>
            </a:extLst>
          </p:cNvPr>
          <p:cNvSpPr>
            <a:spLocks noGrp="1"/>
          </p:cNvSpPr>
          <p:nvPr>
            <p:ph type="title" hasCustomPrompt="1"/>
          </p:nvPr>
        </p:nvSpPr>
        <p:spPr/>
        <p:txBody>
          <a:bodyPr/>
          <a:lstStyle/>
          <a:p>
            <a:r>
              <a:rPr lang="en-GB" noProof="0"/>
              <a:t>Click to edit header style</a:t>
            </a:r>
          </a:p>
        </p:txBody>
      </p:sp>
      <p:sp>
        <p:nvSpPr>
          <p:cNvPr id="4" name="Plassholder for dato 3">
            <a:extLst>
              <a:ext uri="{FF2B5EF4-FFF2-40B4-BE49-F238E27FC236}">
                <a16:creationId xmlns:a16="http://schemas.microsoft.com/office/drawing/2014/main" id="{266560E9-3A9B-BC1E-9244-FE6677DD9797}"/>
              </a:ext>
            </a:extLst>
          </p:cNvPr>
          <p:cNvSpPr>
            <a:spLocks noGrp="1"/>
          </p:cNvSpPr>
          <p:nvPr>
            <p:ph type="dt" sz="half" idx="10"/>
          </p:nvPr>
        </p:nvSpPr>
        <p:spPr/>
        <p:txBody>
          <a:bodyPr/>
          <a:lstStyle/>
          <a:p>
            <a:fld id="{E6A610A8-4EE9-470C-972D-0E41A2C50444}" type="datetimeFigureOut">
              <a:rPr lang="en-GB" noProof="0" smtClean="0"/>
              <a:t>10/08/2026</a:t>
            </a:fld>
            <a:endParaRPr lang="en-GB" noProof="0"/>
          </a:p>
        </p:txBody>
      </p:sp>
      <p:sp>
        <p:nvSpPr>
          <p:cNvPr id="5" name="Plassholder for bunntekst 4">
            <a:extLst>
              <a:ext uri="{FF2B5EF4-FFF2-40B4-BE49-F238E27FC236}">
                <a16:creationId xmlns:a16="http://schemas.microsoft.com/office/drawing/2014/main" id="{E1B96096-A613-EAB0-7653-B2915ABD554D}"/>
              </a:ext>
            </a:extLst>
          </p:cNvPr>
          <p:cNvSpPr>
            <a:spLocks noGrp="1"/>
          </p:cNvSpPr>
          <p:nvPr>
            <p:ph type="ftr" sz="quarter" idx="11"/>
          </p:nvPr>
        </p:nvSpPr>
        <p:spPr/>
        <p:txBody>
          <a:bodyPr/>
          <a:lstStyle/>
          <a:p>
            <a:endParaRPr lang="en-GB" noProof="0"/>
          </a:p>
        </p:txBody>
      </p:sp>
      <p:sp>
        <p:nvSpPr>
          <p:cNvPr id="6" name="Plassholder for lysbildenummer 5">
            <a:extLst>
              <a:ext uri="{FF2B5EF4-FFF2-40B4-BE49-F238E27FC236}">
                <a16:creationId xmlns:a16="http://schemas.microsoft.com/office/drawing/2014/main" id="{4EFCDB43-C29E-6453-C979-4D8851F9DA32}"/>
              </a:ext>
            </a:extLst>
          </p:cNvPr>
          <p:cNvSpPr>
            <a:spLocks noGrp="1"/>
          </p:cNvSpPr>
          <p:nvPr>
            <p:ph type="sldNum" sz="quarter" idx="12"/>
          </p:nvPr>
        </p:nvSpPr>
        <p:spPr/>
        <p:txBody>
          <a:bodyPr/>
          <a:lstStyle/>
          <a:p>
            <a:fld id="{BE2ACD00-28B2-4D17-A930-2C9F8441C7CA}" type="slidenum">
              <a:rPr lang="en-GB" noProof="0" smtClean="0"/>
              <a:t>‹#›</a:t>
            </a:fld>
            <a:endParaRPr lang="en-GB" noProof="0"/>
          </a:p>
        </p:txBody>
      </p:sp>
      <p:sp>
        <p:nvSpPr>
          <p:cNvPr id="22" name="Plassholder for bilde 21">
            <a:extLst>
              <a:ext uri="{FF2B5EF4-FFF2-40B4-BE49-F238E27FC236}">
                <a16:creationId xmlns:a16="http://schemas.microsoft.com/office/drawing/2014/main" id="{EB2E95E2-9C3F-AD1D-06A2-3100C630F12C}"/>
              </a:ext>
            </a:extLst>
          </p:cNvPr>
          <p:cNvSpPr>
            <a:spLocks noGrp="1"/>
          </p:cNvSpPr>
          <p:nvPr>
            <p:ph type="pic" sz="quarter" idx="39" hasCustomPrompt="1"/>
          </p:nvPr>
        </p:nvSpPr>
        <p:spPr>
          <a:xfrm>
            <a:off x="509588" y="2030412"/>
            <a:ext cx="3554412" cy="1525588"/>
          </a:xfrm>
          <a:prstGeom prst="rect">
            <a:avLst/>
          </a:prstGeom>
          <a:solidFill>
            <a:schemeClr val="accent4"/>
          </a:solidFill>
        </p:spPr>
        <p:txBody>
          <a:bodyPr wrap="square">
            <a:noAutofit/>
          </a:bodyPr>
          <a:lstStyle>
            <a:lvl1pPr marL="0" indent="0" algn="ctr">
              <a:buNone/>
              <a:defRPr sz="1200"/>
            </a:lvl1pPr>
          </a:lstStyle>
          <a:p>
            <a:r>
              <a:rPr lang="en-GB" noProof="0"/>
              <a:t>Click on the icon to add an image</a:t>
            </a:r>
          </a:p>
        </p:txBody>
      </p:sp>
      <p:sp>
        <p:nvSpPr>
          <p:cNvPr id="15" name="Plassholder for tekst 14">
            <a:extLst>
              <a:ext uri="{FF2B5EF4-FFF2-40B4-BE49-F238E27FC236}">
                <a16:creationId xmlns:a16="http://schemas.microsoft.com/office/drawing/2014/main" id="{AC378464-37DE-91AF-384F-0DB503D8A13F}"/>
              </a:ext>
            </a:extLst>
          </p:cNvPr>
          <p:cNvSpPr>
            <a:spLocks noGrp="1"/>
          </p:cNvSpPr>
          <p:nvPr>
            <p:ph type="body" sz="quarter" idx="40" hasCustomPrompt="1"/>
          </p:nvPr>
        </p:nvSpPr>
        <p:spPr>
          <a:xfrm>
            <a:off x="509587" y="3587839"/>
            <a:ext cx="3551237" cy="344710"/>
          </a:xfrm>
        </p:spPr>
        <p:txBody>
          <a:bodyPr>
            <a:noAutofit/>
          </a:bodyPr>
          <a:lstStyle>
            <a:lvl1pPr marL="0" indent="0">
              <a:buNone/>
              <a:defRPr sz="1000"/>
            </a:lvl1pPr>
          </a:lstStyle>
          <a:p>
            <a:pPr lvl="0"/>
            <a:r>
              <a:rPr lang="en-GB" noProof="0"/>
              <a:t>This slide is used instead of text points. The text can span two lines</a:t>
            </a:r>
          </a:p>
        </p:txBody>
      </p:sp>
      <p:sp>
        <p:nvSpPr>
          <p:cNvPr id="25" name="Frihåndsform: figur 24">
            <a:extLst>
              <a:ext uri="{FF2B5EF4-FFF2-40B4-BE49-F238E27FC236}">
                <a16:creationId xmlns:a16="http://schemas.microsoft.com/office/drawing/2014/main" id="{D414A996-E8E0-FC64-89B3-D9B17F987132}"/>
              </a:ext>
            </a:extLst>
          </p:cNvPr>
          <p:cNvSpPr/>
          <p:nvPr userDrawn="1"/>
        </p:nvSpPr>
        <p:spPr>
          <a:xfrm>
            <a:off x="11426825" y="512763"/>
            <a:ext cx="253924" cy="253928"/>
          </a:xfrm>
          <a:custGeom>
            <a:avLst/>
            <a:gdLst>
              <a:gd name="connsiteX0" fmla="*/ 253569 w 253924"/>
              <a:gd name="connsiteY0" fmla="*/ 253929 h 253928"/>
              <a:gd name="connsiteX1" fmla="*/ 253924 w 253924"/>
              <a:gd name="connsiteY1" fmla="*/ 253929 h 253928"/>
              <a:gd name="connsiteX2" fmla="*/ 253924 w 253924"/>
              <a:gd name="connsiteY2" fmla="*/ 0 h 253928"/>
              <a:gd name="connsiteX3" fmla="*/ 0 w 253924"/>
              <a:gd name="connsiteY3" fmla="*/ 0 h 253928"/>
              <a:gd name="connsiteX4" fmla="*/ 253569 w 253924"/>
              <a:gd name="connsiteY4" fmla="*/ 253929 h 2539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3924" h="253928">
                <a:moveTo>
                  <a:pt x="253569" y="253929"/>
                </a:moveTo>
                <a:lnTo>
                  <a:pt x="253924" y="253929"/>
                </a:lnTo>
                <a:lnTo>
                  <a:pt x="253924" y="0"/>
                </a:lnTo>
                <a:lnTo>
                  <a:pt x="0" y="0"/>
                </a:lnTo>
                <a:cubicBezTo>
                  <a:pt x="0" y="140120"/>
                  <a:pt x="113491" y="253733"/>
                  <a:pt x="253569" y="253929"/>
                </a:cubicBezTo>
                <a:close/>
              </a:path>
            </a:pathLst>
          </a:custGeom>
          <a:solidFill>
            <a:schemeClr val="bg1"/>
          </a:solidFill>
          <a:ln w="12677" cap="flat">
            <a:noFill/>
            <a:prstDash val="solid"/>
            <a:miter/>
          </a:ln>
        </p:spPr>
        <p:txBody>
          <a:bodyPr rtlCol="0" anchor="ctr"/>
          <a:lstStyle/>
          <a:p>
            <a:endParaRPr lang="en-GB" noProof="0"/>
          </a:p>
        </p:txBody>
      </p:sp>
      <p:sp>
        <p:nvSpPr>
          <p:cNvPr id="32" name="Plassholder for bilde 31">
            <a:extLst>
              <a:ext uri="{FF2B5EF4-FFF2-40B4-BE49-F238E27FC236}">
                <a16:creationId xmlns:a16="http://schemas.microsoft.com/office/drawing/2014/main" id="{54E367B7-8C4E-E4D6-D099-1EEA6DF7A114}"/>
              </a:ext>
            </a:extLst>
          </p:cNvPr>
          <p:cNvSpPr>
            <a:spLocks noGrp="1"/>
          </p:cNvSpPr>
          <p:nvPr>
            <p:ph type="pic" sz="quarter" idx="41" hasCustomPrompt="1"/>
          </p:nvPr>
        </p:nvSpPr>
        <p:spPr>
          <a:xfrm>
            <a:off x="4319588" y="2030412"/>
            <a:ext cx="3554412" cy="1525588"/>
          </a:xfrm>
          <a:custGeom>
            <a:avLst/>
            <a:gdLst>
              <a:gd name="connsiteX0" fmla="*/ 0 w 3554412"/>
              <a:gd name="connsiteY0" fmla="*/ 0 h 1525588"/>
              <a:gd name="connsiteX1" fmla="*/ 3554412 w 3554412"/>
              <a:gd name="connsiteY1" fmla="*/ 0 h 1525588"/>
              <a:gd name="connsiteX2" fmla="*/ 3554412 w 3554412"/>
              <a:gd name="connsiteY2" fmla="*/ 1525588 h 1525588"/>
              <a:gd name="connsiteX3" fmla="*/ 253924 w 3554412"/>
              <a:gd name="connsiteY3" fmla="*/ 1525588 h 1525588"/>
              <a:gd name="connsiteX4" fmla="*/ 355 w 3554412"/>
              <a:gd name="connsiteY4" fmla="*/ 1271659 h 1525588"/>
              <a:gd name="connsiteX5" fmla="*/ 0 w 3554412"/>
              <a:gd name="connsiteY5" fmla="*/ 1271659 h 15255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554412" h="1525588">
                <a:moveTo>
                  <a:pt x="0" y="0"/>
                </a:moveTo>
                <a:lnTo>
                  <a:pt x="3554412" y="0"/>
                </a:lnTo>
                <a:lnTo>
                  <a:pt x="3554412" y="1525588"/>
                </a:lnTo>
                <a:lnTo>
                  <a:pt x="253924" y="1525588"/>
                </a:lnTo>
                <a:cubicBezTo>
                  <a:pt x="253924" y="1385468"/>
                  <a:pt x="140433" y="1271855"/>
                  <a:pt x="355" y="1271659"/>
                </a:cubicBezTo>
                <a:lnTo>
                  <a:pt x="0" y="1271659"/>
                </a:lnTo>
                <a:close/>
              </a:path>
            </a:pathLst>
          </a:custGeom>
          <a:solidFill>
            <a:schemeClr val="accent4"/>
          </a:solidFill>
        </p:spPr>
        <p:txBody>
          <a:bodyPr wrap="square">
            <a:noAutofit/>
          </a:bodyPr>
          <a:lstStyle>
            <a:lvl1pPr marL="0" indent="0" algn="ctr">
              <a:buNone/>
              <a:defRPr sz="1200"/>
            </a:lvl1pPr>
          </a:lstStyle>
          <a:p>
            <a:r>
              <a:rPr lang="en-GB" noProof="0"/>
              <a:t>Click on the icon to add an image</a:t>
            </a:r>
          </a:p>
        </p:txBody>
      </p:sp>
      <p:sp>
        <p:nvSpPr>
          <p:cNvPr id="11" name="Plassholder for tekst 14">
            <a:extLst>
              <a:ext uri="{FF2B5EF4-FFF2-40B4-BE49-F238E27FC236}">
                <a16:creationId xmlns:a16="http://schemas.microsoft.com/office/drawing/2014/main" id="{1EE7F22F-1DA7-990D-D4E4-91FB8D12E74F}"/>
              </a:ext>
            </a:extLst>
          </p:cNvPr>
          <p:cNvSpPr>
            <a:spLocks noGrp="1"/>
          </p:cNvSpPr>
          <p:nvPr>
            <p:ph type="body" sz="quarter" idx="42" hasCustomPrompt="1"/>
          </p:nvPr>
        </p:nvSpPr>
        <p:spPr>
          <a:xfrm>
            <a:off x="4319588" y="3587839"/>
            <a:ext cx="3551237" cy="344710"/>
          </a:xfrm>
        </p:spPr>
        <p:txBody>
          <a:bodyPr>
            <a:noAutofit/>
          </a:bodyPr>
          <a:lstStyle>
            <a:lvl1pPr marL="0" indent="0">
              <a:buNone/>
              <a:defRPr sz="1000"/>
            </a:lvl1pPr>
          </a:lstStyle>
          <a:p>
            <a:pPr lvl="0"/>
            <a:r>
              <a:rPr lang="en-GB" noProof="0"/>
              <a:t>This slide is used instead of text points. The text can span two lines</a:t>
            </a:r>
          </a:p>
        </p:txBody>
      </p:sp>
      <p:sp>
        <p:nvSpPr>
          <p:cNvPr id="34" name="Plassholder for bilde 33">
            <a:extLst>
              <a:ext uri="{FF2B5EF4-FFF2-40B4-BE49-F238E27FC236}">
                <a16:creationId xmlns:a16="http://schemas.microsoft.com/office/drawing/2014/main" id="{CA57F96B-B1CE-6D7F-E26C-496410F6A50D}"/>
              </a:ext>
            </a:extLst>
          </p:cNvPr>
          <p:cNvSpPr>
            <a:spLocks noGrp="1"/>
          </p:cNvSpPr>
          <p:nvPr>
            <p:ph type="pic" sz="quarter" idx="43" hasCustomPrompt="1"/>
          </p:nvPr>
        </p:nvSpPr>
        <p:spPr>
          <a:xfrm>
            <a:off x="8126337" y="2030412"/>
            <a:ext cx="3554412" cy="1525588"/>
          </a:xfrm>
          <a:custGeom>
            <a:avLst/>
            <a:gdLst>
              <a:gd name="connsiteX0" fmla="*/ 0 w 3554412"/>
              <a:gd name="connsiteY0" fmla="*/ 0 h 1525588"/>
              <a:gd name="connsiteX1" fmla="*/ 3300488 w 3554412"/>
              <a:gd name="connsiteY1" fmla="*/ 0 h 1525588"/>
              <a:gd name="connsiteX2" fmla="*/ 3554057 w 3554412"/>
              <a:gd name="connsiteY2" fmla="*/ 253929 h 1525588"/>
              <a:gd name="connsiteX3" fmla="*/ 3554412 w 3554412"/>
              <a:gd name="connsiteY3" fmla="*/ 253929 h 1525588"/>
              <a:gd name="connsiteX4" fmla="*/ 3554412 w 3554412"/>
              <a:gd name="connsiteY4" fmla="*/ 1525588 h 1525588"/>
              <a:gd name="connsiteX5" fmla="*/ 0 w 3554412"/>
              <a:gd name="connsiteY5" fmla="*/ 1525588 h 15255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554412" h="1525588">
                <a:moveTo>
                  <a:pt x="0" y="0"/>
                </a:moveTo>
                <a:lnTo>
                  <a:pt x="3300488" y="0"/>
                </a:lnTo>
                <a:cubicBezTo>
                  <a:pt x="3300488" y="140120"/>
                  <a:pt x="3413979" y="253733"/>
                  <a:pt x="3554057" y="253929"/>
                </a:cubicBezTo>
                <a:lnTo>
                  <a:pt x="3554412" y="253929"/>
                </a:lnTo>
                <a:lnTo>
                  <a:pt x="3554412" y="1525588"/>
                </a:lnTo>
                <a:lnTo>
                  <a:pt x="0" y="1525588"/>
                </a:lnTo>
                <a:close/>
              </a:path>
            </a:pathLst>
          </a:custGeom>
          <a:solidFill>
            <a:schemeClr val="accent4"/>
          </a:solidFill>
        </p:spPr>
        <p:txBody>
          <a:bodyPr wrap="square">
            <a:noAutofit/>
          </a:bodyPr>
          <a:lstStyle>
            <a:lvl1pPr marL="0" indent="0" algn="ctr">
              <a:buNone/>
              <a:defRPr sz="1200"/>
            </a:lvl1pPr>
          </a:lstStyle>
          <a:p>
            <a:r>
              <a:rPr lang="en-GB" noProof="0"/>
              <a:t>Click on the icon to add an image</a:t>
            </a:r>
          </a:p>
        </p:txBody>
      </p:sp>
      <p:sp>
        <p:nvSpPr>
          <p:cNvPr id="13" name="Plassholder for tekst 14">
            <a:extLst>
              <a:ext uri="{FF2B5EF4-FFF2-40B4-BE49-F238E27FC236}">
                <a16:creationId xmlns:a16="http://schemas.microsoft.com/office/drawing/2014/main" id="{3D78BD6D-8947-1A28-E595-8A51935A4ACA}"/>
              </a:ext>
            </a:extLst>
          </p:cNvPr>
          <p:cNvSpPr>
            <a:spLocks noGrp="1"/>
          </p:cNvSpPr>
          <p:nvPr>
            <p:ph type="body" sz="quarter" idx="44" hasCustomPrompt="1"/>
          </p:nvPr>
        </p:nvSpPr>
        <p:spPr>
          <a:xfrm>
            <a:off x="8126337" y="3587839"/>
            <a:ext cx="3551237" cy="344710"/>
          </a:xfrm>
        </p:spPr>
        <p:txBody>
          <a:bodyPr>
            <a:noAutofit/>
          </a:bodyPr>
          <a:lstStyle>
            <a:lvl1pPr marL="0" indent="0">
              <a:buNone/>
              <a:defRPr sz="1000"/>
            </a:lvl1pPr>
          </a:lstStyle>
          <a:p>
            <a:pPr lvl="0"/>
            <a:r>
              <a:rPr lang="en-GB" noProof="0"/>
              <a:t>This slide is used instead of text points. The text can span two lines</a:t>
            </a:r>
          </a:p>
        </p:txBody>
      </p:sp>
      <p:sp>
        <p:nvSpPr>
          <p:cNvPr id="38" name="Plassholder for bilde 37">
            <a:extLst>
              <a:ext uri="{FF2B5EF4-FFF2-40B4-BE49-F238E27FC236}">
                <a16:creationId xmlns:a16="http://schemas.microsoft.com/office/drawing/2014/main" id="{B8F9A30B-FFB8-68FF-AD21-E3ED9FE9E4C5}"/>
              </a:ext>
            </a:extLst>
          </p:cNvPr>
          <p:cNvSpPr>
            <a:spLocks noGrp="1"/>
          </p:cNvSpPr>
          <p:nvPr>
            <p:ph type="pic" sz="quarter" idx="45" hasCustomPrompt="1"/>
          </p:nvPr>
        </p:nvSpPr>
        <p:spPr>
          <a:xfrm>
            <a:off x="506413" y="4067644"/>
            <a:ext cx="3554412" cy="1525588"/>
          </a:xfrm>
          <a:custGeom>
            <a:avLst/>
            <a:gdLst>
              <a:gd name="connsiteX0" fmla="*/ 253924 w 3554412"/>
              <a:gd name="connsiteY0" fmla="*/ 0 h 1525588"/>
              <a:gd name="connsiteX1" fmla="*/ 3554412 w 3554412"/>
              <a:gd name="connsiteY1" fmla="*/ 0 h 1525588"/>
              <a:gd name="connsiteX2" fmla="*/ 3554412 w 3554412"/>
              <a:gd name="connsiteY2" fmla="*/ 1525588 h 1525588"/>
              <a:gd name="connsiteX3" fmla="*/ 0 w 3554412"/>
              <a:gd name="connsiteY3" fmla="*/ 1525588 h 1525588"/>
              <a:gd name="connsiteX4" fmla="*/ 0 w 3554412"/>
              <a:gd name="connsiteY4" fmla="*/ 253924 h 1525588"/>
              <a:gd name="connsiteX5" fmla="*/ 253924 w 3554412"/>
              <a:gd name="connsiteY5" fmla="*/ 253924 h 15255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554412" h="1525588">
                <a:moveTo>
                  <a:pt x="253924" y="0"/>
                </a:moveTo>
                <a:lnTo>
                  <a:pt x="3554412" y="0"/>
                </a:lnTo>
                <a:lnTo>
                  <a:pt x="3554412" y="1525588"/>
                </a:lnTo>
                <a:lnTo>
                  <a:pt x="0" y="1525588"/>
                </a:lnTo>
                <a:lnTo>
                  <a:pt x="0" y="253924"/>
                </a:lnTo>
                <a:lnTo>
                  <a:pt x="253924" y="253924"/>
                </a:lnTo>
                <a:close/>
              </a:path>
            </a:pathLst>
          </a:custGeom>
          <a:solidFill>
            <a:schemeClr val="accent4"/>
          </a:solidFill>
        </p:spPr>
        <p:txBody>
          <a:bodyPr wrap="square">
            <a:noAutofit/>
          </a:bodyPr>
          <a:lstStyle>
            <a:lvl1pPr marL="0" indent="0" algn="ctr">
              <a:buNone/>
              <a:defRPr sz="1200"/>
            </a:lvl1pPr>
          </a:lstStyle>
          <a:p>
            <a:r>
              <a:rPr lang="en-GB" noProof="0"/>
              <a:t>Click on the icon to add an image</a:t>
            </a:r>
          </a:p>
        </p:txBody>
      </p:sp>
      <p:sp>
        <p:nvSpPr>
          <p:cNvPr id="16" name="Plassholder for tekst 14">
            <a:extLst>
              <a:ext uri="{FF2B5EF4-FFF2-40B4-BE49-F238E27FC236}">
                <a16:creationId xmlns:a16="http://schemas.microsoft.com/office/drawing/2014/main" id="{1D802263-7EEA-4688-2F88-3C9EC9417F16}"/>
              </a:ext>
            </a:extLst>
          </p:cNvPr>
          <p:cNvSpPr>
            <a:spLocks noGrp="1"/>
          </p:cNvSpPr>
          <p:nvPr>
            <p:ph type="body" sz="quarter" idx="46" hasCustomPrompt="1"/>
          </p:nvPr>
        </p:nvSpPr>
        <p:spPr>
          <a:xfrm>
            <a:off x="506413" y="5625071"/>
            <a:ext cx="3551237" cy="344710"/>
          </a:xfrm>
        </p:spPr>
        <p:txBody>
          <a:bodyPr>
            <a:noAutofit/>
          </a:bodyPr>
          <a:lstStyle>
            <a:lvl1pPr marL="0" indent="0">
              <a:buNone/>
              <a:defRPr sz="1000"/>
            </a:lvl1pPr>
          </a:lstStyle>
          <a:p>
            <a:pPr lvl="0"/>
            <a:r>
              <a:rPr lang="en-GB" noProof="0"/>
              <a:t>This slide is used instead of text points. The text can span two lines</a:t>
            </a:r>
          </a:p>
        </p:txBody>
      </p:sp>
      <p:sp>
        <p:nvSpPr>
          <p:cNvPr id="18" name="Plassholder for bilde 21">
            <a:extLst>
              <a:ext uri="{FF2B5EF4-FFF2-40B4-BE49-F238E27FC236}">
                <a16:creationId xmlns:a16="http://schemas.microsoft.com/office/drawing/2014/main" id="{6E409F5F-A9CF-5ADC-72CB-1D7DDE3ECF44}"/>
              </a:ext>
            </a:extLst>
          </p:cNvPr>
          <p:cNvSpPr>
            <a:spLocks noGrp="1"/>
          </p:cNvSpPr>
          <p:nvPr>
            <p:ph type="pic" sz="quarter" idx="47" hasCustomPrompt="1"/>
          </p:nvPr>
        </p:nvSpPr>
        <p:spPr>
          <a:xfrm>
            <a:off x="4316413" y="4067644"/>
            <a:ext cx="3554412" cy="1525588"/>
          </a:xfrm>
          <a:prstGeom prst="rect">
            <a:avLst/>
          </a:prstGeom>
          <a:solidFill>
            <a:schemeClr val="accent4"/>
          </a:solidFill>
        </p:spPr>
        <p:txBody>
          <a:bodyPr wrap="square">
            <a:noAutofit/>
          </a:bodyPr>
          <a:lstStyle>
            <a:lvl1pPr marL="0" indent="0" algn="ctr">
              <a:buNone/>
              <a:defRPr sz="1200"/>
            </a:lvl1pPr>
          </a:lstStyle>
          <a:p>
            <a:r>
              <a:rPr lang="en-GB" noProof="0"/>
              <a:t>Click on the icon to add an image</a:t>
            </a:r>
          </a:p>
        </p:txBody>
      </p:sp>
      <p:sp>
        <p:nvSpPr>
          <p:cNvPr id="20" name="Plassholder for tekst 14">
            <a:extLst>
              <a:ext uri="{FF2B5EF4-FFF2-40B4-BE49-F238E27FC236}">
                <a16:creationId xmlns:a16="http://schemas.microsoft.com/office/drawing/2014/main" id="{87F2F9BC-ACBE-7FFA-F544-D3F4EE402754}"/>
              </a:ext>
            </a:extLst>
          </p:cNvPr>
          <p:cNvSpPr>
            <a:spLocks noGrp="1"/>
          </p:cNvSpPr>
          <p:nvPr>
            <p:ph type="body" sz="quarter" idx="48" hasCustomPrompt="1"/>
          </p:nvPr>
        </p:nvSpPr>
        <p:spPr>
          <a:xfrm>
            <a:off x="4316413" y="5625071"/>
            <a:ext cx="3551237" cy="344710"/>
          </a:xfrm>
        </p:spPr>
        <p:txBody>
          <a:bodyPr>
            <a:noAutofit/>
          </a:bodyPr>
          <a:lstStyle>
            <a:lvl1pPr marL="0" indent="0">
              <a:buNone/>
              <a:defRPr sz="1000"/>
            </a:lvl1pPr>
          </a:lstStyle>
          <a:p>
            <a:pPr lvl="0"/>
            <a:r>
              <a:rPr lang="en-GB" noProof="0"/>
              <a:t>This slide is used instead of text points. The text can span two lines</a:t>
            </a:r>
          </a:p>
        </p:txBody>
      </p:sp>
      <p:sp>
        <p:nvSpPr>
          <p:cNvPr id="40" name="Plassholder for bilde 39">
            <a:extLst>
              <a:ext uri="{FF2B5EF4-FFF2-40B4-BE49-F238E27FC236}">
                <a16:creationId xmlns:a16="http://schemas.microsoft.com/office/drawing/2014/main" id="{8357EC45-12D7-B1AD-B746-7AA1AA7D0E08}"/>
              </a:ext>
            </a:extLst>
          </p:cNvPr>
          <p:cNvSpPr>
            <a:spLocks noGrp="1"/>
          </p:cNvSpPr>
          <p:nvPr>
            <p:ph type="pic" sz="quarter" idx="49" hasCustomPrompt="1"/>
          </p:nvPr>
        </p:nvSpPr>
        <p:spPr>
          <a:xfrm>
            <a:off x="8123162" y="4067644"/>
            <a:ext cx="3554412" cy="1525588"/>
          </a:xfrm>
          <a:custGeom>
            <a:avLst/>
            <a:gdLst>
              <a:gd name="connsiteX0" fmla="*/ 0 w 3554412"/>
              <a:gd name="connsiteY0" fmla="*/ 0 h 1525588"/>
              <a:gd name="connsiteX1" fmla="*/ 3554412 w 3554412"/>
              <a:gd name="connsiteY1" fmla="*/ 0 h 1525588"/>
              <a:gd name="connsiteX2" fmla="*/ 3554412 w 3554412"/>
              <a:gd name="connsiteY2" fmla="*/ 1271664 h 1525588"/>
              <a:gd name="connsiteX3" fmla="*/ 3300488 w 3554412"/>
              <a:gd name="connsiteY3" fmla="*/ 1271664 h 1525588"/>
              <a:gd name="connsiteX4" fmla="*/ 3300488 w 3554412"/>
              <a:gd name="connsiteY4" fmla="*/ 1525588 h 1525588"/>
              <a:gd name="connsiteX5" fmla="*/ 0 w 3554412"/>
              <a:gd name="connsiteY5" fmla="*/ 1525588 h 15255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554412" h="1525588">
                <a:moveTo>
                  <a:pt x="0" y="0"/>
                </a:moveTo>
                <a:lnTo>
                  <a:pt x="3554412" y="0"/>
                </a:lnTo>
                <a:lnTo>
                  <a:pt x="3554412" y="1271664"/>
                </a:lnTo>
                <a:lnTo>
                  <a:pt x="3300488" y="1271664"/>
                </a:lnTo>
                <a:lnTo>
                  <a:pt x="3300488" y="1525588"/>
                </a:lnTo>
                <a:lnTo>
                  <a:pt x="0" y="1525588"/>
                </a:lnTo>
                <a:close/>
              </a:path>
            </a:pathLst>
          </a:custGeom>
          <a:solidFill>
            <a:schemeClr val="accent4"/>
          </a:solidFill>
        </p:spPr>
        <p:txBody>
          <a:bodyPr wrap="square">
            <a:noAutofit/>
          </a:bodyPr>
          <a:lstStyle>
            <a:lvl1pPr marL="0" indent="0" algn="ctr">
              <a:buNone/>
              <a:defRPr sz="1200"/>
            </a:lvl1pPr>
          </a:lstStyle>
          <a:p>
            <a:r>
              <a:rPr lang="en-GB" noProof="0"/>
              <a:t>Click on the icon to add an image</a:t>
            </a:r>
          </a:p>
        </p:txBody>
      </p:sp>
      <p:sp>
        <p:nvSpPr>
          <p:cNvPr id="29" name="Plassholder for tekst 14">
            <a:extLst>
              <a:ext uri="{FF2B5EF4-FFF2-40B4-BE49-F238E27FC236}">
                <a16:creationId xmlns:a16="http://schemas.microsoft.com/office/drawing/2014/main" id="{BF0B8346-243B-CD1B-F6CA-A49EE2E66353}"/>
              </a:ext>
            </a:extLst>
          </p:cNvPr>
          <p:cNvSpPr>
            <a:spLocks noGrp="1"/>
          </p:cNvSpPr>
          <p:nvPr>
            <p:ph type="body" sz="quarter" idx="50" hasCustomPrompt="1"/>
          </p:nvPr>
        </p:nvSpPr>
        <p:spPr>
          <a:xfrm>
            <a:off x="8123162" y="5625071"/>
            <a:ext cx="3551237" cy="344710"/>
          </a:xfrm>
        </p:spPr>
        <p:txBody>
          <a:bodyPr>
            <a:noAutofit/>
          </a:bodyPr>
          <a:lstStyle>
            <a:lvl1pPr marL="0" indent="0">
              <a:buNone/>
              <a:defRPr sz="1000"/>
            </a:lvl1pPr>
          </a:lstStyle>
          <a:p>
            <a:pPr lvl="0"/>
            <a:r>
              <a:rPr lang="en-GB" noProof="0"/>
              <a:t>This slide is used instead of text points. The text can span two lines</a:t>
            </a:r>
          </a:p>
        </p:txBody>
      </p:sp>
      <p:sp>
        <p:nvSpPr>
          <p:cNvPr id="35" name="Frihåndsform: figur 34">
            <a:extLst>
              <a:ext uri="{FF2B5EF4-FFF2-40B4-BE49-F238E27FC236}">
                <a16:creationId xmlns:a16="http://schemas.microsoft.com/office/drawing/2014/main" id="{C588C133-A0DB-D8E8-3A65-748818A90AE0}"/>
              </a:ext>
              <a:ext uri="{C183D7F6-B498-43B3-948B-1728B52AA6E4}">
                <adec:decorative xmlns:adec="http://schemas.microsoft.com/office/drawing/2017/decorative" val="1"/>
              </a:ext>
            </a:extLst>
          </p:cNvPr>
          <p:cNvSpPr/>
          <p:nvPr userDrawn="1"/>
        </p:nvSpPr>
        <p:spPr>
          <a:xfrm>
            <a:off x="11426825" y="2030412"/>
            <a:ext cx="253924" cy="253928"/>
          </a:xfrm>
          <a:custGeom>
            <a:avLst/>
            <a:gdLst>
              <a:gd name="connsiteX0" fmla="*/ 253569 w 253924"/>
              <a:gd name="connsiteY0" fmla="*/ 253929 h 253928"/>
              <a:gd name="connsiteX1" fmla="*/ 253924 w 253924"/>
              <a:gd name="connsiteY1" fmla="*/ 253929 h 253928"/>
              <a:gd name="connsiteX2" fmla="*/ 253924 w 253924"/>
              <a:gd name="connsiteY2" fmla="*/ 0 h 253928"/>
              <a:gd name="connsiteX3" fmla="*/ 0 w 253924"/>
              <a:gd name="connsiteY3" fmla="*/ 0 h 253928"/>
              <a:gd name="connsiteX4" fmla="*/ 253569 w 253924"/>
              <a:gd name="connsiteY4" fmla="*/ 253929 h 2539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3924" h="253928">
                <a:moveTo>
                  <a:pt x="253569" y="253929"/>
                </a:moveTo>
                <a:lnTo>
                  <a:pt x="253924" y="253929"/>
                </a:lnTo>
                <a:lnTo>
                  <a:pt x="253924" y="0"/>
                </a:lnTo>
                <a:lnTo>
                  <a:pt x="0" y="0"/>
                </a:lnTo>
                <a:cubicBezTo>
                  <a:pt x="0" y="140120"/>
                  <a:pt x="113491" y="253733"/>
                  <a:pt x="253569" y="253929"/>
                </a:cubicBezTo>
                <a:close/>
              </a:path>
            </a:pathLst>
          </a:custGeom>
          <a:solidFill>
            <a:schemeClr val="bg1"/>
          </a:solidFill>
          <a:ln w="12677" cap="flat">
            <a:noFill/>
            <a:prstDash val="solid"/>
            <a:miter/>
          </a:ln>
        </p:spPr>
        <p:txBody>
          <a:bodyPr rtlCol="0" anchor="ctr"/>
          <a:lstStyle/>
          <a:p>
            <a:endParaRPr lang="en-GB" noProof="0"/>
          </a:p>
        </p:txBody>
      </p:sp>
      <p:sp>
        <p:nvSpPr>
          <p:cNvPr id="41" name="Frihåndsform: figur 40">
            <a:extLst>
              <a:ext uri="{FF2B5EF4-FFF2-40B4-BE49-F238E27FC236}">
                <a16:creationId xmlns:a16="http://schemas.microsoft.com/office/drawing/2014/main" id="{248EC4F6-5CE6-AE6E-A2DF-6810C081F431}"/>
              </a:ext>
              <a:ext uri="{C183D7F6-B498-43B3-948B-1728B52AA6E4}">
                <adec:decorative xmlns:adec="http://schemas.microsoft.com/office/drawing/2017/decorative" val="1"/>
              </a:ext>
            </a:extLst>
          </p:cNvPr>
          <p:cNvSpPr/>
          <p:nvPr userDrawn="1"/>
        </p:nvSpPr>
        <p:spPr>
          <a:xfrm>
            <a:off x="11423650" y="5339308"/>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chemeClr val="accent1"/>
          </a:solidFill>
          <a:ln w="12677" cap="flat">
            <a:noFill/>
            <a:prstDash val="solid"/>
            <a:miter/>
          </a:ln>
        </p:spPr>
        <p:txBody>
          <a:bodyPr rtlCol="0" anchor="ctr"/>
          <a:lstStyle/>
          <a:p>
            <a:r>
              <a:rPr lang="en-GB" noProof="0"/>
              <a:t> </a:t>
            </a:r>
          </a:p>
        </p:txBody>
      </p:sp>
    </p:spTree>
    <p:extLst>
      <p:ext uri="{BB962C8B-B14F-4D97-AF65-F5344CB8AC3E}">
        <p14:creationId xmlns:p14="http://schemas.microsoft.com/office/powerpoint/2010/main" val="3631546200"/>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Avslutning med illustrasjon">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E6B7372A-A4C1-F7A9-DDBC-7EB01A6955F9}"/>
              </a:ext>
            </a:extLst>
          </p:cNvPr>
          <p:cNvSpPr>
            <a:spLocks noGrp="1"/>
          </p:cNvSpPr>
          <p:nvPr>
            <p:ph type="title" hasCustomPrompt="1"/>
          </p:nvPr>
        </p:nvSpPr>
        <p:spPr>
          <a:xfrm>
            <a:off x="509588" y="511175"/>
            <a:ext cx="6094425" cy="976229"/>
          </a:xfrm>
        </p:spPr>
        <p:txBody>
          <a:bodyPr/>
          <a:lstStyle>
            <a:lvl1pPr>
              <a:defRPr/>
            </a:lvl1pPr>
          </a:lstStyle>
          <a:p>
            <a:r>
              <a:rPr lang="en-GB"/>
              <a:t>Heading</a:t>
            </a:r>
          </a:p>
        </p:txBody>
      </p:sp>
      <p:sp>
        <p:nvSpPr>
          <p:cNvPr id="9" name="Plassholder for tekst 11">
            <a:extLst>
              <a:ext uri="{FF2B5EF4-FFF2-40B4-BE49-F238E27FC236}">
                <a16:creationId xmlns:a16="http://schemas.microsoft.com/office/drawing/2014/main" id="{459C7F2C-0395-218A-3DC8-50651E9ED5CA}"/>
              </a:ext>
            </a:extLst>
          </p:cNvPr>
          <p:cNvSpPr>
            <a:spLocks noGrp="1"/>
          </p:cNvSpPr>
          <p:nvPr>
            <p:ph type="body" sz="quarter" idx="16" hasCustomPrompt="1"/>
          </p:nvPr>
        </p:nvSpPr>
        <p:spPr>
          <a:xfrm>
            <a:off x="509543" y="2047347"/>
            <a:ext cx="5076870" cy="615553"/>
          </a:xfrm>
        </p:spPr>
        <p:txBody>
          <a:bodyPr>
            <a:spAutoFit/>
          </a:bodyPr>
          <a:lstStyle>
            <a:lvl1pPr marL="0" indent="0">
              <a:lnSpc>
                <a:spcPct val="100000"/>
              </a:lnSpc>
              <a:buNone/>
              <a:defRPr sz="2000"/>
            </a:lvl1pPr>
            <a:lvl2pPr marL="457200" indent="0">
              <a:buNone/>
              <a:defRPr/>
            </a:lvl2pPr>
          </a:lstStyle>
          <a:p>
            <a:pPr lvl="0"/>
            <a:r>
              <a:rPr lang="en-GB">
                <a:effectLst/>
              </a:rPr>
              <a:t>“Feel free to contact us if you have questions about the topic” can be placed here</a:t>
            </a:r>
            <a:endParaRPr lang="en-GB"/>
          </a:p>
        </p:txBody>
      </p:sp>
      <p:sp>
        <p:nvSpPr>
          <p:cNvPr id="13" name="Plassholder for bilde 12">
            <a:extLst>
              <a:ext uri="{FF2B5EF4-FFF2-40B4-BE49-F238E27FC236}">
                <a16:creationId xmlns:a16="http://schemas.microsoft.com/office/drawing/2014/main" id="{4C52BF09-73DE-4C2A-AFCD-8DBBAA2BBEAC}"/>
              </a:ext>
            </a:extLst>
          </p:cNvPr>
          <p:cNvSpPr>
            <a:spLocks noGrp="1"/>
          </p:cNvSpPr>
          <p:nvPr>
            <p:ph type="pic" sz="quarter" idx="15" hasCustomPrompt="1"/>
          </p:nvPr>
        </p:nvSpPr>
        <p:spPr>
          <a:xfrm>
            <a:off x="7110413" y="1779588"/>
            <a:ext cx="5081587" cy="5083200"/>
          </a:xfrm>
          <a:noFill/>
        </p:spPr>
        <p:txBody>
          <a:bodyPr/>
          <a:lstStyle>
            <a:lvl1pPr marL="0" indent="0" algn="ctr">
              <a:buNone/>
              <a:defRPr sz="1200"/>
            </a:lvl1pPr>
          </a:lstStyle>
          <a:p>
            <a:r>
              <a:rPr lang="en-GB"/>
              <a:t>Illustration</a:t>
            </a:r>
          </a:p>
        </p:txBody>
      </p:sp>
      <p:sp>
        <p:nvSpPr>
          <p:cNvPr id="4" name="Plassholder for dato 3">
            <a:extLst>
              <a:ext uri="{FF2B5EF4-FFF2-40B4-BE49-F238E27FC236}">
                <a16:creationId xmlns:a16="http://schemas.microsoft.com/office/drawing/2014/main" id="{266560E9-3A9B-BC1E-9244-FE6677DD9797}"/>
              </a:ext>
            </a:extLst>
          </p:cNvPr>
          <p:cNvSpPr>
            <a:spLocks noGrp="1"/>
          </p:cNvSpPr>
          <p:nvPr>
            <p:ph type="dt" sz="half" idx="10"/>
          </p:nvPr>
        </p:nvSpPr>
        <p:spPr/>
        <p:txBody>
          <a:bodyPr/>
          <a:lstStyle/>
          <a:p>
            <a:fld id="{E6A610A8-4EE9-470C-972D-0E41A2C50444}" type="datetimeFigureOut">
              <a:rPr lang="en-GB" smtClean="0"/>
              <a:t>10/08/2026</a:t>
            </a:fld>
            <a:endParaRPr lang="en-GB"/>
          </a:p>
        </p:txBody>
      </p:sp>
      <p:sp>
        <p:nvSpPr>
          <p:cNvPr id="5" name="Plassholder for bunntekst 4">
            <a:extLst>
              <a:ext uri="{FF2B5EF4-FFF2-40B4-BE49-F238E27FC236}">
                <a16:creationId xmlns:a16="http://schemas.microsoft.com/office/drawing/2014/main" id="{E1B96096-A613-EAB0-7653-B2915ABD554D}"/>
              </a:ext>
            </a:extLst>
          </p:cNvPr>
          <p:cNvSpPr>
            <a:spLocks noGrp="1"/>
          </p:cNvSpPr>
          <p:nvPr>
            <p:ph type="ftr" sz="quarter" idx="11"/>
          </p:nvPr>
        </p:nvSpPr>
        <p:spPr/>
        <p:txBody>
          <a:bodyPr/>
          <a:lstStyle/>
          <a:p>
            <a:endParaRPr lang="en-GB"/>
          </a:p>
        </p:txBody>
      </p:sp>
      <p:sp>
        <p:nvSpPr>
          <p:cNvPr id="6" name="Plassholder for lysbildenummer 5">
            <a:extLst>
              <a:ext uri="{FF2B5EF4-FFF2-40B4-BE49-F238E27FC236}">
                <a16:creationId xmlns:a16="http://schemas.microsoft.com/office/drawing/2014/main" id="{4EFCDB43-C29E-6453-C979-4D8851F9DA32}"/>
              </a:ext>
            </a:extLst>
          </p:cNvPr>
          <p:cNvSpPr>
            <a:spLocks noGrp="1"/>
          </p:cNvSpPr>
          <p:nvPr>
            <p:ph type="sldNum" sz="quarter" idx="12"/>
          </p:nvPr>
        </p:nvSpPr>
        <p:spPr/>
        <p:txBody>
          <a:bodyPr/>
          <a:lstStyle/>
          <a:p>
            <a:fld id="{BE2ACD00-28B2-4D17-A930-2C9F8441C7CA}" type="slidenum">
              <a:rPr lang="en-GB" smtClean="0"/>
              <a:t>‹#›</a:t>
            </a:fld>
            <a:endParaRPr lang="en-GB"/>
          </a:p>
        </p:txBody>
      </p:sp>
      <p:sp>
        <p:nvSpPr>
          <p:cNvPr id="12" name="Plassholder for tekst 11">
            <a:extLst>
              <a:ext uri="{FF2B5EF4-FFF2-40B4-BE49-F238E27FC236}">
                <a16:creationId xmlns:a16="http://schemas.microsoft.com/office/drawing/2014/main" id="{F4730B6D-1CDE-C87E-E9C0-8025E06752D1}"/>
              </a:ext>
            </a:extLst>
          </p:cNvPr>
          <p:cNvSpPr>
            <a:spLocks noGrp="1"/>
          </p:cNvSpPr>
          <p:nvPr>
            <p:ph type="body" sz="quarter" idx="17" hasCustomPrompt="1"/>
          </p:nvPr>
        </p:nvSpPr>
        <p:spPr>
          <a:xfrm>
            <a:off x="509543" y="3286124"/>
            <a:ext cx="5040312" cy="285750"/>
          </a:xfrm>
        </p:spPr>
        <p:txBody>
          <a:bodyPr/>
          <a:lstStyle>
            <a:lvl1pPr marL="0" indent="0">
              <a:buNone/>
              <a:defRPr b="1" spc="20" baseline="0">
                <a:solidFill>
                  <a:schemeClr val="accent1"/>
                </a:solidFill>
              </a:defRPr>
            </a:lvl1pPr>
          </a:lstStyle>
          <a:p>
            <a:pPr lvl="0"/>
            <a:r>
              <a:rPr lang="en-GB"/>
              <a:t>Name Last name</a:t>
            </a:r>
          </a:p>
        </p:txBody>
      </p:sp>
      <p:sp>
        <p:nvSpPr>
          <p:cNvPr id="14" name="Plassholder for tekst 11">
            <a:extLst>
              <a:ext uri="{FF2B5EF4-FFF2-40B4-BE49-F238E27FC236}">
                <a16:creationId xmlns:a16="http://schemas.microsoft.com/office/drawing/2014/main" id="{0B78540C-E183-8E73-2A97-B1C6FA1AC714}"/>
              </a:ext>
            </a:extLst>
          </p:cNvPr>
          <p:cNvSpPr>
            <a:spLocks noGrp="1"/>
          </p:cNvSpPr>
          <p:nvPr>
            <p:ph type="body" sz="quarter" idx="18" hasCustomPrompt="1"/>
          </p:nvPr>
        </p:nvSpPr>
        <p:spPr>
          <a:xfrm>
            <a:off x="509543" y="3540121"/>
            <a:ext cx="5040312" cy="775597"/>
          </a:xfrm>
        </p:spPr>
        <p:txBody>
          <a:bodyPr>
            <a:spAutoFit/>
          </a:bodyPr>
          <a:lstStyle>
            <a:lvl1pPr marL="0" indent="0">
              <a:buNone/>
              <a:defRPr b="0" spc="10" baseline="0"/>
            </a:lvl1pPr>
          </a:lstStyle>
          <a:p>
            <a:pPr lvl="0"/>
            <a:r>
              <a:rPr lang="en-GB"/>
              <a:t>Job title</a:t>
            </a:r>
            <a:br>
              <a:rPr lang="en-GB"/>
            </a:br>
            <a:r>
              <a:rPr lang="en-GB"/>
              <a:t>00 00 00 00</a:t>
            </a:r>
            <a:br>
              <a:rPr lang="en-GB"/>
            </a:br>
            <a:r>
              <a:rPr lang="en-GB" err="1"/>
              <a:t>name.lastname@innovasjonnorge.no</a:t>
            </a:r>
            <a:endParaRPr lang="en-GB"/>
          </a:p>
        </p:txBody>
      </p:sp>
    </p:spTree>
    <p:extLst>
      <p:ext uri="{BB962C8B-B14F-4D97-AF65-F5344CB8AC3E}">
        <p14:creationId xmlns:p14="http://schemas.microsoft.com/office/powerpoint/2010/main" val="4213511938"/>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Avslutning med video">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E6B7372A-A4C1-F7A9-DDBC-7EB01A6955F9}"/>
              </a:ext>
            </a:extLst>
          </p:cNvPr>
          <p:cNvSpPr>
            <a:spLocks noGrp="1"/>
          </p:cNvSpPr>
          <p:nvPr>
            <p:ph type="title" hasCustomPrompt="1"/>
          </p:nvPr>
        </p:nvSpPr>
        <p:spPr>
          <a:xfrm>
            <a:off x="509588" y="511175"/>
            <a:ext cx="6094425" cy="976229"/>
          </a:xfrm>
        </p:spPr>
        <p:txBody>
          <a:bodyPr/>
          <a:lstStyle>
            <a:lvl1pPr>
              <a:defRPr/>
            </a:lvl1pPr>
          </a:lstStyle>
          <a:p>
            <a:r>
              <a:rPr lang="en-GB" noProof="0"/>
              <a:t>Heading</a:t>
            </a:r>
          </a:p>
        </p:txBody>
      </p:sp>
      <p:sp>
        <p:nvSpPr>
          <p:cNvPr id="9" name="Plassholder for tekst 11">
            <a:extLst>
              <a:ext uri="{FF2B5EF4-FFF2-40B4-BE49-F238E27FC236}">
                <a16:creationId xmlns:a16="http://schemas.microsoft.com/office/drawing/2014/main" id="{459C7F2C-0395-218A-3DC8-50651E9ED5CA}"/>
              </a:ext>
            </a:extLst>
          </p:cNvPr>
          <p:cNvSpPr>
            <a:spLocks noGrp="1"/>
          </p:cNvSpPr>
          <p:nvPr>
            <p:ph type="body" sz="quarter" idx="16" hasCustomPrompt="1"/>
          </p:nvPr>
        </p:nvSpPr>
        <p:spPr>
          <a:xfrm>
            <a:off x="509543" y="2047347"/>
            <a:ext cx="5076870" cy="615553"/>
          </a:xfrm>
        </p:spPr>
        <p:txBody>
          <a:bodyPr>
            <a:spAutoFit/>
          </a:bodyPr>
          <a:lstStyle>
            <a:lvl1pPr marL="0" indent="0">
              <a:lnSpc>
                <a:spcPct val="100000"/>
              </a:lnSpc>
              <a:buNone/>
              <a:defRPr sz="2000"/>
            </a:lvl1pPr>
            <a:lvl2pPr marL="457200" indent="0">
              <a:buNone/>
              <a:defRPr/>
            </a:lvl2pPr>
          </a:lstStyle>
          <a:p>
            <a:pPr lvl="0"/>
            <a:r>
              <a:rPr lang="en-GB" noProof="0">
                <a:effectLst/>
              </a:rPr>
              <a:t>“Feel free to contact us if you have questions about the topic” can be placed here</a:t>
            </a:r>
            <a:endParaRPr lang="en-GB" noProof="0"/>
          </a:p>
        </p:txBody>
      </p:sp>
      <p:sp>
        <p:nvSpPr>
          <p:cNvPr id="4" name="Plassholder for dato 3">
            <a:extLst>
              <a:ext uri="{FF2B5EF4-FFF2-40B4-BE49-F238E27FC236}">
                <a16:creationId xmlns:a16="http://schemas.microsoft.com/office/drawing/2014/main" id="{266560E9-3A9B-BC1E-9244-FE6677DD9797}"/>
              </a:ext>
            </a:extLst>
          </p:cNvPr>
          <p:cNvSpPr>
            <a:spLocks noGrp="1"/>
          </p:cNvSpPr>
          <p:nvPr>
            <p:ph type="dt" sz="half" idx="10"/>
          </p:nvPr>
        </p:nvSpPr>
        <p:spPr/>
        <p:txBody>
          <a:bodyPr/>
          <a:lstStyle/>
          <a:p>
            <a:fld id="{E6A610A8-4EE9-470C-972D-0E41A2C50444}" type="datetimeFigureOut">
              <a:rPr lang="en-GB" noProof="0" smtClean="0"/>
              <a:t>10/08/2026</a:t>
            </a:fld>
            <a:endParaRPr lang="en-GB" noProof="0"/>
          </a:p>
        </p:txBody>
      </p:sp>
      <p:sp>
        <p:nvSpPr>
          <p:cNvPr id="5" name="Plassholder for bunntekst 4">
            <a:extLst>
              <a:ext uri="{FF2B5EF4-FFF2-40B4-BE49-F238E27FC236}">
                <a16:creationId xmlns:a16="http://schemas.microsoft.com/office/drawing/2014/main" id="{E1B96096-A613-EAB0-7653-B2915ABD554D}"/>
              </a:ext>
            </a:extLst>
          </p:cNvPr>
          <p:cNvSpPr>
            <a:spLocks noGrp="1"/>
          </p:cNvSpPr>
          <p:nvPr>
            <p:ph type="ftr" sz="quarter" idx="11"/>
          </p:nvPr>
        </p:nvSpPr>
        <p:spPr/>
        <p:txBody>
          <a:bodyPr/>
          <a:lstStyle/>
          <a:p>
            <a:endParaRPr lang="en-GB" noProof="0"/>
          </a:p>
        </p:txBody>
      </p:sp>
      <p:sp>
        <p:nvSpPr>
          <p:cNvPr id="6" name="Plassholder for lysbildenummer 5">
            <a:extLst>
              <a:ext uri="{FF2B5EF4-FFF2-40B4-BE49-F238E27FC236}">
                <a16:creationId xmlns:a16="http://schemas.microsoft.com/office/drawing/2014/main" id="{4EFCDB43-C29E-6453-C979-4D8851F9DA32}"/>
              </a:ext>
            </a:extLst>
          </p:cNvPr>
          <p:cNvSpPr>
            <a:spLocks noGrp="1"/>
          </p:cNvSpPr>
          <p:nvPr>
            <p:ph type="sldNum" sz="quarter" idx="12"/>
          </p:nvPr>
        </p:nvSpPr>
        <p:spPr/>
        <p:txBody>
          <a:bodyPr/>
          <a:lstStyle/>
          <a:p>
            <a:fld id="{BE2ACD00-28B2-4D17-A930-2C9F8441C7CA}" type="slidenum">
              <a:rPr lang="en-GB" noProof="0" smtClean="0"/>
              <a:t>‹#›</a:t>
            </a:fld>
            <a:endParaRPr lang="en-GB" noProof="0"/>
          </a:p>
        </p:txBody>
      </p:sp>
      <p:sp>
        <p:nvSpPr>
          <p:cNvPr id="12" name="Plassholder for tekst 11">
            <a:extLst>
              <a:ext uri="{FF2B5EF4-FFF2-40B4-BE49-F238E27FC236}">
                <a16:creationId xmlns:a16="http://schemas.microsoft.com/office/drawing/2014/main" id="{F4730B6D-1CDE-C87E-E9C0-8025E06752D1}"/>
              </a:ext>
            </a:extLst>
          </p:cNvPr>
          <p:cNvSpPr>
            <a:spLocks noGrp="1"/>
          </p:cNvSpPr>
          <p:nvPr>
            <p:ph type="body" sz="quarter" idx="17" hasCustomPrompt="1"/>
          </p:nvPr>
        </p:nvSpPr>
        <p:spPr>
          <a:xfrm>
            <a:off x="509543" y="3286124"/>
            <a:ext cx="5040312" cy="285750"/>
          </a:xfrm>
        </p:spPr>
        <p:txBody>
          <a:bodyPr/>
          <a:lstStyle>
            <a:lvl1pPr marL="0" indent="0">
              <a:buNone/>
              <a:defRPr b="1" spc="20" baseline="0">
                <a:solidFill>
                  <a:schemeClr val="accent1"/>
                </a:solidFill>
              </a:defRPr>
            </a:lvl1pPr>
          </a:lstStyle>
          <a:p>
            <a:pPr lvl="0"/>
            <a:r>
              <a:rPr lang="en-GB" noProof="0"/>
              <a:t>Name Last name</a:t>
            </a:r>
          </a:p>
        </p:txBody>
      </p:sp>
      <p:sp>
        <p:nvSpPr>
          <p:cNvPr id="14" name="Plassholder for tekst 11">
            <a:extLst>
              <a:ext uri="{FF2B5EF4-FFF2-40B4-BE49-F238E27FC236}">
                <a16:creationId xmlns:a16="http://schemas.microsoft.com/office/drawing/2014/main" id="{0B78540C-E183-8E73-2A97-B1C6FA1AC714}"/>
              </a:ext>
            </a:extLst>
          </p:cNvPr>
          <p:cNvSpPr>
            <a:spLocks noGrp="1"/>
          </p:cNvSpPr>
          <p:nvPr>
            <p:ph type="body" sz="quarter" idx="18" hasCustomPrompt="1"/>
          </p:nvPr>
        </p:nvSpPr>
        <p:spPr>
          <a:xfrm>
            <a:off x="509543" y="3540121"/>
            <a:ext cx="5040312" cy="775597"/>
          </a:xfrm>
        </p:spPr>
        <p:txBody>
          <a:bodyPr>
            <a:spAutoFit/>
          </a:bodyPr>
          <a:lstStyle>
            <a:lvl1pPr marL="0" indent="0">
              <a:buNone/>
              <a:defRPr b="0" spc="10" baseline="0"/>
            </a:lvl1pPr>
          </a:lstStyle>
          <a:p>
            <a:pPr lvl="0"/>
            <a:r>
              <a:rPr lang="en-GB" noProof="0"/>
              <a:t>Job title</a:t>
            </a:r>
            <a:br>
              <a:rPr lang="en-GB" noProof="0"/>
            </a:br>
            <a:r>
              <a:rPr lang="en-GB" noProof="0"/>
              <a:t>00 00 00 00</a:t>
            </a:r>
            <a:br>
              <a:rPr lang="en-GB" noProof="0"/>
            </a:br>
            <a:r>
              <a:rPr lang="en-GB" noProof="0" err="1"/>
              <a:t>name.lastname@innovasjonnorge.no</a:t>
            </a:r>
            <a:endParaRPr lang="en-GB" noProof="0"/>
          </a:p>
        </p:txBody>
      </p:sp>
      <p:sp>
        <p:nvSpPr>
          <p:cNvPr id="7" name="Plassholder for media 6">
            <a:extLst>
              <a:ext uri="{FF2B5EF4-FFF2-40B4-BE49-F238E27FC236}">
                <a16:creationId xmlns:a16="http://schemas.microsoft.com/office/drawing/2014/main" id="{28C8D936-E764-B533-4DEA-7E370B4D58D7}"/>
              </a:ext>
            </a:extLst>
          </p:cNvPr>
          <p:cNvSpPr>
            <a:spLocks noGrp="1"/>
          </p:cNvSpPr>
          <p:nvPr>
            <p:ph type="media" sz="quarter" idx="19" hasCustomPrompt="1"/>
          </p:nvPr>
        </p:nvSpPr>
        <p:spPr>
          <a:xfrm>
            <a:off x="7110413" y="1779588"/>
            <a:ext cx="5081587" cy="5083200"/>
          </a:xfrm>
        </p:spPr>
        <p:txBody>
          <a:bodyPr/>
          <a:lstStyle>
            <a:lvl1pPr marL="0" indent="0" algn="ctr">
              <a:buNone/>
              <a:defRPr sz="1200"/>
            </a:lvl1pPr>
          </a:lstStyle>
          <a:p>
            <a:r>
              <a:rPr lang="en-GB" noProof="0"/>
              <a:t>Click on the icon to add media</a:t>
            </a:r>
          </a:p>
        </p:txBody>
      </p:sp>
    </p:spTree>
    <p:extLst>
      <p:ext uri="{BB962C8B-B14F-4D97-AF65-F5344CB8AC3E}">
        <p14:creationId xmlns:p14="http://schemas.microsoft.com/office/powerpoint/2010/main" val="3221616563"/>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blank" preserve="1">
  <p:cSld name="1_Tomt">
    <p:spTree>
      <p:nvGrpSpPr>
        <p:cNvPr id="1" name=""/>
        <p:cNvGrpSpPr/>
        <p:nvPr/>
      </p:nvGrpSpPr>
      <p:grpSpPr>
        <a:xfrm>
          <a:off x="0" y="0"/>
          <a:ext cx="0" cy="0"/>
          <a:chOff x="0" y="0"/>
          <a:chExt cx="0" cy="0"/>
        </a:xfrm>
      </p:grpSpPr>
      <p:sp>
        <p:nvSpPr>
          <p:cNvPr id="2" name="Plassholder for dato 1">
            <a:extLst>
              <a:ext uri="{FF2B5EF4-FFF2-40B4-BE49-F238E27FC236}">
                <a16:creationId xmlns:a16="http://schemas.microsoft.com/office/drawing/2014/main" id="{CCC431BF-1B90-7F4A-9AA3-3BD3734A3F8D}"/>
              </a:ext>
            </a:extLst>
          </p:cNvPr>
          <p:cNvSpPr>
            <a:spLocks noGrp="1"/>
          </p:cNvSpPr>
          <p:nvPr>
            <p:ph type="dt" sz="half" idx="10"/>
          </p:nvPr>
        </p:nvSpPr>
        <p:spPr/>
        <p:txBody>
          <a:bodyPr/>
          <a:lstStyle/>
          <a:p>
            <a:pPr algn="r"/>
            <a:fld id="{E6A610A8-4EE9-470C-972D-0E41A2C50444}" type="datetimeFigureOut">
              <a:rPr lang="en-GB" smtClean="0"/>
              <a:pPr algn="r"/>
              <a:t>10/08/2026</a:t>
            </a:fld>
            <a:endParaRPr lang="en-GB"/>
          </a:p>
        </p:txBody>
      </p:sp>
      <p:sp>
        <p:nvSpPr>
          <p:cNvPr id="3" name="Plassholder for bunntekst 2">
            <a:extLst>
              <a:ext uri="{FF2B5EF4-FFF2-40B4-BE49-F238E27FC236}">
                <a16:creationId xmlns:a16="http://schemas.microsoft.com/office/drawing/2014/main" id="{E306F24E-9584-5591-6A21-3576AEC7AC3E}"/>
              </a:ext>
            </a:extLst>
          </p:cNvPr>
          <p:cNvSpPr>
            <a:spLocks noGrp="1"/>
          </p:cNvSpPr>
          <p:nvPr>
            <p:ph type="ftr" sz="quarter" idx="11"/>
          </p:nvPr>
        </p:nvSpPr>
        <p:spPr/>
        <p:txBody>
          <a:bodyPr/>
          <a:lstStyle/>
          <a:p>
            <a:endParaRPr lang="en-GB"/>
          </a:p>
        </p:txBody>
      </p:sp>
      <p:sp>
        <p:nvSpPr>
          <p:cNvPr id="4" name="Plassholder for lysbildenummer 3">
            <a:extLst>
              <a:ext uri="{FF2B5EF4-FFF2-40B4-BE49-F238E27FC236}">
                <a16:creationId xmlns:a16="http://schemas.microsoft.com/office/drawing/2014/main" id="{DCEA2CEB-1377-492E-CDFE-B0948CEB7A4D}"/>
              </a:ext>
            </a:extLst>
          </p:cNvPr>
          <p:cNvSpPr>
            <a:spLocks noGrp="1"/>
          </p:cNvSpPr>
          <p:nvPr>
            <p:ph type="sldNum" sz="quarter" idx="12"/>
          </p:nvPr>
        </p:nvSpPr>
        <p:spPr/>
        <p:txBody>
          <a:bodyPr/>
          <a:lstStyle/>
          <a:p>
            <a:fld id="{BE2ACD00-28B2-4D17-A930-2C9F8441C7CA}" type="slidenum">
              <a:rPr lang="en-GB" smtClean="0"/>
              <a:pPr/>
              <a:t>‹#›</a:t>
            </a:fld>
            <a:endParaRPr lang="en-GB"/>
          </a:p>
        </p:txBody>
      </p:sp>
    </p:spTree>
    <p:extLst>
      <p:ext uri="{BB962C8B-B14F-4D97-AF65-F5344CB8AC3E}">
        <p14:creationId xmlns:p14="http://schemas.microsoft.com/office/powerpoint/2010/main" val="1651854189"/>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41"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52.xml"/><Relationship Id="rId18" Type="http://schemas.openxmlformats.org/officeDocument/2006/relationships/slideLayout" Target="../slideLayouts/slideLayout57.xml"/><Relationship Id="rId26" Type="http://schemas.openxmlformats.org/officeDocument/2006/relationships/slideLayout" Target="../slideLayouts/slideLayout65.xml"/><Relationship Id="rId39" Type="http://schemas.openxmlformats.org/officeDocument/2006/relationships/slideLayout" Target="../slideLayouts/slideLayout78.xml"/><Relationship Id="rId21" Type="http://schemas.openxmlformats.org/officeDocument/2006/relationships/slideLayout" Target="../slideLayouts/slideLayout60.xml"/><Relationship Id="rId34" Type="http://schemas.openxmlformats.org/officeDocument/2006/relationships/slideLayout" Target="../slideLayouts/slideLayout73.xml"/><Relationship Id="rId42" Type="http://schemas.openxmlformats.org/officeDocument/2006/relationships/image" Target="../media/image1.png"/><Relationship Id="rId7" Type="http://schemas.openxmlformats.org/officeDocument/2006/relationships/slideLayout" Target="../slideLayouts/slideLayout46.xml"/><Relationship Id="rId2" Type="http://schemas.openxmlformats.org/officeDocument/2006/relationships/slideLayout" Target="../slideLayouts/slideLayout41.xml"/><Relationship Id="rId16" Type="http://schemas.openxmlformats.org/officeDocument/2006/relationships/slideLayout" Target="../slideLayouts/slideLayout55.xml"/><Relationship Id="rId20" Type="http://schemas.openxmlformats.org/officeDocument/2006/relationships/slideLayout" Target="../slideLayouts/slideLayout59.xml"/><Relationship Id="rId29" Type="http://schemas.openxmlformats.org/officeDocument/2006/relationships/slideLayout" Target="../slideLayouts/slideLayout68.xml"/><Relationship Id="rId41" Type="http://schemas.openxmlformats.org/officeDocument/2006/relationships/theme" Target="../theme/theme2.xml"/><Relationship Id="rId1" Type="http://schemas.openxmlformats.org/officeDocument/2006/relationships/slideLayout" Target="../slideLayouts/slideLayout40.xml"/><Relationship Id="rId6" Type="http://schemas.openxmlformats.org/officeDocument/2006/relationships/slideLayout" Target="../slideLayouts/slideLayout45.xml"/><Relationship Id="rId11" Type="http://schemas.openxmlformats.org/officeDocument/2006/relationships/slideLayout" Target="../slideLayouts/slideLayout50.xml"/><Relationship Id="rId24" Type="http://schemas.openxmlformats.org/officeDocument/2006/relationships/slideLayout" Target="../slideLayouts/slideLayout63.xml"/><Relationship Id="rId32" Type="http://schemas.openxmlformats.org/officeDocument/2006/relationships/slideLayout" Target="../slideLayouts/slideLayout71.xml"/><Relationship Id="rId37" Type="http://schemas.openxmlformats.org/officeDocument/2006/relationships/slideLayout" Target="../slideLayouts/slideLayout76.xml"/><Relationship Id="rId40" Type="http://schemas.openxmlformats.org/officeDocument/2006/relationships/slideLayout" Target="../slideLayouts/slideLayout79.xml"/><Relationship Id="rId5" Type="http://schemas.openxmlformats.org/officeDocument/2006/relationships/slideLayout" Target="../slideLayouts/slideLayout44.xml"/><Relationship Id="rId15" Type="http://schemas.openxmlformats.org/officeDocument/2006/relationships/slideLayout" Target="../slideLayouts/slideLayout54.xml"/><Relationship Id="rId23" Type="http://schemas.openxmlformats.org/officeDocument/2006/relationships/slideLayout" Target="../slideLayouts/slideLayout62.xml"/><Relationship Id="rId28" Type="http://schemas.openxmlformats.org/officeDocument/2006/relationships/slideLayout" Target="../slideLayouts/slideLayout67.xml"/><Relationship Id="rId36" Type="http://schemas.openxmlformats.org/officeDocument/2006/relationships/slideLayout" Target="../slideLayouts/slideLayout75.xml"/><Relationship Id="rId10" Type="http://schemas.openxmlformats.org/officeDocument/2006/relationships/slideLayout" Target="../slideLayouts/slideLayout49.xml"/><Relationship Id="rId19" Type="http://schemas.openxmlformats.org/officeDocument/2006/relationships/slideLayout" Target="../slideLayouts/slideLayout58.xml"/><Relationship Id="rId31" Type="http://schemas.openxmlformats.org/officeDocument/2006/relationships/slideLayout" Target="../slideLayouts/slideLayout70.xml"/><Relationship Id="rId4" Type="http://schemas.openxmlformats.org/officeDocument/2006/relationships/slideLayout" Target="../slideLayouts/slideLayout43.xml"/><Relationship Id="rId9" Type="http://schemas.openxmlformats.org/officeDocument/2006/relationships/slideLayout" Target="../slideLayouts/slideLayout48.xml"/><Relationship Id="rId14" Type="http://schemas.openxmlformats.org/officeDocument/2006/relationships/slideLayout" Target="../slideLayouts/slideLayout53.xml"/><Relationship Id="rId22" Type="http://schemas.openxmlformats.org/officeDocument/2006/relationships/slideLayout" Target="../slideLayouts/slideLayout61.xml"/><Relationship Id="rId27" Type="http://schemas.openxmlformats.org/officeDocument/2006/relationships/slideLayout" Target="../slideLayouts/slideLayout66.xml"/><Relationship Id="rId30" Type="http://schemas.openxmlformats.org/officeDocument/2006/relationships/slideLayout" Target="../slideLayouts/slideLayout69.xml"/><Relationship Id="rId35" Type="http://schemas.openxmlformats.org/officeDocument/2006/relationships/slideLayout" Target="../slideLayouts/slideLayout74.xml"/><Relationship Id="rId8" Type="http://schemas.openxmlformats.org/officeDocument/2006/relationships/slideLayout" Target="../slideLayouts/slideLayout47.xml"/><Relationship Id="rId3" Type="http://schemas.openxmlformats.org/officeDocument/2006/relationships/slideLayout" Target="../slideLayouts/slideLayout42.xml"/><Relationship Id="rId12" Type="http://schemas.openxmlformats.org/officeDocument/2006/relationships/slideLayout" Target="../slideLayouts/slideLayout51.xml"/><Relationship Id="rId17" Type="http://schemas.openxmlformats.org/officeDocument/2006/relationships/slideLayout" Target="../slideLayouts/slideLayout56.xml"/><Relationship Id="rId25" Type="http://schemas.openxmlformats.org/officeDocument/2006/relationships/slideLayout" Target="../slideLayouts/slideLayout64.xml"/><Relationship Id="rId33" Type="http://schemas.openxmlformats.org/officeDocument/2006/relationships/slideLayout" Target="../slideLayouts/slideLayout72.xml"/><Relationship Id="rId38" Type="http://schemas.openxmlformats.org/officeDocument/2006/relationships/slideLayout" Target="../slideLayouts/slideLayout77.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Текст 2">
            <a:extLst>
              <a:ext uri="{FF2B5EF4-FFF2-40B4-BE49-F238E27FC236}">
                <a16:creationId xmlns:a16="http://schemas.microsoft.com/office/drawing/2014/main" id="{B176EC41-7D90-A5E6-4279-9A9EB37FD47A}"/>
              </a:ext>
            </a:extLst>
          </p:cNvPr>
          <p:cNvSpPr>
            <a:spLocks noGrp="1"/>
          </p:cNvSpPr>
          <p:nvPr>
            <p:ph type="body" idx="1"/>
          </p:nvPr>
        </p:nvSpPr>
        <p:spPr>
          <a:xfrm>
            <a:off x="1100665" y="1955529"/>
            <a:ext cx="9990669" cy="4020671"/>
          </a:xfrm>
          <a:prstGeom prst="rect">
            <a:avLst/>
          </a:prstGeom>
        </p:spPr>
        <p:txBody>
          <a:bodyPr vert="horz" lIns="0" tIns="0" rIns="0" bIns="0" numCol="1" spcCol="360000" rtlCol="0">
            <a:normAutofit/>
          </a:bodyPr>
          <a:lstStyle/>
          <a:p>
            <a:pPr lvl="0"/>
            <a:r>
              <a:rPr lang="en-US" noProof="0"/>
              <a:t>Click to edit Master text styles</a:t>
            </a:r>
          </a:p>
          <a:p>
            <a:pPr lvl="1"/>
            <a:r>
              <a:rPr lang="en-US" noProof="0"/>
              <a:t>Second level</a:t>
            </a:r>
          </a:p>
          <a:p>
            <a:pPr lvl="2"/>
            <a:r>
              <a:rPr lang="en-US" noProof="0"/>
              <a:t>Third level</a:t>
            </a:r>
          </a:p>
        </p:txBody>
      </p:sp>
      <p:sp>
        <p:nvSpPr>
          <p:cNvPr id="6" name="Title Placeholder 1">
            <a:extLst>
              <a:ext uri="{FF2B5EF4-FFF2-40B4-BE49-F238E27FC236}">
                <a16:creationId xmlns:a16="http://schemas.microsoft.com/office/drawing/2014/main" id="{9EE8CC1D-E713-A9B1-226C-083AE4642531}"/>
              </a:ext>
            </a:extLst>
          </p:cNvPr>
          <p:cNvSpPr>
            <a:spLocks noGrp="1"/>
          </p:cNvSpPr>
          <p:nvPr>
            <p:ph type="title"/>
          </p:nvPr>
        </p:nvSpPr>
        <p:spPr>
          <a:xfrm>
            <a:off x="1100665" y="741153"/>
            <a:ext cx="9990668" cy="1066462"/>
          </a:xfrm>
          <a:prstGeom prst="rect">
            <a:avLst/>
          </a:prstGeom>
        </p:spPr>
        <p:txBody>
          <a:bodyPr vert="horz" lIns="0" tIns="0" rIns="0" bIns="0" rtlCol="0" anchor="t">
            <a:normAutofit/>
          </a:bodyPr>
          <a:lstStyle/>
          <a:p>
            <a:r>
              <a:rPr lang="en-US"/>
              <a:t>Click to edit Master title style</a:t>
            </a:r>
            <a:endParaRPr lang="en-US" noProof="0"/>
          </a:p>
        </p:txBody>
      </p:sp>
      <p:sp>
        <p:nvSpPr>
          <p:cNvPr id="8" name="Footer Placeholder 10">
            <a:extLst>
              <a:ext uri="{FF2B5EF4-FFF2-40B4-BE49-F238E27FC236}">
                <a16:creationId xmlns:a16="http://schemas.microsoft.com/office/drawing/2014/main" id="{AF93EE1C-93F9-17D9-D918-DB62A96685CF}"/>
              </a:ext>
            </a:extLst>
          </p:cNvPr>
          <p:cNvSpPr>
            <a:spLocks noGrp="1"/>
          </p:cNvSpPr>
          <p:nvPr>
            <p:ph type="ftr" sz="quarter" idx="3"/>
          </p:nvPr>
        </p:nvSpPr>
        <p:spPr>
          <a:xfrm>
            <a:off x="1100665" y="6253012"/>
            <a:ext cx="4114800" cy="207336"/>
          </a:xfrm>
          <a:prstGeom prst="rect">
            <a:avLst/>
          </a:prstGeom>
        </p:spPr>
        <p:txBody>
          <a:bodyPr vert="horz" lIns="0" tIns="0" rIns="0" bIns="0" rtlCol="0" anchor="ctr"/>
          <a:lstStyle>
            <a:lvl1pPr algn="l">
              <a:defRPr sz="1000">
                <a:solidFill>
                  <a:schemeClr val="tx1"/>
                </a:solidFill>
              </a:defRPr>
            </a:lvl1pPr>
          </a:lstStyle>
          <a:p>
            <a:pPr algn="l"/>
            <a:endParaRPr lang="nb-NO"/>
          </a:p>
        </p:txBody>
      </p:sp>
      <p:sp>
        <p:nvSpPr>
          <p:cNvPr id="3" name="Slide Number Placeholder 2">
            <a:extLst>
              <a:ext uri="{FF2B5EF4-FFF2-40B4-BE49-F238E27FC236}">
                <a16:creationId xmlns:a16="http://schemas.microsoft.com/office/drawing/2014/main" id="{116BA43B-BC5A-27EB-96DC-0BAFDCE88E8C}"/>
              </a:ext>
            </a:extLst>
          </p:cNvPr>
          <p:cNvSpPr>
            <a:spLocks noGrp="1"/>
          </p:cNvSpPr>
          <p:nvPr>
            <p:ph type="sldNum" sz="quarter" idx="4"/>
          </p:nvPr>
        </p:nvSpPr>
        <p:spPr>
          <a:xfrm>
            <a:off x="455774" y="6253013"/>
            <a:ext cx="549361" cy="207335"/>
          </a:xfrm>
          <a:prstGeom prst="rect">
            <a:avLst/>
          </a:prstGeom>
        </p:spPr>
        <p:txBody>
          <a:bodyPr vert="horz" lIns="91440" tIns="45720" rIns="91440" bIns="45720" rtlCol="0" anchor="ctr"/>
          <a:lstStyle>
            <a:lvl1pPr algn="l">
              <a:defRPr sz="1000">
                <a:solidFill>
                  <a:schemeClr val="tx1"/>
                </a:solidFill>
                <a:latin typeface="+mj-lt"/>
              </a:defRPr>
            </a:lvl1pPr>
          </a:lstStyle>
          <a:p>
            <a:pPr algn="l"/>
            <a:fld id="{E8816915-53DF-9C4C-A64F-DA7AFCFB0E21}" type="slidenum">
              <a:rPr lang="en-US" smtClean="0"/>
              <a:pPr algn="l"/>
              <a:t>‹#›</a:t>
            </a:fld>
            <a:endParaRPr lang="en-US"/>
          </a:p>
        </p:txBody>
      </p:sp>
      <p:grpSp>
        <p:nvGrpSpPr>
          <p:cNvPr id="4" name="Group 192">
            <a:extLst>
              <a:ext uri="{FF2B5EF4-FFF2-40B4-BE49-F238E27FC236}">
                <a16:creationId xmlns:a16="http://schemas.microsoft.com/office/drawing/2014/main" id="{04C9D937-7CDA-B3A1-BFAE-D8481D0E5890}"/>
              </a:ext>
            </a:extLst>
          </p:cNvPr>
          <p:cNvGrpSpPr>
            <a:grpSpLocks noChangeAspect="1"/>
          </p:cNvGrpSpPr>
          <p:nvPr userDrawn="1"/>
        </p:nvGrpSpPr>
        <p:grpSpPr>
          <a:xfrm>
            <a:off x="10494620" y="6356680"/>
            <a:ext cx="1440000" cy="339062"/>
            <a:chOff x="0" y="0"/>
            <a:chExt cx="3858895" cy="909955"/>
          </a:xfrm>
        </p:grpSpPr>
        <p:grpSp>
          <p:nvGrpSpPr>
            <p:cNvPr id="11" name="Group 190">
              <a:extLst>
                <a:ext uri="{FF2B5EF4-FFF2-40B4-BE49-F238E27FC236}">
                  <a16:creationId xmlns:a16="http://schemas.microsoft.com/office/drawing/2014/main" id="{2C3A131F-F7E1-6B35-7D83-4DB8DA75F32F}"/>
                </a:ext>
              </a:extLst>
            </p:cNvPr>
            <p:cNvGrpSpPr/>
            <p:nvPr/>
          </p:nvGrpSpPr>
          <p:grpSpPr>
            <a:xfrm>
              <a:off x="0" y="0"/>
              <a:ext cx="3858895" cy="909955"/>
              <a:chOff x="-102741" y="225564"/>
              <a:chExt cx="3859463" cy="911259"/>
            </a:xfrm>
          </p:grpSpPr>
          <p:pic>
            <p:nvPicPr>
              <p:cNvPr id="13" name="Picture 1429454874" descr="Shape, arrow  Description automatically generated">
                <a:extLst>
                  <a:ext uri="{FF2B5EF4-FFF2-40B4-BE49-F238E27FC236}">
                    <a16:creationId xmlns:a16="http://schemas.microsoft.com/office/drawing/2014/main" id="{8D0127D8-0E3D-460C-5AB6-5CE5BBB39E3E}"/>
                  </a:ext>
                </a:extLst>
              </p:cNvPr>
              <p:cNvPicPr>
                <a:picLocks noChangeAspect="1"/>
              </p:cNvPicPr>
              <p:nvPr/>
            </p:nvPicPr>
            <p:blipFill>
              <a:blip r:embed="rId41" cstate="print">
                <a:extLst>
                  <a:ext uri="{28A0092B-C50C-407E-A947-70E740481C1C}">
                    <a14:useLocalDpi xmlns:a14="http://schemas.microsoft.com/office/drawing/2010/main" val="0"/>
                  </a:ext>
                </a:extLst>
              </a:blip>
              <a:stretch>
                <a:fillRect/>
              </a:stretch>
            </p:blipFill>
            <p:spPr>
              <a:xfrm>
                <a:off x="-102741" y="225564"/>
                <a:ext cx="2092405" cy="911259"/>
              </a:xfrm>
              <a:prstGeom prst="rect">
                <a:avLst/>
              </a:prstGeom>
            </p:spPr>
          </p:pic>
          <p:sp>
            <p:nvSpPr>
              <p:cNvPr id="14" name="Freeform: Shape 1">
                <a:extLst>
                  <a:ext uri="{FF2B5EF4-FFF2-40B4-BE49-F238E27FC236}">
                    <a16:creationId xmlns:a16="http://schemas.microsoft.com/office/drawing/2014/main" id="{8A0DAD85-F4CE-94A8-D2B6-3C765A937624}"/>
                  </a:ext>
                </a:extLst>
              </p:cNvPr>
              <p:cNvSpPr/>
              <p:nvPr/>
            </p:nvSpPr>
            <p:spPr>
              <a:xfrm>
                <a:off x="2393589" y="657206"/>
                <a:ext cx="1363133" cy="345940"/>
              </a:xfrm>
              <a:custGeom>
                <a:avLst/>
                <a:gdLst>
                  <a:gd name="connsiteX0" fmla="*/ 480712 w 4366695"/>
                  <a:gd name="connsiteY0" fmla="*/ 1112783 h 1112783"/>
                  <a:gd name="connsiteX1" fmla="*/ 255006 w 4366695"/>
                  <a:gd name="connsiteY1" fmla="*/ 1112783 h 1112783"/>
                  <a:gd name="connsiteX2" fmla="*/ 255006 w 4366695"/>
                  <a:gd name="connsiteY2" fmla="*/ 188772 h 1112783"/>
                  <a:gd name="connsiteX3" fmla="*/ 0 w 4366695"/>
                  <a:gd name="connsiteY3" fmla="*/ 188772 h 1112783"/>
                  <a:gd name="connsiteX4" fmla="*/ 0 w 4366695"/>
                  <a:gd name="connsiteY4" fmla="*/ 0 h 1112783"/>
                  <a:gd name="connsiteX5" fmla="*/ 732513 w 4366695"/>
                  <a:gd name="connsiteY5" fmla="*/ 0 h 1112783"/>
                  <a:gd name="connsiteX6" fmla="*/ 732513 w 4366695"/>
                  <a:gd name="connsiteY6" fmla="*/ 188772 h 1112783"/>
                  <a:gd name="connsiteX7" fmla="*/ 480712 w 4366695"/>
                  <a:gd name="connsiteY7" fmla="*/ 188772 h 1112783"/>
                  <a:gd name="connsiteX8" fmla="*/ 1183467 w 4366695"/>
                  <a:gd name="connsiteY8" fmla="*/ 1112783 h 1112783"/>
                  <a:gd name="connsiteX9" fmla="*/ 958219 w 4366695"/>
                  <a:gd name="connsiteY9" fmla="*/ 1112783 h 1112783"/>
                  <a:gd name="connsiteX10" fmla="*/ 958219 w 4366695"/>
                  <a:gd name="connsiteY10" fmla="*/ 0 h 1112783"/>
                  <a:gd name="connsiteX11" fmla="*/ 1183467 w 4366695"/>
                  <a:gd name="connsiteY11" fmla="*/ 0 h 1112783"/>
                  <a:gd name="connsiteX12" fmla="*/ 1705840 w 4366695"/>
                  <a:gd name="connsiteY12" fmla="*/ 0 h 1112783"/>
                  <a:gd name="connsiteX13" fmla="*/ 2251563 w 4366695"/>
                  <a:gd name="connsiteY13" fmla="*/ 749795 h 1112783"/>
                  <a:gd name="connsiteX14" fmla="*/ 2254310 w 4366695"/>
                  <a:gd name="connsiteY14" fmla="*/ 754205 h 1112783"/>
                  <a:gd name="connsiteX15" fmla="*/ 2254310 w 4366695"/>
                  <a:gd name="connsiteY15" fmla="*/ 0 h 1112783"/>
                  <a:gd name="connsiteX16" fmla="*/ 2480016 w 4366695"/>
                  <a:gd name="connsiteY16" fmla="*/ 0 h 1112783"/>
                  <a:gd name="connsiteX17" fmla="*/ 2480016 w 4366695"/>
                  <a:gd name="connsiteY17" fmla="*/ 1112783 h 1112783"/>
                  <a:gd name="connsiteX18" fmla="*/ 2253852 w 4366695"/>
                  <a:gd name="connsiteY18" fmla="*/ 1112783 h 1112783"/>
                  <a:gd name="connsiteX19" fmla="*/ 1698973 w 4366695"/>
                  <a:gd name="connsiteY19" fmla="*/ 352844 h 1112783"/>
                  <a:gd name="connsiteX20" fmla="*/ 1698973 w 4366695"/>
                  <a:gd name="connsiteY20" fmla="*/ 1112783 h 1112783"/>
                  <a:gd name="connsiteX21" fmla="*/ 1473725 w 4366695"/>
                  <a:gd name="connsiteY21" fmla="*/ 1112783 h 1112783"/>
                  <a:gd name="connsiteX22" fmla="*/ 1473725 w 4366695"/>
                  <a:gd name="connsiteY22" fmla="*/ 0 h 1112783"/>
                  <a:gd name="connsiteX23" fmla="*/ 3100821 w 4366695"/>
                  <a:gd name="connsiteY23" fmla="*/ 0 h 1112783"/>
                  <a:gd name="connsiteX24" fmla="*/ 2694734 w 4366695"/>
                  <a:gd name="connsiteY24" fmla="*/ 556171 h 1112783"/>
                  <a:gd name="connsiteX25" fmla="*/ 3100363 w 4366695"/>
                  <a:gd name="connsiteY25" fmla="*/ 1111901 h 1112783"/>
                  <a:gd name="connsiteX26" fmla="*/ 3375055 w 4366695"/>
                  <a:gd name="connsiteY26" fmla="*/ 1111901 h 1112783"/>
                  <a:gd name="connsiteX27" fmla="*/ 2966679 w 4366695"/>
                  <a:gd name="connsiteY27" fmla="*/ 556171 h 1112783"/>
                  <a:gd name="connsiteX28" fmla="*/ 3375055 w 4366695"/>
                  <a:gd name="connsiteY28" fmla="*/ 0 h 1112783"/>
                  <a:gd name="connsiteX29" fmla="*/ 4366695 w 4366695"/>
                  <a:gd name="connsiteY29" fmla="*/ 1112783 h 1112783"/>
                  <a:gd name="connsiteX30" fmla="*/ 4092003 w 4366695"/>
                  <a:gd name="connsiteY30" fmla="*/ 1112783 h 1112783"/>
                  <a:gd name="connsiteX31" fmla="*/ 3813190 w 4366695"/>
                  <a:gd name="connsiteY31" fmla="*/ 664230 h 1112783"/>
                  <a:gd name="connsiteX32" fmla="*/ 3810443 w 4366695"/>
                  <a:gd name="connsiteY32" fmla="*/ 664230 h 1112783"/>
                  <a:gd name="connsiteX33" fmla="*/ 3810443 w 4366695"/>
                  <a:gd name="connsiteY33" fmla="*/ 1112783 h 1112783"/>
                  <a:gd name="connsiteX34" fmla="*/ 3584737 w 4366695"/>
                  <a:gd name="connsiteY34" fmla="*/ 1112783 h 1112783"/>
                  <a:gd name="connsiteX35" fmla="*/ 3584737 w 4366695"/>
                  <a:gd name="connsiteY35" fmla="*/ 0 h 1112783"/>
                  <a:gd name="connsiteX36" fmla="*/ 3891477 w 4366695"/>
                  <a:gd name="connsiteY36" fmla="*/ 0 h 1112783"/>
                  <a:gd name="connsiteX37" fmla="*/ 4277878 w 4366695"/>
                  <a:gd name="connsiteY37" fmla="*/ 334761 h 1112783"/>
                  <a:gd name="connsiteX38" fmla="*/ 4041642 w 4366695"/>
                  <a:gd name="connsiteY38" fmla="*/ 643500 h 1112783"/>
                  <a:gd name="connsiteX39" fmla="*/ 3810443 w 4366695"/>
                  <a:gd name="connsiteY39" fmla="*/ 512066 h 1112783"/>
                  <a:gd name="connsiteX40" fmla="*/ 3839286 w 4366695"/>
                  <a:gd name="connsiteY40" fmla="*/ 512066 h 1112783"/>
                  <a:gd name="connsiteX41" fmla="*/ 4050799 w 4366695"/>
                  <a:gd name="connsiteY41" fmla="*/ 340936 h 1112783"/>
                  <a:gd name="connsiteX42" fmla="*/ 3841117 w 4366695"/>
                  <a:gd name="connsiteY42" fmla="*/ 176422 h 1112783"/>
                  <a:gd name="connsiteX43" fmla="*/ 3810443 w 4366695"/>
                  <a:gd name="connsiteY43" fmla="*/ 176422 h 11127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4366695" h="1112783">
                    <a:moveTo>
                      <a:pt x="480712" y="1112783"/>
                    </a:moveTo>
                    <a:lnTo>
                      <a:pt x="255006" y="1112783"/>
                    </a:lnTo>
                    <a:lnTo>
                      <a:pt x="255006" y="188772"/>
                    </a:lnTo>
                    <a:lnTo>
                      <a:pt x="0" y="188772"/>
                    </a:lnTo>
                    <a:lnTo>
                      <a:pt x="0" y="0"/>
                    </a:lnTo>
                    <a:lnTo>
                      <a:pt x="732513" y="0"/>
                    </a:lnTo>
                    <a:lnTo>
                      <a:pt x="732513" y="188772"/>
                    </a:lnTo>
                    <a:lnTo>
                      <a:pt x="480712" y="188772"/>
                    </a:lnTo>
                    <a:close/>
                    <a:moveTo>
                      <a:pt x="1183467" y="1112783"/>
                    </a:moveTo>
                    <a:lnTo>
                      <a:pt x="958219" y="1112783"/>
                    </a:lnTo>
                    <a:lnTo>
                      <a:pt x="958219" y="0"/>
                    </a:lnTo>
                    <a:lnTo>
                      <a:pt x="1183467" y="0"/>
                    </a:lnTo>
                    <a:close/>
                    <a:moveTo>
                      <a:pt x="1705840" y="0"/>
                    </a:moveTo>
                    <a:lnTo>
                      <a:pt x="2251563" y="749795"/>
                    </a:lnTo>
                    <a:lnTo>
                      <a:pt x="2254310" y="754205"/>
                    </a:lnTo>
                    <a:lnTo>
                      <a:pt x="2254310" y="0"/>
                    </a:lnTo>
                    <a:lnTo>
                      <a:pt x="2480016" y="0"/>
                    </a:lnTo>
                    <a:lnTo>
                      <a:pt x="2480016" y="1112783"/>
                    </a:lnTo>
                    <a:lnTo>
                      <a:pt x="2253852" y="1112783"/>
                    </a:lnTo>
                    <a:lnTo>
                      <a:pt x="1698973" y="352844"/>
                    </a:lnTo>
                    <a:lnTo>
                      <a:pt x="1698973" y="1112783"/>
                    </a:lnTo>
                    <a:lnTo>
                      <a:pt x="1473725" y="1112783"/>
                    </a:lnTo>
                    <a:lnTo>
                      <a:pt x="1473725" y="0"/>
                    </a:lnTo>
                    <a:close/>
                    <a:moveTo>
                      <a:pt x="3100821" y="0"/>
                    </a:moveTo>
                    <a:lnTo>
                      <a:pt x="2694734" y="556171"/>
                    </a:lnTo>
                    <a:lnTo>
                      <a:pt x="3100363" y="1111901"/>
                    </a:lnTo>
                    <a:lnTo>
                      <a:pt x="3375055" y="1111901"/>
                    </a:lnTo>
                    <a:lnTo>
                      <a:pt x="2966679" y="556171"/>
                    </a:lnTo>
                    <a:lnTo>
                      <a:pt x="3375055" y="0"/>
                    </a:lnTo>
                    <a:close/>
                    <a:moveTo>
                      <a:pt x="4366695" y="1112783"/>
                    </a:moveTo>
                    <a:lnTo>
                      <a:pt x="4092003" y="1112783"/>
                    </a:lnTo>
                    <a:lnTo>
                      <a:pt x="3813190" y="664230"/>
                    </a:lnTo>
                    <a:lnTo>
                      <a:pt x="3810443" y="664230"/>
                    </a:lnTo>
                    <a:lnTo>
                      <a:pt x="3810443" y="1112783"/>
                    </a:lnTo>
                    <a:lnTo>
                      <a:pt x="3584737" y="1112783"/>
                    </a:lnTo>
                    <a:lnTo>
                      <a:pt x="3584737" y="0"/>
                    </a:lnTo>
                    <a:lnTo>
                      <a:pt x="3891477" y="0"/>
                    </a:lnTo>
                    <a:cubicBezTo>
                      <a:pt x="4120388" y="0"/>
                      <a:pt x="4277878" y="97473"/>
                      <a:pt x="4277878" y="334761"/>
                    </a:cubicBezTo>
                    <a:cubicBezTo>
                      <a:pt x="4277878" y="476781"/>
                      <a:pt x="4196386" y="618360"/>
                      <a:pt x="4041642" y="643500"/>
                    </a:cubicBezTo>
                    <a:close/>
                    <a:moveTo>
                      <a:pt x="3810443" y="512066"/>
                    </a:moveTo>
                    <a:lnTo>
                      <a:pt x="3839286" y="512066"/>
                    </a:lnTo>
                    <a:cubicBezTo>
                      <a:pt x="3963355" y="512066"/>
                      <a:pt x="4050799" y="476781"/>
                      <a:pt x="4050799" y="340936"/>
                    </a:cubicBezTo>
                    <a:cubicBezTo>
                      <a:pt x="4050799" y="205091"/>
                      <a:pt x="3960608" y="176422"/>
                      <a:pt x="3841117" y="176422"/>
                    </a:cubicBezTo>
                    <a:lnTo>
                      <a:pt x="3810443" y="176422"/>
                    </a:lnTo>
                    <a:close/>
                  </a:path>
                </a:pathLst>
              </a:custGeom>
              <a:solidFill>
                <a:schemeClr val="tx1"/>
              </a:solidFill>
              <a:ln w="45720" cap="flat">
                <a:noFill/>
                <a:prstDash val="solid"/>
                <a:miter/>
              </a:ln>
            </p:spPr>
            <p:txBody>
              <a:bodyPr rtlCol="0" anchor="ctr"/>
              <a:lstStyle/>
              <a:p>
                <a:endParaRPr lang="sv-SE"/>
              </a:p>
            </p:txBody>
          </p:sp>
        </p:grpSp>
        <p:cxnSp>
          <p:nvCxnSpPr>
            <p:cNvPr id="12" name="Straight Connector 191">
              <a:extLst>
                <a:ext uri="{FF2B5EF4-FFF2-40B4-BE49-F238E27FC236}">
                  <a16:creationId xmlns:a16="http://schemas.microsoft.com/office/drawing/2014/main" id="{1421EDBF-70B0-B1F7-FC37-3AA3CAB3ACA7}"/>
                </a:ext>
              </a:extLst>
            </p:cNvPr>
            <p:cNvCxnSpPr/>
            <p:nvPr/>
          </p:nvCxnSpPr>
          <p:spPr>
            <a:xfrm>
              <a:off x="2214694" y="117446"/>
              <a:ext cx="0" cy="720834"/>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377184672"/>
      </p:ext>
    </p:extLst>
  </p:cSld>
  <p:clrMap bg1="lt1" tx1="dk1" bg2="lt2" tx2="dk2" accent1="accent1" accent2="accent2" accent3="accent3" accent4="accent4" accent5="accent5" accent6="accent6" hlink="hlink" folHlink="folHlink"/>
  <p:sldLayoutIdLst>
    <p:sldLayoutId id="2147484402" r:id="rId1"/>
    <p:sldLayoutId id="2147484387" r:id="rId2"/>
    <p:sldLayoutId id="2147484403" r:id="rId3"/>
    <p:sldLayoutId id="2147484410" r:id="rId4"/>
    <p:sldLayoutId id="2147484409" r:id="rId5"/>
    <p:sldLayoutId id="2147484404" r:id="rId6"/>
    <p:sldLayoutId id="2147484268" r:id="rId7"/>
    <p:sldLayoutId id="2147484304" r:id="rId8"/>
    <p:sldLayoutId id="2147484303" r:id="rId9"/>
    <p:sldLayoutId id="2147484405" r:id="rId10"/>
    <p:sldLayoutId id="2147484160" r:id="rId11"/>
    <p:sldLayoutId id="2147484378" r:id="rId12"/>
    <p:sldLayoutId id="2147484037" r:id="rId13"/>
    <p:sldLayoutId id="2147484406" r:id="rId14"/>
    <p:sldLayoutId id="2147484145" r:id="rId15"/>
    <p:sldLayoutId id="2147484377" r:id="rId16"/>
    <p:sldLayoutId id="2147484314" r:id="rId17"/>
    <p:sldLayoutId id="2147484315" r:id="rId18"/>
    <p:sldLayoutId id="2147484316" r:id="rId19"/>
    <p:sldLayoutId id="2147484317" r:id="rId20"/>
    <p:sldLayoutId id="2147484318" r:id="rId21"/>
    <p:sldLayoutId id="2147484319" r:id="rId22"/>
    <p:sldLayoutId id="2147484320" r:id="rId23"/>
    <p:sldLayoutId id="2147484321" r:id="rId24"/>
    <p:sldLayoutId id="2147484322" r:id="rId25"/>
    <p:sldLayoutId id="2147484323" r:id="rId26"/>
    <p:sldLayoutId id="2147484324" r:id="rId27"/>
    <p:sldLayoutId id="2147484325" r:id="rId28"/>
    <p:sldLayoutId id="2147484326" r:id="rId29"/>
    <p:sldLayoutId id="2147484327" r:id="rId30"/>
    <p:sldLayoutId id="2147484328" r:id="rId31"/>
    <p:sldLayoutId id="2147484329" r:id="rId32"/>
    <p:sldLayoutId id="2147484159" r:id="rId33"/>
    <p:sldLayoutId id="2147484152" r:id="rId34"/>
    <p:sldLayoutId id="2147484154" r:id="rId35"/>
    <p:sldLayoutId id="2147484386" r:id="rId36"/>
    <p:sldLayoutId id="2147484150" r:id="rId37"/>
    <p:sldLayoutId id="2147484155" r:id="rId38"/>
    <p:sldLayoutId id="2147484408" r:id="rId39"/>
  </p:sldLayoutIdLst>
  <p:hf hdr="0" dt="0"/>
  <p:txStyles>
    <p:titleStyle>
      <a:lvl1pPr algn="l" defTabSz="914318" rtl="0" eaLnBrk="1" latinLnBrk="0" hangingPunct="1">
        <a:lnSpc>
          <a:spcPct val="100000"/>
        </a:lnSpc>
        <a:spcBef>
          <a:spcPct val="0"/>
        </a:spcBef>
        <a:buNone/>
        <a:defRPr sz="4000" b="1" i="0" kern="1200" spc="0" baseline="0">
          <a:solidFill>
            <a:schemeClr val="tx1"/>
          </a:solidFill>
          <a:latin typeface="+mj-lt"/>
          <a:ea typeface="Montserrat" charset="0"/>
          <a:cs typeface="Montserrat" charset="0"/>
        </a:defRPr>
      </a:lvl1pPr>
    </p:titleStyle>
    <p:bodyStyle>
      <a:lvl1pPr marL="0" indent="0" algn="l" defTabSz="914318" rtl="0" eaLnBrk="1" latinLnBrk="0" hangingPunct="1">
        <a:lnSpc>
          <a:spcPct val="150000"/>
        </a:lnSpc>
        <a:spcBef>
          <a:spcPts val="0"/>
        </a:spcBef>
        <a:spcAft>
          <a:spcPts val="1200"/>
        </a:spcAft>
        <a:buFont typeface="Arial" panose="020B0604020202020204" pitchFamily="34" charset="0"/>
        <a:buNone/>
        <a:tabLst/>
        <a:defRPr sz="2000" kern="1200">
          <a:solidFill>
            <a:schemeClr val="tx1"/>
          </a:solidFill>
          <a:latin typeface="+mn-lt"/>
          <a:ea typeface="+mn-ea"/>
          <a:cs typeface="+mn-cs"/>
        </a:defRPr>
      </a:lvl1pPr>
      <a:lvl2pPr marL="285750" indent="-285750" algn="l" defTabSz="914318" rtl="0" eaLnBrk="1" latinLnBrk="0" hangingPunct="1">
        <a:lnSpc>
          <a:spcPct val="150000"/>
        </a:lnSpc>
        <a:spcBef>
          <a:spcPts val="0"/>
        </a:spcBef>
        <a:spcAft>
          <a:spcPts val="1200"/>
        </a:spcAft>
        <a:buFont typeface="Arial" panose="020B0604020202020204" pitchFamily="34" charset="0"/>
        <a:buChar char="•"/>
        <a:tabLst/>
        <a:defRPr sz="1800" kern="1200">
          <a:solidFill>
            <a:schemeClr val="tx1"/>
          </a:solidFill>
          <a:latin typeface="+mn-lt"/>
          <a:ea typeface="+mn-ea"/>
          <a:cs typeface="+mn-cs"/>
        </a:defRPr>
      </a:lvl2pPr>
      <a:lvl3pPr marL="285750" indent="-285750" algn="l" defTabSz="914318" rtl="0" eaLnBrk="1" latinLnBrk="0" hangingPunct="1">
        <a:lnSpc>
          <a:spcPct val="150000"/>
        </a:lnSpc>
        <a:spcBef>
          <a:spcPts val="0"/>
        </a:spcBef>
        <a:spcAft>
          <a:spcPts val="1200"/>
        </a:spcAft>
        <a:buFont typeface="Arial" panose="020B0604020202020204" pitchFamily="34" charset="0"/>
        <a:buChar char="•"/>
        <a:tabLst/>
        <a:defRPr sz="1600" kern="1200">
          <a:solidFill>
            <a:schemeClr val="tx1"/>
          </a:solidFill>
          <a:latin typeface="+mn-lt"/>
          <a:ea typeface="+mn-ea"/>
          <a:cs typeface="+mn-cs"/>
        </a:defRPr>
      </a:lvl3pPr>
      <a:lvl4pPr marL="171450" indent="-171450" algn="l" defTabSz="914318" rtl="0" eaLnBrk="1" latinLnBrk="0" hangingPunct="1">
        <a:lnSpc>
          <a:spcPct val="150000"/>
        </a:lnSpc>
        <a:spcBef>
          <a:spcPts val="0"/>
        </a:spcBef>
        <a:spcAft>
          <a:spcPts val="1200"/>
        </a:spcAft>
        <a:buFont typeface="Arial" panose="020B0604020202020204" pitchFamily="34" charset="0"/>
        <a:buChar char="•"/>
        <a:tabLst/>
        <a:defRPr sz="1100" kern="1200">
          <a:solidFill>
            <a:schemeClr val="tx1">
              <a:alpha val="70000"/>
            </a:schemeClr>
          </a:solidFill>
          <a:latin typeface="+mn-lt"/>
          <a:ea typeface="+mn-ea"/>
          <a:cs typeface="+mn-cs"/>
        </a:defRPr>
      </a:lvl4pPr>
      <a:lvl5pPr marL="171450" indent="-171450" algn="l" defTabSz="914318" rtl="0" eaLnBrk="1" latinLnBrk="0" hangingPunct="1">
        <a:lnSpc>
          <a:spcPct val="150000"/>
        </a:lnSpc>
        <a:spcBef>
          <a:spcPts val="0"/>
        </a:spcBef>
        <a:spcAft>
          <a:spcPts val="1200"/>
        </a:spcAft>
        <a:buFont typeface="Arial" panose="020B0604020202020204" pitchFamily="34" charset="0"/>
        <a:buChar char="•"/>
        <a:tabLst/>
        <a:defRPr sz="1050" kern="1200" baseline="0">
          <a:solidFill>
            <a:schemeClr val="tx1">
              <a:alpha val="50000"/>
            </a:schemeClr>
          </a:solidFill>
          <a:latin typeface="+mn-lt"/>
          <a:ea typeface="+mn-ea"/>
          <a:cs typeface="+mn-cs"/>
        </a:defRPr>
      </a:lvl5pPr>
      <a:lvl6pPr marL="1524000" indent="-134938" algn="l" defTabSz="914318" rtl="0" eaLnBrk="1" latinLnBrk="0" hangingPunct="1">
        <a:lnSpc>
          <a:spcPct val="90000"/>
        </a:lnSpc>
        <a:spcBef>
          <a:spcPts val="499"/>
        </a:spcBef>
        <a:buFont typeface="Arial" panose="020B0604020202020204" pitchFamily="34" charset="0"/>
        <a:buChar char="•"/>
        <a:tabLst/>
        <a:defRPr sz="1000" kern="1200">
          <a:solidFill>
            <a:schemeClr val="tx1">
              <a:alpha val="40000"/>
            </a:schemeClr>
          </a:solidFill>
          <a:latin typeface="+mn-lt"/>
          <a:ea typeface="+mn-ea"/>
          <a:cs typeface="+mn-cs"/>
        </a:defRPr>
      </a:lvl6pPr>
      <a:lvl7pPr marL="2971534" indent="-228580" algn="l" defTabSz="914318" rtl="0" eaLnBrk="1" latinLnBrk="0" hangingPunct="1">
        <a:lnSpc>
          <a:spcPct val="90000"/>
        </a:lnSpc>
        <a:spcBef>
          <a:spcPts val="499"/>
        </a:spcBef>
        <a:buFont typeface="Arial" panose="020B0604020202020204" pitchFamily="34" charset="0"/>
        <a:buChar char="•"/>
        <a:defRPr sz="1800" kern="1200">
          <a:solidFill>
            <a:schemeClr val="tx1"/>
          </a:solidFill>
          <a:latin typeface="+mn-lt"/>
          <a:ea typeface="+mn-ea"/>
          <a:cs typeface="+mn-cs"/>
        </a:defRPr>
      </a:lvl7pPr>
      <a:lvl8pPr marL="3428692" indent="-228580" algn="l" defTabSz="914318" rtl="0" eaLnBrk="1" latinLnBrk="0" hangingPunct="1">
        <a:lnSpc>
          <a:spcPct val="90000"/>
        </a:lnSpc>
        <a:spcBef>
          <a:spcPts val="499"/>
        </a:spcBef>
        <a:buFont typeface="Arial" panose="020B0604020202020204" pitchFamily="34" charset="0"/>
        <a:buChar char="•"/>
        <a:defRPr sz="1800" kern="1200">
          <a:solidFill>
            <a:schemeClr val="tx1"/>
          </a:solidFill>
          <a:latin typeface="+mn-lt"/>
          <a:ea typeface="+mn-ea"/>
          <a:cs typeface="+mn-cs"/>
        </a:defRPr>
      </a:lvl8pPr>
      <a:lvl9pPr marL="3885850" indent="-228580" algn="l" defTabSz="914318" rtl="0" eaLnBrk="1" latinLnBrk="0" hangingPunct="1">
        <a:lnSpc>
          <a:spcPct val="90000"/>
        </a:lnSpc>
        <a:spcBef>
          <a:spcPts val="499"/>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18" rtl="0" eaLnBrk="1" latinLnBrk="0" hangingPunct="1">
        <a:defRPr sz="1800" kern="1200">
          <a:solidFill>
            <a:schemeClr val="tx1"/>
          </a:solidFill>
          <a:latin typeface="+mn-lt"/>
          <a:ea typeface="+mn-ea"/>
          <a:cs typeface="+mn-cs"/>
        </a:defRPr>
      </a:lvl1pPr>
      <a:lvl2pPr marL="457159" algn="l" defTabSz="914318" rtl="0" eaLnBrk="1" latinLnBrk="0" hangingPunct="1">
        <a:defRPr sz="1800" kern="1200">
          <a:solidFill>
            <a:schemeClr val="tx1"/>
          </a:solidFill>
          <a:latin typeface="+mn-lt"/>
          <a:ea typeface="+mn-ea"/>
          <a:cs typeface="+mn-cs"/>
        </a:defRPr>
      </a:lvl2pPr>
      <a:lvl3pPr marL="914318" algn="l" defTabSz="914318" rtl="0" eaLnBrk="1" latinLnBrk="0" hangingPunct="1">
        <a:defRPr sz="1800" kern="1200">
          <a:solidFill>
            <a:schemeClr val="tx1"/>
          </a:solidFill>
          <a:latin typeface="+mn-lt"/>
          <a:ea typeface="+mn-ea"/>
          <a:cs typeface="+mn-cs"/>
        </a:defRPr>
      </a:lvl3pPr>
      <a:lvl4pPr marL="1371478" algn="l" defTabSz="914318" rtl="0" eaLnBrk="1" latinLnBrk="0" hangingPunct="1">
        <a:defRPr sz="1800" kern="1200">
          <a:solidFill>
            <a:schemeClr val="tx1"/>
          </a:solidFill>
          <a:latin typeface="+mn-lt"/>
          <a:ea typeface="+mn-ea"/>
          <a:cs typeface="+mn-cs"/>
        </a:defRPr>
      </a:lvl4pPr>
      <a:lvl5pPr marL="1828636" algn="l" defTabSz="914318" rtl="0" eaLnBrk="1" latinLnBrk="0" hangingPunct="1">
        <a:defRPr sz="1800" kern="1200">
          <a:solidFill>
            <a:schemeClr val="tx1"/>
          </a:solidFill>
          <a:latin typeface="+mn-lt"/>
          <a:ea typeface="+mn-ea"/>
          <a:cs typeface="+mn-cs"/>
        </a:defRPr>
      </a:lvl5pPr>
      <a:lvl6pPr marL="2285794" algn="l" defTabSz="914318" rtl="0" eaLnBrk="1" latinLnBrk="0" hangingPunct="1">
        <a:defRPr sz="1800" kern="1200">
          <a:solidFill>
            <a:schemeClr val="tx1"/>
          </a:solidFill>
          <a:latin typeface="+mn-lt"/>
          <a:ea typeface="+mn-ea"/>
          <a:cs typeface="+mn-cs"/>
        </a:defRPr>
      </a:lvl6pPr>
      <a:lvl7pPr marL="2742953" algn="l" defTabSz="914318" rtl="0" eaLnBrk="1" latinLnBrk="0" hangingPunct="1">
        <a:defRPr sz="1800" kern="1200">
          <a:solidFill>
            <a:schemeClr val="tx1"/>
          </a:solidFill>
          <a:latin typeface="+mn-lt"/>
          <a:ea typeface="+mn-ea"/>
          <a:cs typeface="+mn-cs"/>
        </a:defRPr>
      </a:lvl7pPr>
      <a:lvl8pPr marL="3200112" algn="l" defTabSz="914318" rtl="0" eaLnBrk="1" latinLnBrk="0" hangingPunct="1">
        <a:defRPr sz="1800" kern="1200">
          <a:solidFill>
            <a:schemeClr val="tx1"/>
          </a:solidFill>
          <a:latin typeface="+mn-lt"/>
          <a:ea typeface="+mn-ea"/>
          <a:cs typeface="+mn-cs"/>
        </a:defRPr>
      </a:lvl8pPr>
      <a:lvl9pPr marL="3657271" algn="l" defTabSz="914318"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0" pos="3840">
          <p15:clr>
            <a:srgbClr val="F26B43"/>
          </p15:clr>
        </p15:guide>
        <p15:guide id="1" orient="horz" pos="2160">
          <p15:clr>
            <a:srgbClr val="F26B43"/>
          </p15:clr>
        </p15:guide>
        <p15:guide id="14" orient="horz" pos="346" userDrawn="1">
          <p15:clr>
            <a:srgbClr val="F26B43"/>
          </p15:clr>
        </p15:guide>
        <p15:guide id="27" orient="horz" pos="3952" userDrawn="1">
          <p15:clr>
            <a:srgbClr val="F26B43"/>
          </p15:clr>
        </p15:guide>
        <p15:guide id="28" pos="642" userDrawn="1">
          <p15:clr>
            <a:srgbClr val="F26B43"/>
          </p15:clr>
        </p15:guide>
        <p15:guide id="29" pos="7038" userDrawn="1">
          <p15:clr>
            <a:srgbClr val="F26B43"/>
          </p15:clr>
        </p15:guide>
        <p15:guide id="44">
          <p15:clr>
            <a:srgbClr val="F26B43"/>
          </p15:clr>
        </p15:guide>
        <p15:guide id="45" pos="7680">
          <p15:clr>
            <a:srgbClr val="F26B43"/>
          </p15:clr>
        </p15:guide>
        <p15:guide id="46" orient="horz">
          <p15:clr>
            <a:srgbClr val="F26B43"/>
          </p15:clr>
        </p15:guide>
        <p15:guide id="47" orient="horz" pos="4320">
          <p15:clr>
            <a:srgbClr val="F26B43"/>
          </p15:clr>
        </p15:guide>
        <p15:guide id="48" pos="1277" userDrawn="1">
          <p15:clr>
            <a:srgbClr val="F26B43"/>
          </p15:clr>
        </p15:guide>
        <p15:guide id="51" orient="horz" pos="709" userDrawn="1">
          <p15:clr>
            <a:srgbClr val="F26B43"/>
          </p15:clr>
        </p15:guide>
        <p15:guide id="52" pos="1912"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ToolsToo_Slide" descr="ToolsToo_Slide">
            <a:extLst>
              <a:ext uri="{FF2B5EF4-FFF2-40B4-BE49-F238E27FC236}">
                <a16:creationId xmlns:a16="http://schemas.microsoft.com/office/drawing/2014/main" id="{FE2211FB-E88D-95B0-D5C9-FC74B095CC1F}"/>
              </a:ext>
            </a:extLst>
          </p:cNvPr>
          <p:cNvSpPr/>
          <p:nvPr userDrawn="1"/>
        </p:nvSpPr>
        <p:spPr>
          <a:xfrm>
            <a:off x="0" y="0"/>
            <a:ext cx="12192000" cy="6858000"/>
          </a:xfrm>
          <a:prstGeom prst="rect">
            <a:avLst/>
          </a:prstGeom>
          <a:noFill/>
          <a:ln w="3175" cap="flat" cmpd="sng" algn="ctr">
            <a:noFill/>
            <a:prstDash val="solid"/>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175" cap="flat" cmpd="sng" algn="ctr">
                <a:solidFill>
                  <a:schemeClr val="accent1">
                    <a:shade val="15000"/>
                  </a:schemeClr>
                </a:solidFill>
                <a:prstDash val="solid"/>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Plassholder for tittel 1">
            <a:extLst>
              <a:ext uri="{FF2B5EF4-FFF2-40B4-BE49-F238E27FC236}">
                <a16:creationId xmlns:a16="http://schemas.microsoft.com/office/drawing/2014/main" id="{3B7D64C1-85CD-7C67-0948-3FF0CDB34F22}"/>
              </a:ext>
            </a:extLst>
          </p:cNvPr>
          <p:cNvSpPr>
            <a:spLocks noGrp="1"/>
          </p:cNvSpPr>
          <p:nvPr>
            <p:ph type="title"/>
          </p:nvPr>
        </p:nvSpPr>
        <p:spPr>
          <a:xfrm>
            <a:off x="509588" y="766764"/>
            <a:ext cx="8885237" cy="976229"/>
          </a:xfrm>
          <a:prstGeom prst="rect">
            <a:avLst/>
          </a:prstGeom>
        </p:spPr>
        <p:txBody>
          <a:bodyPr vert="horz" lIns="0" tIns="0" rIns="0" bIns="0" rtlCol="0" anchor="t" anchorCtr="0">
            <a:noAutofit/>
          </a:bodyPr>
          <a:lstStyle/>
          <a:p>
            <a:r>
              <a:rPr lang="en-GB"/>
              <a:t>Click to add a title</a:t>
            </a:r>
          </a:p>
        </p:txBody>
      </p:sp>
      <p:sp>
        <p:nvSpPr>
          <p:cNvPr id="3" name="Plassholder for tekst 2">
            <a:extLst>
              <a:ext uri="{FF2B5EF4-FFF2-40B4-BE49-F238E27FC236}">
                <a16:creationId xmlns:a16="http://schemas.microsoft.com/office/drawing/2014/main" id="{00C49E59-D3F7-2BEB-91C8-C723726A9C90}"/>
              </a:ext>
            </a:extLst>
          </p:cNvPr>
          <p:cNvSpPr>
            <a:spLocks noGrp="1"/>
          </p:cNvSpPr>
          <p:nvPr>
            <p:ph type="body" idx="1"/>
          </p:nvPr>
        </p:nvSpPr>
        <p:spPr>
          <a:xfrm>
            <a:off x="509542" y="2020012"/>
            <a:ext cx="8885283" cy="3821988"/>
          </a:xfrm>
          <a:prstGeom prst="rect">
            <a:avLst/>
          </a:prstGeom>
        </p:spPr>
        <p:txBody>
          <a:bodyPr vert="horz" lIns="0" tIns="0" rIns="0" bIns="0" rtlCol="0" anchor="t" anchorCtr="0">
            <a:noAutofit/>
          </a:bodyPr>
          <a:lstStyle/>
          <a:p>
            <a:pPr lvl="0"/>
            <a:r>
              <a:rPr lang="en-GB"/>
              <a:t>Click to edit text styles in the template</a:t>
            </a:r>
          </a:p>
          <a:p>
            <a:pPr lvl="1"/>
            <a:r>
              <a:rPr lang="en-GB"/>
              <a:t>Second level</a:t>
            </a:r>
          </a:p>
          <a:p>
            <a:pPr lvl="2"/>
            <a:r>
              <a:rPr lang="en-GB"/>
              <a:t>Third level</a:t>
            </a:r>
          </a:p>
          <a:p>
            <a:pPr lvl="3"/>
            <a:r>
              <a:rPr lang="en-GB"/>
              <a:t>Fourth level</a:t>
            </a:r>
          </a:p>
          <a:p>
            <a:pPr lvl="4"/>
            <a:r>
              <a:rPr lang="en-GB"/>
              <a:t>Fifth level</a:t>
            </a:r>
          </a:p>
        </p:txBody>
      </p:sp>
      <p:sp>
        <p:nvSpPr>
          <p:cNvPr id="4" name="Plassholder for dato 3">
            <a:extLst>
              <a:ext uri="{FF2B5EF4-FFF2-40B4-BE49-F238E27FC236}">
                <a16:creationId xmlns:a16="http://schemas.microsoft.com/office/drawing/2014/main" id="{FDBB5651-E3BC-2F1B-F6E9-850B8CEE9222}"/>
              </a:ext>
            </a:extLst>
          </p:cNvPr>
          <p:cNvSpPr>
            <a:spLocks noGrp="1"/>
          </p:cNvSpPr>
          <p:nvPr>
            <p:ph type="dt" sz="half" idx="2"/>
          </p:nvPr>
        </p:nvSpPr>
        <p:spPr>
          <a:xfrm>
            <a:off x="9142412" y="6858000"/>
            <a:ext cx="1525587" cy="123111"/>
          </a:xfrm>
          <a:prstGeom prst="rect">
            <a:avLst/>
          </a:prstGeom>
        </p:spPr>
        <p:txBody>
          <a:bodyPr vert="horz" lIns="0" tIns="0" rIns="0" bIns="0" rtlCol="0" anchor="ctr">
            <a:noAutofit/>
          </a:bodyPr>
          <a:lstStyle>
            <a:lvl1pPr algn="l" fontAlgn="ctr">
              <a:defRPr sz="800">
                <a:noFill/>
              </a:defRPr>
            </a:lvl1pPr>
          </a:lstStyle>
          <a:p>
            <a:pPr algn="r"/>
            <a:fld id="{E6A610A8-4EE9-470C-972D-0E41A2C50444}" type="datetimeFigureOut">
              <a:rPr lang="en-GB" smtClean="0"/>
              <a:pPr algn="r"/>
              <a:t>10/08/2026</a:t>
            </a:fld>
            <a:endParaRPr lang="en-GB"/>
          </a:p>
        </p:txBody>
      </p:sp>
      <p:sp>
        <p:nvSpPr>
          <p:cNvPr id="5" name="Plassholder for bunntekst 4">
            <a:extLst>
              <a:ext uri="{FF2B5EF4-FFF2-40B4-BE49-F238E27FC236}">
                <a16:creationId xmlns:a16="http://schemas.microsoft.com/office/drawing/2014/main" id="{BF26BCF2-BF13-78A8-38A6-6FE7B032C3F2}"/>
              </a:ext>
            </a:extLst>
          </p:cNvPr>
          <p:cNvSpPr>
            <a:spLocks noGrp="1"/>
          </p:cNvSpPr>
          <p:nvPr>
            <p:ph type="ftr" sz="quarter" idx="3"/>
          </p:nvPr>
        </p:nvSpPr>
        <p:spPr>
          <a:xfrm>
            <a:off x="2032000" y="6858000"/>
            <a:ext cx="6858000" cy="123111"/>
          </a:xfrm>
          <a:prstGeom prst="rect">
            <a:avLst/>
          </a:prstGeom>
        </p:spPr>
        <p:txBody>
          <a:bodyPr vert="horz" lIns="0" tIns="0" rIns="0" bIns="0" rtlCol="0" anchor="ctr">
            <a:noAutofit/>
          </a:bodyPr>
          <a:lstStyle>
            <a:lvl1pPr algn="l">
              <a:defRPr sz="800">
                <a:noFill/>
              </a:defRPr>
            </a:lvl1pPr>
          </a:lstStyle>
          <a:p>
            <a:endParaRPr lang="en-GB"/>
          </a:p>
        </p:txBody>
      </p:sp>
      <p:sp>
        <p:nvSpPr>
          <p:cNvPr id="6" name="Plassholder for lysbildenummer 5">
            <a:extLst>
              <a:ext uri="{FF2B5EF4-FFF2-40B4-BE49-F238E27FC236}">
                <a16:creationId xmlns:a16="http://schemas.microsoft.com/office/drawing/2014/main" id="{377FA799-8EE6-52E9-3D45-86CA6A6A2AB8}"/>
              </a:ext>
            </a:extLst>
          </p:cNvPr>
          <p:cNvSpPr>
            <a:spLocks noGrp="1"/>
          </p:cNvSpPr>
          <p:nvPr>
            <p:ph type="sldNum" sz="quarter" idx="4"/>
          </p:nvPr>
        </p:nvSpPr>
        <p:spPr>
          <a:xfrm>
            <a:off x="10910357" y="6858000"/>
            <a:ext cx="772055" cy="123111"/>
          </a:xfrm>
          <a:prstGeom prst="rect">
            <a:avLst/>
          </a:prstGeom>
        </p:spPr>
        <p:txBody>
          <a:bodyPr vert="horz" lIns="0" tIns="0" rIns="0" bIns="0" rtlCol="0" anchor="ctr">
            <a:noAutofit/>
          </a:bodyPr>
          <a:lstStyle>
            <a:lvl1pPr algn="r">
              <a:defRPr sz="800">
                <a:noFill/>
              </a:defRPr>
            </a:lvl1pPr>
          </a:lstStyle>
          <a:p>
            <a:fld id="{BE2ACD00-28B2-4D17-A930-2C9F8441C7CA}" type="slidenum">
              <a:rPr lang="en-GB" smtClean="0"/>
              <a:pPr/>
              <a:t>‹#›</a:t>
            </a:fld>
            <a:endParaRPr lang="en-GB"/>
          </a:p>
        </p:txBody>
      </p:sp>
      <p:sp>
        <p:nvSpPr>
          <p:cNvPr id="7" name="TekstSylinder 6">
            <a:extLst>
              <a:ext uri="{FF2B5EF4-FFF2-40B4-BE49-F238E27FC236}">
                <a16:creationId xmlns:a16="http://schemas.microsoft.com/office/drawing/2014/main" id="{1089B982-C059-26B9-3ECD-68C8293FF953}"/>
              </a:ext>
            </a:extLst>
          </p:cNvPr>
          <p:cNvSpPr txBox="1"/>
          <p:nvPr userDrawn="1"/>
        </p:nvSpPr>
        <p:spPr>
          <a:xfrm>
            <a:off x="3682314" y="3521676"/>
            <a:ext cx="65" cy="276999"/>
          </a:xfrm>
          <a:prstGeom prst="rect">
            <a:avLst/>
          </a:prstGeom>
          <a:noFill/>
          <a:ln w="6350">
            <a:noFill/>
          </a:ln>
          <a:effectLst/>
        </p:spPr>
        <p:style>
          <a:lnRef idx="0">
            <a:schemeClr val="accent1"/>
          </a:lnRef>
          <a:fillRef idx="0">
            <a:schemeClr val="accent1"/>
          </a:fillRef>
          <a:effectRef idx="0">
            <a:schemeClr val="accent1"/>
          </a:effectRef>
          <a:fontRef idx="minor">
            <a:schemeClr val="dk1"/>
          </a:fontRef>
        </p:style>
        <p:txBody>
          <a:bodyPr wrap="none" lIns="0" tIns="0" rIns="0" bIns="0" rtlCol="0">
            <a:spAutoFit/>
          </a:bodyPr>
          <a:lstStyle/>
          <a:p>
            <a:endParaRPr lang="en-GB"/>
          </a:p>
        </p:txBody>
      </p:sp>
      <p:grpSp>
        <p:nvGrpSpPr>
          <p:cNvPr id="9" name="Group 192">
            <a:extLst>
              <a:ext uri="{FF2B5EF4-FFF2-40B4-BE49-F238E27FC236}">
                <a16:creationId xmlns:a16="http://schemas.microsoft.com/office/drawing/2014/main" id="{06CE23B3-348E-BDA5-C9E5-A9C7EBD1E267}"/>
              </a:ext>
            </a:extLst>
          </p:cNvPr>
          <p:cNvGrpSpPr>
            <a:grpSpLocks noChangeAspect="1"/>
          </p:cNvGrpSpPr>
          <p:nvPr userDrawn="1"/>
        </p:nvGrpSpPr>
        <p:grpSpPr>
          <a:xfrm>
            <a:off x="267406" y="6278945"/>
            <a:ext cx="1440000" cy="339062"/>
            <a:chOff x="0" y="0"/>
            <a:chExt cx="3858895" cy="909955"/>
          </a:xfrm>
        </p:grpSpPr>
        <p:grpSp>
          <p:nvGrpSpPr>
            <p:cNvPr id="11" name="Group 190">
              <a:extLst>
                <a:ext uri="{FF2B5EF4-FFF2-40B4-BE49-F238E27FC236}">
                  <a16:creationId xmlns:a16="http://schemas.microsoft.com/office/drawing/2014/main" id="{7D2E87A3-1387-A596-5FC1-54CD9182DD53}"/>
                </a:ext>
              </a:extLst>
            </p:cNvPr>
            <p:cNvGrpSpPr/>
            <p:nvPr/>
          </p:nvGrpSpPr>
          <p:grpSpPr>
            <a:xfrm>
              <a:off x="0" y="0"/>
              <a:ext cx="3858895" cy="909955"/>
              <a:chOff x="-102741" y="225564"/>
              <a:chExt cx="3859463" cy="911259"/>
            </a:xfrm>
          </p:grpSpPr>
          <p:pic>
            <p:nvPicPr>
              <p:cNvPr id="13" name="Picture 1429454874" descr="Shape, arrow  Description automatically generated">
                <a:extLst>
                  <a:ext uri="{FF2B5EF4-FFF2-40B4-BE49-F238E27FC236}">
                    <a16:creationId xmlns:a16="http://schemas.microsoft.com/office/drawing/2014/main" id="{92FDE12B-601A-D4E2-7E8A-D14727BDFD6E}"/>
                  </a:ext>
                </a:extLst>
              </p:cNvPr>
              <p:cNvPicPr>
                <a:picLocks noChangeAspect="1"/>
              </p:cNvPicPr>
              <p:nvPr/>
            </p:nvPicPr>
            <p:blipFill>
              <a:blip r:embed="rId42" cstate="print">
                <a:extLst>
                  <a:ext uri="{28A0092B-C50C-407E-A947-70E740481C1C}">
                    <a14:useLocalDpi xmlns:a14="http://schemas.microsoft.com/office/drawing/2010/main" val="0"/>
                  </a:ext>
                </a:extLst>
              </a:blip>
              <a:stretch>
                <a:fillRect/>
              </a:stretch>
            </p:blipFill>
            <p:spPr>
              <a:xfrm>
                <a:off x="-102741" y="225564"/>
                <a:ext cx="2092405" cy="911259"/>
              </a:xfrm>
              <a:prstGeom prst="rect">
                <a:avLst/>
              </a:prstGeom>
            </p:spPr>
          </p:pic>
          <p:sp>
            <p:nvSpPr>
              <p:cNvPr id="14" name="Freeform: Shape 1">
                <a:extLst>
                  <a:ext uri="{FF2B5EF4-FFF2-40B4-BE49-F238E27FC236}">
                    <a16:creationId xmlns:a16="http://schemas.microsoft.com/office/drawing/2014/main" id="{8EF28E88-D9D0-D1C5-01F8-21F43E033F40}"/>
                  </a:ext>
                </a:extLst>
              </p:cNvPr>
              <p:cNvSpPr/>
              <p:nvPr/>
            </p:nvSpPr>
            <p:spPr>
              <a:xfrm>
                <a:off x="2393589" y="657206"/>
                <a:ext cx="1363133" cy="345940"/>
              </a:xfrm>
              <a:custGeom>
                <a:avLst/>
                <a:gdLst>
                  <a:gd name="connsiteX0" fmla="*/ 480712 w 4366695"/>
                  <a:gd name="connsiteY0" fmla="*/ 1112783 h 1112783"/>
                  <a:gd name="connsiteX1" fmla="*/ 255006 w 4366695"/>
                  <a:gd name="connsiteY1" fmla="*/ 1112783 h 1112783"/>
                  <a:gd name="connsiteX2" fmla="*/ 255006 w 4366695"/>
                  <a:gd name="connsiteY2" fmla="*/ 188772 h 1112783"/>
                  <a:gd name="connsiteX3" fmla="*/ 0 w 4366695"/>
                  <a:gd name="connsiteY3" fmla="*/ 188772 h 1112783"/>
                  <a:gd name="connsiteX4" fmla="*/ 0 w 4366695"/>
                  <a:gd name="connsiteY4" fmla="*/ 0 h 1112783"/>
                  <a:gd name="connsiteX5" fmla="*/ 732513 w 4366695"/>
                  <a:gd name="connsiteY5" fmla="*/ 0 h 1112783"/>
                  <a:gd name="connsiteX6" fmla="*/ 732513 w 4366695"/>
                  <a:gd name="connsiteY6" fmla="*/ 188772 h 1112783"/>
                  <a:gd name="connsiteX7" fmla="*/ 480712 w 4366695"/>
                  <a:gd name="connsiteY7" fmla="*/ 188772 h 1112783"/>
                  <a:gd name="connsiteX8" fmla="*/ 1183467 w 4366695"/>
                  <a:gd name="connsiteY8" fmla="*/ 1112783 h 1112783"/>
                  <a:gd name="connsiteX9" fmla="*/ 958219 w 4366695"/>
                  <a:gd name="connsiteY9" fmla="*/ 1112783 h 1112783"/>
                  <a:gd name="connsiteX10" fmla="*/ 958219 w 4366695"/>
                  <a:gd name="connsiteY10" fmla="*/ 0 h 1112783"/>
                  <a:gd name="connsiteX11" fmla="*/ 1183467 w 4366695"/>
                  <a:gd name="connsiteY11" fmla="*/ 0 h 1112783"/>
                  <a:gd name="connsiteX12" fmla="*/ 1705840 w 4366695"/>
                  <a:gd name="connsiteY12" fmla="*/ 0 h 1112783"/>
                  <a:gd name="connsiteX13" fmla="*/ 2251563 w 4366695"/>
                  <a:gd name="connsiteY13" fmla="*/ 749795 h 1112783"/>
                  <a:gd name="connsiteX14" fmla="*/ 2254310 w 4366695"/>
                  <a:gd name="connsiteY14" fmla="*/ 754205 h 1112783"/>
                  <a:gd name="connsiteX15" fmla="*/ 2254310 w 4366695"/>
                  <a:gd name="connsiteY15" fmla="*/ 0 h 1112783"/>
                  <a:gd name="connsiteX16" fmla="*/ 2480016 w 4366695"/>
                  <a:gd name="connsiteY16" fmla="*/ 0 h 1112783"/>
                  <a:gd name="connsiteX17" fmla="*/ 2480016 w 4366695"/>
                  <a:gd name="connsiteY17" fmla="*/ 1112783 h 1112783"/>
                  <a:gd name="connsiteX18" fmla="*/ 2253852 w 4366695"/>
                  <a:gd name="connsiteY18" fmla="*/ 1112783 h 1112783"/>
                  <a:gd name="connsiteX19" fmla="*/ 1698973 w 4366695"/>
                  <a:gd name="connsiteY19" fmla="*/ 352844 h 1112783"/>
                  <a:gd name="connsiteX20" fmla="*/ 1698973 w 4366695"/>
                  <a:gd name="connsiteY20" fmla="*/ 1112783 h 1112783"/>
                  <a:gd name="connsiteX21" fmla="*/ 1473725 w 4366695"/>
                  <a:gd name="connsiteY21" fmla="*/ 1112783 h 1112783"/>
                  <a:gd name="connsiteX22" fmla="*/ 1473725 w 4366695"/>
                  <a:gd name="connsiteY22" fmla="*/ 0 h 1112783"/>
                  <a:gd name="connsiteX23" fmla="*/ 3100821 w 4366695"/>
                  <a:gd name="connsiteY23" fmla="*/ 0 h 1112783"/>
                  <a:gd name="connsiteX24" fmla="*/ 2694734 w 4366695"/>
                  <a:gd name="connsiteY24" fmla="*/ 556171 h 1112783"/>
                  <a:gd name="connsiteX25" fmla="*/ 3100363 w 4366695"/>
                  <a:gd name="connsiteY25" fmla="*/ 1111901 h 1112783"/>
                  <a:gd name="connsiteX26" fmla="*/ 3375055 w 4366695"/>
                  <a:gd name="connsiteY26" fmla="*/ 1111901 h 1112783"/>
                  <a:gd name="connsiteX27" fmla="*/ 2966679 w 4366695"/>
                  <a:gd name="connsiteY27" fmla="*/ 556171 h 1112783"/>
                  <a:gd name="connsiteX28" fmla="*/ 3375055 w 4366695"/>
                  <a:gd name="connsiteY28" fmla="*/ 0 h 1112783"/>
                  <a:gd name="connsiteX29" fmla="*/ 4366695 w 4366695"/>
                  <a:gd name="connsiteY29" fmla="*/ 1112783 h 1112783"/>
                  <a:gd name="connsiteX30" fmla="*/ 4092003 w 4366695"/>
                  <a:gd name="connsiteY30" fmla="*/ 1112783 h 1112783"/>
                  <a:gd name="connsiteX31" fmla="*/ 3813190 w 4366695"/>
                  <a:gd name="connsiteY31" fmla="*/ 664230 h 1112783"/>
                  <a:gd name="connsiteX32" fmla="*/ 3810443 w 4366695"/>
                  <a:gd name="connsiteY32" fmla="*/ 664230 h 1112783"/>
                  <a:gd name="connsiteX33" fmla="*/ 3810443 w 4366695"/>
                  <a:gd name="connsiteY33" fmla="*/ 1112783 h 1112783"/>
                  <a:gd name="connsiteX34" fmla="*/ 3584737 w 4366695"/>
                  <a:gd name="connsiteY34" fmla="*/ 1112783 h 1112783"/>
                  <a:gd name="connsiteX35" fmla="*/ 3584737 w 4366695"/>
                  <a:gd name="connsiteY35" fmla="*/ 0 h 1112783"/>
                  <a:gd name="connsiteX36" fmla="*/ 3891477 w 4366695"/>
                  <a:gd name="connsiteY36" fmla="*/ 0 h 1112783"/>
                  <a:gd name="connsiteX37" fmla="*/ 4277878 w 4366695"/>
                  <a:gd name="connsiteY37" fmla="*/ 334761 h 1112783"/>
                  <a:gd name="connsiteX38" fmla="*/ 4041642 w 4366695"/>
                  <a:gd name="connsiteY38" fmla="*/ 643500 h 1112783"/>
                  <a:gd name="connsiteX39" fmla="*/ 3810443 w 4366695"/>
                  <a:gd name="connsiteY39" fmla="*/ 512066 h 1112783"/>
                  <a:gd name="connsiteX40" fmla="*/ 3839286 w 4366695"/>
                  <a:gd name="connsiteY40" fmla="*/ 512066 h 1112783"/>
                  <a:gd name="connsiteX41" fmla="*/ 4050799 w 4366695"/>
                  <a:gd name="connsiteY41" fmla="*/ 340936 h 1112783"/>
                  <a:gd name="connsiteX42" fmla="*/ 3841117 w 4366695"/>
                  <a:gd name="connsiteY42" fmla="*/ 176422 h 1112783"/>
                  <a:gd name="connsiteX43" fmla="*/ 3810443 w 4366695"/>
                  <a:gd name="connsiteY43" fmla="*/ 176422 h 11127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4366695" h="1112783">
                    <a:moveTo>
                      <a:pt x="480712" y="1112783"/>
                    </a:moveTo>
                    <a:lnTo>
                      <a:pt x="255006" y="1112783"/>
                    </a:lnTo>
                    <a:lnTo>
                      <a:pt x="255006" y="188772"/>
                    </a:lnTo>
                    <a:lnTo>
                      <a:pt x="0" y="188772"/>
                    </a:lnTo>
                    <a:lnTo>
                      <a:pt x="0" y="0"/>
                    </a:lnTo>
                    <a:lnTo>
                      <a:pt x="732513" y="0"/>
                    </a:lnTo>
                    <a:lnTo>
                      <a:pt x="732513" y="188772"/>
                    </a:lnTo>
                    <a:lnTo>
                      <a:pt x="480712" y="188772"/>
                    </a:lnTo>
                    <a:close/>
                    <a:moveTo>
                      <a:pt x="1183467" y="1112783"/>
                    </a:moveTo>
                    <a:lnTo>
                      <a:pt x="958219" y="1112783"/>
                    </a:lnTo>
                    <a:lnTo>
                      <a:pt x="958219" y="0"/>
                    </a:lnTo>
                    <a:lnTo>
                      <a:pt x="1183467" y="0"/>
                    </a:lnTo>
                    <a:close/>
                    <a:moveTo>
                      <a:pt x="1705840" y="0"/>
                    </a:moveTo>
                    <a:lnTo>
                      <a:pt x="2251563" y="749795"/>
                    </a:lnTo>
                    <a:lnTo>
                      <a:pt x="2254310" y="754205"/>
                    </a:lnTo>
                    <a:lnTo>
                      <a:pt x="2254310" y="0"/>
                    </a:lnTo>
                    <a:lnTo>
                      <a:pt x="2480016" y="0"/>
                    </a:lnTo>
                    <a:lnTo>
                      <a:pt x="2480016" y="1112783"/>
                    </a:lnTo>
                    <a:lnTo>
                      <a:pt x="2253852" y="1112783"/>
                    </a:lnTo>
                    <a:lnTo>
                      <a:pt x="1698973" y="352844"/>
                    </a:lnTo>
                    <a:lnTo>
                      <a:pt x="1698973" y="1112783"/>
                    </a:lnTo>
                    <a:lnTo>
                      <a:pt x="1473725" y="1112783"/>
                    </a:lnTo>
                    <a:lnTo>
                      <a:pt x="1473725" y="0"/>
                    </a:lnTo>
                    <a:close/>
                    <a:moveTo>
                      <a:pt x="3100821" y="0"/>
                    </a:moveTo>
                    <a:lnTo>
                      <a:pt x="2694734" y="556171"/>
                    </a:lnTo>
                    <a:lnTo>
                      <a:pt x="3100363" y="1111901"/>
                    </a:lnTo>
                    <a:lnTo>
                      <a:pt x="3375055" y="1111901"/>
                    </a:lnTo>
                    <a:lnTo>
                      <a:pt x="2966679" y="556171"/>
                    </a:lnTo>
                    <a:lnTo>
                      <a:pt x="3375055" y="0"/>
                    </a:lnTo>
                    <a:close/>
                    <a:moveTo>
                      <a:pt x="4366695" y="1112783"/>
                    </a:moveTo>
                    <a:lnTo>
                      <a:pt x="4092003" y="1112783"/>
                    </a:lnTo>
                    <a:lnTo>
                      <a:pt x="3813190" y="664230"/>
                    </a:lnTo>
                    <a:lnTo>
                      <a:pt x="3810443" y="664230"/>
                    </a:lnTo>
                    <a:lnTo>
                      <a:pt x="3810443" y="1112783"/>
                    </a:lnTo>
                    <a:lnTo>
                      <a:pt x="3584737" y="1112783"/>
                    </a:lnTo>
                    <a:lnTo>
                      <a:pt x="3584737" y="0"/>
                    </a:lnTo>
                    <a:lnTo>
                      <a:pt x="3891477" y="0"/>
                    </a:lnTo>
                    <a:cubicBezTo>
                      <a:pt x="4120388" y="0"/>
                      <a:pt x="4277878" y="97473"/>
                      <a:pt x="4277878" y="334761"/>
                    </a:cubicBezTo>
                    <a:cubicBezTo>
                      <a:pt x="4277878" y="476781"/>
                      <a:pt x="4196386" y="618360"/>
                      <a:pt x="4041642" y="643500"/>
                    </a:cubicBezTo>
                    <a:close/>
                    <a:moveTo>
                      <a:pt x="3810443" y="512066"/>
                    </a:moveTo>
                    <a:lnTo>
                      <a:pt x="3839286" y="512066"/>
                    </a:lnTo>
                    <a:cubicBezTo>
                      <a:pt x="3963355" y="512066"/>
                      <a:pt x="4050799" y="476781"/>
                      <a:pt x="4050799" y="340936"/>
                    </a:cubicBezTo>
                    <a:cubicBezTo>
                      <a:pt x="4050799" y="205091"/>
                      <a:pt x="3960608" y="176422"/>
                      <a:pt x="3841117" y="176422"/>
                    </a:cubicBezTo>
                    <a:lnTo>
                      <a:pt x="3810443" y="176422"/>
                    </a:lnTo>
                    <a:close/>
                  </a:path>
                </a:pathLst>
              </a:custGeom>
              <a:solidFill>
                <a:schemeClr val="tx1"/>
              </a:solidFill>
              <a:ln w="45720" cap="flat">
                <a:noFill/>
                <a:prstDash val="solid"/>
                <a:miter/>
              </a:ln>
            </p:spPr>
            <p:txBody>
              <a:bodyPr rtlCol="0" anchor="ctr"/>
              <a:lstStyle/>
              <a:p>
                <a:endParaRPr lang="sv-SE"/>
              </a:p>
            </p:txBody>
          </p:sp>
        </p:grpSp>
        <p:cxnSp>
          <p:nvCxnSpPr>
            <p:cNvPr id="12" name="Straight Connector 191">
              <a:extLst>
                <a:ext uri="{FF2B5EF4-FFF2-40B4-BE49-F238E27FC236}">
                  <a16:creationId xmlns:a16="http://schemas.microsoft.com/office/drawing/2014/main" id="{A0DCD9FE-40E1-1C70-0A87-ECE1D3E534B2}"/>
                </a:ext>
              </a:extLst>
            </p:cNvPr>
            <p:cNvCxnSpPr/>
            <p:nvPr/>
          </p:nvCxnSpPr>
          <p:spPr>
            <a:xfrm>
              <a:off x="2214694" y="117446"/>
              <a:ext cx="0" cy="720834"/>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689227952"/>
      </p:ext>
    </p:extLst>
  </p:cSld>
  <p:clrMap bg1="lt1" tx1="dk1" bg2="lt2" tx2="dk2" accent1="accent1" accent2="accent2" accent3="accent3" accent4="accent4" accent5="accent5" accent6="accent6" hlink="hlink" folHlink="folHlink"/>
  <p:sldLayoutIdLst>
    <p:sldLayoutId id="2147484436" r:id="rId1"/>
    <p:sldLayoutId id="2147484437" r:id="rId2"/>
    <p:sldLayoutId id="2147484438" r:id="rId3"/>
    <p:sldLayoutId id="2147484439" r:id="rId4"/>
    <p:sldLayoutId id="2147484440" r:id="rId5"/>
    <p:sldLayoutId id="2147484441" r:id="rId6"/>
    <p:sldLayoutId id="2147484442" r:id="rId7"/>
    <p:sldLayoutId id="2147484443" r:id="rId8"/>
    <p:sldLayoutId id="2147484444" r:id="rId9"/>
    <p:sldLayoutId id="2147484445" r:id="rId10"/>
    <p:sldLayoutId id="2147484446" r:id="rId11"/>
    <p:sldLayoutId id="2147484447" r:id="rId12"/>
    <p:sldLayoutId id="2147484448" r:id="rId13"/>
    <p:sldLayoutId id="2147484449" r:id="rId14"/>
    <p:sldLayoutId id="2147484450" r:id="rId15"/>
    <p:sldLayoutId id="2147484451" r:id="rId16"/>
    <p:sldLayoutId id="2147484452" r:id="rId17"/>
    <p:sldLayoutId id="2147484453" r:id="rId18"/>
    <p:sldLayoutId id="2147484454" r:id="rId19"/>
    <p:sldLayoutId id="2147484455" r:id="rId20"/>
    <p:sldLayoutId id="2147484456" r:id="rId21"/>
    <p:sldLayoutId id="2147484457" r:id="rId22"/>
    <p:sldLayoutId id="2147484458" r:id="rId23"/>
    <p:sldLayoutId id="2147484459" r:id="rId24"/>
    <p:sldLayoutId id="2147484460" r:id="rId25"/>
    <p:sldLayoutId id="2147484461" r:id="rId26"/>
    <p:sldLayoutId id="2147484462" r:id="rId27"/>
    <p:sldLayoutId id="2147484463" r:id="rId28"/>
    <p:sldLayoutId id="2147484464" r:id="rId29"/>
    <p:sldLayoutId id="2147484465" r:id="rId30"/>
    <p:sldLayoutId id="2147484466" r:id="rId31"/>
    <p:sldLayoutId id="2147484467" r:id="rId32"/>
    <p:sldLayoutId id="2147484468" r:id="rId33"/>
    <p:sldLayoutId id="2147484469" r:id="rId34"/>
    <p:sldLayoutId id="2147484470" r:id="rId35"/>
    <p:sldLayoutId id="2147484471" r:id="rId36"/>
    <p:sldLayoutId id="2147484472" r:id="rId37"/>
    <p:sldLayoutId id="2147484473" r:id="rId38"/>
    <p:sldLayoutId id="2147484474" r:id="rId39"/>
    <p:sldLayoutId id="2147484475" r:id="rId40"/>
  </p:sldLayoutIdLst>
  <p:txStyles>
    <p:titleStyle>
      <a:lvl1pPr algn="l" defTabSz="914400" rtl="0" eaLnBrk="1" fontAlgn="ctr" latinLnBrk="0" hangingPunct="1">
        <a:lnSpc>
          <a:spcPct val="99000"/>
        </a:lnSpc>
        <a:spcBef>
          <a:spcPct val="0"/>
        </a:spcBef>
        <a:buNone/>
        <a:defRPr sz="3200" kern="1200" spc="40" baseline="0">
          <a:solidFill>
            <a:schemeClr val="tx1"/>
          </a:solidFill>
          <a:latin typeface="+mj-lt"/>
          <a:ea typeface="+mj-ea"/>
          <a:cs typeface="+mj-cs"/>
        </a:defRPr>
      </a:lvl1pPr>
    </p:titleStyle>
    <p:bodyStyle>
      <a:lvl1pPr marL="0" indent="0" algn="l" defTabSz="914400" rtl="0" eaLnBrk="1" fontAlgn="ctr" latinLnBrk="0" hangingPunct="1">
        <a:lnSpc>
          <a:spcPct val="112000"/>
        </a:lnSpc>
        <a:spcBef>
          <a:spcPts val="1900"/>
        </a:spcBef>
        <a:buFont typeface="Arial" panose="020B0604020202020204" pitchFamily="34" charset="0"/>
        <a:buNone/>
        <a:defRPr sz="1500" kern="1200">
          <a:solidFill>
            <a:schemeClr val="tx1"/>
          </a:solidFill>
          <a:latin typeface="+mn-lt"/>
          <a:ea typeface="+mn-ea"/>
          <a:cs typeface="+mn-cs"/>
        </a:defRPr>
      </a:lvl1pPr>
      <a:lvl2pPr marL="685800" indent="-228600" algn="l" defTabSz="914400" rtl="0" eaLnBrk="1" fontAlgn="ctr" latinLnBrk="0" hangingPunct="1">
        <a:lnSpc>
          <a:spcPct val="112000"/>
        </a:lnSpc>
        <a:spcBef>
          <a:spcPts val="500"/>
        </a:spcBef>
        <a:buFont typeface="Arial" panose="020B0604020202020204" pitchFamily="34" charset="0"/>
        <a:buChar char="•"/>
        <a:defRPr sz="1500" kern="1200">
          <a:solidFill>
            <a:schemeClr val="tx1"/>
          </a:solidFill>
          <a:latin typeface="+mn-lt"/>
          <a:ea typeface="+mn-ea"/>
          <a:cs typeface="+mn-cs"/>
        </a:defRPr>
      </a:lvl2pPr>
      <a:lvl3pPr marL="1143000" indent="-228600" algn="l" defTabSz="914400" rtl="0" eaLnBrk="1" fontAlgn="ctr" latinLnBrk="0" hangingPunct="1">
        <a:lnSpc>
          <a:spcPct val="112000"/>
        </a:lnSpc>
        <a:spcBef>
          <a:spcPts val="500"/>
        </a:spcBef>
        <a:buFont typeface="Arial" panose="020B0604020202020204" pitchFamily="34" charset="0"/>
        <a:buChar char="•"/>
        <a:defRPr sz="1500" kern="1200">
          <a:solidFill>
            <a:schemeClr val="tx1"/>
          </a:solidFill>
          <a:latin typeface="+mn-lt"/>
          <a:ea typeface="+mn-ea"/>
          <a:cs typeface="+mn-cs"/>
        </a:defRPr>
      </a:lvl3pPr>
      <a:lvl4pPr marL="1600200" indent="-228600" algn="l" defTabSz="914400" rtl="0" eaLnBrk="1" fontAlgn="ctr" latinLnBrk="0" hangingPunct="1">
        <a:lnSpc>
          <a:spcPct val="112000"/>
        </a:lnSpc>
        <a:spcBef>
          <a:spcPts val="500"/>
        </a:spcBef>
        <a:buFont typeface="Arial" panose="020B0604020202020204" pitchFamily="34" charset="0"/>
        <a:buChar char="•"/>
        <a:defRPr sz="1500" kern="1200">
          <a:solidFill>
            <a:schemeClr val="tx1"/>
          </a:solidFill>
          <a:latin typeface="+mn-lt"/>
          <a:ea typeface="+mn-ea"/>
          <a:cs typeface="+mn-cs"/>
        </a:defRPr>
      </a:lvl4pPr>
      <a:lvl5pPr marL="2057400" indent="-228600" algn="l" defTabSz="914400" rtl="0" eaLnBrk="1" fontAlgn="ctr" latinLnBrk="0" hangingPunct="1">
        <a:lnSpc>
          <a:spcPct val="112000"/>
        </a:lnSpc>
        <a:spcBef>
          <a:spcPts val="500"/>
        </a:spcBef>
        <a:buFont typeface="Arial" panose="020B0604020202020204" pitchFamily="34" charset="0"/>
        <a:buChar char="•"/>
        <a:defRPr sz="1500" kern="1200">
          <a:solidFill>
            <a:schemeClr val="tx1"/>
          </a:solidFill>
          <a:latin typeface="+mn-lt"/>
          <a:ea typeface="+mn-ea"/>
          <a:cs typeface="+mn-cs"/>
        </a:defRPr>
      </a:lvl5pPr>
      <a:lvl6pPr marL="2514600" indent="-228600" algn="l" defTabSz="914400" rtl="0" eaLnBrk="1" fontAlgn="ctr"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fontAlgn="ctr"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fontAlgn="ctr"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fontAlgn="ctr"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GB"/>
      </a:defPPr>
      <a:lvl1pPr marL="0" algn="l" defTabSz="914400" rtl="0" eaLnBrk="1" fontAlgn="ctr" latinLnBrk="0" hangingPunct="1">
        <a:defRPr sz="1200" kern="1200">
          <a:solidFill>
            <a:schemeClr val="tx1"/>
          </a:solidFill>
          <a:latin typeface="+mn-lt"/>
          <a:ea typeface="+mn-ea"/>
          <a:cs typeface="+mn-cs"/>
        </a:defRPr>
      </a:lvl1pPr>
      <a:lvl2pPr marL="457200" algn="l" defTabSz="914400" rtl="0" eaLnBrk="1" fontAlgn="ctr" latinLnBrk="0" hangingPunct="1">
        <a:defRPr sz="1200" kern="1200">
          <a:solidFill>
            <a:schemeClr val="tx1"/>
          </a:solidFill>
          <a:latin typeface="+mn-lt"/>
          <a:ea typeface="+mn-ea"/>
          <a:cs typeface="+mn-cs"/>
        </a:defRPr>
      </a:lvl2pPr>
      <a:lvl3pPr marL="914400" algn="l" defTabSz="914400" rtl="0" eaLnBrk="1" fontAlgn="ctr" latinLnBrk="0" hangingPunct="1">
        <a:defRPr sz="1200" kern="1200">
          <a:solidFill>
            <a:schemeClr val="tx1"/>
          </a:solidFill>
          <a:latin typeface="+mn-lt"/>
          <a:ea typeface="+mn-ea"/>
          <a:cs typeface="+mn-cs"/>
        </a:defRPr>
      </a:lvl3pPr>
      <a:lvl4pPr marL="1371600" algn="l" defTabSz="914400" rtl="0" eaLnBrk="1" fontAlgn="ctr" latinLnBrk="0" hangingPunct="1">
        <a:defRPr sz="1200" kern="1200">
          <a:solidFill>
            <a:schemeClr val="tx1"/>
          </a:solidFill>
          <a:latin typeface="+mn-lt"/>
          <a:ea typeface="+mn-ea"/>
          <a:cs typeface="+mn-cs"/>
        </a:defRPr>
      </a:lvl4pPr>
      <a:lvl5pPr marL="1828800" algn="l" defTabSz="914400" rtl="0" eaLnBrk="1" fontAlgn="ctr" latinLnBrk="0" hangingPunct="1">
        <a:defRPr sz="1200" kern="1200">
          <a:solidFill>
            <a:schemeClr val="tx1"/>
          </a:solidFill>
          <a:latin typeface="+mn-lt"/>
          <a:ea typeface="+mn-ea"/>
          <a:cs typeface="+mn-cs"/>
        </a:defRPr>
      </a:lvl5pPr>
      <a:lvl6pPr marL="2286000" algn="l" defTabSz="914400" rtl="0" eaLnBrk="1" fontAlgn="ctr" latinLnBrk="0" hangingPunct="1">
        <a:defRPr sz="1200" kern="1200">
          <a:solidFill>
            <a:schemeClr val="tx1"/>
          </a:solidFill>
          <a:latin typeface="+mn-lt"/>
          <a:ea typeface="+mn-ea"/>
          <a:cs typeface="+mn-cs"/>
        </a:defRPr>
      </a:lvl6pPr>
      <a:lvl7pPr marL="2743200" algn="l" defTabSz="914400" rtl="0" eaLnBrk="1" fontAlgn="ctr" latinLnBrk="0" hangingPunct="1">
        <a:defRPr sz="1200" kern="1200">
          <a:solidFill>
            <a:schemeClr val="tx1"/>
          </a:solidFill>
          <a:latin typeface="+mn-lt"/>
          <a:ea typeface="+mn-ea"/>
          <a:cs typeface="+mn-cs"/>
        </a:defRPr>
      </a:lvl7pPr>
      <a:lvl8pPr marL="3200400" algn="l" defTabSz="914400" rtl="0" eaLnBrk="1" fontAlgn="ctr" latinLnBrk="0" hangingPunct="1">
        <a:defRPr sz="1200" kern="1200">
          <a:solidFill>
            <a:schemeClr val="tx1"/>
          </a:solidFill>
          <a:latin typeface="+mn-lt"/>
          <a:ea typeface="+mn-ea"/>
          <a:cs typeface="+mn-cs"/>
        </a:defRPr>
      </a:lvl8pPr>
      <a:lvl9pPr marL="3657600" algn="l" defTabSz="914400" rtl="0" eaLnBrk="1" fontAlgn="ctr" latinLnBrk="0" hangingPunct="1">
        <a:defRPr sz="12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60">
          <p15:clr>
            <a:srgbClr val="5ACBF0"/>
          </p15:clr>
        </p15:guide>
        <p15:guide id="2" pos="3840">
          <p15:clr>
            <a:srgbClr val="5ACBF0"/>
          </p15:clr>
        </p15:guide>
        <p15:guide id="3" pos="161">
          <p15:clr>
            <a:srgbClr val="5ACBF0"/>
          </p15:clr>
        </p15:guide>
        <p15:guide id="4" pos="321">
          <p15:clr>
            <a:srgbClr val="5ACBF0"/>
          </p15:clr>
        </p15:guide>
        <p15:guide id="5" pos="481">
          <p15:clr>
            <a:srgbClr val="5ACBF0"/>
          </p15:clr>
        </p15:guide>
        <p15:guide id="6" pos="639">
          <p15:clr>
            <a:srgbClr val="5ACBF0"/>
          </p15:clr>
        </p15:guide>
        <p15:guide id="8" pos="801">
          <p15:clr>
            <a:srgbClr val="5ACBF0"/>
          </p15:clr>
        </p15:guide>
        <p15:guide id="9" pos="960">
          <p15:clr>
            <a:srgbClr val="5ACBF0"/>
          </p15:clr>
        </p15:guide>
        <p15:guide id="10" pos="1120">
          <p15:clr>
            <a:srgbClr val="5ACBF0"/>
          </p15:clr>
        </p15:guide>
        <p15:guide id="11" pos="1280">
          <p15:clr>
            <a:srgbClr val="5ACBF0"/>
          </p15:clr>
        </p15:guide>
        <p15:guide id="12" pos="1441">
          <p15:clr>
            <a:srgbClr val="5ACBF0"/>
          </p15:clr>
        </p15:guide>
        <p15:guide id="13" pos="1600">
          <p15:clr>
            <a:srgbClr val="5ACBF0"/>
          </p15:clr>
        </p15:guide>
        <p15:guide id="14" pos="1760">
          <p15:clr>
            <a:srgbClr val="5ACBF0"/>
          </p15:clr>
        </p15:guide>
        <p15:guide id="15" pos="1918">
          <p15:clr>
            <a:srgbClr val="5ACBF0"/>
          </p15:clr>
        </p15:guide>
        <p15:guide id="16" pos="2094">
          <p15:clr>
            <a:srgbClr val="5ACBF0"/>
          </p15:clr>
        </p15:guide>
        <p15:guide id="17" pos="2239">
          <p15:clr>
            <a:srgbClr val="5ACBF0"/>
          </p15:clr>
        </p15:guide>
        <p15:guide id="18" pos="2399">
          <p15:clr>
            <a:srgbClr val="5ACBF0"/>
          </p15:clr>
        </p15:guide>
        <p15:guide id="19" pos="2560">
          <p15:clr>
            <a:srgbClr val="5ACBF0"/>
          </p15:clr>
        </p15:guide>
        <p15:guide id="20" pos="2719">
          <p15:clr>
            <a:srgbClr val="5ACBF0"/>
          </p15:clr>
        </p15:guide>
        <p15:guide id="21" pos="2880">
          <p15:clr>
            <a:srgbClr val="5ACBF0"/>
          </p15:clr>
        </p15:guide>
        <p15:guide id="22" pos="3039">
          <p15:clr>
            <a:srgbClr val="5ACBF0"/>
          </p15:clr>
        </p15:guide>
        <p15:guide id="23" pos="3199">
          <p15:clr>
            <a:srgbClr val="5ACBF0"/>
          </p15:clr>
        </p15:guide>
        <p15:guide id="24" pos="3361">
          <p15:clr>
            <a:srgbClr val="5ACBF0"/>
          </p15:clr>
        </p15:guide>
        <p15:guide id="25" pos="3519">
          <p15:clr>
            <a:srgbClr val="5ACBF0"/>
          </p15:clr>
        </p15:guide>
        <p15:guide id="26" pos="3680">
          <p15:clr>
            <a:srgbClr val="5ACBF0"/>
          </p15:clr>
        </p15:guide>
        <p15:guide id="27" pos="4001">
          <p15:clr>
            <a:srgbClr val="5ACBF0"/>
          </p15:clr>
        </p15:guide>
        <p15:guide id="28" pos="4160">
          <p15:clr>
            <a:srgbClr val="5ACBF0"/>
          </p15:clr>
        </p15:guide>
        <p15:guide id="29" pos="4320">
          <p15:clr>
            <a:srgbClr val="5ACBF0"/>
          </p15:clr>
        </p15:guide>
        <p15:guide id="30" pos="4479">
          <p15:clr>
            <a:srgbClr val="5ACBF0"/>
          </p15:clr>
        </p15:guide>
        <p15:guide id="31" pos="4639">
          <p15:clr>
            <a:srgbClr val="5ACBF0"/>
          </p15:clr>
        </p15:guide>
        <p15:guide id="32" pos="4798">
          <p15:clr>
            <a:srgbClr val="5ACBF0"/>
          </p15:clr>
        </p15:guide>
        <p15:guide id="33" pos="4960">
          <p15:clr>
            <a:srgbClr val="5ACBF0"/>
          </p15:clr>
        </p15:guide>
        <p15:guide id="34" pos="5119">
          <p15:clr>
            <a:srgbClr val="5ACBF0"/>
          </p15:clr>
        </p15:guide>
        <p15:guide id="35" pos="5280">
          <p15:clr>
            <a:srgbClr val="5ACBF0"/>
          </p15:clr>
        </p15:guide>
        <p15:guide id="36" pos="5439">
          <p15:clr>
            <a:srgbClr val="5ACBF0"/>
          </p15:clr>
        </p15:guide>
        <p15:guide id="37" pos="5600">
          <p15:clr>
            <a:srgbClr val="5ACBF0"/>
          </p15:clr>
        </p15:guide>
        <p15:guide id="38" pos="5759">
          <p15:clr>
            <a:srgbClr val="5ACBF0"/>
          </p15:clr>
        </p15:guide>
        <p15:guide id="39" pos="5918">
          <p15:clr>
            <a:srgbClr val="5ACBF0"/>
          </p15:clr>
        </p15:guide>
        <p15:guide id="40" pos="6078">
          <p15:clr>
            <a:srgbClr val="5ACBF0"/>
          </p15:clr>
        </p15:guide>
        <p15:guide id="41" pos="6240">
          <p15:clr>
            <a:srgbClr val="5ACBF0"/>
          </p15:clr>
        </p15:guide>
        <p15:guide id="42" pos="6399">
          <p15:clr>
            <a:srgbClr val="5ACBF0"/>
          </p15:clr>
        </p15:guide>
        <p15:guide id="43" pos="6558">
          <p15:clr>
            <a:srgbClr val="5ACBF0"/>
          </p15:clr>
        </p15:guide>
        <p15:guide id="44" pos="6720">
          <p15:clr>
            <a:srgbClr val="5ACBF0"/>
          </p15:clr>
        </p15:guide>
        <p15:guide id="45" pos="6880">
          <p15:clr>
            <a:srgbClr val="5ACBF0"/>
          </p15:clr>
        </p15:guide>
        <p15:guide id="46" pos="7038">
          <p15:clr>
            <a:srgbClr val="5ACBF0"/>
          </p15:clr>
        </p15:guide>
        <p15:guide id="47" pos="7198">
          <p15:clr>
            <a:srgbClr val="5ACBF0"/>
          </p15:clr>
        </p15:guide>
        <p15:guide id="48" pos="7359">
          <p15:clr>
            <a:srgbClr val="5ACBF0"/>
          </p15:clr>
        </p15:guide>
        <p15:guide id="49" pos="7679">
          <p15:clr>
            <a:srgbClr val="9FCC3B"/>
          </p15:clr>
        </p15:guide>
        <p15:guide id="50">
          <p15:clr>
            <a:srgbClr val="9FCC3B"/>
          </p15:clr>
        </p15:guide>
        <p15:guide id="51" orient="horz" pos="323">
          <p15:clr>
            <a:srgbClr val="5ACBF0"/>
          </p15:clr>
        </p15:guide>
        <p15:guide id="52" orient="horz" pos="481">
          <p15:clr>
            <a:srgbClr val="5ACBF0"/>
          </p15:clr>
        </p15:guide>
        <p15:guide id="53" orient="horz" pos="640">
          <p15:clr>
            <a:srgbClr val="5ACBF0"/>
          </p15:clr>
        </p15:guide>
        <p15:guide id="54" orient="horz" pos="800">
          <p15:clr>
            <a:srgbClr val="5ACBF0"/>
          </p15:clr>
        </p15:guide>
        <p15:guide id="55" orient="horz" pos="960">
          <p15:clr>
            <a:srgbClr val="5ACBF0"/>
          </p15:clr>
        </p15:guide>
        <p15:guide id="56" orient="horz" pos="1121">
          <p15:clr>
            <a:srgbClr val="5ACBF0"/>
          </p15:clr>
        </p15:guide>
        <p15:guide id="57" orient="horz" pos="1279">
          <p15:clr>
            <a:srgbClr val="5ACBF0"/>
          </p15:clr>
        </p15:guide>
        <p15:guide id="58" orient="horz" pos="1439">
          <p15:clr>
            <a:srgbClr val="5ACBF0"/>
          </p15:clr>
        </p15:guide>
        <p15:guide id="59" orient="horz" pos="1599">
          <p15:clr>
            <a:srgbClr val="5ACBF0"/>
          </p15:clr>
        </p15:guide>
        <p15:guide id="60" orient="horz" pos="1760">
          <p15:clr>
            <a:srgbClr val="5ACBF0"/>
          </p15:clr>
        </p15:guide>
        <p15:guide id="61" orient="horz" pos="1919">
          <p15:clr>
            <a:srgbClr val="5ACBF0"/>
          </p15:clr>
        </p15:guide>
        <p15:guide id="62" orient="horz" pos="2080">
          <p15:clr>
            <a:srgbClr val="5ACBF0"/>
          </p15:clr>
        </p15:guide>
        <p15:guide id="63" orient="horz" pos="2400">
          <p15:clr>
            <a:srgbClr val="5ACBF0"/>
          </p15:clr>
        </p15:guide>
        <p15:guide id="64" orient="horz" pos="2559">
          <p15:clr>
            <a:srgbClr val="5ACBF0"/>
          </p15:clr>
        </p15:guide>
        <p15:guide id="65" orient="horz" pos="2721">
          <p15:clr>
            <a:srgbClr val="5ACBF0"/>
          </p15:clr>
        </p15:guide>
        <p15:guide id="66" orient="horz" pos="2880">
          <p15:clr>
            <a:srgbClr val="5ACBF0"/>
          </p15:clr>
        </p15:guide>
        <p15:guide id="67" orient="horz" pos="3041">
          <p15:clr>
            <a:srgbClr val="5ACBF0"/>
          </p15:clr>
        </p15:guide>
        <p15:guide id="68" orient="horz" pos="3199">
          <p15:clr>
            <a:srgbClr val="5ACBF0"/>
          </p15:clr>
        </p15:guide>
        <p15:guide id="69" orient="horz" pos="3359">
          <p15:clr>
            <a:srgbClr val="5ACBF0"/>
          </p15:clr>
        </p15:guide>
        <p15:guide id="70" orient="horz" pos="3519">
          <p15:clr>
            <a:srgbClr val="5ACBF0"/>
          </p15:clr>
        </p15:guide>
        <p15:guide id="71" orient="horz" pos="3680">
          <p15:clr>
            <a:srgbClr val="5ACBF0"/>
          </p15:clr>
        </p15:guide>
        <p15:guide id="72" orient="horz" pos="3839">
          <p15:clr>
            <a:srgbClr val="5ACBF0"/>
          </p15:clr>
        </p15:guide>
        <p15:guide id="73" orient="horz" pos="3999">
          <p15:clr>
            <a:srgbClr val="5ACBF0"/>
          </p15:clr>
        </p15:guide>
        <p15:guide id="74" orient="horz" pos="4159">
          <p15:clr>
            <a:srgbClr val="5ACBF0"/>
          </p15:clr>
        </p15:guide>
        <p15:guide id="75" orient="horz">
          <p15:clr>
            <a:srgbClr val="9FCC3B"/>
          </p15:clr>
        </p15:guide>
        <p15:guide id="76" orient="horz" pos="4320">
          <p15:clr>
            <a:srgbClr val="9FCC3B"/>
          </p15:clr>
        </p15:guide>
        <p15:guide id="77" pos="7519">
          <p15:clr>
            <a:srgbClr val="5ACBF0"/>
          </p15:clr>
        </p15:guide>
        <p15:guide id="78" orient="horz" pos="2240">
          <p15:clr>
            <a:srgbClr val="5ACBF0"/>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43.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1.xml"/></Relationships>
</file>

<file path=ppt/slides/_rels/slide3.xml.rels><?xml version="1.0" encoding="UTF-8" standalone="yes"?>
<Relationships xmlns="http://schemas.openxmlformats.org/package/2006/relationships"><Relationship Id="rId3" Type="http://schemas.openxmlformats.org/officeDocument/2006/relationships/image" Target="../media/image22.emf"/><Relationship Id="rId2" Type="http://schemas.openxmlformats.org/officeDocument/2006/relationships/image" Target="../media/image21.emf"/><Relationship Id="rId1" Type="http://schemas.openxmlformats.org/officeDocument/2006/relationships/slideLayout" Target="../slideLayouts/slideLayout37.xml"/></Relationships>
</file>

<file path=ppt/slides/_rels/slide4.xml.rels><?xml version="1.0" encoding="UTF-8" standalone="yes"?>
<Relationships xmlns="http://schemas.openxmlformats.org/package/2006/relationships"><Relationship Id="rId2" Type="http://schemas.openxmlformats.org/officeDocument/2006/relationships/image" Target="../media/image23.emf"/><Relationship Id="rId1" Type="http://schemas.openxmlformats.org/officeDocument/2006/relationships/slideLayout" Target="../slideLayouts/slideLayout37.xml"/></Relationships>
</file>

<file path=ppt/slides/_rels/slide5.xml.rels><?xml version="1.0" encoding="UTF-8" standalone="yes"?>
<Relationships xmlns="http://schemas.openxmlformats.org/package/2006/relationships"><Relationship Id="rId2" Type="http://schemas.openxmlformats.org/officeDocument/2006/relationships/image" Target="../media/image24.emf"/><Relationship Id="rId1" Type="http://schemas.openxmlformats.org/officeDocument/2006/relationships/slideLayout" Target="../slideLayouts/slideLayout37.xml"/></Relationships>
</file>

<file path=ppt/slides/_rels/slide6.xml.rels><?xml version="1.0" encoding="UTF-8" standalone="yes"?>
<Relationships xmlns="http://schemas.openxmlformats.org/package/2006/relationships"><Relationship Id="rId3" Type="http://schemas.openxmlformats.org/officeDocument/2006/relationships/image" Target="../media/image22.emf"/><Relationship Id="rId2" Type="http://schemas.openxmlformats.org/officeDocument/2006/relationships/image" Target="../media/image21.emf"/><Relationship Id="rId1" Type="http://schemas.openxmlformats.org/officeDocument/2006/relationships/slideLayout" Target="../slideLayouts/slideLayout13.xml"/><Relationship Id="rId5" Type="http://schemas.openxmlformats.org/officeDocument/2006/relationships/image" Target="../media/image24.emf"/><Relationship Id="rId4" Type="http://schemas.openxmlformats.org/officeDocument/2006/relationships/image" Target="../media/image23.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B51EEB-20CF-22B9-1D7B-116B86B28F43}"/>
            </a:ext>
          </a:extLst>
        </p:cNvPr>
        <p:cNvGrpSpPr/>
        <p:nvPr/>
      </p:nvGrpSpPr>
      <p:grpSpPr>
        <a:xfrm>
          <a:off x="0" y="0"/>
          <a:ext cx="0" cy="0"/>
          <a:chOff x="0" y="0"/>
          <a:chExt cx="0" cy="0"/>
        </a:xfrm>
      </p:grpSpPr>
      <p:sp>
        <p:nvSpPr>
          <p:cNvPr id="2" name="Platshållare för text 1">
            <a:extLst>
              <a:ext uri="{FF2B5EF4-FFF2-40B4-BE49-F238E27FC236}">
                <a16:creationId xmlns:a16="http://schemas.microsoft.com/office/drawing/2014/main" id="{6CFCD59D-3400-9321-30AF-67D3C5C07C7F}"/>
              </a:ext>
            </a:extLst>
          </p:cNvPr>
          <p:cNvSpPr>
            <a:spLocks noGrp="1"/>
          </p:cNvSpPr>
          <p:nvPr>
            <p:ph type="body" sz="quarter" idx="13"/>
          </p:nvPr>
        </p:nvSpPr>
        <p:spPr/>
        <p:txBody>
          <a:bodyPr/>
          <a:lstStyle/>
          <a:p>
            <a:r>
              <a:rPr lang="sv-SE" dirty="0"/>
              <a:t>02</a:t>
            </a:r>
          </a:p>
        </p:txBody>
      </p:sp>
      <p:sp>
        <p:nvSpPr>
          <p:cNvPr id="3" name="Rubrik 2">
            <a:extLst>
              <a:ext uri="{FF2B5EF4-FFF2-40B4-BE49-F238E27FC236}">
                <a16:creationId xmlns:a16="http://schemas.microsoft.com/office/drawing/2014/main" id="{13FFABE7-47D5-4245-BD1B-0B56F4E0F8D7}"/>
              </a:ext>
            </a:extLst>
          </p:cNvPr>
          <p:cNvSpPr>
            <a:spLocks noGrp="1"/>
          </p:cNvSpPr>
          <p:nvPr>
            <p:ph type="ctrTitle"/>
          </p:nvPr>
        </p:nvSpPr>
        <p:spPr>
          <a:xfrm>
            <a:off x="1525587" y="2030413"/>
            <a:ext cx="6251949" cy="2387600"/>
          </a:xfrm>
        </p:spPr>
        <p:txBody>
          <a:bodyPr/>
          <a:lstStyle/>
          <a:p>
            <a:r>
              <a:rPr lang="en-US" noProof="1"/>
              <a:t>Designing for scale: </a:t>
            </a:r>
            <a:br>
              <a:rPr lang="en-US" noProof="1"/>
            </a:br>
            <a:r>
              <a:rPr lang="en-US" noProof="1"/>
              <a:t>Reflection tool</a:t>
            </a:r>
            <a:endParaRPr lang="sv-SE" dirty="0"/>
          </a:p>
        </p:txBody>
      </p:sp>
    </p:spTree>
    <p:extLst>
      <p:ext uri="{BB962C8B-B14F-4D97-AF65-F5344CB8AC3E}">
        <p14:creationId xmlns:p14="http://schemas.microsoft.com/office/powerpoint/2010/main" val="117776067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A015F2-957A-6F50-5415-4EEEEB272021}"/>
            </a:ext>
          </a:extLst>
        </p:cNvPr>
        <p:cNvGrpSpPr/>
        <p:nvPr/>
      </p:nvGrpSpPr>
      <p:grpSpPr>
        <a:xfrm>
          <a:off x="0" y="0"/>
          <a:ext cx="0" cy="0"/>
          <a:chOff x="0" y="0"/>
          <a:chExt cx="0" cy="0"/>
        </a:xfrm>
      </p:grpSpPr>
      <p:pic>
        <p:nvPicPr>
          <p:cNvPr id="32" name="Picture Placeholder 3">
            <a:extLst>
              <a:ext uri="{FF2B5EF4-FFF2-40B4-BE49-F238E27FC236}">
                <a16:creationId xmlns:a16="http://schemas.microsoft.com/office/drawing/2014/main" id="{E73D2E72-06D0-A360-05EC-99F48161C19A}"/>
              </a:ext>
            </a:extLst>
          </p:cNvPr>
          <p:cNvPicPr>
            <a:picLocks noChangeAspect="1"/>
          </p:cNvPicPr>
          <p:nvPr/>
        </p:nvPicPr>
        <p:blipFill>
          <a:blip r:embed="rId2">
            <a:alphaModFix amt="90000"/>
            <a:extLst>
              <a:ext uri="{28A0092B-C50C-407E-A947-70E740481C1C}">
                <a14:useLocalDpi xmlns:a14="http://schemas.microsoft.com/office/drawing/2010/main" val="0"/>
              </a:ext>
            </a:extLst>
          </a:blip>
          <a:srcRect l="15059" r="15059"/>
          <a:stretch/>
        </p:blipFill>
        <p:spPr>
          <a:xfrm>
            <a:off x="5095595" y="689278"/>
            <a:ext cx="4797778" cy="5647245"/>
          </a:xfrm>
          <a:prstGeom prst="rect">
            <a:avLst/>
          </a:prstGeom>
          <a:solidFill>
            <a:schemeClr val="accent2">
              <a:lumMod val="20000"/>
              <a:lumOff val="80000"/>
            </a:schemeClr>
          </a:solidFill>
        </p:spPr>
      </p:pic>
      <p:grpSp>
        <p:nvGrpSpPr>
          <p:cNvPr id="34" name="Group 330">
            <a:extLst>
              <a:ext uri="{FF2B5EF4-FFF2-40B4-BE49-F238E27FC236}">
                <a16:creationId xmlns:a16="http://schemas.microsoft.com/office/drawing/2014/main" id="{BFE79F25-E62C-6CF6-B8A1-D78409D40AED}"/>
              </a:ext>
            </a:extLst>
          </p:cNvPr>
          <p:cNvGrpSpPr/>
          <p:nvPr/>
        </p:nvGrpSpPr>
        <p:grpSpPr>
          <a:xfrm>
            <a:off x="10259418" y="1101074"/>
            <a:ext cx="254564" cy="254559"/>
            <a:chOff x="8287453" y="5303710"/>
            <a:chExt cx="446373" cy="446364"/>
          </a:xfrm>
          <a:noFill/>
        </p:grpSpPr>
        <p:sp>
          <p:nvSpPr>
            <p:cNvPr id="35" name="Free Form 331">
              <a:extLst>
                <a:ext uri="{FF2B5EF4-FFF2-40B4-BE49-F238E27FC236}">
                  <a16:creationId xmlns:a16="http://schemas.microsoft.com/office/drawing/2014/main" id="{67B04470-331C-8761-9DC7-6E36ACEF3655}"/>
                </a:ext>
              </a:extLst>
            </p:cNvPr>
            <p:cNvSpPr/>
            <p:nvPr/>
          </p:nvSpPr>
          <p:spPr>
            <a:xfrm>
              <a:off x="8287453" y="5303710"/>
              <a:ext cx="446373" cy="446364"/>
            </a:xfrm>
            <a:custGeom>
              <a:avLst/>
              <a:gdLst/>
              <a:ahLst/>
              <a:cxnLst/>
              <a:rect l="0" t="0" r="0" b="0"/>
              <a:pathLst>
                <a:path w="446373" h="446364">
                  <a:moveTo>
                    <a:pt x="446373" y="223177"/>
                  </a:moveTo>
                  <a:cubicBezTo>
                    <a:pt x="446373" y="99919"/>
                    <a:pt x="346454" y="0"/>
                    <a:pt x="223186" y="0"/>
                  </a:cubicBezTo>
                  <a:cubicBezTo>
                    <a:pt x="99927" y="0"/>
                    <a:pt x="0" y="99919"/>
                    <a:pt x="0" y="223177"/>
                  </a:cubicBezTo>
                  <a:cubicBezTo>
                    <a:pt x="0" y="346445"/>
                    <a:pt x="99927" y="446364"/>
                    <a:pt x="223186" y="446364"/>
                  </a:cubicBezTo>
                  <a:cubicBezTo>
                    <a:pt x="346454" y="446364"/>
                    <a:pt x="446373" y="346445"/>
                    <a:pt x="446373" y="223177"/>
                  </a:cubicBezTo>
                  <a:close/>
                </a:path>
              </a:pathLst>
            </a:custGeom>
            <a:noFill/>
            <a:ln w="15875" cap="rnd" cmpd="sng">
              <a:solidFill>
                <a:srgbClr val="ED0000"/>
              </a:solidFill>
              <a:prstDash val="solid"/>
              <a:miter lim="800000"/>
            </a:ln>
          </p:spPr>
          <p:txBody>
            <a:bodyPr anchor="ctr">
              <a:spAutoFit/>
            </a:bodyPr>
            <a:lstStyle/>
            <a:p>
              <a:pPr algn="ctr"/>
              <a:endParaRPr lang="en-US" noProof="1">
                <a:solidFill>
                  <a:schemeClr val="bg1"/>
                </a:solidFill>
              </a:endParaRPr>
            </a:p>
          </p:txBody>
        </p:sp>
        <p:sp>
          <p:nvSpPr>
            <p:cNvPr id="36" name="Free Form 332">
              <a:extLst>
                <a:ext uri="{FF2B5EF4-FFF2-40B4-BE49-F238E27FC236}">
                  <a16:creationId xmlns:a16="http://schemas.microsoft.com/office/drawing/2014/main" id="{F3459665-726B-8FFF-E81F-51FDED61B46F}"/>
                </a:ext>
              </a:extLst>
            </p:cNvPr>
            <p:cNvSpPr/>
            <p:nvPr/>
          </p:nvSpPr>
          <p:spPr>
            <a:xfrm>
              <a:off x="8490751" y="5490585"/>
              <a:ext cx="30498" cy="132237"/>
            </a:xfrm>
            <a:custGeom>
              <a:avLst/>
              <a:gdLst/>
              <a:ahLst/>
              <a:cxnLst/>
              <a:rect l="0" t="0" r="0" b="0"/>
              <a:pathLst>
                <a:path w="30497" h="132237">
                  <a:moveTo>
                    <a:pt x="0" y="0"/>
                  </a:moveTo>
                  <a:lnTo>
                    <a:pt x="30497" y="0"/>
                  </a:lnTo>
                  <a:lnTo>
                    <a:pt x="30497" y="132237"/>
                  </a:lnTo>
                </a:path>
              </a:pathLst>
            </a:custGeom>
            <a:noFill/>
            <a:ln w="15875" cap="rnd" cmpd="sng">
              <a:solidFill>
                <a:srgbClr val="ED0000"/>
              </a:solidFill>
              <a:prstDash val="solid"/>
              <a:miter lim="800000"/>
            </a:ln>
          </p:spPr>
          <p:txBody>
            <a:bodyPr anchor="ctr">
              <a:spAutoFit/>
            </a:bodyPr>
            <a:lstStyle/>
            <a:p>
              <a:pPr algn="ctr"/>
              <a:endParaRPr lang="en-US" noProof="1">
                <a:solidFill>
                  <a:schemeClr val="bg1"/>
                </a:solidFill>
              </a:endParaRPr>
            </a:p>
          </p:txBody>
        </p:sp>
        <p:sp>
          <p:nvSpPr>
            <p:cNvPr id="37" name="Free Form 333">
              <a:extLst>
                <a:ext uri="{FF2B5EF4-FFF2-40B4-BE49-F238E27FC236}">
                  <a16:creationId xmlns:a16="http://schemas.microsoft.com/office/drawing/2014/main" id="{430B7557-05D9-770A-3191-9DBE5FCB674B}"/>
                </a:ext>
              </a:extLst>
            </p:cNvPr>
            <p:cNvSpPr/>
            <p:nvPr/>
          </p:nvSpPr>
          <p:spPr>
            <a:xfrm>
              <a:off x="8472246" y="5622827"/>
              <a:ext cx="91628" cy="0"/>
            </a:xfrm>
            <a:custGeom>
              <a:avLst/>
              <a:gdLst/>
              <a:ahLst/>
              <a:cxnLst/>
              <a:rect l="0" t="0" r="0" b="0"/>
              <a:pathLst>
                <a:path w="91627">
                  <a:moveTo>
                    <a:pt x="0" y="0"/>
                  </a:moveTo>
                  <a:lnTo>
                    <a:pt x="91627" y="0"/>
                  </a:lnTo>
                </a:path>
              </a:pathLst>
            </a:custGeom>
            <a:noFill/>
            <a:ln w="15875" cap="rnd" cmpd="sng">
              <a:solidFill>
                <a:srgbClr val="ED0000"/>
              </a:solidFill>
              <a:prstDash val="solid"/>
              <a:miter lim="800000"/>
            </a:ln>
          </p:spPr>
          <p:txBody>
            <a:bodyPr anchor="ctr">
              <a:spAutoFit/>
            </a:bodyPr>
            <a:lstStyle/>
            <a:p>
              <a:pPr algn="ctr"/>
              <a:endParaRPr lang="en-US" noProof="1">
                <a:solidFill>
                  <a:schemeClr val="bg1"/>
                </a:solidFill>
              </a:endParaRPr>
            </a:p>
          </p:txBody>
        </p:sp>
        <p:sp>
          <p:nvSpPr>
            <p:cNvPr id="38" name="Free Form 334">
              <a:extLst>
                <a:ext uri="{FF2B5EF4-FFF2-40B4-BE49-F238E27FC236}">
                  <a16:creationId xmlns:a16="http://schemas.microsoft.com/office/drawing/2014/main" id="{1C899187-4278-B210-31C3-D335480436E3}"/>
                </a:ext>
              </a:extLst>
            </p:cNvPr>
            <p:cNvSpPr/>
            <p:nvPr/>
          </p:nvSpPr>
          <p:spPr>
            <a:xfrm>
              <a:off x="8500882" y="5421595"/>
              <a:ext cx="20448" cy="20555"/>
            </a:xfrm>
            <a:custGeom>
              <a:avLst/>
              <a:gdLst/>
              <a:ahLst/>
              <a:cxnLst/>
              <a:rect l="0" t="0" r="0" b="0"/>
              <a:pathLst>
                <a:path w="20447" h="20555">
                  <a:moveTo>
                    <a:pt x="10273" y="20555"/>
                  </a:moveTo>
                  <a:cubicBezTo>
                    <a:pt x="4614" y="20555"/>
                    <a:pt x="0" y="15931"/>
                    <a:pt x="0" y="10281"/>
                  </a:cubicBezTo>
                  <a:cubicBezTo>
                    <a:pt x="0" y="4623"/>
                    <a:pt x="4614" y="0"/>
                    <a:pt x="10273" y="0"/>
                  </a:cubicBezTo>
                  <a:cubicBezTo>
                    <a:pt x="15922" y="0"/>
                    <a:pt x="20447" y="4623"/>
                    <a:pt x="20447" y="10281"/>
                  </a:cubicBezTo>
                  <a:cubicBezTo>
                    <a:pt x="20447" y="15931"/>
                    <a:pt x="15922" y="20555"/>
                    <a:pt x="10273" y="20555"/>
                  </a:cubicBezTo>
                  <a:close/>
                </a:path>
              </a:pathLst>
            </a:custGeom>
            <a:noFill/>
            <a:ln w="15875" cap="rnd" cmpd="sng">
              <a:solidFill>
                <a:srgbClr val="ED0000"/>
              </a:solidFill>
              <a:prstDash val="solid"/>
              <a:miter lim="800000"/>
            </a:ln>
          </p:spPr>
          <p:txBody>
            <a:bodyPr anchor="ctr">
              <a:spAutoFit/>
            </a:bodyPr>
            <a:lstStyle/>
            <a:p>
              <a:pPr algn="ctr"/>
              <a:endParaRPr lang="en-US" noProof="1">
                <a:solidFill>
                  <a:schemeClr val="bg1"/>
                </a:solidFill>
              </a:endParaRPr>
            </a:p>
          </p:txBody>
        </p:sp>
      </p:grpSp>
      <p:sp>
        <p:nvSpPr>
          <p:cNvPr id="4" name="TextBox 3">
            <a:extLst>
              <a:ext uri="{FF2B5EF4-FFF2-40B4-BE49-F238E27FC236}">
                <a16:creationId xmlns:a16="http://schemas.microsoft.com/office/drawing/2014/main" id="{1C9D12A9-E901-6D07-345B-F04E138D7C00}"/>
              </a:ext>
            </a:extLst>
          </p:cNvPr>
          <p:cNvSpPr txBox="1"/>
          <p:nvPr/>
        </p:nvSpPr>
        <p:spPr>
          <a:xfrm>
            <a:off x="977240" y="2522780"/>
            <a:ext cx="3047206" cy="338554"/>
          </a:xfrm>
          <a:prstGeom prst="rect">
            <a:avLst/>
          </a:prstGeom>
          <a:noFill/>
        </p:spPr>
        <p:txBody>
          <a:bodyPr wrap="square" rtlCol="0">
            <a:spAutoFit/>
          </a:bodyPr>
          <a:lstStyle/>
          <a:p>
            <a:r>
              <a:rPr lang="en-US" sz="1600" b="1" noProof="1">
                <a:solidFill>
                  <a:schemeClr val="accent1"/>
                </a:solidFill>
                <a:latin typeface="+mj-lt"/>
              </a:rPr>
              <a:t>Understanding this tool</a:t>
            </a:r>
          </a:p>
        </p:txBody>
      </p:sp>
      <p:sp>
        <p:nvSpPr>
          <p:cNvPr id="6" name="TextBox 5">
            <a:extLst>
              <a:ext uri="{FF2B5EF4-FFF2-40B4-BE49-F238E27FC236}">
                <a16:creationId xmlns:a16="http://schemas.microsoft.com/office/drawing/2014/main" id="{A18F326B-3523-CD5C-5F9B-5E55B8B36281}"/>
              </a:ext>
            </a:extLst>
          </p:cNvPr>
          <p:cNvSpPr txBox="1"/>
          <p:nvPr/>
        </p:nvSpPr>
        <p:spPr>
          <a:xfrm>
            <a:off x="5774727" y="2253764"/>
            <a:ext cx="3406601" cy="876587"/>
          </a:xfrm>
          <a:prstGeom prst="rect">
            <a:avLst/>
          </a:prstGeom>
          <a:noFill/>
        </p:spPr>
        <p:txBody>
          <a:bodyPr wrap="square" rtlCol="0">
            <a:spAutoFit/>
          </a:bodyPr>
          <a:lstStyle/>
          <a:p>
            <a:pPr>
              <a:lnSpc>
                <a:spcPct val="130000"/>
              </a:lnSpc>
              <a:spcBef>
                <a:spcPts val="400"/>
              </a:spcBef>
            </a:pPr>
            <a:r>
              <a:rPr lang="en-US" sz="1400" b="1" noProof="1">
                <a:solidFill>
                  <a:schemeClr val="bg1"/>
                </a:solidFill>
                <a:latin typeface="+mj-lt"/>
              </a:rPr>
              <a:t>Scalable solution</a:t>
            </a:r>
          </a:p>
          <a:p>
            <a:pPr>
              <a:lnSpc>
                <a:spcPct val="130000"/>
              </a:lnSpc>
              <a:spcBef>
                <a:spcPts val="400"/>
              </a:spcBef>
            </a:pPr>
            <a:r>
              <a:rPr lang="en-US" sz="1200" noProof="1">
                <a:solidFill>
                  <a:schemeClr val="bg1"/>
                </a:solidFill>
              </a:rPr>
              <a:t>Is the solution simple, adaptable, cost-efficient, and easy to use and maintain across contexts?</a:t>
            </a:r>
          </a:p>
        </p:txBody>
      </p:sp>
      <p:sp>
        <p:nvSpPr>
          <p:cNvPr id="13" name="TextBox 12">
            <a:extLst>
              <a:ext uri="{FF2B5EF4-FFF2-40B4-BE49-F238E27FC236}">
                <a16:creationId xmlns:a16="http://schemas.microsoft.com/office/drawing/2014/main" id="{06E72A02-0E6B-86CF-4CDA-5A4A2F38943B}"/>
              </a:ext>
            </a:extLst>
          </p:cNvPr>
          <p:cNvSpPr txBox="1"/>
          <p:nvPr/>
        </p:nvSpPr>
        <p:spPr>
          <a:xfrm>
            <a:off x="5833009" y="3532694"/>
            <a:ext cx="3322950" cy="876587"/>
          </a:xfrm>
          <a:prstGeom prst="rect">
            <a:avLst/>
          </a:prstGeom>
          <a:noFill/>
        </p:spPr>
        <p:txBody>
          <a:bodyPr wrap="square" rtlCol="0">
            <a:spAutoFit/>
          </a:bodyPr>
          <a:lstStyle/>
          <a:p>
            <a:pPr>
              <a:lnSpc>
                <a:spcPct val="130000"/>
              </a:lnSpc>
              <a:spcBef>
                <a:spcPts val="400"/>
              </a:spcBef>
            </a:pPr>
            <a:r>
              <a:rPr lang="en-US" sz="1400" b="1" noProof="1">
                <a:solidFill>
                  <a:schemeClr val="bg1"/>
                </a:solidFill>
                <a:latin typeface="+mj-lt"/>
              </a:rPr>
              <a:t>Uptake </a:t>
            </a:r>
            <a:r>
              <a:rPr lang="en-US" sz="1400" b="1" noProof="1">
                <a:solidFill>
                  <a:schemeClr val="bg1"/>
                </a:solidFill>
              </a:rPr>
              <a:t>&amp;</a:t>
            </a:r>
            <a:r>
              <a:rPr lang="en-US" sz="1400" b="1" noProof="1">
                <a:solidFill>
                  <a:schemeClr val="bg1"/>
                </a:solidFill>
                <a:latin typeface="+mj-lt"/>
              </a:rPr>
              <a:t> demand</a:t>
            </a:r>
          </a:p>
          <a:p>
            <a:pPr>
              <a:lnSpc>
                <a:spcPct val="130000"/>
              </a:lnSpc>
              <a:spcBef>
                <a:spcPts val="400"/>
              </a:spcBef>
            </a:pPr>
            <a:r>
              <a:rPr lang="en-US" sz="1200" noProof="1">
                <a:solidFill>
                  <a:schemeClr val="bg1"/>
                </a:solidFill>
              </a:rPr>
              <a:t>Is there real need, interest, and willingness among users and adopters?</a:t>
            </a:r>
          </a:p>
        </p:txBody>
      </p:sp>
      <p:sp>
        <p:nvSpPr>
          <p:cNvPr id="16" name="TextBox 15">
            <a:extLst>
              <a:ext uri="{FF2B5EF4-FFF2-40B4-BE49-F238E27FC236}">
                <a16:creationId xmlns:a16="http://schemas.microsoft.com/office/drawing/2014/main" id="{BEA07394-CAE1-198A-AAB9-AF62005590D0}"/>
              </a:ext>
            </a:extLst>
          </p:cNvPr>
          <p:cNvSpPr txBox="1"/>
          <p:nvPr/>
        </p:nvSpPr>
        <p:spPr>
          <a:xfrm>
            <a:off x="5816360" y="4784576"/>
            <a:ext cx="3514152" cy="876587"/>
          </a:xfrm>
          <a:prstGeom prst="rect">
            <a:avLst/>
          </a:prstGeom>
          <a:noFill/>
        </p:spPr>
        <p:txBody>
          <a:bodyPr wrap="square" rtlCol="0">
            <a:spAutoFit/>
          </a:bodyPr>
          <a:lstStyle/>
          <a:p>
            <a:pPr>
              <a:lnSpc>
                <a:spcPct val="130000"/>
              </a:lnSpc>
              <a:spcBef>
                <a:spcPts val="400"/>
              </a:spcBef>
            </a:pPr>
            <a:r>
              <a:rPr lang="en-US" sz="1400" b="1" noProof="1">
                <a:solidFill>
                  <a:schemeClr val="bg1"/>
                </a:solidFill>
                <a:latin typeface="+mj-lt"/>
              </a:rPr>
              <a:t>Enabling structures</a:t>
            </a:r>
          </a:p>
          <a:p>
            <a:pPr>
              <a:lnSpc>
                <a:spcPct val="130000"/>
              </a:lnSpc>
              <a:spcBef>
                <a:spcPts val="400"/>
              </a:spcBef>
            </a:pPr>
            <a:r>
              <a:rPr lang="en-US" sz="1200" noProof="1">
                <a:solidFill>
                  <a:schemeClr val="bg1"/>
                </a:solidFill>
              </a:rPr>
              <a:t>Are the necessary conditions, partnerships, and systems in place to support scaling?</a:t>
            </a:r>
          </a:p>
        </p:txBody>
      </p:sp>
      <p:sp>
        <p:nvSpPr>
          <p:cNvPr id="22" name="TextBox 21">
            <a:extLst>
              <a:ext uri="{FF2B5EF4-FFF2-40B4-BE49-F238E27FC236}">
                <a16:creationId xmlns:a16="http://schemas.microsoft.com/office/drawing/2014/main" id="{BE8D00CE-1BE1-11D3-7F99-2E6D135E1252}"/>
              </a:ext>
            </a:extLst>
          </p:cNvPr>
          <p:cNvSpPr txBox="1"/>
          <p:nvPr/>
        </p:nvSpPr>
        <p:spPr>
          <a:xfrm>
            <a:off x="10190872" y="1458673"/>
            <a:ext cx="1277262" cy="1919195"/>
          </a:xfrm>
          <a:prstGeom prst="rect">
            <a:avLst/>
          </a:prstGeom>
          <a:noFill/>
        </p:spPr>
        <p:txBody>
          <a:bodyPr wrap="square" anchor="b">
            <a:normAutofit fontScale="92500"/>
          </a:bodyPr>
          <a:lstStyle/>
          <a:p>
            <a:pPr>
              <a:lnSpc>
                <a:spcPct val="130000"/>
              </a:lnSpc>
              <a:spcBef>
                <a:spcPts val="400"/>
              </a:spcBef>
            </a:pPr>
            <a:r>
              <a:rPr lang="en-US" sz="1000" noProof="1"/>
              <a:t>By reflecting on these questions early and continuously, your team can ensure they are not only building something that works, but something that can work at scale in the real world.</a:t>
            </a:r>
            <a:endParaRPr lang="en-US" sz="1000" noProof="1">
              <a:ea typeface="Lato"/>
              <a:cs typeface="Lato"/>
            </a:endParaRPr>
          </a:p>
        </p:txBody>
      </p:sp>
      <p:grpSp>
        <p:nvGrpSpPr>
          <p:cNvPr id="23" name="Group 22">
            <a:extLst>
              <a:ext uri="{FF2B5EF4-FFF2-40B4-BE49-F238E27FC236}">
                <a16:creationId xmlns:a16="http://schemas.microsoft.com/office/drawing/2014/main" id="{1995A745-CCC1-23E2-7B35-79610CE838DD}"/>
              </a:ext>
            </a:extLst>
          </p:cNvPr>
          <p:cNvGrpSpPr/>
          <p:nvPr/>
        </p:nvGrpSpPr>
        <p:grpSpPr>
          <a:xfrm>
            <a:off x="5774718" y="2126342"/>
            <a:ext cx="376267" cy="137915"/>
            <a:chOff x="5530155" y="3138549"/>
            <a:chExt cx="576418" cy="211277"/>
          </a:xfrm>
        </p:grpSpPr>
        <p:sp>
          <p:nvSpPr>
            <p:cNvPr id="24" name="Free Form 10">
              <a:extLst>
                <a:ext uri="{FF2B5EF4-FFF2-40B4-BE49-F238E27FC236}">
                  <a16:creationId xmlns:a16="http://schemas.microsoft.com/office/drawing/2014/main" id="{73D38DF8-2E52-9B57-3999-FDE81C6CD458}"/>
                </a:ext>
              </a:extLst>
            </p:cNvPr>
            <p:cNvSpPr/>
            <p:nvPr/>
          </p:nvSpPr>
          <p:spPr>
            <a:xfrm>
              <a:off x="5712731" y="3138549"/>
              <a:ext cx="211265" cy="211277"/>
            </a:xfrm>
            <a:custGeom>
              <a:avLst/>
              <a:gdLst/>
              <a:ahLst/>
              <a:cxnLst/>
              <a:rect l="0" t="0" r="0" b="0"/>
              <a:pathLst>
                <a:path w="211264" h="211277">
                  <a:moveTo>
                    <a:pt x="211264" y="105638"/>
                  </a:moveTo>
                  <a:cubicBezTo>
                    <a:pt x="211264" y="163982"/>
                    <a:pt x="163969" y="211277"/>
                    <a:pt x="105625" y="211277"/>
                  </a:cubicBezTo>
                  <a:cubicBezTo>
                    <a:pt x="47294" y="211277"/>
                    <a:pt x="0" y="163982"/>
                    <a:pt x="0" y="105638"/>
                  </a:cubicBezTo>
                  <a:cubicBezTo>
                    <a:pt x="0" y="47294"/>
                    <a:pt x="47294" y="0"/>
                    <a:pt x="105625" y="0"/>
                  </a:cubicBezTo>
                  <a:cubicBezTo>
                    <a:pt x="163969" y="0"/>
                    <a:pt x="211264" y="47294"/>
                    <a:pt x="211264" y="105638"/>
                  </a:cubicBezTo>
                  <a:close/>
                </a:path>
              </a:pathLst>
            </a:custGeom>
            <a:noFill/>
            <a:ln w="19050" cap="rnd" cmpd="sng">
              <a:solidFill>
                <a:schemeClr val="bg1"/>
              </a:solidFill>
              <a:prstDash val="solid"/>
              <a:miter lim="800000"/>
            </a:ln>
          </p:spPr>
          <p:txBody>
            <a:bodyPr anchor="ctr">
              <a:spAutoFit/>
            </a:bodyPr>
            <a:lstStyle/>
            <a:p>
              <a:pPr algn="ctr"/>
              <a:endParaRPr lang="en-US" noProof="1"/>
            </a:p>
          </p:txBody>
        </p:sp>
        <p:sp>
          <p:nvSpPr>
            <p:cNvPr id="25" name="Free Form 11">
              <a:extLst>
                <a:ext uri="{FF2B5EF4-FFF2-40B4-BE49-F238E27FC236}">
                  <a16:creationId xmlns:a16="http://schemas.microsoft.com/office/drawing/2014/main" id="{02D7A8A1-33E5-95B3-9815-2F7F533E24E4}"/>
                </a:ext>
              </a:extLst>
            </p:cNvPr>
            <p:cNvSpPr/>
            <p:nvPr/>
          </p:nvSpPr>
          <p:spPr>
            <a:xfrm>
              <a:off x="6059761" y="3196217"/>
              <a:ext cx="46812" cy="93612"/>
            </a:xfrm>
            <a:custGeom>
              <a:avLst/>
              <a:gdLst/>
              <a:ahLst/>
              <a:cxnLst/>
              <a:rect l="0" t="0" r="0" b="0"/>
              <a:pathLst>
                <a:path w="46812" h="93611">
                  <a:moveTo>
                    <a:pt x="0" y="0"/>
                  </a:moveTo>
                  <a:lnTo>
                    <a:pt x="46812" y="46812"/>
                  </a:lnTo>
                  <a:lnTo>
                    <a:pt x="0" y="93611"/>
                  </a:lnTo>
                </a:path>
              </a:pathLst>
            </a:custGeom>
            <a:noFill/>
            <a:ln w="19050" cap="rnd" cmpd="sng">
              <a:solidFill>
                <a:schemeClr val="bg1"/>
              </a:solidFill>
              <a:prstDash val="solid"/>
              <a:miter lim="800000"/>
            </a:ln>
          </p:spPr>
          <p:txBody>
            <a:bodyPr anchor="ctr">
              <a:spAutoFit/>
            </a:bodyPr>
            <a:lstStyle/>
            <a:p>
              <a:pPr algn="ctr"/>
              <a:endParaRPr lang="en-US" noProof="1"/>
            </a:p>
          </p:txBody>
        </p:sp>
        <p:sp>
          <p:nvSpPr>
            <p:cNvPr id="26" name="Free Form 12">
              <a:extLst>
                <a:ext uri="{FF2B5EF4-FFF2-40B4-BE49-F238E27FC236}">
                  <a16:creationId xmlns:a16="http://schemas.microsoft.com/office/drawing/2014/main" id="{BD87DB14-BA28-1240-1A1D-B596F43A145E}"/>
                </a:ext>
              </a:extLst>
            </p:cNvPr>
            <p:cNvSpPr/>
            <p:nvPr/>
          </p:nvSpPr>
          <p:spPr>
            <a:xfrm>
              <a:off x="5975504" y="3243026"/>
              <a:ext cx="131064" cy="0"/>
            </a:xfrm>
            <a:custGeom>
              <a:avLst/>
              <a:gdLst/>
              <a:ahLst/>
              <a:cxnLst/>
              <a:rect l="0" t="0" r="0" b="0"/>
              <a:pathLst>
                <a:path w="131064">
                  <a:moveTo>
                    <a:pt x="131064" y="0"/>
                  </a:moveTo>
                  <a:lnTo>
                    <a:pt x="0" y="0"/>
                  </a:lnTo>
                </a:path>
              </a:pathLst>
            </a:custGeom>
            <a:noFill/>
            <a:ln w="19050" cap="rnd" cmpd="sng">
              <a:solidFill>
                <a:schemeClr val="bg1"/>
              </a:solidFill>
              <a:prstDash val="solid"/>
              <a:miter lim="800000"/>
            </a:ln>
          </p:spPr>
          <p:txBody>
            <a:bodyPr anchor="ctr">
              <a:spAutoFit/>
            </a:bodyPr>
            <a:lstStyle/>
            <a:p>
              <a:pPr algn="ctr"/>
              <a:endParaRPr lang="en-US" noProof="1"/>
            </a:p>
          </p:txBody>
        </p:sp>
        <p:sp>
          <p:nvSpPr>
            <p:cNvPr id="27" name="Free Form 13">
              <a:extLst>
                <a:ext uri="{FF2B5EF4-FFF2-40B4-BE49-F238E27FC236}">
                  <a16:creationId xmlns:a16="http://schemas.microsoft.com/office/drawing/2014/main" id="{F0CC4BF4-6C7D-C099-E07D-BFD2DFC63CBD}"/>
                </a:ext>
              </a:extLst>
            </p:cNvPr>
            <p:cNvSpPr/>
            <p:nvPr/>
          </p:nvSpPr>
          <p:spPr>
            <a:xfrm>
              <a:off x="5530155" y="3196222"/>
              <a:ext cx="46812" cy="93612"/>
            </a:xfrm>
            <a:custGeom>
              <a:avLst/>
              <a:gdLst/>
              <a:ahLst/>
              <a:cxnLst/>
              <a:rect l="0" t="0" r="0" b="0"/>
              <a:pathLst>
                <a:path w="46812" h="93611">
                  <a:moveTo>
                    <a:pt x="46812" y="93611"/>
                  </a:moveTo>
                  <a:lnTo>
                    <a:pt x="0" y="46799"/>
                  </a:lnTo>
                  <a:lnTo>
                    <a:pt x="46812" y="0"/>
                  </a:lnTo>
                </a:path>
              </a:pathLst>
            </a:custGeom>
            <a:noFill/>
            <a:ln w="19050" cap="rnd" cmpd="sng">
              <a:solidFill>
                <a:schemeClr val="bg1"/>
              </a:solidFill>
              <a:prstDash val="solid"/>
              <a:miter lim="800000"/>
            </a:ln>
          </p:spPr>
          <p:txBody>
            <a:bodyPr anchor="ctr">
              <a:spAutoFit/>
            </a:bodyPr>
            <a:lstStyle/>
            <a:p>
              <a:pPr algn="ctr"/>
              <a:endParaRPr lang="en-US" noProof="1"/>
            </a:p>
          </p:txBody>
        </p:sp>
        <p:sp>
          <p:nvSpPr>
            <p:cNvPr id="28" name="Free Form 14">
              <a:extLst>
                <a:ext uri="{FF2B5EF4-FFF2-40B4-BE49-F238E27FC236}">
                  <a16:creationId xmlns:a16="http://schemas.microsoft.com/office/drawing/2014/main" id="{53ABE42F-4773-7578-9376-446BC54D1DD0}"/>
                </a:ext>
              </a:extLst>
            </p:cNvPr>
            <p:cNvSpPr/>
            <p:nvPr/>
          </p:nvSpPr>
          <p:spPr>
            <a:xfrm>
              <a:off x="5530158" y="3243026"/>
              <a:ext cx="131064" cy="0"/>
            </a:xfrm>
            <a:custGeom>
              <a:avLst/>
              <a:gdLst/>
              <a:ahLst/>
              <a:cxnLst/>
              <a:rect l="0" t="0" r="0" b="0"/>
              <a:pathLst>
                <a:path w="131064">
                  <a:moveTo>
                    <a:pt x="0" y="0"/>
                  </a:moveTo>
                  <a:lnTo>
                    <a:pt x="131064" y="0"/>
                  </a:lnTo>
                </a:path>
              </a:pathLst>
            </a:custGeom>
            <a:noFill/>
            <a:ln w="19050" cap="rnd" cmpd="sng">
              <a:solidFill>
                <a:schemeClr val="bg1"/>
              </a:solidFill>
              <a:prstDash val="solid"/>
              <a:miter lim="800000"/>
            </a:ln>
          </p:spPr>
          <p:txBody>
            <a:bodyPr anchor="ctr">
              <a:spAutoFit/>
            </a:bodyPr>
            <a:lstStyle/>
            <a:p>
              <a:pPr algn="ctr"/>
              <a:endParaRPr lang="en-US" noProof="1"/>
            </a:p>
          </p:txBody>
        </p:sp>
      </p:grpSp>
      <p:grpSp>
        <p:nvGrpSpPr>
          <p:cNvPr id="9" name="Group 8">
            <a:extLst>
              <a:ext uri="{FF2B5EF4-FFF2-40B4-BE49-F238E27FC236}">
                <a16:creationId xmlns:a16="http://schemas.microsoft.com/office/drawing/2014/main" id="{F8B2FBA4-C8C3-3255-1677-E2F69E002B41}"/>
              </a:ext>
            </a:extLst>
          </p:cNvPr>
          <p:cNvGrpSpPr/>
          <p:nvPr/>
        </p:nvGrpSpPr>
        <p:grpSpPr>
          <a:xfrm>
            <a:off x="5899359" y="4582112"/>
            <a:ext cx="202455" cy="202463"/>
            <a:chOff x="8664460" y="4364798"/>
            <a:chExt cx="310147" cy="310159"/>
          </a:xfrm>
        </p:grpSpPr>
        <p:sp>
          <p:nvSpPr>
            <p:cNvPr id="10" name="Free Form 21">
              <a:extLst>
                <a:ext uri="{FF2B5EF4-FFF2-40B4-BE49-F238E27FC236}">
                  <a16:creationId xmlns:a16="http://schemas.microsoft.com/office/drawing/2014/main" id="{E1AED1CC-A457-BF81-7BDA-E251E3A12891}"/>
                </a:ext>
              </a:extLst>
            </p:cNvPr>
            <p:cNvSpPr/>
            <p:nvPr/>
          </p:nvSpPr>
          <p:spPr>
            <a:xfrm>
              <a:off x="8664460" y="4364798"/>
              <a:ext cx="310147" cy="310159"/>
            </a:xfrm>
            <a:custGeom>
              <a:avLst/>
              <a:gdLst/>
              <a:ahLst/>
              <a:cxnLst/>
              <a:rect l="0" t="0" r="0" b="0"/>
              <a:pathLst>
                <a:path w="310146" h="310159">
                  <a:moveTo>
                    <a:pt x="310146" y="155079"/>
                  </a:moveTo>
                  <a:cubicBezTo>
                    <a:pt x="310146" y="240728"/>
                    <a:pt x="240715" y="310159"/>
                    <a:pt x="155067" y="310159"/>
                  </a:cubicBezTo>
                  <a:cubicBezTo>
                    <a:pt x="69430" y="310159"/>
                    <a:pt x="0" y="240728"/>
                    <a:pt x="0" y="155079"/>
                  </a:cubicBezTo>
                  <a:cubicBezTo>
                    <a:pt x="0" y="69430"/>
                    <a:pt x="69430" y="0"/>
                    <a:pt x="155067" y="0"/>
                  </a:cubicBezTo>
                  <a:cubicBezTo>
                    <a:pt x="240715" y="0"/>
                    <a:pt x="310146" y="69430"/>
                    <a:pt x="310146" y="155079"/>
                  </a:cubicBezTo>
                  <a:close/>
                </a:path>
              </a:pathLst>
            </a:custGeom>
            <a:noFill/>
            <a:ln w="6350" cap="rnd" cmpd="sng">
              <a:solidFill>
                <a:schemeClr val="bg1"/>
              </a:solidFill>
              <a:prstDash val="solid"/>
              <a:miter lim="800000"/>
            </a:ln>
          </p:spPr>
          <p:txBody>
            <a:bodyPr anchor="ctr">
              <a:spAutoFit/>
            </a:bodyPr>
            <a:lstStyle/>
            <a:p>
              <a:pPr algn="ctr"/>
              <a:endParaRPr lang="en-US" noProof="1"/>
            </a:p>
          </p:txBody>
        </p:sp>
        <p:sp>
          <p:nvSpPr>
            <p:cNvPr id="11" name="Free Form 22">
              <a:extLst>
                <a:ext uri="{FF2B5EF4-FFF2-40B4-BE49-F238E27FC236}">
                  <a16:creationId xmlns:a16="http://schemas.microsoft.com/office/drawing/2014/main" id="{4450F2C2-431F-C9B0-5761-1EB8A7CCF25F}"/>
                </a:ext>
              </a:extLst>
            </p:cNvPr>
            <p:cNvSpPr/>
            <p:nvPr/>
          </p:nvSpPr>
          <p:spPr>
            <a:xfrm>
              <a:off x="8743528" y="4443881"/>
              <a:ext cx="152006" cy="151993"/>
            </a:xfrm>
            <a:custGeom>
              <a:avLst/>
              <a:gdLst/>
              <a:ahLst/>
              <a:cxnLst/>
              <a:rect l="0" t="0" r="0" b="0"/>
              <a:pathLst>
                <a:path w="152006" h="151993">
                  <a:moveTo>
                    <a:pt x="152006" y="75996"/>
                  </a:moveTo>
                  <a:cubicBezTo>
                    <a:pt x="152006" y="117970"/>
                    <a:pt x="117983" y="151993"/>
                    <a:pt x="76009" y="151993"/>
                  </a:cubicBezTo>
                  <a:cubicBezTo>
                    <a:pt x="34036" y="151993"/>
                    <a:pt x="0" y="117970"/>
                    <a:pt x="0" y="75996"/>
                  </a:cubicBezTo>
                  <a:cubicBezTo>
                    <a:pt x="0" y="34023"/>
                    <a:pt x="34036" y="0"/>
                    <a:pt x="76009" y="0"/>
                  </a:cubicBezTo>
                  <a:cubicBezTo>
                    <a:pt x="117983" y="0"/>
                    <a:pt x="152006" y="34023"/>
                    <a:pt x="152006" y="75996"/>
                  </a:cubicBezTo>
                  <a:close/>
                </a:path>
              </a:pathLst>
            </a:custGeom>
            <a:noFill/>
            <a:ln w="19050" cap="rnd" cmpd="sng">
              <a:solidFill>
                <a:schemeClr val="bg1"/>
              </a:solidFill>
              <a:prstDash val="solid"/>
              <a:miter lim="800000"/>
            </a:ln>
          </p:spPr>
          <p:txBody>
            <a:bodyPr anchor="ctr">
              <a:spAutoFit/>
            </a:bodyPr>
            <a:lstStyle/>
            <a:p>
              <a:pPr algn="ctr"/>
              <a:endParaRPr lang="en-US" noProof="1"/>
            </a:p>
          </p:txBody>
        </p:sp>
      </p:grpSp>
      <p:grpSp>
        <p:nvGrpSpPr>
          <p:cNvPr id="12" name="Group 11">
            <a:extLst>
              <a:ext uri="{FF2B5EF4-FFF2-40B4-BE49-F238E27FC236}">
                <a16:creationId xmlns:a16="http://schemas.microsoft.com/office/drawing/2014/main" id="{A0242E92-53C4-53A1-F197-A0EE86EC3589}"/>
              </a:ext>
            </a:extLst>
          </p:cNvPr>
          <p:cNvGrpSpPr/>
          <p:nvPr/>
        </p:nvGrpSpPr>
        <p:grpSpPr>
          <a:xfrm>
            <a:off x="5886764" y="3310438"/>
            <a:ext cx="202454" cy="202463"/>
            <a:chOff x="8598521" y="5170907"/>
            <a:chExt cx="310146" cy="310160"/>
          </a:xfrm>
        </p:grpSpPr>
        <p:sp>
          <p:nvSpPr>
            <p:cNvPr id="18" name="Free Form 20">
              <a:extLst>
                <a:ext uri="{FF2B5EF4-FFF2-40B4-BE49-F238E27FC236}">
                  <a16:creationId xmlns:a16="http://schemas.microsoft.com/office/drawing/2014/main" id="{BEEB7A3D-3751-2FB8-CEB9-76D5C63E4258}"/>
                </a:ext>
              </a:extLst>
            </p:cNvPr>
            <p:cNvSpPr/>
            <p:nvPr/>
          </p:nvSpPr>
          <p:spPr>
            <a:xfrm>
              <a:off x="8598521" y="5170907"/>
              <a:ext cx="310146" cy="310160"/>
            </a:xfrm>
            <a:custGeom>
              <a:avLst/>
              <a:gdLst/>
              <a:ahLst/>
              <a:cxnLst/>
              <a:rect l="0" t="0" r="0" b="0"/>
              <a:pathLst>
                <a:path w="310146" h="310159">
                  <a:moveTo>
                    <a:pt x="310146" y="155079"/>
                  </a:moveTo>
                  <a:cubicBezTo>
                    <a:pt x="310146" y="240728"/>
                    <a:pt x="240715" y="310159"/>
                    <a:pt x="155067" y="310159"/>
                  </a:cubicBezTo>
                  <a:cubicBezTo>
                    <a:pt x="69430" y="310159"/>
                    <a:pt x="0" y="240728"/>
                    <a:pt x="0" y="155079"/>
                  </a:cubicBezTo>
                  <a:cubicBezTo>
                    <a:pt x="0" y="69430"/>
                    <a:pt x="69430" y="0"/>
                    <a:pt x="155067" y="0"/>
                  </a:cubicBezTo>
                  <a:cubicBezTo>
                    <a:pt x="240715" y="0"/>
                    <a:pt x="310146" y="69430"/>
                    <a:pt x="310146" y="155079"/>
                  </a:cubicBezTo>
                  <a:close/>
                </a:path>
              </a:pathLst>
            </a:custGeom>
            <a:noFill/>
            <a:ln w="19050" cap="rnd" cmpd="sng">
              <a:solidFill>
                <a:schemeClr val="bg1"/>
              </a:solidFill>
              <a:prstDash val="solid"/>
              <a:miter lim="800000"/>
            </a:ln>
          </p:spPr>
          <p:txBody>
            <a:bodyPr anchor="ctr">
              <a:spAutoFit/>
            </a:bodyPr>
            <a:lstStyle/>
            <a:p>
              <a:pPr algn="ctr"/>
              <a:endParaRPr lang="en-US" noProof="1"/>
            </a:p>
          </p:txBody>
        </p:sp>
        <p:sp>
          <p:nvSpPr>
            <p:cNvPr id="19" name="Free Form 21">
              <a:extLst>
                <a:ext uri="{FF2B5EF4-FFF2-40B4-BE49-F238E27FC236}">
                  <a16:creationId xmlns:a16="http://schemas.microsoft.com/office/drawing/2014/main" id="{D87294EC-9D0C-F620-5F2D-C9CBB90734CF}"/>
                </a:ext>
              </a:extLst>
            </p:cNvPr>
            <p:cNvSpPr/>
            <p:nvPr/>
          </p:nvSpPr>
          <p:spPr>
            <a:xfrm>
              <a:off x="8677587" y="5249990"/>
              <a:ext cx="152006" cy="151994"/>
            </a:xfrm>
            <a:custGeom>
              <a:avLst/>
              <a:gdLst/>
              <a:ahLst/>
              <a:cxnLst/>
              <a:rect l="0" t="0" r="0" b="0"/>
              <a:pathLst>
                <a:path w="152006" h="151993">
                  <a:moveTo>
                    <a:pt x="152006" y="75996"/>
                  </a:moveTo>
                  <a:cubicBezTo>
                    <a:pt x="152006" y="117970"/>
                    <a:pt x="117983" y="151993"/>
                    <a:pt x="76009" y="151993"/>
                  </a:cubicBezTo>
                  <a:cubicBezTo>
                    <a:pt x="34036" y="151993"/>
                    <a:pt x="0" y="117970"/>
                    <a:pt x="0" y="75996"/>
                  </a:cubicBezTo>
                  <a:cubicBezTo>
                    <a:pt x="0" y="34023"/>
                    <a:pt x="34036" y="0"/>
                    <a:pt x="76009" y="0"/>
                  </a:cubicBezTo>
                  <a:cubicBezTo>
                    <a:pt x="117983" y="0"/>
                    <a:pt x="152006" y="34023"/>
                    <a:pt x="152006" y="75996"/>
                  </a:cubicBezTo>
                  <a:close/>
                </a:path>
              </a:pathLst>
            </a:custGeom>
            <a:noFill/>
            <a:ln w="6350" cap="rnd" cmpd="sng">
              <a:solidFill>
                <a:schemeClr val="bg1"/>
              </a:solidFill>
              <a:prstDash val="solid"/>
              <a:miter lim="800000"/>
            </a:ln>
          </p:spPr>
          <p:txBody>
            <a:bodyPr anchor="ctr">
              <a:spAutoFit/>
            </a:bodyPr>
            <a:lstStyle/>
            <a:p>
              <a:pPr algn="ctr"/>
              <a:endParaRPr lang="en-US" noProof="1"/>
            </a:p>
          </p:txBody>
        </p:sp>
      </p:grpSp>
      <p:sp>
        <p:nvSpPr>
          <p:cNvPr id="20" name="Title 19">
            <a:extLst>
              <a:ext uri="{FF2B5EF4-FFF2-40B4-BE49-F238E27FC236}">
                <a16:creationId xmlns:a16="http://schemas.microsoft.com/office/drawing/2014/main" id="{4722D459-C905-18BF-D2CD-DDD2DA9E02B9}"/>
              </a:ext>
            </a:extLst>
          </p:cNvPr>
          <p:cNvSpPr>
            <a:spLocks noGrp="1"/>
          </p:cNvSpPr>
          <p:nvPr>
            <p:ph type="title"/>
          </p:nvPr>
        </p:nvSpPr>
        <p:spPr>
          <a:xfrm>
            <a:off x="1100665" y="741152"/>
            <a:ext cx="3501603" cy="1228963"/>
          </a:xfrm>
        </p:spPr>
        <p:txBody>
          <a:bodyPr>
            <a:normAutofit fontScale="90000"/>
          </a:bodyPr>
          <a:lstStyle/>
          <a:p>
            <a:r>
              <a:rPr lang="en-US" noProof="1">
                <a:latin typeface="Innovation Norway" panose="020B0500030000000000" pitchFamily="34" charset="77"/>
              </a:rPr>
              <a:t>Designing </a:t>
            </a:r>
            <a:br>
              <a:rPr lang="en-US" noProof="1">
                <a:latin typeface="Innovation Norway" panose="020B0500030000000000" pitchFamily="34" charset="77"/>
              </a:rPr>
            </a:br>
            <a:r>
              <a:rPr lang="en-US" noProof="1">
                <a:latin typeface="Innovation Norway" panose="020B0500030000000000" pitchFamily="34" charset="77"/>
              </a:rPr>
              <a:t>for scale: </a:t>
            </a:r>
            <a:br>
              <a:rPr lang="en-US" noProof="1">
                <a:latin typeface="Innovation Norway" panose="020B0500030000000000" pitchFamily="34" charset="77"/>
              </a:rPr>
            </a:br>
            <a:r>
              <a:rPr lang="en-US" noProof="1">
                <a:latin typeface="Innovation Norway" panose="020B0500030000000000" pitchFamily="34" charset="77"/>
              </a:rPr>
              <a:t>Reflection tool</a:t>
            </a:r>
          </a:p>
        </p:txBody>
      </p:sp>
      <p:sp>
        <p:nvSpPr>
          <p:cNvPr id="29" name="Text Placeholder 28">
            <a:extLst>
              <a:ext uri="{FF2B5EF4-FFF2-40B4-BE49-F238E27FC236}">
                <a16:creationId xmlns:a16="http://schemas.microsoft.com/office/drawing/2014/main" id="{F3C690ED-C472-A9CE-AA19-324EA8F044F7}"/>
              </a:ext>
            </a:extLst>
          </p:cNvPr>
          <p:cNvSpPr>
            <a:spLocks noGrp="1"/>
          </p:cNvSpPr>
          <p:nvPr>
            <p:ph type="body" sz="quarter" idx="10"/>
          </p:nvPr>
        </p:nvSpPr>
        <p:spPr>
          <a:xfrm>
            <a:off x="1100666" y="2984938"/>
            <a:ext cx="3591077" cy="3351585"/>
          </a:xfrm>
        </p:spPr>
        <p:txBody>
          <a:bodyPr anchor="t">
            <a:normAutofit fontScale="70000" lnSpcReduction="20000"/>
          </a:bodyPr>
          <a:lstStyle/>
          <a:p>
            <a:pPr marL="7938" indent="-7938">
              <a:spcBef>
                <a:spcPts val="400"/>
              </a:spcBef>
            </a:pPr>
            <a:r>
              <a:rPr lang="en-US" noProof="1"/>
              <a:t>This is a simple reflection tool to help you design for scale at every step of the process, from the start of the project. It supports you in asking the right questions throughout the phases from early development to scale, helping shape solutions that can realistically be adopted, implemented, and sustained across contexts.</a:t>
            </a:r>
          </a:p>
          <a:p>
            <a:pPr marL="7938" indent="-7938">
              <a:spcBef>
                <a:spcPts val="400"/>
              </a:spcBef>
            </a:pPr>
            <a:r>
              <a:rPr lang="en-US" b="1" noProof="1"/>
              <a:t>The tool is divided into three parts: </a:t>
            </a:r>
            <a:r>
              <a:rPr lang="en-US" noProof="1"/>
              <a:t>the first focuses on key questions for Stage 0 and 1, the second is linked to Stage 2 and the third to Stage 3. </a:t>
            </a:r>
          </a:p>
          <a:p>
            <a:pPr marL="7938" indent="-7938">
              <a:spcBef>
                <a:spcPts val="400"/>
              </a:spcBef>
            </a:pPr>
            <a:r>
              <a:rPr lang="en-US" noProof="1"/>
              <a:t>We encourage you to use this tool early in the process, while shaping your initial strategy and project plan, to guide key decisions on activities, partnerships, timelines, and overall approach.</a:t>
            </a:r>
          </a:p>
        </p:txBody>
      </p:sp>
      <p:sp>
        <p:nvSpPr>
          <p:cNvPr id="39" name="TextBox 38">
            <a:extLst>
              <a:ext uri="{FF2B5EF4-FFF2-40B4-BE49-F238E27FC236}">
                <a16:creationId xmlns:a16="http://schemas.microsoft.com/office/drawing/2014/main" id="{30D8A5E6-D798-796B-0E51-CFB90BCD74A4}"/>
              </a:ext>
            </a:extLst>
          </p:cNvPr>
          <p:cNvSpPr txBox="1"/>
          <p:nvPr/>
        </p:nvSpPr>
        <p:spPr>
          <a:xfrm>
            <a:off x="5774728" y="1161348"/>
            <a:ext cx="3381231" cy="785280"/>
          </a:xfrm>
          <a:prstGeom prst="rect">
            <a:avLst/>
          </a:prstGeom>
          <a:noFill/>
        </p:spPr>
        <p:txBody>
          <a:bodyPr wrap="square" rtlCol="0">
            <a:spAutoFit/>
          </a:bodyPr>
          <a:lstStyle/>
          <a:p>
            <a:pPr marL="7938" indent="-7938">
              <a:lnSpc>
                <a:spcPct val="130000"/>
              </a:lnSpc>
              <a:spcBef>
                <a:spcPts val="400"/>
              </a:spcBef>
            </a:pPr>
            <a:r>
              <a:rPr lang="en-US" sz="1200" noProof="1">
                <a:solidFill>
                  <a:schemeClr val="bg1"/>
                </a:solidFill>
              </a:rPr>
              <a:t>The checklist focuses on asking key questions related to three critical elements for scaling, </a:t>
            </a:r>
            <a:br>
              <a:rPr lang="en-US" sz="1200" noProof="1">
                <a:solidFill>
                  <a:schemeClr val="bg1"/>
                </a:solidFill>
              </a:rPr>
            </a:br>
            <a:r>
              <a:rPr lang="en-US" sz="1200" noProof="1">
                <a:solidFill>
                  <a:schemeClr val="bg1"/>
                </a:solidFill>
              </a:rPr>
              <a:t>in each phase: </a:t>
            </a:r>
          </a:p>
        </p:txBody>
      </p:sp>
    </p:spTree>
    <p:extLst>
      <p:ext uri="{BB962C8B-B14F-4D97-AF65-F5344CB8AC3E}">
        <p14:creationId xmlns:p14="http://schemas.microsoft.com/office/powerpoint/2010/main" val="321575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774EEE-36A3-FD5F-B26C-4CFBAC1CEEB5}"/>
            </a:ext>
          </a:extLst>
        </p:cNvPr>
        <p:cNvGrpSpPr/>
        <p:nvPr/>
      </p:nvGrpSpPr>
      <p:grpSpPr>
        <a:xfrm>
          <a:off x="0" y="0"/>
          <a:ext cx="0" cy="0"/>
          <a:chOff x="0" y="0"/>
          <a:chExt cx="0" cy="0"/>
        </a:xfrm>
      </p:grpSpPr>
      <p:sp>
        <p:nvSpPr>
          <p:cNvPr id="6" name="Rounded Rectangle 5">
            <a:extLst>
              <a:ext uri="{FF2B5EF4-FFF2-40B4-BE49-F238E27FC236}">
                <a16:creationId xmlns:a16="http://schemas.microsoft.com/office/drawing/2014/main" id="{DBE24618-40CC-1FA0-89E3-D44D151E352D}"/>
              </a:ext>
            </a:extLst>
          </p:cNvPr>
          <p:cNvSpPr/>
          <p:nvPr/>
        </p:nvSpPr>
        <p:spPr>
          <a:xfrm>
            <a:off x="3401353" y="399325"/>
            <a:ext cx="8424582" cy="1213362"/>
          </a:xfrm>
          <a:prstGeom prst="roundRect">
            <a:avLst>
              <a:gd name="adj" fmla="val 0"/>
            </a:avLst>
          </a:prstGeom>
          <a:solidFill>
            <a:schemeClr val="accent2">
              <a:lumMod val="20000"/>
              <a:lumOff val="80000"/>
            </a:schemeClr>
          </a:solidFill>
          <a:ln>
            <a:noFill/>
          </a:ln>
          <a:effectLst>
            <a:outerShdw blurRad="174256" dist="63500" dir="5400000" algn="ctr" rotWithShape="0">
              <a:schemeClr val="accent1">
                <a:lumMod val="50000"/>
                <a:alpha val="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1"/>
          </a:p>
        </p:txBody>
      </p:sp>
      <p:sp>
        <p:nvSpPr>
          <p:cNvPr id="3" name="Rounded Rectangle 2">
            <a:extLst>
              <a:ext uri="{FF2B5EF4-FFF2-40B4-BE49-F238E27FC236}">
                <a16:creationId xmlns:a16="http://schemas.microsoft.com/office/drawing/2014/main" id="{C8F53ADA-3ACC-8383-E8CE-0E5884BC2D42}"/>
              </a:ext>
            </a:extLst>
          </p:cNvPr>
          <p:cNvSpPr/>
          <p:nvPr/>
        </p:nvSpPr>
        <p:spPr>
          <a:xfrm>
            <a:off x="489830" y="399325"/>
            <a:ext cx="2715254" cy="1213362"/>
          </a:xfrm>
          <a:prstGeom prst="roundRect">
            <a:avLst>
              <a:gd name="adj" fmla="val 0"/>
            </a:avLst>
          </a:prstGeom>
          <a:solidFill>
            <a:schemeClr val="accent2">
              <a:lumMod val="20000"/>
              <a:lumOff val="80000"/>
            </a:schemeClr>
          </a:solidFill>
          <a:ln>
            <a:noFill/>
          </a:ln>
          <a:effectLst>
            <a:outerShdw blurRad="174256" dist="63500" dir="5400000" algn="ctr" rotWithShape="0">
              <a:schemeClr val="accent1">
                <a:lumMod val="50000"/>
                <a:alpha val="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1"/>
          </a:p>
        </p:txBody>
      </p:sp>
      <p:graphicFrame>
        <p:nvGraphicFramePr>
          <p:cNvPr id="8" name="Tabell 18">
            <a:extLst>
              <a:ext uri="{FF2B5EF4-FFF2-40B4-BE49-F238E27FC236}">
                <a16:creationId xmlns:a16="http://schemas.microsoft.com/office/drawing/2014/main" id="{3CF5337A-4655-BE45-04F0-38C6EA557AD3}"/>
              </a:ext>
            </a:extLst>
          </p:cNvPr>
          <p:cNvGraphicFramePr>
            <a:graphicFrameLocks noGrp="1"/>
          </p:cNvGraphicFramePr>
          <p:nvPr/>
        </p:nvGraphicFramePr>
        <p:xfrm>
          <a:off x="490584" y="626167"/>
          <a:ext cx="2715254" cy="5656823"/>
        </p:xfrm>
        <a:graphic>
          <a:graphicData uri="http://schemas.openxmlformats.org/drawingml/2006/table">
            <a:tbl>
              <a:tblPr firstRow="1" bandRow="1">
                <a:tableStyleId>{5C22544A-7EE6-4342-B048-85BDC9FD1C3A}</a:tableStyleId>
              </a:tblPr>
              <a:tblGrid>
                <a:gridCol w="2715254">
                  <a:extLst>
                    <a:ext uri="{9D8B030D-6E8A-4147-A177-3AD203B41FA5}">
                      <a16:colId xmlns:a16="http://schemas.microsoft.com/office/drawing/2014/main" val="2250176998"/>
                    </a:ext>
                  </a:extLst>
                </a:gridCol>
              </a:tblGrid>
              <a:tr h="1017535">
                <a:tc>
                  <a:txBody>
                    <a:bodyPr/>
                    <a:lstStyle/>
                    <a:p>
                      <a:pPr marL="0" marR="0" lvl="0" indent="0" algn="l" defTabSz="914318" rtl="0" eaLnBrk="1" fontAlgn="auto" latinLnBrk="0" hangingPunct="1">
                        <a:lnSpc>
                          <a:spcPct val="120000"/>
                        </a:lnSpc>
                        <a:spcBef>
                          <a:spcPts val="0"/>
                        </a:spcBef>
                        <a:spcAft>
                          <a:spcPts val="0"/>
                        </a:spcAft>
                        <a:buClrTx/>
                        <a:buSzTx/>
                        <a:buFontTx/>
                        <a:buNone/>
                        <a:tabLst/>
                        <a:defRPr/>
                      </a:pPr>
                      <a:r>
                        <a:rPr lang="en-US" sz="1300" b="1" noProof="1">
                          <a:solidFill>
                            <a:schemeClr val="tx1"/>
                          </a:solidFill>
                          <a:latin typeface="+mj-lt"/>
                        </a:rPr>
                        <a:t>Stage 0</a:t>
                      </a:r>
                    </a:p>
                    <a:p>
                      <a:pPr marL="0" marR="0" lvl="0" indent="0" algn="l" defTabSz="914318" rtl="0" eaLnBrk="1" fontAlgn="auto" latinLnBrk="0" hangingPunct="1">
                        <a:lnSpc>
                          <a:spcPct val="100000"/>
                        </a:lnSpc>
                        <a:spcBef>
                          <a:spcPts val="0"/>
                        </a:spcBef>
                        <a:spcAft>
                          <a:spcPts val="0"/>
                        </a:spcAft>
                        <a:buClrTx/>
                        <a:buSzTx/>
                        <a:buFontTx/>
                        <a:buNone/>
                        <a:tabLst/>
                        <a:defRPr/>
                      </a:pPr>
                      <a:r>
                        <a:rPr lang="en-US" sz="1300" b="1" noProof="1">
                          <a:solidFill>
                            <a:schemeClr val="tx1"/>
                          </a:solidFill>
                          <a:latin typeface="+mj-lt"/>
                        </a:rPr>
                        <a:t>Strategy </a:t>
                      </a:r>
                      <a:r>
                        <a:rPr lang="en-US" sz="1300" b="1" noProof="1">
                          <a:solidFill>
                            <a:schemeClr val="tx1"/>
                          </a:solidFill>
                          <a:latin typeface="+mn-lt"/>
                        </a:rPr>
                        <a:t>&amp;</a:t>
                      </a:r>
                      <a:r>
                        <a:rPr lang="en-US" sz="1300" b="1" noProof="1">
                          <a:solidFill>
                            <a:schemeClr val="tx1"/>
                          </a:solidFill>
                          <a:latin typeface="+mj-lt"/>
                        </a:rPr>
                        <a:t> Ambition</a:t>
                      </a:r>
                    </a:p>
                  </a:txBody>
                  <a:tcPr marL="208800" marR="208800" marT="208800" marB="208800">
                    <a:lnL w="12700" cmpd="sng">
                      <a:noFill/>
                    </a:lnL>
                    <a:lnR w="3175" cap="flat" cmpd="sng" algn="ctr">
                      <a:noFill/>
                      <a:prstDash val="solid"/>
                      <a:round/>
                      <a:headEnd type="none" w="med" len="med"/>
                      <a:tailEnd type="none" w="med" len="med"/>
                    </a:lnR>
                    <a:lnT w="12700" cmpd="sng">
                      <a:noFill/>
                    </a:lnT>
                    <a:lnB w="762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extLst>
                  <a:ext uri="{0D108BD9-81ED-4DB2-BD59-A6C34878D82A}">
                    <a16:rowId xmlns:a16="http://schemas.microsoft.com/office/drawing/2014/main" val="567137173"/>
                  </a:ext>
                </a:extLst>
              </a:tr>
              <a:tr h="873785">
                <a:tc>
                  <a:txBody>
                    <a:bodyPr/>
                    <a:lstStyle/>
                    <a:p>
                      <a:pPr marL="0" marR="0" lvl="0" indent="0" algn="l" defTabSz="914318" rtl="0" eaLnBrk="1" fontAlgn="auto" latinLnBrk="0" hangingPunct="1">
                        <a:lnSpc>
                          <a:spcPct val="110000"/>
                        </a:lnSpc>
                        <a:spcBef>
                          <a:spcPts val="0"/>
                        </a:spcBef>
                        <a:spcAft>
                          <a:spcPts val="0"/>
                        </a:spcAft>
                        <a:buClrTx/>
                        <a:buSzTx/>
                        <a:buFontTx/>
                        <a:buNone/>
                        <a:tabLst/>
                        <a:defRPr/>
                      </a:pPr>
                      <a:r>
                        <a:rPr lang="en-US" sz="900" b="0" noProof="1">
                          <a:solidFill>
                            <a:schemeClr val="accent1"/>
                          </a:solidFill>
                          <a:latin typeface="+mj-lt"/>
                        </a:rPr>
                        <a:t>Phase 1</a:t>
                      </a:r>
                      <a:br>
                        <a:rPr lang="en-US" sz="1200" b="1" noProof="1">
                          <a:solidFill>
                            <a:schemeClr val="accent1"/>
                          </a:solidFill>
                          <a:latin typeface="+mj-lt"/>
                        </a:rPr>
                      </a:br>
                      <a:r>
                        <a:rPr lang="en-US" sz="1200" b="1" noProof="1">
                          <a:solidFill>
                            <a:schemeClr val="tx1"/>
                          </a:solidFill>
                          <a:latin typeface="+mj-lt"/>
                        </a:rPr>
                        <a:t>Define scope </a:t>
                      </a:r>
                      <a:r>
                        <a:rPr lang="en-US" sz="1200" b="1" noProof="1">
                          <a:solidFill>
                            <a:schemeClr val="tx1"/>
                          </a:solidFill>
                          <a:latin typeface="+mn-lt"/>
                        </a:rPr>
                        <a:t>&amp;</a:t>
                      </a:r>
                      <a:r>
                        <a:rPr lang="en-US" sz="1200" b="1" noProof="1">
                          <a:solidFill>
                            <a:schemeClr val="tx1"/>
                          </a:solidFill>
                          <a:latin typeface="+mj-lt"/>
                        </a:rPr>
                        <a:t> </a:t>
                      </a:r>
                      <a:br>
                        <a:rPr lang="en-US" sz="1200" b="1" noProof="1">
                          <a:solidFill>
                            <a:schemeClr val="tx1"/>
                          </a:solidFill>
                          <a:latin typeface="+mj-lt"/>
                        </a:rPr>
                      </a:br>
                      <a:r>
                        <a:rPr lang="en-US" sz="1200" b="1" noProof="1">
                          <a:solidFill>
                            <a:schemeClr val="tx1"/>
                          </a:solidFill>
                          <a:latin typeface="+mj-lt"/>
                        </a:rPr>
                        <a:t>scaling ambition</a:t>
                      </a:r>
                    </a:p>
                  </a:txBody>
                  <a:tcPr marL="208800" marR="208800" marT="172800" marB="172800" anchor="ctr">
                    <a:lnL w="12700" cmpd="sng">
                      <a:noFill/>
                    </a:lnL>
                    <a:lnR w="3175" cap="flat" cmpd="sng" algn="ctr">
                      <a:no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alpha val="50275"/>
                      </a:schemeClr>
                    </a:solidFill>
                  </a:tcPr>
                </a:tc>
                <a:extLst>
                  <a:ext uri="{0D108BD9-81ED-4DB2-BD59-A6C34878D82A}">
                    <a16:rowId xmlns:a16="http://schemas.microsoft.com/office/drawing/2014/main" val="4139872703"/>
                  </a:ext>
                </a:extLst>
              </a:tr>
              <a:tr h="3757494">
                <a:tc>
                  <a:txBody>
                    <a:bodyPr/>
                    <a:lstStyle/>
                    <a:p>
                      <a:pPr marL="133350" indent="-133350">
                        <a:lnSpc>
                          <a:spcPct val="120000"/>
                        </a:lnSpc>
                        <a:spcBef>
                          <a:spcPts val="600"/>
                        </a:spcBef>
                        <a:spcAft>
                          <a:spcPts val="600"/>
                        </a:spcAft>
                        <a:buFont typeface="Arial" panose="020B0604020202020204" pitchFamily="34" charset="0"/>
                        <a:buChar char="•"/>
                        <a:tabLst/>
                      </a:pPr>
                      <a:r>
                        <a:rPr lang="en-US" sz="1100" i="0" noProof="1">
                          <a:solidFill>
                            <a:schemeClr val="tx1"/>
                          </a:solidFill>
                        </a:rPr>
                        <a:t>What impact do we aim to achieve at scale — and why scale?</a:t>
                      </a:r>
                    </a:p>
                    <a:p>
                      <a:pPr marL="133350" indent="-133350">
                        <a:lnSpc>
                          <a:spcPct val="120000"/>
                        </a:lnSpc>
                        <a:spcBef>
                          <a:spcPts val="600"/>
                        </a:spcBef>
                        <a:spcAft>
                          <a:spcPts val="600"/>
                        </a:spcAft>
                        <a:buFont typeface="Arial" panose="020B0604020202020204" pitchFamily="34" charset="0"/>
                        <a:buChar char="•"/>
                        <a:tabLst/>
                      </a:pPr>
                      <a:r>
                        <a:rPr lang="en-US" sz="1100" i="0" noProof="1">
                          <a:solidFill>
                            <a:schemeClr val="tx1"/>
                          </a:solidFill>
                        </a:rPr>
                        <a:t>Who could benefit beyond our pilot? How great is the need?</a:t>
                      </a:r>
                    </a:p>
                    <a:p>
                      <a:pPr marL="133350" indent="-133350">
                        <a:lnSpc>
                          <a:spcPct val="120000"/>
                        </a:lnSpc>
                        <a:spcBef>
                          <a:spcPts val="600"/>
                        </a:spcBef>
                        <a:spcAft>
                          <a:spcPts val="600"/>
                        </a:spcAft>
                        <a:buFont typeface="Arial" panose="020B0604020202020204" pitchFamily="34" charset="0"/>
                        <a:buChar char="•"/>
                        <a:tabLst/>
                      </a:pPr>
                      <a:r>
                        <a:rPr lang="en-US" sz="1100" i="0" noProof="1">
                          <a:solidFill>
                            <a:schemeClr val="tx1"/>
                          </a:solidFill>
                        </a:rPr>
                        <a:t>Where (contexts) could this realistically scale?</a:t>
                      </a:r>
                    </a:p>
                    <a:p>
                      <a:pPr marL="133350" indent="-133350">
                        <a:lnSpc>
                          <a:spcPct val="120000"/>
                        </a:lnSpc>
                        <a:spcBef>
                          <a:spcPts val="600"/>
                        </a:spcBef>
                        <a:spcAft>
                          <a:spcPts val="600"/>
                        </a:spcAft>
                        <a:buFont typeface="Arial" panose="020B0604020202020204" pitchFamily="34" charset="0"/>
                        <a:buChar char="•"/>
                        <a:tabLst/>
                      </a:pPr>
                      <a:r>
                        <a:rPr lang="en-US" sz="1100" i="0" noProof="1">
                          <a:solidFill>
                            <a:schemeClr val="tx1"/>
                          </a:solidFill>
                        </a:rPr>
                        <a:t>What pathways to scale could be relevant (partners, integration, etc.)?</a:t>
                      </a:r>
                    </a:p>
                    <a:p>
                      <a:pPr marL="133350" indent="-133350">
                        <a:lnSpc>
                          <a:spcPct val="120000"/>
                        </a:lnSpc>
                        <a:spcBef>
                          <a:spcPts val="600"/>
                        </a:spcBef>
                        <a:spcAft>
                          <a:spcPts val="600"/>
                        </a:spcAft>
                        <a:buFont typeface="Arial" panose="020B0604020202020204" pitchFamily="34" charset="0"/>
                        <a:buChar char="•"/>
                        <a:tabLst/>
                      </a:pPr>
                      <a:r>
                        <a:rPr lang="en-US" sz="1100" i="0" noProof="1">
                          <a:solidFill>
                            <a:schemeClr val="tx1"/>
                          </a:solidFill>
                        </a:rPr>
                        <a:t>What are our biggest uncertainties for scaling?</a:t>
                      </a:r>
                    </a:p>
                  </a:txBody>
                  <a:tcPr marL="208800" marR="208800" marT="208800" marB="208800">
                    <a:lnL w="12700" cmpd="sng">
                      <a:noFill/>
                    </a:lnL>
                    <a:lnR w="3175" cap="flat" cmpd="sng" algn="ctr">
                      <a:noFill/>
                      <a:prstDash val="solid"/>
                      <a:round/>
                      <a:headEnd type="none" w="med" len="med"/>
                      <a:tailEnd type="none" w="med" len="med"/>
                    </a:lnR>
                    <a:lnT w="76200" cap="flat" cmpd="sng" algn="ctr">
                      <a:solidFill>
                        <a:schemeClr val="bg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2">
                        <a:lumMod val="20000"/>
                        <a:lumOff val="80000"/>
                        <a:alpha val="50275"/>
                      </a:schemeClr>
                    </a:solidFill>
                  </a:tcPr>
                </a:tc>
                <a:extLst>
                  <a:ext uri="{0D108BD9-81ED-4DB2-BD59-A6C34878D82A}">
                    <a16:rowId xmlns:a16="http://schemas.microsoft.com/office/drawing/2014/main" val="503860498"/>
                  </a:ext>
                </a:extLst>
              </a:tr>
            </a:tbl>
          </a:graphicData>
        </a:graphic>
      </p:graphicFrame>
      <p:graphicFrame>
        <p:nvGraphicFramePr>
          <p:cNvPr id="15" name="Table 14">
            <a:extLst>
              <a:ext uri="{FF2B5EF4-FFF2-40B4-BE49-F238E27FC236}">
                <a16:creationId xmlns:a16="http://schemas.microsoft.com/office/drawing/2014/main" id="{C3526697-5545-F898-F5D8-12486F4431B2}"/>
              </a:ext>
            </a:extLst>
          </p:cNvPr>
          <p:cNvGraphicFramePr>
            <a:graphicFrameLocks noGrp="1"/>
          </p:cNvGraphicFramePr>
          <p:nvPr/>
        </p:nvGraphicFramePr>
        <p:xfrm>
          <a:off x="3402107" y="657758"/>
          <a:ext cx="8424582" cy="5750056"/>
        </p:xfrm>
        <a:graphic>
          <a:graphicData uri="http://schemas.openxmlformats.org/drawingml/2006/table">
            <a:tbl>
              <a:tblPr firstRow="1" bandRow="1">
                <a:tableStyleId>{5C22544A-7EE6-4342-B048-85BDC9FD1C3A}</a:tableStyleId>
              </a:tblPr>
              <a:tblGrid>
                <a:gridCol w="3381872">
                  <a:extLst>
                    <a:ext uri="{9D8B030D-6E8A-4147-A177-3AD203B41FA5}">
                      <a16:colId xmlns:a16="http://schemas.microsoft.com/office/drawing/2014/main" val="1399228683"/>
                    </a:ext>
                  </a:extLst>
                </a:gridCol>
                <a:gridCol w="2521355">
                  <a:extLst>
                    <a:ext uri="{9D8B030D-6E8A-4147-A177-3AD203B41FA5}">
                      <a16:colId xmlns:a16="http://schemas.microsoft.com/office/drawing/2014/main" val="2903168904"/>
                    </a:ext>
                  </a:extLst>
                </a:gridCol>
                <a:gridCol w="2521355">
                  <a:extLst>
                    <a:ext uri="{9D8B030D-6E8A-4147-A177-3AD203B41FA5}">
                      <a16:colId xmlns:a16="http://schemas.microsoft.com/office/drawing/2014/main" val="1154114811"/>
                    </a:ext>
                  </a:extLst>
                </a:gridCol>
              </a:tblGrid>
              <a:tr h="981824">
                <a:tc gridSpan="3">
                  <a:txBody>
                    <a:bodyPr/>
                    <a:lstStyle/>
                    <a:p>
                      <a:pPr marL="0" marR="0" lvl="0" indent="0" algn="l" defTabSz="914318" rtl="0" eaLnBrk="1" fontAlgn="auto" latinLnBrk="0" hangingPunct="1">
                        <a:lnSpc>
                          <a:spcPct val="100000"/>
                        </a:lnSpc>
                        <a:spcBef>
                          <a:spcPts val="0"/>
                        </a:spcBef>
                        <a:spcAft>
                          <a:spcPts val="0"/>
                        </a:spcAft>
                        <a:buClrTx/>
                        <a:buSzTx/>
                        <a:buFontTx/>
                        <a:buNone/>
                        <a:tabLst/>
                        <a:defRPr/>
                      </a:pPr>
                      <a:r>
                        <a:rPr lang="en-US" sz="1300" noProof="1">
                          <a:solidFill>
                            <a:schemeClr val="tx1"/>
                          </a:solidFill>
                          <a:latin typeface="+mj-lt"/>
                        </a:rPr>
                        <a:t>Stage 1 </a:t>
                      </a:r>
                    </a:p>
                    <a:p>
                      <a:pPr marL="0" marR="0" lvl="0" indent="0" algn="l" defTabSz="914318" rtl="0" eaLnBrk="1" fontAlgn="auto" latinLnBrk="0" hangingPunct="1">
                        <a:lnSpc>
                          <a:spcPct val="120000"/>
                        </a:lnSpc>
                        <a:spcBef>
                          <a:spcPts val="0"/>
                        </a:spcBef>
                        <a:spcAft>
                          <a:spcPts val="1200"/>
                        </a:spcAft>
                        <a:buClrTx/>
                        <a:buSzTx/>
                        <a:buFontTx/>
                        <a:buNone/>
                        <a:tabLst/>
                        <a:defRPr/>
                      </a:pPr>
                      <a:r>
                        <a:rPr lang="en-US" sz="1300" noProof="1">
                          <a:solidFill>
                            <a:schemeClr val="tx1"/>
                          </a:solidFill>
                          <a:latin typeface="+mj-lt"/>
                        </a:rPr>
                        <a:t>Design for scaled impact</a:t>
                      </a:r>
                    </a:p>
                  </a:txBody>
                  <a:tcPr marL="208800" marR="208800" marT="208800" marB="208800">
                    <a:lnL w="3175" cap="flat" cmpd="sng" algn="ctr">
                      <a:noFill/>
                      <a:prstDash val="solid"/>
                      <a:round/>
                      <a:headEnd type="none" w="med" len="med"/>
                      <a:tailEnd type="none" w="med" len="med"/>
                    </a:lnL>
                    <a:lnR w="3175" cap="flat" cmpd="sng" algn="ctr">
                      <a:noFill/>
                      <a:prstDash val="solid"/>
                      <a:round/>
                      <a:headEnd type="none" w="med" len="med"/>
                      <a:tailEnd type="none" w="med" len="med"/>
                    </a:lnR>
                    <a:lnT w="12700" cmpd="sng">
                      <a:noFill/>
                    </a:lnT>
                    <a:lnB w="762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hMerge="1">
                  <a:txBody>
                    <a:bodyPr/>
                    <a:lstStyle/>
                    <a:p>
                      <a:endParaRPr lang="sv-SE"/>
                    </a:p>
                  </a:txBody>
                  <a:tcPr/>
                </a:tc>
                <a:tc hMerge="1">
                  <a:txBody>
                    <a:bodyPr/>
                    <a:lstStyle/>
                    <a:p>
                      <a:endParaRPr lang="sv-SE"/>
                    </a:p>
                  </a:txBody>
                  <a:tcPr/>
                </a:tc>
                <a:extLst>
                  <a:ext uri="{0D108BD9-81ED-4DB2-BD59-A6C34878D82A}">
                    <a16:rowId xmlns:a16="http://schemas.microsoft.com/office/drawing/2014/main" val="2950008616"/>
                  </a:ext>
                </a:extLst>
              </a:tr>
              <a:tr h="900952">
                <a:tc>
                  <a:txBody>
                    <a:bodyPr/>
                    <a:lstStyle/>
                    <a:p>
                      <a:pPr algn="l">
                        <a:lnSpc>
                          <a:spcPct val="110000"/>
                        </a:lnSpc>
                      </a:pPr>
                      <a:r>
                        <a:rPr lang="en-US" sz="900" b="0" noProof="1">
                          <a:solidFill>
                            <a:schemeClr val="accent1"/>
                          </a:solidFill>
                          <a:latin typeface="+mj-lt"/>
                        </a:rPr>
                        <a:t>Phase 2</a:t>
                      </a:r>
                      <a:br>
                        <a:rPr lang="en-US" sz="1200" b="0" noProof="1">
                          <a:solidFill>
                            <a:srgbClr val="464E8E"/>
                          </a:solidFill>
                          <a:latin typeface="+mj-lt"/>
                        </a:rPr>
                      </a:br>
                      <a:r>
                        <a:rPr lang="en-US" sz="1200" b="1" noProof="1">
                          <a:solidFill>
                            <a:schemeClr val="tx1"/>
                          </a:solidFill>
                          <a:latin typeface="+mj-lt"/>
                        </a:rPr>
                        <a:t>Insight</a:t>
                      </a:r>
                    </a:p>
                  </a:txBody>
                  <a:tcPr marL="209160" marR="209160" marT="172800" marB="173160" anchor="ctr">
                    <a:lnL w="3175" cap="flat" cmpd="sng" algn="ctr">
                      <a:no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alpha val="49025"/>
                      </a:schemeClr>
                    </a:solidFill>
                  </a:tcPr>
                </a:tc>
                <a:tc>
                  <a:txBody>
                    <a:bodyPr/>
                    <a:lstStyle/>
                    <a:p>
                      <a:pPr algn="l">
                        <a:lnSpc>
                          <a:spcPct val="110000"/>
                        </a:lnSpc>
                      </a:pPr>
                      <a:r>
                        <a:rPr lang="en-US" sz="900" b="0" noProof="1">
                          <a:solidFill>
                            <a:schemeClr val="accent1"/>
                          </a:solidFill>
                          <a:latin typeface="+mj-lt"/>
                        </a:rPr>
                        <a:t>Phase 3</a:t>
                      </a:r>
                    </a:p>
                    <a:p>
                      <a:pPr algn="l">
                        <a:lnSpc>
                          <a:spcPct val="110000"/>
                        </a:lnSpc>
                      </a:pPr>
                      <a:r>
                        <a:rPr lang="en-US" sz="1200" b="1" noProof="1">
                          <a:solidFill>
                            <a:schemeClr val="tx1"/>
                          </a:solidFill>
                          <a:latin typeface="+mj-lt"/>
                        </a:rPr>
                        <a:t>Ideation</a:t>
                      </a:r>
                    </a:p>
                  </a:txBody>
                  <a:tcPr marL="209160" marR="209160" marT="172800" marB="173160"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alpha val="49025"/>
                      </a:schemeClr>
                    </a:solidFill>
                  </a:tcPr>
                </a:tc>
                <a:tc>
                  <a:txBody>
                    <a:bodyPr/>
                    <a:lstStyle/>
                    <a:p>
                      <a:pPr marL="0" marR="0" lvl="0" indent="0" algn="l" defTabSz="914318" rtl="0" eaLnBrk="1" fontAlgn="auto" latinLnBrk="0" hangingPunct="1">
                        <a:lnSpc>
                          <a:spcPct val="110000"/>
                        </a:lnSpc>
                        <a:spcBef>
                          <a:spcPts val="0"/>
                        </a:spcBef>
                        <a:spcAft>
                          <a:spcPts val="0"/>
                        </a:spcAft>
                        <a:buClrTx/>
                        <a:buSzTx/>
                        <a:buFontTx/>
                        <a:buNone/>
                        <a:tabLst/>
                        <a:defRPr/>
                      </a:pPr>
                      <a:r>
                        <a:rPr lang="en-US" sz="900" b="0" noProof="1">
                          <a:solidFill>
                            <a:schemeClr val="accent1"/>
                          </a:solidFill>
                          <a:latin typeface="+mj-lt"/>
                        </a:rPr>
                        <a:t>Phase 4</a:t>
                      </a:r>
                    </a:p>
                    <a:p>
                      <a:pPr marL="0" marR="0" lvl="0" indent="0" algn="l" defTabSz="914318" rtl="0" eaLnBrk="1" fontAlgn="auto" latinLnBrk="0" hangingPunct="1">
                        <a:lnSpc>
                          <a:spcPct val="110000"/>
                        </a:lnSpc>
                        <a:spcBef>
                          <a:spcPts val="0"/>
                        </a:spcBef>
                        <a:spcAft>
                          <a:spcPts val="0"/>
                        </a:spcAft>
                        <a:buClrTx/>
                        <a:buSzTx/>
                        <a:buFontTx/>
                        <a:buNone/>
                        <a:tabLst/>
                        <a:defRPr/>
                      </a:pPr>
                      <a:r>
                        <a:rPr lang="en-US" sz="1200" b="1" noProof="1">
                          <a:solidFill>
                            <a:schemeClr val="tx1"/>
                          </a:solidFill>
                          <a:latin typeface="+mj-lt"/>
                        </a:rPr>
                        <a:t>Development </a:t>
                      </a:r>
                      <a:r>
                        <a:rPr lang="en-US" sz="1200" b="1" noProof="1">
                          <a:solidFill>
                            <a:schemeClr val="tx1"/>
                          </a:solidFill>
                          <a:latin typeface="+mn-lt"/>
                        </a:rPr>
                        <a:t>&amp;</a:t>
                      </a:r>
                      <a:r>
                        <a:rPr lang="en-US" sz="1200" b="1" noProof="1">
                          <a:solidFill>
                            <a:schemeClr val="tx1"/>
                          </a:solidFill>
                          <a:latin typeface="+mj-lt"/>
                        </a:rPr>
                        <a:t> Test</a:t>
                      </a:r>
                    </a:p>
                  </a:txBody>
                  <a:tcPr marL="209160" marR="209160" marT="172800" marB="173160" anchor="ctr">
                    <a:lnL w="76200" cap="flat" cmpd="sng" algn="ctr">
                      <a:solidFill>
                        <a:schemeClr val="bg1"/>
                      </a:solidFill>
                      <a:prstDash val="solid"/>
                      <a:round/>
                      <a:headEnd type="none" w="med" len="med"/>
                      <a:tailEnd type="none" w="med" len="med"/>
                    </a:lnL>
                    <a:lnR w="3175" cap="flat" cmpd="sng" algn="ctr">
                      <a:no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alpha val="49025"/>
                      </a:schemeClr>
                    </a:solidFill>
                  </a:tcPr>
                </a:tc>
                <a:extLst>
                  <a:ext uri="{0D108BD9-81ED-4DB2-BD59-A6C34878D82A}">
                    <a16:rowId xmlns:a16="http://schemas.microsoft.com/office/drawing/2014/main" val="1030638802"/>
                  </a:ext>
                </a:extLst>
              </a:tr>
              <a:tr h="3734448">
                <a:tc>
                  <a:txBody>
                    <a:bodyPr/>
                    <a:lstStyle/>
                    <a:p>
                      <a:pPr marL="133350" indent="-133350">
                        <a:spcAft>
                          <a:spcPts val="1000"/>
                        </a:spcAft>
                        <a:buFont typeface="Arial" panose="020B0604020202020204" pitchFamily="34" charset="0"/>
                        <a:buChar char="•"/>
                        <a:tabLst>
                          <a:tab pos="2168525" algn="l"/>
                          <a:tab pos="2347913" algn="l"/>
                        </a:tabLst>
                      </a:pPr>
                      <a:r>
                        <a:rPr lang="en-US" sz="1050" i="0" noProof="1">
                          <a:solidFill>
                            <a:schemeClr val="tx1"/>
                          </a:solidFill>
                        </a:rPr>
                        <a:t>What do people actually experience and need solved?</a:t>
                      </a:r>
                    </a:p>
                    <a:p>
                      <a:pPr marL="133350" indent="-133350">
                        <a:spcAft>
                          <a:spcPts val="1000"/>
                        </a:spcAft>
                        <a:buFont typeface="Arial" panose="020B0604020202020204" pitchFamily="34" charset="0"/>
                        <a:buChar char="•"/>
                        <a:tabLst>
                          <a:tab pos="2168525" algn="l"/>
                          <a:tab pos="2347913" algn="l"/>
                        </a:tabLst>
                      </a:pPr>
                      <a:r>
                        <a:rPr lang="en-US" sz="1050" i="0" noProof="1">
                          <a:solidFill>
                            <a:schemeClr val="tx1"/>
                          </a:solidFill>
                        </a:rPr>
                        <a:t>What patterns versus differences do we see across contexts?</a:t>
                      </a:r>
                    </a:p>
                    <a:p>
                      <a:pPr marL="133350" indent="-133350">
                        <a:spcAft>
                          <a:spcPts val="1000"/>
                        </a:spcAft>
                        <a:buFont typeface="Arial" panose="020B0604020202020204" pitchFamily="34" charset="0"/>
                        <a:buChar char="•"/>
                        <a:tabLst>
                          <a:tab pos="2168525" algn="l"/>
                          <a:tab pos="2347913" algn="l"/>
                        </a:tabLst>
                      </a:pPr>
                      <a:r>
                        <a:rPr lang="en-US" sz="1050" i="0" noProof="1">
                          <a:solidFill>
                            <a:schemeClr val="tx1"/>
                          </a:solidFill>
                        </a:rPr>
                        <a:t>Existing solutions: strengths and weaknesses?</a:t>
                      </a:r>
                    </a:p>
                    <a:p>
                      <a:pPr marL="133350" indent="-133350">
                        <a:spcAft>
                          <a:spcPts val="1000"/>
                        </a:spcAft>
                        <a:buFont typeface="Arial" panose="020B0604020202020204" pitchFamily="34" charset="0"/>
                        <a:buChar char="•"/>
                        <a:tabLst>
                          <a:tab pos="2168525" algn="l"/>
                          <a:tab pos="2347913" algn="l"/>
                        </a:tabLst>
                      </a:pPr>
                      <a:r>
                        <a:rPr lang="en-US" sz="1050" i="0" noProof="1">
                          <a:solidFill>
                            <a:schemeClr val="tx1"/>
                          </a:solidFill>
                        </a:rPr>
                        <a:t>Who else has this problem? </a:t>
                      </a:r>
                      <a:r>
                        <a:rPr lang="en-GB" sz="1050" dirty="0"/>
                        <a:t>How great is the need, and what is their willingness and ability to address it?</a:t>
                      </a:r>
                    </a:p>
                    <a:p>
                      <a:pPr marL="133350" indent="-133350">
                        <a:spcAft>
                          <a:spcPts val="1000"/>
                        </a:spcAft>
                        <a:buFont typeface="Arial" panose="020B0604020202020204" pitchFamily="34" charset="0"/>
                        <a:buChar char="•"/>
                        <a:tabLst>
                          <a:tab pos="2168525" algn="l"/>
                          <a:tab pos="2347913" algn="l"/>
                        </a:tabLst>
                      </a:pPr>
                      <a:r>
                        <a:rPr lang="en-US" sz="1050" i="0" noProof="1">
                          <a:solidFill>
                            <a:schemeClr val="tx1"/>
                          </a:solidFill>
                        </a:rPr>
                        <a:t>What do people do today and why isn’t it enough?</a:t>
                      </a:r>
                    </a:p>
                    <a:p>
                      <a:pPr marL="133350" indent="-133350">
                        <a:spcAft>
                          <a:spcPts val="1000"/>
                        </a:spcAft>
                        <a:buFont typeface="Arial" panose="020B0604020202020204" pitchFamily="34" charset="0"/>
                        <a:buChar char="•"/>
                        <a:tabLst>
                          <a:tab pos="2168525" algn="l"/>
                          <a:tab pos="2347913" algn="l"/>
                        </a:tabLst>
                      </a:pPr>
                      <a:r>
                        <a:rPr lang="en-US" sz="1050" i="0" noProof="1">
                          <a:solidFill>
                            <a:schemeClr val="tx1"/>
                          </a:solidFill>
                        </a:rPr>
                        <a:t>What system factors or structures shape the problem and solutions?</a:t>
                      </a:r>
                    </a:p>
                    <a:p>
                      <a:pPr marL="133350" indent="-133350">
                        <a:spcAft>
                          <a:spcPts val="1000"/>
                        </a:spcAft>
                        <a:buFont typeface="Arial" panose="020B0604020202020204" pitchFamily="34" charset="0"/>
                        <a:buChar char="•"/>
                        <a:tabLst>
                          <a:tab pos="2168525" algn="l"/>
                          <a:tab pos="2347913" algn="l"/>
                        </a:tabLst>
                      </a:pPr>
                      <a:r>
                        <a:rPr lang="en-US" sz="1050" i="0" noProof="1">
                          <a:solidFill>
                            <a:schemeClr val="tx1"/>
                          </a:solidFill>
                        </a:rPr>
                        <a:t>Who needs to be involved early? What could enable or block scaling?</a:t>
                      </a:r>
                    </a:p>
                    <a:p>
                      <a:pPr marL="133350" indent="-133350">
                        <a:spcAft>
                          <a:spcPts val="1000"/>
                        </a:spcAft>
                        <a:buFont typeface="Arial" panose="020B0604020202020204" pitchFamily="34" charset="0"/>
                        <a:buChar char="•"/>
                        <a:tabLst>
                          <a:tab pos="2168525" algn="l"/>
                          <a:tab pos="2347913" algn="l"/>
                        </a:tabLst>
                      </a:pPr>
                      <a:r>
                        <a:rPr lang="en-US" sz="1050" i="0" noProof="1">
                          <a:solidFill>
                            <a:schemeClr val="tx1"/>
                          </a:solidFill>
                        </a:rPr>
                        <a:t>What systems, actors, or conditions shape this problem?</a:t>
                      </a:r>
                    </a:p>
                  </a:txBody>
                  <a:tcPr marL="209160" marR="209160" marT="208800" marB="209160">
                    <a:lnL w="3175" cap="flat" cmpd="sng" algn="ctr">
                      <a:no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2">
                        <a:lumMod val="20000"/>
                        <a:lumOff val="80000"/>
                        <a:alpha val="49025"/>
                      </a:schemeClr>
                    </a:solidFill>
                  </a:tcPr>
                </a:tc>
                <a:tc>
                  <a:txBody>
                    <a:bodyPr/>
                    <a:lstStyle/>
                    <a:p>
                      <a:pPr marL="133350" indent="-133350">
                        <a:spcAft>
                          <a:spcPts val="1200"/>
                        </a:spcAft>
                        <a:buFont typeface="Arial" panose="020B0604020202020204" pitchFamily="34" charset="0"/>
                        <a:buChar char="•"/>
                        <a:tabLst/>
                      </a:pPr>
                      <a:r>
                        <a:rPr lang="en-US" sz="1050" i="0" noProof="1">
                          <a:solidFill>
                            <a:schemeClr val="tx1"/>
                          </a:solidFill>
                        </a:rPr>
                        <a:t>Which ideas are simplest, most adaptable, and cost-efficient?</a:t>
                      </a:r>
                    </a:p>
                    <a:p>
                      <a:pPr marL="133350" indent="-133350">
                        <a:spcAft>
                          <a:spcPts val="1200"/>
                        </a:spcAft>
                        <a:buFont typeface="Arial" panose="020B0604020202020204" pitchFamily="34" charset="0"/>
                        <a:buChar char="•"/>
                        <a:tabLst/>
                      </a:pPr>
                      <a:r>
                        <a:rPr lang="en-US" sz="1050" i="0" noProof="1">
                          <a:solidFill>
                            <a:schemeClr val="tx1"/>
                          </a:solidFill>
                        </a:rPr>
                        <a:t>How can we reduce complexity from the start?</a:t>
                      </a:r>
                    </a:p>
                    <a:p>
                      <a:pPr marL="133350" indent="-133350">
                        <a:spcAft>
                          <a:spcPts val="1200"/>
                        </a:spcAft>
                        <a:buFont typeface="Arial" panose="020B0604020202020204" pitchFamily="34" charset="0"/>
                        <a:buChar char="•"/>
                        <a:tabLst/>
                      </a:pPr>
                      <a:r>
                        <a:rPr lang="en-US" sz="1050" i="0" noProof="1">
                          <a:solidFill>
                            <a:schemeClr val="tx1"/>
                          </a:solidFill>
                        </a:rPr>
                        <a:t>What must be standardised versus adaptable?</a:t>
                      </a:r>
                    </a:p>
                    <a:p>
                      <a:pPr marL="133350" indent="-133350">
                        <a:spcAft>
                          <a:spcPts val="1200"/>
                        </a:spcAft>
                        <a:buFont typeface="Arial" panose="020B0604020202020204" pitchFamily="34" charset="0"/>
                        <a:buChar char="•"/>
                        <a:tabLst/>
                      </a:pPr>
                      <a:r>
                        <a:rPr lang="en-US" sz="1050" i="0" noProof="1">
                          <a:solidFill>
                            <a:schemeClr val="tx1"/>
                          </a:solidFill>
                        </a:rPr>
                        <a:t>Is this meaningfully better than existing alternatives?</a:t>
                      </a:r>
                    </a:p>
                    <a:p>
                      <a:pPr marL="133350" indent="-133350">
                        <a:spcAft>
                          <a:spcPts val="1200"/>
                        </a:spcAft>
                        <a:buFont typeface="Arial" panose="020B0604020202020204" pitchFamily="34" charset="0"/>
                        <a:buChar char="•"/>
                        <a:tabLst/>
                      </a:pPr>
                      <a:r>
                        <a:rPr lang="en-US" sz="1050" i="0" noProof="1">
                          <a:solidFill>
                            <a:schemeClr val="tx1"/>
                          </a:solidFill>
                        </a:rPr>
                        <a:t>Does it align with user and adopter incentives?</a:t>
                      </a:r>
                    </a:p>
                    <a:p>
                      <a:pPr marL="133350" indent="-133350">
                        <a:spcAft>
                          <a:spcPts val="1200"/>
                        </a:spcAft>
                        <a:buFont typeface="Arial" panose="020B0604020202020204" pitchFamily="34" charset="0"/>
                        <a:buChar char="•"/>
                        <a:tabLst/>
                      </a:pPr>
                      <a:r>
                        <a:rPr lang="en-US" sz="1050" i="0" noProof="1">
                          <a:solidFill>
                            <a:schemeClr val="tx1"/>
                          </a:solidFill>
                        </a:rPr>
                        <a:t>What partnerships or systems integrations are required?</a:t>
                      </a:r>
                    </a:p>
                    <a:p>
                      <a:pPr marL="133350" indent="-133350">
                        <a:spcAft>
                          <a:spcPts val="1200"/>
                        </a:spcAft>
                        <a:buFont typeface="Arial" panose="020B0604020202020204" pitchFamily="34" charset="0"/>
                        <a:buChar char="•"/>
                        <a:tabLst/>
                      </a:pPr>
                      <a:r>
                        <a:rPr lang="en-US" sz="1050" i="0" noProof="1">
                          <a:solidFill>
                            <a:schemeClr val="tx1"/>
                          </a:solidFill>
                        </a:rPr>
                        <a:t>What would it take for others to implement this?</a:t>
                      </a:r>
                    </a:p>
                  </a:txBody>
                  <a:tcPr marL="209160" marR="209160" marT="208800" marB="209160">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2">
                        <a:lumMod val="20000"/>
                        <a:lumOff val="80000"/>
                        <a:alpha val="49025"/>
                      </a:schemeClr>
                    </a:solidFill>
                  </a:tcPr>
                </a:tc>
                <a:tc>
                  <a:txBody>
                    <a:bodyPr/>
                    <a:lstStyle/>
                    <a:p>
                      <a:pPr marL="133350" indent="-133350">
                        <a:spcAft>
                          <a:spcPts val="1200"/>
                        </a:spcAft>
                        <a:buFont typeface="Arial" panose="020B0604020202020204" pitchFamily="34" charset="0"/>
                        <a:buChar char="•"/>
                        <a:tabLst/>
                      </a:pPr>
                      <a:r>
                        <a:rPr lang="en-US" sz="1050" i="0" noProof="1">
                          <a:solidFill>
                            <a:schemeClr val="tx1"/>
                          </a:solidFill>
                        </a:rPr>
                        <a:t>Does it work across multiple contexts and user groups?</a:t>
                      </a:r>
                    </a:p>
                    <a:p>
                      <a:pPr marL="133350" indent="-133350">
                        <a:spcAft>
                          <a:spcPts val="1200"/>
                        </a:spcAft>
                        <a:buFont typeface="Arial" panose="020B0604020202020204" pitchFamily="34" charset="0"/>
                        <a:buChar char="•"/>
                        <a:tabLst/>
                      </a:pPr>
                      <a:r>
                        <a:rPr lang="en-US" sz="1050" i="0" noProof="1">
                          <a:solidFill>
                            <a:schemeClr val="tx1"/>
                          </a:solidFill>
                        </a:rPr>
                        <a:t>Is it easy to use, adapt, and maintain?</a:t>
                      </a:r>
                    </a:p>
                    <a:p>
                      <a:pPr marL="133350" indent="-133350">
                        <a:spcAft>
                          <a:spcPts val="1200"/>
                        </a:spcAft>
                        <a:buFont typeface="Arial" panose="020B0604020202020204" pitchFamily="34" charset="0"/>
                        <a:buChar char="•"/>
                        <a:tabLst/>
                      </a:pPr>
                      <a:r>
                        <a:rPr lang="en-US" sz="1050" i="0" noProof="1">
                          <a:solidFill>
                            <a:schemeClr val="tx1"/>
                          </a:solidFill>
                        </a:rPr>
                        <a:t>Do users and adopters actually want this or what do they think should improve?</a:t>
                      </a:r>
                    </a:p>
                    <a:p>
                      <a:pPr marL="133350" indent="-133350">
                        <a:spcAft>
                          <a:spcPts val="1200"/>
                        </a:spcAft>
                        <a:buFont typeface="Arial" panose="020B0604020202020204" pitchFamily="34" charset="0"/>
                        <a:buChar char="•"/>
                        <a:tabLst/>
                      </a:pPr>
                      <a:r>
                        <a:rPr lang="en-US" sz="1050" i="0" noProof="1">
                          <a:solidFill>
                            <a:schemeClr val="tx1"/>
                          </a:solidFill>
                        </a:rPr>
                        <a:t>What evidence convinces decision-makers?</a:t>
                      </a:r>
                    </a:p>
                    <a:p>
                      <a:pPr marL="133350" indent="-133350">
                        <a:spcAft>
                          <a:spcPts val="1200"/>
                        </a:spcAft>
                        <a:buFont typeface="Arial" panose="020B0604020202020204" pitchFamily="34" charset="0"/>
                        <a:buChar char="•"/>
                        <a:tabLst/>
                      </a:pPr>
                      <a:r>
                        <a:rPr lang="en-US" sz="1050" i="0" noProof="1">
                          <a:solidFill>
                            <a:schemeClr val="tx1"/>
                          </a:solidFill>
                        </a:rPr>
                        <a:t>What is needed to deliver and support this at scale?</a:t>
                      </a:r>
                    </a:p>
                    <a:p>
                      <a:pPr marL="133350" indent="-133350">
                        <a:spcAft>
                          <a:spcPts val="1200"/>
                        </a:spcAft>
                        <a:buFont typeface="Arial" panose="020B0604020202020204" pitchFamily="34" charset="0"/>
                        <a:buChar char="•"/>
                        <a:tabLst/>
                      </a:pPr>
                      <a:r>
                        <a:rPr lang="en-US" sz="1050" i="0" noProof="1">
                          <a:solidFill>
                            <a:schemeClr val="tx1"/>
                          </a:solidFill>
                        </a:rPr>
                        <a:t>What barriers emerge (policy, capacity, logistics)?</a:t>
                      </a:r>
                    </a:p>
                  </a:txBody>
                  <a:tcPr marL="209160" marR="209160" marT="208800" marB="209160">
                    <a:lnL w="76200" cap="flat" cmpd="sng" algn="ctr">
                      <a:solidFill>
                        <a:schemeClr val="bg1"/>
                      </a:solidFill>
                      <a:prstDash val="solid"/>
                      <a:round/>
                      <a:headEnd type="none" w="med" len="med"/>
                      <a:tailEnd type="none" w="med" len="med"/>
                    </a:lnL>
                    <a:lnR w="3175" cap="flat" cmpd="sng" algn="ctr">
                      <a:noFill/>
                      <a:prstDash val="solid"/>
                      <a:round/>
                      <a:headEnd type="none" w="med" len="med"/>
                      <a:tailEnd type="none" w="med" len="med"/>
                    </a:lnR>
                    <a:lnT w="76200" cap="flat" cmpd="sng" algn="ctr">
                      <a:solidFill>
                        <a:schemeClr val="bg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2">
                        <a:lumMod val="20000"/>
                        <a:lumOff val="80000"/>
                        <a:alpha val="49025"/>
                      </a:schemeClr>
                    </a:solidFill>
                  </a:tcPr>
                </a:tc>
                <a:extLst>
                  <a:ext uri="{0D108BD9-81ED-4DB2-BD59-A6C34878D82A}">
                    <a16:rowId xmlns:a16="http://schemas.microsoft.com/office/drawing/2014/main" val="168663893"/>
                  </a:ext>
                </a:extLst>
              </a:tr>
            </a:tbl>
          </a:graphicData>
        </a:graphic>
      </p:graphicFrame>
      <p:pic>
        <p:nvPicPr>
          <p:cNvPr id="4" name="Picture 3">
            <a:extLst>
              <a:ext uri="{FF2B5EF4-FFF2-40B4-BE49-F238E27FC236}">
                <a16:creationId xmlns:a16="http://schemas.microsoft.com/office/drawing/2014/main" id="{C4FEACA5-278F-0A94-32DC-2BAD85C8573C}"/>
              </a:ext>
            </a:extLst>
          </p:cNvPr>
          <p:cNvPicPr>
            <a:picLocks noChangeAspect="1"/>
          </p:cNvPicPr>
          <p:nvPr/>
        </p:nvPicPr>
        <p:blipFill>
          <a:blip r:embed="rId2"/>
          <a:stretch>
            <a:fillRect/>
          </a:stretch>
        </p:blipFill>
        <p:spPr>
          <a:xfrm>
            <a:off x="633980" y="543826"/>
            <a:ext cx="368300" cy="228600"/>
          </a:xfrm>
          <a:prstGeom prst="rect">
            <a:avLst/>
          </a:prstGeom>
        </p:spPr>
      </p:pic>
      <p:pic>
        <p:nvPicPr>
          <p:cNvPr id="5" name="Picture 4">
            <a:extLst>
              <a:ext uri="{FF2B5EF4-FFF2-40B4-BE49-F238E27FC236}">
                <a16:creationId xmlns:a16="http://schemas.microsoft.com/office/drawing/2014/main" id="{2E1B52D6-CA39-1A6F-5AA0-6E69C1122502}"/>
              </a:ext>
            </a:extLst>
          </p:cNvPr>
          <p:cNvPicPr>
            <a:picLocks noChangeAspect="1"/>
          </p:cNvPicPr>
          <p:nvPr/>
        </p:nvPicPr>
        <p:blipFill>
          <a:blip r:embed="rId3"/>
          <a:stretch>
            <a:fillRect/>
          </a:stretch>
        </p:blipFill>
        <p:spPr>
          <a:xfrm>
            <a:off x="3546851" y="592668"/>
            <a:ext cx="685800" cy="203200"/>
          </a:xfrm>
          <a:prstGeom prst="rect">
            <a:avLst/>
          </a:prstGeom>
        </p:spPr>
      </p:pic>
      <p:sp>
        <p:nvSpPr>
          <p:cNvPr id="2" name="Footer Placeholder 1">
            <a:extLst>
              <a:ext uri="{FF2B5EF4-FFF2-40B4-BE49-F238E27FC236}">
                <a16:creationId xmlns:a16="http://schemas.microsoft.com/office/drawing/2014/main" id="{BE7F84EF-6078-7016-C01D-D0DB95E4DFEF}"/>
              </a:ext>
            </a:extLst>
          </p:cNvPr>
          <p:cNvSpPr>
            <a:spLocks noGrp="1"/>
          </p:cNvSpPr>
          <p:nvPr>
            <p:ph type="ftr" sz="quarter" idx="12"/>
          </p:nvPr>
        </p:nvSpPr>
        <p:spPr/>
        <p:txBody>
          <a:bodyPr/>
          <a:lstStyle/>
          <a:p>
            <a:r>
              <a:rPr lang="nb-NO" err="1"/>
              <a:t>Reflection</a:t>
            </a:r>
            <a:r>
              <a:rPr lang="nb-NO"/>
              <a:t> </a:t>
            </a:r>
            <a:r>
              <a:rPr lang="nb-NO" err="1"/>
              <a:t>Tool</a:t>
            </a:r>
            <a:r>
              <a:rPr lang="nb-NO"/>
              <a:t>: </a:t>
            </a:r>
            <a:r>
              <a:rPr lang="nb-NO" sz="900"/>
              <a:t>Stage 0–1: Designing for </a:t>
            </a:r>
            <a:r>
              <a:rPr lang="nb-NO" sz="900" err="1"/>
              <a:t>scale</a:t>
            </a:r>
            <a:endParaRPr lang="nb-NO" sz="900"/>
          </a:p>
        </p:txBody>
      </p:sp>
      <p:sp>
        <p:nvSpPr>
          <p:cNvPr id="7" name="Rounded Rectangle 6">
            <a:extLst>
              <a:ext uri="{FF2B5EF4-FFF2-40B4-BE49-F238E27FC236}">
                <a16:creationId xmlns:a16="http://schemas.microsoft.com/office/drawing/2014/main" id="{4F4C5B3C-67C4-BCDF-4F8B-E9262A95AE6E}"/>
              </a:ext>
            </a:extLst>
          </p:cNvPr>
          <p:cNvSpPr/>
          <p:nvPr/>
        </p:nvSpPr>
        <p:spPr>
          <a:xfrm>
            <a:off x="440607" y="360464"/>
            <a:ext cx="2637873" cy="1148005"/>
          </a:xfrm>
          <a:prstGeom prst="roundRect">
            <a:avLst>
              <a:gd name="adj" fmla="val 970"/>
            </a:avLst>
          </a:prstGeom>
          <a:noFill/>
          <a:ln w="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1"/>
          </a:p>
        </p:txBody>
      </p:sp>
      <p:sp>
        <p:nvSpPr>
          <p:cNvPr id="11" name="Rounded Rectangle 10">
            <a:extLst>
              <a:ext uri="{FF2B5EF4-FFF2-40B4-BE49-F238E27FC236}">
                <a16:creationId xmlns:a16="http://schemas.microsoft.com/office/drawing/2014/main" id="{8FC22FE7-8508-A080-F132-A82ADDF28160}"/>
              </a:ext>
            </a:extLst>
          </p:cNvPr>
          <p:cNvSpPr/>
          <p:nvPr/>
        </p:nvSpPr>
        <p:spPr>
          <a:xfrm>
            <a:off x="3351537" y="360464"/>
            <a:ext cx="8349879" cy="1148005"/>
          </a:xfrm>
          <a:prstGeom prst="roundRect">
            <a:avLst>
              <a:gd name="adj" fmla="val 970"/>
            </a:avLst>
          </a:prstGeom>
          <a:noFill/>
          <a:ln w="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1"/>
          </a:p>
        </p:txBody>
      </p:sp>
    </p:spTree>
    <p:extLst>
      <p:ext uri="{BB962C8B-B14F-4D97-AF65-F5344CB8AC3E}">
        <p14:creationId xmlns:p14="http://schemas.microsoft.com/office/powerpoint/2010/main" val="20609946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2C4BD4-5315-1A6C-5DD6-FEB788D2DD40}"/>
            </a:ext>
          </a:extLst>
        </p:cNvPr>
        <p:cNvGrpSpPr/>
        <p:nvPr/>
      </p:nvGrpSpPr>
      <p:grpSpPr>
        <a:xfrm>
          <a:off x="0" y="0"/>
          <a:ext cx="0" cy="0"/>
          <a:chOff x="0" y="0"/>
          <a:chExt cx="0" cy="0"/>
        </a:xfrm>
      </p:grpSpPr>
      <p:sp>
        <p:nvSpPr>
          <p:cNvPr id="3" name="Rounded Rectangle 2">
            <a:extLst>
              <a:ext uri="{FF2B5EF4-FFF2-40B4-BE49-F238E27FC236}">
                <a16:creationId xmlns:a16="http://schemas.microsoft.com/office/drawing/2014/main" id="{2E1C9B6F-1DBC-FEBB-F6FF-55137F040EF5}"/>
              </a:ext>
            </a:extLst>
          </p:cNvPr>
          <p:cNvSpPr/>
          <p:nvPr/>
        </p:nvSpPr>
        <p:spPr>
          <a:xfrm>
            <a:off x="568400" y="616682"/>
            <a:ext cx="11084205" cy="1109144"/>
          </a:xfrm>
          <a:prstGeom prst="roundRect">
            <a:avLst>
              <a:gd name="adj" fmla="val 0"/>
            </a:avLst>
          </a:prstGeom>
          <a:solidFill>
            <a:schemeClr val="accent2">
              <a:lumMod val="20000"/>
              <a:lumOff val="80000"/>
            </a:schemeClr>
          </a:solidFill>
          <a:ln>
            <a:noFill/>
          </a:ln>
          <a:effectLst>
            <a:outerShdw blurRad="174256" dist="63500" dir="5400000" algn="ctr" rotWithShape="0">
              <a:schemeClr val="accent1">
                <a:lumMod val="50000"/>
                <a:alpha val="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1"/>
          </a:p>
        </p:txBody>
      </p:sp>
      <p:graphicFrame>
        <p:nvGraphicFramePr>
          <p:cNvPr id="7" name="Table 6">
            <a:extLst>
              <a:ext uri="{FF2B5EF4-FFF2-40B4-BE49-F238E27FC236}">
                <a16:creationId xmlns:a16="http://schemas.microsoft.com/office/drawing/2014/main" id="{A7280B04-4C5F-6762-036B-CD310C739E2E}"/>
              </a:ext>
            </a:extLst>
          </p:cNvPr>
          <p:cNvGraphicFramePr>
            <a:graphicFrameLocks noGrp="1"/>
          </p:cNvGraphicFramePr>
          <p:nvPr>
            <p:extLst>
              <p:ext uri="{D42A27DB-BD31-4B8C-83A1-F6EECF244321}">
                <p14:modId xmlns:p14="http://schemas.microsoft.com/office/powerpoint/2010/main" val="3990960186"/>
              </p:ext>
            </p:extLst>
          </p:nvPr>
        </p:nvGraphicFramePr>
        <p:xfrm>
          <a:off x="568401" y="900223"/>
          <a:ext cx="11084205" cy="4287138"/>
        </p:xfrm>
        <a:graphic>
          <a:graphicData uri="http://schemas.openxmlformats.org/drawingml/2006/table">
            <a:tbl>
              <a:tblPr firstRow="1" bandRow="1">
                <a:tableStyleId>{5C22544A-7EE6-4342-B048-85BDC9FD1C3A}</a:tableStyleId>
              </a:tblPr>
              <a:tblGrid>
                <a:gridCol w="3694735">
                  <a:extLst>
                    <a:ext uri="{9D8B030D-6E8A-4147-A177-3AD203B41FA5}">
                      <a16:colId xmlns:a16="http://schemas.microsoft.com/office/drawing/2014/main" val="3131799151"/>
                    </a:ext>
                  </a:extLst>
                </a:gridCol>
                <a:gridCol w="3694735">
                  <a:extLst>
                    <a:ext uri="{9D8B030D-6E8A-4147-A177-3AD203B41FA5}">
                      <a16:colId xmlns:a16="http://schemas.microsoft.com/office/drawing/2014/main" val="4057613206"/>
                    </a:ext>
                  </a:extLst>
                </a:gridCol>
                <a:gridCol w="3694735">
                  <a:extLst>
                    <a:ext uri="{9D8B030D-6E8A-4147-A177-3AD203B41FA5}">
                      <a16:colId xmlns:a16="http://schemas.microsoft.com/office/drawing/2014/main" val="2148306966"/>
                    </a:ext>
                  </a:extLst>
                </a:gridCol>
              </a:tblGrid>
              <a:tr h="717858">
                <a:tc gridSpan="3">
                  <a:txBody>
                    <a:bodyPr/>
                    <a:lstStyle/>
                    <a:p>
                      <a:pPr marL="0" marR="0" lvl="0" indent="0" algn="l" defTabSz="914318" rtl="0" eaLnBrk="1" fontAlgn="auto" latinLnBrk="0" hangingPunct="1">
                        <a:lnSpc>
                          <a:spcPct val="120000"/>
                        </a:lnSpc>
                        <a:spcBef>
                          <a:spcPts val="0"/>
                        </a:spcBef>
                        <a:spcAft>
                          <a:spcPts val="0"/>
                        </a:spcAft>
                        <a:buClrTx/>
                        <a:buSzTx/>
                        <a:buFontTx/>
                        <a:buNone/>
                        <a:tabLst/>
                        <a:defRPr/>
                      </a:pPr>
                      <a:r>
                        <a:rPr lang="en-US" sz="1300" noProof="1">
                          <a:solidFill>
                            <a:schemeClr val="tx1"/>
                          </a:solidFill>
                          <a:latin typeface="+mj-lt"/>
                        </a:rPr>
                        <a:t>Stage 2 </a:t>
                      </a:r>
                    </a:p>
                    <a:p>
                      <a:pPr marL="0" marR="0" lvl="0" indent="0" algn="l" defTabSz="914318" rtl="0" eaLnBrk="1" fontAlgn="auto" latinLnBrk="0" hangingPunct="1">
                        <a:lnSpc>
                          <a:spcPct val="100000"/>
                        </a:lnSpc>
                        <a:spcBef>
                          <a:spcPts val="0"/>
                        </a:spcBef>
                        <a:spcAft>
                          <a:spcPts val="0"/>
                        </a:spcAft>
                        <a:buClrTx/>
                        <a:buSzTx/>
                        <a:buFontTx/>
                        <a:buNone/>
                        <a:tabLst/>
                        <a:defRPr/>
                      </a:pPr>
                      <a:r>
                        <a:rPr lang="en-US" sz="1300" noProof="1">
                          <a:solidFill>
                            <a:schemeClr val="tx1"/>
                          </a:solidFill>
                          <a:latin typeface="+mj-lt"/>
                        </a:rPr>
                        <a:t>Transition to scale</a:t>
                      </a:r>
                    </a:p>
                  </a:txBody>
                  <a:tcPr marL="209160" marR="209160" marT="209160" marB="209160">
                    <a:lnL w="3175" cap="flat" cmpd="sng" algn="ctr">
                      <a:noFill/>
                      <a:prstDash val="solid"/>
                      <a:round/>
                      <a:headEnd type="none" w="med" len="med"/>
                      <a:tailEnd type="none" w="med" len="med"/>
                    </a:lnL>
                    <a:lnR w="3175" cap="flat" cmpd="sng" algn="ctr">
                      <a:noFill/>
                      <a:prstDash val="solid"/>
                      <a:round/>
                      <a:headEnd type="none" w="med" len="med"/>
                      <a:tailEnd type="none" w="med" len="med"/>
                    </a:lnR>
                    <a:lnT w="12700" cmpd="sng">
                      <a:noFill/>
                    </a:lnT>
                    <a:lnB w="762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hMerge="1">
                  <a:txBody>
                    <a:bodyPr/>
                    <a:lstStyle/>
                    <a:p>
                      <a:endParaRPr lang="sv-SE"/>
                    </a:p>
                  </a:txBody>
                  <a:tcPr/>
                </a:tc>
                <a:tc hMerge="1">
                  <a:txBody>
                    <a:bodyPr/>
                    <a:lstStyle/>
                    <a:p>
                      <a:endParaRPr lang="sv-SE"/>
                    </a:p>
                  </a:txBody>
                  <a:tcPr/>
                </a:tc>
                <a:extLst>
                  <a:ext uri="{0D108BD9-81ED-4DB2-BD59-A6C34878D82A}">
                    <a16:rowId xmlns:a16="http://schemas.microsoft.com/office/drawing/2014/main" val="1104272200"/>
                  </a:ext>
                </a:extLst>
              </a:tr>
              <a:tr h="872728">
                <a:tc>
                  <a:txBody>
                    <a:bodyPr/>
                    <a:lstStyle/>
                    <a:p>
                      <a:pPr marL="0" marR="0" lvl="0" indent="0" algn="l" defTabSz="914318" rtl="0" eaLnBrk="1" fontAlgn="auto" latinLnBrk="0" hangingPunct="1">
                        <a:lnSpc>
                          <a:spcPct val="110000"/>
                        </a:lnSpc>
                        <a:spcBef>
                          <a:spcPts val="0"/>
                        </a:spcBef>
                        <a:spcAft>
                          <a:spcPts val="0"/>
                        </a:spcAft>
                        <a:buClrTx/>
                        <a:buSzTx/>
                        <a:buFontTx/>
                        <a:buNone/>
                        <a:tabLst/>
                        <a:defRPr/>
                      </a:pPr>
                      <a:r>
                        <a:rPr lang="en-US" sz="900" b="0" noProof="1">
                          <a:solidFill>
                            <a:schemeClr val="accent1"/>
                          </a:solidFill>
                          <a:latin typeface="+mj-lt"/>
                        </a:rPr>
                        <a:t>Phase 5</a:t>
                      </a:r>
                    </a:p>
                    <a:p>
                      <a:pPr marL="0" marR="0" lvl="0" indent="0" algn="l" defTabSz="914318" rtl="0" eaLnBrk="1" fontAlgn="auto" latinLnBrk="0" hangingPunct="1">
                        <a:lnSpc>
                          <a:spcPct val="110000"/>
                        </a:lnSpc>
                        <a:spcBef>
                          <a:spcPts val="0"/>
                        </a:spcBef>
                        <a:spcAft>
                          <a:spcPts val="0"/>
                        </a:spcAft>
                        <a:buClrTx/>
                        <a:buSzTx/>
                        <a:buFontTx/>
                        <a:buNone/>
                        <a:tabLst/>
                        <a:defRPr/>
                      </a:pPr>
                      <a:r>
                        <a:rPr lang="en-US" sz="1200" b="1" noProof="1">
                          <a:solidFill>
                            <a:schemeClr val="tx1"/>
                          </a:solidFill>
                          <a:latin typeface="+mj-lt"/>
                        </a:rPr>
                        <a:t>Assess </a:t>
                      </a:r>
                      <a:r>
                        <a:rPr lang="en-US" sz="1200" b="1" noProof="1">
                          <a:solidFill>
                            <a:schemeClr val="tx1"/>
                          </a:solidFill>
                          <a:latin typeface="+mn-lt"/>
                        </a:rPr>
                        <a:t>&amp;</a:t>
                      </a:r>
                      <a:r>
                        <a:rPr lang="en-US" sz="1200" b="1" noProof="1">
                          <a:solidFill>
                            <a:schemeClr val="tx1"/>
                          </a:solidFill>
                          <a:latin typeface="+mj-lt"/>
                        </a:rPr>
                        <a:t> Strategise</a:t>
                      </a:r>
                    </a:p>
                  </a:txBody>
                  <a:tcPr marL="209160" marR="209160" marT="209160" marB="209160" anchor="ctr">
                    <a:lnL w="3175" cap="flat" cmpd="sng" algn="ctr">
                      <a:no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alpha val="49844"/>
                      </a:schemeClr>
                    </a:solidFill>
                  </a:tcPr>
                </a:tc>
                <a:tc>
                  <a:txBody>
                    <a:bodyPr/>
                    <a:lstStyle/>
                    <a:p>
                      <a:pPr marL="0" marR="0" lvl="0" indent="0" algn="l" defTabSz="914318" rtl="0" eaLnBrk="1" fontAlgn="auto" latinLnBrk="0" hangingPunct="1">
                        <a:lnSpc>
                          <a:spcPct val="110000"/>
                        </a:lnSpc>
                        <a:spcBef>
                          <a:spcPts val="0"/>
                        </a:spcBef>
                        <a:spcAft>
                          <a:spcPts val="0"/>
                        </a:spcAft>
                        <a:buClrTx/>
                        <a:buSzTx/>
                        <a:buFontTx/>
                        <a:buNone/>
                        <a:tabLst/>
                        <a:defRPr/>
                      </a:pPr>
                      <a:r>
                        <a:rPr lang="en-US" sz="900" b="0" noProof="1">
                          <a:solidFill>
                            <a:schemeClr val="accent1"/>
                          </a:solidFill>
                          <a:latin typeface="+mj-lt"/>
                        </a:rPr>
                        <a:t>Phase 6</a:t>
                      </a:r>
                    </a:p>
                    <a:p>
                      <a:pPr marL="0" marR="0" lvl="0" indent="0" algn="l" defTabSz="914318" rtl="0" eaLnBrk="1" fontAlgn="auto" latinLnBrk="0" hangingPunct="1">
                        <a:lnSpc>
                          <a:spcPct val="110000"/>
                        </a:lnSpc>
                        <a:spcBef>
                          <a:spcPts val="0"/>
                        </a:spcBef>
                        <a:spcAft>
                          <a:spcPts val="0"/>
                        </a:spcAft>
                        <a:buClrTx/>
                        <a:buSzTx/>
                        <a:buFontTx/>
                        <a:buNone/>
                        <a:tabLst/>
                        <a:defRPr/>
                      </a:pPr>
                      <a:r>
                        <a:rPr lang="en-US" sz="1200" b="1" noProof="1">
                          <a:solidFill>
                            <a:schemeClr val="tx1"/>
                          </a:solidFill>
                          <a:latin typeface="+mj-lt"/>
                        </a:rPr>
                        <a:t>Prepare for scale</a:t>
                      </a:r>
                    </a:p>
                  </a:txBody>
                  <a:tcPr marL="209160" marR="209160" marT="209160" marB="209160"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alpha val="49844"/>
                      </a:schemeClr>
                    </a:solidFill>
                  </a:tcPr>
                </a:tc>
                <a:tc>
                  <a:txBody>
                    <a:bodyPr/>
                    <a:lstStyle/>
                    <a:p>
                      <a:pPr marL="0" marR="0" lvl="0" indent="0" algn="l" defTabSz="914318" rtl="0" eaLnBrk="1" fontAlgn="auto" latinLnBrk="0" hangingPunct="1">
                        <a:lnSpc>
                          <a:spcPct val="110000"/>
                        </a:lnSpc>
                        <a:spcBef>
                          <a:spcPts val="0"/>
                        </a:spcBef>
                        <a:spcAft>
                          <a:spcPts val="0"/>
                        </a:spcAft>
                        <a:buClrTx/>
                        <a:buSzTx/>
                        <a:buFontTx/>
                        <a:buNone/>
                        <a:tabLst/>
                        <a:defRPr/>
                      </a:pPr>
                      <a:r>
                        <a:rPr lang="en-US" sz="900" b="0" noProof="1">
                          <a:solidFill>
                            <a:schemeClr val="accent1"/>
                          </a:solidFill>
                          <a:latin typeface="+mj-lt"/>
                        </a:rPr>
                        <a:t>Phase 7</a:t>
                      </a:r>
                    </a:p>
                    <a:p>
                      <a:pPr marL="0" marR="0" lvl="0" indent="0" algn="l" defTabSz="914318" rtl="0" eaLnBrk="1" fontAlgn="auto" latinLnBrk="0" hangingPunct="1">
                        <a:lnSpc>
                          <a:spcPct val="110000"/>
                        </a:lnSpc>
                        <a:spcBef>
                          <a:spcPts val="0"/>
                        </a:spcBef>
                        <a:spcAft>
                          <a:spcPts val="0"/>
                        </a:spcAft>
                        <a:buClrTx/>
                        <a:buSzTx/>
                        <a:buFontTx/>
                        <a:buNone/>
                        <a:tabLst/>
                        <a:defRPr/>
                      </a:pPr>
                      <a:r>
                        <a:rPr lang="en-US" sz="1200" b="1" noProof="1">
                          <a:solidFill>
                            <a:schemeClr val="tx1"/>
                          </a:solidFill>
                          <a:latin typeface="+mj-lt"/>
                        </a:rPr>
                        <a:t>Refine scaling strategy </a:t>
                      </a:r>
                      <a:r>
                        <a:rPr lang="en-US" sz="1200" b="1" noProof="1">
                          <a:solidFill>
                            <a:schemeClr val="tx1"/>
                          </a:solidFill>
                          <a:latin typeface="+mn-lt"/>
                        </a:rPr>
                        <a:t>&amp;</a:t>
                      </a:r>
                      <a:r>
                        <a:rPr lang="en-US" sz="1200" b="1" noProof="1">
                          <a:solidFill>
                            <a:schemeClr val="tx1"/>
                          </a:solidFill>
                          <a:latin typeface="+mj-lt"/>
                        </a:rPr>
                        <a:t> plan</a:t>
                      </a:r>
                    </a:p>
                  </a:txBody>
                  <a:tcPr marL="209160" marR="209160" marT="209160" marB="209160" anchor="ctr">
                    <a:lnL w="76200" cap="flat" cmpd="sng" algn="ctr">
                      <a:solidFill>
                        <a:schemeClr val="bg1"/>
                      </a:solidFill>
                      <a:prstDash val="solid"/>
                      <a:round/>
                      <a:headEnd type="none" w="med" len="med"/>
                      <a:tailEnd type="none" w="med" len="med"/>
                    </a:lnL>
                    <a:lnR w="3175" cap="flat" cmpd="sng" algn="ctr">
                      <a:no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alpha val="49844"/>
                      </a:schemeClr>
                    </a:solidFill>
                  </a:tcPr>
                </a:tc>
                <a:extLst>
                  <a:ext uri="{0D108BD9-81ED-4DB2-BD59-A6C34878D82A}">
                    <a16:rowId xmlns:a16="http://schemas.microsoft.com/office/drawing/2014/main" val="3819761224"/>
                  </a:ext>
                </a:extLst>
              </a:tr>
              <a:tr h="2560226">
                <a:tc>
                  <a:txBody>
                    <a:bodyPr/>
                    <a:lstStyle/>
                    <a:p>
                      <a:pPr marL="133350" indent="-133350">
                        <a:lnSpc>
                          <a:spcPct val="120000"/>
                        </a:lnSpc>
                        <a:spcAft>
                          <a:spcPts val="1200"/>
                        </a:spcAft>
                        <a:buFont typeface="Arial" panose="020B0604020202020204" pitchFamily="34" charset="0"/>
                        <a:buChar char="•"/>
                        <a:tabLst/>
                      </a:pPr>
                      <a:r>
                        <a:rPr lang="en-US" sz="1200" i="0" kern="1200" noProof="1">
                          <a:solidFill>
                            <a:schemeClr val="tx1"/>
                          </a:solidFill>
                          <a:latin typeface="+mn-lt"/>
                          <a:ea typeface="+mn-ea"/>
                          <a:cs typeface="+mn-cs"/>
                        </a:rPr>
                        <a:t>Is the solution ready to scale? What must improve?</a:t>
                      </a:r>
                    </a:p>
                    <a:p>
                      <a:pPr marL="133350" indent="-133350">
                        <a:lnSpc>
                          <a:spcPct val="120000"/>
                        </a:lnSpc>
                        <a:spcAft>
                          <a:spcPts val="1200"/>
                        </a:spcAft>
                        <a:buFont typeface="Arial" panose="020B0604020202020204" pitchFamily="34" charset="0"/>
                        <a:buChar char="•"/>
                        <a:tabLst/>
                      </a:pPr>
                      <a:r>
                        <a:rPr lang="en-US" sz="1200" i="0" kern="1200" noProof="1">
                          <a:solidFill>
                            <a:schemeClr val="tx1"/>
                          </a:solidFill>
                          <a:latin typeface="+mn-lt"/>
                          <a:ea typeface="+mn-ea"/>
                          <a:cs typeface="+mn-cs"/>
                        </a:rPr>
                        <a:t>Is there real demand and willingness to adopt?</a:t>
                      </a:r>
                    </a:p>
                    <a:p>
                      <a:pPr marL="133350" indent="-133350">
                        <a:lnSpc>
                          <a:spcPct val="120000"/>
                        </a:lnSpc>
                        <a:spcAft>
                          <a:spcPts val="1200"/>
                        </a:spcAft>
                        <a:buFont typeface="Arial" panose="020B0604020202020204" pitchFamily="34" charset="0"/>
                        <a:buChar char="•"/>
                        <a:tabLst/>
                      </a:pPr>
                      <a:r>
                        <a:rPr lang="en-US" sz="1200" i="0" kern="1200" noProof="1">
                          <a:solidFill>
                            <a:schemeClr val="tx1"/>
                          </a:solidFill>
                          <a:latin typeface="+mn-lt"/>
                          <a:ea typeface="+mn-ea"/>
                          <a:cs typeface="+mn-cs"/>
                        </a:rPr>
                        <a:t>Which contexts or users could we realistically scale to next?</a:t>
                      </a:r>
                    </a:p>
                    <a:p>
                      <a:pPr marL="133350" indent="-133350">
                        <a:lnSpc>
                          <a:spcPct val="120000"/>
                        </a:lnSpc>
                        <a:spcAft>
                          <a:spcPts val="1200"/>
                        </a:spcAft>
                        <a:buFont typeface="Arial" panose="020B0604020202020204" pitchFamily="34" charset="0"/>
                        <a:buChar char="•"/>
                        <a:tabLst/>
                      </a:pPr>
                      <a:r>
                        <a:rPr lang="en-US" sz="1200" i="0" kern="1200" noProof="1">
                          <a:solidFill>
                            <a:schemeClr val="tx1"/>
                          </a:solidFill>
                          <a:latin typeface="+mn-lt"/>
                          <a:ea typeface="+mn-ea"/>
                          <a:cs typeface="+mn-cs"/>
                        </a:rPr>
                        <a:t>What gaps exist in finance, operations, partnerships and systems?</a:t>
                      </a:r>
                    </a:p>
                  </a:txBody>
                  <a:tcPr marL="209160" marR="209160" marT="209160" marB="209160">
                    <a:lnL w="3175" cap="flat" cmpd="sng" algn="ctr">
                      <a:no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2">
                        <a:lumMod val="20000"/>
                        <a:lumOff val="80000"/>
                        <a:alpha val="49844"/>
                      </a:schemeClr>
                    </a:solidFill>
                  </a:tcPr>
                </a:tc>
                <a:tc>
                  <a:txBody>
                    <a:bodyPr/>
                    <a:lstStyle/>
                    <a:p>
                      <a:pPr marL="133350" indent="-133350">
                        <a:lnSpc>
                          <a:spcPct val="120000"/>
                        </a:lnSpc>
                        <a:spcAft>
                          <a:spcPts val="1200"/>
                        </a:spcAft>
                        <a:buFont typeface="Arial" panose="020B0604020202020204" pitchFamily="34" charset="0"/>
                        <a:buChar char="•"/>
                        <a:tabLst/>
                      </a:pPr>
                      <a:r>
                        <a:rPr lang="en-US" sz="1200" i="0" noProof="1">
                          <a:solidFill>
                            <a:schemeClr val="tx1"/>
                          </a:solidFill>
                        </a:rPr>
                        <a:t>How do we refine the solution for scalability?</a:t>
                      </a:r>
                    </a:p>
                    <a:p>
                      <a:pPr marL="133350" indent="-133350">
                        <a:lnSpc>
                          <a:spcPct val="120000"/>
                        </a:lnSpc>
                        <a:spcAft>
                          <a:spcPts val="1200"/>
                        </a:spcAft>
                        <a:buFont typeface="Arial" panose="020B0604020202020204" pitchFamily="34" charset="0"/>
                        <a:buChar char="•"/>
                        <a:tabLst/>
                      </a:pPr>
                      <a:r>
                        <a:rPr lang="en-US" sz="1200" i="0" kern="1200" noProof="1">
                          <a:solidFill>
                            <a:schemeClr val="tx1"/>
                          </a:solidFill>
                          <a:latin typeface="+mn-lt"/>
                          <a:ea typeface="+mn-ea"/>
                          <a:cs typeface="+mn-cs"/>
                        </a:rPr>
                        <a:t>How do we </a:t>
                      </a:r>
                      <a:r>
                        <a:rPr lang="sv-SE" sz="1200" i="0" kern="1200" dirty="0" err="1">
                          <a:solidFill>
                            <a:schemeClr val="tx1"/>
                          </a:solidFill>
                          <a:latin typeface="+mn-lt"/>
                          <a:ea typeface="+mn-ea"/>
                          <a:cs typeface="+mn-cs"/>
                        </a:rPr>
                        <a:t>prepare</a:t>
                      </a:r>
                      <a:r>
                        <a:rPr lang="sv-SE" sz="1200" i="0" kern="1200" dirty="0">
                          <a:solidFill>
                            <a:schemeClr val="tx1"/>
                          </a:solidFill>
                          <a:latin typeface="+mn-lt"/>
                          <a:ea typeface="+mn-ea"/>
                          <a:cs typeface="+mn-cs"/>
                        </a:rPr>
                        <a:t> </a:t>
                      </a:r>
                      <a:r>
                        <a:rPr lang="sv-SE" sz="1200" i="0" kern="1200" dirty="0" err="1">
                          <a:solidFill>
                            <a:schemeClr val="tx1"/>
                          </a:solidFill>
                          <a:latin typeface="+mn-lt"/>
                          <a:ea typeface="+mn-ea"/>
                          <a:cs typeface="+mn-cs"/>
                        </a:rPr>
                        <a:t>uptake</a:t>
                      </a:r>
                      <a:r>
                        <a:rPr lang="sv-SE" sz="1200" i="0" kern="1200" dirty="0">
                          <a:solidFill>
                            <a:schemeClr val="tx1"/>
                          </a:solidFill>
                          <a:latin typeface="+mn-lt"/>
                          <a:ea typeface="+mn-ea"/>
                          <a:cs typeface="+mn-cs"/>
                        </a:rPr>
                        <a:t>, </a:t>
                      </a:r>
                      <a:r>
                        <a:rPr lang="sv-SE" sz="1200" i="0" kern="1200" dirty="0" err="1">
                          <a:solidFill>
                            <a:schemeClr val="tx1"/>
                          </a:solidFill>
                          <a:latin typeface="+mn-lt"/>
                          <a:ea typeface="+mn-ea"/>
                          <a:cs typeface="+mn-cs"/>
                        </a:rPr>
                        <a:t>communicate</a:t>
                      </a:r>
                      <a:r>
                        <a:rPr lang="sv-SE" sz="1200" i="0" kern="1200" dirty="0">
                          <a:solidFill>
                            <a:schemeClr val="tx1"/>
                          </a:solidFill>
                          <a:latin typeface="+mn-lt"/>
                          <a:ea typeface="+mn-ea"/>
                          <a:cs typeface="+mn-cs"/>
                        </a:rPr>
                        <a:t> </a:t>
                      </a:r>
                      <a:r>
                        <a:rPr lang="sv-SE" sz="1200" i="0" kern="1200" dirty="0" err="1">
                          <a:solidFill>
                            <a:schemeClr val="tx1"/>
                          </a:solidFill>
                          <a:latin typeface="+mn-lt"/>
                          <a:ea typeface="+mn-ea"/>
                          <a:cs typeface="+mn-cs"/>
                        </a:rPr>
                        <a:t>value</a:t>
                      </a:r>
                      <a:r>
                        <a:rPr lang="sv-SE" sz="1200" i="0" kern="1200" dirty="0">
                          <a:solidFill>
                            <a:schemeClr val="tx1"/>
                          </a:solidFill>
                          <a:latin typeface="+mn-lt"/>
                          <a:ea typeface="+mn-ea"/>
                          <a:cs typeface="+mn-cs"/>
                        </a:rPr>
                        <a:t> </a:t>
                      </a:r>
                      <a:r>
                        <a:rPr lang="en-US" sz="1200" i="0" kern="1200" noProof="1">
                          <a:solidFill>
                            <a:schemeClr val="tx1"/>
                          </a:solidFill>
                          <a:latin typeface="+mn-lt"/>
                          <a:ea typeface="+mn-ea"/>
                          <a:cs typeface="+mn-cs"/>
                        </a:rPr>
                        <a:t>and reduce uncertainty?</a:t>
                      </a:r>
                    </a:p>
                    <a:p>
                      <a:pPr marL="133350" indent="-133350">
                        <a:lnSpc>
                          <a:spcPct val="120000"/>
                        </a:lnSpc>
                        <a:spcAft>
                          <a:spcPts val="1200"/>
                        </a:spcAft>
                        <a:buFont typeface="Arial" panose="020B0604020202020204" pitchFamily="34" charset="0"/>
                        <a:buChar char="•"/>
                        <a:tabLst/>
                      </a:pPr>
                      <a:r>
                        <a:rPr lang="en-US" sz="1200" i="0" noProof="1">
                          <a:solidFill>
                            <a:schemeClr val="tx1"/>
                          </a:solidFill>
                        </a:rPr>
                        <a:t>What must be built to scale: financial model, partnerships, support systems, policies?</a:t>
                      </a:r>
                    </a:p>
                  </a:txBody>
                  <a:tcPr marL="209160" marR="209160" marT="209160" marB="209160">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2">
                        <a:lumMod val="20000"/>
                        <a:lumOff val="80000"/>
                        <a:alpha val="49844"/>
                      </a:schemeClr>
                    </a:solidFill>
                  </a:tcPr>
                </a:tc>
                <a:tc>
                  <a:txBody>
                    <a:bodyPr/>
                    <a:lstStyle/>
                    <a:p>
                      <a:pPr marL="133350" indent="-133350">
                        <a:lnSpc>
                          <a:spcPct val="120000"/>
                        </a:lnSpc>
                        <a:spcAft>
                          <a:spcPts val="1200"/>
                        </a:spcAft>
                        <a:buFont typeface="Arial" panose="020B0604020202020204" pitchFamily="34" charset="0"/>
                        <a:buChar char="•"/>
                        <a:tabLst/>
                      </a:pPr>
                      <a:r>
                        <a:rPr lang="en-US" sz="1200" i="0" kern="1200" noProof="1">
                          <a:solidFill>
                            <a:schemeClr val="tx1"/>
                          </a:solidFill>
                          <a:latin typeface="+mn-lt"/>
                          <a:ea typeface="+mn-ea"/>
                          <a:cs typeface="+mn-cs"/>
                        </a:rPr>
                        <a:t>What is our clear scaling pathway and plan?</a:t>
                      </a:r>
                    </a:p>
                    <a:p>
                      <a:pPr marL="133350" indent="-133350">
                        <a:lnSpc>
                          <a:spcPct val="120000"/>
                        </a:lnSpc>
                        <a:spcAft>
                          <a:spcPts val="1200"/>
                        </a:spcAft>
                        <a:buFont typeface="Arial" panose="020B0604020202020204" pitchFamily="34" charset="0"/>
                        <a:buChar char="•"/>
                        <a:tabLst/>
                      </a:pPr>
                      <a:r>
                        <a:rPr lang="en-US" sz="1200" i="0" kern="1200" noProof="1">
                          <a:solidFill>
                            <a:schemeClr val="tx1"/>
                          </a:solidFill>
                          <a:latin typeface="+mn-lt"/>
                          <a:ea typeface="+mn-ea"/>
                          <a:cs typeface="+mn-cs"/>
                        </a:rPr>
                        <a:t>Who does what (roles &amp; responsibilities)?</a:t>
                      </a:r>
                    </a:p>
                    <a:p>
                      <a:pPr marL="133350" indent="-133350">
                        <a:lnSpc>
                          <a:spcPct val="120000"/>
                        </a:lnSpc>
                        <a:spcAft>
                          <a:spcPts val="1200"/>
                        </a:spcAft>
                        <a:buFont typeface="Arial" panose="020B0604020202020204" pitchFamily="34" charset="0"/>
                        <a:buChar char="•"/>
                        <a:tabLst/>
                      </a:pPr>
                      <a:r>
                        <a:rPr lang="en-US" sz="1200" i="0" kern="1200" noProof="1">
                          <a:solidFill>
                            <a:schemeClr val="tx1"/>
                          </a:solidFill>
                          <a:latin typeface="+mn-lt"/>
                          <a:ea typeface="+mn-ea"/>
                          <a:cs typeface="+mn-cs"/>
                        </a:rPr>
                        <a:t>What are key milestones, risks, and decision points?</a:t>
                      </a:r>
                    </a:p>
                    <a:p>
                      <a:pPr marL="133350" indent="-133350">
                        <a:lnSpc>
                          <a:spcPct val="120000"/>
                        </a:lnSpc>
                        <a:spcAft>
                          <a:spcPts val="1200"/>
                        </a:spcAft>
                        <a:buFont typeface="Arial" panose="020B0604020202020204" pitchFamily="34" charset="0"/>
                        <a:buChar char="•"/>
                        <a:tabLst/>
                      </a:pPr>
                      <a:r>
                        <a:rPr lang="en-US" sz="1200" i="0" kern="1200" noProof="1">
                          <a:solidFill>
                            <a:schemeClr val="tx1"/>
                          </a:solidFill>
                          <a:latin typeface="+mn-lt"/>
                          <a:ea typeface="+mn-ea"/>
                          <a:cs typeface="+mn-cs"/>
                        </a:rPr>
                        <a:t>Do we have leadership buy-in and resources?</a:t>
                      </a:r>
                    </a:p>
                  </a:txBody>
                  <a:tcPr marL="209160" marR="209160" marT="209160" marB="209160">
                    <a:lnL w="76200" cap="flat" cmpd="sng" algn="ctr">
                      <a:solidFill>
                        <a:schemeClr val="bg1"/>
                      </a:solidFill>
                      <a:prstDash val="solid"/>
                      <a:round/>
                      <a:headEnd type="none" w="med" len="med"/>
                      <a:tailEnd type="none" w="med" len="med"/>
                    </a:lnL>
                    <a:lnR w="3175" cap="flat" cmpd="sng" algn="ctr">
                      <a:noFill/>
                      <a:prstDash val="solid"/>
                      <a:round/>
                      <a:headEnd type="none" w="med" len="med"/>
                      <a:tailEnd type="none" w="med" len="med"/>
                    </a:lnR>
                    <a:lnT w="76200" cap="flat" cmpd="sng" algn="ctr">
                      <a:solidFill>
                        <a:schemeClr val="bg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2">
                        <a:lumMod val="20000"/>
                        <a:lumOff val="80000"/>
                        <a:alpha val="49844"/>
                      </a:schemeClr>
                    </a:solidFill>
                  </a:tcPr>
                </a:tc>
                <a:extLst>
                  <a:ext uri="{0D108BD9-81ED-4DB2-BD59-A6C34878D82A}">
                    <a16:rowId xmlns:a16="http://schemas.microsoft.com/office/drawing/2014/main" val="1703801730"/>
                  </a:ext>
                </a:extLst>
              </a:tr>
            </a:tbl>
          </a:graphicData>
        </a:graphic>
      </p:graphicFrame>
      <p:sp>
        <p:nvSpPr>
          <p:cNvPr id="9" name="Footer Placeholder 1">
            <a:extLst>
              <a:ext uri="{FF2B5EF4-FFF2-40B4-BE49-F238E27FC236}">
                <a16:creationId xmlns:a16="http://schemas.microsoft.com/office/drawing/2014/main" id="{24F94E1C-B4A0-9E16-C384-44E3121ABF39}"/>
              </a:ext>
            </a:extLst>
          </p:cNvPr>
          <p:cNvSpPr>
            <a:spLocks noGrp="1"/>
          </p:cNvSpPr>
          <p:nvPr>
            <p:ph type="ftr" sz="quarter" idx="12"/>
          </p:nvPr>
        </p:nvSpPr>
        <p:spPr>
          <a:xfrm>
            <a:off x="2615421" y="6509832"/>
            <a:ext cx="8841782" cy="211203"/>
          </a:xfrm>
        </p:spPr>
        <p:txBody>
          <a:bodyPr/>
          <a:lstStyle/>
          <a:p>
            <a:r>
              <a:rPr lang="nb-NO" err="1"/>
              <a:t>Reflection</a:t>
            </a:r>
            <a:r>
              <a:rPr lang="nb-NO"/>
              <a:t> </a:t>
            </a:r>
            <a:r>
              <a:rPr lang="nb-NO" err="1"/>
              <a:t>Tool</a:t>
            </a:r>
            <a:r>
              <a:rPr lang="nb-NO"/>
              <a:t>: Stage 2: Designing for </a:t>
            </a:r>
            <a:r>
              <a:rPr lang="nb-NO" err="1"/>
              <a:t>scale</a:t>
            </a:r>
            <a:endParaRPr lang="nb-NO"/>
          </a:p>
        </p:txBody>
      </p:sp>
      <p:pic>
        <p:nvPicPr>
          <p:cNvPr id="6" name="Picture 5">
            <a:extLst>
              <a:ext uri="{FF2B5EF4-FFF2-40B4-BE49-F238E27FC236}">
                <a16:creationId xmlns:a16="http://schemas.microsoft.com/office/drawing/2014/main" id="{FFF6CDE0-59D5-E90E-CFCE-0819E1462934}"/>
              </a:ext>
            </a:extLst>
          </p:cNvPr>
          <p:cNvPicPr>
            <a:picLocks noChangeAspect="1"/>
          </p:cNvPicPr>
          <p:nvPr/>
        </p:nvPicPr>
        <p:blipFill>
          <a:blip r:embed="rId2"/>
          <a:stretch>
            <a:fillRect/>
          </a:stretch>
        </p:blipFill>
        <p:spPr>
          <a:xfrm>
            <a:off x="757841" y="794563"/>
            <a:ext cx="685800" cy="241300"/>
          </a:xfrm>
          <a:prstGeom prst="rect">
            <a:avLst/>
          </a:prstGeom>
        </p:spPr>
      </p:pic>
      <p:sp>
        <p:nvSpPr>
          <p:cNvPr id="4" name="Rounded Rectangle 3">
            <a:extLst>
              <a:ext uri="{FF2B5EF4-FFF2-40B4-BE49-F238E27FC236}">
                <a16:creationId xmlns:a16="http://schemas.microsoft.com/office/drawing/2014/main" id="{8F8EAD57-ACEE-E3B3-3176-683D400D49C9}"/>
              </a:ext>
            </a:extLst>
          </p:cNvPr>
          <p:cNvSpPr/>
          <p:nvPr/>
        </p:nvSpPr>
        <p:spPr>
          <a:xfrm>
            <a:off x="518585" y="577821"/>
            <a:ext cx="10985918" cy="1056107"/>
          </a:xfrm>
          <a:prstGeom prst="roundRect">
            <a:avLst>
              <a:gd name="adj" fmla="val 970"/>
            </a:avLst>
          </a:prstGeom>
          <a:noFill/>
          <a:ln w="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1"/>
          </a:p>
        </p:txBody>
      </p:sp>
    </p:spTree>
    <p:extLst>
      <p:ext uri="{BB962C8B-B14F-4D97-AF65-F5344CB8AC3E}">
        <p14:creationId xmlns:p14="http://schemas.microsoft.com/office/powerpoint/2010/main" val="29705367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2B9981-1EB9-1164-B904-C7ADD0CE8216}"/>
            </a:ext>
          </a:extLst>
        </p:cNvPr>
        <p:cNvGrpSpPr/>
        <p:nvPr/>
      </p:nvGrpSpPr>
      <p:grpSpPr>
        <a:xfrm>
          <a:off x="0" y="0"/>
          <a:ext cx="0" cy="0"/>
          <a:chOff x="0" y="0"/>
          <a:chExt cx="0" cy="0"/>
        </a:xfrm>
      </p:grpSpPr>
      <p:sp>
        <p:nvSpPr>
          <p:cNvPr id="5" name="Rounded Rectangle 4">
            <a:extLst>
              <a:ext uri="{FF2B5EF4-FFF2-40B4-BE49-F238E27FC236}">
                <a16:creationId xmlns:a16="http://schemas.microsoft.com/office/drawing/2014/main" id="{56C471AE-FE63-0041-21EA-54166C80B643}"/>
              </a:ext>
            </a:extLst>
          </p:cNvPr>
          <p:cNvSpPr/>
          <p:nvPr/>
        </p:nvSpPr>
        <p:spPr>
          <a:xfrm>
            <a:off x="568400" y="616682"/>
            <a:ext cx="11084205" cy="1109144"/>
          </a:xfrm>
          <a:prstGeom prst="roundRect">
            <a:avLst>
              <a:gd name="adj" fmla="val 0"/>
            </a:avLst>
          </a:prstGeom>
          <a:solidFill>
            <a:schemeClr val="accent2">
              <a:lumMod val="20000"/>
              <a:lumOff val="80000"/>
            </a:schemeClr>
          </a:solidFill>
          <a:ln>
            <a:noFill/>
          </a:ln>
          <a:effectLst>
            <a:outerShdw blurRad="174256" dist="63500" dir="5400000" algn="ctr" rotWithShape="0">
              <a:schemeClr val="accent1">
                <a:lumMod val="50000"/>
                <a:alpha val="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1"/>
          </a:p>
        </p:txBody>
      </p:sp>
      <p:graphicFrame>
        <p:nvGraphicFramePr>
          <p:cNvPr id="3" name="Table 2">
            <a:extLst>
              <a:ext uri="{FF2B5EF4-FFF2-40B4-BE49-F238E27FC236}">
                <a16:creationId xmlns:a16="http://schemas.microsoft.com/office/drawing/2014/main" id="{794B8B21-6C3F-9DAB-1B3C-C5543ADE2B0A}"/>
              </a:ext>
            </a:extLst>
          </p:cNvPr>
          <p:cNvGraphicFramePr>
            <a:graphicFrameLocks noGrp="1"/>
          </p:cNvGraphicFramePr>
          <p:nvPr>
            <p:extLst>
              <p:ext uri="{D42A27DB-BD31-4B8C-83A1-F6EECF244321}">
                <p14:modId xmlns:p14="http://schemas.microsoft.com/office/powerpoint/2010/main" val="105804062"/>
              </p:ext>
            </p:extLst>
          </p:nvPr>
        </p:nvGraphicFramePr>
        <p:xfrm>
          <a:off x="575733" y="997753"/>
          <a:ext cx="11076872" cy="4313591"/>
        </p:xfrm>
        <a:graphic>
          <a:graphicData uri="http://schemas.openxmlformats.org/drawingml/2006/table">
            <a:tbl>
              <a:tblPr firstRow="1" bandRow="1">
                <a:tableStyleId>{5C22544A-7EE6-4342-B048-85BDC9FD1C3A}</a:tableStyleId>
              </a:tblPr>
              <a:tblGrid>
                <a:gridCol w="2769218">
                  <a:extLst>
                    <a:ext uri="{9D8B030D-6E8A-4147-A177-3AD203B41FA5}">
                      <a16:colId xmlns:a16="http://schemas.microsoft.com/office/drawing/2014/main" val="2925863979"/>
                    </a:ext>
                  </a:extLst>
                </a:gridCol>
                <a:gridCol w="2769218">
                  <a:extLst>
                    <a:ext uri="{9D8B030D-6E8A-4147-A177-3AD203B41FA5}">
                      <a16:colId xmlns:a16="http://schemas.microsoft.com/office/drawing/2014/main" val="1476991700"/>
                    </a:ext>
                  </a:extLst>
                </a:gridCol>
                <a:gridCol w="2769218">
                  <a:extLst>
                    <a:ext uri="{9D8B030D-6E8A-4147-A177-3AD203B41FA5}">
                      <a16:colId xmlns:a16="http://schemas.microsoft.com/office/drawing/2014/main" val="3220563447"/>
                    </a:ext>
                  </a:extLst>
                </a:gridCol>
                <a:gridCol w="2769218">
                  <a:extLst>
                    <a:ext uri="{9D8B030D-6E8A-4147-A177-3AD203B41FA5}">
                      <a16:colId xmlns:a16="http://schemas.microsoft.com/office/drawing/2014/main" val="751163241"/>
                    </a:ext>
                  </a:extLst>
                </a:gridCol>
              </a:tblGrid>
              <a:tr h="722701">
                <a:tc gridSpan="4">
                  <a:txBody>
                    <a:bodyPr/>
                    <a:lstStyle/>
                    <a:p>
                      <a:pPr marL="0" marR="0" lvl="0" indent="0" algn="l" defTabSz="914318" rtl="0" eaLnBrk="1" fontAlgn="auto" latinLnBrk="0" hangingPunct="1">
                        <a:lnSpc>
                          <a:spcPct val="100000"/>
                        </a:lnSpc>
                        <a:spcBef>
                          <a:spcPts val="0"/>
                        </a:spcBef>
                        <a:spcAft>
                          <a:spcPts val="0"/>
                        </a:spcAft>
                        <a:buClrTx/>
                        <a:buSzTx/>
                        <a:buFontTx/>
                        <a:buNone/>
                        <a:tabLst/>
                        <a:defRPr/>
                      </a:pPr>
                      <a:r>
                        <a:rPr lang="en-US" sz="1300" noProof="1">
                          <a:solidFill>
                            <a:schemeClr val="tx1"/>
                          </a:solidFill>
                          <a:latin typeface="+mj-lt"/>
                        </a:rPr>
                        <a:t>Stage 3 </a:t>
                      </a:r>
                    </a:p>
                    <a:p>
                      <a:pPr marL="0" marR="0" lvl="0" indent="0" algn="l" defTabSz="914318" rtl="0" eaLnBrk="1" fontAlgn="auto" latinLnBrk="0" hangingPunct="1">
                        <a:lnSpc>
                          <a:spcPct val="120000"/>
                        </a:lnSpc>
                        <a:spcBef>
                          <a:spcPts val="0"/>
                        </a:spcBef>
                        <a:spcAft>
                          <a:spcPts val="0"/>
                        </a:spcAft>
                        <a:buClrTx/>
                        <a:buSzTx/>
                        <a:buFontTx/>
                        <a:buNone/>
                        <a:tabLst/>
                        <a:defRPr/>
                      </a:pPr>
                      <a:r>
                        <a:rPr lang="en-US" sz="1300" noProof="1">
                          <a:solidFill>
                            <a:schemeClr val="tx1"/>
                          </a:solidFill>
                          <a:latin typeface="+mj-lt"/>
                        </a:rPr>
                        <a:t>Scaling impact</a:t>
                      </a:r>
                    </a:p>
                  </a:txBody>
                  <a:tcPr marL="209160" marR="209160" marT="209160" marB="209160">
                    <a:lnL w="3175" cap="flat" cmpd="sng" algn="ctr">
                      <a:noFill/>
                      <a:prstDash val="solid"/>
                      <a:round/>
                      <a:headEnd type="none" w="med" len="med"/>
                      <a:tailEnd type="none" w="med" len="med"/>
                    </a:lnL>
                    <a:lnR w="12700" cmpd="sng">
                      <a:noFill/>
                    </a:lnR>
                    <a:lnT w="12700" cmpd="sng">
                      <a:noFill/>
                    </a:lnT>
                    <a:lnB w="762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hMerge="1">
                  <a:txBody>
                    <a:bodyPr/>
                    <a:lstStyle/>
                    <a:p>
                      <a:endParaRPr lang="sv-SE"/>
                    </a:p>
                  </a:txBody>
                  <a:tcPr/>
                </a:tc>
                <a:tc hMerge="1">
                  <a:txBody>
                    <a:bodyPr/>
                    <a:lstStyle/>
                    <a:p>
                      <a:endParaRPr lang="sv-SE"/>
                    </a:p>
                  </a:txBody>
                  <a:tcPr/>
                </a:tc>
                <a:tc hMerge="1">
                  <a:txBody>
                    <a:bodyPr/>
                    <a:lstStyle/>
                    <a:p>
                      <a:endParaRPr lang="sv-SE"/>
                    </a:p>
                  </a:txBody>
                  <a:tcPr/>
                </a:tc>
                <a:extLst>
                  <a:ext uri="{0D108BD9-81ED-4DB2-BD59-A6C34878D82A}">
                    <a16:rowId xmlns:a16="http://schemas.microsoft.com/office/drawing/2014/main" val="3345300542"/>
                  </a:ext>
                </a:extLst>
              </a:tr>
              <a:tr h="778246">
                <a:tc>
                  <a:txBody>
                    <a:bodyPr/>
                    <a:lstStyle/>
                    <a:p>
                      <a:pPr marL="0" marR="0" lvl="0" indent="0" algn="l" defTabSz="914318" rtl="0" eaLnBrk="1" fontAlgn="auto" latinLnBrk="0" hangingPunct="1">
                        <a:lnSpc>
                          <a:spcPct val="110000"/>
                        </a:lnSpc>
                        <a:spcBef>
                          <a:spcPts val="0"/>
                        </a:spcBef>
                        <a:spcAft>
                          <a:spcPts val="0"/>
                        </a:spcAft>
                        <a:buClrTx/>
                        <a:buSzTx/>
                        <a:buFontTx/>
                        <a:buNone/>
                        <a:tabLst/>
                        <a:defRPr/>
                      </a:pPr>
                      <a:r>
                        <a:rPr lang="en-US" sz="900" b="0" noProof="1">
                          <a:solidFill>
                            <a:srgbClr val="464E8E"/>
                          </a:solidFill>
                          <a:latin typeface="+mj-lt"/>
                        </a:rPr>
                        <a:t>Phase 8</a:t>
                      </a:r>
                    </a:p>
                    <a:p>
                      <a:pPr marL="0" marR="0" lvl="0" indent="0" algn="l" defTabSz="914318" rtl="0" eaLnBrk="1" fontAlgn="auto" latinLnBrk="0" hangingPunct="1">
                        <a:lnSpc>
                          <a:spcPct val="110000"/>
                        </a:lnSpc>
                        <a:spcBef>
                          <a:spcPts val="0"/>
                        </a:spcBef>
                        <a:spcAft>
                          <a:spcPts val="0"/>
                        </a:spcAft>
                        <a:buClrTx/>
                        <a:buSzTx/>
                        <a:buFontTx/>
                        <a:buNone/>
                        <a:tabLst/>
                        <a:defRPr/>
                      </a:pPr>
                      <a:r>
                        <a:rPr lang="en-US" sz="1200" b="1" noProof="1">
                          <a:solidFill>
                            <a:schemeClr val="tx1"/>
                          </a:solidFill>
                          <a:latin typeface="+mj-lt"/>
                        </a:rPr>
                        <a:t>Build awareness</a:t>
                      </a:r>
                    </a:p>
                  </a:txBody>
                  <a:tcPr marL="209160" marR="209160" marT="209160" marB="209160" anchor="ctr">
                    <a:lnL w="3175" cap="flat" cmpd="sng" algn="ctr">
                      <a:no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alpha val="50132"/>
                      </a:schemeClr>
                    </a:solidFill>
                  </a:tcPr>
                </a:tc>
                <a:tc>
                  <a:txBody>
                    <a:bodyPr/>
                    <a:lstStyle/>
                    <a:p>
                      <a:pPr marL="0" marR="0" lvl="0" indent="0" algn="l" defTabSz="914318" rtl="0" eaLnBrk="1" fontAlgn="auto" latinLnBrk="0" hangingPunct="1">
                        <a:lnSpc>
                          <a:spcPct val="110000"/>
                        </a:lnSpc>
                        <a:spcBef>
                          <a:spcPts val="0"/>
                        </a:spcBef>
                        <a:spcAft>
                          <a:spcPts val="0"/>
                        </a:spcAft>
                        <a:buClrTx/>
                        <a:buSzTx/>
                        <a:buFontTx/>
                        <a:buNone/>
                        <a:tabLst/>
                        <a:defRPr/>
                      </a:pPr>
                      <a:r>
                        <a:rPr lang="en-US" sz="900" b="0" noProof="1">
                          <a:solidFill>
                            <a:srgbClr val="464E8E"/>
                          </a:solidFill>
                          <a:latin typeface="+mj-lt"/>
                        </a:rPr>
                        <a:t>Phase 9</a:t>
                      </a:r>
                    </a:p>
                    <a:p>
                      <a:pPr marL="0" marR="0" lvl="0" indent="0" algn="l" defTabSz="914318" rtl="0" eaLnBrk="1" fontAlgn="auto" latinLnBrk="0" hangingPunct="1">
                        <a:lnSpc>
                          <a:spcPct val="110000"/>
                        </a:lnSpc>
                        <a:spcBef>
                          <a:spcPts val="0"/>
                        </a:spcBef>
                        <a:spcAft>
                          <a:spcPts val="0"/>
                        </a:spcAft>
                        <a:buClrTx/>
                        <a:buSzTx/>
                        <a:buFontTx/>
                        <a:buNone/>
                        <a:tabLst/>
                        <a:defRPr/>
                      </a:pPr>
                      <a:r>
                        <a:rPr lang="en-US" sz="1200" b="1" noProof="1">
                          <a:solidFill>
                            <a:schemeClr val="tx1"/>
                          </a:solidFill>
                          <a:latin typeface="+mj-lt"/>
                        </a:rPr>
                        <a:t>Secure uptake</a:t>
                      </a:r>
                    </a:p>
                  </a:txBody>
                  <a:tcPr marL="209160" marR="209160" marT="209160" marB="209160"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alpha val="50132"/>
                      </a:schemeClr>
                    </a:solidFill>
                  </a:tcPr>
                </a:tc>
                <a:tc>
                  <a:txBody>
                    <a:bodyPr/>
                    <a:lstStyle/>
                    <a:p>
                      <a:pPr marL="0" marR="0" lvl="0" indent="0" algn="l" defTabSz="914318" rtl="0" eaLnBrk="1" fontAlgn="auto" latinLnBrk="0" hangingPunct="1">
                        <a:lnSpc>
                          <a:spcPct val="110000"/>
                        </a:lnSpc>
                        <a:spcBef>
                          <a:spcPts val="0"/>
                        </a:spcBef>
                        <a:spcAft>
                          <a:spcPts val="0"/>
                        </a:spcAft>
                        <a:buClrTx/>
                        <a:buSzTx/>
                        <a:buFontTx/>
                        <a:buNone/>
                        <a:tabLst/>
                        <a:defRPr/>
                      </a:pPr>
                      <a:r>
                        <a:rPr lang="en-US" sz="900" b="0" noProof="1">
                          <a:solidFill>
                            <a:srgbClr val="464E8E"/>
                          </a:solidFill>
                          <a:latin typeface="+mj-lt"/>
                        </a:rPr>
                        <a:t>Phase 10</a:t>
                      </a:r>
                    </a:p>
                    <a:p>
                      <a:pPr marL="0" marR="0" lvl="0" indent="0" algn="l" defTabSz="914318" rtl="0" eaLnBrk="1" fontAlgn="auto" latinLnBrk="0" hangingPunct="1">
                        <a:lnSpc>
                          <a:spcPct val="110000"/>
                        </a:lnSpc>
                        <a:spcBef>
                          <a:spcPts val="0"/>
                        </a:spcBef>
                        <a:spcAft>
                          <a:spcPts val="0"/>
                        </a:spcAft>
                        <a:buClrTx/>
                        <a:buSzTx/>
                        <a:buFontTx/>
                        <a:buNone/>
                        <a:tabLst/>
                        <a:defRPr/>
                      </a:pPr>
                      <a:r>
                        <a:rPr lang="en-US" sz="1200" b="1" noProof="1">
                          <a:solidFill>
                            <a:schemeClr val="tx1"/>
                          </a:solidFill>
                          <a:latin typeface="+mj-lt"/>
                        </a:rPr>
                        <a:t>Implement</a:t>
                      </a:r>
                    </a:p>
                  </a:txBody>
                  <a:tcPr marL="209160" marR="209160" marT="209160" marB="209160"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alpha val="50132"/>
                      </a:schemeClr>
                    </a:solidFill>
                  </a:tcPr>
                </a:tc>
                <a:tc>
                  <a:txBody>
                    <a:bodyPr/>
                    <a:lstStyle/>
                    <a:p>
                      <a:pPr marL="0" marR="0" lvl="0" indent="0" algn="l" defTabSz="914318" rtl="0" eaLnBrk="1" fontAlgn="auto" latinLnBrk="0" hangingPunct="1">
                        <a:lnSpc>
                          <a:spcPct val="110000"/>
                        </a:lnSpc>
                        <a:spcBef>
                          <a:spcPts val="0"/>
                        </a:spcBef>
                        <a:spcAft>
                          <a:spcPts val="0"/>
                        </a:spcAft>
                        <a:buClrTx/>
                        <a:buSzTx/>
                        <a:buFontTx/>
                        <a:buNone/>
                        <a:tabLst/>
                        <a:defRPr/>
                      </a:pPr>
                      <a:r>
                        <a:rPr lang="en-US" sz="900" b="0" noProof="1">
                          <a:solidFill>
                            <a:srgbClr val="464E8E"/>
                          </a:solidFill>
                          <a:latin typeface="+mj-lt"/>
                        </a:rPr>
                        <a:t>Phase 11</a:t>
                      </a:r>
                    </a:p>
                    <a:p>
                      <a:pPr marL="0" marR="0" lvl="0" indent="0" algn="l" defTabSz="914318" rtl="0" eaLnBrk="1" fontAlgn="auto" latinLnBrk="0" hangingPunct="1">
                        <a:lnSpc>
                          <a:spcPct val="110000"/>
                        </a:lnSpc>
                        <a:spcBef>
                          <a:spcPts val="0"/>
                        </a:spcBef>
                        <a:spcAft>
                          <a:spcPts val="0"/>
                        </a:spcAft>
                        <a:buClrTx/>
                        <a:buSzTx/>
                        <a:buFontTx/>
                        <a:buNone/>
                        <a:tabLst/>
                        <a:defRPr/>
                      </a:pPr>
                      <a:r>
                        <a:rPr lang="en-US" sz="1200" b="1" noProof="1">
                          <a:solidFill>
                            <a:schemeClr val="tx1"/>
                          </a:solidFill>
                          <a:latin typeface="+mj-lt"/>
                        </a:rPr>
                        <a:t>Sustain </a:t>
                      </a:r>
                      <a:r>
                        <a:rPr lang="en-US" sz="1200" b="1" noProof="1">
                          <a:solidFill>
                            <a:schemeClr val="tx1"/>
                          </a:solidFill>
                          <a:latin typeface="+mn-lt"/>
                        </a:rPr>
                        <a:t>&amp;</a:t>
                      </a:r>
                      <a:r>
                        <a:rPr lang="en-US" sz="1200" b="1" noProof="1">
                          <a:solidFill>
                            <a:schemeClr val="tx1"/>
                          </a:solidFill>
                          <a:latin typeface="+mj-lt"/>
                        </a:rPr>
                        <a:t> improve</a:t>
                      </a:r>
                    </a:p>
                  </a:txBody>
                  <a:tcPr marL="209160" marR="209160" marT="209160" marB="209160" anchor="ctr">
                    <a:lnL w="76200" cap="flat" cmpd="sng" algn="ctr">
                      <a:solidFill>
                        <a:schemeClr val="bg1"/>
                      </a:solidFill>
                      <a:prstDash val="solid"/>
                      <a:round/>
                      <a:headEnd type="none" w="med" len="med"/>
                      <a:tailEnd type="none" w="med" len="med"/>
                    </a:lnL>
                    <a:lnR w="12700" cmpd="sng">
                      <a:noFill/>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alpha val="50132"/>
                      </a:schemeClr>
                    </a:solidFill>
                  </a:tcPr>
                </a:tc>
                <a:extLst>
                  <a:ext uri="{0D108BD9-81ED-4DB2-BD59-A6C34878D82A}">
                    <a16:rowId xmlns:a16="http://schemas.microsoft.com/office/drawing/2014/main" val="1239772669"/>
                  </a:ext>
                </a:extLst>
              </a:tr>
              <a:tr h="2704592">
                <a:tc>
                  <a:txBody>
                    <a:bodyPr/>
                    <a:lstStyle/>
                    <a:p>
                      <a:pPr marL="133350" indent="-133350">
                        <a:lnSpc>
                          <a:spcPct val="120000"/>
                        </a:lnSpc>
                        <a:spcAft>
                          <a:spcPts val="1200"/>
                        </a:spcAft>
                        <a:buFont typeface="Arial" panose="020B0604020202020204" pitchFamily="34" charset="0"/>
                        <a:buChar char="•"/>
                        <a:tabLst/>
                      </a:pPr>
                      <a:r>
                        <a:rPr lang="en-US" sz="1200" i="0" noProof="1">
                          <a:solidFill>
                            <a:schemeClr val="tx1"/>
                          </a:solidFill>
                        </a:rPr>
                        <a:t>How do target adopters discover and trust the solution?</a:t>
                      </a:r>
                    </a:p>
                    <a:p>
                      <a:pPr marL="133350" indent="-133350">
                        <a:lnSpc>
                          <a:spcPct val="120000"/>
                        </a:lnSpc>
                        <a:spcAft>
                          <a:spcPts val="1200"/>
                        </a:spcAft>
                        <a:buFont typeface="Arial" panose="020B0604020202020204" pitchFamily="34" charset="0"/>
                        <a:buChar char="•"/>
                        <a:tabLst/>
                      </a:pPr>
                      <a:r>
                        <a:rPr lang="en-US" sz="1200" i="0" noProof="1">
                          <a:solidFill>
                            <a:schemeClr val="tx1"/>
                          </a:solidFill>
                        </a:rPr>
                        <a:t>How do we clearly communicate value and results?</a:t>
                      </a:r>
                    </a:p>
                  </a:txBody>
                  <a:tcPr marL="209160" marR="209160" marT="209160" marB="209160">
                    <a:lnL w="3175" cap="flat" cmpd="sng" algn="ctr">
                      <a:no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2">
                        <a:lumMod val="20000"/>
                        <a:lumOff val="80000"/>
                        <a:alpha val="50132"/>
                      </a:schemeClr>
                    </a:solidFill>
                  </a:tcPr>
                </a:tc>
                <a:tc>
                  <a:txBody>
                    <a:bodyPr/>
                    <a:lstStyle/>
                    <a:p>
                      <a:pPr marL="133350" indent="-122238">
                        <a:lnSpc>
                          <a:spcPct val="120000"/>
                        </a:lnSpc>
                        <a:spcAft>
                          <a:spcPts val="1200"/>
                        </a:spcAft>
                        <a:buFont typeface="Arial" panose="020B0604020202020204" pitchFamily="34" charset="0"/>
                        <a:buChar char="•"/>
                        <a:tabLst/>
                      </a:pPr>
                      <a:r>
                        <a:rPr lang="en-US" sz="1200" i="0" noProof="1">
                          <a:solidFill>
                            <a:schemeClr val="tx1"/>
                          </a:solidFill>
                        </a:rPr>
                        <a:t>Why would decision-makers choose this solution?</a:t>
                      </a:r>
                    </a:p>
                    <a:p>
                      <a:pPr marL="133350" indent="-122238">
                        <a:lnSpc>
                          <a:spcPct val="120000"/>
                        </a:lnSpc>
                        <a:spcAft>
                          <a:spcPts val="1200"/>
                        </a:spcAft>
                        <a:buFont typeface="Arial" panose="020B0604020202020204" pitchFamily="34" charset="0"/>
                        <a:buChar char="•"/>
                        <a:tabLst/>
                      </a:pPr>
                      <a:r>
                        <a:rPr lang="en-US" sz="1200" i="0" noProof="1">
                          <a:solidFill>
                            <a:schemeClr val="tx1"/>
                          </a:solidFill>
                        </a:rPr>
                        <a:t>How do we reduce perceived cost, risk, and uncertainty?</a:t>
                      </a:r>
                    </a:p>
                    <a:p>
                      <a:pPr marL="133350" indent="-122238">
                        <a:lnSpc>
                          <a:spcPct val="120000"/>
                        </a:lnSpc>
                        <a:spcAft>
                          <a:spcPts val="1200"/>
                        </a:spcAft>
                        <a:buFont typeface="Arial" panose="020B0604020202020204" pitchFamily="34" charset="0"/>
                        <a:buChar char="•"/>
                        <a:tabLst/>
                      </a:pPr>
                      <a:r>
                        <a:rPr lang="en-US" sz="1200" i="0" noProof="1">
                          <a:solidFill>
                            <a:schemeClr val="tx1"/>
                          </a:solidFill>
                        </a:rPr>
                        <a:t>What proof, cases, or pilots are needed?</a:t>
                      </a:r>
                    </a:p>
                  </a:txBody>
                  <a:tcPr marL="209160" marR="209160" marT="209160" marB="209160">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2">
                        <a:lumMod val="20000"/>
                        <a:lumOff val="80000"/>
                        <a:alpha val="50132"/>
                      </a:schemeClr>
                    </a:solidFill>
                  </a:tcPr>
                </a:tc>
                <a:tc>
                  <a:txBody>
                    <a:bodyPr/>
                    <a:lstStyle/>
                    <a:p>
                      <a:pPr marL="133350" indent="-133350">
                        <a:lnSpc>
                          <a:spcPct val="120000"/>
                        </a:lnSpc>
                        <a:spcAft>
                          <a:spcPts val="1200"/>
                        </a:spcAft>
                        <a:buFont typeface="Arial" panose="020B0604020202020204" pitchFamily="34" charset="0"/>
                        <a:buChar char="•"/>
                        <a:tabLst/>
                      </a:pPr>
                      <a:r>
                        <a:rPr lang="en-US" sz="1200" i="0" noProof="1">
                          <a:solidFill>
                            <a:schemeClr val="tx1"/>
                          </a:solidFill>
                        </a:rPr>
                        <a:t>How do we support successful implementation in new contexts?</a:t>
                      </a:r>
                    </a:p>
                    <a:p>
                      <a:pPr marL="133350" indent="-133350">
                        <a:lnSpc>
                          <a:spcPct val="120000"/>
                        </a:lnSpc>
                        <a:spcAft>
                          <a:spcPts val="1200"/>
                        </a:spcAft>
                        <a:buFont typeface="Arial" panose="020B0604020202020204" pitchFamily="34" charset="0"/>
                        <a:buChar char="•"/>
                        <a:tabLst/>
                      </a:pPr>
                      <a:r>
                        <a:rPr lang="en-US" sz="1200" i="0" noProof="1">
                          <a:solidFill>
                            <a:schemeClr val="tx1"/>
                          </a:solidFill>
                        </a:rPr>
                        <a:t>Are delivery, training, and support systems in place?</a:t>
                      </a:r>
                    </a:p>
                    <a:p>
                      <a:pPr marL="133350" indent="-133350">
                        <a:lnSpc>
                          <a:spcPct val="120000"/>
                        </a:lnSpc>
                        <a:spcAft>
                          <a:spcPts val="1200"/>
                        </a:spcAft>
                        <a:buFont typeface="Arial" panose="020B0604020202020204" pitchFamily="34" charset="0"/>
                        <a:buChar char="•"/>
                        <a:tabLst/>
                      </a:pPr>
                      <a:r>
                        <a:rPr lang="en-US" sz="1200" i="0" noProof="1">
                          <a:solidFill>
                            <a:schemeClr val="tx1"/>
                          </a:solidFill>
                        </a:rPr>
                        <a:t>How do we capture and improve based on learnings from implementation? </a:t>
                      </a:r>
                    </a:p>
                  </a:txBody>
                  <a:tcPr marL="209160" marR="209160" marT="209160" marB="209160">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2">
                        <a:lumMod val="20000"/>
                        <a:lumOff val="80000"/>
                        <a:alpha val="50132"/>
                      </a:schemeClr>
                    </a:solidFill>
                  </a:tcPr>
                </a:tc>
                <a:tc>
                  <a:txBody>
                    <a:bodyPr/>
                    <a:lstStyle/>
                    <a:p>
                      <a:pPr marL="133350" indent="-122238">
                        <a:lnSpc>
                          <a:spcPct val="120000"/>
                        </a:lnSpc>
                        <a:spcAft>
                          <a:spcPts val="1200"/>
                        </a:spcAft>
                        <a:buFont typeface="Arial" panose="020B0604020202020204" pitchFamily="34" charset="0"/>
                        <a:buChar char="•"/>
                        <a:tabLst/>
                      </a:pPr>
                      <a:r>
                        <a:rPr lang="en-US" sz="1200" i="0" noProof="1">
                          <a:solidFill>
                            <a:schemeClr val="tx1"/>
                          </a:solidFill>
                        </a:rPr>
                        <a:t>How do we ensure continued use and ownership?</a:t>
                      </a:r>
                    </a:p>
                    <a:p>
                      <a:pPr marL="133350" indent="-122238">
                        <a:lnSpc>
                          <a:spcPct val="120000"/>
                        </a:lnSpc>
                        <a:spcAft>
                          <a:spcPts val="1200"/>
                        </a:spcAft>
                        <a:buFont typeface="Arial" panose="020B0604020202020204" pitchFamily="34" charset="0"/>
                        <a:buChar char="•"/>
                        <a:tabLst/>
                      </a:pPr>
                      <a:r>
                        <a:rPr lang="en-US" sz="1200" i="0" noProof="1">
                          <a:solidFill>
                            <a:schemeClr val="tx1"/>
                          </a:solidFill>
                        </a:rPr>
                        <a:t>How do we learn, adapt, and improve over time?</a:t>
                      </a:r>
                    </a:p>
                    <a:p>
                      <a:pPr marL="133350" indent="-122238">
                        <a:lnSpc>
                          <a:spcPct val="120000"/>
                        </a:lnSpc>
                        <a:spcAft>
                          <a:spcPts val="1200"/>
                        </a:spcAft>
                        <a:buFont typeface="Arial" panose="020B0604020202020204" pitchFamily="34" charset="0"/>
                        <a:buChar char="•"/>
                        <a:tabLst/>
                      </a:pPr>
                      <a:r>
                        <a:rPr lang="en-US" sz="1200" i="0" noProof="1">
                          <a:solidFill>
                            <a:schemeClr val="tx1"/>
                          </a:solidFill>
                        </a:rPr>
                        <a:t>How do we embed the solution into systems?</a:t>
                      </a:r>
                    </a:p>
                  </a:txBody>
                  <a:tcPr marL="209160" marR="209160" marT="209160" marB="209160">
                    <a:lnL w="76200" cap="flat" cmpd="sng" algn="ctr">
                      <a:solidFill>
                        <a:schemeClr val="bg1"/>
                      </a:solidFill>
                      <a:prstDash val="solid"/>
                      <a:round/>
                      <a:headEnd type="none" w="med" len="med"/>
                      <a:tailEnd type="none" w="med" len="med"/>
                    </a:lnL>
                    <a:lnR w="12700" cmpd="sng">
                      <a:noFill/>
                    </a:lnR>
                    <a:lnT w="76200" cap="flat" cmpd="sng" algn="ctr">
                      <a:solidFill>
                        <a:schemeClr val="bg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2">
                        <a:lumMod val="20000"/>
                        <a:lumOff val="80000"/>
                        <a:alpha val="50132"/>
                      </a:schemeClr>
                    </a:solidFill>
                  </a:tcPr>
                </a:tc>
                <a:extLst>
                  <a:ext uri="{0D108BD9-81ED-4DB2-BD59-A6C34878D82A}">
                    <a16:rowId xmlns:a16="http://schemas.microsoft.com/office/drawing/2014/main" val="1678833398"/>
                  </a:ext>
                </a:extLst>
              </a:tr>
            </a:tbl>
          </a:graphicData>
        </a:graphic>
      </p:graphicFrame>
      <p:pic>
        <p:nvPicPr>
          <p:cNvPr id="7" name="Picture 6">
            <a:extLst>
              <a:ext uri="{FF2B5EF4-FFF2-40B4-BE49-F238E27FC236}">
                <a16:creationId xmlns:a16="http://schemas.microsoft.com/office/drawing/2014/main" id="{3AEAC788-A024-FFE2-40B4-3C6171820322}"/>
              </a:ext>
            </a:extLst>
          </p:cNvPr>
          <p:cNvPicPr>
            <a:picLocks noChangeAspect="1"/>
          </p:cNvPicPr>
          <p:nvPr/>
        </p:nvPicPr>
        <p:blipFill>
          <a:blip r:embed="rId2"/>
          <a:stretch>
            <a:fillRect/>
          </a:stretch>
        </p:blipFill>
        <p:spPr>
          <a:xfrm>
            <a:off x="751874" y="710822"/>
            <a:ext cx="711200" cy="444500"/>
          </a:xfrm>
          <a:prstGeom prst="rect">
            <a:avLst/>
          </a:prstGeom>
        </p:spPr>
      </p:pic>
      <p:sp>
        <p:nvSpPr>
          <p:cNvPr id="4" name="Footer Placeholder 1">
            <a:extLst>
              <a:ext uri="{FF2B5EF4-FFF2-40B4-BE49-F238E27FC236}">
                <a16:creationId xmlns:a16="http://schemas.microsoft.com/office/drawing/2014/main" id="{94744C23-11D5-AA5F-21B2-8E345E7EBF2F}"/>
              </a:ext>
            </a:extLst>
          </p:cNvPr>
          <p:cNvSpPr>
            <a:spLocks noGrp="1"/>
          </p:cNvSpPr>
          <p:nvPr>
            <p:ph type="ftr" sz="quarter" idx="12"/>
          </p:nvPr>
        </p:nvSpPr>
        <p:spPr>
          <a:xfrm>
            <a:off x="2615421" y="6509832"/>
            <a:ext cx="8841782" cy="211203"/>
          </a:xfrm>
        </p:spPr>
        <p:txBody>
          <a:bodyPr/>
          <a:lstStyle/>
          <a:p>
            <a:r>
              <a:rPr lang="nb-NO" err="1"/>
              <a:t>Reflection</a:t>
            </a:r>
            <a:r>
              <a:rPr lang="nb-NO"/>
              <a:t> </a:t>
            </a:r>
            <a:r>
              <a:rPr lang="nb-NO" err="1"/>
              <a:t>Tool</a:t>
            </a:r>
            <a:r>
              <a:rPr lang="nb-NO"/>
              <a:t>: Stage 3: Designing for </a:t>
            </a:r>
            <a:r>
              <a:rPr lang="nb-NO" err="1"/>
              <a:t>scale</a:t>
            </a:r>
            <a:endParaRPr lang="nb-NO"/>
          </a:p>
        </p:txBody>
      </p:sp>
      <p:sp>
        <p:nvSpPr>
          <p:cNvPr id="6" name="Rounded Rectangle 5">
            <a:extLst>
              <a:ext uri="{FF2B5EF4-FFF2-40B4-BE49-F238E27FC236}">
                <a16:creationId xmlns:a16="http://schemas.microsoft.com/office/drawing/2014/main" id="{090FD327-7C4E-E5A9-DC7C-BA124B49C8B1}"/>
              </a:ext>
            </a:extLst>
          </p:cNvPr>
          <p:cNvSpPr/>
          <p:nvPr/>
        </p:nvSpPr>
        <p:spPr>
          <a:xfrm>
            <a:off x="518585" y="577821"/>
            <a:ext cx="11016346" cy="1148005"/>
          </a:xfrm>
          <a:prstGeom prst="roundRect">
            <a:avLst>
              <a:gd name="adj" fmla="val 970"/>
            </a:avLst>
          </a:prstGeom>
          <a:noFill/>
          <a:ln w="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1"/>
          </a:p>
        </p:txBody>
      </p:sp>
    </p:spTree>
    <p:extLst>
      <p:ext uri="{BB962C8B-B14F-4D97-AF65-F5344CB8AC3E}">
        <p14:creationId xmlns:p14="http://schemas.microsoft.com/office/powerpoint/2010/main" val="20760202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showMasterSp="0">
  <p:cSld>
    <p:bg>
      <p:bgPr>
        <a:solidFill>
          <a:schemeClr val="bg1">
            <a:alpha val="74733"/>
          </a:schemeClr>
        </a:solidFill>
        <a:effectLst/>
      </p:bgPr>
    </p:bg>
    <p:spTree>
      <p:nvGrpSpPr>
        <p:cNvPr id="1" name="">
          <a:extLst>
            <a:ext uri="{FF2B5EF4-FFF2-40B4-BE49-F238E27FC236}">
              <a16:creationId xmlns:a16="http://schemas.microsoft.com/office/drawing/2014/main" id="{F3D8D94A-55C1-42C5-23DC-D508369CCD32}"/>
            </a:ext>
          </a:extLst>
        </p:cNvPr>
        <p:cNvGrpSpPr/>
        <p:nvPr/>
      </p:nvGrpSpPr>
      <p:grpSpPr>
        <a:xfrm>
          <a:off x="0" y="0"/>
          <a:ext cx="0" cy="0"/>
          <a:chOff x="0" y="0"/>
          <a:chExt cx="0" cy="0"/>
        </a:xfrm>
      </p:grpSpPr>
      <p:grpSp>
        <p:nvGrpSpPr>
          <p:cNvPr id="13" name="Group 12">
            <a:extLst>
              <a:ext uri="{FF2B5EF4-FFF2-40B4-BE49-F238E27FC236}">
                <a16:creationId xmlns:a16="http://schemas.microsoft.com/office/drawing/2014/main" id="{7A7638F2-5438-B3AF-8611-379A37F8B508}"/>
              </a:ext>
            </a:extLst>
          </p:cNvPr>
          <p:cNvGrpSpPr/>
          <p:nvPr/>
        </p:nvGrpSpPr>
        <p:grpSpPr>
          <a:xfrm>
            <a:off x="286874" y="366707"/>
            <a:ext cx="11618251" cy="6259987"/>
            <a:chOff x="544084" y="586659"/>
            <a:chExt cx="12846262" cy="2770622"/>
          </a:xfrm>
          <a:solidFill>
            <a:schemeClr val="accent2">
              <a:lumMod val="20000"/>
              <a:lumOff val="80000"/>
              <a:alpha val="74750"/>
            </a:schemeClr>
          </a:solidFill>
        </p:grpSpPr>
        <p:sp>
          <p:nvSpPr>
            <p:cNvPr id="9" name="Rounded Rectangle 8">
              <a:extLst>
                <a:ext uri="{FF2B5EF4-FFF2-40B4-BE49-F238E27FC236}">
                  <a16:creationId xmlns:a16="http://schemas.microsoft.com/office/drawing/2014/main" id="{F410E97F-55F6-52A8-F142-D9F5336327AC}"/>
                </a:ext>
              </a:extLst>
            </p:cNvPr>
            <p:cNvSpPr/>
            <p:nvPr/>
          </p:nvSpPr>
          <p:spPr>
            <a:xfrm>
              <a:off x="544084" y="586659"/>
              <a:ext cx="1291938" cy="2770622"/>
            </a:xfrm>
            <a:prstGeom prst="roundRect">
              <a:avLst>
                <a:gd name="adj" fmla="val 0"/>
              </a:avLst>
            </a:prstGeom>
            <a:grpFill/>
            <a:ln>
              <a:noFill/>
            </a:ln>
            <a:effectLst>
              <a:outerShdw blurRad="174256" dist="63500" dir="5400000" algn="ctr" rotWithShape="0">
                <a:schemeClr val="accent1">
                  <a:lumMod val="50000"/>
                  <a:alpha val="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1"/>
            </a:p>
          </p:txBody>
        </p:sp>
        <p:sp>
          <p:nvSpPr>
            <p:cNvPr id="10" name="Rounded Rectangle 9">
              <a:extLst>
                <a:ext uri="{FF2B5EF4-FFF2-40B4-BE49-F238E27FC236}">
                  <a16:creationId xmlns:a16="http://schemas.microsoft.com/office/drawing/2014/main" id="{65FA3885-2BDB-1F72-8AAE-D528BA746FA3}"/>
                </a:ext>
              </a:extLst>
            </p:cNvPr>
            <p:cNvSpPr/>
            <p:nvPr/>
          </p:nvSpPr>
          <p:spPr>
            <a:xfrm>
              <a:off x="1958288" y="586659"/>
              <a:ext cx="3817127" cy="2770622"/>
            </a:xfrm>
            <a:prstGeom prst="roundRect">
              <a:avLst>
                <a:gd name="adj" fmla="val 0"/>
              </a:avLst>
            </a:prstGeom>
            <a:grpFill/>
            <a:ln>
              <a:noFill/>
            </a:ln>
            <a:effectLst>
              <a:outerShdw blurRad="174256" dist="63500" dir="5400000" algn="ctr" rotWithShape="0">
                <a:schemeClr val="accent1">
                  <a:lumMod val="50000"/>
                  <a:alpha val="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1"/>
            </a:p>
          </p:txBody>
        </p:sp>
        <p:sp>
          <p:nvSpPr>
            <p:cNvPr id="11" name="Rounded Rectangle 10">
              <a:extLst>
                <a:ext uri="{FF2B5EF4-FFF2-40B4-BE49-F238E27FC236}">
                  <a16:creationId xmlns:a16="http://schemas.microsoft.com/office/drawing/2014/main" id="{CF0F0D25-A135-D085-CED5-CD9C0079B501}"/>
                </a:ext>
              </a:extLst>
            </p:cNvPr>
            <p:cNvSpPr/>
            <p:nvPr/>
          </p:nvSpPr>
          <p:spPr>
            <a:xfrm>
              <a:off x="5897679" y="586659"/>
              <a:ext cx="3253437" cy="2770622"/>
            </a:xfrm>
            <a:prstGeom prst="roundRect">
              <a:avLst>
                <a:gd name="adj" fmla="val 78"/>
              </a:avLst>
            </a:prstGeom>
            <a:grpFill/>
            <a:ln>
              <a:noFill/>
            </a:ln>
            <a:effectLst>
              <a:outerShdw blurRad="174256" dist="63500" dir="5400000" algn="ctr" rotWithShape="0">
                <a:schemeClr val="accent1">
                  <a:lumMod val="50000"/>
                  <a:alpha val="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1"/>
            </a:p>
          </p:txBody>
        </p:sp>
        <p:sp>
          <p:nvSpPr>
            <p:cNvPr id="12" name="Rounded Rectangle 11">
              <a:extLst>
                <a:ext uri="{FF2B5EF4-FFF2-40B4-BE49-F238E27FC236}">
                  <a16:creationId xmlns:a16="http://schemas.microsoft.com/office/drawing/2014/main" id="{7B42D241-D97B-F0CA-AA71-9882040527AE}"/>
                </a:ext>
              </a:extLst>
            </p:cNvPr>
            <p:cNvSpPr/>
            <p:nvPr/>
          </p:nvSpPr>
          <p:spPr>
            <a:xfrm>
              <a:off x="9273382" y="586659"/>
              <a:ext cx="4116964" cy="2770622"/>
            </a:xfrm>
            <a:prstGeom prst="roundRect">
              <a:avLst>
                <a:gd name="adj" fmla="val 96"/>
              </a:avLst>
            </a:prstGeom>
            <a:grpFill/>
            <a:ln>
              <a:noFill/>
            </a:ln>
            <a:effectLst>
              <a:outerShdw blurRad="174256" dist="63500" dir="5400000" algn="ctr" rotWithShape="0">
                <a:schemeClr val="accent1">
                  <a:lumMod val="50000"/>
                  <a:alpha val="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1"/>
            </a:p>
          </p:txBody>
        </p:sp>
      </p:grpSp>
      <p:pic>
        <p:nvPicPr>
          <p:cNvPr id="4" name="Picture 3">
            <a:extLst>
              <a:ext uri="{FF2B5EF4-FFF2-40B4-BE49-F238E27FC236}">
                <a16:creationId xmlns:a16="http://schemas.microsoft.com/office/drawing/2014/main" id="{D8E6646A-4224-4E4A-A634-B47EEF8566CA}"/>
              </a:ext>
            </a:extLst>
          </p:cNvPr>
          <p:cNvPicPr>
            <a:picLocks noChangeAspect="1"/>
          </p:cNvPicPr>
          <p:nvPr/>
        </p:nvPicPr>
        <p:blipFill>
          <a:blip r:embed="rId2"/>
          <a:stretch>
            <a:fillRect/>
          </a:stretch>
        </p:blipFill>
        <p:spPr>
          <a:xfrm>
            <a:off x="499381" y="730241"/>
            <a:ext cx="368300" cy="228600"/>
          </a:xfrm>
          <a:prstGeom prst="rect">
            <a:avLst/>
          </a:prstGeom>
        </p:spPr>
      </p:pic>
      <p:pic>
        <p:nvPicPr>
          <p:cNvPr id="5" name="Picture 4">
            <a:extLst>
              <a:ext uri="{FF2B5EF4-FFF2-40B4-BE49-F238E27FC236}">
                <a16:creationId xmlns:a16="http://schemas.microsoft.com/office/drawing/2014/main" id="{80F5B38F-4889-0C95-4871-ADAA80480084}"/>
              </a:ext>
            </a:extLst>
          </p:cNvPr>
          <p:cNvPicPr>
            <a:picLocks noChangeAspect="1"/>
          </p:cNvPicPr>
          <p:nvPr/>
        </p:nvPicPr>
        <p:blipFill>
          <a:blip r:embed="rId3"/>
          <a:stretch>
            <a:fillRect/>
          </a:stretch>
        </p:blipFill>
        <p:spPr>
          <a:xfrm>
            <a:off x="1667819" y="801011"/>
            <a:ext cx="685800" cy="203200"/>
          </a:xfrm>
          <a:prstGeom prst="rect">
            <a:avLst/>
          </a:prstGeom>
        </p:spPr>
      </p:pic>
      <p:pic>
        <p:nvPicPr>
          <p:cNvPr id="6" name="Picture 5">
            <a:extLst>
              <a:ext uri="{FF2B5EF4-FFF2-40B4-BE49-F238E27FC236}">
                <a16:creationId xmlns:a16="http://schemas.microsoft.com/office/drawing/2014/main" id="{E62FB136-D63F-7902-54CA-D89B8A6FEDF3}"/>
              </a:ext>
            </a:extLst>
          </p:cNvPr>
          <p:cNvPicPr>
            <a:picLocks noChangeAspect="1"/>
          </p:cNvPicPr>
          <p:nvPr/>
        </p:nvPicPr>
        <p:blipFill>
          <a:blip r:embed="rId4"/>
          <a:stretch>
            <a:fillRect/>
          </a:stretch>
        </p:blipFill>
        <p:spPr>
          <a:xfrm>
            <a:off x="5198627" y="801011"/>
            <a:ext cx="685800" cy="241300"/>
          </a:xfrm>
          <a:prstGeom prst="rect">
            <a:avLst/>
          </a:prstGeom>
        </p:spPr>
      </p:pic>
      <p:pic>
        <p:nvPicPr>
          <p:cNvPr id="7" name="Picture 6">
            <a:extLst>
              <a:ext uri="{FF2B5EF4-FFF2-40B4-BE49-F238E27FC236}">
                <a16:creationId xmlns:a16="http://schemas.microsoft.com/office/drawing/2014/main" id="{65D49B0C-D347-47CC-67B9-CAF8147611F2}"/>
              </a:ext>
            </a:extLst>
          </p:cNvPr>
          <p:cNvPicPr>
            <a:picLocks noChangeAspect="1"/>
          </p:cNvPicPr>
          <p:nvPr/>
        </p:nvPicPr>
        <p:blipFill>
          <a:blip r:embed="rId5"/>
          <a:stretch>
            <a:fillRect/>
          </a:stretch>
        </p:blipFill>
        <p:spPr>
          <a:xfrm>
            <a:off x="8349296" y="622291"/>
            <a:ext cx="711200" cy="444500"/>
          </a:xfrm>
          <a:prstGeom prst="rect">
            <a:avLst/>
          </a:prstGeom>
        </p:spPr>
      </p:pic>
      <p:graphicFrame>
        <p:nvGraphicFramePr>
          <p:cNvPr id="8" name="Tabell 18">
            <a:extLst>
              <a:ext uri="{FF2B5EF4-FFF2-40B4-BE49-F238E27FC236}">
                <a16:creationId xmlns:a16="http://schemas.microsoft.com/office/drawing/2014/main" id="{F6FE0CFE-EDE4-58F5-FA70-67A09F83EDFA}"/>
              </a:ext>
            </a:extLst>
          </p:cNvPr>
          <p:cNvGraphicFramePr>
            <a:graphicFrameLocks noGrp="1"/>
          </p:cNvGraphicFramePr>
          <p:nvPr>
            <p:extLst>
              <p:ext uri="{D42A27DB-BD31-4B8C-83A1-F6EECF244321}">
                <p14:modId xmlns:p14="http://schemas.microsoft.com/office/powerpoint/2010/main" val="2619359201"/>
              </p:ext>
            </p:extLst>
          </p:nvPr>
        </p:nvGraphicFramePr>
        <p:xfrm>
          <a:off x="409903" y="1075370"/>
          <a:ext cx="1008994" cy="4528259"/>
        </p:xfrm>
        <a:graphic>
          <a:graphicData uri="http://schemas.openxmlformats.org/drawingml/2006/table">
            <a:tbl>
              <a:tblPr firstRow="1" bandRow="1">
                <a:tableStyleId>{5C22544A-7EE6-4342-B048-85BDC9FD1C3A}</a:tableStyleId>
              </a:tblPr>
              <a:tblGrid>
                <a:gridCol w="1008994">
                  <a:extLst>
                    <a:ext uri="{9D8B030D-6E8A-4147-A177-3AD203B41FA5}">
                      <a16:colId xmlns:a16="http://schemas.microsoft.com/office/drawing/2014/main" val="2250176998"/>
                    </a:ext>
                  </a:extLst>
                </a:gridCol>
              </a:tblGrid>
              <a:tr h="799189">
                <a:tc>
                  <a:txBody>
                    <a:bodyPr/>
                    <a:lstStyle/>
                    <a:p>
                      <a:pPr marL="0" marR="0" lvl="0" indent="0" algn="l" defTabSz="914318" rtl="0" eaLnBrk="1" fontAlgn="auto" latinLnBrk="0" hangingPunct="1">
                        <a:lnSpc>
                          <a:spcPct val="100000"/>
                        </a:lnSpc>
                        <a:spcBef>
                          <a:spcPts val="0"/>
                        </a:spcBef>
                        <a:spcAft>
                          <a:spcPts val="0"/>
                        </a:spcAft>
                        <a:buClrTx/>
                        <a:buSzTx/>
                        <a:buFontTx/>
                        <a:buNone/>
                        <a:tabLst/>
                        <a:defRPr/>
                      </a:pPr>
                      <a:r>
                        <a:rPr lang="en-US" sz="1300" b="1" noProof="1">
                          <a:solidFill>
                            <a:schemeClr val="tx1"/>
                          </a:solidFill>
                          <a:latin typeface="+mj-lt"/>
                        </a:rPr>
                        <a:t>Stage 0 Strategy </a:t>
                      </a:r>
                      <a:r>
                        <a:rPr lang="en-US" sz="1300" b="1" noProof="1">
                          <a:solidFill>
                            <a:schemeClr val="tx1"/>
                          </a:solidFill>
                          <a:latin typeface="+mn-lt"/>
                        </a:rPr>
                        <a:t>&amp;</a:t>
                      </a:r>
                      <a:r>
                        <a:rPr lang="en-US" sz="1300" b="1" noProof="1">
                          <a:solidFill>
                            <a:schemeClr val="tx1"/>
                          </a:solidFill>
                          <a:latin typeface="+mj-lt"/>
                        </a:rPr>
                        <a:t> Ambition</a:t>
                      </a:r>
                    </a:p>
                  </a:txBody>
                  <a:tcPr>
                    <a:lnL w="12700" cmpd="sng">
                      <a:noFill/>
                    </a:lnL>
                    <a:lnR w="3175" cap="flat" cmpd="sng" algn="ctr">
                      <a:noFill/>
                      <a:prstDash val="solid"/>
                      <a:round/>
                      <a:headEnd type="none" w="med" len="med"/>
                      <a:tailEnd type="none" w="med" len="med"/>
                    </a:lnR>
                    <a:lnT w="12700" cmpd="sng">
                      <a:noFill/>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567137173"/>
                  </a:ext>
                </a:extLst>
              </a:tr>
              <a:tr h="620110">
                <a:tc>
                  <a:txBody>
                    <a:bodyPr/>
                    <a:lstStyle/>
                    <a:p>
                      <a:pPr marL="0" marR="0" lvl="0" indent="0" algn="l" defTabSz="914318" rtl="0" eaLnBrk="1" fontAlgn="auto" latinLnBrk="0" hangingPunct="1">
                        <a:lnSpc>
                          <a:spcPct val="100000"/>
                        </a:lnSpc>
                        <a:spcBef>
                          <a:spcPts val="0"/>
                        </a:spcBef>
                        <a:spcAft>
                          <a:spcPts val="0"/>
                        </a:spcAft>
                        <a:buClrTx/>
                        <a:buSzTx/>
                        <a:buFontTx/>
                        <a:buNone/>
                        <a:tabLst/>
                        <a:defRPr/>
                      </a:pPr>
                      <a:r>
                        <a:rPr lang="en-US" sz="1050" b="1" noProof="1">
                          <a:solidFill>
                            <a:schemeClr val="tx1"/>
                          </a:solidFill>
                        </a:rPr>
                        <a:t>Define scope &amp; scaling ambition</a:t>
                      </a:r>
                    </a:p>
                  </a:txBody>
                  <a:tcPr anchor="ctr">
                    <a:lnL w="12700" cmpd="sng">
                      <a:noFill/>
                    </a:lnL>
                    <a:lnR w="3175" cap="flat" cmpd="sng" algn="ctr">
                      <a:no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139872703"/>
                  </a:ext>
                </a:extLst>
              </a:tr>
              <a:tr h="2895051">
                <a:tc>
                  <a:txBody>
                    <a:bodyPr/>
                    <a:lstStyle/>
                    <a:p>
                      <a:pPr marL="0" indent="0">
                        <a:spcBef>
                          <a:spcPts val="600"/>
                        </a:spcBef>
                        <a:spcAft>
                          <a:spcPts val="600"/>
                        </a:spcAft>
                        <a:buFont typeface="Arial" panose="020B0604020202020204" pitchFamily="34" charset="0"/>
                        <a:buNone/>
                        <a:tabLst/>
                      </a:pPr>
                      <a:r>
                        <a:rPr lang="en-US" sz="800" i="1" noProof="1">
                          <a:solidFill>
                            <a:schemeClr val="tx1"/>
                          </a:solidFill>
                        </a:rPr>
                        <a:t>What impact do we aim to achieve at scale — and why scale?</a:t>
                      </a:r>
                    </a:p>
                    <a:p>
                      <a:pPr marL="0" indent="0">
                        <a:spcBef>
                          <a:spcPts val="600"/>
                        </a:spcBef>
                        <a:spcAft>
                          <a:spcPts val="600"/>
                        </a:spcAft>
                        <a:buFont typeface="Arial" panose="020B0604020202020204" pitchFamily="34" charset="0"/>
                        <a:buNone/>
                        <a:tabLst/>
                      </a:pPr>
                      <a:r>
                        <a:rPr lang="en-US" sz="800" i="1" noProof="1">
                          <a:solidFill>
                            <a:schemeClr val="tx1"/>
                          </a:solidFill>
                        </a:rPr>
                        <a:t>Who could benefit beyond our pilot? How large is the need?</a:t>
                      </a:r>
                    </a:p>
                    <a:p>
                      <a:pPr marL="0" indent="0">
                        <a:spcBef>
                          <a:spcPts val="600"/>
                        </a:spcBef>
                        <a:spcAft>
                          <a:spcPts val="600"/>
                        </a:spcAft>
                        <a:buFont typeface="Arial" panose="020B0604020202020204" pitchFamily="34" charset="0"/>
                        <a:buNone/>
                        <a:tabLst/>
                      </a:pPr>
                      <a:r>
                        <a:rPr lang="en-US" sz="800" i="1" noProof="1">
                          <a:solidFill>
                            <a:schemeClr val="tx1"/>
                          </a:solidFill>
                        </a:rPr>
                        <a:t>Where (contexts) could this realistically scale?</a:t>
                      </a:r>
                    </a:p>
                    <a:p>
                      <a:pPr marL="0" indent="0">
                        <a:spcBef>
                          <a:spcPts val="600"/>
                        </a:spcBef>
                        <a:spcAft>
                          <a:spcPts val="600"/>
                        </a:spcAft>
                        <a:buFont typeface="Arial" panose="020B0604020202020204" pitchFamily="34" charset="0"/>
                        <a:buNone/>
                        <a:tabLst/>
                      </a:pPr>
                      <a:r>
                        <a:rPr lang="en-US" sz="800" i="1" noProof="1">
                          <a:solidFill>
                            <a:schemeClr val="tx1"/>
                          </a:solidFill>
                        </a:rPr>
                        <a:t>What pathways to scale could be relevant (partners, integration, etc.)?</a:t>
                      </a:r>
                    </a:p>
                    <a:p>
                      <a:pPr marL="0" indent="0">
                        <a:spcBef>
                          <a:spcPts val="600"/>
                        </a:spcBef>
                        <a:spcAft>
                          <a:spcPts val="600"/>
                        </a:spcAft>
                        <a:buFont typeface="Arial" panose="020B0604020202020204" pitchFamily="34" charset="0"/>
                        <a:buNone/>
                        <a:tabLst/>
                      </a:pPr>
                      <a:r>
                        <a:rPr lang="en-US" sz="800" i="1" noProof="1">
                          <a:solidFill>
                            <a:schemeClr val="tx1"/>
                          </a:solidFill>
                        </a:rPr>
                        <a:t>What are our biggest uncertainties for scaling?</a:t>
                      </a:r>
                    </a:p>
                  </a:txBody>
                  <a:tcPr marT="137160">
                    <a:lnL w="12700" cmpd="sng">
                      <a:noFill/>
                    </a:lnL>
                    <a:lnR w="3175" cap="flat" cmpd="sng" algn="ctr">
                      <a:noFill/>
                      <a:prstDash val="solid"/>
                      <a:round/>
                      <a:headEnd type="none" w="med" len="med"/>
                      <a:tailEnd type="none" w="med" len="med"/>
                    </a:lnR>
                    <a:lnT w="3175"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503860498"/>
                  </a:ext>
                </a:extLst>
              </a:tr>
            </a:tbl>
          </a:graphicData>
        </a:graphic>
      </p:graphicFrame>
      <p:graphicFrame>
        <p:nvGraphicFramePr>
          <p:cNvPr id="15" name="Table 14">
            <a:extLst>
              <a:ext uri="{FF2B5EF4-FFF2-40B4-BE49-F238E27FC236}">
                <a16:creationId xmlns:a16="http://schemas.microsoft.com/office/drawing/2014/main" id="{3B02DB4B-87C3-95FE-105C-B590A7321AA2}"/>
              </a:ext>
            </a:extLst>
          </p:cNvPr>
          <p:cNvGraphicFramePr>
            <a:graphicFrameLocks noGrp="1"/>
          </p:cNvGraphicFramePr>
          <p:nvPr>
            <p:extLst>
              <p:ext uri="{D42A27DB-BD31-4B8C-83A1-F6EECF244321}">
                <p14:modId xmlns:p14="http://schemas.microsoft.com/office/powerpoint/2010/main" val="3426747786"/>
              </p:ext>
            </p:extLst>
          </p:nvPr>
        </p:nvGraphicFramePr>
        <p:xfrm>
          <a:off x="1644840" y="1079157"/>
          <a:ext cx="3223185" cy="5446579"/>
        </p:xfrm>
        <a:graphic>
          <a:graphicData uri="http://schemas.openxmlformats.org/drawingml/2006/table">
            <a:tbl>
              <a:tblPr firstRow="1" bandRow="1">
                <a:tableStyleId>{5C22544A-7EE6-4342-B048-85BDC9FD1C3A}</a:tableStyleId>
              </a:tblPr>
              <a:tblGrid>
                <a:gridCol w="1216545">
                  <a:extLst>
                    <a:ext uri="{9D8B030D-6E8A-4147-A177-3AD203B41FA5}">
                      <a16:colId xmlns:a16="http://schemas.microsoft.com/office/drawing/2014/main" val="1399228683"/>
                    </a:ext>
                  </a:extLst>
                </a:gridCol>
                <a:gridCol w="1037953">
                  <a:extLst>
                    <a:ext uri="{9D8B030D-6E8A-4147-A177-3AD203B41FA5}">
                      <a16:colId xmlns:a16="http://schemas.microsoft.com/office/drawing/2014/main" val="2903168904"/>
                    </a:ext>
                  </a:extLst>
                </a:gridCol>
                <a:gridCol w="968687">
                  <a:extLst>
                    <a:ext uri="{9D8B030D-6E8A-4147-A177-3AD203B41FA5}">
                      <a16:colId xmlns:a16="http://schemas.microsoft.com/office/drawing/2014/main" val="1154114811"/>
                    </a:ext>
                  </a:extLst>
                </a:gridCol>
              </a:tblGrid>
              <a:tr h="605393">
                <a:tc gridSpan="3">
                  <a:txBody>
                    <a:bodyPr/>
                    <a:lstStyle/>
                    <a:p>
                      <a:pPr marL="0" marR="0" lvl="0" indent="0" algn="l" defTabSz="914318" rtl="0" eaLnBrk="1" fontAlgn="auto" latinLnBrk="0" hangingPunct="1">
                        <a:lnSpc>
                          <a:spcPct val="100000"/>
                        </a:lnSpc>
                        <a:spcBef>
                          <a:spcPts val="0"/>
                        </a:spcBef>
                        <a:spcAft>
                          <a:spcPts val="0"/>
                        </a:spcAft>
                        <a:buClrTx/>
                        <a:buSzTx/>
                        <a:buFontTx/>
                        <a:buNone/>
                        <a:tabLst/>
                        <a:defRPr/>
                      </a:pPr>
                      <a:r>
                        <a:rPr lang="en-US" sz="1300" noProof="1">
                          <a:solidFill>
                            <a:schemeClr val="tx1"/>
                          </a:solidFill>
                          <a:latin typeface="+mj-lt"/>
                        </a:rPr>
                        <a:t>Stage 1 </a:t>
                      </a:r>
                    </a:p>
                    <a:p>
                      <a:pPr marL="0" marR="0" lvl="0" indent="0" algn="l" defTabSz="914318" rtl="0" eaLnBrk="1" fontAlgn="auto" latinLnBrk="0" hangingPunct="1">
                        <a:lnSpc>
                          <a:spcPct val="100000"/>
                        </a:lnSpc>
                        <a:spcBef>
                          <a:spcPts val="0"/>
                        </a:spcBef>
                        <a:spcAft>
                          <a:spcPts val="0"/>
                        </a:spcAft>
                        <a:buClrTx/>
                        <a:buSzTx/>
                        <a:buFontTx/>
                        <a:buNone/>
                        <a:tabLst/>
                        <a:defRPr/>
                      </a:pPr>
                      <a:r>
                        <a:rPr lang="en-US" sz="1300" noProof="1">
                          <a:solidFill>
                            <a:schemeClr val="tx1"/>
                          </a:solidFill>
                          <a:latin typeface="+mj-lt"/>
                        </a:rPr>
                        <a:t>Design for scaled impact</a:t>
                      </a:r>
                    </a:p>
                  </a:txBody>
                  <a:tcPr>
                    <a:lnL w="3175" cap="flat" cmpd="sng" algn="ctr">
                      <a:noFill/>
                      <a:prstDash val="solid"/>
                      <a:round/>
                      <a:headEnd type="none" w="med" len="med"/>
                      <a:tailEnd type="none" w="med" len="med"/>
                    </a:lnL>
                    <a:lnR w="3175" cap="flat" cmpd="sng" algn="ctr">
                      <a:noFill/>
                      <a:prstDash val="solid"/>
                      <a:round/>
                      <a:headEnd type="none" w="med" len="med"/>
                      <a:tailEnd type="none" w="med" len="med"/>
                    </a:lnR>
                    <a:lnT w="12700" cmpd="sng">
                      <a:noFill/>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sv-SE"/>
                    </a:p>
                  </a:txBody>
                  <a:tcPr/>
                </a:tc>
                <a:tc hMerge="1">
                  <a:txBody>
                    <a:bodyPr/>
                    <a:lstStyle/>
                    <a:p>
                      <a:endParaRPr lang="sv-SE"/>
                    </a:p>
                  </a:txBody>
                  <a:tcPr/>
                </a:tc>
                <a:extLst>
                  <a:ext uri="{0D108BD9-81ED-4DB2-BD59-A6C34878D82A}">
                    <a16:rowId xmlns:a16="http://schemas.microsoft.com/office/drawing/2014/main" val="2950008616"/>
                  </a:ext>
                </a:extLst>
              </a:tr>
              <a:tr h="421586">
                <a:tc>
                  <a:txBody>
                    <a:bodyPr/>
                    <a:lstStyle/>
                    <a:p>
                      <a:pPr algn="l"/>
                      <a:r>
                        <a:rPr lang="en-US" sz="1050" b="1" noProof="1">
                          <a:solidFill>
                            <a:schemeClr val="tx1"/>
                          </a:solidFill>
                        </a:rPr>
                        <a:t>Insight</a:t>
                      </a:r>
                    </a:p>
                  </a:txBody>
                  <a:tcPr anchor="ctr">
                    <a:lnL w="3175" cap="flat" cmpd="sng" algn="ctr">
                      <a:no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lang="en-US" sz="1050" b="1" noProof="1">
                          <a:solidFill>
                            <a:schemeClr val="tx1"/>
                          </a:solidFill>
                        </a:rPr>
                        <a:t>Ideation</a:t>
                      </a: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318" rtl="0" eaLnBrk="1" fontAlgn="auto" latinLnBrk="0" hangingPunct="1">
                        <a:lnSpc>
                          <a:spcPct val="100000"/>
                        </a:lnSpc>
                        <a:spcBef>
                          <a:spcPts val="0"/>
                        </a:spcBef>
                        <a:spcAft>
                          <a:spcPts val="0"/>
                        </a:spcAft>
                        <a:buClrTx/>
                        <a:buSzTx/>
                        <a:buFontTx/>
                        <a:buNone/>
                        <a:tabLst/>
                        <a:defRPr/>
                      </a:pPr>
                      <a:r>
                        <a:rPr lang="en-US" sz="1050" b="1" noProof="1">
                          <a:solidFill>
                            <a:schemeClr val="tx1"/>
                          </a:solidFill>
                        </a:rPr>
                        <a:t>Develop-ment &amp; Test</a:t>
                      </a:r>
                    </a:p>
                  </a:txBody>
                  <a:tcPr anchor="ctr">
                    <a:lnL w="3175" cap="flat" cmpd="sng" algn="ctr">
                      <a:solidFill>
                        <a:schemeClr val="tx1"/>
                      </a:solidFill>
                      <a:prstDash val="solid"/>
                      <a:round/>
                      <a:headEnd type="none" w="med" len="med"/>
                      <a:tailEnd type="none" w="med" len="med"/>
                    </a:lnL>
                    <a:lnR w="3175" cap="flat" cmpd="sng" algn="ctr">
                      <a:no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30638802"/>
                  </a:ext>
                </a:extLst>
              </a:tr>
              <a:tr h="2895051">
                <a:tc>
                  <a:txBody>
                    <a:bodyPr/>
                    <a:lstStyle/>
                    <a:p>
                      <a:pPr marL="0" indent="0">
                        <a:spcAft>
                          <a:spcPts val="1200"/>
                        </a:spcAft>
                        <a:buFont typeface="Arial" panose="020B0604020202020204" pitchFamily="34" charset="0"/>
                        <a:buNone/>
                        <a:tabLst/>
                      </a:pPr>
                      <a:r>
                        <a:rPr lang="en-US" sz="800" i="1" noProof="1">
                          <a:solidFill>
                            <a:schemeClr val="tx1"/>
                          </a:solidFill>
                        </a:rPr>
                        <a:t>What do people actually experience and need solved?</a:t>
                      </a:r>
                    </a:p>
                    <a:p>
                      <a:pPr marL="0" indent="0">
                        <a:spcAft>
                          <a:spcPts val="1200"/>
                        </a:spcAft>
                        <a:buFont typeface="Arial" panose="020B0604020202020204" pitchFamily="34" charset="0"/>
                        <a:buNone/>
                        <a:tabLst/>
                      </a:pPr>
                      <a:r>
                        <a:rPr lang="en-US" sz="800" i="1" noProof="1">
                          <a:solidFill>
                            <a:schemeClr val="tx1"/>
                          </a:solidFill>
                        </a:rPr>
                        <a:t>What patterns vs differences do we see across contexts?</a:t>
                      </a:r>
                    </a:p>
                    <a:p>
                      <a:pPr marL="0" indent="0">
                        <a:spcAft>
                          <a:spcPts val="1200"/>
                        </a:spcAft>
                        <a:buFont typeface="Arial" panose="020B0604020202020204" pitchFamily="34" charset="0"/>
                        <a:buNone/>
                        <a:tabLst/>
                      </a:pPr>
                      <a:r>
                        <a:rPr lang="en-US" sz="800" i="1" noProof="1">
                          <a:solidFill>
                            <a:schemeClr val="tx1"/>
                          </a:solidFill>
                        </a:rPr>
                        <a:t>Existing solutions: Strengths and weaknesses?</a:t>
                      </a:r>
                    </a:p>
                    <a:p>
                      <a:pPr marL="0" indent="0">
                        <a:spcAft>
                          <a:spcPts val="1200"/>
                        </a:spcAft>
                        <a:buFont typeface="Arial" panose="020B0604020202020204" pitchFamily="34" charset="0"/>
                        <a:buNone/>
                        <a:tabLst/>
                      </a:pPr>
                      <a:r>
                        <a:rPr lang="en-US" sz="800" i="1" noProof="1">
                          <a:solidFill>
                            <a:schemeClr val="tx1"/>
                          </a:solidFill>
                        </a:rPr>
                        <a:t>Who else has this problem? How big is the need, willingness and ability to solve it?</a:t>
                      </a:r>
                    </a:p>
                    <a:p>
                      <a:pPr marL="0" indent="0">
                        <a:spcAft>
                          <a:spcPts val="1200"/>
                        </a:spcAft>
                        <a:buFont typeface="Arial" panose="020B0604020202020204" pitchFamily="34" charset="0"/>
                        <a:buNone/>
                        <a:tabLst/>
                      </a:pPr>
                      <a:r>
                        <a:rPr lang="en-US" sz="800" i="1" noProof="1">
                          <a:solidFill>
                            <a:schemeClr val="tx1"/>
                          </a:solidFill>
                        </a:rPr>
                        <a:t>What do people do today and why isn’t it enough?</a:t>
                      </a:r>
                    </a:p>
                    <a:p>
                      <a:pPr marL="0" indent="0">
                        <a:spcAft>
                          <a:spcPts val="1200"/>
                        </a:spcAft>
                        <a:buFont typeface="Arial" panose="020B0604020202020204" pitchFamily="34" charset="0"/>
                        <a:buNone/>
                        <a:tabLst/>
                      </a:pPr>
                      <a:r>
                        <a:rPr lang="en-US" sz="800" i="1" noProof="1">
                          <a:solidFill>
                            <a:schemeClr val="tx1"/>
                          </a:solidFill>
                        </a:rPr>
                        <a:t>What system factors or structures shape the problem and solutions?</a:t>
                      </a:r>
                    </a:p>
                    <a:p>
                      <a:pPr marL="0" indent="0">
                        <a:spcAft>
                          <a:spcPts val="1200"/>
                        </a:spcAft>
                        <a:buFont typeface="Arial" panose="020B0604020202020204" pitchFamily="34" charset="0"/>
                        <a:buNone/>
                        <a:tabLst/>
                      </a:pPr>
                      <a:r>
                        <a:rPr lang="en-US" sz="800" i="1" noProof="1">
                          <a:solidFill>
                            <a:schemeClr val="tx1"/>
                          </a:solidFill>
                        </a:rPr>
                        <a:t>Who needs to be involved early? What could enable or block scaling?</a:t>
                      </a:r>
                    </a:p>
                    <a:p>
                      <a:pPr marL="0" indent="0">
                        <a:spcAft>
                          <a:spcPts val="1200"/>
                        </a:spcAft>
                        <a:buFont typeface="Arial" panose="020B0604020202020204" pitchFamily="34" charset="0"/>
                        <a:buNone/>
                        <a:tabLst/>
                      </a:pPr>
                      <a:r>
                        <a:rPr lang="en-US" sz="800" i="1" noProof="1">
                          <a:solidFill>
                            <a:schemeClr val="tx1"/>
                          </a:solidFill>
                        </a:rPr>
                        <a:t>What systems, actors, or conditions shape this problem?</a:t>
                      </a:r>
                    </a:p>
                  </a:txBody>
                  <a:tcPr marT="137160">
                    <a:lnL w="3175" cap="flat" cmpd="sng" algn="ctr">
                      <a:no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marL="0" indent="0">
                        <a:spcAft>
                          <a:spcPts val="1200"/>
                        </a:spcAft>
                        <a:buFont typeface="Arial" panose="020B0604020202020204" pitchFamily="34" charset="0"/>
                        <a:buNone/>
                        <a:tabLst/>
                      </a:pPr>
                      <a:r>
                        <a:rPr lang="en-US" sz="800" i="1" noProof="1">
                          <a:solidFill>
                            <a:schemeClr val="tx1"/>
                          </a:solidFill>
                        </a:rPr>
                        <a:t>Which ideas are simplest, most adaptable, and cost-efficient?</a:t>
                      </a:r>
                    </a:p>
                    <a:p>
                      <a:pPr marL="0" indent="0">
                        <a:spcAft>
                          <a:spcPts val="1200"/>
                        </a:spcAft>
                        <a:buFont typeface="Arial" panose="020B0604020202020204" pitchFamily="34" charset="0"/>
                        <a:buNone/>
                        <a:tabLst/>
                      </a:pPr>
                      <a:r>
                        <a:rPr lang="en-US" sz="800" i="1" noProof="1">
                          <a:solidFill>
                            <a:schemeClr val="tx1"/>
                          </a:solidFill>
                        </a:rPr>
                        <a:t>How can we reduce complexity from the start?</a:t>
                      </a:r>
                    </a:p>
                    <a:p>
                      <a:pPr marL="0" indent="0">
                        <a:spcAft>
                          <a:spcPts val="1200"/>
                        </a:spcAft>
                        <a:buFont typeface="Arial" panose="020B0604020202020204" pitchFamily="34" charset="0"/>
                        <a:buNone/>
                        <a:tabLst/>
                      </a:pPr>
                      <a:r>
                        <a:rPr lang="en-US" sz="800" i="1" noProof="1">
                          <a:solidFill>
                            <a:schemeClr val="tx1"/>
                          </a:solidFill>
                        </a:rPr>
                        <a:t>What must be standardised vs adaptable?</a:t>
                      </a:r>
                    </a:p>
                    <a:p>
                      <a:pPr marL="0" indent="0">
                        <a:spcAft>
                          <a:spcPts val="1200"/>
                        </a:spcAft>
                        <a:buFont typeface="Arial" panose="020B0604020202020204" pitchFamily="34" charset="0"/>
                        <a:buNone/>
                        <a:tabLst/>
                      </a:pPr>
                      <a:r>
                        <a:rPr lang="en-US" sz="800" i="1" noProof="1">
                          <a:solidFill>
                            <a:schemeClr val="tx1"/>
                          </a:solidFill>
                        </a:rPr>
                        <a:t>Is this meaningfully better than existing alternatives?</a:t>
                      </a:r>
                    </a:p>
                    <a:p>
                      <a:pPr marL="0" indent="0">
                        <a:spcAft>
                          <a:spcPts val="1200"/>
                        </a:spcAft>
                        <a:buFont typeface="Arial" panose="020B0604020202020204" pitchFamily="34" charset="0"/>
                        <a:buNone/>
                        <a:tabLst/>
                      </a:pPr>
                      <a:r>
                        <a:rPr lang="en-US" sz="800" i="1" noProof="1">
                          <a:solidFill>
                            <a:schemeClr val="tx1"/>
                          </a:solidFill>
                        </a:rPr>
                        <a:t>Does it align with user and adopter incentives?</a:t>
                      </a:r>
                    </a:p>
                    <a:p>
                      <a:pPr marL="0" indent="0">
                        <a:spcAft>
                          <a:spcPts val="1200"/>
                        </a:spcAft>
                        <a:buFont typeface="Arial" panose="020B0604020202020204" pitchFamily="34" charset="0"/>
                        <a:buNone/>
                        <a:tabLst/>
                      </a:pPr>
                      <a:r>
                        <a:rPr lang="en-US" sz="800" i="1" noProof="1">
                          <a:solidFill>
                            <a:schemeClr val="tx1"/>
                          </a:solidFill>
                        </a:rPr>
                        <a:t>What partnerships or systems integrations are required?</a:t>
                      </a:r>
                    </a:p>
                    <a:p>
                      <a:pPr marL="0" indent="0">
                        <a:spcAft>
                          <a:spcPts val="1200"/>
                        </a:spcAft>
                        <a:buFont typeface="Arial" panose="020B0604020202020204" pitchFamily="34" charset="0"/>
                        <a:buNone/>
                        <a:tabLst/>
                      </a:pPr>
                      <a:r>
                        <a:rPr lang="en-US" sz="800" i="1" noProof="1">
                          <a:solidFill>
                            <a:schemeClr val="tx1"/>
                          </a:solidFill>
                        </a:rPr>
                        <a:t>What would it take for others to implement this?</a:t>
                      </a:r>
                    </a:p>
                  </a:txBody>
                  <a:tcPr marT="13716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marL="0" indent="0">
                        <a:spcAft>
                          <a:spcPts val="1200"/>
                        </a:spcAft>
                        <a:buFont typeface="Arial" panose="020B0604020202020204" pitchFamily="34" charset="0"/>
                        <a:buNone/>
                        <a:tabLst/>
                      </a:pPr>
                      <a:r>
                        <a:rPr lang="en-US" sz="800" i="1" noProof="1">
                          <a:solidFill>
                            <a:schemeClr val="tx1"/>
                          </a:solidFill>
                        </a:rPr>
                        <a:t>Does it work across multiple contexts and user groups?</a:t>
                      </a:r>
                    </a:p>
                    <a:p>
                      <a:pPr marL="0" indent="0">
                        <a:spcAft>
                          <a:spcPts val="1200"/>
                        </a:spcAft>
                        <a:buFont typeface="Arial" panose="020B0604020202020204" pitchFamily="34" charset="0"/>
                        <a:buNone/>
                        <a:tabLst/>
                      </a:pPr>
                      <a:r>
                        <a:rPr lang="en-US" sz="800" i="1" noProof="1">
                          <a:solidFill>
                            <a:schemeClr val="tx1"/>
                          </a:solidFill>
                        </a:rPr>
                        <a:t>Is it easy to use, adapt, and maintain?</a:t>
                      </a:r>
                    </a:p>
                    <a:p>
                      <a:pPr marL="0" indent="0">
                        <a:spcAft>
                          <a:spcPts val="1200"/>
                        </a:spcAft>
                        <a:buFont typeface="Arial" panose="020B0604020202020204" pitchFamily="34" charset="0"/>
                        <a:buNone/>
                        <a:tabLst/>
                      </a:pPr>
                      <a:r>
                        <a:rPr lang="en-US" sz="800" i="1" noProof="1">
                          <a:solidFill>
                            <a:schemeClr val="tx1"/>
                          </a:solidFill>
                        </a:rPr>
                        <a:t>Do users and adopters actually want this or what do they think should improve?</a:t>
                      </a:r>
                    </a:p>
                    <a:p>
                      <a:pPr marL="0" indent="0">
                        <a:spcAft>
                          <a:spcPts val="1200"/>
                        </a:spcAft>
                        <a:buFont typeface="Arial" panose="020B0604020202020204" pitchFamily="34" charset="0"/>
                        <a:buNone/>
                        <a:tabLst/>
                      </a:pPr>
                      <a:r>
                        <a:rPr lang="en-US" sz="800" i="1" noProof="1">
                          <a:solidFill>
                            <a:schemeClr val="tx1"/>
                          </a:solidFill>
                        </a:rPr>
                        <a:t>What evidence convinces decision-makers?</a:t>
                      </a:r>
                    </a:p>
                    <a:p>
                      <a:pPr marL="0" indent="0">
                        <a:spcAft>
                          <a:spcPts val="1200"/>
                        </a:spcAft>
                        <a:buFont typeface="Arial" panose="020B0604020202020204" pitchFamily="34" charset="0"/>
                        <a:buNone/>
                        <a:tabLst/>
                      </a:pPr>
                      <a:r>
                        <a:rPr lang="en-US" sz="800" i="1" noProof="1">
                          <a:solidFill>
                            <a:schemeClr val="tx1"/>
                          </a:solidFill>
                        </a:rPr>
                        <a:t>What is needed to deliver and support this at scale?</a:t>
                      </a:r>
                    </a:p>
                    <a:p>
                      <a:pPr marL="0" indent="0">
                        <a:spcAft>
                          <a:spcPts val="1200"/>
                        </a:spcAft>
                        <a:buFont typeface="Arial" panose="020B0604020202020204" pitchFamily="34" charset="0"/>
                        <a:buNone/>
                        <a:tabLst/>
                      </a:pPr>
                      <a:r>
                        <a:rPr lang="en-US" sz="800" i="1" noProof="1">
                          <a:solidFill>
                            <a:schemeClr val="tx1"/>
                          </a:solidFill>
                        </a:rPr>
                        <a:t>What barriers emerge (policy, capacity, logistics)?</a:t>
                      </a:r>
                    </a:p>
                  </a:txBody>
                  <a:tcPr marT="137160">
                    <a:lnL w="3175" cap="flat" cmpd="sng" algn="ctr">
                      <a:solidFill>
                        <a:schemeClr val="tx1"/>
                      </a:solidFill>
                      <a:prstDash val="solid"/>
                      <a:round/>
                      <a:headEnd type="none" w="med" len="med"/>
                      <a:tailEnd type="none" w="med" len="med"/>
                    </a:lnL>
                    <a:lnR w="3175" cap="flat" cmpd="sng" algn="ctr">
                      <a:noFill/>
                      <a:prstDash val="solid"/>
                      <a:round/>
                      <a:headEnd type="none" w="med" len="med"/>
                      <a:tailEnd type="none" w="med" len="med"/>
                    </a:lnR>
                    <a:lnT w="3175"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68663893"/>
                  </a:ext>
                </a:extLst>
              </a:tr>
            </a:tbl>
          </a:graphicData>
        </a:graphic>
      </p:graphicFrame>
      <p:graphicFrame>
        <p:nvGraphicFramePr>
          <p:cNvPr id="16" name="Table 15">
            <a:extLst>
              <a:ext uri="{FF2B5EF4-FFF2-40B4-BE49-F238E27FC236}">
                <a16:creationId xmlns:a16="http://schemas.microsoft.com/office/drawing/2014/main" id="{A42DBFB0-15BC-AFC9-731D-46EFA1DE06DB}"/>
              </a:ext>
            </a:extLst>
          </p:cNvPr>
          <p:cNvGraphicFramePr>
            <a:graphicFrameLocks noGrp="1"/>
          </p:cNvGraphicFramePr>
          <p:nvPr>
            <p:extLst>
              <p:ext uri="{D42A27DB-BD31-4B8C-83A1-F6EECF244321}">
                <p14:modId xmlns:p14="http://schemas.microsoft.com/office/powerpoint/2010/main" val="3808548918"/>
              </p:ext>
            </p:extLst>
          </p:nvPr>
        </p:nvGraphicFramePr>
        <p:xfrm>
          <a:off x="5198627" y="1075370"/>
          <a:ext cx="2888496" cy="4301534"/>
        </p:xfrm>
        <a:graphic>
          <a:graphicData uri="http://schemas.openxmlformats.org/drawingml/2006/table">
            <a:tbl>
              <a:tblPr firstRow="1" bandRow="1">
                <a:tableStyleId>{5C22544A-7EE6-4342-B048-85BDC9FD1C3A}</a:tableStyleId>
              </a:tblPr>
              <a:tblGrid>
                <a:gridCol w="962832">
                  <a:extLst>
                    <a:ext uri="{9D8B030D-6E8A-4147-A177-3AD203B41FA5}">
                      <a16:colId xmlns:a16="http://schemas.microsoft.com/office/drawing/2014/main" val="3131799151"/>
                    </a:ext>
                  </a:extLst>
                </a:gridCol>
                <a:gridCol w="962832">
                  <a:extLst>
                    <a:ext uri="{9D8B030D-6E8A-4147-A177-3AD203B41FA5}">
                      <a16:colId xmlns:a16="http://schemas.microsoft.com/office/drawing/2014/main" val="4057613206"/>
                    </a:ext>
                  </a:extLst>
                </a:gridCol>
                <a:gridCol w="962832">
                  <a:extLst>
                    <a:ext uri="{9D8B030D-6E8A-4147-A177-3AD203B41FA5}">
                      <a16:colId xmlns:a16="http://schemas.microsoft.com/office/drawing/2014/main" val="2148306966"/>
                    </a:ext>
                  </a:extLst>
                </a:gridCol>
              </a:tblGrid>
              <a:tr h="598214">
                <a:tc gridSpan="3">
                  <a:txBody>
                    <a:bodyPr/>
                    <a:lstStyle/>
                    <a:p>
                      <a:pPr marL="0" marR="0" lvl="0" indent="0" algn="l" defTabSz="914318" rtl="0" eaLnBrk="1" fontAlgn="auto" latinLnBrk="0" hangingPunct="1">
                        <a:lnSpc>
                          <a:spcPct val="100000"/>
                        </a:lnSpc>
                        <a:spcBef>
                          <a:spcPts val="0"/>
                        </a:spcBef>
                        <a:spcAft>
                          <a:spcPts val="0"/>
                        </a:spcAft>
                        <a:buClrTx/>
                        <a:buSzTx/>
                        <a:buFontTx/>
                        <a:buNone/>
                        <a:tabLst/>
                        <a:defRPr/>
                      </a:pPr>
                      <a:r>
                        <a:rPr lang="en-US" sz="1300" noProof="1">
                          <a:solidFill>
                            <a:schemeClr val="tx1"/>
                          </a:solidFill>
                          <a:latin typeface="+mj-lt"/>
                        </a:rPr>
                        <a:t>Stage 2 </a:t>
                      </a:r>
                    </a:p>
                    <a:p>
                      <a:pPr marL="0" marR="0" lvl="0" indent="0" algn="l" defTabSz="914318" rtl="0" eaLnBrk="1" fontAlgn="auto" latinLnBrk="0" hangingPunct="1">
                        <a:lnSpc>
                          <a:spcPct val="100000"/>
                        </a:lnSpc>
                        <a:spcBef>
                          <a:spcPts val="0"/>
                        </a:spcBef>
                        <a:spcAft>
                          <a:spcPts val="0"/>
                        </a:spcAft>
                        <a:buClrTx/>
                        <a:buSzTx/>
                        <a:buFontTx/>
                        <a:buNone/>
                        <a:tabLst/>
                        <a:defRPr/>
                      </a:pPr>
                      <a:r>
                        <a:rPr lang="en-US" sz="1300" noProof="1">
                          <a:solidFill>
                            <a:schemeClr val="tx1"/>
                          </a:solidFill>
                          <a:latin typeface="+mj-lt"/>
                        </a:rPr>
                        <a:t>Transition to scale</a:t>
                      </a:r>
                    </a:p>
                  </a:txBody>
                  <a:tcPr>
                    <a:lnL w="3175" cap="flat" cmpd="sng" algn="ctr">
                      <a:noFill/>
                      <a:prstDash val="solid"/>
                      <a:round/>
                      <a:headEnd type="none" w="med" len="med"/>
                      <a:tailEnd type="none" w="med" len="med"/>
                    </a:lnL>
                    <a:lnR w="3175" cap="flat" cmpd="sng" algn="ctr">
                      <a:noFill/>
                      <a:prstDash val="solid"/>
                      <a:round/>
                      <a:headEnd type="none" w="med" len="med"/>
                      <a:tailEnd type="none" w="med" len="med"/>
                    </a:lnR>
                    <a:lnT w="12700" cmpd="sng">
                      <a:noFill/>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sv-SE"/>
                    </a:p>
                  </a:txBody>
                  <a:tcPr/>
                </a:tc>
                <a:tc hMerge="1">
                  <a:txBody>
                    <a:bodyPr/>
                    <a:lstStyle/>
                    <a:p>
                      <a:endParaRPr lang="sv-SE"/>
                    </a:p>
                  </a:txBody>
                  <a:tcPr/>
                </a:tc>
                <a:extLst>
                  <a:ext uri="{0D108BD9-81ED-4DB2-BD59-A6C34878D82A}">
                    <a16:rowId xmlns:a16="http://schemas.microsoft.com/office/drawing/2014/main" val="1104272200"/>
                  </a:ext>
                </a:extLst>
              </a:tr>
              <a:tr h="245941">
                <a:tc>
                  <a:txBody>
                    <a:bodyPr/>
                    <a:lstStyle/>
                    <a:p>
                      <a:pPr marL="0" marR="0" lvl="0" indent="0" algn="l" defTabSz="914318" rtl="0" eaLnBrk="1" fontAlgn="auto" latinLnBrk="0" hangingPunct="1">
                        <a:lnSpc>
                          <a:spcPct val="100000"/>
                        </a:lnSpc>
                        <a:spcBef>
                          <a:spcPts val="0"/>
                        </a:spcBef>
                        <a:spcAft>
                          <a:spcPts val="0"/>
                        </a:spcAft>
                        <a:buClrTx/>
                        <a:buSzTx/>
                        <a:buFontTx/>
                        <a:buNone/>
                        <a:tabLst/>
                        <a:defRPr/>
                      </a:pPr>
                      <a:r>
                        <a:rPr lang="en-US" sz="1050" b="1" noProof="1">
                          <a:solidFill>
                            <a:schemeClr val="tx1"/>
                          </a:solidFill>
                        </a:rPr>
                        <a:t>Assess &amp; Strategise</a:t>
                      </a:r>
                    </a:p>
                  </a:txBody>
                  <a:tcPr anchor="ctr">
                    <a:lnL w="3175" cap="flat" cmpd="sng" algn="ctr">
                      <a:no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318" rtl="0" eaLnBrk="1" fontAlgn="auto" latinLnBrk="0" hangingPunct="1">
                        <a:lnSpc>
                          <a:spcPct val="100000"/>
                        </a:lnSpc>
                        <a:spcBef>
                          <a:spcPts val="0"/>
                        </a:spcBef>
                        <a:spcAft>
                          <a:spcPts val="0"/>
                        </a:spcAft>
                        <a:buClrTx/>
                        <a:buSzTx/>
                        <a:buFontTx/>
                        <a:buNone/>
                        <a:tabLst/>
                        <a:defRPr/>
                      </a:pPr>
                      <a:r>
                        <a:rPr lang="en-US" sz="1050" b="1" noProof="1">
                          <a:solidFill>
                            <a:schemeClr val="tx1"/>
                          </a:solidFill>
                        </a:rPr>
                        <a:t>Prepare for scale</a:t>
                      </a: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318" rtl="0" eaLnBrk="1" fontAlgn="auto" latinLnBrk="0" hangingPunct="1">
                        <a:lnSpc>
                          <a:spcPct val="100000"/>
                        </a:lnSpc>
                        <a:spcBef>
                          <a:spcPts val="0"/>
                        </a:spcBef>
                        <a:spcAft>
                          <a:spcPts val="0"/>
                        </a:spcAft>
                        <a:buClrTx/>
                        <a:buSzTx/>
                        <a:buFontTx/>
                        <a:buNone/>
                        <a:tabLst/>
                        <a:defRPr/>
                      </a:pPr>
                      <a:r>
                        <a:rPr lang="en-US" sz="1050" b="1" noProof="1">
                          <a:solidFill>
                            <a:schemeClr val="tx1"/>
                          </a:solidFill>
                        </a:rPr>
                        <a:t>Refine scaling strategy &amp; plan</a:t>
                      </a:r>
                    </a:p>
                  </a:txBody>
                  <a:tcPr anchor="ctr">
                    <a:lnL w="3175" cap="flat" cmpd="sng" algn="ctr">
                      <a:solidFill>
                        <a:schemeClr val="tx1"/>
                      </a:solidFill>
                      <a:prstDash val="solid"/>
                      <a:round/>
                      <a:headEnd type="none" w="med" len="med"/>
                      <a:tailEnd type="none" w="med" len="med"/>
                    </a:lnL>
                    <a:lnR w="3175" cap="flat" cmpd="sng" algn="ctr">
                      <a:no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819761224"/>
                  </a:ext>
                </a:extLst>
              </a:tr>
              <a:tr h="2895051">
                <a:tc>
                  <a:txBody>
                    <a:bodyPr/>
                    <a:lstStyle/>
                    <a:p>
                      <a:pPr marL="0" indent="0">
                        <a:spcAft>
                          <a:spcPts val="1200"/>
                        </a:spcAft>
                        <a:buFont typeface="Arial" panose="020B0604020202020204" pitchFamily="34" charset="0"/>
                        <a:buNone/>
                        <a:tabLst/>
                      </a:pPr>
                      <a:r>
                        <a:rPr lang="en-US" sz="900" i="1" kern="1200" noProof="1">
                          <a:solidFill>
                            <a:schemeClr val="tx1"/>
                          </a:solidFill>
                          <a:latin typeface="+mn-lt"/>
                          <a:ea typeface="+mn-ea"/>
                          <a:cs typeface="+mn-cs"/>
                        </a:rPr>
                        <a:t>Is the solution ready to scale? What must improve?</a:t>
                      </a:r>
                    </a:p>
                    <a:p>
                      <a:pPr marL="0" indent="0">
                        <a:spcAft>
                          <a:spcPts val="1200"/>
                        </a:spcAft>
                        <a:buFont typeface="Arial" panose="020B0604020202020204" pitchFamily="34" charset="0"/>
                        <a:buNone/>
                        <a:tabLst/>
                      </a:pPr>
                      <a:r>
                        <a:rPr lang="en-US" sz="900" i="1" kern="1200" noProof="1">
                          <a:solidFill>
                            <a:schemeClr val="tx1"/>
                          </a:solidFill>
                          <a:latin typeface="+mn-lt"/>
                          <a:ea typeface="+mn-ea"/>
                          <a:cs typeface="+mn-cs"/>
                        </a:rPr>
                        <a:t>Is there real demand and willingness to adopt?</a:t>
                      </a:r>
                    </a:p>
                    <a:p>
                      <a:pPr marL="0" indent="0">
                        <a:spcAft>
                          <a:spcPts val="1200"/>
                        </a:spcAft>
                        <a:buFont typeface="Arial" panose="020B0604020202020204" pitchFamily="34" charset="0"/>
                        <a:buNone/>
                        <a:tabLst/>
                      </a:pPr>
                      <a:r>
                        <a:rPr lang="en-US" sz="900" i="1" kern="1200" noProof="1">
                          <a:solidFill>
                            <a:schemeClr val="tx1"/>
                          </a:solidFill>
                          <a:latin typeface="+mn-lt"/>
                          <a:ea typeface="+mn-ea"/>
                          <a:cs typeface="+mn-cs"/>
                        </a:rPr>
                        <a:t>Which contexts or users could we realistically scale to next?</a:t>
                      </a:r>
                    </a:p>
                    <a:p>
                      <a:pPr marL="0" indent="0">
                        <a:spcAft>
                          <a:spcPts val="1200"/>
                        </a:spcAft>
                        <a:buFont typeface="Arial" panose="020B0604020202020204" pitchFamily="34" charset="0"/>
                        <a:buNone/>
                        <a:tabLst/>
                      </a:pPr>
                      <a:r>
                        <a:rPr lang="en-US" sz="900" i="1" kern="1200" noProof="1">
                          <a:solidFill>
                            <a:schemeClr val="tx1"/>
                          </a:solidFill>
                          <a:latin typeface="+mn-lt"/>
                          <a:ea typeface="+mn-ea"/>
                          <a:cs typeface="+mn-cs"/>
                        </a:rPr>
                        <a:t>What gaps exist in finance, operations, partnerships and systems?</a:t>
                      </a:r>
                    </a:p>
                  </a:txBody>
                  <a:tcPr marT="137160">
                    <a:lnL w="3175" cap="flat" cmpd="sng" algn="ctr">
                      <a:no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marL="0" indent="0">
                        <a:spcAft>
                          <a:spcPts val="1200"/>
                        </a:spcAft>
                        <a:buFont typeface="Arial" panose="020B0604020202020204" pitchFamily="34" charset="0"/>
                        <a:buNone/>
                        <a:tabLst/>
                      </a:pPr>
                      <a:r>
                        <a:rPr lang="en-US" sz="900" i="1" noProof="1">
                          <a:solidFill>
                            <a:schemeClr val="tx1"/>
                          </a:solidFill>
                        </a:rPr>
                        <a:t>How do we refine the solution for scalability?</a:t>
                      </a:r>
                    </a:p>
                    <a:p>
                      <a:pPr marL="0" indent="0">
                        <a:spcAft>
                          <a:spcPts val="1200"/>
                        </a:spcAft>
                        <a:buFont typeface="Arial" panose="020B0604020202020204" pitchFamily="34" charset="0"/>
                        <a:buNone/>
                        <a:tabLst/>
                      </a:pPr>
                      <a:r>
                        <a:rPr lang="en-US" sz="900" i="1" noProof="1">
                          <a:solidFill>
                            <a:schemeClr val="tx1"/>
                          </a:solidFill>
                        </a:rPr>
                        <a:t>How do we prepare uptake, communicate value and reduce uncertainty?</a:t>
                      </a:r>
                    </a:p>
                    <a:p>
                      <a:pPr marL="0" indent="0">
                        <a:spcAft>
                          <a:spcPts val="1200"/>
                        </a:spcAft>
                        <a:buFont typeface="Arial" panose="020B0604020202020204" pitchFamily="34" charset="0"/>
                        <a:buNone/>
                        <a:tabLst/>
                      </a:pPr>
                      <a:r>
                        <a:rPr lang="en-US" sz="900" i="1" noProof="1">
                          <a:solidFill>
                            <a:schemeClr val="tx1"/>
                          </a:solidFill>
                        </a:rPr>
                        <a:t>What must be built to scale: financial model, partnerships, support systems, policies?</a:t>
                      </a:r>
                    </a:p>
                  </a:txBody>
                  <a:tcPr marT="13716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marL="0" indent="0">
                        <a:spcAft>
                          <a:spcPts val="1200"/>
                        </a:spcAft>
                        <a:buFont typeface="Arial" panose="020B0604020202020204" pitchFamily="34" charset="0"/>
                        <a:buNone/>
                        <a:tabLst/>
                      </a:pPr>
                      <a:r>
                        <a:rPr lang="en-US" sz="900" i="1" kern="1200" noProof="1">
                          <a:solidFill>
                            <a:schemeClr val="tx1"/>
                          </a:solidFill>
                          <a:latin typeface="+mn-lt"/>
                          <a:ea typeface="+mn-ea"/>
                          <a:cs typeface="+mn-cs"/>
                        </a:rPr>
                        <a:t>What is our clear scaling pathway and plan?</a:t>
                      </a:r>
                    </a:p>
                    <a:p>
                      <a:pPr marL="0" indent="0">
                        <a:spcAft>
                          <a:spcPts val="1200"/>
                        </a:spcAft>
                        <a:buFont typeface="Arial" panose="020B0604020202020204" pitchFamily="34" charset="0"/>
                        <a:buNone/>
                        <a:tabLst/>
                      </a:pPr>
                      <a:r>
                        <a:rPr lang="en-US" sz="900" i="1" kern="1200" noProof="1">
                          <a:solidFill>
                            <a:schemeClr val="tx1"/>
                          </a:solidFill>
                          <a:latin typeface="+mn-lt"/>
                          <a:ea typeface="+mn-ea"/>
                          <a:cs typeface="+mn-cs"/>
                        </a:rPr>
                        <a:t>Who does what (roles &amp; responsibilities)?</a:t>
                      </a:r>
                    </a:p>
                    <a:p>
                      <a:pPr marL="0" indent="0">
                        <a:spcAft>
                          <a:spcPts val="1200"/>
                        </a:spcAft>
                        <a:buFont typeface="Arial" panose="020B0604020202020204" pitchFamily="34" charset="0"/>
                        <a:buNone/>
                        <a:tabLst/>
                      </a:pPr>
                      <a:r>
                        <a:rPr lang="en-US" sz="900" i="1" kern="1200" noProof="1">
                          <a:solidFill>
                            <a:schemeClr val="tx1"/>
                          </a:solidFill>
                          <a:latin typeface="+mn-lt"/>
                          <a:ea typeface="+mn-ea"/>
                          <a:cs typeface="+mn-cs"/>
                        </a:rPr>
                        <a:t>What are key milestones, risks, and decision points?</a:t>
                      </a:r>
                    </a:p>
                    <a:p>
                      <a:pPr marL="0" indent="0">
                        <a:spcAft>
                          <a:spcPts val="1200"/>
                        </a:spcAft>
                        <a:buFont typeface="Arial" panose="020B0604020202020204" pitchFamily="34" charset="0"/>
                        <a:buNone/>
                        <a:tabLst/>
                      </a:pPr>
                      <a:r>
                        <a:rPr lang="en-US" sz="900" i="1" kern="1200" noProof="1">
                          <a:solidFill>
                            <a:schemeClr val="tx1"/>
                          </a:solidFill>
                          <a:latin typeface="+mn-lt"/>
                          <a:ea typeface="+mn-ea"/>
                          <a:cs typeface="+mn-cs"/>
                        </a:rPr>
                        <a:t>Do we have leadership buy-in and resources?</a:t>
                      </a:r>
                    </a:p>
                  </a:txBody>
                  <a:tcPr marT="137160">
                    <a:lnL w="3175" cap="flat" cmpd="sng" algn="ctr">
                      <a:solidFill>
                        <a:schemeClr val="tx1"/>
                      </a:solidFill>
                      <a:prstDash val="solid"/>
                      <a:round/>
                      <a:headEnd type="none" w="med" len="med"/>
                      <a:tailEnd type="none" w="med" len="med"/>
                    </a:lnL>
                    <a:lnR w="3175" cap="flat" cmpd="sng" algn="ctr">
                      <a:noFill/>
                      <a:prstDash val="solid"/>
                      <a:round/>
                      <a:headEnd type="none" w="med" len="med"/>
                      <a:tailEnd type="none" w="med" len="med"/>
                    </a:lnR>
                    <a:lnT w="3175"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703801730"/>
                  </a:ext>
                </a:extLst>
              </a:tr>
            </a:tbl>
          </a:graphicData>
        </a:graphic>
      </p:graphicFrame>
      <p:graphicFrame>
        <p:nvGraphicFramePr>
          <p:cNvPr id="17" name="Table 16">
            <a:extLst>
              <a:ext uri="{FF2B5EF4-FFF2-40B4-BE49-F238E27FC236}">
                <a16:creationId xmlns:a16="http://schemas.microsoft.com/office/drawing/2014/main" id="{F388759B-6305-A133-7E6E-D16E8260DDB8}"/>
              </a:ext>
            </a:extLst>
          </p:cNvPr>
          <p:cNvGraphicFramePr>
            <a:graphicFrameLocks noGrp="1"/>
          </p:cNvGraphicFramePr>
          <p:nvPr>
            <p:extLst>
              <p:ext uri="{D42A27DB-BD31-4B8C-83A1-F6EECF244321}">
                <p14:modId xmlns:p14="http://schemas.microsoft.com/office/powerpoint/2010/main" val="1235796423"/>
              </p:ext>
            </p:extLst>
          </p:nvPr>
        </p:nvGraphicFramePr>
        <p:xfrm>
          <a:off x="8349296" y="1075370"/>
          <a:ext cx="3432800" cy="4202438"/>
        </p:xfrm>
        <a:graphic>
          <a:graphicData uri="http://schemas.openxmlformats.org/drawingml/2006/table">
            <a:tbl>
              <a:tblPr firstRow="1" bandRow="1">
                <a:tableStyleId>{5C22544A-7EE6-4342-B048-85BDC9FD1C3A}</a:tableStyleId>
              </a:tblPr>
              <a:tblGrid>
                <a:gridCol w="858200">
                  <a:extLst>
                    <a:ext uri="{9D8B030D-6E8A-4147-A177-3AD203B41FA5}">
                      <a16:colId xmlns:a16="http://schemas.microsoft.com/office/drawing/2014/main" val="2925863979"/>
                    </a:ext>
                  </a:extLst>
                </a:gridCol>
                <a:gridCol w="858200">
                  <a:extLst>
                    <a:ext uri="{9D8B030D-6E8A-4147-A177-3AD203B41FA5}">
                      <a16:colId xmlns:a16="http://schemas.microsoft.com/office/drawing/2014/main" val="1476991700"/>
                    </a:ext>
                  </a:extLst>
                </a:gridCol>
                <a:gridCol w="858200">
                  <a:extLst>
                    <a:ext uri="{9D8B030D-6E8A-4147-A177-3AD203B41FA5}">
                      <a16:colId xmlns:a16="http://schemas.microsoft.com/office/drawing/2014/main" val="3220563447"/>
                    </a:ext>
                  </a:extLst>
                </a:gridCol>
                <a:gridCol w="858200">
                  <a:extLst>
                    <a:ext uri="{9D8B030D-6E8A-4147-A177-3AD203B41FA5}">
                      <a16:colId xmlns:a16="http://schemas.microsoft.com/office/drawing/2014/main" val="751163241"/>
                    </a:ext>
                  </a:extLst>
                </a:gridCol>
              </a:tblGrid>
              <a:tr h="587704">
                <a:tc gridSpan="4">
                  <a:txBody>
                    <a:bodyPr/>
                    <a:lstStyle/>
                    <a:p>
                      <a:pPr marL="0" marR="0" lvl="0" indent="0" algn="l" defTabSz="914318" rtl="0" eaLnBrk="1" fontAlgn="auto" latinLnBrk="0" hangingPunct="1">
                        <a:lnSpc>
                          <a:spcPct val="100000"/>
                        </a:lnSpc>
                        <a:spcBef>
                          <a:spcPts val="0"/>
                        </a:spcBef>
                        <a:spcAft>
                          <a:spcPts val="0"/>
                        </a:spcAft>
                        <a:buClrTx/>
                        <a:buSzTx/>
                        <a:buFontTx/>
                        <a:buNone/>
                        <a:tabLst/>
                        <a:defRPr/>
                      </a:pPr>
                      <a:r>
                        <a:rPr lang="en-US" sz="1300" noProof="1">
                          <a:solidFill>
                            <a:schemeClr val="tx1"/>
                          </a:solidFill>
                          <a:latin typeface="+mj-lt"/>
                        </a:rPr>
                        <a:t>Stage 3 </a:t>
                      </a:r>
                    </a:p>
                    <a:p>
                      <a:pPr marL="0" marR="0" lvl="0" indent="0" algn="l" defTabSz="914318" rtl="0" eaLnBrk="1" fontAlgn="auto" latinLnBrk="0" hangingPunct="1">
                        <a:lnSpc>
                          <a:spcPct val="100000"/>
                        </a:lnSpc>
                        <a:spcBef>
                          <a:spcPts val="0"/>
                        </a:spcBef>
                        <a:spcAft>
                          <a:spcPts val="0"/>
                        </a:spcAft>
                        <a:buClrTx/>
                        <a:buSzTx/>
                        <a:buFontTx/>
                        <a:buNone/>
                        <a:tabLst/>
                        <a:defRPr/>
                      </a:pPr>
                      <a:r>
                        <a:rPr lang="en-US" sz="1300" noProof="1">
                          <a:solidFill>
                            <a:schemeClr val="tx1"/>
                          </a:solidFill>
                          <a:latin typeface="+mj-lt"/>
                        </a:rPr>
                        <a:t>Scaling impact</a:t>
                      </a:r>
                    </a:p>
                  </a:txBody>
                  <a:tcPr>
                    <a:lnL w="3175" cap="flat" cmpd="sng" algn="ctr">
                      <a:noFill/>
                      <a:prstDash val="solid"/>
                      <a:round/>
                      <a:headEnd type="none" w="med" len="med"/>
                      <a:tailEnd type="none" w="med" len="med"/>
                    </a:lnL>
                    <a:lnR w="12700" cmpd="sng">
                      <a:noFill/>
                    </a:lnR>
                    <a:lnT w="12700" cmpd="sng">
                      <a:noFill/>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sv-SE"/>
                    </a:p>
                  </a:txBody>
                  <a:tcPr/>
                </a:tc>
                <a:tc hMerge="1">
                  <a:txBody>
                    <a:bodyPr/>
                    <a:lstStyle/>
                    <a:p>
                      <a:endParaRPr lang="sv-SE"/>
                    </a:p>
                  </a:txBody>
                  <a:tcPr/>
                </a:tc>
                <a:tc hMerge="1">
                  <a:txBody>
                    <a:bodyPr/>
                    <a:lstStyle/>
                    <a:p>
                      <a:endParaRPr lang="sv-SE"/>
                    </a:p>
                  </a:txBody>
                  <a:tcPr/>
                </a:tc>
                <a:extLst>
                  <a:ext uri="{0D108BD9-81ED-4DB2-BD59-A6C34878D82A}">
                    <a16:rowId xmlns:a16="http://schemas.microsoft.com/office/drawing/2014/main" val="3345300542"/>
                  </a:ext>
                </a:extLst>
              </a:tr>
              <a:tr h="505774">
                <a:tc>
                  <a:txBody>
                    <a:bodyPr/>
                    <a:lstStyle/>
                    <a:p>
                      <a:pPr marL="0" marR="0" lvl="0" indent="0" algn="l" defTabSz="914318" rtl="0" eaLnBrk="1" fontAlgn="auto" latinLnBrk="0" hangingPunct="1">
                        <a:lnSpc>
                          <a:spcPct val="100000"/>
                        </a:lnSpc>
                        <a:spcBef>
                          <a:spcPts val="0"/>
                        </a:spcBef>
                        <a:spcAft>
                          <a:spcPts val="0"/>
                        </a:spcAft>
                        <a:buClrTx/>
                        <a:buSzTx/>
                        <a:buFontTx/>
                        <a:buNone/>
                        <a:tabLst/>
                        <a:defRPr/>
                      </a:pPr>
                      <a:r>
                        <a:rPr lang="en-US" sz="1050" b="1" noProof="1">
                          <a:solidFill>
                            <a:schemeClr val="tx1"/>
                          </a:solidFill>
                        </a:rPr>
                        <a:t>Build </a:t>
                      </a:r>
                      <a:r>
                        <a:rPr lang="en-US" sz="1000" b="1" noProof="1">
                          <a:solidFill>
                            <a:schemeClr val="tx1"/>
                          </a:solidFill>
                        </a:rPr>
                        <a:t>awareness</a:t>
                      </a:r>
                      <a:endParaRPr lang="en-US" sz="1050" b="1" noProof="1">
                        <a:solidFill>
                          <a:schemeClr val="tx1"/>
                        </a:solidFill>
                      </a:endParaRPr>
                    </a:p>
                  </a:txBody>
                  <a:tcPr anchor="ctr">
                    <a:lnL w="3175" cap="flat" cmpd="sng" algn="ctr">
                      <a:no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318" rtl="0" eaLnBrk="1" fontAlgn="auto" latinLnBrk="0" hangingPunct="1">
                        <a:lnSpc>
                          <a:spcPct val="100000"/>
                        </a:lnSpc>
                        <a:spcBef>
                          <a:spcPts val="0"/>
                        </a:spcBef>
                        <a:spcAft>
                          <a:spcPts val="0"/>
                        </a:spcAft>
                        <a:buClrTx/>
                        <a:buSzTx/>
                        <a:buFontTx/>
                        <a:buNone/>
                        <a:tabLst/>
                        <a:defRPr/>
                      </a:pPr>
                      <a:r>
                        <a:rPr lang="en-US" sz="1050" b="1" noProof="1">
                          <a:solidFill>
                            <a:schemeClr val="tx1"/>
                          </a:solidFill>
                        </a:rPr>
                        <a:t>Secure uptake</a:t>
                      </a: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318" rtl="0" eaLnBrk="1" fontAlgn="auto" latinLnBrk="0" hangingPunct="1">
                        <a:lnSpc>
                          <a:spcPct val="100000"/>
                        </a:lnSpc>
                        <a:spcBef>
                          <a:spcPts val="0"/>
                        </a:spcBef>
                        <a:spcAft>
                          <a:spcPts val="0"/>
                        </a:spcAft>
                        <a:buClrTx/>
                        <a:buSzTx/>
                        <a:buFontTx/>
                        <a:buNone/>
                        <a:tabLst/>
                        <a:defRPr/>
                      </a:pPr>
                      <a:r>
                        <a:rPr lang="en-US" sz="1050" b="1" noProof="1">
                          <a:solidFill>
                            <a:schemeClr val="tx1"/>
                          </a:solidFill>
                        </a:rPr>
                        <a:t>Implement</a:t>
                      </a: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318" rtl="0" eaLnBrk="1" fontAlgn="auto" latinLnBrk="0" hangingPunct="1">
                        <a:lnSpc>
                          <a:spcPct val="100000"/>
                        </a:lnSpc>
                        <a:spcBef>
                          <a:spcPts val="0"/>
                        </a:spcBef>
                        <a:spcAft>
                          <a:spcPts val="0"/>
                        </a:spcAft>
                        <a:buClrTx/>
                        <a:buSzTx/>
                        <a:buFontTx/>
                        <a:buNone/>
                        <a:tabLst/>
                        <a:defRPr/>
                      </a:pPr>
                      <a:r>
                        <a:rPr lang="en-US" sz="1050" b="1" noProof="1">
                          <a:solidFill>
                            <a:schemeClr val="tx1"/>
                          </a:solidFill>
                        </a:rPr>
                        <a:t>Sustain &amp; improve</a:t>
                      </a:r>
                    </a:p>
                  </a:txBody>
                  <a:tcPr anchor="ctr">
                    <a:lnL w="3175" cap="flat" cmpd="sng" algn="ctr">
                      <a:solidFill>
                        <a:schemeClr val="tx1"/>
                      </a:solidFill>
                      <a:prstDash val="solid"/>
                      <a:round/>
                      <a:headEnd type="none" w="med" len="med"/>
                      <a:tailEnd type="none" w="med" len="med"/>
                    </a:lnL>
                    <a:lnR w="12700" cmpd="sng">
                      <a:noFill/>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239772669"/>
                  </a:ext>
                </a:extLst>
              </a:tr>
              <a:tr h="3108960">
                <a:tc>
                  <a:txBody>
                    <a:bodyPr/>
                    <a:lstStyle/>
                    <a:p>
                      <a:pPr marL="0" indent="0">
                        <a:spcAft>
                          <a:spcPts val="1200"/>
                        </a:spcAft>
                        <a:buFont typeface="Arial" panose="020B0604020202020204" pitchFamily="34" charset="0"/>
                        <a:buNone/>
                        <a:tabLst/>
                      </a:pPr>
                      <a:r>
                        <a:rPr lang="en-US" sz="900" i="1" noProof="1">
                          <a:solidFill>
                            <a:schemeClr val="tx1"/>
                          </a:solidFill>
                        </a:rPr>
                        <a:t>How do target adopters discover and trust the solution?</a:t>
                      </a:r>
                    </a:p>
                    <a:p>
                      <a:pPr marL="0" indent="0">
                        <a:spcAft>
                          <a:spcPts val="1200"/>
                        </a:spcAft>
                        <a:buFont typeface="Arial" panose="020B0604020202020204" pitchFamily="34" charset="0"/>
                        <a:buNone/>
                        <a:tabLst/>
                      </a:pPr>
                      <a:r>
                        <a:rPr lang="en-US" sz="900" i="1" noProof="1">
                          <a:solidFill>
                            <a:schemeClr val="tx1"/>
                          </a:solidFill>
                        </a:rPr>
                        <a:t>How do we clearly communicate value and results?</a:t>
                      </a:r>
                    </a:p>
                  </a:txBody>
                  <a:tcPr marT="137160">
                    <a:lnL w="3175" cap="flat" cmpd="sng" algn="ctr">
                      <a:no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marL="0" indent="0">
                        <a:spcAft>
                          <a:spcPts val="1200"/>
                        </a:spcAft>
                        <a:buFont typeface="Arial" panose="020B0604020202020204" pitchFamily="34" charset="0"/>
                        <a:buNone/>
                        <a:tabLst/>
                      </a:pPr>
                      <a:r>
                        <a:rPr lang="en-US" sz="900" i="1" noProof="1">
                          <a:solidFill>
                            <a:schemeClr val="tx1"/>
                          </a:solidFill>
                        </a:rPr>
                        <a:t>Why would decision-makers choose this solution?</a:t>
                      </a:r>
                    </a:p>
                    <a:p>
                      <a:pPr marL="0" indent="0">
                        <a:spcAft>
                          <a:spcPts val="1200"/>
                        </a:spcAft>
                        <a:buFont typeface="Arial" panose="020B0604020202020204" pitchFamily="34" charset="0"/>
                        <a:buNone/>
                        <a:tabLst/>
                      </a:pPr>
                      <a:r>
                        <a:rPr lang="en-US" sz="900" i="1" noProof="1">
                          <a:solidFill>
                            <a:schemeClr val="tx1"/>
                          </a:solidFill>
                        </a:rPr>
                        <a:t>How do we reduce perceived cost, risk, and uncertainty?</a:t>
                      </a:r>
                    </a:p>
                    <a:p>
                      <a:pPr marL="0" indent="0">
                        <a:spcAft>
                          <a:spcPts val="1200"/>
                        </a:spcAft>
                        <a:buFont typeface="Arial" panose="020B0604020202020204" pitchFamily="34" charset="0"/>
                        <a:buNone/>
                        <a:tabLst/>
                      </a:pPr>
                      <a:r>
                        <a:rPr lang="en-US" sz="900" i="1" noProof="1">
                          <a:solidFill>
                            <a:schemeClr val="tx1"/>
                          </a:solidFill>
                        </a:rPr>
                        <a:t>What proof, cases, or pilots are needed?</a:t>
                      </a:r>
                    </a:p>
                  </a:txBody>
                  <a:tcPr marT="13716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marL="0" indent="0">
                        <a:spcAft>
                          <a:spcPts val="1200"/>
                        </a:spcAft>
                        <a:buFont typeface="Arial" panose="020B0604020202020204" pitchFamily="34" charset="0"/>
                        <a:buNone/>
                        <a:tabLst/>
                      </a:pPr>
                      <a:r>
                        <a:rPr lang="en-US" sz="900" i="1" noProof="1">
                          <a:solidFill>
                            <a:schemeClr val="tx1"/>
                          </a:solidFill>
                        </a:rPr>
                        <a:t>How do we support successful implementa-tion in new contexts?</a:t>
                      </a:r>
                    </a:p>
                    <a:p>
                      <a:pPr marL="0" indent="0">
                        <a:spcAft>
                          <a:spcPts val="1200"/>
                        </a:spcAft>
                        <a:buFont typeface="Arial" panose="020B0604020202020204" pitchFamily="34" charset="0"/>
                        <a:buNone/>
                        <a:tabLst/>
                      </a:pPr>
                      <a:r>
                        <a:rPr lang="en-US" sz="900" i="1" noProof="1">
                          <a:solidFill>
                            <a:schemeClr val="tx1"/>
                          </a:solidFill>
                        </a:rPr>
                        <a:t>Are delivery, training, and support systems in place?</a:t>
                      </a:r>
                    </a:p>
                    <a:p>
                      <a:pPr marL="0" indent="0">
                        <a:spcAft>
                          <a:spcPts val="1200"/>
                        </a:spcAft>
                        <a:buFont typeface="Arial" panose="020B0604020202020204" pitchFamily="34" charset="0"/>
                        <a:buNone/>
                        <a:tabLst/>
                      </a:pPr>
                      <a:r>
                        <a:rPr lang="en-US" sz="900" i="1" noProof="1">
                          <a:solidFill>
                            <a:schemeClr val="tx1"/>
                          </a:solidFill>
                        </a:rPr>
                        <a:t>How do we capture and improve based on learnings from implemen-ting? </a:t>
                      </a:r>
                    </a:p>
                  </a:txBody>
                  <a:tcPr marT="13716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marL="0" indent="0">
                        <a:spcAft>
                          <a:spcPts val="1200"/>
                        </a:spcAft>
                        <a:buFont typeface="Arial" panose="020B0604020202020204" pitchFamily="34" charset="0"/>
                        <a:buNone/>
                        <a:tabLst/>
                      </a:pPr>
                      <a:r>
                        <a:rPr lang="en-US" sz="900" i="1" noProof="1">
                          <a:solidFill>
                            <a:schemeClr val="tx1"/>
                          </a:solidFill>
                        </a:rPr>
                        <a:t>How do we ensure continued use and ownership?</a:t>
                      </a:r>
                    </a:p>
                    <a:p>
                      <a:pPr marL="0" indent="0">
                        <a:spcAft>
                          <a:spcPts val="1200"/>
                        </a:spcAft>
                        <a:buFont typeface="Arial" panose="020B0604020202020204" pitchFamily="34" charset="0"/>
                        <a:buNone/>
                        <a:tabLst/>
                      </a:pPr>
                      <a:r>
                        <a:rPr lang="en-US" sz="900" i="1" noProof="1">
                          <a:solidFill>
                            <a:schemeClr val="tx1"/>
                          </a:solidFill>
                        </a:rPr>
                        <a:t>How do we learn, adapt, and improve over time?</a:t>
                      </a:r>
                    </a:p>
                    <a:p>
                      <a:pPr marL="0" indent="0">
                        <a:spcAft>
                          <a:spcPts val="1200"/>
                        </a:spcAft>
                        <a:buFont typeface="Arial" panose="020B0604020202020204" pitchFamily="34" charset="0"/>
                        <a:buNone/>
                        <a:tabLst/>
                      </a:pPr>
                      <a:r>
                        <a:rPr lang="en-US" sz="900" i="1" noProof="1">
                          <a:solidFill>
                            <a:schemeClr val="tx1"/>
                          </a:solidFill>
                        </a:rPr>
                        <a:t>How do we embed the solution into systems?</a:t>
                      </a:r>
                    </a:p>
                  </a:txBody>
                  <a:tcPr marT="137160">
                    <a:lnL w="3175" cap="flat" cmpd="sng" algn="ctr">
                      <a:solidFill>
                        <a:schemeClr val="tx1"/>
                      </a:solidFill>
                      <a:prstDash val="solid"/>
                      <a:round/>
                      <a:headEnd type="none" w="med" len="med"/>
                      <a:tailEnd type="none" w="med" len="med"/>
                    </a:lnL>
                    <a:lnR w="12700" cmpd="sng">
                      <a:noFill/>
                    </a:lnR>
                    <a:lnT w="3175"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678833398"/>
                  </a:ext>
                </a:extLst>
              </a:tr>
            </a:tbl>
          </a:graphicData>
        </a:graphic>
      </p:graphicFrame>
      <p:sp>
        <p:nvSpPr>
          <p:cNvPr id="2" name="Footer Placeholder 1">
            <a:extLst>
              <a:ext uri="{FF2B5EF4-FFF2-40B4-BE49-F238E27FC236}">
                <a16:creationId xmlns:a16="http://schemas.microsoft.com/office/drawing/2014/main" id="{32C3B9A7-413D-E232-E091-D66E0B008E63}"/>
              </a:ext>
            </a:extLst>
          </p:cNvPr>
          <p:cNvSpPr txBox="1">
            <a:spLocks/>
          </p:cNvSpPr>
          <p:nvPr/>
        </p:nvSpPr>
        <p:spPr>
          <a:xfrm>
            <a:off x="114487" y="41204"/>
            <a:ext cx="8841782" cy="211203"/>
          </a:xfrm>
          <a:prstGeom prst="rect">
            <a:avLst/>
          </a:prstGeom>
        </p:spPr>
        <p:txBody>
          <a:bodyPr vert="horz" lIns="0" tIns="0" rIns="0" bIns="0" numCol="1" spcCol="360000" rtlCol="0">
            <a:normAutofit/>
          </a:bodyPr>
          <a:lstStyle>
            <a:lvl1pPr marL="0" indent="0" algn="l" defTabSz="914318" rtl="0" eaLnBrk="1" latinLnBrk="0" hangingPunct="1">
              <a:lnSpc>
                <a:spcPct val="150000"/>
              </a:lnSpc>
              <a:spcBef>
                <a:spcPts val="0"/>
              </a:spcBef>
              <a:spcAft>
                <a:spcPts val="1200"/>
              </a:spcAft>
              <a:buFont typeface="Arial" panose="020B0604020202020204" pitchFamily="34" charset="0"/>
              <a:buNone/>
              <a:tabLst/>
              <a:defRPr sz="1600" kern="1200">
                <a:solidFill>
                  <a:schemeClr val="tx1"/>
                </a:solidFill>
                <a:latin typeface="+mn-lt"/>
                <a:ea typeface="+mn-ea"/>
                <a:cs typeface="+mn-cs"/>
              </a:defRPr>
            </a:lvl1pPr>
            <a:lvl2pPr marL="285750" indent="0" algn="l" defTabSz="914318" rtl="0" eaLnBrk="1" latinLnBrk="0" hangingPunct="1">
              <a:lnSpc>
                <a:spcPct val="150000"/>
              </a:lnSpc>
              <a:spcBef>
                <a:spcPts val="0"/>
              </a:spcBef>
              <a:spcAft>
                <a:spcPts val="1200"/>
              </a:spcAft>
              <a:buFont typeface="Arial" panose="020B0604020202020204" pitchFamily="34" charset="0"/>
              <a:buNone/>
              <a:tabLst/>
              <a:defRPr sz="1800" kern="1200">
                <a:solidFill>
                  <a:schemeClr val="tx1"/>
                </a:solidFill>
                <a:latin typeface="+mn-lt"/>
                <a:ea typeface="+mn-ea"/>
                <a:cs typeface="+mn-cs"/>
              </a:defRPr>
            </a:lvl2pPr>
            <a:lvl3pPr marL="492125" indent="0" algn="l" defTabSz="914318" rtl="0" eaLnBrk="1" latinLnBrk="0" hangingPunct="1">
              <a:lnSpc>
                <a:spcPct val="150000"/>
              </a:lnSpc>
              <a:spcBef>
                <a:spcPts val="0"/>
              </a:spcBef>
              <a:spcAft>
                <a:spcPts val="1200"/>
              </a:spcAft>
              <a:buFont typeface="Arial" panose="020B0604020202020204" pitchFamily="34" charset="0"/>
              <a:buNone/>
              <a:tabLst/>
              <a:defRPr sz="1600" kern="1200">
                <a:solidFill>
                  <a:schemeClr val="tx1"/>
                </a:solidFill>
                <a:latin typeface="+mn-lt"/>
                <a:ea typeface="+mn-ea"/>
                <a:cs typeface="+mn-cs"/>
              </a:defRPr>
            </a:lvl3pPr>
            <a:lvl4pPr marL="801687" indent="0" algn="l" defTabSz="914318" rtl="0" eaLnBrk="1" latinLnBrk="0" hangingPunct="1">
              <a:lnSpc>
                <a:spcPct val="150000"/>
              </a:lnSpc>
              <a:spcBef>
                <a:spcPts val="0"/>
              </a:spcBef>
              <a:spcAft>
                <a:spcPts val="1200"/>
              </a:spcAft>
              <a:buFont typeface="Arial" panose="020B0604020202020204" pitchFamily="34" charset="0"/>
              <a:buNone/>
              <a:tabLst/>
              <a:defRPr sz="1100" kern="1200">
                <a:solidFill>
                  <a:schemeClr val="tx1">
                    <a:alpha val="70000"/>
                  </a:schemeClr>
                </a:solidFill>
                <a:latin typeface="+mn-lt"/>
                <a:ea typeface="+mn-ea"/>
                <a:cs typeface="+mn-cs"/>
              </a:defRPr>
            </a:lvl4pPr>
            <a:lvl5pPr marL="1108075" indent="0" algn="l" defTabSz="914318" rtl="0" eaLnBrk="1" latinLnBrk="0" hangingPunct="1">
              <a:lnSpc>
                <a:spcPct val="150000"/>
              </a:lnSpc>
              <a:spcBef>
                <a:spcPts val="0"/>
              </a:spcBef>
              <a:spcAft>
                <a:spcPts val="1200"/>
              </a:spcAft>
              <a:buFont typeface="Arial" panose="020B0604020202020204" pitchFamily="34" charset="0"/>
              <a:buNone/>
              <a:tabLst/>
              <a:defRPr sz="1050" kern="1200" baseline="0">
                <a:solidFill>
                  <a:schemeClr val="tx1">
                    <a:alpha val="50000"/>
                  </a:schemeClr>
                </a:solidFill>
                <a:latin typeface="+mn-lt"/>
                <a:ea typeface="+mn-ea"/>
                <a:cs typeface="+mn-cs"/>
              </a:defRPr>
            </a:lvl5pPr>
            <a:lvl6pPr marL="1524000" indent="-134938" algn="l" defTabSz="914318" rtl="0" eaLnBrk="1" latinLnBrk="0" hangingPunct="1">
              <a:lnSpc>
                <a:spcPct val="90000"/>
              </a:lnSpc>
              <a:spcBef>
                <a:spcPts val="499"/>
              </a:spcBef>
              <a:buFont typeface="Arial" panose="020B0604020202020204" pitchFamily="34" charset="0"/>
              <a:buChar char="•"/>
              <a:tabLst/>
              <a:defRPr sz="1000" kern="1200">
                <a:solidFill>
                  <a:schemeClr val="tx1">
                    <a:alpha val="40000"/>
                  </a:schemeClr>
                </a:solidFill>
                <a:latin typeface="+mn-lt"/>
                <a:ea typeface="+mn-ea"/>
                <a:cs typeface="+mn-cs"/>
              </a:defRPr>
            </a:lvl6pPr>
            <a:lvl7pPr marL="2971534" indent="-228580" algn="l" defTabSz="914318" rtl="0" eaLnBrk="1" latinLnBrk="0" hangingPunct="1">
              <a:lnSpc>
                <a:spcPct val="90000"/>
              </a:lnSpc>
              <a:spcBef>
                <a:spcPts val="499"/>
              </a:spcBef>
              <a:buFont typeface="Arial" panose="020B0604020202020204" pitchFamily="34" charset="0"/>
              <a:buChar char="•"/>
              <a:defRPr sz="1800" kern="1200">
                <a:solidFill>
                  <a:schemeClr val="tx1"/>
                </a:solidFill>
                <a:latin typeface="+mn-lt"/>
                <a:ea typeface="+mn-ea"/>
                <a:cs typeface="+mn-cs"/>
              </a:defRPr>
            </a:lvl7pPr>
            <a:lvl8pPr marL="3428692" indent="-228580" algn="l" defTabSz="914318" rtl="0" eaLnBrk="1" latinLnBrk="0" hangingPunct="1">
              <a:lnSpc>
                <a:spcPct val="90000"/>
              </a:lnSpc>
              <a:spcBef>
                <a:spcPts val="499"/>
              </a:spcBef>
              <a:buFont typeface="Arial" panose="020B0604020202020204" pitchFamily="34" charset="0"/>
              <a:buChar char="•"/>
              <a:defRPr sz="1800" kern="1200">
                <a:solidFill>
                  <a:schemeClr val="tx1"/>
                </a:solidFill>
                <a:latin typeface="+mn-lt"/>
                <a:ea typeface="+mn-ea"/>
                <a:cs typeface="+mn-cs"/>
              </a:defRPr>
            </a:lvl8pPr>
            <a:lvl9pPr marL="3885850" indent="-228580" algn="l" defTabSz="914318" rtl="0" eaLnBrk="1" latinLnBrk="0" hangingPunct="1">
              <a:lnSpc>
                <a:spcPct val="90000"/>
              </a:lnSpc>
              <a:spcBef>
                <a:spcPts val="499"/>
              </a:spcBef>
              <a:buFont typeface="Arial" panose="020B0604020202020204" pitchFamily="34" charset="0"/>
              <a:buChar char="•"/>
              <a:defRPr sz="1800" kern="1200">
                <a:solidFill>
                  <a:schemeClr val="tx1"/>
                </a:solidFill>
                <a:latin typeface="+mn-lt"/>
                <a:ea typeface="+mn-ea"/>
                <a:cs typeface="+mn-cs"/>
              </a:defRPr>
            </a:lvl9pPr>
          </a:lstStyle>
          <a:p>
            <a:r>
              <a:rPr lang="en-GB" sz="800" dirty="0"/>
              <a:t>Stage 0–3</a:t>
            </a:r>
            <a:r>
              <a:rPr lang="nb-NO" sz="800" dirty="0"/>
              <a:t>: Designing for </a:t>
            </a:r>
            <a:r>
              <a:rPr lang="nb-NO" sz="800" dirty="0" err="1"/>
              <a:t>scale</a:t>
            </a:r>
            <a:r>
              <a:rPr lang="nb-NO" sz="800" dirty="0"/>
              <a:t> – </a:t>
            </a:r>
            <a:r>
              <a:rPr lang="nb-NO" sz="800" dirty="0" err="1"/>
              <a:t>reflection</a:t>
            </a:r>
            <a:r>
              <a:rPr lang="nb-NO" sz="800" dirty="0"/>
              <a:t> </a:t>
            </a:r>
            <a:r>
              <a:rPr lang="nb-NO" sz="800" dirty="0" err="1"/>
              <a:t>tool</a:t>
            </a:r>
            <a:endParaRPr lang="nb-NO" sz="800" dirty="0"/>
          </a:p>
        </p:txBody>
      </p:sp>
    </p:spTree>
    <p:extLst>
      <p:ext uri="{BB962C8B-B14F-4D97-AF65-F5344CB8AC3E}">
        <p14:creationId xmlns:p14="http://schemas.microsoft.com/office/powerpoint/2010/main" val="2278353611"/>
      </p:ext>
    </p:extLst>
  </p:cSld>
  <p:clrMapOvr>
    <a:masterClrMapping/>
  </p:clrMapOvr>
</p:sld>
</file>

<file path=ppt/theme/theme1.xml><?xml version="1.0" encoding="utf-8"?>
<a:theme xmlns:a="http://schemas.openxmlformats.org/drawingml/2006/main" name="TINKR 2026 - Powerpoint Template">
  <a:themeElements>
    <a:clrScheme name="Tinkr brandbook 01">
      <a:dk1>
        <a:srgbClr val="000000"/>
      </a:dk1>
      <a:lt1>
        <a:srgbClr val="FFFFFF"/>
      </a:lt1>
      <a:dk2>
        <a:srgbClr val="3B3D4D"/>
      </a:dk2>
      <a:lt2>
        <a:srgbClr val="B1B9D2"/>
      </a:lt2>
      <a:accent1>
        <a:srgbClr val="9343F8"/>
      </a:accent1>
      <a:accent2>
        <a:srgbClr val="735CF8"/>
      </a:accent2>
      <a:accent3>
        <a:srgbClr val="0181FE"/>
      </a:accent3>
      <a:accent4>
        <a:srgbClr val="00BCFF"/>
      </a:accent4>
      <a:accent5>
        <a:srgbClr val="02DAFF"/>
      </a:accent5>
      <a:accent6>
        <a:srgbClr val="20EDE1"/>
      </a:accent6>
      <a:hlink>
        <a:srgbClr val="9443F9"/>
      </a:hlink>
      <a:folHlink>
        <a:srgbClr val="45AEFF"/>
      </a:folHlink>
    </a:clrScheme>
    <a:fontScheme name="Test">
      <a:majorFont>
        <a:latin typeface="Century Gothic"/>
        <a:ea typeface=""/>
        <a:cs typeface=""/>
      </a:majorFont>
      <a:minorFont>
        <a:latin typeface="Lato"/>
        <a:ea typeface=""/>
        <a:cs typeface=""/>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1"/>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a:spAutoFit/>
      </a:bodyPr>
      <a:lstStyle>
        <a:defPPr algn="l">
          <a:lnSpc>
            <a:spcPct val="130000"/>
          </a:lnSpc>
          <a:spcAft>
            <a:spcPts val="1200"/>
          </a:spcAft>
          <a:defRPr sz="1400" noProof="1"/>
        </a:defPPr>
      </a:lstStyle>
    </a:txDef>
  </a:objectDefaults>
  <a:extraClrSchemeLst/>
  <a:extLst>
    <a:ext uri="{05A4C25C-085E-4340-85A3-A5531E510DB2}">
      <thm15:themeFamily xmlns:thm15="http://schemas.microsoft.com/office/thememl/2012/main" name="PowerPoint_Template simple_Tinkr_English" id="{8152D956-106D-E34E-913A-38C2180EBFE1}" vid="{2204DE78-5909-954B-B235-FDD672A3E0C3}"/>
    </a:ext>
  </a:extLst>
</a:theme>
</file>

<file path=ppt/theme/theme2.xml><?xml version="1.0" encoding="utf-8"?>
<a:theme xmlns:a="http://schemas.openxmlformats.org/drawingml/2006/main" name="Innovation Norway">
  <a:themeElements>
    <a:clrScheme name="BAHR">
      <a:dk1>
        <a:srgbClr val="000000"/>
      </a:dk1>
      <a:lt1>
        <a:srgbClr val="FFFFFF"/>
      </a:lt1>
      <a:dk2>
        <a:srgbClr val="404040"/>
      </a:dk2>
      <a:lt2>
        <a:srgbClr val="F2F2F2"/>
      </a:lt2>
      <a:accent1>
        <a:srgbClr val="ED0000"/>
      </a:accent1>
      <a:accent2>
        <a:srgbClr val="000000"/>
      </a:accent2>
      <a:accent3>
        <a:srgbClr val="404040"/>
      </a:accent3>
      <a:accent4>
        <a:srgbClr val="808080"/>
      </a:accent4>
      <a:accent5>
        <a:srgbClr val="BFBFBF"/>
      </a:accent5>
      <a:accent6>
        <a:srgbClr val="F2F2F2"/>
      </a:accent6>
      <a:hlink>
        <a:srgbClr val="000000"/>
      </a:hlink>
      <a:folHlink>
        <a:srgbClr val="000000"/>
      </a:folHlink>
    </a:clrScheme>
    <a:fontScheme name="Innovation Norway">
      <a:majorFont>
        <a:latin typeface="Innovation Norway Semibold"/>
        <a:ea typeface=""/>
        <a:cs typeface=""/>
      </a:majorFont>
      <a:minorFont>
        <a:latin typeface="Innovation Norway"/>
        <a:ea typeface=""/>
        <a:cs typeface=""/>
      </a:minorFont>
    </a:fontScheme>
    <a:fmtScheme name="Flat">
      <a:fillStyleLst>
        <a:solidFill>
          <a:schemeClr val="phClr"/>
        </a:solidFill>
        <a:solidFill>
          <a:schemeClr val="phClr">
            <a:tint val="50000"/>
          </a:schemeClr>
        </a:solidFill>
        <a:solidFill>
          <a:schemeClr val="phClr">
            <a:shade val="65000"/>
          </a:schemeClr>
        </a:solidFill>
      </a:fillStyleLst>
      <a:lnStyleLst>
        <a:ln w="3175" cap="flat" cmpd="sng" algn="ctr">
          <a:solidFill>
            <a:schemeClr val="phClr">
              <a:shade val="65000"/>
            </a:schemeClr>
          </a:solidFill>
          <a:prstDash val="solid"/>
        </a:ln>
        <a:ln w="3175" cap="flat" cmpd="sng" algn="ctr">
          <a:solidFill>
            <a:schemeClr val="phClr"/>
          </a:solidFill>
          <a:prstDash val="solid"/>
        </a:ln>
        <a:ln w="0" cap="flat" cmpd="sng" algn="ctr">
          <a:noFill/>
        </a:ln>
      </a:lnStyleLst>
      <a:effectStyleLst>
        <a:effectStyle>
          <a:effectLst>
            <a:blur/>
          </a:effectLst>
        </a:effectStyle>
        <a:effectStyle>
          <a:effectLst>
            <a:blur/>
          </a:effectLst>
        </a:effectStyle>
        <a:effectStyle>
          <a:effectLst>
            <a:fillOverlay blend="darken">
              <a:solidFill>
                <a:schemeClr val="phClr">
                  <a:shade val="30000"/>
                </a:schemeClr>
              </a:solidFill>
            </a:fillOverlay>
          </a:effectLst>
        </a:effectStyle>
      </a:effectStyleLst>
      <a:bgFillStyleLst>
        <a:solidFill>
          <a:schemeClr val="phClr"/>
        </a:solidFill>
        <a:solidFill>
          <a:schemeClr val="phClr"/>
        </a:solidFill>
        <a:solidFill>
          <a:schemeClr val="phClr"/>
        </a:solidFill>
      </a:bgFillStyleLst>
    </a:fmtScheme>
  </a:themeElements>
  <a:objectDefaults>
    <a:spDef>
      <a:spPr>
        <a:ln>
          <a:noFill/>
        </a:ln>
      </a:spPr>
      <a:bodyPr rtlCol="0" anchor="ctr"/>
      <a:lstStyle>
        <a:defPPr algn="ctr">
          <a:defRPr/>
        </a:defPPr>
      </a:lstStyle>
      <a:style>
        <a:lnRef idx="2">
          <a:schemeClr val="accent1">
            <a:shade val="15000"/>
          </a:schemeClr>
        </a:lnRef>
        <a:fillRef idx="1">
          <a:schemeClr val="accent1"/>
        </a:fillRef>
        <a:effectRef idx="0">
          <a:schemeClr val="accent1"/>
        </a:effectRef>
        <a:fontRef idx="minor">
          <a:schemeClr val="lt1"/>
        </a:fontRef>
      </a:style>
    </a:spDef>
    <a:txDef>
      <a:spPr>
        <a:noFill/>
        <a:ln w="6350">
          <a:noFill/>
        </a:ln>
        <a:effectLst/>
      </a:spPr>
      <a:bodyPr wrap="square" lIns="0" tIns="0" rIns="0" bIns="0" rtlCol="0"/>
      <a:lstStyle/>
      <a:style>
        <a:lnRef idx="0">
          <a:schemeClr val="accent1"/>
        </a:lnRef>
        <a:fillRef idx="0">
          <a:schemeClr val="accent1"/>
        </a:fillRef>
        <a:effectRef idx="0">
          <a:schemeClr val="accent1"/>
        </a:effectRef>
        <a:fontRef idx="minor">
          <a:schemeClr val="dk1"/>
        </a:fontRef>
      </a:style>
    </a:txDef>
  </a:objectDefaults>
  <a:extraClrSchemeLst/>
  <a:extLst>
    <a:ext uri="{05A4C25C-085E-4340-85A3-A5531E510DB2}">
      <thm15:themeFamily xmlns:thm15="http://schemas.microsoft.com/office/thememl/2012/main" name="Innovation_Norway_PPT_2025.pptx" id="{6991BDEA-F3F0-46C1-86D6-492455E937EA}" vid="{02944368-F971-46FE-BC34-4ECC4AC130B7}"/>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700" row="0">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BDE150C2-0F63-4B9B-9F67-CE107A26E3AC}">
  <we:reference id="f5f369e5-aa35-49d7-ad7b-638152ddb008" version="1.0.0.1" store="EXCatalog" storeType="EXCatalog"/>
  <we:alternateReferences>
    <we:reference id="WA200010001" version="1.0.0.1" store="nb-NO" storeType="OMEX"/>
  </we:alternateReferences>
  <we:properties>
    <we:property name="claude.fileId" value="&quot;4a446742-fcd6-4464-826e-7341c8c573a4&quot;"/>
  </we:properties>
  <we:bindings/>
  <we:snapshot xmlns:r="http://schemas.openxmlformats.org/officeDocument/2006/relationships"/>
</we:webextension>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f592b96c-dd9b-4875-8431-f94748bec243">
      <Terms xmlns="http://schemas.microsoft.com/office/infopath/2007/PartnerControls"/>
    </lcf76f155ced4ddcb4097134ff3c332f>
    <TaxCatchAll xmlns="37c54042-eeeb-4b95-82ef-88efad0edfa8"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909EF64978AC094B9F3347D561FEFBCE" ma:contentTypeVersion="19" ma:contentTypeDescription="Create a new document." ma:contentTypeScope="" ma:versionID="68086896f6aa4f9665aa636e3766bbbb">
  <xsd:schema xmlns:xsd="http://www.w3.org/2001/XMLSchema" xmlns:xs="http://www.w3.org/2001/XMLSchema" xmlns:p="http://schemas.microsoft.com/office/2006/metadata/properties" xmlns:ns2="f592b96c-dd9b-4875-8431-f94748bec243" xmlns:ns3="37c54042-eeeb-4b95-82ef-88efad0edfa8" targetNamespace="http://schemas.microsoft.com/office/2006/metadata/properties" ma:root="true" ma:fieldsID="e7946794c10308b1314550dd258e9356" ns2:_="" ns3:_="">
    <xsd:import namespace="f592b96c-dd9b-4875-8431-f94748bec243"/>
    <xsd:import namespace="37c54042-eeeb-4b95-82ef-88efad0edfa8"/>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DateTaken" minOccurs="0"/>
                <xsd:element ref="ns2:MediaServiceAutoTags" minOccurs="0"/>
                <xsd:element ref="ns2:MediaServiceLocation"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LengthInSeconds" minOccurs="0"/>
                <xsd:element ref="ns2:lcf76f155ced4ddcb4097134ff3c332f" minOccurs="0"/>
                <xsd:element ref="ns3:TaxCatchAll"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592b96c-dd9b-4875-8431-f94748bec24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ServiceLocation" ma:index="14" nillable="true" ma:displayName="Location" ma:internalName="MediaServiceLocation"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c0a5ab57-918a-4f62-bf27-794e62de4e41"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37c54042-eeeb-4b95-82ef-88efad0edfa8"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83f00919-39a8-40a2-a789-9295f79ec261}" ma:internalName="TaxCatchAll" ma:showField="CatchAllData" ma:web="37c54042-eeeb-4b95-82ef-88efad0edfa8">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9CD80B71-0766-4278-91EA-3C6C9FBA5CC7}">
  <ds:schemaRefs>
    <ds:schemaRef ds:uri="http://purl.org/dc/dcmitype/"/>
    <ds:schemaRef ds:uri="http://purl.org/dc/elements/1.1/"/>
    <ds:schemaRef ds:uri="http://purl.org/dc/terms/"/>
    <ds:schemaRef ds:uri="http://schemas.microsoft.com/office/2006/metadata/properties"/>
    <ds:schemaRef ds:uri="f592b96c-dd9b-4875-8431-f94748bec243"/>
    <ds:schemaRef ds:uri="http://schemas.microsoft.com/office/infopath/2007/PartnerControls"/>
    <ds:schemaRef ds:uri="http://schemas.microsoft.com/office/2006/documentManagement/types"/>
    <ds:schemaRef ds:uri="http://schemas.openxmlformats.org/package/2006/metadata/core-properties"/>
    <ds:schemaRef ds:uri="37c54042-eeeb-4b95-82ef-88efad0edfa8"/>
    <ds:schemaRef ds:uri="http://www.w3.org/XML/1998/namespace"/>
  </ds:schemaRefs>
</ds:datastoreItem>
</file>

<file path=customXml/itemProps2.xml><?xml version="1.0" encoding="utf-8"?>
<ds:datastoreItem xmlns:ds="http://schemas.openxmlformats.org/officeDocument/2006/customXml" ds:itemID="{CB4DDCC4-F1D6-4C57-A7B7-AC69E8FD94B8}">
  <ds:schemaRefs>
    <ds:schemaRef ds:uri="http://schemas.microsoft.com/sharepoint/v3/contenttype/forms"/>
  </ds:schemaRefs>
</ds:datastoreItem>
</file>

<file path=customXml/itemProps3.xml><?xml version="1.0" encoding="utf-8"?>
<ds:datastoreItem xmlns:ds="http://schemas.openxmlformats.org/officeDocument/2006/customXml" ds:itemID="{66DBC909-5632-4237-A2CA-4979246FA4A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592b96c-dd9b-4875-8431-f94748bec243"/>
    <ds:schemaRef ds:uri="37c54042-eeeb-4b95-82ef-88efad0edfa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0</TotalTime>
  <Words>1423</Words>
  <Application>Microsoft Office PowerPoint</Application>
  <PresentationFormat>Widescreen</PresentationFormat>
  <Paragraphs>161</Paragraphs>
  <Slides>6</Slides>
  <Notes>0</Notes>
  <HiddenSlides>0</HiddenSlides>
  <MMClips>0</MMClips>
  <ScaleCrop>false</ScaleCrop>
  <HeadingPairs>
    <vt:vector size="6" baseType="variant">
      <vt:variant>
        <vt:lpstr>Brukte skrifter</vt:lpstr>
      </vt:variant>
      <vt:variant>
        <vt:i4>6</vt:i4>
      </vt:variant>
      <vt:variant>
        <vt:lpstr>Tema</vt:lpstr>
      </vt:variant>
      <vt:variant>
        <vt:i4>2</vt:i4>
      </vt:variant>
      <vt:variant>
        <vt:lpstr>Lysbildetitler</vt:lpstr>
      </vt:variant>
      <vt:variant>
        <vt:i4>6</vt:i4>
      </vt:variant>
    </vt:vector>
  </HeadingPairs>
  <TitlesOfParts>
    <vt:vector size="14" baseType="lpstr">
      <vt:lpstr>Arial</vt:lpstr>
      <vt:lpstr>Calibri</vt:lpstr>
      <vt:lpstr>Century Gothic</vt:lpstr>
      <vt:lpstr>Innovation Norway</vt:lpstr>
      <vt:lpstr>Innovation Norway Semibold</vt:lpstr>
      <vt:lpstr>Lato</vt:lpstr>
      <vt:lpstr>TINKR 2026 - Powerpoint Template</vt:lpstr>
      <vt:lpstr>Innovation Norway</vt:lpstr>
      <vt:lpstr>Designing for scale:  Reflection tool</vt:lpstr>
      <vt:lpstr>Designing  for scale:  Reflection tool</vt:lpstr>
      <vt:lpstr>PowerPoint-presentasjon</vt:lpstr>
      <vt:lpstr>PowerPoint-presentasjon</vt:lpstr>
      <vt:lpstr>PowerPoint-presentasjon</vt:lpstr>
      <vt:lpstr>PowerPoint-presentasjon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Luisa van Erven</dc:creator>
  <cp:keywords/>
  <dc:description/>
  <cp:lastModifiedBy>Kristian Wengen</cp:lastModifiedBy>
  <cp:revision>1</cp:revision>
  <cp:lastPrinted>1601-01-01T00:00:00Z</cp:lastPrinted>
  <dcterms:created xsi:type="dcterms:W3CDTF">2026-02-06T09:16:51Z</dcterms:created>
  <dcterms:modified xsi:type="dcterms:W3CDTF">2026-08-10T15:08:23Z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ediaServiceImageTags">
    <vt:lpwstr/>
  </property>
  <property fmtid="{D5CDD505-2E9C-101B-9397-08002B2CF9AE}" pid="3" name="ContentTypeId">
    <vt:lpwstr>0x010100909EF64978AC094B9F3347D561FEFBCE</vt:lpwstr>
  </property>
</Properties>
</file>