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1"/>
  </p:notesMasterIdLst>
  <p:handoutMasterIdLst>
    <p:handoutMasterId r:id="rId12"/>
  </p:handoutMasterIdLst>
  <p:sldIdLst>
    <p:sldId id="2147479854" r:id="rId6"/>
    <p:sldId id="2147479879" r:id="rId7"/>
    <p:sldId id="2147376108" r:id="rId8"/>
    <p:sldId id="2147479880" r:id="rId9"/>
    <p:sldId id="2147376174" r:id="rId10"/>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DD768-DAFA-438F-A27E-8AF7803821E2}" v="1" dt="2026-08-10T17:42:51.905"/>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4:28.804" v="94"/>
      <pc:docMkLst>
        <pc:docMk/>
      </pc:docMkLst>
      <pc:sldChg chg="del">
        <pc:chgData name="Kristian Wengen" userId="a4f7a25e-792c-43d6-9e3e-f65db666c5a7" providerId="ADAL" clId="{7DAC426B-6DA5-4EA0-8618-B41F3E76CD10}" dt="2026-08-10T17:44:26.843" v="0"/>
        <pc:sldMkLst>
          <pc:docMk/>
          <pc:sldMk cId="2335814757" sldId="256"/>
        </pc:sldMkLst>
      </pc:sldChg>
      <pc:sldChg chg="del">
        <pc:chgData name="Kristian Wengen" userId="a4f7a25e-792c-43d6-9e3e-f65db666c5a7" providerId="ADAL" clId="{7DAC426B-6DA5-4EA0-8618-B41F3E76CD10}" dt="2026-08-10T17:44:26.880" v="1"/>
        <pc:sldMkLst>
          <pc:docMk/>
          <pc:sldMk cId="3468134763" sldId="2147375523"/>
        </pc:sldMkLst>
      </pc:sldChg>
      <pc:sldChg chg="del">
        <pc:chgData name="Kristian Wengen" userId="a4f7a25e-792c-43d6-9e3e-f65db666c5a7" providerId="ADAL" clId="{7DAC426B-6DA5-4EA0-8618-B41F3E76CD10}" dt="2026-08-10T17:44:28.788" v="89"/>
        <pc:sldMkLst>
          <pc:docMk/>
          <pc:sldMk cId="1577704269" sldId="2147375817"/>
        </pc:sldMkLst>
      </pc:sldChg>
      <pc:sldChg chg="del">
        <pc:chgData name="Kristian Wengen" userId="a4f7a25e-792c-43d6-9e3e-f65db666c5a7" providerId="ADAL" clId="{7DAC426B-6DA5-4EA0-8618-B41F3E76CD10}" dt="2026-08-10T17:44:27.179" v="11"/>
        <pc:sldMkLst>
          <pc:docMk/>
          <pc:sldMk cId="621031695" sldId="2147375869"/>
        </pc:sldMkLst>
      </pc:sldChg>
      <pc:sldChg chg="del">
        <pc:chgData name="Kristian Wengen" userId="a4f7a25e-792c-43d6-9e3e-f65db666c5a7" providerId="ADAL" clId="{7DAC426B-6DA5-4EA0-8618-B41F3E76CD10}" dt="2026-08-10T17:44:28.490" v="50"/>
        <pc:sldMkLst>
          <pc:docMk/>
          <pc:sldMk cId="3720933661" sldId="2147376034"/>
        </pc:sldMkLst>
      </pc:sldChg>
      <pc:sldChg chg="del">
        <pc:chgData name="Kristian Wengen" userId="a4f7a25e-792c-43d6-9e3e-f65db666c5a7" providerId="ADAL" clId="{7DAC426B-6DA5-4EA0-8618-B41F3E76CD10}" dt="2026-08-10T17:44:28.654" v="70"/>
        <pc:sldMkLst>
          <pc:docMk/>
          <pc:sldMk cId="290468346" sldId="2147376039"/>
        </pc:sldMkLst>
      </pc:sldChg>
      <pc:sldChg chg="del">
        <pc:chgData name="Kristian Wengen" userId="a4f7a25e-792c-43d6-9e3e-f65db666c5a7" providerId="ADAL" clId="{7DAC426B-6DA5-4EA0-8618-B41F3E76CD10}" dt="2026-08-10T17:44:28.357" v="42"/>
        <pc:sldMkLst>
          <pc:docMk/>
          <pc:sldMk cId="235391883" sldId="2147376067"/>
        </pc:sldMkLst>
      </pc:sldChg>
      <pc:sldChg chg="del">
        <pc:chgData name="Kristian Wengen" userId="a4f7a25e-792c-43d6-9e3e-f65db666c5a7" providerId="ADAL" clId="{7DAC426B-6DA5-4EA0-8618-B41F3E76CD10}" dt="2026-08-10T17:44:27.583" v="23"/>
        <pc:sldMkLst>
          <pc:docMk/>
          <pc:sldMk cId="1736408414" sldId="2147376069"/>
        </pc:sldMkLst>
      </pc:sldChg>
      <pc:sldChg chg="del">
        <pc:chgData name="Kristian Wengen" userId="a4f7a25e-792c-43d6-9e3e-f65db666c5a7" providerId="ADAL" clId="{7DAC426B-6DA5-4EA0-8618-B41F3E76CD10}" dt="2026-08-10T17:44:28.008" v="32"/>
        <pc:sldMkLst>
          <pc:docMk/>
          <pc:sldMk cId="3117928447" sldId="2147376077"/>
        </pc:sldMkLst>
      </pc:sldChg>
      <pc:sldChg chg="del">
        <pc:chgData name="Kristian Wengen" userId="a4f7a25e-792c-43d6-9e3e-f65db666c5a7" providerId="ADAL" clId="{7DAC426B-6DA5-4EA0-8618-B41F3E76CD10}" dt="2026-08-10T17:44:27.114" v="9"/>
        <pc:sldMkLst>
          <pc:docMk/>
          <pc:sldMk cId="1660876054" sldId="2147376081"/>
        </pc:sldMkLst>
      </pc:sldChg>
      <pc:sldChg chg="del">
        <pc:chgData name="Kristian Wengen" userId="a4f7a25e-792c-43d6-9e3e-f65db666c5a7" providerId="ADAL" clId="{7DAC426B-6DA5-4EA0-8618-B41F3E76CD10}" dt="2026-08-10T17:44:27.145" v="10"/>
        <pc:sldMkLst>
          <pc:docMk/>
          <pc:sldMk cId="2687635490" sldId="2147376083"/>
        </pc:sldMkLst>
      </pc:sldChg>
      <pc:sldChg chg="del">
        <pc:chgData name="Kristian Wengen" userId="a4f7a25e-792c-43d6-9e3e-f65db666c5a7" providerId="ADAL" clId="{7DAC426B-6DA5-4EA0-8618-B41F3E76CD10}" dt="2026-08-10T17:44:28.239" v="37"/>
        <pc:sldMkLst>
          <pc:docMk/>
          <pc:sldMk cId="3842949416" sldId="2147376087"/>
        </pc:sldMkLst>
      </pc:sldChg>
      <pc:sldChg chg="del">
        <pc:chgData name="Kristian Wengen" userId="a4f7a25e-792c-43d6-9e3e-f65db666c5a7" providerId="ADAL" clId="{7DAC426B-6DA5-4EA0-8618-B41F3E76CD10}" dt="2026-08-10T17:44:28.709" v="79"/>
        <pc:sldMkLst>
          <pc:docMk/>
          <pc:sldMk cId="878707752" sldId="2147376099"/>
        </pc:sldMkLst>
      </pc:sldChg>
      <pc:sldChg chg="del">
        <pc:chgData name="Kristian Wengen" userId="a4f7a25e-792c-43d6-9e3e-f65db666c5a7" providerId="ADAL" clId="{7DAC426B-6DA5-4EA0-8618-B41F3E76CD10}" dt="2026-08-10T17:44:28.520" v="54"/>
        <pc:sldMkLst>
          <pc:docMk/>
          <pc:sldMk cId="1581286326" sldId="2147376115"/>
        </pc:sldMkLst>
      </pc:sldChg>
      <pc:sldChg chg="del">
        <pc:chgData name="Kristian Wengen" userId="a4f7a25e-792c-43d6-9e3e-f65db666c5a7" providerId="ADAL" clId="{7DAC426B-6DA5-4EA0-8618-B41F3E76CD10}" dt="2026-08-10T17:44:28.755" v="84"/>
        <pc:sldMkLst>
          <pc:docMk/>
          <pc:sldMk cId="3865996994" sldId="2147376124"/>
        </pc:sldMkLst>
      </pc:sldChg>
      <pc:sldChg chg="del">
        <pc:chgData name="Kristian Wengen" userId="a4f7a25e-792c-43d6-9e3e-f65db666c5a7" providerId="ADAL" clId="{7DAC426B-6DA5-4EA0-8618-B41F3E76CD10}" dt="2026-08-10T17:44:28.763" v="85"/>
        <pc:sldMkLst>
          <pc:docMk/>
          <pc:sldMk cId="1399850355" sldId="2147376142"/>
        </pc:sldMkLst>
      </pc:sldChg>
      <pc:sldChg chg="del">
        <pc:chgData name="Kristian Wengen" userId="a4f7a25e-792c-43d6-9e3e-f65db666c5a7" providerId="ADAL" clId="{7DAC426B-6DA5-4EA0-8618-B41F3E76CD10}" dt="2026-08-10T17:44:28.684" v="75"/>
        <pc:sldMkLst>
          <pc:docMk/>
          <pc:sldMk cId="1198592954" sldId="2147376149"/>
        </pc:sldMkLst>
      </pc:sldChg>
      <pc:sldChg chg="del">
        <pc:chgData name="Kristian Wengen" userId="a4f7a25e-792c-43d6-9e3e-f65db666c5a7" providerId="ADAL" clId="{7DAC426B-6DA5-4EA0-8618-B41F3E76CD10}" dt="2026-08-10T17:44:28.315" v="40"/>
        <pc:sldMkLst>
          <pc:docMk/>
          <pc:sldMk cId="2512407755" sldId="2147376150"/>
        </pc:sldMkLst>
      </pc:sldChg>
      <pc:sldChg chg="del">
        <pc:chgData name="Kristian Wengen" userId="a4f7a25e-792c-43d6-9e3e-f65db666c5a7" providerId="ADAL" clId="{7DAC426B-6DA5-4EA0-8618-B41F3E76CD10}" dt="2026-08-10T17:44:27.277" v="15"/>
        <pc:sldMkLst>
          <pc:docMk/>
          <pc:sldMk cId="406044421" sldId="2147376151"/>
        </pc:sldMkLst>
      </pc:sldChg>
      <pc:sldChg chg="del">
        <pc:chgData name="Kristian Wengen" userId="a4f7a25e-792c-43d6-9e3e-f65db666c5a7" providerId="ADAL" clId="{7DAC426B-6DA5-4EA0-8618-B41F3E76CD10}" dt="2026-08-10T17:44:28.731" v="81"/>
        <pc:sldMkLst>
          <pc:docMk/>
          <pc:sldMk cId="591035431" sldId="2147376162"/>
        </pc:sldMkLst>
      </pc:sldChg>
      <pc:sldChg chg="del">
        <pc:chgData name="Kristian Wengen" userId="a4f7a25e-792c-43d6-9e3e-f65db666c5a7" providerId="ADAL" clId="{7DAC426B-6DA5-4EA0-8618-B41F3E76CD10}" dt="2026-08-10T17:44:28.666" v="73"/>
        <pc:sldMkLst>
          <pc:docMk/>
          <pc:sldMk cId="2255609190" sldId="2147376169"/>
        </pc:sldMkLst>
      </pc:sldChg>
      <pc:sldChg chg="del">
        <pc:chgData name="Kristian Wengen" userId="a4f7a25e-792c-43d6-9e3e-f65db666c5a7" providerId="ADAL" clId="{7DAC426B-6DA5-4EA0-8618-B41F3E76CD10}" dt="2026-08-10T17:44:28.593" v="62"/>
        <pc:sldMkLst>
          <pc:docMk/>
          <pc:sldMk cId="900902869" sldId="2147376170"/>
        </pc:sldMkLst>
      </pc:sldChg>
      <pc:sldChg chg="del">
        <pc:chgData name="Kristian Wengen" userId="a4f7a25e-792c-43d6-9e3e-f65db666c5a7" providerId="ADAL" clId="{7DAC426B-6DA5-4EA0-8618-B41F3E76CD10}" dt="2026-08-10T17:44:28.628" v="67"/>
        <pc:sldMkLst>
          <pc:docMk/>
          <pc:sldMk cId="1547292444" sldId="2147376172"/>
        </pc:sldMkLst>
      </pc:sldChg>
      <pc:sldChg chg="del">
        <pc:chgData name="Kristian Wengen" userId="a4f7a25e-792c-43d6-9e3e-f65db666c5a7" providerId="ADAL" clId="{7DAC426B-6DA5-4EA0-8618-B41F3E76CD10}" dt="2026-08-10T17:44:28.504" v="52"/>
        <pc:sldMkLst>
          <pc:docMk/>
          <pc:sldMk cId="2966623058" sldId="2147376173"/>
        </pc:sldMkLst>
      </pc:sldChg>
      <pc:sldChg chg="del">
        <pc:chgData name="Kristian Wengen" userId="a4f7a25e-792c-43d6-9e3e-f65db666c5a7" providerId="ADAL" clId="{7DAC426B-6DA5-4EA0-8618-B41F3E76CD10}" dt="2026-08-10T17:44:28.469" v="47"/>
        <pc:sldMkLst>
          <pc:docMk/>
          <pc:sldMk cId="1400602755" sldId="2147376175"/>
        </pc:sldMkLst>
      </pc:sldChg>
      <pc:sldChg chg="del">
        <pc:chgData name="Kristian Wengen" userId="a4f7a25e-792c-43d6-9e3e-f65db666c5a7" providerId="ADAL" clId="{7DAC426B-6DA5-4EA0-8618-B41F3E76CD10}" dt="2026-08-10T17:44:28.278" v="38"/>
        <pc:sldMkLst>
          <pc:docMk/>
          <pc:sldMk cId="1794746431" sldId="2147376176"/>
        </pc:sldMkLst>
      </pc:sldChg>
      <pc:sldChg chg="del">
        <pc:chgData name="Kristian Wengen" userId="a4f7a25e-792c-43d6-9e3e-f65db666c5a7" providerId="ADAL" clId="{7DAC426B-6DA5-4EA0-8618-B41F3E76CD10}" dt="2026-08-10T17:44:28.297" v="39"/>
        <pc:sldMkLst>
          <pc:docMk/>
          <pc:sldMk cId="2856447883" sldId="2147376177"/>
        </pc:sldMkLst>
      </pc:sldChg>
      <pc:sldChg chg="del">
        <pc:chgData name="Kristian Wengen" userId="a4f7a25e-792c-43d6-9e3e-f65db666c5a7" providerId="ADAL" clId="{7DAC426B-6DA5-4EA0-8618-B41F3E76CD10}" dt="2026-08-10T17:44:28.087" v="33"/>
        <pc:sldMkLst>
          <pc:docMk/>
          <pc:sldMk cId="2597145735" sldId="2147376178"/>
        </pc:sldMkLst>
      </pc:sldChg>
      <pc:sldChg chg="del">
        <pc:chgData name="Kristian Wengen" userId="a4f7a25e-792c-43d6-9e3e-f65db666c5a7" providerId="ADAL" clId="{7DAC426B-6DA5-4EA0-8618-B41F3E76CD10}" dt="2026-08-10T17:44:27.534" v="21"/>
        <pc:sldMkLst>
          <pc:docMk/>
          <pc:sldMk cId="2278353611" sldId="2147376199"/>
        </pc:sldMkLst>
      </pc:sldChg>
      <pc:sldChg chg="del">
        <pc:chgData name="Kristian Wengen" userId="a4f7a25e-792c-43d6-9e3e-f65db666c5a7" providerId="ADAL" clId="{7DAC426B-6DA5-4EA0-8618-B41F3E76CD10}" dt="2026-08-10T17:44:27.018" v="5"/>
        <pc:sldMkLst>
          <pc:docMk/>
          <pc:sldMk cId="796683865" sldId="2147376200"/>
        </pc:sldMkLst>
      </pc:sldChg>
      <pc:sldChg chg="del">
        <pc:chgData name="Kristian Wengen" userId="a4f7a25e-792c-43d6-9e3e-f65db666c5a7" providerId="ADAL" clId="{7DAC426B-6DA5-4EA0-8618-B41F3E76CD10}" dt="2026-08-10T17:44:27.087" v="8"/>
        <pc:sldMkLst>
          <pc:docMk/>
          <pc:sldMk cId="3644796570" sldId="2147470666"/>
        </pc:sldMkLst>
      </pc:sldChg>
      <pc:sldChg chg="del">
        <pc:chgData name="Kristian Wengen" userId="a4f7a25e-792c-43d6-9e3e-f65db666c5a7" providerId="ADAL" clId="{7DAC426B-6DA5-4EA0-8618-B41F3E76CD10}" dt="2026-08-10T17:44:28.333" v="41"/>
        <pc:sldMkLst>
          <pc:docMk/>
          <pc:sldMk cId="1713962671" sldId="2147470667"/>
        </pc:sldMkLst>
      </pc:sldChg>
      <pc:sldChg chg="del">
        <pc:chgData name="Kristian Wengen" userId="a4f7a25e-792c-43d6-9e3e-f65db666c5a7" providerId="ADAL" clId="{7DAC426B-6DA5-4EA0-8618-B41F3E76CD10}" dt="2026-08-10T17:44:26.914" v="2"/>
        <pc:sldMkLst>
          <pc:docMk/>
          <pc:sldMk cId="4092232711" sldId="2147479723"/>
        </pc:sldMkLst>
      </pc:sldChg>
      <pc:sldChg chg="del">
        <pc:chgData name="Kristian Wengen" userId="a4f7a25e-792c-43d6-9e3e-f65db666c5a7" providerId="ADAL" clId="{7DAC426B-6DA5-4EA0-8618-B41F3E76CD10}" dt="2026-08-10T17:44:26.996" v="4"/>
        <pc:sldMkLst>
          <pc:docMk/>
          <pc:sldMk cId="1976424415" sldId="2147479724"/>
        </pc:sldMkLst>
      </pc:sldChg>
      <pc:sldChg chg="del">
        <pc:chgData name="Kristian Wengen" userId="a4f7a25e-792c-43d6-9e3e-f65db666c5a7" providerId="ADAL" clId="{7DAC426B-6DA5-4EA0-8618-B41F3E76CD10}" dt="2026-08-10T17:44:27.454" v="19"/>
        <pc:sldMkLst>
          <pc:docMk/>
          <pc:sldMk cId="2970536799" sldId="2147479728"/>
        </pc:sldMkLst>
      </pc:sldChg>
      <pc:sldChg chg="del">
        <pc:chgData name="Kristian Wengen" userId="a4f7a25e-792c-43d6-9e3e-f65db666c5a7" providerId="ADAL" clId="{7DAC426B-6DA5-4EA0-8618-B41F3E76CD10}" dt="2026-08-10T17:44:27.516" v="20"/>
        <pc:sldMkLst>
          <pc:docMk/>
          <pc:sldMk cId="2076020226" sldId="2147479729"/>
        </pc:sldMkLst>
      </pc:sldChg>
      <pc:sldChg chg="del">
        <pc:chgData name="Kristian Wengen" userId="a4f7a25e-792c-43d6-9e3e-f65db666c5a7" providerId="ADAL" clId="{7DAC426B-6DA5-4EA0-8618-B41F3E76CD10}" dt="2026-08-10T17:44:27.055" v="7"/>
        <pc:sldMkLst>
          <pc:docMk/>
          <pc:sldMk cId="3968772238" sldId="2147479730"/>
        </pc:sldMkLst>
      </pc:sldChg>
      <pc:sldChg chg="del">
        <pc:chgData name="Kristian Wengen" userId="a4f7a25e-792c-43d6-9e3e-f65db666c5a7" providerId="ADAL" clId="{7DAC426B-6DA5-4EA0-8618-B41F3E76CD10}" dt="2026-08-10T17:44:28.603" v="64"/>
        <pc:sldMkLst>
          <pc:docMk/>
          <pc:sldMk cId="723755616" sldId="2147479808"/>
        </pc:sldMkLst>
      </pc:sldChg>
      <pc:sldChg chg="del">
        <pc:chgData name="Kristian Wengen" userId="a4f7a25e-792c-43d6-9e3e-f65db666c5a7" providerId="ADAL" clId="{7DAC426B-6DA5-4EA0-8618-B41F3E76CD10}" dt="2026-08-10T17:44:28.618" v="66"/>
        <pc:sldMkLst>
          <pc:docMk/>
          <pc:sldMk cId="2566647710" sldId="2147479809"/>
        </pc:sldMkLst>
      </pc:sldChg>
      <pc:sldChg chg="del">
        <pc:chgData name="Kristian Wengen" userId="a4f7a25e-792c-43d6-9e3e-f65db666c5a7" providerId="ADAL" clId="{7DAC426B-6DA5-4EA0-8618-B41F3E76CD10}" dt="2026-08-10T17:44:26.953" v="3"/>
        <pc:sldMkLst>
          <pc:docMk/>
          <pc:sldMk cId="1684839718" sldId="2147479822"/>
        </pc:sldMkLst>
      </pc:sldChg>
      <pc:sldChg chg="del">
        <pc:chgData name="Kristian Wengen" userId="a4f7a25e-792c-43d6-9e3e-f65db666c5a7" providerId="ADAL" clId="{7DAC426B-6DA5-4EA0-8618-B41F3E76CD10}" dt="2026-08-10T17:44:27.255" v="14"/>
        <pc:sldMkLst>
          <pc:docMk/>
          <pc:sldMk cId="1045582972" sldId="2147479830"/>
        </pc:sldMkLst>
      </pc:sldChg>
      <pc:sldChg chg="del">
        <pc:chgData name="Kristian Wengen" userId="a4f7a25e-792c-43d6-9e3e-f65db666c5a7" providerId="ADAL" clId="{7DAC426B-6DA5-4EA0-8618-B41F3E76CD10}" dt="2026-08-10T17:44:28.120" v="34"/>
        <pc:sldMkLst>
          <pc:docMk/>
          <pc:sldMk cId="616688062" sldId="2147479832"/>
        </pc:sldMkLst>
      </pc:sldChg>
      <pc:sldChg chg="del">
        <pc:chgData name="Kristian Wengen" userId="a4f7a25e-792c-43d6-9e3e-f65db666c5a7" providerId="ADAL" clId="{7DAC426B-6DA5-4EA0-8618-B41F3E76CD10}" dt="2026-08-10T17:44:27.313" v="16"/>
        <pc:sldMkLst>
          <pc:docMk/>
          <pc:sldMk cId="1177760677" sldId="2147479848"/>
        </pc:sldMkLst>
      </pc:sldChg>
      <pc:sldChg chg="del">
        <pc:chgData name="Kristian Wengen" userId="a4f7a25e-792c-43d6-9e3e-f65db666c5a7" providerId="ADAL" clId="{7DAC426B-6DA5-4EA0-8618-B41F3E76CD10}" dt="2026-08-10T17:44:27.556" v="22"/>
        <pc:sldMkLst>
          <pc:docMk/>
          <pc:sldMk cId="267748280" sldId="2147479849"/>
        </pc:sldMkLst>
      </pc:sldChg>
      <pc:sldChg chg="del">
        <pc:chgData name="Kristian Wengen" userId="a4f7a25e-792c-43d6-9e3e-f65db666c5a7" providerId="ADAL" clId="{7DAC426B-6DA5-4EA0-8618-B41F3E76CD10}" dt="2026-08-10T17:44:27.879" v="29"/>
        <pc:sldMkLst>
          <pc:docMk/>
          <pc:sldMk cId="1891970049" sldId="2147479850"/>
        </pc:sldMkLst>
      </pc:sldChg>
      <pc:sldChg chg="del">
        <pc:chgData name="Kristian Wengen" userId="a4f7a25e-792c-43d6-9e3e-f65db666c5a7" providerId="ADAL" clId="{7DAC426B-6DA5-4EA0-8618-B41F3E76CD10}" dt="2026-08-10T17:44:28.153" v="35"/>
        <pc:sldMkLst>
          <pc:docMk/>
          <pc:sldMk cId="2644989718" sldId="2147479851"/>
        </pc:sldMkLst>
      </pc:sldChg>
      <pc:sldChg chg="del">
        <pc:chgData name="Kristian Wengen" userId="a4f7a25e-792c-43d6-9e3e-f65db666c5a7" providerId="ADAL" clId="{7DAC426B-6DA5-4EA0-8618-B41F3E76CD10}" dt="2026-08-10T17:44:28.382" v="43"/>
        <pc:sldMkLst>
          <pc:docMk/>
          <pc:sldMk cId="160020122" sldId="2147479853"/>
        </pc:sldMkLst>
      </pc:sldChg>
      <pc:sldChg chg="del">
        <pc:chgData name="Kristian Wengen" userId="a4f7a25e-792c-43d6-9e3e-f65db666c5a7" providerId="ADAL" clId="{7DAC426B-6DA5-4EA0-8618-B41F3E76CD10}" dt="2026-08-10T17:44:28.472" v="48"/>
        <pc:sldMkLst>
          <pc:docMk/>
          <pc:sldMk cId="2228185042" sldId="2147479855"/>
        </pc:sldMkLst>
      </pc:sldChg>
      <pc:sldChg chg="del">
        <pc:chgData name="Kristian Wengen" userId="a4f7a25e-792c-43d6-9e3e-f65db666c5a7" providerId="ADAL" clId="{7DAC426B-6DA5-4EA0-8618-B41F3E76CD10}" dt="2026-08-10T17:44:28.516" v="53"/>
        <pc:sldMkLst>
          <pc:docMk/>
          <pc:sldMk cId="258718920" sldId="2147479856"/>
        </pc:sldMkLst>
      </pc:sldChg>
      <pc:sldChg chg="del">
        <pc:chgData name="Kristian Wengen" userId="a4f7a25e-792c-43d6-9e3e-f65db666c5a7" providerId="ADAL" clId="{7DAC426B-6DA5-4EA0-8618-B41F3E76CD10}" dt="2026-08-10T17:44:28.569" v="59"/>
        <pc:sldMkLst>
          <pc:docMk/>
          <pc:sldMk cId="76798040" sldId="2147479857"/>
        </pc:sldMkLst>
      </pc:sldChg>
      <pc:sldChg chg="del">
        <pc:chgData name="Kristian Wengen" userId="a4f7a25e-792c-43d6-9e3e-f65db666c5a7" providerId="ADAL" clId="{7DAC426B-6DA5-4EA0-8618-B41F3E76CD10}" dt="2026-08-10T17:44:28.633" v="68"/>
        <pc:sldMkLst>
          <pc:docMk/>
          <pc:sldMk cId="2662136766" sldId="2147479858"/>
        </pc:sldMkLst>
      </pc:sldChg>
      <pc:sldChg chg="del">
        <pc:chgData name="Kristian Wengen" userId="a4f7a25e-792c-43d6-9e3e-f65db666c5a7" providerId="ADAL" clId="{7DAC426B-6DA5-4EA0-8618-B41F3E76CD10}" dt="2026-08-10T17:44:28.690" v="76"/>
        <pc:sldMkLst>
          <pc:docMk/>
          <pc:sldMk cId="2821783250" sldId="2147479859"/>
        </pc:sldMkLst>
      </pc:sldChg>
      <pc:sldChg chg="del">
        <pc:chgData name="Kristian Wengen" userId="a4f7a25e-792c-43d6-9e3e-f65db666c5a7" providerId="ADAL" clId="{7DAC426B-6DA5-4EA0-8618-B41F3E76CD10}" dt="2026-08-10T17:44:28.804" v="94"/>
        <pc:sldMkLst>
          <pc:docMk/>
          <pc:sldMk cId="1533632149" sldId="2147479861"/>
        </pc:sldMkLst>
      </pc:sldChg>
      <pc:sldChg chg="del">
        <pc:chgData name="Kristian Wengen" userId="a4f7a25e-792c-43d6-9e3e-f65db666c5a7" providerId="ADAL" clId="{7DAC426B-6DA5-4EA0-8618-B41F3E76CD10}" dt="2026-08-10T17:44:27.038" v="6"/>
        <pc:sldMkLst>
          <pc:docMk/>
          <pc:sldMk cId="1109103323" sldId="2147479862"/>
        </pc:sldMkLst>
      </pc:sldChg>
      <pc:sldChg chg="del">
        <pc:chgData name="Kristian Wengen" userId="a4f7a25e-792c-43d6-9e3e-f65db666c5a7" providerId="ADAL" clId="{7DAC426B-6DA5-4EA0-8618-B41F3E76CD10}" dt="2026-08-10T17:44:28.681" v="74"/>
        <pc:sldMkLst>
          <pc:docMk/>
          <pc:sldMk cId="3066000722" sldId="2147479863"/>
        </pc:sldMkLst>
      </pc:sldChg>
      <pc:sldChg chg="del">
        <pc:chgData name="Kristian Wengen" userId="a4f7a25e-792c-43d6-9e3e-f65db666c5a7" providerId="ADAL" clId="{7DAC426B-6DA5-4EA0-8618-B41F3E76CD10}" dt="2026-08-10T17:44:27.207" v="12"/>
        <pc:sldMkLst>
          <pc:docMk/>
          <pc:sldMk cId="4208920208" sldId="2147479864"/>
        </pc:sldMkLst>
      </pc:sldChg>
      <pc:sldChg chg="del">
        <pc:chgData name="Kristian Wengen" userId="a4f7a25e-792c-43d6-9e3e-f65db666c5a7" providerId="ADAL" clId="{7DAC426B-6DA5-4EA0-8618-B41F3E76CD10}" dt="2026-08-10T17:44:27.239" v="13"/>
        <pc:sldMkLst>
          <pc:docMk/>
          <pc:sldMk cId="3242081150" sldId="2147479865"/>
        </pc:sldMkLst>
      </pc:sldChg>
      <pc:sldChg chg="del">
        <pc:chgData name="Kristian Wengen" userId="a4f7a25e-792c-43d6-9e3e-f65db666c5a7" providerId="ADAL" clId="{7DAC426B-6DA5-4EA0-8618-B41F3E76CD10}" dt="2026-08-10T17:44:27.379" v="17"/>
        <pc:sldMkLst>
          <pc:docMk/>
          <pc:sldMk cId="32157591" sldId="2147479866"/>
        </pc:sldMkLst>
      </pc:sldChg>
      <pc:sldChg chg="del">
        <pc:chgData name="Kristian Wengen" userId="a4f7a25e-792c-43d6-9e3e-f65db666c5a7" providerId="ADAL" clId="{7DAC426B-6DA5-4EA0-8618-B41F3E76CD10}" dt="2026-08-10T17:44:27.418" v="18"/>
        <pc:sldMkLst>
          <pc:docMk/>
          <pc:sldMk cId="2060994642" sldId="2147479867"/>
        </pc:sldMkLst>
      </pc:sldChg>
      <pc:sldChg chg="del">
        <pc:chgData name="Kristian Wengen" userId="a4f7a25e-792c-43d6-9e3e-f65db666c5a7" providerId="ADAL" clId="{7DAC426B-6DA5-4EA0-8618-B41F3E76CD10}" dt="2026-08-10T17:44:27.641" v="24"/>
        <pc:sldMkLst>
          <pc:docMk/>
          <pc:sldMk cId="1451555625" sldId="2147479868"/>
        </pc:sldMkLst>
      </pc:sldChg>
      <pc:sldChg chg="del">
        <pc:chgData name="Kristian Wengen" userId="a4f7a25e-792c-43d6-9e3e-f65db666c5a7" providerId="ADAL" clId="{7DAC426B-6DA5-4EA0-8618-B41F3E76CD10}" dt="2026-08-10T17:44:27.697" v="25"/>
        <pc:sldMkLst>
          <pc:docMk/>
          <pc:sldMk cId="1799559283" sldId="2147479869"/>
        </pc:sldMkLst>
      </pc:sldChg>
      <pc:sldChg chg="del">
        <pc:chgData name="Kristian Wengen" userId="a4f7a25e-792c-43d6-9e3e-f65db666c5a7" providerId="ADAL" clId="{7DAC426B-6DA5-4EA0-8618-B41F3E76CD10}" dt="2026-08-10T17:44:27.750" v="26"/>
        <pc:sldMkLst>
          <pc:docMk/>
          <pc:sldMk cId="2450563044" sldId="2147479870"/>
        </pc:sldMkLst>
      </pc:sldChg>
      <pc:sldChg chg="del">
        <pc:chgData name="Kristian Wengen" userId="a4f7a25e-792c-43d6-9e3e-f65db666c5a7" providerId="ADAL" clId="{7DAC426B-6DA5-4EA0-8618-B41F3E76CD10}" dt="2026-08-10T17:44:27.811" v="27"/>
        <pc:sldMkLst>
          <pc:docMk/>
          <pc:sldMk cId="435480212" sldId="2147479871"/>
        </pc:sldMkLst>
      </pc:sldChg>
      <pc:sldChg chg="del">
        <pc:chgData name="Kristian Wengen" userId="a4f7a25e-792c-43d6-9e3e-f65db666c5a7" providerId="ADAL" clId="{7DAC426B-6DA5-4EA0-8618-B41F3E76CD10}" dt="2026-08-10T17:44:27.859" v="28"/>
        <pc:sldMkLst>
          <pc:docMk/>
          <pc:sldMk cId="692239622" sldId="2147479872"/>
        </pc:sldMkLst>
      </pc:sldChg>
      <pc:sldChg chg="del">
        <pc:chgData name="Kristian Wengen" userId="a4f7a25e-792c-43d6-9e3e-f65db666c5a7" providerId="ADAL" clId="{7DAC426B-6DA5-4EA0-8618-B41F3E76CD10}" dt="2026-08-10T17:44:27.908" v="30"/>
        <pc:sldMkLst>
          <pc:docMk/>
          <pc:sldMk cId="3792707249" sldId="2147479873"/>
        </pc:sldMkLst>
      </pc:sldChg>
      <pc:sldChg chg="del">
        <pc:chgData name="Kristian Wengen" userId="a4f7a25e-792c-43d6-9e3e-f65db666c5a7" providerId="ADAL" clId="{7DAC426B-6DA5-4EA0-8618-B41F3E76CD10}" dt="2026-08-10T17:44:27.941" v="31"/>
        <pc:sldMkLst>
          <pc:docMk/>
          <pc:sldMk cId="4005220493" sldId="2147479874"/>
        </pc:sldMkLst>
      </pc:sldChg>
      <pc:sldChg chg="del">
        <pc:chgData name="Kristian Wengen" userId="a4f7a25e-792c-43d6-9e3e-f65db666c5a7" providerId="ADAL" clId="{7DAC426B-6DA5-4EA0-8618-B41F3E76CD10}" dt="2026-08-10T17:44:28.185" v="36"/>
        <pc:sldMkLst>
          <pc:docMk/>
          <pc:sldMk cId="2586005496" sldId="2147479875"/>
        </pc:sldMkLst>
      </pc:sldChg>
      <pc:sldChg chg="del">
        <pc:chgData name="Kristian Wengen" userId="a4f7a25e-792c-43d6-9e3e-f65db666c5a7" providerId="ADAL" clId="{7DAC426B-6DA5-4EA0-8618-B41F3E76CD10}" dt="2026-08-10T17:44:28.398" v="44"/>
        <pc:sldMkLst>
          <pc:docMk/>
          <pc:sldMk cId="3022752248" sldId="2147479876"/>
        </pc:sldMkLst>
      </pc:sldChg>
      <pc:sldChg chg="del">
        <pc:chgData name="Kristian Wengen" userId="a4f7a25e-792c-43d6-9e3e-f65db666c5a7" providerId="ADAL" clId="{7DAC426B-6DA5-4EA0-8618-B41F3E76CD10}" dt="2026-08-10T17:44:28.423" v="45"/>
        <pc:sldMkLst>
          <pc:docMk/>
          <pc:sldMk cId="1618971652" sldId="2147479877"/>
        </pc:sldMkLst>
      </pc:sldChg>
      <pc:sldChg chg="del">
        <pc:chgData name="Kristian Wengen" userId="a4f7a25e-792c-43d6-9e3e-f65db666c5a7" providerId="ADAL" clId="{7DAC426B-6DA5-4EA0-8618-B41F3E76CD10}" dt="2026-08-10T17:44:28.447" v="46"/>
        <pc:sldMkLst>
          <pc:docMk/>
          <pc:sldMk cId="1664474179" sldId="2147479878"/>
        </pc:sldMkLst>
      </pc:sldChg>
      <pc:sldChg chg="del">
        <pc:chgData name="Kristian Wengen" userId="a4f7a25e-792c-43d6-9e3e-f65db666c5a7" providerId="ADAL" clId="{7DAC426B-6DA5-4EA0-8618-B41F3E76CD10}" dt="2026-08-10T17:44:28.480" v="49"/>
        <pc:sldMkLst>
          <pc:docMk/>
          <pc:sldMk cId="1570604061" sldId="2147479881"/>
        </pc:sldMkLst>
      </pc:sldChg>
      <pc:sldChg chg="del">
        <pc:chgData name="Kristian Wengen" userId="a4f7a25e-792c-43d6-9e3e-f65db666c5a7" providerId="ADAL" clId="{7DAC426B-6DA5-4EA0-8618-B41F3E76CD10}" dt="2026-08-10T17:44:28.496" v="51"/>
        <pc:sldMkLst>
          <pc:docMk/>
          <pc:sldMk cId="3278564208" sldId="2147479882"/>
        </pc:sldMkLst>
      </pc:sldChg>
      <pc:sldChg chg="del">
        <pc:chgData name="Kristian Wengen" userId="a4f7a25e-792c-43d6-9e3e-f65db666c5a7" providerId="ADAL" clId="{7DAC426B-6DA5-4EA0-8618-B41F3E76CD10}" dt="2026-08-10T17:44:28.532" v="55"/>
        <pc:sldMkLst>
          <pc:docMk/>
          <pc:sldMk cId="312760712" sldId="2147479883"/>
        </pc:sldMkLst>
      </pc:sldChg>
      <pc:sldChg chg="del">
        <pc:chgData name="Kristian Wengen" userId="a4f7a25e-792c-43d6-9e3e-f65db666c5a7" providerId="ADAL" clId="{7DAC426B-6DA5-4EA0-8618-B41F3E76CD10}" dt="2026-08-10T17:44:28.536" v="56"/>
        <pc:sldMkLst>
          <pc:docMk/>
          <pc:sldMk cId="779552864" sldId="2147479884"/>
        </pc:sldMkLst>
      </pc:sldChg>
      <pc:sldChg chg="del">
        <pc:chgData name="Kristian Wengen" userId="a4f7a25e-792c-43d6-9e3e-f65db666c5a7" providerId="ADAL" clId="{7DAC426B-6DA5-4EA0-8618-B41F3E76CD10}" dt="2026-08-10T17:44:28.544" v="57"/>
        <pc:sldMkLst>
          <pc:docMk/>
          <pc:sldMk cId="3441666033" sldId="2147479885"/>
        </pc:sldMkLst>
      </pc:sldChg>
      <pc:sldChg chg="del">
        <pc:chgData name="Kristian Wengen" userId="a4f7a25e-792c-43d6-9e3e-f65db666c5a7" providerId="ADAL" clId="{7DAC426B-6DA5-4EA0-8618-B41F3E76CD10}" dt="2026-08-10T17:44:28.560" v="58"/>
        <pc:sldMkLst>
          <pc:docMk/>
          <pc:sldMk cId="2202493052" sldId="2147479886"/>
        </pc:sldMkLst>
      </pc:sldChg>
      <pc:sldChg chg="del">
        <pc:chgData name="Kristian Wengen" userId="a4f7a25e-792c-43d6-9e3e-f65db666c5a7" providerId="ADAL" clId="{7DAC426B-6DA5-4EA0-8618-B41F3E76CD10}" dt="2026-08-10T17:44:28.578" v="60"/>
        <pc:sldMkLst>
          <pc:docMk/>
          <pc:sldMk cId="3727592726" sldId="2147479887"/>
        </pc:sldMkLst>
      </pc:sldChg>
      <pc:sldChg chg="del">
        <pc:chgData name="Kristian Wengen" userId="a4f7a25e-792c-43d6-9e3e-f65db666c5a7" providerId="ADAL" clId="{7DAC426B-6DA5-4EA0-8618-B41F3E76CD10}" dt="2026-08-10T17:44:28.585" v="61"/>
        <pc:sldMkLst>
          <pc:docMk/>
          <pc:sldMk cId="979530384" sldId="2147479888"/>
        </pc:sldMkLst>
      </pc:sldChg>
      <pc:sldChg chg="del">
        <pc:chgData name="Kristian Wengen" userId="a4f7a25e-792c-43d6-9e3e-f65db666c5a7" providerId="ADAL" clId="{7DAC426B-6DA5-4EA0-8618-B41F3E76CD10}" dt="2026-08-10T17:44:28.601" v="63"/>
        <pc:sldMkLst>
          <pc:docMk/>
          <pc:sldMk cId="3596500433" sldId="2147479889"/>
        </pc:sldMkLst>
      </pc:sldChg>
      <pc:sldChg chg="del">
        <pc:chgData name="Kristian Wengen" userId="a4f7a25e-792c-43d6-9e3e-f65db666c5a7" providerId="ADAL" clId="{7DAC426B-6DA5-4EA0-8618-B41F3E76CD10}" dt="2026-08-10T17:44:28.614" v="65"/>
        <pc:sldMkLst>
          <pc:docMk/>
          <pc:sldMk cId="661099457" sldId="2147479890"/>
        </pc:sldMkLst>
      </pc:sldChg>
      <pc:sldChg chg="del">
        <pc:chgData name="Kristian Wengen" userId="a4f7a25e-792c-43d6-9e3e-f65db666c5a7" providerId="ADAL" clId="{7DAC426B-6DA5-4EA0-8618-B41F3E76CD10}" dt="2026-08-10T17:44:28.646" v="69"/>
        <pc:sldMkLst>
          <pc:docMk/>
          <pc:sldMk cId="182045281" sldId="2147479891"/>
        </pc:sldMkLst>
      </pc:sldChg>
      <pc:sldChg chg="del">
        <pc:chgData name="Kristian Wengen" userId="a4f7a25e-792c-43d6-9e3e-f65db666c5a7" providerId="ADAL" clId="{7DAC426B-6DA5-4EA0-8618-B41F3E76CD10}" dt="2026-08-10T17:44:28.658" v="71"/>
        <pc:sldMkLst>
          <pc:docMk/>
          <pc:sldMk cId="1087575448" sldId="2147479892"/>
        </pc:sldMkLst>
      </pc:sldChg>
      <pc:sldChg chg="del">
        <pc:chgData name="Kristian Wengen" userId="a4f7a25e-792c-43d6-9e3e-f65db666c5a7" providerId="ADAL" clId="{7DAC426B-6DA5-4EA0-8618-B41F3E76CD10}" dt="2026-08-10T17:44:28.666" v="72"/>
        <pc:sldMkLst>
          <pc:docMk/>
          <pc:sldMk cId="2793636935" sldId="2147479893"/>
        </pc:sldMkLst>
      </pc:sldChg>
      <pc:sldChg chg="del">
        <pc:chgData name="Kristian Wengen" userId="a4f7a25e-792c-43d6-9e3e-f65db666c5a7" providerId="ADAL" clId="{7DAC426B-6DA5-4EA0-8618-B41F3E76CD10}" dt="2026-08-10T17:44:28.698" v="77"/>
        <pc:sldMkLst>
          <pc:docMk/>
          <pc:sldMk cId="3174558625" sldId="2147479894"/>
        </pc:sldMkLst>
      </pc:sldChg>
      <pc:sldChg chg="del">
        <pc:chgData name="Kristian Wengen" userId="a4f7a25e-792c-43d6-9e3e-f65db666c5a7" providerId="ADAL" clId="{7DAC426B-6DA5-4EA0-8618-B41F3E76CD10}" dt="2026-08-10T17:44:28.701" v="78"/>
        <pc:sldMkLst>
          <pc:docMk/>
          <pc:sldMk cId="3188415008" sldId="2147479895"/>
        </pc:sldMkLst>
      </pc:sldChg>
      <pc:sldChg chg="del">
        <pc:chgData name="Kristian Wengen" userId="a4f7a25e-792c-43d6-9e3e-f65db666c5a7" providerId="ADAL" clId="{7DAC426B-6DA5-4EA0-8618-B41F3E76CD10}" dt="2026-08-10T17:44:28.722" v="80"/>
        <pc:sldMkLst>
          <pc:docMk/>
          <pc:sldMk cId="2328981936" sldId="2147479896"/>
        </pc:sldMkLst>
      </pc:sldChg>
      <pc:sldChg chg="del">
        <pc:chgData name="Kristian Wengen" userId="a4f7a25e-792c-43d6-9e3e-f65db666c5a7" providerId="ADAL" clId="{7DAC426B-6DA5-4EA0-8618-B41F3E76CD10}" dt="2026-08-10T17:44:28.750" v="83"/>
        <pc:sldMkLst>
          <pc:docMk/>
          <pc:sldMk cId="4226546112" sldId="2147479898"/>
        </pc:sldMkLst>
      </pc:sldChg>
      <pc:sldChg chg="del">
        <pc:chgData name="Kristian Wengen" userId="a4f7a25e-792c-43d6-9e3e-f65db666c5a7" providerId="ADAL" clId="{7DAC426B-6DA5-4EA0-8618-B41F3E76CD10}" dt="2026-08-10T17:44:28.768" v="86"/>
        <pc:sldMkLst>
          <pc:docMk/>
          <pc:sldMk cId="2991326874" sldId="2147479899"/>
        </pc:sldMkLst>
      </pc:sldChg>
      <pc:sldChg chg="del">
        <pc:chgData name="Kristian Wengen" userId="a4f7a25e-792c-43d6-9e3e-f65db666c5a7" providerId="ADAL" clId="{7DAC426B-6DA5-4EA0-8618-B41F3E76CD10}" dt="2026-08-10T17:44:28.777" v="87"/>
        <pc:sldMkLst>
          <pc:docMk/>
          <pc:sldMk cId="1351987674" sldId="2147479900"/>
        </pc:sldMkLst>
      </pc:sldChg>
      <pc:sldChg chg="del">
        <pc:chgData name="Kristian Wengen" userId="a4f7a25e-792c-43d6-9e3e-f65db666c5a7" providerId="ADAL" clId="{7DAC426B-6DA5-4EA0-8618-B41F3E76CD10}" dt="2026-08-10T17:44:28.780" v="88"/>
        <pc:sldMkLst>
          <pc:docMk/>
          <pc:sldMk cId="3133530808" sldId="2147479901"/>
        </pc:sldMkLst>
      </pc:sldChg>
      <pc:sldChg chg="del">
        <pc:chgData name="Kristian Wengen" userId="a4f7a25e-792c-43d6-9e3e-f65db666c5a7" providerId="ADAL" clId="{7DAC426B-6DA5-4EA0-8618-B41F3E76CD10}" dt="2026-08-10T17:44:28.795" v="90"/>
        <pc:sldMkLst>
          <pc:docMk/>
          <pc:sldMk cId="364894244" sldId="2147479902"/>
        </pc:sldMkLst>
      </pc:sldChg>
      <pc:sldChg chg="del">
        <pc:chgData name="Kristian Wengen" userId="a4f7a25e-792c-43d6-9e3e-f65db666c5a7" providerId="ADAL" clId="{7DAC426B-6DA5-4EA0-8618-B41F3E76CD10}" dt="2026-08-10T17:44:28.798" v="91"/>
        <pc:sldMkLst>
          <pc:docMk/>
          <pc:sldMk cId="4075106539" sldId="2147479903"/>
        </pc:sldMkLst>
      </pc:sldChg>
      <pc:sldChg chg="del">
        <pc:chgData name="Kristian Wengen" userId="a4f7a25e-792c-43d6-9e3e-f65db666c5a7" providerId="ADAL" clId="{7DAC426B-6DA5-4EA0-8618-B41F3E76CD10}" dt="2026-08-10T17:44:28.798" v="92"/>
        <pc:sldMkLst>
          <pc:docMk/>
          <pc:sldMk cId="3612525284" sldId="2147479904"/>
        </pc:sldMkLst>
      </pc:sldChg>
      <pc:sldChg chg="del">
        <pc:chgData name="Kristian Wengen" userId="a4f7a25e-792c-43d6-9e3e-f65db666c5a7" providerId="ADAL" clId="{7DAC426B-6DA5-4EA0-8618-B41F3E76CD10}" dt="2026-08-10T17:44:28.804" v="93"/>
        <pc:sldMkLst>
          <pc:docMk/>
          <pc:sldMk cId="4208868031" sldId="2147479905"/>
        </pc:sldMkLst>
      </pc:sldChg>
      <pc:sldChg chg="del">
        <pc:chgData name="Kristian Wengen" userId="a4f7a25e-792c-43d6-9e3e-f65db666c5a7" providerId="ADAL" clId="{7DAC426B-6DA5-4EA0-8618-B41F3E76CD10}" dt="2026-08-10T17:44:28.747" v="82"/>
        <pc:sldMkLst>
          <pc:docMk/>
          <pc:sldMk cId="1337059727" sldId="2147479908"/>
        </pc:sldMkLst>
      </pc:sldChg>
      <pc:sldMasterChg chg="delSldLayout">
        <pc:chgData name="Kristian Wengen" userId="a4f7a25e-792c-43d6-9e3e-f65db666c5a7" providerId="ADAL" clId="{7DAC426B-6DA5-4EA0-8618-B41F3E76CD10}" dt="2026-08-10T17:44:27.941" v="31"/>
        <pc:sldMasterMkLst>
          <pc:docMk/>
          <pc:sldMasterMk cId="1377184672" sldId="2147484005"/>
        </pc:sldMasterMkLst>
        <pc:sldLayoutChg chg="del">
          <pc:chgData name="Kristian Wengen" userId="a4f7a25e-792c-43d6-9e3e-f65db666c5a7" providerId="ADAL" clId="{7DAC426B-6DA5-4EA0-8618-B41F3E76CD10}" dt="2026-08-10T17:44:27.941"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4:26.843" v="0"/>
        <pc:sldMasterMkLst>
          <pc:docMk/>
          <pc:sldMasterMk cId="966465726" sldId="2147484412"/>
        </pc:sldMasterMkLst>
        <pc:sldLayoutChg chg="del">
          <pc:chgData name="Kristian Wengen" userId="a4f7a25e-792c-43d6-9e3e-f65db666c5a7" providerId="ADAL" clId="{7DAC426B-6DA5-4EA0-8618-B41F3E76CD10}" dt="2026-08-10T17:44:26.843"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4:26.843"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B802E-55CD-C9EC-3848-B13D6766102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924550B-C1E0-664B-D619-0B768A41352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7E7EA3A-8F06-78E6-AB6E-3CE1A2DEF51F}"/>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7FFDC43B-A7D8-ECDF-6CAB-1476085203F1}"/>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4237615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24BA0-78E3-3EDC-14D3-5ECD386BB2B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6476FD0-1789-DE22-A42A-6B6CA36027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E417411-6442-27EB-2CE7-4F42045EBB2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B9B89BB0-D625-DF49-97A7-80F0FF2525FE}"/>
              </a:ext>
            </a:extLst>
          </p:cNvPr>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4135795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D924B-6BCD-5C7B-4F68-A6A608941351}"/>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B98E4FF-C6C4-B53F-FD12-73DC8079F5A3}"/>
              </a:ext>
            </a:extLst>
          </p:cNvPr>
          <p:cNvSpPr>
            <a:spLocks noGrp="1"/>
          </p:cNvSpPr>
          <p:nvPr>
            <p:ph type="body" sz="quarter" idx="13"/>
          </p:nvPr>
        </p:nvSpPr>
        <p:spPr/>
        <p:txBody>
          <a:bodyPr/>
          <a:lstStyle/>
          <a:p>
            <a:r>
              <a:rPr lang="sv-SE" dirty="0"/>
              <a:t>07</a:t>
            </a:r>
          </a:p>
        </p:txBody>
      </p:sp>
      <p:sp>
        <p:nvSpPr>
          <p:cNvPr id="3" name="Rubrik 2">
            <a:extLst>
              <a:ext uri="{FF2B5EF4-FFF2-40B4-BE49-F238E27FC236}">
                <a16:creationId xmlns:a16="http://schemas.microsoft.com/office/drawing/2014/main" id="{47FF45D4-5BB8-C5D2-42BC-67705802A67B}"/>
              </a:ext>
            </a:extLst>
          </p:cNvPr>
          <p:cNvSpPr>
            <a:spLocks noGrp="1"/>
          </p:cNvSpPr>
          <p:nvPr>
            <p:ph type="ctrTitle"/>
          </p:nvPr>
        </p:nvSpPr>
        <p:spPr>
          <a:xfrm>
            <a:off x="1525587" y="2030413"/>
            <a:ext cx="7810437" cy="2387600"/>
          </a:xfrm>
        </p:spPr>
        <p:txBody>
          <a:bodyPr/>
          <a:lstStyle/>
          <a:p>
            <a:r>
              <a:rPr lang="en-US" sz="4800" noProof="1"/>
              <a:t>Quick assessment </a:t>
            </a:r>
            <a:br>
              <a:rPr lang="en-US" sz="4800" noProof="1"/>
            </a:br>
            <a:r>
              <a:rPr lang="en-US" sz="4800" noProof="1"/>
              <a:t>of uptake</a:t>
            </a:r>
            <a:endParaRPr lang="sv-SE" dirty="0"/>
          </a:p>
        </p:txBody>
      </p:sp>
    </p:spTree>
    <p:extLst>
      <p:ext uri="{BB962C8B-B14F-4D97-AF65-F5344CB8AC3E}">
        <p14:creationId xmlns:p14="http://schemas.microsoft.com/office/powerpoint/2010/main" val="3345728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3B40-F0B1-4B6B-D9C5-9DFF1F1AAB81}"/>
            </a:ext>
          </a:extLst>
        </p:cNvPr>
        <p:cNvGrpSpPr/>
        <p:nvPr/>
      </p:nvGrpSpPr>
      <p:grpSpPr>
        <a:xfrm>
          <a:off x="0" y="0"/>
          <a:ext cx="0" cy="0"/>
          <a:chOff x="0" y="0"/>
          <a:chExt cx="0" cy="0"/>
        </a:xfrm>
      </p:grpSpPr>
      <p:sp>
        <p:nvSpPr>
          <p:cNvPr id="4" name="Free Form 11">
            <a:extLst>
              <a:ext uri="{FF2B5EF4-FFF2-40B4-BE49-F238E27FC236}">
                <a16:creationId xmlns:a16="http://schemas.microsoft.com/office/drawing/2014/main" id="{B4CFADFD-35F9-E7B4-408D-7A6C733EDC9C}"/>
              </a:ext>
            </a:extLst>
          </p:cNvPr>
          <p:cNvSpPr/>
          <p:nvPr/>
        </p:nvSpPr>
        <p:spPr>
          <a:xfrm rot="6956620">
            <a:off x="4284803" y="1936428"/>
            <a:ext cx="3295841" cy="3029648"/>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71F89F">
              <a:alpha val="69999"/>
            </a:srgbClr>
          </a:solidFill>
          <a:ln w="12700" cap="flat" cmpd="sng">
            <a:noFill/>
            <a:prstDash val="solid"/>
            <a:miter lim="800000"/>
          </a:ln>
        </p:spPr>
        <p:txBody>
          <a:bodyPr anchor="ctr">
            <a:spAutoFit/>
          </a:bodyPr>
          <a:lstStyle/>
          <a:p>
            <a:pPr algn="ctr"/>
            <a:endParaRPr lang="en-US" noProof="1"/>
          </a:p>
        </p:txBody>
      </p:sp>
      <p:sp>
        <p:nvSpPr>
          <p:cNvPr id="16" name="Free Form 15">
            <a:extLst>
              <a:ext uri="{FF2B5EF4-FFF2-40B4-BE49-F238E27FC236}">
                <a16:creationId xmlns:a16="http://schemas.microsoft.com/office/drawing/2014/main" id="{C2C6967E-3910-FA0C-7944-4ABC64B00D34}"/>
              </a:ext>
            </a:extLst>
          </p:cNvPr>
          <p:cNvSpPr/>
          <p:nvPr/>
        </p:nvSpPr>
        <p:spPr>
          <a:xfrm>
            <a:off x="7624087" y="4050595"/>
            <a:ext cx="19711" cy="1969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rgbClr val="36D7C0">
              <a:alpha val="39999"/>
            </a:srgbClr>
          </a:solidFill>
          <a:ln w="12700" cap="flat" cmpd="sng">
            <a:noFill/>
            <a:prstDash val="solid"/>
            <a:miter lim="800000"/>
          </a:ln>
        </p:spPr>
        <p:txBody>
          <a:bodyPr anchor="ctr">
            <a:spAutoFit/>
          </a:bodyPr>
          <a:lstStyle/>
          <a:p>
            <a:pPr algn="ctr"/>
            <a:endParaRPr lang="en-US" noProof="1"/>
          </a:p>
        </p:txBody>
      </p:sp>
      <p:sp>
        <p:nvSpPr>
          <p:cNvPr id="27" name="TextBox 26">
            <a:extLst>
              <a:ext uri="{FF2B5EF4-FFF2-40B4-BE49-F238E27FC236}">
                <a16:creationId xmlns:a16="http://schemas.microsoft.com/office/drawing/2014/main" id="{6D05E32F-6000-4AB1-67AC-252096C9BF4C}"/>
              </a:ext>
            </a:extLst>
          </p:cNvPr>
          <p:cNvSpPr txBox="1"/>
          <p:nvPr/>
        </p:nvSpPr>
        <p:spPr>
          <a:xfrm>
            <a:off x="3177116" y="2663295"/>
            <a:ext cx="1140726" cy="401806"/>
          </a:xfrm>
          <a:prstGeom prst="rect">
            <a:avLst/>
          </a:prstGeom>
          <a:noFill/>
          <a:ln>
            <a:noFill/>
          </a:ln>
        </p:spPr>
        <p:txBody>
          <a:bodyPr wrap="square" lIns="0" tIns="0" rIns="0" bIns="0" anchor="t"/>
          <a:lstStyle/>
          <a:p>
            <a:r>
              <a:rPr lang="en-US" sz="1200" b="1" noProof="1">
                <a:solidFill>
                  <a:srgbClr val="3B4487"/>
                </a:solidFill>
                <a:latin typeface="+mj-lt"/>
              </a:rPr>
              <a:t>Uptake through improvements</a:t>
            </a:r>
            <a:endParaRPr lang="en-US" sz="1200" noProof="1">
              <a:solidFill>
                <a:srgbClr val="3B4487"/>
              </a:solidFill>
              <a:latin typeface="+mj-lt"/>
            </a:endParaRPr>
          </a:p>
        </p:txBody>
      </p:sp>
      <p:sp>
        <p:nvSpPr>
          <p:cNvPr id="28" name="TextBox 27">
            <a:extLst>
              <a:ext uri="{FF2B5EF4-FFF2-40B4-BE49-F238E27FC236}">
                <a16:creationId xmlns:a16="http://schemas.microsoft.com/office/drawing/2014/main" id="{72B920C5-6E06-6E6D-E399-18CDC0242BAB}"/>
              </a:ext>
            </a:extLst>
          </p:cNvPr>
          <p:cNvSpPr txBox="1"/>
          <p:nvPr/>
        </p:nvSpPr>
        <p:spPr>
          <a:xfrm>
            <a:off x="7906758" y="2723995"/>
            <a:ext cx="1249272" cy="191336"/>
          </a:xfrm>
          <a:prstGeom prst="rect">
            <a:avLst/>
          </a:prstGeom>
          <a:noFill/>
          <a:ln>
            <a:noFill/>
          </a:ln>
        </p:spPr>
        <p:txBody>
          <a:bodyPr wrap="square" lIns="0" tIns="0" rIns="0" bIns="0" anchor="t"/>
          <a:lstStyle/>
          <a:p>
            <a:r>
              <a:rPr lang="en-US" sz="1200" b="1" noProof="1">
                <a:solidFill>
                  <a:srgbClr val="3B4487"/>
                </a:solidFill>
                <a:latin typeface="+mj-lt"/>
              </a:rPr>
              <a:t>Interest and demand</a:t>
            </a:r>
            <a:endParaRPr lang="en-US" sz="1200" noProof="1">
              <a:solidFill>
                <a:srgbClr val="3B4487"/>
              </a:solidFill>
              <a:latin typeface="+mj-lt"/>
            </a:endParaRPr>
          </a:p>
        </p:txBody>
      </p:sp>
      <p:sp>
        <p:nvSpPr>
          <p:cNvPr id="5" name="Free Form 4">
            <a:extLst>
              <a:ext uri="{FF2B5EF4-FFF2-40B4-BE49-F238E27FC236}">
                <a16:creationId xmlns:a16="http://schemas.microsoft.com/office/drawing/2014/main" id="{FE743A78-4345-E30B-FC17-150A587CAD5E}"/>
              </a:ext>
            </a:extLst>
          </p:cNvPr>
          <p:cNvSpPr/>
          <p:nvPr/>
        </p:nvSpPr>
        <p:spPr>
          <a:xfrm>
            <a:off x="4360844" y="1603907"/>
            <a:ext cx="3470313" cy="3470326"/>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31750" cap="flat" cmpd="sng">
            <a:solidFill>
              <a:srgbClr val="71F89F"/>
            </a:solidFill>
            <a:prstDash val="solid"/>
            <a:miter lim="800000"/>
          </a:ln>
        </p:spPr>
        <p:txBody>
          <a:bodyPr anchor="ctr">
            <a:spAutoFit/>
          </a:bodyPr>
          <a:lstStyle/>
          <a:p>
            <a:pPr algn="ctr"/>
            <a:endParaRPr lang="en-US" noProof="1"/>
          </a:p>
        </p:txBody>
      </p:sp>
      <p:sp>
        <p:nvSpPr>
          <p:cNvPr id="44" name="Free Form 20">
            <a:extLst>
              <a:ext uri="{FF2B5EF4-FFF2-40B4-BE49-F238E27FC236}">
                <a16:creationId xmlns:a16="http://schemas.microsoft.com/office/drawing/2014/main" id="{14AF4AB1-0806-B844-8CE7-81C3672A7D0D}"/>
              </a:ext>
            </a:extLst>
          </p:cNvPr>
          <p:cNvSpPr/>
          <p:nvPr/>
        </p:nvSpPr>
        <p:spPr>
          <a:xfrm>
            <a:off x="7667889" y="2699622"/>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45" name="Free Form 20">
            <a:extLst>
              <a:ext uri="{FF2B5EF4-FFF2-40B4-BE49-F238E27FC236}">
                <a16:creationId xmlns:a16="http://schemas.microsoft.com/office/drawing/2014/main" id="{1D1E78A7-A70F-D4EC-4B9C-C5CCC95D43B9}"/>
              </a:ext>
            </a:extLst>
          </p:cNvPr>
          <p:cNvSpPr/>
          <p:nvPr/>
        </p:nvSpPr>
        <p:spPr>
          <a:xfrm>
            <a:off x="4393531" y="2699622"/>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46" name="Free Form 20">
            <a:extLst>
              <a:ext uri="{FF2B5EF4-FFF2-40B4-BE49-F238E27FC236}">
                <a16:creationId xmlns:a16="http://schemas.microsoft.com/office/drawing/2014/main" id="{50197201-F86F-2F40-1157-ABA0402FA777}"/>
              </a:ext>
            </a:extLst>
          </p:cNvPr>
          <p:cNvSpPr/>
          <p:nvPr/>
        </p:nvSpPr>
        <p:spPr>
          <a:xfrm>
            <a:off x="4985201" y="4656169"/>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47" name="Free Form 20">
            <a:extLst>
              <a:ext uri="{FF2B5EF4-FFF2-40B4-BE49-F238E27FC236}">
                <a16:creationId xmlns:a16="http://schemas.microsoft.com/office/drawing/2014/main" id="{A236EEDF-0D2F-2F55-E022-2F508543E1B1}"/>
              </a:ext>
            </a:extLst>
          </p:cNvPr>
          <p:cNvSpPr/>
          <p:nvPr/>
        </p:nvSpPr>
        <p:spPr>
          <a:xfrm>
            <a:off x="7076219" y="4656169"/>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48" name="Free Form 20">
            <a:extLst>
              <a:ext uri="{FF2B5EF4-FFF2-40B4-BE49-F238E27FC236}">
                <a16:creationId xmlns:a16="http://schemas.microsoft.com/office/drawing/2014/main" id="{601F1661-B7EF-9CF7-C07D-773A4FAF78DB}"/>
              </a:ext>
            </a:extLst>
          </p:cNvPr>
          <p:cNvSpPr/>
          <p:nvPr/>
        </p:nvSpPr>
        <p:spPr>
          <a:xfrm>
            <a:off x="6022359" y="1536451"/>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71F89F"/>
          </a:solidFill>
          <a:ln w="50800" cap="flat" cmpd="sng">
            <a:solidFill>
              <a:srgbClr val="FFFFFF"/>
            </a:solidFill>
            <a:prstDash val="solid"/>
            <a:miter lim="800000"/>
          </a:ln>
        </p:spPr>
        <p:txBody>
          <a:bodyPr anchor="ctr">
            <a:spAutoFit/>
          </a:bodyPr>
          <a:lstStyle/>
          <a:p>
            <a:pPr algn="ctr"/>
            <a:endParaRPr lang="en-US" noProof="1"/>
          </a:p>
        </p:txBody>
      </p:sp>
      <p:sp>
        <p:nvSpPr>
          <p:cNvPr id="32" name="TextBox 31">
            <a:extLst>
              <a:ext uri="{FF2B5EF4-FFF2-40B4-BE49-F238E27FC236}">
                <a16:creationId xmlns:a16="http://schemas.microsoft.com/office/drawing/2014/main" id="{8F265A40-30B6-B350-5713-DE98FF72F46F}"/>
              </a:ext>
            </a:extLst>
          </p:cNvPr>
          <p:cNvSpPr txBox="1"/>
          <p:nvPr/>
        </p:nvSpPr>
        <p:spPr>
          <a:xfrm>
            <a:off x="7145455" y="4900759"/>
            <a:ext cx="918479" cy="191336"/>
          </a:xfrm>
          <a:prstGeom prst="rect">
            <a:avLst/>
          </a:prstGeom>
          <a:noFill/>
          <a:ln>
            <a:noFill/>
          </a:ln>
        </p:spPr>
        <p:txBody>
          <a:bodyPr wrap="square" lIns="0" tIns="0" rIns="0" bIns="0" anchor="t"/>
          <a:lstStyle/>
          <a:p>
            <a:r>
              <a:rPr lang="en-US" sz="1200" b="1" noProof="1">
                <a:solidFill>
                  <a:srgbClr val="3B4487"/>
                </a:solidFill>
                <a:latin typeface="+mj-lt"/>
              </a:rPr>
              <a:t>Competitive landscape</a:t>
            </a:r>
            <a:endParaRPr lang="en-US" sz="1200" noProof="1">
              <a:solidFill>
                <a:srgbClr val="3B4487"/>
              </a:solidFill>
              <a:latin typeface="+mj-lt"/>
            </a:endParaRPr>
          </a:p>
        </p:txBody>
      </p:sp>
      <p:sp>
        <p:nvSpPr>
          <p:cNvPr id="33" name="TextBox 32">
            <a:extLst>
              <a:ext uri="{FF2B5EF4-FFF2-40B4-BE49-F238E27FC236}">
                <a16:creationId xmlns:a16="http://schemas.microsoft.com/office/drawing/2014/main" id="{08990565-C41C-12B1-54AF-0E86464A90EC}"/>
              </a:ext>
            </a:extLst>
          </p:cNvPr>
          <p:cNvSpPr txBox="1"/>
          <p:nvPr/>
        </p:nvSpPr>
        <p:spPr>
          <a:xfrm>
            <a:off x="4285243" y="4882838"/>
            <a:ext cx="931285" cy="191336"/>
          </a:xfrm>
          <a:prstGeom prst="rect">
            <a:avLst/>
          </a:prstGeom>
          <a:noFill/>
          <a:ln>
            <a:noFill/>
          </a:ln>
        </p:spPr>
        <p:txBody>
          <a:bodyPr wrap="square" lIns="0" tIns="0" rIns="0" bIns="0" anchor="t"/>
          <a:lstStyle/>
          <a:p>
            <a:r>
              <a:rPr lang="en-US" sz="1200" b="1" noProof="1">
                <a:solidFill>
                  <a:srgbClr val="3B4487"/>
                </a:solidFill>
                <a:latin typeface="+mj-lt"/>
              </a:rPr>
              <a:t>Contextual differences</a:t>
            </a:r>
            <a:endParaRPr lang="en-US" sz="1200" noProof="1">
              <a:solidFill>
                <a:srgbClr val="3B4487"/>
              </a:solidFill>
              <a:latin typeface="+mj-lt"/>
            </a:endParaRPr>
          </a:p>
        </p:txBody>
      </p:sp>
      <p:sp>
        <p:nvSpPr>
          <p:cNvPr id="40" name="TextBox 39">
            <a:extLst>
              <a:ext uri="{FF2B5EF4-FFF2-40B4-BE49-F238E27FC236}">
                <a16:creationId xmlns:a16="http://schemas.microsoft.com/office/drawing/2014/main" id="{0E1BDF3C-5FA8-7DC2-9C50-A4F113850F0E}"/>
              </a:ext>
            </a:extLst>
          </p:cNvPr>
          <p:cNvSpPr txBox="1"/>
          <p:nvPr/>
        </p:nvSpPr>
        <p:spPr>
          <a:xfrm>
            <a:off x="5503868" y="1014865"/>
            <a:ext cx="1182526" cy="469378"/>
          </a:xfrm>
          <a:prstGeom prst="rect">
            <a:avLst/>
          </a:prstGeom>
          <a:noFill/>
          <a:ln>
            <a:noFill/>
          </a:ln>
        </p:spPr>
        <p:txBody>
          <a:bodyPr wrap="square" lIns="0" tIns="0" rIns="0" bIns="0" anchor="b"/>
          <a:lstStyle/>
          <a:p>
            <a:pPr algn="ctr"/>
            <a:r>
              <a:rPr lang="en-US" sz="1200" b="1" noProof="1">
                <a:solidFill>
                  <a:srgbClr val="3B4487"/>
                </a:solidFill>
                <a:latin typeface="+mj-lt"/>
              </a:rPr>
              <a:t>The scale of the challenge</a:t>
            </a:r>
            <a:endParaRPr lang="en-US" sz="1200" noProof="1">
              <a:solidFill>
                <a:srgbClr val="3B4487"/>
              </a:solidFill>
              <a:latin typeface="+mj-lt"/>
            </a:endParaRPr>
          </a:p>
        </p:txBody>
      </p:sp>
      <p:sp>
        <p:nvSpPr>
          <p:cNvPr id="50" name="Footer Placeholder 49">
            <a:extLst>
              <a:ext uri="{FF2B5EF4-FFF2-40B4-BE49-F238E27FC236}">
                <a16:creationId xmlns:a16="http://schemas.microsoft.com/office/drawing/2014/main" id="{0FE93E7A-C1A1-8638-2331-5F126F718EF9}"/>
              </a:ext>
            </a:extLst>
          </p:cNvPr>
          <p:cNvSpPr>
            <a:spLocks noGrp="1"/>
          </p:cNvSpPr>
          <p:nvPr>
            <p:ph type="ftr" sz="quarter" idx="12"/>
          </p:nvPr>
        </p:nvSpPr>
        <p:spPr>
          <a:xfrm>
            <a:off x="2603833" y="6508191"/>
            <a:ext cx="8841782" cy="211203"/>
          </a:xfrm>
        </p:spPr>
        <p:txBody>
          <a:bodyPr/>
          <a:lstStyle/>
          <a:p>
            <a:pPr marL="0" algn="l" defTabSz="914400" rtl="0" eaLnBrk="1" latinLnBrk="0" hangingPunct="1"/>
            <a:r>
              <a:rPr lang="en-US" noProof="1"/>
              <a:t>The 3 essential elements: Uptake</a:t>
            </a:r>
          </a:p>
        </p:txBody>
      </p:sp>
      <p:cxnSp>
        <p:nvCxnSpPr>
          <p:cNvPr id="53" name="Straight Connector 52">
            <a:extLst>
              <a:ext uri="{FF2B5EF4-FFF2-40B4-BE49-F238E27FC236}">
                <a16:creationId xmlns:a16="http://schemas.microsoft.com/office/drawing/2014/main" id="{FA9E5324-69EE-A6F8-B7D4-D0359C33DE52}"/>
              </a:ext>
            </a:extLst>
          </p:cNvPr>
          <p:cNvCxnSpPr>
            <a:cxnSpLocks/>
          </p:cNvCxnSpPr>
          <p:nvPr/>
        </p:nvCxnSpPr>
        <p:spPr>
          <a:xfrm>
            <a:off x="611058" y="2763770"/>
            <a:ext cx="2461005"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3A05E01-94D8-EB48-D684-D39954027B79}"/>
              </a:ext>
            </a:extLst>
          </p:cNvPr>
          <p:cNvCxnSpPr>
            <a:cxnSpLocks/>
          </p:cNvCxnSpPr>
          <p:nvPr/>
        </p:nvCxnSpPr>
        <p:spPr>
          <a:xfrm>
            <a:off x="605745" y="4926755"/>
            <a:ext cx="3540685"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8ACB388-BD86-20AF-917E-69B0F2826EA2}"/>
              </a:ext>
            </a:extLst>
          </p:cNvPr>
          <p:cNvCxnSpPr>
            <a:cxnSpLocks/>
          </p:cNvCxnSpPr>
          <p:nvPr/>
        </p:nvCxnSpPr>
        <p:spPr>
          <a:xfrm>
            <a:off x="8287109" y="4926755"/>
            <a:ext cx="3163062"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20379C4-F931-53C6-0B93-AE02A15205E0}"/>
              </a:ext>
            </a:extLst>
          </p:cNvPr>
          <p:cNvCxnSpPr>
            <a:cxnSpLocks/>
          </p:cNvCxnSpPr>
          <p:nvPr/>
        </p:nvCxnSpPr>
        <p:spPr>
          <a:xfrm>
            <a:off x="8971472" y="2763770"/>
            <a:ext cx="2478699"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70" name="Elbow Connector 69">
            <a:extLst>
              <a:ext uri="{FF2B5EF4-FFF2-40B4-BE49-F238E27FC236}">
                <a16:creationId xmlns:a16="http://schemas.microsoft.com/office/drawing/2014/main" id="{DDBEA725-F426-354E-96AE-429FFDDE42DD}"/>
              </a:ext>
            </a:extLst>
          </p:cNvPr>
          <p:cNvCxnSpPr>
            <a:cxnSpLocks/>
            <a:stCxn id="40" idx="0"/>
          </p:cNvCxnSpPr>
          <p:nvPr/>
        </p:nvCxnSpPr>
        <p:spPr>
          <a:xfrm rot="5400000" flipH="1" flipV="1">
            <a:off x="8547070" y="-1888236"/>
            <a:ext cx="451162" cy="5355040"/>
          </a:xfrm>
          <a:prstGeom prst="bentConnector2">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F95D593-B4C9-C57C-7071-76FED04D934F}"/>
              </a:ext>
            </a:extLst>
          </p:cNvPr>
          <p:cNvSpPr txBox="1"/>
          <p:nvPr/>
        </p:nvSpPr>
        <p:spPr>
          <a:xfrm>
            <a:off x="5386141" y="3356736"/>
            <a:ext cx="1462962" cy="320591"/>
          </a:xfrm>
          <a:prstGeom prst="rect">
            <a:avLst/>
          </a:prstGeom>
          <a:noFill/>
        </p:spPr>
        <p:txBody>
          <a:bodyPr wrap="square" lIns="0" tIns="36000" rIns="0" bIns="36000" rtlCol="0">
            <a:spAutoFit/>
          </a:bodyPr>
          <a:lstStyle/>
          <a:p>
            <a:pPr algn="ctr">
              <a:lnSpc>
                <a:spcPct val="110000"/>
              </a:lnSpc>
              <a:spcBef>
                <a:spcPts val="1000"/>
              </a:spcBef>
            </a:pPr>
            <a:r>
              <a:rPr lang="en-US" sz="1600" b="1" noProof="1">
                <a:latin typeface="+mj-lt"/>
              </a:rPr>
              <a:t>Uptake</a:t>
            </a:r>
          </a:p>
        </p:txBody>
      </p:sp>
      <p:sp>
        <p:nvSpPr>
          <p:cNvPr id="14" name="TextBox 59">
            <a:extLst>
              <a:ext uri="{FF2B5EF4-FFF2-40B4-BE49-F238E27FC236}">
                <a16:creationId xmlns:a16="http://schemas.microsoft.com/office/drawing/2014/main" id="{0BA67EAB-8140-A567-FDA7-3B82AFB18725}"/>
              </a:ext>
            </a:extLst>
          </p:cNvPr>
          <p:cNvSpPr txBox="1"/>
          <p:nvPr/>
        </p:nvSpPr>
        <p:spPr>
          <a:xfrm>
            <a:off x="9475842" y="4958080"/>
            <a:ext cx="1998088" cy="919089"/>
          </a:xfrm>
          <a:prstGeom prst="rect">
            <a:avLst/>
          </a:prstGeom>
          <a:noFill/>
        </p:spPr>
        <p:txBody>
          <a:bodyPr wrap="square" lIns="0" tIns="36000" rIns="0" bIns="36000" rtlCol="0">
            <a:spAutoFit/>
          </a:bodyPr>
          <a:lstStyle/>
          <a:p>
            <a:r>
              <a:rPr lang="en-US" sz="1100" noProof="1">
                <a:solidFill>
                  <a:srgbClr val="3B4487"/>
                </a:solidFill>
              </a:rPr>
              <a:t>What other solutions already exist, and does the solution offer a clear advantage in effectiveness, efficiency, or value?</a:t>
            </a:r>
          </a:p>
        </p:txBody>
      </p:sp>
      <p:sp>
        <p:nvSpPr>
          <p:cNvPr id="15" name="TextBox 64">
            <a:extLst>
              <a:ext uri="{FF2B5EF4-FFF2-40B4-BE49-F238E27FC236}">
                <a16:creationId xmlns:a16="http://schemas.microsoft.com/office/drawing/2014/main" id="{39BFC672-B993-6917-7529-1512BBE5C7B4}"/>
              </a:ext>
            </a:extLst>
          </p:cNvPr>
          <p:cNvSpPr txBox="1"/>
          <p:nvPr/>
        </p:nvSpPr>
        <p:spPr>
          <a:xfrm>
            <a:off x="9475842" y="2803635"/>
            <a:ext cx="1998088" cy="1088366"/>
          </a:xfrm>
          <a:prstGeom prst="rect">
            <a:avLst/>
          </a:prstGeom>
          <a:noFill/>
        </p:spPr>
        <p:txBody>
          <a:bodyPr wrap="square" lIns="0" tIns="36000" rIns="0" bIns="36000" rtlCol="0">
            <a:spAutoFit/>
          </a:bodyPr>
          <a:lstStyle/>
          <a:p>
            <a:r>
              <a:rPr lang="en-US" sz="1100" noProof="1">
                <a:solidFill>
                  <a:srgbClr val="3B4487"/>
                </a:solidFill>
              </a:rPr>
              <a:t>Is there clear interest from potential adopters, users, or stakeholders, and are they willing and able to invest the necessary efforts and resources?</a:t>
            </a:r>
          </a:p>
        </p:txBody>
      </p:sp>
      <p:sp>
        <p:nvSpPr>
          <p:cNvPr id="17" name="TextBox 64">
            <a:extLst>
              <a:ext uri="{FF2B5EF4-FFF2-40B4-BE49-F238E27FC236}">
                <a16:creationId xmlns:a16="http://schemas.microsoft.com/office/drawing/2014/main" id="{C3A8857D-12EC-4231-BBD2-513A26D40709}"/>
              </a:ext>
            </a:extLst>
          </p:cNvPr>
          <p:cNvSpPr txBox="1"/>
          <p:nvPr/>
        </p:nvSpPr>
        <p:spPr>
          <a:xfrm>
            <a:off x="9488084" y="626861"/>
            <a:ext cx="1998088" cy="749812"/>
          </a:xfrm>
          <a:prstGeom prst="rect">
            <a:avLst/>
          </a:prstGeom>
          <a:noFill/>
        </p:spPr>
        <p:txBody>
          <a:bodyPr wrap="square" lIns="0" tIns="36000" rIns="0" bIns="36000" rtlCol="0">
            <a:spAutoFit/>
          </a:bodyPr>
          <a:lstStyle/>
          <a:p>
            <a:r>
              <a:rPr lang="en-US" sz="1100" noProof="1">
                <a:solidFill>
                  <a:srgbClr val="3B4487"/>
                </a:solidFill>
              </a:rPr>
              <a:t>How significant and widespread is the problem the solution addresses, and how urgent is the need across potential contexts?</a:t>
            </a:r>
          </a:p>
        </p:txBody>
      </p:sp>
      <p:sp>
        <p:nvSpPr>
          <p:cNvPr id="21" name="TextBox 59">
            <a:extLst>
              <a:ext uri="{FF2B5EF4-FFF2-40B4-BE49-F238E27FC236}">
                <a16:creationId xmlns:a16="http://schemas.microsoft.com/office/drawing/2014/main" id="{771E60A3-D0C6-CB23-E427-9D8B43F46BDE}"/>
              </a:ext>
            </a:extLst>
          </p:cNvPr>
          <p:cNvSpPr txBox="1"/>
          <p:nvPr/>
        </p:nvSpPr>
        <p:spPr>
          <a:xfrm>
            <a:off x="615027" y="4958080"/>
            <a:ext cx="1998088" cy="919089"/>
          </a:xfrm>
          <a:prstGeom prst="rect">
            <a:avLst/>
          </a:prstGeom>
          <a:noFill/>
        </p:spPr>
        <p:txBody>
          <a:bodyPr wrap="square" lIns="0" tIns="36000" rIns="0" bIns="36000" rtlCol="0">
            <a:spAutoFit/>
          </a:bodyPr>
          <a:lstStyle/>
          <a:p>
            <a:r>
              <a:rPr lang="en-US" sz="1100" noProof="1">
                <a:solidFill>
                  <a:srgbClr val="3B4487"/>
                </a:solidFill>
              </a:rPr>
              <a:t>What differences across contexts might affect adoption, and what adjustments are required to ensure relevance in new contexts?</a:t>
            </a:r>
          </a:p>
        </p:txBody>
      </p:sp>
      <p:sp>
        <p:nvSpPr>
          <p:cNvPr id="22" name="TextBox 59">
            <a:extLst>
              <a:ext uri="{FF2B5EF4-FFF2-40B4-BE49-F238E27FC236}">
                <a16:creationId xmlns:a16="http://schemas.microsoft.com/office/drawing/2014/main" id="{B573909C-F98B-8FB8-C89D-6F47EEE93ECE}"/>
              </a:ext>
            </a:extLst>
          </p:cNvPr>
          <p:cNvSpPr txBox="1"/>
          <p:nvPr/>
        </p:nvSpPr>
        <p:spPr>
          <a:xfrm>
            <a:off x="605745" y="2795775"/>
            <a:ext cx="1998088" cy="580534"/>
          </a:xfrm>
          <a:prstGeom prst="rect">
            <a:avLst/>
          </a:prstGeom>
          <a:noFill/>
        </p:spPr>
        <p:txBody>
          <a:bodyPr wrap="square" lIns="0" tIns="36000" rIns="0" bIns="36000" rtlCol="0">
            <a:spAutoFit/>
          </a:bodyPr>
          <a:lstStyle/>
          <a:p>
            <a:r>
              <a:rPr lang="en-US" sz="1100" noProof="1">
                <a:solidFill>
                  <a:srgbClr val="3B4487"/>
                </a:solidFill>
              </a:rPr>
              <a:t>Can impact and uptake increase over time through improvement of the existing solution?</a:t>
            </a:r>
          </a:p>
        </p:txBody>
      </p:sp>
      <p:grpSp>
        <p:nvGrpSpPr>
          <p:cNvPr id="6" name="Group 5">
            <a:extLst>
              <a:ext uri="{FF2B5EF4-FFF2-40B4-BE49-F238E27FC236}">
                <a16:creationId xmlns:a16="http://schemas.microsoft.com/office/drawing/2014/main" id="{FD21B8A5-A69D-EC02-20E6-54ADB7FE0EC1}"/>
              </a:ext>
            </a:extLst>
          </p:cNvPr>
          <p:cNvGrpSpPr/>
          <p:nvPr/>
        </p:nvGrpSpPr>
        <p:grpSpPr>
          <a:xfrm>
            <a:off x="5902877" y="2864593"/>
            <a:ext cx="429490" cy="429510"/>
            <a:chOff x="8598521" y="5170907"/>
            <a:chExt cx="310146" cy="310160"/>
          </a:xfrm>
        </p:grpSpPr>
        <p:sp>
          <p:nvSpPr>
            <p:cNvPr id="7" name="Free Form 20">
              <a:extLst>
                <a:ext uri="{FF2B5EF4-FFF2-40B4-BE49-F238E27FC236}">
                  <a16:creationId xmlns:a16="http://schemas.microsoft.com/office/drawing/2014/main" id="{22FC7F55-9D71-A937-4E44-1A04DD0D2BAD}"/>
                </a:ext>
              </a:extLst>
            </p:cNvPr>
            <p:cNvSpPr/>
            <p:nvPr/>
          </p:nvSpPr>
          <p:spPr>
            <a:xfrm>
              <a:off x="8598521" y="5170907"/>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28575" cap="rnd" cmpd="sng">
              <a:solidFill>
                <a:srgbClr val="000000">
                  <a:alpha val="100000"/>
                </a:srgbClr>
              </a:solidFill>
              <a:prstDash val="solid"/>
              <a:miter lim="800000"/>
            </a:ln>
          </p:spPr>
          <p:txBody>
            <a:bodyPr anchor="ctr">
              <a:spAutoFit/>
            </a:bodyPr>
            <a:lstStyle/>
            <a:p>
              <a:pPr algn="ctr"/>
              <a:endParaRPr lang="en-US" noProof="1"/>
            </a:p>
          </p:txBody>
        </p:sp>
        <p:sp>
          <p:nvSpPr>
            <p:cNvPr id="8" name="Free Form 21">
              <a:extLst>
                <a:ext uri="{FF2B5EF4-FFF2-40B4-BE49-F238E27FC236}">
                  <a16:creationId xmlns:a16="http://schemas.microsoft.com/office/drawing/2014/main" id="{48C36C29-6D6A-92DA-5B07-DDC757236983}"/>
                </a:ext>
              </a:extLst>
            </p:cNvPr>
            <p:cNvSpPr/>
            <p:nvPr/>
          </p:nvSpPr>
          <p:spPr>
            <a:xfrm>
              <a:off x="8677587" y="5249990"/>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grpSp>
    </p:spTree>
    <p:extLst>
      <p:ext uri="{BB962C8B-B14F-4D97-AF65-F5344CB8AC3E}">
        <p14:creationId xmlns:p14="http://schemas.microsoft.com/office/powerpoint/2010/main" val="226423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F9398-DD35-E179-42CF-E84D5EB45A86}"/>
            </a:ext>
          </a:extLst>
        </p:cNvPr>
        <p:cNvGrpSpPr/>
        <p:nvPr/>
      </p:nvGrpSpPr>
      <p:grpSpPr>
        <a:xfrm>
          <a:off x="0" y="0"/>
          <a:ext cx="0" cy="0"/>
          <a:chOff x="0" y="0"/>
          <a:chExt cx="0" cy="0"/>
        </a:xfrm>
      </p:grpSpPr>
      <p:pic>
        <p:nvPicPr>
          <p:cNvPr id="11" name="Picture Placeholder 3">
            <a:extLst>
              <a:ext uri="{FF2B5EF4-FFF2-40B4-BE49-F238E27FC236}">
                <a16:creationId xmlns:a16="http://schemas.microsoft.com/office/drawing/2014/main" id="{13015DCB-1223-AD30-A26E-7898AA75A79D}"/>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26771"/>
          <a:stretch>
            <a:fillRect/>
          </a:stretch>
        </p:blipFill>
        <p:spPr>
          <a:xfrm>
            <a:off x="5797686" y="1063690"/>
            <a:ext cx="4095826" cy="4943630"/>
          </a:xfrm>
          <a:prstGeom prst="rect">
            <a:avLst/>
          </a:prstGeom>
          <a:solidFill>
            <a:schemeClr val="accent2">
              <a:lumMod val="20000"/>
              <a:lumOff val="80000"/>
            </a:schemeClr>
          </a:solidFill>
        </p:spPr>
      </p:pic>
      <p:sp>
        <p:nvSpPr>
          <p:cNvPr id="3" name="TextBox 3">
            <a:extLst>
              <a:ext uri="{FF2B5EF4-FFF2-40B4-BE49-F238E27FC236}">
                <a16:creationId xmlns:a16="http://schemas.microsoft.com/office/drawing/2014/main" id="{4B27A4E2-D773-6165-FC11-D36133974809}"/>
              </a:ext>
            </a:extLst>
          </p:cNvPr>
          <p:cNvSpPr txBox="1"/>
          <p:nvPr/>
        </p:nvSpPr>
        <p:spPr>
          <a:xfrm>
            <a:off x="1021911" y="2512635"/>
            <a:ext cx="3882614" cy="414088"/>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rgbClr val="9043FB"/>
                </a:solidFill>
                <a:effectLst/>
                <a:uLnTx/>
                <a:uFillTx/>
                <a:latin typeface="+mj-lt"/>
                <a:ea typeface="+mn-ea"/>
                <a:cs typeface="+mn-cs"/>
              </a:rPr>
              <a:t>What this tool is and why it matters</a:t>
            </a:r>
          </a:p>
        </p:txBody>
      </p:sp>
      <p:sp>
        <p:nvSpPr>
          <p:cNvPr id="7" name="Title 6">
            <a:extLst>
              <a:ext uri="{FF2B5EF4-FFF2-40B4-BE49-F238E27FC236}">
                <a16:creationId xmlns:a16="http://schemas.microsoft.com/office/drawing/2014/main" id="{3129C98C-77A4-6D6F-4769-795D03286DA9}"/>
              </a:ext>
            </a:extLst>
          </p:cNvPr>
          <p:cNvSpPr>
            <a:spLocks noGrp="1"/>
          </p:cNvSpPr>
          <p:nvPr>
            <p:ph type="title"/>
          </p:nvPr>
        </p:nvSpPr>
        <p:spPr>
          <a:xfrm>
            <a:off x="1063426" y="1104249"/>
            <a:ext cx="4095826" cy="2431256"/>
          </a:xfrm>
        </p:spPr>
        <p:txBody>
          <a:bodyPr>
            <a:normAutofit/>
          </a:bodyPr>
          <a:lstStyle/>
          <a:p>
            <a:pPr lvl="0" defTabSz="914330">
              <a:lnSpc>
                <a:spcPct val="90000"/>
              </a:lnSpc>
              <a:spcBef>
                <a:spcPts val="0"/>
              </a:spcBef>
              <a:defRPr/>
            </a:pPr>
            <a:r>
              <a:rPr lang="en-US" noProof="1">
                <a:solidFill>
                  <a:srgbClr val="000000"/>
                </a:solidFill>
                <a:latin typeface="Innovation Norway" panose="020B0500030000000000" pitchFamily="34" charset="77"/>
              </a:rPr>
              <a:t>Quick assessment of uptake</a:t>
            </a:r>
          </a:p>
        </p:txBody>
      </p:sp>
      <p:sp>
        <p:nvSpPr>
          <p:cNvPr id="8" name="Text Placeholder 7">
            <a:extLst>
              <a:ext uri="{FF2B5EF4-FFF2-40B4-BE49-F238E27FC236}">
                <a16:creationId xmlns:a16="http://schemas.microsoft.com/office/drawing/2014/main" id="{19160E0B-6150-FECE-4FAA-81C1E25608E5}"/>
              </a:ext>
            </a:extLst>
          </p:cNvPr>
          <p:cNvSpPr>
            <a:spLocks noGrp="1"/>
          </p:cNvSpPr>
          <p:nvPr>
            <p:ph type="body" sz="quarter" idx="10"/>
          </p:nvPr>
        </p:nvSpPr>
        <p:spPr>
          <a:xfrm>
            <a:off x="1131651" y="3033229"/>
            <a:ext cx="4189792" cy="2522441"/>
          </a:xfrm>
        </p:spPr>
        <p:txBody>
          <a:bodyPr>
            <a:normAutofit fontScale="92500"/>
          </a:bodyPr>
          <a:lstStyle/>
          <a:p>
            <a:pPr>
              <a:spcBef>
                <a:spcPts val="400"/>
              </a:spcBef>
            </a:pPr>
            <a:r>
              <a:rPr lang="en-US" noProof="1">
                <a:solidFill>
                  <a:srgbClr val="000000"/>
                </a:solidFill>
              </a:rPr>
              <a:t>This tool helps you quickly reflect and assess the potential uptake, on whether there is real demand and the necessary conditions for uptake of your solution, beyond assumptions. It helps ensure your solution addresses a meaningful problem, fits user needs and contexts, and is strong enough to compete with existing alternatives.</a:t>
            </a:r>
          </a:p>
        </p:txBody>
      </p:sp>
      <p:sp>
        <p:nvSpPr>
          <p:cNvPr id="9" name="Text Placeholder 7">
            <a:extLst>
              <a:ext uri="{FF2B5EF4-FFF2-40B4-BE49-F238E27FC236}">
                <a16:creationId xmlns:a16="http://schemas.microsoft.com/office/drawing/2014/main" id="{17AEB8C0-213F-4DC7-4999-99D7923CC4DA}"/>
              </a:ext>
            </a:extLst>
          </p:cNvPr>
          <p:cNvSpPr txBox="1">
            <a:spLocks/>
          </p:cNvSpPr>
          <p:nvPr/>
        </p:nvSpPr>
        <p:spPr>
          <a:xfrm>
            <a:off x="6445031" y="1538114"/>
            <a:ext cx="2972238" cy="3781771"/>
          </a:xfrm>
          <a:prstGeom prst="rect">
            <a:avLst/>
          </a:prstGeom>
        </p:spPr>
        <p:txBody>
          <a:bodyPr vert="horz" lIns="0" tIns="0" rIns="0" bIns="0" numCol="1" spcCol="360000" rtlCol="0" anchor="b">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pPr>
            <a:r>
              <a:rPr lang="en-US" sz="1400" b="1" noProof="1">
                <a:solidFill>
                  <a:schemeClr val="bg1"/>
                </a:solidFill>
                <a:latin typeface="+mj-lt"/>
              </a:rPr>
              <a:t>Use this tool to:</a:t>
            </a:r>
          </a:p>
          <a:p>
            <a:pPr marL="287338" indent="-287338">
              <a:lnSpc>
                <a:spcPct val="130000"/>
              </a:lnSpc>
              <a:buFont typeface="Wingdings" pitchFamily="2" charset="2"/>
              <a:buChar char="ü"/>
            </a:pPr>
            <a:r>
              <a:rPr lang="en-US" sz="1400" noProof="1">
                <a:solidFill>
                  <a:schemeClr val="bg1"/>
                </a:solidFill>
              </a:rPr>
              <a:t>Test whether your solution is relevant, wanted, and viable for adoption.</a:t>
            </a:r>
          </a:p>
          <a:p>
            <a:pPr marL="287338" indent="-287338">
              <a:lnSpc>
                <a:spcPct val="130000"/>
              </a:lnSpc>
              <a:buFont typeface="Wingdings" pitchFamily="2" charset="2"/>
              <a:buChar char="ü"/>
            </a:pPr>
            <a:r>
              <a:rPr lang="en-US" sz="1400" noProof="1">
                <a:solidFill>
                  <a:schemeClr val="bg1"/>
                </a:solidFill>
              </a:rPr>
              <a:t>Identify barriers to adoption (e.g. cost, risk, misalignment, low priority).</a:t>
            </a:r>
          </a:p>
          <a:p>
            <a:pPr marL="287338" indent="-287338">
              <a:lnSpc>
                <a:spcPct val="130000"/>
              </a:lnSpc>
              <a:buFont typeface="Wingdings" pitchFamily="2" charset="2"/>
              <a:buChar char="ü"/>
            </a:pPr>
            <a:r>
              <a:rPr lang="en-US" sz="1400" noProof="1">
                <a:solidFill>
                  <a:schemeClr val="bg1"/>
                </a:solidFill>
              </a:rPr>
              <a:t>Strengthen your value proposition and adoption strategy.</a:t>
            </a:r>
          </a:p>
        </p:txBody>
      </p:sp>
      <p:sp>
        <p:nvSpPr>
          <p:cNvPr id="10" name="Text Placeholder 7">
            <a:extLst>
              <a:ext uri="{FF2B5EF4-FFF2-40B4-BE49-F238E27FC236}">
                <a16:creationId xmlns:a16="http://schemas.microsoft.com/office/drawing/2014/main" id="{2F132537-B2AE-C4C1-5B39-9B6A3F6EED96}"/>
              </a:ext>
            </a:extLst>
          </p:cNvPr>
          <p:cNvSpPr txBox="1">
            <a:spLocks/>
          </p:cNvSpPr>
          <p:nvPr/>
        </p:nvSpPr>
        <p:spPr>
          <a:xfrm>
            <a:off x="10224356" y="4637627"/>
            <a:ext cx="1101012" cy="1360833"/>
          </a:xfrm>
          <a:prstGeom prst="rect">
            <a:avLst/>
          </a:prstGeom>
        </p:spPr>
        <p:txBody>
          <a:bodyPr vert="horz" lIns="0" tIns="0" rIns="0" bIns="0" numCol="1" spcCol="360000" rtlCol="0" anchor="b">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pPr>
            <a:r>
              <a:rPr lang="en-US" sz="1100" noProof="1">
                <a:solidFill>
                  <a:schemeClr val="bg2">
                    <a:lumMod val="50000"/>
                  </a:schemeClr>
                </a:solidFill>
              </a:rPr>
              <a:t>It helps you move from “this could work” → “people will actually choose this”</a:t>
            </a:r>
          </a:p>
        </p:txBody>
      </p:sp>
      <p:grpSp>
        <p:nvGrpSpPr>
          <p:cNvPr id="12" name="Group 330">
            <a:extLst>
              <a:ext uri="{FF2B5EF4-FFF2-40B4-BE49-F238E27FC236}">
                <a16:creationId xmlns:a16="http://schemas.microsoft.com/office/drawing/2014/main" id="{A720A54F-D9C5-06F9-6216-2B0C9113532F}"/>
              </a:ext>
            </a:extLst>
          </p:cNvPr>
          <p:cNvGrpSpPr/>
          <p:nvPr/>
        </p:nvGrpSpPr>
        <p:grpSpPr>
          <a:xfrm>
            <a:off x="6445031" y="1660205"/>
            <a:ext cx="372119" cy="372111"/>
            <a:chOff x="8287453" y="5303710"/>
            <a:chExt cx="446373" cy="446364"/>
          </a:xfrm>
          <a:noFill/>
        </p:grpSpPr>
        <p:sp>
          <p:nvSpPr>
            <p:cNvPr id="13" name="Free Form 331">
              <a:extLst>
                <a:ext uri="{FF2B5EF4-FFF2-40B4-BE49-F238E27FC236}">
                  <a16:creationId xmlns:a16="http://schemas.microsoft.com/office/drawing/2014/main" id="{00E7D2B3-6651-4C97-CF4D-40B98D8F6E88}"/>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4" name="Free Form 332">
              <a:extLst>
                <a:ext uri="{FF2B5EF4-FFF2-40B4-BE49-F238E27FC236}">
                  <a16:creationId xmlns:a16="http://schemas.microsoft.com/office/drawing/2014/main" id="{D4F5BB24-37E3-4347-1C2F-9D0432888FF0}"/>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5" name="Free Form 333">
              <a:extLst>
                <a:ext uri="{FF2B5EF4-FFF2-40B4-BE49-F238E27FC236}">
                  <a16:creationId xmlns:a16="http://schemas.microsoft.com/office/drawing/2014/main" id="{0A69BAE7-E2E2-2C5A-9884-99727D8A3F6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6" name="Free Form 334">
              <a:extLst>
                <a:ext uri="{FF2B5EF4-FFF2-40B4-BE49-F238E27FC236}">
                  <a16:creationId xmlns:a16="http://schemas.microsoft.com/office/drawing/2014/main" id="{1C5A6B64-B4A1-F80B-C210-5EF7FE1A3B10}"/>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209494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ABE81-F774-9E5F-C26C-3B56F63803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BDB928-6045-3DEB-85D8-0A6F0A271799}"/>
              </a:ext>
            </a:extLst>
          </p:cNvPr>
          <p:cNvSpPr>
            <a:spLocks noGrp="1"/>
          </p:cNvSpPr>
          <p:nvPr>
            <p:ph type="title"/>
          </p:nvPr>
        </p:nvSpPr>
        <p:spPr>
          <a:xfrm>
            <a:off x="1100665" y="1117008"/>
            <a:ext cx="9990668" cy="1443311"/>
          </a:xfrm>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640018AA-5681-D093-C077-ABBBFF0AADBD}"/>
              </a:ext>
            </a:extLst>
          </p:cNvPr>
          <p:cNvCxnSpPr/>
          <p:nvPr/>
        </p:nvCxnSpPr>
        <p:spPr>
          <a:xfrm>
            <a:off x="0" y="3068290"/>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6D4E99D-8489-3845-1F5F-3EA6E1569C4A}"/>
              </a:ext>
            </a:extLst>
          </p:cNvPr>
          <p:cNvSpPr txBox="1"/>
          <p:nvPr/>
        </p:nvSpPr>
        <p:spPr>
          <a:xfrm>
            <a:off x="2051312"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DBBCFCC3-0578-383F-ECC2-D58328FCDBB2}"/>
              </a:ext>
            </a:extLst>
          </p:cNvPr>
          <p:cNvSpPr txBox="1"/>
          <p:nvPr/>
        </p:nvSpPr>
        <p:spPr>
          <a:xfrm>
            <a:off x="4593685"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3EAFF3C2-DA3A-4C78-F81C-59353B24DE0B}"/>
              </a:ext>
            </a:extLst>
          </p:cNvPr>
          <p:cNvSpPr txBox="1"/>
          <p:nvPr/>
        </p:nvSpPr>
        <p:spPr>
          <a:xfrm>
            <a:off x="7390939"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7" name="Oval 16">
            <a:extLst>
              <a:ext uri="{FF2B5EF4-FFF2-40B4-BE49-F238E27FC236}">
                <a16:creationId xmlns:a16="http://schemas.microsoft.com/office/drawing/2014/main" id="{6254980C-F3A0-15BD-D6C6-C95612115B16}"/>
              </a:ext>
            </a:extLst>
          </p:cNvPr>
          <p:cNvSpPr/>
          <p:nvPr/>
        </p:nvSpPr>
        <p:spPr>
          <a:xfrm>
            <a:off x="2592961"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5055EFC2-7B01-2DFB-B3E1-600DB077EF19}"/>
              </a:ext>
            </a:extLst>
          </p:cNvPr>
          <p:cNvSpPr/>
          <p:nvPr/>
        </p:nvSpPr>
        <p:spPr>
          <a:xfrm>
            <a:off x="5135335"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431EED93-804B-64C1-F1DB-BCFBF14AAE89}"/>
              </a:ext>
            </a:extLst>
          </p:cNvPr>
          <p:cNvSpPr/>
          <p:nvPr/>
        </p:nvSpPr>
        <p:spPr>
          <a:xfrm>
            <a:off x="7932589"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E26B38F3-48B0-E8AF-3DF8-BC283DE4DDC6}"/>
              </a:ext>
            </a:extLst>
          </p:cNvPr>
          <p:cNvSpPr/>
          <p:nvPr/>
        </p:nvSpPr>
        <p:spPr>
          <a:xfrm>
            <a:off x="2530170" y="3320335"/>
            <a:ext cx="1415107" cy="461665"/>
          </a:xfrm>
          <a:prstGeom prst="rect">
            <a:avLst/>
          </a:prstGeom>
        </p:spPr>
        <p:txBody>
          <a:bodyPr wrap="square">
            <a:spAutoFit/>
          </a:bodyPr>
          <a:lstStyle/>
          <a:p>
            <a:r>
              <a:rPr lang="en-US" sz="1200" b="1" noProof="1">
                <a:solidFill>
                  <a:srgbClr val="000000"/>
                </a:solidFill>
                <a:latin typeface="+mj-lt"/>
              </a:rPr>
              <a:t>Score each question (1–5)</a:t>
            </a:r>
            <a:endParaRPr kumimoji="0" lang="en-US" sz="1200" b="1" u="none" strike="noStrike" kern="1200" cap="none" spc="0" normalizeH="0" baseline="0" noProof="1">
              <a:ln>
                <a:noFill/>
              </a:ln>
              <a:solidFill>
                <a:srgbClr val="000000"/>
              </a:solidFill>
              <a:effectLst/>
              <a:uLnTx/>
              <a:uFillTx/>
              <a:latin typeface="+mj-lt"/>
              <a:ea typeface="+mn-ea"/>
              <a:cs typeface="Heebo" panose="00000500000000000000" pitchFamily="2" charset="-79"/>
            </a:endParaRPr>
          </a:p>
        </p:txBody>
      </p:sp>
      <p:sp>
        <p:nvSpPr>
          <p:cNvPr id="23" name="Rectangle 22">
            <a:extLst>
              <a:ext uri="{FF2B5EF4-FFF2-40B4-BE49-F238E27FC236}">
                <a16:creationId xmlns:a16="http://schemas.microsoft.com/office/drawing/2014/main" id="{252C378E-762C-4C77-36A5-6CDA60913EE7}"/>
              </a:ext>
            </a:extLst>
          </p:cNvPr>
          <p:cNvSpPr/>
          <p:nvPr/>
        </p:nvSpPr>
        <p:spPr>
          <a:xfrm>
            <a:off x="2535505" y="3782000"/>
            <a:ext cx="1555424" cy="523605"/>
          </a:xfrm>
          <a:prstGeom prst="rect">
            <a:avLst/>
          </a:prstGeom>
          <a:noFill/>
        </p:spPr>
        <p:txBody>
          <a:bodyPr wrap="square">
            <a:spAutoFit/>
          </a:bodyPr>
          <a:lstStyle/>
          <a:p>
            <a:pPr lvl="0">
              <a:lnSpc>
                <a:spcPct val="150000"/>
              </a:lnSpc>
            </a:pPr>
            <a:r>
              <a:rPr lang="en-US" sz="1000" noProof="1">
                <a:solidFill>
                  <a:srgbClr val="000000"/>
                </a:solidFill>
              </a:rPr>
              <a:t>1 = Not at all / very weak, 5 = Strongly in place</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4" name="Rectangle 23">
            <a:extLst>
              <a:ext uri="{FF2B5EF4-FFF2-40B4-BE49-F238E27FC236}">
                <a16:creationId xmlns:a16="http://schemas.microsoft.com/office/drawing/2014/main" id="{A7931BAD-4C28-C6E3-0807-F079D458E996}"/>
              </a:ext>
            </a:extLst>
          </p:cNvPr>
          <p:cNvSpPr/>
          <p:nvPr/>
        </p:nvSpPr>
        <p:spPr>
          <a:xfrm>
            <a:off x="5100736" y="3320335"/>
            <a:ext cx="1555424" cy="461665"/>
          </a:xfrm>
          <a:prstGeom prst="rect">
            <a:avLst/>
          </a:prstGeom>
        </p:spPr>
        <p:txBody>
          <a:bodyPr wrap="square">
            <a:spAutoFit/>
          </a:bodyPr>
          <a:lstStyle/>
          <a:p>
            <a:pPr>
              <a:spcBef>
                <a:spcPts val="400"/>
              </a:spcBef>
            </a:pPr>
            <a:r>
              <a:rPr lang="en-US" sz="1200" b="1" noProof="1">
                <a:solidFill>
                  <a:srgbClr val="000000"/>
                </a:solidFill>
                <a:latin typeface="+mj-lt"/>
              </a:rPr>
              <a:t>Discuss your scores as a team </a:t>
            </a:r>
          </a:p>
        </p:txBody>
      </p:sp>
      <p:sp>
        <p:nvSpPr>
          <p:cNvPr id="25" name="Rectangle 24">
            <a:extLst>
              <a:ext uri="{FF2B5EF4-FFF2-40B4-BE49-F238E27FC236}">
                <a16:creationId xmlns:a16="http://schemas.microsoft.com/office/drawing/2014/main" id="{528EB681-A26B-1992-3DF7-FF239979BF65}"/>
              </a:ext>
            </a:extLst>
          </p:cNvPr>
          <p:cNvSpPr/>
          <p:nvPr/>
        </p:nvSpPr>
        <p:spPr>
          <a:xfrm>
            <a:off x="5100736" y="3782000"/>
            <a:ext cx="1748554" cy="805733"/>
          </a:xfrm>
          <a:prstGeom prst="rect">
            <a:avLst/>
          </a:prstGeom>
          <a:noFill/>
        </p:spPr>
        <p:txBody>
          <a:bodyPr wrap="square">
            <a:spAutoFit/>
          </a:bodyPr>
          <a:lstStyle/>
          <a:p>
            <a:pPr marL="179388" lvl="1" indent="-171450">
              <a:lnSpc>
                <a:spcPct val="150000"/>
              </a:lnSpc>
              <a:spcBef>
                <a:spcPts val="400"/>
              </a:spcBef>
              <a:buFont typeface="Arial" panose="020B0604020202020204" pitchFamily="34" charset="0"/>
              <a:buChar char="•"/>
            </a:pPr>
            <a:r>
              <a:rPr lang="en-US" sz="1000" noProof="1">
                <a:solidFill>
                  <a:srgbClr val="000000"/>
                </a:solidFill>
              </a:rPr>
              <a:t>Where are we strong? </a:t>
            </a:r>
          </a:p>
          <a:p>
            <a:pPr marL="179388" lvl="1" indent="-171450">
              <a:lnSpc>
                <a:spcPct val="150000"/>
              </a:lnSpc>
              <a:spcBef>
                <a:spcPts val="400"/>
              </a:spcBef>
              <a:buFont typeface="Arial" panose="020B0604020202020204" pitchFamily="34" charset="0"/>
              <a:buChar char="•"/>
            </a:pPr>
            <a:r>
              <a:rPr lang="en-US" sz="1000" noProof="1">
                <a:solidFill>
                  <a:srgbClr val="000000"/>
                </a:solidFill>
              </a:rPr>
              <a:t>Where are we weak or uncertain? </a:t>
            </a:r>
          </a:p>
        </p:txBody>
      </p:sp>
      <p:sp>
        <p:nvSpPr>
          <p:cNvPr id="26" name="Rectangle 25">
            <a:extLst>
              <a:ext uri="{FF2B5EF4-FFF2-40B4-BE49-F238E27FC236}">
                <a16:creationId xmlns:a16="http://schemas.microsoft.com/office/drawing/2014/main" id="{7AEADE0D-1861-BF21-3991-0ED4C4E0A6D1}"/>
              </a:ext>
            </a:extLst>
          </p:cNvPr>
          <p:cNvSpPr/>
          <p:nvPr/>
        </p:nvSpPr>
        <p:spPr>
          <a:xfrm>
            <a:off x="7852732" y="3320335"/>
            <a:ext cx="1290917" cy="461665"/>
          </a:xfrm>
          <a:prstGeom prst="rect">
            <a:avLst/>
          </a:prstGeom>
        </p:spPr>
        <p:txBody>
          <a:bodyPr wrap="square">
            <a:spAutoFit/>
          </a:bodyPr>
          <a:lstStyle/>
          <a:p>
            <a:r>
              <a:rPr lang="en-US" sz="1200" b="1" noProof="1">
                <a:solidFill>
                  <a:srgbClr val="000000"/>
                </a:solidFill>
                <a:latin typeface="+mj-lt"/>
              </a:rPr>
              <a:t>Translate gaps into action</a:t>
            </a:r>
            <a:endParaRPr lang="en-US" sz="1200" b="1" noProof="1">
              <a:solidFill>
                <a:srgbClr val="000000"/>
              </a:solidFill>
              <a:latin typeface="+mj-lt"/>
              <a:cs typeface="Heebo" panose="00000500000000000000" pitchFamily="2" charset="-79"/>
            </a:endParaRPr>
          </a:p>
        </p:txBody>
      </p:sp>
      <p:sp>
        <p:nvSpPr>
          <p:cNvPr id="27" name="Rectangle 26">
            <a:extLst>
              <a:ext uri="{FF2B5EF4-FFF2-40B4-BE49-F238E27FC236}">
                <a16:creationId xmlns:a16="http://schemas.microsoft.com/office/drawing/2014/main" id="{910D9CC7-24C2-E6F5-3DBA-354D66741C0C}"/>
              </a:ext>
            </a:extLst>
          </p:cNvPr>
          <p:cNvSpPr/>
          <p:nvPr/>
        </p:nvSpPr>
        <p:spPr>
          <a:xfrm>
            <a:off x="7852732" y="3782000"/>
            <a:ext cx="1888427" cy="2062488"/>
          </a:xfrm>
          <a:prstGeom prst="rect">
            <a:avLst/>
          </a:prstGeom>
          <a:noFill/>
        </p:spPr>
        <p:txBody>
          <a:bodyPr wrap="square">
            <a:spAutoFit/>
          </a:bodyPr>
          <a:lstStyle/>
          <a:p>
            <a:pPr>
              <a:lnSpc>
                <a:spcPct val="150000"/>
              </a:lnSpc>
              <a:spcBef>
                <a:spcPts val="400"/>
              </a:spcBef>
            </a:pPr>
            <a:r>
              <a:rPr lang="en-US" sz="1000" noProof="1">
                <a:solidFill>
                  <a:srgbClr val="000000"/>
                </a:solidFill>
              </a:rPr>
              <a:t>For low-scoring areas </a:t>
            </a:r>
            <a:br>
              <a:rPr lang="en-US" sz="1000" noProof="1">
                <a:solidFill>
                  <a:srgbClr val="000000"/>
                </a:solidFill>
              </a:rPr>
            </a:br>
            <a:r>
              <a:rPr lang="en-US" sz="1000" noProof="1">
                <a:solidFill>
                  <a:srgbClr val="000000"/>
                </a:solidFill>
              </a:rPr>
              <a:t>(1–3), define: </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What reduces adoption (cost, risk, relevance)?</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How can we strengthen value and reduce barriers?</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What should we test, validate, or adapt next?</a:t>
            </a:r>
          </a:p>
        </p:txBody>
      </p:sp>
      <p:sp>
        <p:nvSpPr>
          <p:cNvPr id="5" name="Rectangle 1">
            <a:extLst>
              <a:ext uri="{FF2B5EF4-FFF2-40B4-BE49-F238E27FC236}">
                <a16:creationId xmlns:a16="http://schemas.microsoft.com/office/drawing/2014/main" id="{82D75B8D-338D-DBF5-4004-4AF646409185}"/>
              </a:ext>
            </a:extLst>
          </p:cNvPr>
          <p:cNvSpPr/>
          <p:nvPr/>
        </p:nvSpPr>
        <p:spPr>
          <a:xfrm>
            <a:off x="726035" y="4767270"/>
            <a:ext cx="3306648" cy="1369452"/>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TextBox 3">
            <a:extLst>
              <a:ext uri="{FF2B5EF4-FFF2-40B4-BE49-F238E27FC236}">
                <a16:creationId xmlns:a16="http://schemas.microsoft.com/office/drawing/2014/main" id="{799585C9-A0D9-47A5-F689-97553CFEBF91}"/>
              </a:ext>
            </a:extLst>
          </p:cNvPr>
          <p:cNvSpPr txBox="1"/>
          <p:nvPr/>
        </p:nvSpPr>
        <p:spPr>
          <a:xfrm>
            <a:off x="1188071" y="5200008"/>
            <a:ext cx="2480012" cy="503975"/>
          </a:xfrm>
          <a:prstGeom prst="rect">
            <a:avLst/>
          </a:prstGeom>
          <a:noFill/>
        </p:spPr>
        <p:txBody>
          <a:bodyPr wrap="square" lIns="0" tIns="36000" rIns="216000" bIns="36000" rtlCol="0">
            <a:spAutoFit/>
          </a:bodyPr>
          <a:lstStyle/>
          <a:p>
            <a:pPr>
              <a:lnSpc>
                <a:spcPct val="150000"/>
              </a:lnSpc>
              <a:spcBef>
                <a:spcPts val="400"/>
              </a:spcBef>
            </a:pPr>
            <a:r>
              <a:rPr lang="en-US" sz="1000" noProof="1">
                <a:solidFill>
                  <a:srgbClr val="000000"/>
                </a:solidFill>
              </a:rPr>
              <a:t>Use this as a quick </a:t>
            </a:r>
            <a:r>
              <a:rPr lang="en-US" sz="1000" i="1" noProof="1">
                <a:solidFill>
                  <a:srgbClr val="000000"/>
                </a:solidFill>
              </a:rPr>
              <a:t>reflection-to-action </a:t>
            </a:r>
            <a:r>
              <a:rPr lang="en-US" sz="1000" noProof="1">
                <a:solidFill>
                  <a:srgbClr val="000000"/>
                </a:solidFill>
              </a:rPr>
              <a:t>tool, not an in-depth assessment.</a:t>
            </a:r>
          </a:p>
        </p:txBody>
      </p:sp>
      <p:grpSp>
        <p:nvGrpSpPr>
          <p:cNvPr id="2" name="Group 330">
            <a:extLst>
              <a:ext uri="{FF2B5EF4-FFF2-40B4-BE49-F238E27FC236}">
                <a16:creationId xmlns:a16="http://schemas.microsoft.com/office/drawing/2014/main" id="{83AB6FF5-50AA-A9EE-191F-7284831DAEF6}"/>
              </a:ext>
            </a:extLst>
          </p:cNvPr>
          <p:cNvGrpSpPr/>
          <p:nvPr/>
        </p:nvGrpSpPr>
        <p:grpSpPr>
          <a:xfrm>
            <a:off x="823471" y="4848532"/>
            <a:ext cx="372119" cy="372111"/>
            <a:chOff x="8287453" y="5303710"/>
            <a:chExt cx="446373" cy="446364"/>
          </a:xfrm>
          <a:noFill/>
        </p:grpSpPr>
        <p:sp>
          <p:nvSpPr>
            <p:cNvPr id="4" name="Free Form 331">
              <a:extLst>
                <a:ext uri="{FF2B5EF4-FFF2-40B4-BE49-F238E27FC236}">
                  <a16:creationId xmlns:a16="http://schemas.microsoft.com/office/drawing/2014/main" id="{2ACA8F75-8255-4B4F-9A69-BECD3E7D881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2">
              <a:extLst>
                <a:ext uri="{FF2B5EF4-FFF2-40B4-BE49-F238E27FC236}">
                  <a16:creationId xmlns:a16="http://schemas.microsoft.com/office/drawing/2014/main" id="{9915A668-BB93-4CB6-09C5-0068762C5CD4}"/>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3">
              <a:extLst>
                <a:ext uri="{FF2B5EF4-FFF2-40B4-BE49-F238E27FC236}">
                  <a16:creationId xmlns:a16="http://schemas.microsoft.com/office/drawing/2014/main" id="{88323B57-C29A-B77F-22EB-D84A0AC8383E}"/>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4">
              <a:extLst>
                <a:ext uri="{FF2B5EF4-FFF2-40B4-BE49-F238E27FC236}">
                  <a16:creationId xmlns:a16="http://schemas.microsoft.com/office/drawing/2014/main" id="{5927F78B-3712-1DD4-6B66-63FA6DA01461}"/>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259724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4E07-893C-953C-F8AC-CC18247D5717}"/>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AD50A3-9618-20AC-3FE4-D15549CC872B}"/>
              </a:ext>
            </a:extLst>
          </p:cNvPr>
          <p:cNvSpPr>
            <a:spLocks noGrp="1"/>
          </p:cNvSpPr>
          <p:nvPr>
            <p:ph type="ftr" sz="quarter" idx="12"/>
          </p:nvPr>
        </p:nvSpPr>
        <p:spPr/>
        <p:txBody>
          <a:bodyPr/>
          <a:lstStyle/>
          <a:p>
            <a:r>
              <a:rPr lang="en-US" noProof="1"/>
              <a:t>Tool: Quick assessment of uptake</a:t>
            </a:r>
          </a:p>
        </p:txBody>
      </p:sp>
      <p:graphicFrame>
        <p:nvGraphicFramePr>
          <p:cNvPr id="5" name="Table 4">
            <a:extLst>
              <a:ext uri="{FF2B5EF4-FFF2-40B4-BE49-F238E27FC236}">
                <a16:creationId xmlns:a16="http://schemas.microsoft.com/office/drawing/2014/main" id="{F08D90DF-4CFB-557D-9D80-E43051686642}"/>
              </a:ext>
            </a:extLst>
          </p:cNvPr>
          <p:cNvGraphicFramePr>
            <a:graphicFrameLocks/>
          </p:cNvGraphicFramePr>
          <p:nvPr>
            <p:extLst>
              <p:ext uri="{D42A27DB-BD31-4B8C-83A1-F6EECF244321}">
                <p14:modId xmlns:p14="http://schemas.microsoft.com/office/powerpoint/2010/main" val="3168242835"/>
              </p:ext>
            </p:extLst>
          </p:nvPr>
        </p:nvGraphicFramePr>
        <p:xfrm>
          <a:off x="468001" y="913525"/>
          <a:ext cx="11206419" cy="5289902"/>
        </p:xfrm>
        <a:graphic>
          <a:graphicData uri="http://schemas.openxmlformats.org/drawingml/2006/table">
            <a:tbl>
              <a:tblPr firstRow="1" bandRow="1">
                <a:tableStyleId>{2D5ABB26-0587-4C30-8999-92F81FD0307C}</a:tableStyleId>
              </a:tblPr>
              <a:tblGrid>
                <a:gridCol w="4368721">
                  <a:extLst>
                    <a:ext uri="{9D8B030D-6E8A-4147-A177-3AD203B41FA5}">
                      <a16:colId xmlns:a16="http://schemas.microsoft.com/office/drawing/2014/main" val="2996769204"/>
                    </a:ext>
                  </a:extLst>
                </a:gridCol>
                <a:gridCol w="928234">
                  <a:extLst>
                    <a:ext uri="{9D8B030D-6E8A-4147-A177-3AD203B41FA5}">
                      <a16:colId xmlns:a16="http://schemas.microsoft.com/office/drawing/2014/main" val="574764034"/>
                    </a:ext>
                  </a:extLst>
                </a:gridCol>
                <a:gridCol w="5909464">
                  <a:extLst>
                    <a:ext uri="{9D8B030D-6E8A-4147-A177-3AD203B41FA5}">
                      <a16:colId xmlns:a16="http://schemas.microsoft.com/office/drawing/2014/main" val="3225060343"/>
                    </a:ext>
                  </a:extLst>
                </a:gridCol>
              </a:tblGrid>
              <a:tr h="957376">
                <a:tc>
                  <a:txBody>
                    <a:bodyPr/>
                    <a:lstStyle/>
                    <a:p>
                      <a:pPr marL="0" marR="0" lvl="0" indent="0" algn="l" defTabSz="914318" rtl="0" eaLnBrk="1" fontAlgn="auto" latinLnBrk="0" hangingPunct="1">
                        <a:lnSpc>
                          <a:spcPct val="120000"/>
                        </a:lnSpc>
                        <a:spcBef>
                          <a:spcPts val="0"/>
                        </a:spcBef>
                        <a:spcAft>
                          <a:spcPts val="400"/>
                        </a:spcAft>
                        <a:buClrTx/>
                        <a:buSzTx/>
                        <a:buFont typeface="+mj-lt"/>
                        <a:buNone/>
                        <a:tabLst/>
                        <a:defRPr/>
                      </a:pPr>
                      <a:r>
                        <a:rPr lang="en-US" sz="900" noProof="1"/>
                        <a:t>Scale of the problem: Is the problem significant, widespread, and urgent across target contexts? Are there enough users or stakeholders who experience and prioritise it?</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solidFill>
                          <a:srgbClr val="464E8E"/>
                        </a:solidFill>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013000144"/>
                  </a:ext>
                </a:extLst>
              </a:tr>
              <a:tr h="957376">
                <a:tc>
                  <a:txBody>
                    <a:bodyPr/>
                    <a:lstStyle/>
                    <a:p>
                      <a:pPr marL="0" indent="0">
                        <a:lnSpc>
                          <a:spcPct val="120000"/>
                        </a:lnSpc>
                        <a:spcAft>
                          <a:spcPts val="400"/>
                        </a:spcAft>
                        <a:buFont typeface="+mj-lt"/>
                        <a:buNone/>
                      </a:pPr>
                      <a:r>
                        <a:rPr lang="en-US" sz="900" noProof="1"/>
                        <a:t>Relevance &amp; fit: Is the solution relevant to users’ needs, priorities, and daily reality? Does it fit with existing practices, behaviours, and expectations?</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solidFill>
                          <a:srgbClr val="464E8E"/>
                        </a:solidFill>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36724543"/>
                  </a:ext>
                </a:extLst>
              </a:tr>
              <a:tr h="957376">
                <a:tc>
                  <a:txBody>
                    <a:bodyPr/>
                    <a:lstStyle/>
                    <a:p>
                      <a:pPr marL="0" indent="0">
                        <a:lnSpc>
                          <a:spcPct val="120000"/>
                        </a:lnSpc>
                        <a:spcAft>
                          <a:spcPts val="400"/>
                        </a:spcAft>
                        <a:buFont typeface="+mj-lt"/>
                        <a:buNone/>
                      </a:pPr>
                      <a:r>
                        <a:rPr lang="en-US" sz="900" noProof="1"/>
                        <a:t>Demand, incentives &amp; capacity: Are users, adopters, or stakeholders motivated and willing to adopt the solution? </a:t>
                      </a:r>
                      <a:br>
                        <a:rPr lang="en-US" sz="900" noProof="1"/>
                      </a:br>
                      <a:r>
                        <a:rPr lang="en-US" sz="900" noProof="1"/>
                        <a:t>Do they have the capacity (resources, time, skills) to use or implement it?</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solidFill>
                          <a:srgbClr val="464E8E"/>
                        </a:solidFill>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4251908124"/>
                  </a:ext>
                </a:extLst>
              </a:tr>
              <a:tr h="712769">
                <a:tc>
                  <a:txBody>
                    <a:bodyPr/>
                    <a:lstStyle/>
                    <a:p>
                      <a:pPr marL="0" indent="0">
                        <a:lnSpc>
                          <a:spcPct val="120000"/>
                        </a:lnSpc>
                        <a:spcAft>
                          <a:spcPts val="400"/>
                        </a:spcAft>
                        <a:buFont typeface="+mj-lt"/>
                        <a:buNone/>
                      </a:pPr>
                      <a:r>
                        <a:rPr lang="en-US" sz="900" noProof="1"/>
                        <a:t>Value versus alternatives: Is the solution clearly better than existing alternatives?</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400"/>
                        </a:spcAft>
                        <a:buClrTx/>
                        <a:buSzTx/>
                        <a:buFont typeface="+mj-lt"/>
                        <a:buNone/>
                        <a:tabLst/>
                        <a:defRPr/>
                      </a:pPr>
                      <a:endParaRPr lang="en-US" sz="900" i="1" kern="1200" noProof="1">
                        <a:solidFill>
                          <a:srgbClr val="464E8E"/>
                        </a:solidFill>
                        <a:latin typeface="+mn-lt"/>
                        <a:cs typeface="Times New Roman" panose="02020603050405020304" pitchFamily="18" charset="0"/>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1542427321"/>
                  </a:ext>
                </a:extLst>
              </a:tr>
              <a:tr h="957376">
                <a:tc>
                  <a:txBody>
                    <a:bodyPr/>
                    <a:lstStyle/>
                    <a:p>
                      <a:pPr marL="0" indent="0">
                        <a:lnSpc>
                          <a:spcPct val="120000"/>
                        </a:lnSpc>
                        <a:spcAft>
                          <a:spcPts val="400"/>
                        </a:spcAft>
                        <a:buFont typeface="+mj-lt"/>
                        <a:buNone/>
                      </a:pPr>
                      <a:r>
                        <a:rPr lang="en-US" sz="900" noProof="1"/>
                        <a:t>Contextual fit &amp; adaptability: Will the solution work across different contexts, or require adaptation? </a:t>
                      </a:r>
                      <a:br>
                        <a:rPr lang="en-US" sz="900" noProof="1"/>
                      </a:br>
                      <a:r>
                        <a:rPr lang="en-US" sz="900" noProof="1"/>
                        <a:t>Have key contextual differences affecting adoption been identified?</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400"/>
                        </a:spcAft>
                        <a:buClrTx/>
                        <a:buSzTx/>
                        <a:buFont typeface="+mj-lt"/>
                        <a:buNone/>
                        <a:tabLst/>
                        <a:defRPr/>
                      </a:pPr>
                      <a:endParaRPr lang="en-US" sz="900" i="1" kern="1200" noProof="1">
                        <a:solidFill>
                          <a:srgbClr val="464E8E"/>
                        </a:solidFill>
                        <a:latin typeface="+mn-lt"/>
                        <a:cs typeface="Times New Roman" panose="02020603050405020304" pitchFamily="18" charset="0"/>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2777765807"/>
                  </a:ext>
                </a:extLst>
              </a:tr>
              <a:tr h="747629">
                <a:tc>
                  <a:txBody>
                    <a:bodyPr/>
                    <a:lstStyle/>
                    <a:p>
                      <a:pPr marL="0" indent="0">
                        <a:lnSpc>
                          <a:spcPct val="120000"/>
                        </a:lnSpc>
                        <a:spcAft>
                          <a:spcPts val="400"/>
                        </a:spcAft>
                        <a:buFont typeface="+mj-lt"/>
                        <a:buNone/>
                      </a:pPr>
                      <a:r>
                        <a:rPr lang="en-US" sz="900" noProof="1"/>
                        <a:t>Potential to grow uptake over time: Can adoption increase through improvements, learning, and adaptation?</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105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400"/>
                        </a:spcAft>
                        <a:buClrTx/>
                        <a:buSzTx/>
                        <a:buFont typeface="+mj-lt"/>
                        <a:buNone/>
                        <a:tabLst/>
                        <a:defRPr/>
                      </a:pPr>
                      <a:endParaRPr lang="en-US" sz="900" i="1" kern="1200" noProof="1">
                        <a:solidFill>
                          <a:srgbClr val="464E8E"/>
                        </a:solidFill>
                        <a:latin typeface="+mn-lt"/>
                        <a:ea typeface="+mn-ea"/>
                        <a:cs typeface="Times New Roman" panose="02020603050405020304" pitchFamily="18" charset="0"/>
                      </a:endParaRPr>
                    </a:p>
                  </a:txBody>
                  <a:tcPr marL="228600" marR="22860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363489428"/>
                  </a:ext>
                </a:extLst>
              </a:tr>
            </a:tbl>
          </a:graphicData>
        </a:graphic>
      </p:graphicFrame>
      <p:sp>
        <p:nvSpPr>
          <p:cNvPr id="8" name="Title 38">
            <a:extLst>
              <a:ext uri="{FF2B5EF4-FFF2-40B4-BE49-F238E27FC236}">
                <a16:creationId xmlns:a16="http://schemas.microsoft.com/office/drawing/2014/main" id="{DFA42A5A-0862-1C92-EF8D-82EB45C835BC}"/>
              </a:ext>
            </a:extLst>
          </p:cNvPr>
          <p:cNvSpPr txBox="1">
            <a:spLocks/>
          </p:cNvSpPr>
          <p:nvPr/>
        </p:nvSpPr>
        <p:spPr>
          <a:xfrm>
            <a:off x="746102" y="7027440"/>
            <a:ext cx="9990668" cy="1518126"/>
          </a:xfrm>
          <a:prstGeom prst="rect">
            <a:avLst/>
          </a:prstGeom>
        </p:spPr>
        <p:txBody>
          <a:bodyPr>
            <a:normAutofit/>
          </a:bodyPr>
          <a:lst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a:lstStyle>
          <a:p>
            <a:endParaRPr lang="en-US" noProof="1"/>
          </a:p>
        </p:txBody>
      </p:sp>
      <p:sp>
        <p:nvSpPr>
          <p:cNvPr id="17" name="Rounded Rectangle 16">
            <a:extLst>
              <a:ext uri="{FF2B5EF4-FFF2-40B4-BE49-F238E27FC236}">
                <a16:creationId xmlns:a16="http://schemas.microsoft.com/office/drawing/2014/main" id="{D49C43BE-DC8C-3FC8-1DE2-7EA17EF3F292}"/>
              </a:ext>
            </a:extLst>
          </p:cNvPr>
          <p:cNvSpPr/>
          <p:nvPr/>
        </p:nvSpPr>
        <p:spPr>
          <a:xfrm>
            <a:off x="468000" y="387254"/>
            <a:ext cx="4299573"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Rounded Rectangle 17">
            <a:extLst>
              <a:ext uri="{FF2B5EF4-FFF2-40B4-BE49-F238E27FC236}">
                <a16:creationId xmlns:a16="http://schemas.microsoft.com/office/drawing/2014/main" id="{58645A51-235B-E7B4-CD13-2E0DA2A7BF42}"/>
              </a:ext>
            </a:extLst>
          </p:cNvPr>
          <p:cNvSpPr/>
          <p:nvPr/>
        </p:nvSpPr>
        <p:spPr>
          <a:xfrm>
            <a:off x="424457" y="350968"/>
            <a:ext cx="4299573"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TextBox 18">
            <a:extLst>
              <a:ext uri="{FF2B5EF4-FFF2-40B4-BE49-F238E27FC236}">
                <a16:creationId xmlns:a16="http://schemas.microsoft.com/office/drawing/2014/main" id="{E749B4F0-025C-8061-0CC7-E1D549CC3FE2}"/>
              </a:ext>
            </a:extLst>
          </p:cNvPr>
          <p:cNvSpPr txBox="1"/>
          <p:nvPr/>
        </p:nvSpPr>
        <p:spPr>
          <a:xfrm>
            <a:off x="517580" y="462924"/>
            <a:ext cx="1609898"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Questions</a:t>
            </a:r>
          </a:p>
        </p:txBody>
      </p:sp>
      <p:sp>
        <p:nvSpPr>
          <p:cNvPr id="21" name="Rounded Rectangle 20">
            <a:extLst>
              <a:ext uri="{FF2B5EF4-FFF2-40B4-BE49-F238E27FC236}">
                <a16:creationId xmlns:a16="http://schemas.microsoft.com/office/drawing/2014/main" id="{9A2B2D62-5793-FE3C-3995-C326D0FFC070}"/>
              </a:ext>
            </a:extLst>
          </p:cNvPr>
          <p:cNvSpPr/>
          <p:nvPr/>
        </p:nvSpPr>
        <p:spPr>
          <a:xfrm>
            <a:off x="5803200" y="387254"/>
            <a:ext cx="5871220"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ounded Rectangle 21">
            <a:extLst>
              <a:ext uri="{FF2B5EF4-FFF2-40B4-BE49-F238E27FC236}">
                <a16:creationId xmlns:a16="http://schemas.microsoft.com/office/drawing/2014/main" id="{AE93F3C5-E425-438A-99E0-0B5035BA0892}"/>
              </a:ext>
            </a:extLst>
          </p:cNvPr>
          <p:cNvSpPr/>
          <p:nvPr/>
        </p:nvSpPr>
        <p:spPr>
          <a:xfrm>
            <a:off x="5759657" y="350968"/>
            <a:ext cx="5871220"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3" name="TextBox 22">
            <a:extLst>
              <a:ext uri="{FF2B5EF4-FFF2-40B4-BE49-F238E27FC236}">
                <a16:creationId xmlns:a16="http://schemas.microsoft.com/office/drawing/2014/main" id="{0C68A4AE-4530-55C8-9CE5-58AC54352043}"/>
              </a:ext>
            </a:extLst>
          </p:cNvPr>
          <p:cNvSpPr txBox="1"/>
          <p:nvPr/>
        </p:nvSpPr>
        <p:spPr>
          <a:xfrm>
            <a:off x="5852780" y="462924"/>
            <a:ext cx="1609898"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Potential actions</a:t>
            </a:r>
          </a:p>
        </p:txBody>
      </p:sp>
      <p:sp>
        <p:nvSpPr>
          <p:cNvPr id="24" name="Rounded Rectangle 23">
            <a:extLst>
              <a:ext uri="{FF2B5EF4-FFF2-40B4-BE49-F238E27FC236}">
                <a16:creationId xmlns:a16="http://schemas.microsoft.com/office/drawing/2014/main" id="{3AC9B378-B72D-02F3-CEEF-2FB989E5DFA2}"/>
              </a:ext>
            </a:extLst>
          </p:cNvPr>
          <p:cNvSpPr/>
          <p:nvPr/>
        </p:nvSpPr>
        <p:spPr>
          <a:xfrm>
            <a:off x="4874400" y="387254"/>
            <a:ext cx="841713"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5" name="Rounded Rectangle 24">
            <a:extLst>
              <a:ext uri="{FF2B5EF4-FFF2-40B4-BE49-F238E27FC236}">
                <a16:creationId xmlns:a16="http://schemas.microsoft.com/office/drawing/2014/main" id="{C663FD76-7781-B95E-CD34-8D4188E53615}"/>
              </a:ext>
            </a:extLst>
          </p:cNvPr>
          <p:cNvSpPr/>
          <p:nvPr/>
        </p:nvSpPr>
        <p:spPr>
          <a:xfrm>
            <a:off x="4830857" y="350968"/>
            <a:ext cx="841713"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TextBox 25">
            <a:extLst>
              <a:ext uri="{FF2B5EF4-FFF2-40B4-BE49-F238E27FC236}">
                <a16:creationId xmlns:a16="http://schemas.microsoft.com/office/drawing/2014/main" id="{07D0D4A2-9755-77EA-763B-0E9DB67C3595}"/>
              </a:ext>
            </a:extLst>
          </p:cNvPr>
          <p:cNvSpPr txBox="1"/>
          <p:nvPr/>
        </p:nvSpPr>
        <p:spPr>
          <a:xfrm>
            <a:off x="4923980" y="462924"/>
            <a:ext cx="609072"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Score</a:t>
            </a:r>
          </a:p>
        </p:txBody>
      </p:sp>
      <p:sp>
        <p:nvSpPr>
          <p:cNvPr id="27" name="TextBox 26">
            <a:extLst>
              <a:ext uri="{FF2B5EF4-FFF2-40B4-BE49-F238E27FC236}">
                <a16:creationId xmlns:a16="http://schemas.microsoft.com/office/drawing/2014/main" id="{21259A29-63FA-E9EC-F65C-F54D16489A3F}"/>
              </a:ext>
            </a:extLst>
          </p:cNvPr>
          <p:cNvSpPr txBox="1"/>
          <p:nvPr/>
        </p:nvSpPr>
        <p:spPr>
          <a:xfrm>
            <a:off x="703622" y="1069870"/>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1</a:t>
            </a:r>
          </a:p>
        </p:txBody>
      </p:sp>
      <p:sp>
        <p:nvSpPr>
          <p:cNvPr id="28" name="TextBox 27">
            <a:extLst>
              <a:ext uri="{FF2B5EF4-FFF2-40B4-BE49-F238E27FC236}">
                <a16:creationId xmlns:a16="http://schemas.microsoft.com/office/drawing/2014/main" id="{36B6D327-F320-7EFE-FF22-7B1DAE18F972}"/>
              </a:ext>
            </a:extLst>
          </p:cNvPr>
          <p:cNvSpPr txBox="1"/>
          <p:nvPr/>
        </p:nvSpPr>
        <p:spPr>
          <a:xfrm>
            <a:off x="703622" y="2132581"/>
            <a:ext cx="84960" cy="286864"/>
          </a:xfrm>
          <a:prstGeom prst="rect">
            <a:avLst/>
          </a:prstGeom>
          <a:noFill/>
        </p:spPr>
        <p:txBody>
          <a:bodyPr wrap="square" lIns="0" tIns="36000" rIns="0" bIns="36000" rtlCol="0">
            <a:spAutoFit/>
          </a:bodyPr>
          <a:lstStyle/>
          <a:p>
            <a:pPr>
              <a:lnSpc>
                <a:spcPct val="130000"/>
              </a:lnSpc>
              <a:spcBef>
                <a:spcPts val="1000"/>
              </a:spcBef>
            </a:pPr>
            <a:r>
              <a:rPr lang="en-US" sz="1200" noProof="1">
                <a:solidFill>
                  <a:schemeClr val="accent1"/>
                </a:solidFill>
                <a:latin typeface="+mj-lt"/>
              </a:rPr>
              <a:t>2</a:t>
            </a:r>
          </a:p>
        </p:txBody>
      </p:sp>
      <p:sp>
        <p:nvSpPr>
          <p:cNvPr id="29" name="TextBox 28">
            <a:extLst>
              <a:ext uri="{FF2B5EF4-FFF2-40B4-BE49-F238E27FC236}">
                <a16:creationId xmlns:a16="http://schemas.microsoft.com/office/drawing/2014/main" id="{4D86A20F-ECFF-CE45-C590-CB0B8BDB54B8}"/>
              </a:ext>
            </a:extLst>
          </p:cNvPr>
          <p:cNvSpPr txBox="1"/>
          <p:nvPr/>
        </p:nvSpPr>
        <p:spPr>
          <a:xfrm>
            <a:off x="703622" y="3010468"/>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3</a:t>
            </a:r>
          </a:p>
        </p:txBody>
      </p:sp>
      <p:sp>
        <p:nvSpPr>
          <p:cNvPr id="30" name="TextBox 29">
            <a:extLst>
              <a:ext uri="{FF2B5EF4-FFF2-40B4-BE49-F238E27FC236}">
                <a16:creationId xmlns:a16="http://schemas.microsoft.com/office/drawing/2014/main" id="{91326104-26A0-0BCD-DBE8-19D346F52DF3}"/>
              </a:ext>
            </a:extLst>
          </p:cNvPr>
          <p:cNvSpPr txBox="1"/>
          <p:nvPr/>
        </p:nvSpPr>
        <p:spPr>
          <a:xfrm>
            <a:off x="703622" y="3901836"/>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4</a:t>
            </a:r>
          </a:p>
        </p:txBody>
      </p:sp>
      <p:sp>
        <p:nvSpPr>
          <p:cNvPr id="31" name="TextBox 30">
            <a:extLst>
              <a:ext uri="{FF2B5EF4-FFF2-40B4-BE49-F238E27FC236}">
                <a16:creationId xmlns:a16="http://schemas.microsoft.com/office/drawing/2014/main" id="{43FA9C0F-9D39-DFE8-4D2B-5181A7FF98D4}"/>
              </a:ext>
            </a:extLst>
          </p:cNvPr>
          <p:cNvSpPr txBox="1"/>
          <p:nvPr/>
        </p:nvSpPr>
        <p:spPr>
          <a:xfrm>
            <a:off x="703622" y="4690050"/>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5</a:t>
            </a:r>
          </a:p>
        </p:txBody>
      </p:sp>
      <p:sp>
        <p:nvSpPr>
          <p:cNvPr id="32" name="TextBox 31">
            <a:extLst>
              <a:ext uri="{FF2B5EF4-FFF2-40B4-BE49-F238E27FC236}">
                <a16:creationId xmlns:a16="http://schemas.microsoft.com/office/drawing/2014/main" id="{7D66A857-679A-343B-5A48-731A08A81AE4}"/>
              </a:ext>
            </a:extLst>
          </p:cNvPr>
          <p:cNvSpPr txBox="1"/>
          <p:nvPr/>
        </p:nvSpPr>
        <p:spPr>
          <a:xfrm>
            <a:off x="703622" y="5628234"/>
            <a:ext cx="84960" cy="286864"/>
          </a:xfrm>
          <a:prstGeom prst="rect">
            <a:avLst/>
          </a:prstGeom>
          <a:noFill/>
        </p:spPr>
        <p:txBody>
          <a:bodyPr wrap="square" lIns="0" tIns="36000" rIns="0" bIns="36000" rtlCol="0">
            <a:spAutoFit/>
          </a:bodyPr>
          <a:lstStyle/>
          <a:p>
            <a:pPr>
              <a:lnSpc>
                <a:spcPct val="130000"/>
              </a:lnSpc>
              <a:spcBef>
                <a:spcPts val="1000"/>
              </a:spcBef>
            </a:pPr>
            <a:r>
              <a:rPr lang="en-US" sz="1200" noProof="1">
                <a:solidFill>
                  <a:schemeClr val="accent1"/>
                </a:solidFill>
                <a:latin typeface="+mj-lt"/>
              </a:rPr>
              <a:t>6</a:t>
            </a:r>
          </a:p>
        </p:txBody>
      </p:sp>
      <p:sp>
        <p:nvSpPr>
          <p:cNvPr id="35" name="Oval 34">
            <a:extLst>
              <a:ext uri="{FF2B5EF4-FFF2-40B4-BE49-F238E27FC236}">
                <a16:creationId xmlns:a16="http://schemas.microsoft.com/office/drawing/2014/main" id="{F5222CD9-A04E-809F-D0CD-21EDFF457917}"/>
              </a:ext>
            </a:extLst>
          </p:cNvPr>
          <p:cNvSpPr/>
          <p:nvPr/>
        </p:nvSpPr>
        <p:spPr>
          <a:xfrm>
            <a:off x="5096574" y="1168335"/>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6" name="Oval 35">
            <a:extLst>
              <a:ext uri="{FF2B5EF4-FFF2-40B4-BE49-F238E27FC236}">
                <a16:creationId xmlns:a16="http://schemas.microsoft.com/office/drawing/2014/main" id="{30C9CF69-61BF-50F0-5B7B-B914035D63AA}"/>
              </a:ext>
            </a:extLst>
          </p:cNvPr>
          <p:cNvSpPr/>
          <p:nvPr/>
        </p:nvSpPr>
        <p:spPr>
          <a:xfrm>
            <a:off x="5096574" y="2132581"/>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7" name="Oval 36">
            <a:extLst>
              <a:ext uri="{FF2B5EF4-FFF2-40B4-BE49-F238E27FC236}">
                <a16:creationId xmlns:a16="http://schemas.microsoft.com/office/drawing/2014/main" id="{A17D29AF-3595-EC6E-A5C7-53AE03BF5053}"/>
              </a:ext>
            </a:extLst>
          </p:cNvPr>
          <p:cNvSpPr/>
          <p:nvPr/>
        </p:nvSpPr>
        <p:spPr>
          <a:xfrm>
            <a:off x="5096574" y="3074483"/>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8" name="Oval 37">
            <a:extLst>
              <a:ext uri="{FF2B5EF4-FFF2-40B4-BE49-F238E27FC236}">
                <a16:creationId xmlns:a16="http://schemas.microsoft.com/office/drawing/2014/main" id="{EBDCC4A4-BD3F-D037-5CD3-97DBE5DE634F}"/>
              </a:ext>
            </a:extLst>
          </p:cNvPr>
          <p:cNvSpPr/>
          <p:nvPr/>
        </p:nvSpPr>
        <p:spPr>
          <a:xfrm>
            <a:off x="5096574" y="3914642"/>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9" name="Oval 38">
            <a:extLst>
              <a:ext uri="{FF2B5EF4-FFF2-40B4-BE49-F238E27FC236}">
                <a16:creationId xmlns:a16="http://schemas.microsoft.com/office/drawing/2014/main" id="{0AFF42A0-CD4D-7BC8-224E-D1CE40AB76E4}"/>
              </a:ext>
            </a:extLst>
          </p:cNvPr>
          <p:cNvSpPr/>
          <p:nvPr/>
        </p:nvSpPr>
        <p:spPr>
          <a:xfrm>
            <a:off x="5096574" y="4776267"/>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40" name="Oval 39">
            <a:extLst>
              <a:ext uri="{FF2B5EF4-FFF2-40B4-BE49-F238E27FC236}">
                <a16:creationId xmlns:a16="http://schemas.microsoft.com/office/drawing/2014/main" id="{9671F03F-84B9-D6FD-6718-9BA93C0725AB}"/>
              </a:ext>
            </a:extLst>
          </p:cNvPr>
          <p:cNvSpPr/>
          <p:nvPr/>
        </p:nvSpPr>
        <p:spPr>
          <a:xfrm>
            <a:off x="5096574" y="5600280"/>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Tree>
    <p:extLst>
      <p:ext uri="{BB962C8B-B14F-4D97-AF65-F5344CB8AC3E}">
        <p14:creationId xmlns:p14="http://schemas.microsoft.com/office/powerpoint/2010/main" val="156121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543</Words>
  <Application>Microsoft Office PowerPoint</Application>
  <PresentationFormat>Widescreen</PresentationFormat>
  <Paragraphs>55</Paragraphs>
  <Slides>5</Slides>
  <Notes>2</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5</vt:i4>
      </vt:variant>
    </vt:vector>
  </HeadingPairs>
  <TitlesOfParts>
    <vt:vector size="14" baseType="lpstr">
      <vt:lpstr>Arial</vt:lpstr>
      <vt:lpstr>Calibri</vt:lpstr>
      <vt:lpstr>Century Gothic</vt:lpstr>
      <vt:lpstr>Innovation Norway</vt:lpstr>
      <vt:lpstr>Innovation Norway Semibold</vt:lpstr>
      <vt:lpstr>Lato</vt:lpstr>
      <vt:lpstr>Wingdings</vt:lpstr>
      <vt:lpstr>TINKR 2026 - Powerpoint Template</vt:lpstr>
      <vt:lpstr>Innovation Norway</vt:lpstr>
      <vt:lpstr>Quick assessment  of uptake</vt:lpstr>
      <vt:lpstr>PowerPoint-presentasjon</vt:lpstr>
      <vt:lpstr>Quick assessment of uptake</vt:lpstr>
      <vt:lpstr>How to use the tool</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2026-08-10T17:44:37Z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