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5" r:id="rId4"/>
    <p:sldMasterId id="2147484435" r:id="rId5"/>
  </p:sldMasterIdLst>
  <p:notesMasterIdLst>
    <p:notesMasterId r:id="rId12"/>
  </p:notesMasterIdLst>
  <p:handoutMasterIdLst>
    <p:handoutMasterId r:id="rId13"/>
  </p:handoutMasterIdLst>
  <p:sldIdLst>
    <p:sldId id="2147479856" r:id="rId6"/>
    <p:sldId id="2147376115" r:id="rId7"/>
    <p:sldId id="2147479883" r:id="rId8"/>
    <p:sldId id="2147479884" r:id="rId9"/>
    <p:sldId id="2147479885" r:id="rId10"/>
    <p:sldId id="2147479886" r:id="rId11"/>
  </p:sldIdLst>
  <p:sldSz cx="12192000" cy="6858000"/>
  <p:notesSz cx="6886575" cy="10018713"/>
  <p:defaultTextStyle>
    <a:defPPr>
      <a:defRPr lang="en-US"/>
    </a:defPPr>
    <a:lvl1pPr marL="0" algn="l" defTabSz="914330" rtl="0" eaLnBrk="1" latinLnBrk="0" hangingPunct="1">
      <a:defRPr sz="1800" kern="1200">
        <a:solidFill>
          <a:schemeClr val="tx1"/>
        </a:solidFill>
        <a:latin typeface="+mn-lt"/>
        <a:ea typeface="+mn-ea"/>
        <a:cs typeface="+mn-cs"/>
      </a:defRPr>
    </a:lvl1pPr>
    <a:lvl2pPr marL="457165" algn="l" defTabSz="914330" rtl="0" eaLnBrk="1" latinLnBrk="0" hangingPunct="1">
      <a:defRPr sz="1800" kern="1200">
        <a:solidFill>
          <a:schemeClr val="tx1"/>
        </a:solidFill>
        <a:latin typeface="+mn-lt"/>
        <a:ea typeface="+mn-ea"/>
        <a:cs typeface="+mn-cs"/>
      </a:defRPr>
    </a:lvl2pPr>
    <a:lvl3pPr marL="914330" algn="l" defTabSz="914330" rtl="0" eaLnBrk="1" latinLnBrk="0" hangingPunct="1">
      <a:defRPr sz="1800" kern="1200">
        <a:solidFill>
          <a:schemeClr val="tx1"/>
        </a:solidFill>
        <a:latin typeface="+mn-lt"/>
        <a:ea typeface="+mn-ea"/>
        <a:cs typeface="+mn-cs"/>
      </a:defRPr>
    </a:lvl3pPr>
    <a:lvl4pPr marL="1371495" algn="l" defTabSz="914330" rtl="0" eaLnBrk="1" latinLnBrk="0" hangingPunct="1">
      <a:defRPr sz="1800" kern="1200">
        <a:solidFill>
          <a:schemeClr val="tx1"/>
        </a:solidFill>
        <a:latin typeface="+mn-lt"/>
        <a:ea typeface="+mn-ea"/>
        <a:cs typeface="+mn-cs"/>
      </a:defRPr>
    </a:lvl4pPr>
    <a:lvl5pPr marL="1828660" algn="l" defTabSz="914330" rtl="0" eaLnBrk="1" latinLnBrk="0" hangingPunct="1">
      <a:defRPr sz="1800" kern="1200">
        <a:solidFill>
          <a:schemeClr val="tx1"/>
        </a:solidFill>
        <a:latin typeface="+mn-lt"/>
        <a:ea typeface="+mn-ea"/>
        <a:cs typeface="+mn-cs"/>
      </a:defRPr>
    </a:lvl5pPr>
    <a:lvl6pPr marL="2285825" algn="l" defTabSz="914330" rtl="0" eaLnBrk="1" latinLnBrk="0" hangingPunct="1">
      <a:defRPr sz="1800" kern="1200">
        <a:solidFill>
          <a:schemeClr val="tx1"/>
        </a:solidFill>
        <a:latin typeface="+mn-lt"/>
        <a:ea typeface="+mn-ea"/>
        <a:cs typeface="+mn-cs"/>
      </a:defRPr>
    </a:lvl6pPr>
    <a:lvl7pPr marL="2742990" algn="l" defTabSz="914330" rtl="0" eaLnBrk="1" latinLnBrk="0" hangingPunct="1">
      <a:defRPr sz="1800" kern="1200">
        <a:solidFill>
          <a:schemeClr val="tx1"/>
        </a:solidFill>
        <a:latin typeface="+mn-lt"/>
        <a:ea typeface="+mn-ea"/>
        <a:cs typeface="+mn-cs"/>
      </a:defRPr>
    </a:lvl7pPr>
    <a:lvl8pPr marL="3200155" algn="l" defTabSz="914330" rtl="0" eaLnBrk="1" latinLnBrk="0" hangingPunct="1">
      <a:defRPr sz="1800" kern="1200">
        <a:solidFill>
          <a:schemeClr val="tx1"/>
        </a:solidFill>
        <a:latin typeface="+mn-lt"/>
        <a:ea typeface="+mn-ea"/>
        <a:cs typeface="+mn-cs"/>
      </a:defRPr>
    </a:lvl8pPr>
    <a:lvl9pPr marL="3657320" algn="l" defTabSz="91433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56" userDrawn="1">
          <p15:clr>
            <a:srgbClr val="A4A3A4"/>
          </p15:clr>
        </p15:guide>
        <p15:guide id="2" pos="2169"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1F652E-FF05-5D66-F81F-6DAA611A062E}" name="Luisa van Erven" initials="" userId="S::luisa@tinkr.no::38f247b5-9808-4dda-94ba-1d2755b9f932" providerId="AD"/>
  <p188:author id="{A40DBF3D-6F00-11B6-3FE7-CF70D8F6CE5E}" name="Linn Bogsnes Miles" initials="LB" userId="S::linn.bogsnes.miles@tinkr.no::0ac8c35e-4942-42c7-a505-43e9180e679e" providerId="AD"/>
  <p188:author id="{9E14DBE1-6132-8EC4-CE2C-D09FD5AD2A27}" name="Linn Tomasdotter" initials="LT" userId="S::linn@tinkr.no::ebf919d5-219f-4565-b70f-b02ca420f5f1" providerId="AD"/>
  <p188:author id="{DE6FF8E8-B92B-1181-58DD-46C8E2E893D6}" name="Kristian Wengen" initials="" userId="S::kristian@tinkr.no::a4f7a25e-792c-43d6-9e3e-f65db666c5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D0000"/>
    <a:srgbClr val="464E8E"/>
    <a:srgbClr val="E5EBFF"/>
    <a:srgbClr val="E5E4FE"/>
    <a:srgbClr val="53EABE"/>
    <a:srgbClr val="51EABF"/>
    <a:srgbClr val="1FED8F"/>
    <a:srgbClr val="1CEDB9"/>
    <a:srgbClr val="90F1D3"/>
    <a:srgbClr val="CCF8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8D5BED-9A43-4181-933A-82B43DB8935B}" v="1" dt="2026-08-10T17:44:14.647"/>
  </p1510:revLst>
</p1510:revInfo>
</file>

<file path=ppt/tableStyles.xml><?xml version="1.0" encoding="utf-8"?>
<a:tblStyleLst xmlns:a="http://schemas.openxmlformats.org/drawingml/2006/main" def="{5C22544A-7EE6-4342-B048-85BDC9FD1C3A}">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llanmörkt format 2 - Dekorfär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044"/>
    <p:restoredTop sz="96271"/>
  </p:normalViewPr>
  <p:slideViewPr>
    <p:cSldViewPr snapToGrid="0">
      <p:cViewPr varScale="1">
        <p:scale>
          <a:sx n="71" d="100"/>
          <a:sy n="71" d="100"/>
        </p:scale>
        <p:origin x="33" y="504"/>
      </p:cViewPr>
      <p:guideLst/>
    </p:cSldViewPr>
  </p:slideViewPr>
  <p:notesTextViewPr>
    <p:cViewPr>
      <p:scale>
        <a:sx n="65" d="100"/>
        <a:sy n="65" d="100"/>
      </p:scale>
      <p:origin x="0" y="0"/>
    </p:cViewPr>
  </p:notesTextViewPr>
  <p:notesViewPr>
    <p:cSldViewPr snapToGrid="0">
      <p:cViewPr>
        <p:scale>
          <a:sx n="1" d="2"/>
          <a:sy n="1" d="2"/>
        </p:scale>
        <p:origin x="0" y="0"/>
      </p:cViewPr>
      <p:guideLst>
        <p:guide orient="horz" pos="3156"/>
        <p:guide pos="216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20"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istian Wengen" userId="a4f7a25e-792c-43d6-9e3e-f65db666c5a7" providerId="ADAL" clId="{7DAC426B-6DA5-4EA0-8618-B41F3E76CD10}"/>
    <pc:docChg chg="custSel delSld delMainMaster">
      <pc:chgData name="Kristian Wengen" userId="a4f7a25e-792c-43d6-9e3e-f65db666c5a7" providerId="ADAL" clId="{7DAC426B-6DA5-4EA0-8618-B41F3E76CD10}" dt="2026-08-10T17:45:54.072" v="93"/>
      <pc:docMkLst>
        <pc:docMk/>
      </pc:docMkLst>
      <pc:sldChg chg="del">
        <pc:chgData name="Kristian Wengen" userId="a4f7a25e-792c-43d6-9e3e-f65db666c5a7" providerId="ADAL" clId="{7DAC426B-6DA5-4EA0-8618-B41F3E76CD10}" dt="2026-08-10T17:45:50.770" v="0"/>
        <pc:sldMkLst>
          <pc:docMk/>
          <pc:sldMk cId="2335814757" sldId="256"/>
        </pc:sldMkLst>
      </pc:sldChg>
      <pc:sldChg chg="del">
        <pc:chgData name="Kristian Wengen" userId="a4f7a25e-792c-43d6-9e3e-f65db666c5a7" providerId="ADAL" clId="{7DAC426B-6DA5-4EA0-8618-B41F3E76CD10}" dt="2026-08-10T17:45:50.818" v="1"/>
        <pc:sldMkLst>
          <pc:docMk/>
          <pc:sldMk cId="3468134763" sldId="2147375523"/>
        </pc:sldMkLst>
      </pc:sldChg>
      <pc:sldChg chg="del">
        <pc:chgData name="Kristian Wengen" userId="a4f7a25e-792c-43d6-9e3e-f65db666c5a7" providerId="ADAL" clId="{7DAC426B-6DA5-4EA0-8618-B41F3E76CD10}" dt="2026-08-10T17:45:54.054" v="88"/>
        <pc:sldMkLst>
          <pc:docMk/>
          <pc:sldMk cId="1577704269" sldId="2147375817"/>
        </pc:sldMkLst>
      </pc:sldChg>
      <pc:sldChg chg="del">
        <pc:chgData name="Kristian Wengen" userId="a4f7a25e-792c-43d6-9e3e-f65db666c5a7" providerId="ADAL" clId="{7DAC426B-6DA5-4EA0-8618-B41F3E76CD10}" dt="2026-08-10T17:45:51.179" v="11"/>
        <pc:sldMkLst>
          <pc:docMk/>
          <pc:sldMk cId="621031695" sldId="2147375869"/>
        </pc:sldMkLst>
      </pc:sldChg>
      <pc:sldChg chg="del">
        <pc:chgData name="Kristian Wengen" userId="a4f7a25e-792c-43d6-9e3e-f65db666c5a7" providerId="ADAL" clId="{7DAC426B-6DA5-4EA0-8618-B41F3E76CD10}" dt="2026-08-10T17:45:53.714" v="55"/>
        <pc:sldMkLst>
          <pc:docMk/>
          <pc:sldMk cId="3720933661" sldId="2147376034"/>
        </pc:sldMkLst>
      </pc:sldChg>
      <pc:sldChg chg="del">
        <pc:chgData name="Kristian Wengen" userId="a4f7a25e-792c-43d6-9e3e-f65db666c5a7" providerId="ADAL" clId="{7DAC426B-6DA5-4EA0-8618-B41F3E76CD10}" dt="2026-08-10T17:45:53.884" v="69"/>
        <pc:sldMkLst>
          <pc:docMk/>
          <pc:sldMk cId="290468346" sldId="2147376039"/>
        </pc:sldMkLst>
      </pc:sldChg>
      <pc:sldChg chg="del">
        <pc:chgData name="Kristian Wengen" userId="a4f7a25e-792c-43d6-9e3e-f65db666c5a7" providerId="ADAL" clId="{7DAC426B-6DA5-4EA0-8618-B41F3E76CD10}" dt="2026-08-10T17:45:53.388" v="42"/>
        <pc:sldMkLst>
          <pc:docMk/>
          <pc:sldMk cId="235391883" sldId="2147376067"/>
        </pc:sldMkLst>
      </pc:sldChg>
      <pc:sldChg chg="del">
        <pc:chgData name="Kristian Wengen" userId="a4f7a25e-792c-43d6-9e3e-f65db666c5a7" providerId="ADAL" clId="{7DAC426B-6DA5-4EA0-8618-B41F3E76CD10}" dt="2026-08-10T17:45:52.100" v="23"/>
        <pc:sldMkLst>
          <pc:docMk/>
          <pc:sldMk cId="1736408414" sldId="2147376069"/>
        </pc:sldMkLst>
      </pc:sldChg>
      <pc:sldChg chg="del">
        <pc:chgData name="Kristian Wengen" userId="a4f7a25e-792c-43d6-9e3e-f65db666c5a7" providerId="ADAL" clId="{7DAC426B-6DA5-4EA0-8618-B41F3E76CD10}" dt="2026-08-10T17:45:53.061" v="32"/>
        <pc:sldMkLst>
          <pc:docMk/>
          <pc:sldMk cId="3117928447" sldId="2147376077"/>
        </pc:sldMkLst>
      </pc:sldChg>
      <pc:sldChg chg="del">
        <pc:chgData name="Kristian Wengen" userId="a4f7a25e-792c-43d6-9e3e-f65db666c5a7" providerId="ADAL" clId="{7DAC426B-6DA5-4EA0-8618-B41F3E76CD10}" dt="2026-08-10T17:45:51.038" v="9"/>
        <pc:sldMkLst>
          <pc:docMk/>
          <pc:sldMk cId="1660876054" sldId="2147376081"/>
        </pc:sldMkLst>
      </pc:sldChg>
      <pc:sldChg chg="del">
        <pc:chgData name="Kristian Wengen" userId="a4f7a25e-792c-43d6-9e3e-f65db666c5a7" providerId="ADAL" clId="{7DAC426B-6DA5-4EA0-8618-B41F3E76CD10}" dt="2026-08-10T17:45:51.098" v="10"/>
        <pc:sldMkLst>
          <pc:docMk/>
          <pc:sldMk cId="2687635490" sldId="2147376083"/>
        </pc:sldMkLst>
      </pc:sldChg>
      <pc:sldChg chg="del">
        <pc:chgData name="Kristian Wengen" userId="a4f7a25e-792c-43d6-9e3e-f65db666c5a7" providerId="ADAL" clId="{7DAC426B-6DA5-4EA0-8618-B41F3E76CD10}" dt="2026-08-10T17:45:53.245" v="37"/>
        <pc:sldMkLst>
          <pc:docMk/>
          <pc:sldMk cId="3842949416" sldId="2147376087"/>
        </pc:sldMkLst>
      </pc:sldChg>
      <pc:sldChg chg="del">
        <pc:chgData name="Kristian Wengen" userId="a4f7a25e-792c-43d6-9e3e-f65db666c5a7" providerId="ADAL" clId="{7DAC426B-6DA5-4EA0-8618-B41F3E76CD10}" dt="2026-08-10T17:45:53.946" v="78"/>
        <pc:sldMkLst>
          <pc:docMk/>
          <pc:sldMk cId="878707752" sldId="2147376099"/>
        </pc:sldMkLst>
      </pc:sldChg>
      <pc:sldChg chg="del">
        <pc:chgData name="Kristian Wengen" userId="a4f7a25e-792c-43d6-9e3e-f65db666c5a7" providerId="ADAL" clId="{7DAC426B-6DA5-4EA0-8618-B41F3E76CD10}" dt="2026-08-10T17:45:53.583" v="50"/>
        <pc:sldMkLst>
          <pc:docMk/>
          <pc:sldMk cId="2094949482" sldId="2147376108"/>
        </pc:sldMkLst>
      </pc:sldChg>
      <pc:sldChg chg="del">
        <pc:chgData name="Kristian Wengen" userId="a4f7a25e-792c-43d6-9e3e-f65db666c5a7" providerId="ADAL" clId="{7DAC426B-6DA5-4EA0-8618-B41F3E76CD10}" dt="2026-08-10T17:45:54.019" v="83"/>
        <pc:sldMkLst>
          <pc:docMk/>
          <pc:sldMk cId="3865996994" sldId="2147376124"/>
        </pc:sldMkLst>
      </pc:sldChg>
      <pc:sldChg chg="del">
        <pc:chgData name="Kristian Wengen" userId="a4f7a25e-792c-43d6-9e3e-f65db666c5a7" providerId="ADAL" clId="{7DAC426B-6DA5-4EA0-8618-B41F3E76CD10}" dt="2026-08-10T17:45:54.024" v="84"/>
        <pc:sldMkLst>
          <pc:docMk/>
          <pc:sldMk cId="1399850355" sldId="2147376142"/>
        </pc:sldMkLst>
      </pc:sldChg>
      <pc:sldChg chg="del">
        <pc:chgData name="Kristian Wengen" userId="a4f7a25e-792c-43d6-9e3e-f65db666c5a7" providerId="ADAL" clId="{7DAC426B-6DA5-4EA0-8618-B41F3E76CD10}" dt="2026-08-10T17:45:53.922" v="74"/>
        <pc:sldMkLst>
          <pc:docMk/>
          <pc:sldMk cId="1198592954" sldId="2147376149"/>
        </pc:sldMkLst>
      </pc:sldChg>
      <pc:sldChg chg="del">
        <pc:chgData name="Kristian Wengen" userId="a4f7a25e-792c-43d6-9e3e-f65db666c5a7" providerId="ADAL" clId="{7DAC426B-6DA5-4EA0-8618-B41F3E76CD10}" dt="2026-08-10T17:45:53.341" v="40"/>
        <pc:sldMkLst>
          <pc:docMk/>
          <pc:sldMk cId="2512407755" sldId="2147376150"/>
        </pc:sldMkLst>
      </pc:sldChg>
      <pc:sldChg chg="del">
        <pc:chgData name="Kristian Wengen" userId="a4f7a25e-792c-43d6-9e3e-f65db666c5a7" providerId="ADAL" clId="{7DAC426B-6DA5-4EA0-8618-B41F3E76CD10}" dt="2026-08-10T17:45:51.409" v="15"/>
        <pc:sldMkLst>
          <pc:docMk/>
          <pc:sldMk cId="406044421" sldId="2147376151"/>
        </pc:sldMkLst>
      </pc:sldChg>
      <pc:sldChg chg="del">
        <pc:chgData name="Kristian Wengen" userId="a4f7a25e-792c-43d6-9e3e-f65db666c5a7" providerId="ADAL" clId="{7DAC426B-6DA5-4EA0-8618-B41F3E76CD10}" dt="2026-08-10T17:45:53.975" v="80"/>
        <pc:sldMkLst>
          <pc:docMk/>
          <pc:sldMk cId="591035431" sldId="2147376162"/>
        </pc:sldMkLst>
      </pc:sldChg>
      <pc:sldChg chg="del">
        <pc:chgData name="Kristian Wengen" userId="a4f7a25e-792c-43d6-9e3e-f65db666c5a7" providerId="ADAL" clId="{7DAC426B-6DA5-4EA0-8618-B41F3E76CD10}" dt="2026-08-10T17:45:53.905" v="72"/>
        <pc:sldMkLst>
          <pc:docMk/>
          <pc:sldMk cId="2255609190" sldId="2147376169"/>
        </pc:sldMkLst>
      </pc:sldChg>
      <pc:sldChg chg="del">
        <pc:chgData name="Kristian Wengen" userId="a4f7a25e-792c-43d6-9e3e-f65db666c5a7" providerId="ADAL" clId="{7DAC426B-6DA5-4EA0-8618-B41F3E76CD10}" dt="2026-08-10T17:45:53.819" v="61"/>
        <pc:sldMkLst>
          <pc:docMk/>
          <pc:sldMk cId="900902869" sldId="2147376170"/>
        </pc:sldMkLst>
      </pc:sldChg>
      <pc:sldChg chg="del">
        <pc:chgData name="Kristian Wengen" userId="a4f7a25e-792c-43d6-9e3e-f65db666c5a7" providerId="ADAL" clId="{7DAC426B-6DA5-4EA0-8618-B41F3E76CD10}" dt="2026-08-10T17:45:53.862" v="66"/>
        <pc:sldMkLst>
          <pc:docMk/>
          <pc:sldMk cId="1547292444" sldId="2147376172"/>
        </pc:sldMkLst>
      </pc:sldChg>
      <pc:sldChg chg="del">
        <pc:chgData name="Kristian Wengen" userId="a4f7a25e-792c-43d6-9e3e-f65db666c5a7" providerId="ADAL" clId="{7DAC426B-6DA5-4EA0-8618-B41F3E76CD10}" dt="2026-08-10T17:45:53.770" v="57"/>
        <pc:sldMkLst>
          <pc:docMk/>
          <pc:sldMk cId="2966623058" sldId="2147376173"/>
        </pc:sldMkLst>
      </pc:sldChg>
      <pc:sldChg chg="del">
        <pc:chgData name="Kristian Wengen" userId="a4f7a25e-792c-43d6-9e3e-f65db666c5a7" providerId="ADAL" clId="{7DAC426B-6DA5-4EA0-8618-B41F3E76CD10}" dt="2026-08-10T17:45:53.632" v="52"/>
        <pc:sldMkLst>
          <pc:docMk/>
          <pc:sldMk cId="1561212375" sldId="2147376174"/>
        </pc:sldMkLst>
      </pc:sldChg>
      <pc:sldChg chg="del">
        <pc:chgData name="Kristian Wengen" userId="a4f7a25e-792c-43d6-9e3e-f65db666c5a7" providerId="ADAL" clId="{7DAC426B-6DA5-4EA0-8618-B41F3E76CD10}" dt="2026-08-10T17:45:53.517" v="47"/>
        <pc:sldMkLst>
          <pc:docMk/>
          <pc:sldMk cId="1400602755" sldId="2147376175"/>
        </pc:sldMkLst>
      </pc:sldChg>
      <pc:sldChg chg="del">
        <pc:chgData name="Kristian Wengen" userId="a4f7a25e-792c-43d6-9e3e-f65db666c5a7" providerId="ADAL" clId="{7DAC426B-6DA5-4EA0-8618-B41F3E76CD10}" dt="2026-08-10T17:45:53.303" v="38"/>
        <pc:sldMkLst>
          <pc:docMk/>
          <pc:sldMk cId="1794746431" sldId="2147376176"/>
        </pc:sldMkLst>
      </pc:sldChg>
      <pc:sldChg chg="del">
        <pc:chgData name="Kristian Wengen" userId="a4f7a25e-792c-43d6-9e3e-f65db666c5a7" providerId="ADAL" clId="{7DAC426B-6DA5-4EA0-8618-B41F3E76CD10}" dt="2026-08-10T17:45:53.321" v="39"/>
        <pc:sldMkLst>
          <pc:docMk/>
          <pc:sldMk cId="2856447883" sldId="2147376177"/>
        </pc:sldMkLst>
      </pc:sldChg>
      <pc:sldChg chg="del">
        <pc:chgData name="Kristian Wengen" userId="a4f7a25e-792c-43d6-9e3e-f65db666c5a7" providerId="ADAL" clId="{7DAC426B-6DA5-4EA0-8618-B41F3E76CD10}" dt="2026-08-10T17:45:53.116" v="33"/>
        <pc:sldMkLst>
          <pc:docMk/>
          <pc:sldMk cId="2597145735" sldId="2147376178"/>
        </pc:sldMkLst>
      </pc:sldChg>
      <pc:sldChg chg="del">
        <pc:chgData name="Kristian Wengen" userId="a4f7a25e-792c-43d6-9e3e-f65db666c5a7" providerId="ADAL" clId="{7DAC426B-6DA5-4EA0-8618-B41F3E76CD10}" dt="2026-08-10T17:45:51.973" v="21"/>
        <pc:sldMkLst>
          <pc:docMk/>
          <pc:sldMk cId="2278353611" sldId="2147376199"/>
        </pc:sldMkLst>
      </pc:sldChg>
      <pc:sldChg chg="del">
        <pc:chgData name="Kristian Wengen" userId="a4f7a25e-792c-43d6-9e3e-f65db666c5a7" providerId="ADAL" clId="{7DAC426B-6DA5-4EA0-8618-B41F3E76CD10}" dt="2026-08-10T17:45:50.948" v="5"/>
        <pc:sldMkLst>
          <pc:docMk/>
          <pc:sldMk cId="796683865" sldId="2147376200"/>
        </pc:sldMkLst>
      </pc:sldChg>
      <pc:sldChg chg="del">
        <pc:chgData name="Kristian Wengen" userId="a4f7a25e-792c-43d6-9e3e-f65db666c5a7" providerId="ADAL" clId="{7DAC426B-6DA5-4EA0-8618-B41F3E76CD10}" dt="2026-08-10T17:45:51.012" v="8"/>
        <pc:sldMkLst>
          <pc:docMk/>
          <pc:sldMk cId="3644796570" sldId="2147470666"/>
        </pc:sldMkLst>
      </pc:sldChg>
      <pc:sldChg chg="del">
        <pc:chgData name="Kristian Wengen" userId="a4f7a25e-792c-43d6-9e3e-f65db666c5a7" providerId="ADAL" clId="{7DAC426B-6DA5-4EA0-8618-B41F3E76CD10}" dt="2026-08-10T17:45:53.367" v="41"/>
        <pc:sldMkLst>
          <pc:docMk/>
          <pc:sldMk cId="1713962671" sldId="2147470667"/>
        </pc:sldMkLst>
      </pc:sldChg>
      <pc:sldChg chg="del">
        <pc:chgData name="Kristian Wengen" userId="a4f7a25e-792c-43d6-9e3e-f65db666c5a7" providerId="ADAL" clId="{7DAC426B-6DA5-4EA0-8618-B41F3E76CD10}" dt="2026-08-10T17:45:50.849" v="2"/>
        <pc:sldMkLst>
          <pc:docMk/>
          <pc:sldMk cId="4092232711" sldId="2147479723"/>
        </pc:sldMkLst>
      </pc:sldChg>
      <pc:sldChg chg="del">
        <pc:chgData name="Kristian Wengen" userId="a4f7a25e-792c-43d6-9e3e-f65db666c5a7" providerId="ADAL" clId="{7DAC426B-6DA5-4EA0-8618-B41F3E76CD10}" dt="2026-08-10T17:45:50.926" v="4"/>
        <pc:sldMkLst>
          <pc:docMk/>
          <pc:sldMk cId="1976424415" sldId="2147479724"/>
        </pc:sldMkLst>
      </pc:sldChg>
      <pc:sldChg chg="del">
        <pc:chgData name="Kristian Wengen" userId="a4f7a25e-792c-43d6-9e3e-f65db666c5a7" providerId="ADAL" clId="{7DAC426B-6DA5-4EA0-8618-B41F3E76CD10}" dt="2026-08-10T17:45:51.761" v="19"/>
        <pc:sldMkLst>
          <pc:docMk/>
          <pc:sldMk cId="2970536799" sldId="2147479728"/>
        </pc:sldMkLst>
      </pc:sldChg>
      <pc:sldChg chg="del">
        <pc:chgData name="Kristian Wengen" userId="a4f7a25e-792c-43d6-9e3e-f65db666c5a7" providerId="ADAL" clId="{7DAC426B-6DA5-4EA0-8618-B41F3E76CD10}" dt="2026-08-10T17:45:51.920" v="20"/>
        <pc:sldMkLst>
          <pc:docMk/>
          <pc:sldMk cId="2076020226" sldId="2147479729"/>
        </pc:sldMkLst>
      </pc:sldChg>
      <pc:sldChg chg="del">
        <pc:chgData name="Kristian Wengen" userId="a4f7a25e-792c-43d6-9e3e-f65db666c5a7" providerId="ADAL" clId="{7DAC426B-6DA5-4EA0-8618-B41F3E76CD10}" dt="2026-08-10T17:45:50.984" v="7"/>
        <pc:sldMkLst>
          <pc:docMk/>
          <pc:sldMk cId="3968772238" sldId="2147479730"/>
        </pc:sldMkLst>
      </pc:sldChg>
      <pc:sldChg chg="del">
        <pc:chgData name="Kristian Wengen" userId="a4f7a25e-792c-43d6-9e3e-f65db666c5a7" providerId="ADAL" clId="{7DAC426B-6DA5-4EA0-8618-B41F3E76CD10}" dt="2026-08-10T17:45:53.835" v="63"/>
        <pc:sldMkLst>
          <pc:docMk/>
          <pc:sldMk cId="723755616" sldId="2147479808"/>
        </pc:sldMkLst>
      </pc:sldChg>
      <pc:sldChg chg="del">
        <pc:chgData name="Kristian Wengen" userId="a4f7a25e-792c-43d6-9e3e-f65db666c5a7" providerId="ADAL" clId="{7DAC426B-6DA5-4EA0-8618-B41F3E76CD10}" dt="2026-08-10T17:45:53.852" v="65"/>
        <pc:sldMkLst>
          <pc:docMk/>
          <pc:sldMk cId="2566647710" sldId="2147479809"/>
        </pc:sldMkLst>
      </pc:sldChg>
      <pc:sldChg chg="del">
        <pc:chgData name="Kristian Wengen" userId="a4f7a25e-792c-43d6-9e3e-f65db666c5a7" providerId="ADAL" clId="{7DAC426B-6DA5-4EA0-8618-B41F3E76CD10}" dt="2026-08-10T17:45:50.889" v="3"/>
        <pc:sldMkLst>
          <pc:docMk/>
          <pc:sldMk cId="1684839718" sldId="2147479822"/>
        </pc:sldMkLst>
      </pc:sldChg>
      <pc:sldChg chg="del">
        <pc:chgData name="Kristian Wengen" userId="a4f7a25e-792c-43d6-9e3e-f65db666c5a7" providerId="ADAL" clId="{7DAC426B-6DA5-4EA0-8618-B41F3E76CD10}" dt="2026-08-10T17:45:51.381" v="14"/>
        <pc:sldMkLst>
          <pc:docMk/>
          <pc:sldMk cId="1045582972" sldId="2147479830"/>
        </pc:sldMkLst>
      </pc:sldChg>
      <pc:sldChg chg="del">
        <pc:chgData name="Kristian Wengen" userId="a4f7a25e-792c-43d6-9e3e-f65db666c5a7" providerId="ADAL" clId="{7DAC426B-6DA5-4EA0-8618-B41F3E76CD10}" dt="2026-08-10T17:45:53.145" v="34"/>
        <pc:sldMkLst>
          <pc:docMk/>
          <pc:sldMk cId="616688062" sldId="2147479832"/>
        </pc:sldMkLst>
      </pc:sldChg>
      <pc:sldChg chg="del">
        <pc:chgData name="Kristian Wengen" userId="a4f7a25e-792c-43d6-9e3e-f65db666c5a7" providerId="ADAL" clId="{7DAC426B-6DA5-4EA0-8618-B41F3E76CD10}" dt="2026-08-10T17:45:51.478" v="16"/>
        <pc:sldMkLst>
          <pc:docMk/>
          <pc:sldMk cId="1177760677" sldId="2147479848"/>
        </pc:sldMkLst>
      </pc:sldChg>
      <pc:sldChg chg="del">
        <pc:chgData name="Kristian Wengen" userId="a4f7a25e-792c-43d6-9e3e-f65db666c5a7" providerId="ADAL" clId="{7DAC426B-6DA5-4EA0-8618-B41F3E76CD10}" dt="2026-08-10T17:45:52.030" v="22"/>
        <pc:sldMkLst>
          <pc:docMk/>
          <pc:sldMk cId="267748280" sldId="2147479849"/>
        </pc:sldMkLst>
      </pc:sldChg>
      <pc:sldChg chg="del">
        <pc:chgData name="Kristian Wengen" userId="a4f7a25e-792c-43d6-9e3e-f65db666c5a7" providerId="ADAL" clId="{7DAC426B-6DA5-4EA0-8618-B41F3E76CD10}" dt="2026-08-10T17:45:52.862" v="29"/>
        <pc:sldMkLst>
          <pc:docMk/>
          <pc:sldMk cId="1891970049" sldId="2147479850"/>
        </pc:sldMkLst>
      </pc:sldChg>
      <pc:sldChg chg="del">
        <pc:chgData name="Kristian Wengen" userId="a4f7a25e-792c-43d6-9e3e-f65db666c5a7" providerId="ADAL" clId="{7DAC426B-6DA5-4EA0-8618-B41F3E76CD10}" dt="2026-08-10T17:45:53.177" v="35"/>
        <pc:sldMkLst>
          <pc:docMk/>
          <pc:sldMk cId="2644989718" sldId="2147479851"/>
        </pc:sldMkLst>
      </pc:sldChg>
      <pc:sldChg chg="del">
        <pc:chgData name="Kristian Wengen" userId="a4f7a25e-792c-43d6-9e3e-f65db666c5a7" providerId="ADAL" clId="{7DAC426B-6DA5-4EA0-8618-B41F3E76CD10}" dt="2026-08-10T17:45:53.415" v="43"/>
        <pc:sldMkLst>
          <pc:docMk/>
          <pc:sldMk cId="160020122" sldId="2147479853"/>
        </pc:sldMkLst>
      </pc:sldChg>
      <pc:sldChg chg="del">
        <pc:chgData name="Kristian Wengen" userId="a4f7a25e-792c-43d6-9e3e-f65db666c5a7" providerId="ADAL" clId="{7DAC426B-6DA5-4EA0-8618-B41F3E76CD10}" dt="2026-08-10T17:45:53.542" v="48"/>
        <pc:sldMkLst>
          <pc:docMk/>
          <pc:sldMk cId="3345728836" sldId="2147479854"/>
        </pc:sldMkLst>
      </pc:sldChg>
      <pc:sldChg chg="del">
        <pc:chgData name="Kristian Wengen" userId="a4f7a25e-792c-43d6-9e3e-f65db666c5a7" providerId="ADAL" clId="{7DAC426B-6DA5-4EA0-8618-B41F3E76CD10}" dt="2026-08-10T17:45:53.656" v="53"/>
        <pc:sldMkLst>
          <pc:docMk/>
          <pc:sldMk cId="2228185042" sldId="2147479855"/>
        </pc:sldMkLst>
      </pc:sldChg>
      <pc:sldChg chg="del">
        <pc:chgData name="Kristian Wengen" userId="a4f7a25e-792c-43d6-9e3e-f65db666c5a7" providerId="ADAL" clId="{7DAC426B-6DA5-4EA0-8618-B41F3E76CD10}" dt="2026-08-10T17:45:53.780" v="58"/>
        <pc:sldMkLst>
          <pc:docMk/>
          <pc:sldMk cId="76798040" sldId="2147479857"/>
        </pc:sldMkLst>
      </pc:sldChg>
      <pc:sldChg chg="del">
        <pc:chgData name="Kristian Wengen" userId="a4f7a25e-792c-43d6-9e3e-f65db666c5a7" providerId="ADAL" clId="{7DAC426B-6DA5-4EA0-8618-B41F3E76CD10}" dt="2026-08-10T17:45:53.868" v="67"/>
        <pc:sldMkLst>
          <pc:docMk/>
          <pc:sldMk cId="2662136766" sldId="2147479858"/>
        </pc:sldMkLst>
      </pc:sldChg>
      <pc:sldChg chg="del">
        <pc:chgData name="Kristian Wengen" userId="a4f7a25e-792c-43d6-9e3e-f65db666c5a7" providerId="ADAL" clId="{7DAC426B-6DA5-4EA0-8618-B41F3E76CD10}" dt="2026-08-10T17:45:53.927" v="75"/>
        <pc:sldMkLst>
          <pc:docMk/>
          <pc:sldMk cId="2821783250" sldId="2147479859"/>
        </pc:sldMkLst>
      </pc:sldChg>
      <pc:sldChg chg="del">
        <pc:chgData name="Kristian Wengen" userId="a4f7a25e-792c-43d6-9e3e-f65db666c5a7" providerId="ADAL" clId="{7DAC426B-6DA5-4EA0-8618-B41F3E76CD10}" dt="2026-08-10T17:45:54.072" v="93"/>
        <pc:sldMkLst>
          <pc:docMk/>
          <pc:sldMk cId="1533632149" sldId="2147479861"/>
        </pc:sldMkLst>
      </pc:sldChg>
      <pc:sldChg chg="del">
        <pc:chgData name="Kristian Wengen" userId="a4f7a25e-792c-43d6-9e3e-f65db666c5a7" providerId="ADAL" clId="{7DAC426B-6DA5-4EA0-8618-B41F3E76CD10}" dt="2026-08-10T17:45:50.963" v="6"/>
        <pc:sldMkLst>
          <pc:docMk/>
          <pc:sldMk cId="1109103323" sldId="2147479862"/>
        </pc:sldMkLst>
      </pc:sldChg>
      <pc:sldChg chg="del">
        <pc:chgData name="Kristian Wengen" userId="a4f7a25e-792c-43d6-9e3e-f65db666c5a7" providerId="ADAL" clId="{7DAC426B-6DA5-4EA0-8618-B41F3E76CD10}" dt="2026-08-10T17:45:53.913" v="73"/>
        <pc:sldMkLst>
          <pc:docMk/>
          <pc:sldMk cId="3066000722" sldId="2147479863"/>
        </pc:sldMkLst>
      </pc:sldChg>
      <pc:sldChg chg="del">
        <pc:chgData name="Kristian Wengen" userId="a4f7a25e-792c-43d6-9e3e-f65db666c5a7" providerId="ADAL" clId="{7DAC426B-6DA5-4EA0-8618-B41F3E76CD10}" dt="2026-08-10T17:45:51.251" v="12"/>
        <pc:sldMkLst>
          <pc:docMk/>
          <pc:sldMk cId="4208920208" sldId="2147479864"/>
        </pc:sldMkLst>
      </pc:sldChg>
      <pc:sldChg chg="del">
        <pc:chgData name="Kristian Wengen" userId="a4f7a25e-792c-43d6-9e3e-f65db666c5a7" providerId="ADAL" clId="{7DAC426B-6DA5-4EA0-8618-B41F3E76CD10}" dt="2026-08-10T17:45:51.336" v="13"/>
        <pc:sldMkLst>
          <pc:docMk/>
          <pc:sldMk cId="3242081150" sldId="2147479865"/>
        </pc:sldMkLst>
      </pc:sldChg>
      <pc:sldChg chg="del">
        <pc:chgData name="Kristian Wengen" userId="a4f7a25e-792c-43d6-9e3e-f65db666c5a7" providerId="ADAL" clId="{7DAC426B-6DA5-4EA0-8618-B41F3E76CD10}" dt="2026-08-10T17:45:51.586" v="17"/>
        <pc:sldMkLst>
          <pc:docMk/>
          <pc:sldMk cId="32157591" sldId="2147479866"/>
        </pc:sldMkLst>
      </pc:sldChg>
      <pc:sldChg chg="del">
        <pc:chgData name="Kristian Wengen" userId="a4f7a25e-792c-43d6-9e3e-f65db666c5a7" providerId="ADAL" clId="{7DAC426B-6DA5-4EA0-8618-B41F3E76CD10}" dt="2026-08-10T17:45:51.671" v="18"/>
        <pc:sldMkLst>
          <pc:docMk/>
          <pc:sldMk cId="2060994642" sldId="2147479867"/>
        </pc:sldMkLst>
      </pc:sldChg>
      <pc:sldChg chg="del">
        <pc:chgData name="Kristian Wengen" userId="a4f7a25e-792c-43d6-9e3e-f65db666c5a7" providerId="ADAL" clId="{7DAC426B-6DA5-4EA0-8618-B41F3E76CD10}" dt="2026-08-10T17:45:52.232" v="24"/>
        <pc:sldMkLst>
          <pc:docMk/>
          <pc:sldMk cId="1451555625" sldId="2147479868"/>
        </pc:sldMkLst>
      </pc:sldChg>
      <pc:sldChg chg="del">
        <pc:chgData name="Kristian Wengen" userId="a4f7a25e-792c-43d6-9e3e-f65db666c5a7" providerId="ADAL" clId="{7DAC426B-6DA5-4EA0-8618-B41F3E76CD10}" dt="2026-08-10T17:45:52.388" v="25"/>
        <pc:sldMkLst>
          <pc:docMk/>
          <pc:sldMk cId="1799559283" sldId="2147479869"/>
        </pc:sldMkLst>
      </pc:sldChg>
      <pc:sldChg chg="del">
        <pc:chgData name="Kristian Wengen" userId="a4f7a25e-792c-43d6-9e3e-f65db666c5a7" providerId="ADAL" clId="{7DAC426B-6DA5-4EA0-8618-B41F3E76CD10}" dt="2026-08-10T17:45:52.531" v="26"/>
        <pc:sldMkLst>
          <pc:docMk/>
          <pc:sldMk cId="2450563044" sldId="2147479870"/>
        </pc:sldMkLst>
      </pc:sldChg>
      <pc:sldChg chg="del">
        <pc:chgData name="Kristian Wengen" userId="a4f7a25e-792c-43d6-9e3e-f65db666c5a7" providerId="ADAL" clId="{7DAC426B-6DA5-4EA0-8618-B41F3E76CD10}" dt="2026-08-10T17:45:52.702" v="27"/>
        <pc:sldMkLst>
          <pc:docMk/>
          <pc:sldMk cId="435480212" sldId="2147479871"/>
        </pc:sldMkLst>
      </pc:sldChg>
      <pc:sldChg chg="del">
        <pc:chgData name="Kristian Wengen" userId="a4f7a25e-792c-43d6-9e3e-f65db666c5a7" providerId="ADAL" clId="{7DAC426B-6DA5-4EA0-8618-B41F3E76CD10}" dt="2026-08-10T17:45:52.801" v="28"/>
        <pc:sldMkLst>
          <pc:docMk/>
          <pc:sldMk cId="692239622" sldId="2147479872"/>
        </pc:sldMkLst>
      </pc:sldChg>
      <pc:sldChg chg="del">
        <pc:chgData name="Kristian Wengen" userId="a4f7a25e-792c-43d6-9e3e-f65db666c5a7" providerId="ADAL" clId="{7DAC426B-6DA5-4EA0-8618-B41F3E76CD10}" dt="2026-08-10T17:45:52.946" v="30"/>
        <pc:sldMkLst>
          <pc:docMk/>
          <pc:sldMk cId="3792707249" sldId="2147479873"/>
        </pc:sldMkLst>
      </pc:sldChg>
      <pc:sldChg chg="del">
        <pc:chgData name="Kristian Wengen" userId="a4f7a25e-792c-43d6-9e3e-f65db666c5a7" providerId="ADAL" clId="{7DAC426B-6DA5-4EA0-8618-B41F3E76CD10}" dt="2026-08-10T17:45:52.999" v="31"/>
        <pc:sldMkLst>
          <pc:docMk/>
          <pc:sldMk cId="4005220493" sldId="2147479874"/>
        </pc:sldMkLst>
      </pc:sldChg>
      <pc:sldChg chg="del">
        <pc:chgData name="Kristian Wengen" userId="a4f7a25e-792c-43d6-9e3e-f65db666c5a7" providerId="ADAL" clId="{7DAC426B-6DA5-4EA0-8618-B41F3E76CD10}" dt="2026-08-10T17:45:53.199" v="36"/>
        <pc:sldMkLst>
          <pc:docMk/>
          <pc:sldMk cId="2586005496" sldId="2147479875"/>
        </pc:sldMkLst>
      </pc:sldChg>
      <pc:sldChg chg="del">
        <pc:chgData name="Kristian Wengen" userId="a4f7a25e-792c-43d6-9e3e-f65db666c5a7" providerId="ADAL" clId="{7DAC426B-6DA5-4EA0-8618-B41F3E76CD10}" dt="2026-08-10T17:45:53.437" v="44"/>
        <pc:sldMkLst>
          <pc:docMk/>
          <pc:sldMk cId="3022752248" sldId="2147479876"/>
        </pc:sldMkLst>
      </pc:sldChg>
      <pc:sldChg chg="del">
        <pc:chgData name="Kristian Wengen" userId="a4f7a25e-792c-43d6-9e3e-f65db666c5a7" providerId="ADAL" clId="{7DAC426B-6DA5-4EA0-8618-B41F3E76CD10}" dt="2026-08-10T17:45:53.469" v="45"/>
        <pc:sldMkLst>
          <pc:docMk/>
          <pc:sldMk cId="1618971652" sldId="2147479877"/>
        </pc:sldMkLst>
      </pc:sldChg>
      <pc:sldChg chg="del">
        <pc:chgData name="Kristian Wengen" userId="a4f7a25e-792c-43d6-9e3e-f65db666c5a7" providerId="ADAL" clId="{7DAC426B-6DA5-4EA0-8618-B41F3E76CD10}" dt="2026-08-10T17:45:53.502" v="46"/>
        <pc:sldMkLst>
          <pc:docMk/>
          <pc:sldMk cId="1664474179" sldId="2147479878"/>
        </pc:sldMkLst>
      </pc:sldChg>
      <pc:sldChg chg="del">
        <pc:chgData name="Kristian Wengen" userId="a4f7a25e-792c-43d6-9e3e-f65db666c5a7" providerId="ADAL" clId="{7DAC426B-6DA5-4EA0-8618-B41F3E76CD10}" dt="2026-08-10T17:45:53.566" v="49"/>
        <pc:sldMkLst>
          <pc:docMk/>
          <pc:sldMk cId="2264230932" sldId="2147479879"/>
        </pc:sldMkLst>
      </pc:sldChg>
      <pc:sldChg chg="del">
        <pc:chgData name="Kristian Wengen" userId="a4f7a25e-792c-43d6-9e3e-f65db666c5a7" providerId="ADAL" clId="{7DAC426B-6DA5-4EA0-8618-B41F3E76CD10}" dt="2026-08-10T17:45:53.615" v="51"/>
        <pc:sldMkLst>
          <pc:docMk/>
          <pc:sldMk cId="2597244266" sldId="2147479880"/>
        </pc:sldMkLst>
      </pc:sldChg>
      <pc:sldChg chg="del">
        <pc:chgData name="Kristian Wengen" userId="a4f7a25e-792c-43d6-9e3e-f65db666c5a7" providerId="ADAL" clId="{7DAC426B-6DA5-4EA0-8618-B41F3E76CD10}" dt="2026-08-10T17:45:53.689" v="54"/>
        <pc:sldMkLst>
          <pc:docMk/>
          <pc:sldMk cId="1570604061" sldId="2147479881"/>
        </pc:sldMkLst>
      </pc:sldChg>
      <pc:sldChg chg="del">
        <pc:chgData name="Kristian Wengen" userId="a4f7a25e-792c-43d6-9e3e-f65db666c5a7" providerId="ADAL" clId="{7DAC426B-6DA5-4EA0-8618-B41F3E76CD10}" dt="2026-08-10T17:45:53.753" v="56"/>
        <pc:sldMkLst>
          <pc:docMk/>
          <pc:sldMk cId="3278564208" sldId="2147479882"/>
        </pc:sldMkLst>
      </pc:sldChg>
      <pc:sldChg chg="del">
        <pc:chgData name="Kristian Wengen" userId="a4f7a25e-792c-43d6-9e3e-f65db666c5a7" providerId="ADAL" clId="{7DAC426B-6DA5-4EA0-8618-B41F3E76CD10}" dt="2026-08-10T17:45:53.791" v="59"/>
        <pc:sldMkLst>
          <pc:docMk/>
          <pc:sldMk cId="3727592726" sldId="2147479887"/>
        </pc:sldMkLst>
      </pc:sldChg>
      <pc:sldChg chg="del">
        <pc:chgData name="Kristian Wengen" userId="a4f7a25e-792c-43d6-9e3e-f65db666c5a7" providerId="ADAL" clId="{7DAC426B-6DA5-4EA0-8618-B41F3E76CD10}" dt="2026-08-10T17:45:53.803" v="60"/>
        <pc:sldMkLst>
          <pc:docMk/>
          <pc:sldMk cId="979530384" sldId="2147479888"/>
        </pc:sldMkLst>
      </pc:sldChg>
      <pc:sldChg chg="del">
        <pc:chgData name="Kristian Wengen" userId="a4f7a25e-792c-43d6-9e3e-f65db666c5a7" providerId="ADAL" clId="{7DAC426B-6DA5-4EA0-8618-B41F3E76CD10}" dt="2026-08-10T17:45:53.826" v="62"/>
        <pc:sldMkLst>
          <pc:docMk/>
          <pc:sldMk cId="3596500433" sldId="2147479889"/>
        </pc:sldMkLst>
      </pc:sldChg>
      <pc:sldChg chg="del">
        <pc:chgData name="Kristian Wengen" userId="a4f7a25e-792c-43d6-9e3e-f65db666c5a7" providerId="ADAL" clId="{7DAC426B-6DA5-4EA0-8618-B41F3E76CD10}" dt="2026-08-10T17:45:53.845" v="64"/>
        <pc:sldMkLst>
          <pc:docMk/>
          <pc:sldMk cId="661099457" sldId="2147479890"/>
        </pc:sldMkLst>
      </pc:sldChg>
      <pc:sldChg chg="del">
        <pc:chgData name="Kristian Wengen" userId="a4f7a25e-792c-43d6-9e3e-f65db666c5a7" providerId="ADAL" clId="{7DAC426B-6DA5-4EA0-8618-B41F3E76CD10}" dt="2026-08-10T17:45:53.868" v="68"/>
        <pc:sldMkLst>
          <pc:docMk/>
          <pc:sldMk cId="182045281" sldId="2147479891"/>
        </pc:sldMkLst>
      </pc:sldChg>
      <pc:sldChg chg="del">
        <pc:chgData name="Kristian Wengen" userId="a4f7a25e-792c-43d6-9e3e-f65db666c5a7" providerId="ADAL" clId="{7DAC426B-6DA5-4EA0-8618-B41F3E76CD10}" dt="2026-08-10T17:45:53.889" v="70"/>
        <pc:sldMkLst>
          <pc:docMk/>
          <pc:sldMk cId="1087575448" sldId="2147479892"/>
        </pc:sldMkLst>
      </pc:sldChg>
      <pc:sldChg chg="del">
        <pc:chgData name="Kristian Wengen" userId="a4f7a25e-792c-43d6-9e3e-f65db666c5a7" providerId="ADAL" clId="{7DAC426B-6DA5-4EA0-8618-B41F3E76CD10}" dt="2026-08-10T17:45:53.894" v="71"/>
        <pc:sldMkLst>
          <pc:docMk/>
          <pc:sldMk cId="2793636935" sldId="2147479893"/>
        </pc:sldMkLst>
      </pc:sldChg>
      <pc:sldChg chg="del">
        <pc:chgData name="Kristian Wengen" userId="a4f7a25e-792c-43d6-9e3e-f65db666c5a7" providerId="ADAL" clId="{7DAC426B-6DA5-4EA0-8618-B41F3E76CD10}" dt="2026-08-10T17:45:53.936" v="76"/>
        <pc:sldMkLst>
          <pc:docMk/>
          <pc:sldMk cId="3174558625" sldId="2147479894"/>
        </pc:sldMkLst>
      </pc:sldChg>
      <pc:sldChg chg="del">
        <pc:chgData name="Kristian Wengen" userId="a4f7a25e-792c-43d6-9e3e-f65db666c5a7" providerId="ADAL" clId="{7DAC426B-6DA5-4EA0-8618-B41F3E76CD10}" dt="2026-08-10T17:45:53.940" v="77"/>
        <pc:sldMkLst>
          <pc:docMk/>
          <pc:sldMk cId="3188415008" sldId="2147479895"/>
        </pc:sldMkLst>
      </pc:sldChg>
      <pc:sldChg chg="del">
        <pc:chgData name="Kristian Wengen" userId="a4f7a25e-792c-43d6-9e3e-f65db666c5a7" providerId="ADAL" clId="{7DAC426B-6DA5-4EA0-8618-B41F3E76CD10}" dt="2026-08-10T17:45:53.960" v="79"/>
        <pc:sldMkLst>
          <pc:docMk/>
          <pc:sldMk cId="2328981936" sldId="2147479896"/>
        </pc:sldMkLst>
      </pc:sldChg>
      <pc:sldChg chg="del">
        <pc:chgData name="Kristian Wengen" userId="a4f7a25e-792c-43d6-9e3e-f65db666c5a7" providerId="ADAL" clId="{7DAC426B-6DA5-4EA0-8618-B41F3E76CD10}" dt="2026-08-10T17:45:54.011" v="82"/>
        <pc:sldMkLst>
          <pc:docMk/>
          <pc:sldMk cId="4226546112" sldId="2147479898"/>
        </pc:sldMkLst>
      </pc:sldChg>
      <pc:sldChg chg="del">
        <pc:chgData name="Kristian Wengen" userId="a4f7a25e-792c-43d6-9e3e-f65db666c5a7" providerId="ADAL" clId="{7DAC426B-6DA5-4EA0-8618-B41F3E76CD10}" dt="2026-08-10T17:45:54.032" v="85"/>
        <pc:sldMkLst>
          <pc:docMk/>
          <pc:sldMk cId="2991326874" sldId="2147479899"/>
        </pc:sldMkLst>
      </pc:sldChg>
      <pc:sldChg chg="del">
        <pc:chgData name="Kristian Wengen" userId="a4f7a25e-792c-43d6-9e3e-f65db666c5a7" providerId="ADAL" clId="{7DAC426B-6DA5-4EA0-8618-B41F3E76CD10}" dt="2026-08-10T17:45:54.038" v="86"/>
        <pc:sldMkLst>
          <pc:docMk/>
          <pc:sldMk cId="1351987674" sldId="2147479900"/>
        </pc:sldMkLst>
      </pc:sldChg>
      <pc:sldChg chg="del">
        <pc:chgData name="Kristian Wengen" userId="a4f7a25e-792c-43d6-9e3e-f65db666c5a7" providerId="ADAL" clId="{7DAC426B-6DA5-4EA0-8618-B41F3E76CD10}" dt="2026-08-10T17:45:54.046" v="87"/>
        <pc:sldMkLst>
          <pc:docMk/>
          <pc:sldMk cId="3133530808" sldId="2147479901"/>
        </pc:sldMkLst>
      </pc:sldChg>
      <pc:sldChg chg="del">
        <pc:chgData name="Kristian Wengen" userId="a4f7a25e-792c-43d6-9e3e-f65db666c5a7" providerId="ADAL" clId="{7DAC426B-6DA5-4EA0-8618-B41F3E76CD10}" dt="2026-08-10T17:45:54.058" v="89"/>
        <pc:sldMkLst>
          <pc:docMk/>
          <pc:sldMk cId="364894244" sldId="2147479902"/>
        </pc:sldMkLst>
      </pc:sldChg>
      <pc:sldChg chg="del">
        <pc:chgData name="Kristian Wengen" userId="a4f7a25e-792c-43d6-9e3e-f65db666c5a7" providerId="ADAL" clId="{7DAC426B-6DA5-4EA0-8618-B41F3E76CD10}" dt="2026-08-10T17:45:54.064" v="90"/>
        <pc:sldMkLst>
          <pc:docMk/>
          <pc:sldMk cId="4075106539" sldId="2147479903"/>
        </pc:sldMkLst>
      </pc:sldChg>
      <pc:sldChg chg="del">
        <pc:chgData name="Kristian Wengen" userId="a4f7a25e-792c-43d6-9e3e-f65db666c5a7" providerId="ADAL" clId="{7DAC426B-6DA5-4EA0-8618-B41F3E76CD10}" dt="2026-08-10T17:45:54.065" v="91"/>
        <pc:sldMkLst>
          <pc:docMk/>
          <pc:sldMk cId="3612525284" sldId="2147479904"/>
        </pc:sldMkLst>
      </pc:sldChg>
      <pc:sldChg chg="del">
        <pc:chgData name="Kristian Wengen" userId="a4f7a25e-792c-43d6-9e3e-f65db666c5a7" providerId="ADAL" clId="{7DAC426B-6DA5-4EA0-8618-B41F3E76CD10}" dt="2026-08-10T17:45:54.065" v="92"/>
        <pc:sldMkLst>
          <pc:docMk/>
          <pc:sldMk cId="4208868031" sldId="2147479905"/>
        </pc:sldMkLst>
      </pc:sldChg>
      <pc:sldChg chg="del">
        <pc:chgData name="Kristian Wengen" userId="a4f7a25e-792c-43d6-9e3e-f65db666c5a7" providerId="ADAL" clId="{7DAC426B-6DA5-4EA0-8618-B41F3E76CD10}" dt="2026-08-10T17:45:54.005" v="81"/>
        <pc:sldMkLst>
          <pc:docMk/>
          <pc:sldMk cId="1337059727" sldId="2147479908"/>
        </pc:sldMkLst>
      </pc:sldChg>
      <pc:sldMasterChg chg="delSldLayout">
        <pc:chgData name="Kristian Wengen" userId="a4f7a25e-792c-43d6-9e3e-f65db666c5a7" providerId="ADAL" clId="{7DAC426B-6DA5-4EA0-8618-B41F3E76CD10}" dt="2026-08-10T17:45:52.999" v="31"/>
        <pc:sldMasterMkLst>
          <pc:docMk/>
          <pc:sldMasterMk cId="1377184672" sldId="2147484005"/>
        </pc:sldMasterMkLst>
        <pc:sldLayoutChg chg="del">
          <pc:chgData name="Kristian Wengen" userId="a4f7a25e-792c-43d6-9e3e-f65db666c5a7" providerId="ADAL" clId="{7DAC426B-6DA5-4EA0-8618-B41F3E76CD10}" dt="2026-08-10T17:45:52.999" v="31"/>
          <pc:sldLayoutMkLst>
            <pc:docMk/>
            <pc:sldMasterMk cId="1377184672" sldId="2147484005"/>
            <pc:sldLayoutMk cId="2668523093" sldId="2147484407"/>
          </pc:sldLayoutMkLst>
        </pc:sldLayoutChg>
      </pc:sldMasterChg>
      <pc:sldMasterChg chg="del delSldLayout">
        <pc:chgData name="Kristian Wengen" userId="a4f7a25e-792c-43d6-9e3e-f65db666c5a7" providerId="ADAL" clId="{7DAC426B-6DA5-4EA0-8618-B41F3E76CD10}" dt="2026-08-10T17:45:50.770" v="0"/>
        <pc:sldMasterMkLst>
          <pc:docMk/>
          <pc:sldMasterMk cId="966465726" sldId="2147484412"/>
        </pc:sldMasterMkLst>
        <pc:sldLayoutChg chg="del">
          <pc:chgData name="Kristian Wengen" userId="a4f7a25e-792c-43d6-9e3e-f65db666c5a7" providerId="ADAL" clId="{7DAC426B-6DA5-4EA0-8618-B41F3E76CD10}" dt="2026-08-10T17:45:50.770" v="0"/>
          <pc:sldLayoutMkLst>
            <pc:docMk/>
            <pc:sldMasterMk cId="966465726" sldId="2147484412"/>
            <pc:sldLayoutMk cId="3656220292" sldId="2147484413"/>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1363945620" sldId="2147484414"/>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2733474326" sldId="2147484415"/>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1340577261" sldId="2147484416"/>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2397034496" sldId="2147484417"/>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2676520739" sldId="2147484418"/>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1627736269" sldId="2147484419"/>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234701515" sldId="2147484420"/>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195215371" sldId="2147484421"/>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3344283222" sldId="2147484422"/>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1018753632" sldId="2147484423"/>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337556086" sldId="2147484424"/>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320099924" sldId="2147484425"/>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1857920860" sldId="2147484426"/>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3128457219" sldId="2147484427"/>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2220091676" sldId="2147484428"/>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3318377453" sldId="2147484429"/>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428377594" sldId="2147484430"/>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2178611555" sldId="2147484431"/>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1980207850" sldId="2147484432"/>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1456899519" sldId="2147484433"/>
          </pc:sldLayoutMkLst>
        </pc:sldLayoutChg>
        <pc:sldLayoutChg chg="del">
          <pc:chgData name="Kristian Wengen" userId="a4f7a25e-792c-43d6-9e3e-f65db666c5a7" providerId="ADAL" clId="{7DAC426B-6DA5-4EA0-8618-B41F3E76CD10}" dt="2026-08-10T17:45:50.770" v="0"/>
          <pc:sldLayoutMkLst>
            <pc:docMk/>
            <pc:sldMasterMk cId="966465726" sldId="2147484412"/>
            <pc:sldLayoutMk cId="536011759" sldId="2147484434"/>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sz="quarter" idx="1"/>
          </p:nvPr>
        </p:nvSpPr>
        <p:spPr>
          <a:xfrm>
            <a:off x="3900799" y="0"/>
            <a:ext cx="2984183" cy="502676"/>
          </a:xfrm>
          <a:prstGeom prst="rect">
            <a:avLst/>
          </a:prstGeom>
        </p:spPr>
        <p:txBody>
          <a:bodyPr vert="horz" lIns="96597" tIns="48299" rIns="96597" bIns="48299" rtlCol="0"/>
          <a:lstStyle>
            <a:lvl1pPr algn="r">
              <a:defRPr sz="1300"/>
            </a:lvl1pPr>
          </a:lstStyle>
          <a:p>
            <a:fld id="{A6018781-FBF9-354C-A025-C49C596164BA}" type="datetimeFigureOut">
              <a:rPr lang="en-US" smtClean="0"/>
              <a:t>8/10/2026</a:t>
            </a:fld>
            <a:endParaRPr lang="en-US"/>
          </a:p>
        </p:txBody>
      </p:sp>
      <p:sp>
        <p:nvSpPr>
          <p:cNvPr id="4" name="Footer Placeholder 3"/>
          <p:cNvSpPr>
            <a:spLocks noGrp="1"/>
          </p:cNvSpPr>
          <p:nvPr>
            <p:ph type="ftr" sz="quarter" idx="2"/>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5" name="Slide Number Placeholder 4"/>
          <p:cNvSpPr>
            <a:spLocks noGrp="1"/>
          </p:cNvSpPr>
          <p:nvPr>
            <p:ph type="sldNum" sz="quarter" idx="3"/>
          </p:nvPr>
        </p:nvSpPr>
        <p:spPr>
          <a:xfrm>
            <a:off x="3900799" y="9516039"/>
            <a:ext cx="2984183" cy="502674"/>
          </a:xfrm>
          <a:prstGeom prst="rect">
            <a:avLst/>
          </a:prstGeom>
        </p:spPr>
        <p:txBody>
          <a:bodyPr vert="horz" lIns="96597" tIns="48299" rIns="96597" bIns="48299" rtlCol="0" anchor="b"/>
          <a:lstStyle>
            <a:lvl1pPr algn="r">
              <a:defRPr sz="1300"/>
            </a:lvl1pPr>
          </a:lstStyle>
          <a:p>
            <a:fld id="{F8F4EF74-8826-BD43-B880-7A8566D08AFF}" type="slidenum">
              <a:rPr lang="en-US" smtClean="0"/>
              <a:t>‹#›</a:t>
            </a:fld>
            <a:endParaRPr lang="en-US"/>
          </a:p>
        </p:txBody>
      </p:sp>
    </p:spTree>
    <p:extLst>
      <p:ext uri="{BB962C8B-B14F-4D97-AF65-F5344CB8AC3E}">
        <p14:creationId xmlns:p14="http://schemas.microsoft.com/office/powerpoint/2010/main" val="2462407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183" cy="502676"/>
          </a:xfrm>
          <a:prstGeom prst="rect">
            <a:avLst/>
          </a:prstGeom>
        </p:spPr>
        <p:txBody>
          <a:bodyPr vert="horz" lIns="96597" tIns="48299" rIns="96597" bIns="48299" rtlCol="0"/>
          <a:lstStyle>
            <a:lvl1pPr algn="l">
              <a:defRPr sz="1300"/>
            </a:lvl1pPr>
          </a:lstStyle>
          <a:p>
            <a:endParaRPr lang="en-US"/>
          </a:p>
        </p:txBody>
      </p:sp>
      <p:sp>
        <p:nvSpPr>
          <p:cNvPr id="3" name="Date Placeholder 2"/>
          <p:cNvSpPr>
            <a:spLocks noGrp="1"/>
          </p:cNvSpPr>
          <p:nvPr>
            <p:ph type="dt" idx="1"/>
          </p:nvPr>
        </p:nvSpPr>
        <p:spPr>
          <a:xfrm>
            <a:off x="3900799" y="0"/>
            <a:ext cx="2984183" cy="502676"/>
          </a:xfrm>
          <a:prstGeom prst="rect">
            <a:avLst/>
          </a:prstGeom>
        </p:spPr>
        <p:txBody>
          <a:bodyPr vert="horz" lIns="96597" tIns="48299" rIns="96597" bIns="48299" rtlCol="0"/>
          <a:lstStyle>
            <a:lvl1pPr algn="r">
              <a:defRPr sz="1300"/>
            </a:lvl1pPr>
          </a:lstStyle>
          <a:p>
            <a:fld id="{108FFD40-13C9-7B48-A0BE-E251E1E33FE5}" type="datetimeFigureOut">
              <a:rPr lang="en-US" smtClean="0"/>
              <a:t>8/10/2026</a:t>
            </a:fld>
            <a:endParaRPr lang="en-US"/>
          </a:p>
        </p:txBody>
      </p:sp>
      <p:sp>
        <p:nvSpPr>
          <p:cNvPr id="4" name="Slide Image Placeholder 3"/>
          <p:cNvSpPr>
            <a:spLocks noGrp="1" noRot="1" noChangeAspect="1"/>
          </p:cNvSpPr>
          <p:nvPr>
            <p:ph type="sldImg" idx="2"/>
          </p:nvPr>
        </p:nvSpPr>
        <p:spPr>
          <a:xfrm>
            <a:off x="438150" y="1252538"/>
            <a:ext cx="6010275" cy="3381375"/>
          </a:xfrm>
          <a:prstGeom prst="rect">
            <a:avLst/>
          </a:prstGeom>
          <a:noFill/>
          <a:ln w="12700">
            <a:solidFill>
              <a:prstClr val="black"/>
            </a:solidFill>
          </a:ln>
        </p:spPr>
        <p:txBody>
          <a:bodyPr vert="horz" lIns="96597" tIns="48299" rIns="96597" bIns="48299" rtlCol="0" anchor="ctr"/>
          <a:lstStyle/>
          <a:p>
            <a:endParaRPr lang="en-US"/>
          </a:p>
        </p:txBody>
      </p:sp>
      <p:sp>
        <p:nvSpPr>
          <p:cNvPr id="5" name="Notes Placeholder 4"/>
          <p:cNvSpPr>
            <a:spLocks noGrp="1"/>
          </p:cNvSpPr>
          <p:nvPr>
            <p:ph type="body" sz="quarter" idx="3"/>
          </p:nvPr>
        </p:nvSpPr>
        <p:spPr>
          <a:xfrm>
            <a:off x="688658" y="4821506"/>
            <a:ext cx="5509260" cy="3944868"/>
          </a:xfrm>
          <a:prstGeom prst="rect">
            <a:avLst/>
          </a:prstGeom>
        </p:spPr>
        <p:txBody>
          <a:bodyPr vert="horz" lIns="96597" tIns="48299" rIns="96597" bIns="4829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516039"/>
            <a:ext cx="2984183" cy="502674"/>
          </a:xfrm>
          <a:prstGeom prst="rect">
            <a:avLst/>
          </a:prstGeom>
        </p:spPr>
        <p:txBody>
          <a:bodyPr vert="horz" lIns="96597" tIns="48299" rIns="96597" bIns="48299" rtlCol="0" anchor="b"/>
          <a:lstStyle>
            <a:lvl1pPr algn="l">
              <a:defRPr sz="1300"/>
            </a:lvl1pPr>
          </a:lstStyle>
          <a:p>
            <a:endParaRPr lang="en-US"/>
          </a:p>
        </p:txBody>
      </p:sp>
      <p:sp>
        <p:nvSpPr>
          <p:cNvPr id="7" name="Slide Number Placeholder 6"/>
          <p:cNvSpPr>
            <a:spLocks noGrp="1"/>
          </p:cNvSpPr>
          <p:nvPr>
            <p:ph type="sldNum" sz="quarter" idx="5"/>
          </p:nvPr>
        </p:nvSpPr>
        <p:spPr>
          <a:xfrm>
            <a:off x="3900799" y="9516039"/>
            <a:ext cx="2984183" cy="502674"/>
          </a:xfrm>
          <a:prstGeom prst="rect">
            <a:avLst/>
          </a:prstGeom>
        </p:spPr>
        <p:txBody>
          <a:bodyPr vert="horz" lIns="96597" tIns="48299" rIns="96597" bIns="48299" rtlCol="0" anchor="b"/>
          <a:lstStyle>
            <a:lvl1pPr algn="r">
              <a:defRPr sz="1300"/>
            </a:lvl1pPr>
          </a:lstStyle>
          <a:p>
            <a:fld id="{6F8E2375-F1B1-284C-A827-B0E603FDBDD8}" type="slidenum">
              <a:rPr lang="en-US" smtClean="0"/>
              <a:t>‹#›</a:t>
            </a:fld>
            <a:endParaRPr lang="en-US"/>
          </a:p>
        </p:txBody>
      </p:sp>
    </p:spTree>
    <p:extLst>
      <p:ext uri="{BB962C8B-B14F-4D97-AF65-F5344CB8AC3E}">
        <p14:creationId xmlns:p14="http://schemas.microsoft.com/office/powerpoint/2010/main" val="93844428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6F8E2375-F1B1-284C-A827-B0E603FDBDD8}" type="slidenum">
              <a:rPr lang="en-US" smtClean="0"/>
              <a:t>3</a:t>
            </a:fld>
            <a:endParaRPr lang="en-US"/>
          </a:p>
        </p:txBody>
      </p:sp>
    </p:spTree>
    <p:extLst>
      <p:ext uri="{BB962C8B-B14F-4D97-AF65-F5344CB8AC3E}">
        <p14:creationId xmlns:p14="http://schemas.microsoft.com/office/powerpoint/2010/main" val="3387217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6F8E2375-F1B1-284C-A827-B0E603FDBDD8}" type="slidenum">
              <a:rPr lang="en-US" smtClean="0"/>
              <a:t>5</a:t>
            </a:fld>
            <a:endParaRPr lang="en-US"/>
          </a:p>
        </p:txBody>
      </p:sp>
    </p:spTree>
    <p:extLst>
      <p:ext uri="{BB962C8B-B14F-4D97-AF65-F5344CB8AC3E}">
        <p14:creationId xmlns:p14="http://schemas.microsoft.com/office/powerpoint/2010/main" val="640996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8E2375-F1B1-284C-A827-B0E603FDBDD8}" type="slidenum">
              <a:rPr lang="en-US" smtClean="0"/>
              <a:t>6</a:t>
            </a:fld>
            <a:endParaRPr lang="en-US"/>
          </a:p>
        </p:txBody>
      </p:sp>
    </p:spTree>
    <p:extLst>
      <p:ext uri="{BB962C8B-B14F-4D97-AF65-F5344CB8AC3E}">
        <p14:creationId xmlns:p14="http://schemas.microsoft.com/office/powerpoint/2010/main" val="14849431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hyperlink" Target="https://www.tinkr.no/"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19.svg"/><Relationship Id="rId2" Type="http://schemas.openxmlformats.org/officeDocument/2006/relationships/image" Target="../media/image14.svg"/><Relationship Id="rId1" Type="http://schemas.openxmlformats.org/officeDocument/2006/relationships/slideMaster" Target="../slideMasters/slideMaster2.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4.svg"/><Relationship Id="rId1" Type="http://schemas.openxmlformats.org/officeDocument/2006/relationships/slideMaster" Target="../slideMasters/slideMaster2.xml"/><Relationship Id="rId5" Type="http://schemas.openxmlformats.org/officeDocument/2006/relationships/image" Target="../media/image19.svg"/><Relationship Id="rId4" Type="http://schemas.openxmlformats.org/officeDocument/2006/relationships/image" Target="../media/image18.sv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Graphic 3">
            <a:extLst>
              <a:ext uri="{FF2B5EF4-FFF2-40B4-BE49-F238E27FC236}">
                <a16:creationId xmlns:a16="http://schemas.microsoft.com/office/drawing/2014/main" id="{71262828-4043-BFB2-B03C-AD8B5612A7D1}"/>
              </a:ext>
            </a:extLst>
          </p:cNvPr>
          <p:cNvSpPr/>
          <p:nvPr userDrawn="1"/>
        </p:nvSpPr>
        <p:spPr>
          <a:xfrm>
            <a:off x="4137526" y="2612408"/>
            <a:ext cx="3916948" cy="99947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
        <p:nvSpPr>
          <p:cNvPr id="8" name="TextBox 7">
            <a:extLst>
              <a:ext uri="{FF2B5EF4-FFF2-40B4-BE49-F238E27FC236}">
                <a16:creationId xmlns:a16="http://schemas.microsoft.com/office/drawing/2014/main" id="{6DE81D1A-891F-658E-4A82-CEC6690BD686}"/>
              </a:ext>
            </a:extLst>
          </p:cNvPr>
          <p:cNvSpPr txBox="1"/>
          <p:nvPr userDrawn="1"/>
        </p:nvSpPr>
        <p:spPr>
          <a:xfrm>
            <a:off x="3109994" y="3855774"/>
            <a:ext cx="5972012" cy="393112"/>
          </a:xfrm>
          <a:prstGeom prst="rect">
            <a:avLst/>
          </a:prstGeom>
          <a:noFill/>
        </p:spPr>
        <p:txBody>
          <a:bodyPr wrap="square" lIns="36000" tIns="36000" rIns="36000" bIns="36000" rtlCol="0">
            <a:spAutoFit/>
          </a:bodyPr>
          <a:lstStyle/>
          <a:p>
            <a:pPr algn="ctr">
              <a:lnSpc>
                <a:spcPct val="130000"/>
              </a:lnSpc>
              <a:spcBef>
                <a:spcPts val="1000"/>
              </a:spcBef>
            </a:pPr>
            <a:r>
              <a:rPr lang="en-US" sz="1800" b="1" spc="150" baseline="0" noProof="0">
                <a:solidFill>
                  <a:schemeClr val="bg1"/>
                </a:solidFill>
                <a:latin typeface="+mj-lt"/>
              </a:rPr>
              <a:t>Accelerating positive change.</a:t>
            </a:r>
          </a:p>
        </p:txBody>
      </p:sp>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fld id="{49C3F1A3-E17A-F74F-932D-5AECA7491661}" type="datetime1">
              <a:rPr lang="en-US" smtClean="0"/>
              <a:t>8/10/2026</a:t>
            </a:fld>
            <a:endParaRPr lang="nb-NO"/>
          </a:p>
        </p:txBody>
      </p:sp>
    </p:spTree>
    <p:extLst>
      <p:ext uri="{BB962C8B-B14F-4D97-AF65-F5344CB8AC3E}">
        <p14:creationId xmlns:p14="http://schemas.microsoft.com/office/powerpoint/2010/main" val="2990338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387BC9F-3031-29FC-6565-065422161F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9" name="Date Placeholder 10">
            <a:extLst>
              <a:ext uri="{FF2B5EF4-FFF2-40B4-BE49-F238E27FC236}">
                <a16:creationId xmlns:a16="http://schemas.microsoft.com/office/drawing/2014/main" id="{CB2B36F3-C8A4-A0FA-2D7E-17E2DEE14BF5}"/>
              </a:ext>
            </a:extLst>
          </p:cNvPr>
          <p:cNvSpPr>
            <a:spLocks noGrp="1"/>
          </p:cNvSpPr>
          <p:nvPr>
            <p:ph type="dt" sz="half" idx="12"/>
          </p:nvPr>
        </p:nvSpPr>
        <p:spPr>
          <a:xfrm>
            <a:off x="5611455" y="5990144"/>
            <a:ext cx="969090" cy="365125"/>
          </a:xfrm>
          <a:prstGeom prst="rect">
            <a:avLst/>
          </a:prstGeom>
        </p:spPr>
        <p:txBody>
          <a:bodyPr anchor="ctr"/>
          <a:lstStyle>
            <a:lvl1pPr algn="ctr">
              <a:defRPr sz="1000" b="1" spc="150" baseline="0">
                <a:solidFill>
                  <a:schemeClr val="bg1"/>
                </a:solidFill>
              </a:defRPr>
            </a:lvl1pPr>
          </a:lstStyle>
          <a:p>
            <a:pPr algn="ctr"/>
            <a:endParaRPr lang="nb-NO"/>
          </a:p>
        </p:txBody>
      </p:sp>
      <p:grpSp>
        <p:nvGrpSpPr>
          <p:cNvPr id="2" name="Group 1">
            <a:extLst>
              <a:ext uri="{FF2B5EF4-FFF2-40B4-BE49-F238E27FC236}">
                <a16:creationId xmlns:a16="http://schemas.microsoft.com/office/drawing/2014/main" id="{3699178F-BCA2-C424-FA32-AAAC22076449}"/>
              </a:ext>
            </a:extLst>
          </p:cNvPr>
          <p:cNvGrpSpPr/>
          <p:nvPr userDrawn="1"/>
        </p:nvGrpSpPr>
        <p:grpSpPr>
          <a:xfrm>
            <a:off x="4090301" y="2874058"/>
            <a:ext cx="4011398" cy="1472404"/>
            <a:chOff x="0" y="-5"/>
            <a:chExt cx="2858378" cy="1049182"/>
          </a:xfrm>
          <a:solidFill>
            <a:schemeClr val="bg1"/>
          </a:solidFill>
        </p:grpSpPr>
        <p:sp>
          <p:nvSpPr>
            <p:cNvPr id="3" name="Free Form 2">
              <a:extLst>
                <a:ext uri="{FF2B5EF4-FFF2-40B4-BE49-F238E27FC236}">
                  <a16:creationId xmlns:a16="http://schemas.microsoft.com/office/drawing/2014/main" id="{8F6DF73E-1760-18D4-0BE1-5E51273CE1A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4" name="Rectangle 3">
              <a:extLst>
                <a:ext uri="{FF2B5EF4-FFF2-40B4-BE49-F238E27FC236}">
                  <a16:creationId xmlns:a16="http://schemas.microsoft.com/office/drawing/2014/main" id="{C0C5536B-B399-F6A7-E982-04B8939D0E44}"/>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6" name="Free Form 4">
              <a:extLst>
                <a:ext uri="{FF2B5EF4-FFF2-40B4-BE49-F238E27FC236}">
                  <a16:creationId xmlns:a16="http://schemas.microsoft.com/office/drawing/2014/main" id="{C9842460-8318-3CA5-E932-FD3A6CB1B383}"/>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0" name="Group 5">
              <a:extLst>
                <a:ext uri="{FF2B5EF4-FFF2-40B4-BE49-F238E27FC236}">
                  <a16:creationId xmlns:a16="http://schemas.microsoft.com/office/drawing/2014/main" id="{B6315EEF-C460-3754-CA80-2D151574DF92}"/>
                </a:ext>
              </a:extLst>
            </p:cNvPr>
            <p:cNvGrpSpPr/>
            <p:nvPr/>
          </p:nvGrpSpPr>
          <p:grpSpPr>
            <a:xfrm>
              <a:off x="1565766" y="-5"/>
              <a:ext cx="1292612" cy="1049182"/>
              <a:chOff x="1565766" y="-5"/>
              <a:chExt cx="1292612" cy="1049182"/>
            </a:xfrm>
            <a:grpFill/>
          </p:grpSpPr>
          <p:sp>
            <p:nvSpPr>
              <p:cNvPr id="11" name="Free Form 6">
                <a:extLst>
                  <a:ext uri="{FF2B5EF4-FFF2-40B4-BE49-F238E27FC236}">
                    <a16:creationId xmlns:a16="http://schemas.microsoft.com/office/drawing/2014/main" id="{2A9F784D-CE9F-4796-ADDC-AA6149A2FAAE}"/>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2" name="Free Form 7">
                <a:extLst>
                  <a:ext uri="{FF2B5EF4-FFF2-40B4-BE49-F238E27FC236}">
                    <a16:creationId xmlns:a16="http://schemas.microsoft.com/office/drawing/2014/main" id="{69F719CB-FE9A-144A-0AF5-E521D88CE456}"/>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3" name="Free Form 8">
                <a:extLst>
                  <a:ext uri="{FF2B5EF4-FFF2-40B4-BE49-F238E27FC236}">
                    <a16:creationId xmlns:a16="http://schemas.microsoft.com/office/drawing/2014/main" id="{8ABB69D2-C1EA-3A29-B5F1-BA3DCFFB05DF}"/>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4" name="Free Form 9">
                <a:extLst>
                  <a:ext uri="{FF2B5EF4-FFF2-40B4-BE49-F238E27FC236}">
                    <a16:creationId xmlns:a16="http://schemas.microsoft.com/office/drawing/2014/main" id="{F1FC79A0-4CA1-A5AA-FD8C-A51497981429}"/>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1046389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2" name="Graphic 3">
            <a:extLst>
              <a:ext uri="{FF2B5EF4-FFF2-40B4-BE49-F238E27FC236}">
                <a16:creationId xmlns:a16="http://schemas.microsoft.com/office/drawing/2014/main" id="{95177A3A-5CEB-1202-5D31-2C4B50008BC2}"/>
              </a:ext>
            </a:extLst>
          </p:cNvPr>
          <p:cNvSpPr/>
          <p:nvPr userDrawn="1"/>
        </p:nvSpPr>
        <p:spPr>
          <a:xfrm>
            <a:off x="10100176" y="5845145"/>
            <a:ext cx="1456083" cy="371544"/>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bg1"/>
          </a:solidFill>
          <a:ln w="45720" cap="flat">
            <a:noFill/>
            <a:prstDash val="solid"/>
            <a:miter/>
          </a:ln>
          <a:effectLst>
            <a:outerShdw blurRad="541692" dist="50800" dir="5400000" algn="ctr" rotWithShape="0">
              <a:schemeClr val="bg2">
                <a:alpha val="24000"/>
              </a:schemeClr>
            </a:outerShdw>
          </a:effectLst>
        </p:spPr>
        <p:txBody>
          <a:bodyPr anchor="ctr"/>
          <a:lstStyle/>
          <a:p>
            <a:pPr algn="ctr" defTabSz="914330" eaLnBrk="1" fontAlgn="auto" hangingPunct="1">
              <a:spcBef>
                <a:spcPts val="0"/>
              </a:spcBef>
              <a:spcAft>
                <a:spcPts val="0"/>
              </a:spcAft>
              <a:defRPr/>
            </a:pPr>
            <a:endParaRPr lang="nb-NO">
              <a:latin typeface="+mn-lt"/>
            </a:endParaRPr>
          </a:p>
        </p:txBody>
      </p:sp>
    </p:spTree>
    <p:extLst>
      <p:ext uri="{BB962C8B-B14F-4D97-AF65-F5344CB8AC3E}">
        <p14:creationId xmlns:p14="http://schemas.microsoft.com/office/powerpoint/2010/main" val="3826336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488327"/>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sp>
        <p:nvSpPr>
          <p:cNvPr id="7" name="Date Placeholder 10">
            <a:extLst>
              <a:ext uri="{FF2B5EF4-FFF2-40B4-BE49-F238E27FC236}">
                <a16:creationId xmlns:a16="http://schemas.microsoft.com/office/drawing/2014/main" id="{621478DE-3675-F2A4-7F00-303766ABA458}"/>
              </a:ext>
            </a:extLst>
          </p:cNvPr>
          <p:cNvSpPr>
            <a:spLocks noGrp="1"/>
          </p:cNvSpPr>
          <p:nvPr>
            <p:ph type="dt" sz="half" idx="12"/>
          </p:nvPr>
        </p:nvSpPr>
        <p:spPr>
          <a:xfrm>
            <a:off x="683889" y="5972214"/>
            <a:ext cx="692791" cy="365125"/>
          </a:xfrm>
          <a:prstGeom prst="rect">
            <a:avLst/>
          </a:prstGeom>
        </p:spPr>
        <p:txBody>
          <a:bodyPr anchor="ctr"/>
          <a:lstStyle>
            <a:lvl1pPr algn="l">
              <a:defRPr sz="900" b="0" spc="150" baseline="0">
                <a:solidFill>
                  <a:schemeClr val="bg1"/>
                </a:solidFill>
              </a:defRPr>
            </a:lvl1pPr>
          </a:lstStyle>
          <a:p>
            <a:pPr algn="l"/>
            <a:fld id="{B958ABA1-B40F-FB43-8694-2359AF070379}" type="datetime1">
              <a:rPr lang="en-US" smtClean="0"/>
              <a:pPr algn="l"/>
              <a:t>8/10/2026</a:t>
            </a:fld>
            <a:endParaRPr lang="nb-NO"/>
          </a:p>
        </p:txBody>
      </p:sp>
      <p:sp>
        <p:nvSpPr>
          <p:cNvPr id="9" name="Text Placeholder 15">
            <a:extLst>
              <a:ext uri="{FF2B5EF4-FFF2-40B4-BE49-F238E27FC236}">
                <a16:creationId xmlns:a16="http://schemas.microsoft.com/office/drawing/2014/main" id="{28B802F9-E7D5-AB06-1719-8FE55252905F}"/>
              </a:ext>
            </a:extLst>
          </p:cNvPr>
          <p:cNvSpPr>
            <a:spLocks noGrp="1"/>
          </p:cNvSpPr>
          <p:nvPr>
            <p:ph type="body" sz="quarter" idx="15" hasCustomPrompt="1"/>
          </p:nvPr>
        </p:nvSpPr>
        <p:spPr>
          <a:xfrm>
            <a:off x="1775496" y="5972214"/>
            <a:ext cx="7978104" cy="365125"/>
          </a:xfrm>
          <a:prstGeom prst="rect">
            <a:avLst/>
          </a:prstGeom>
        </p:spPr>
        <p:txBody>
          <a:bodyPr lIns="90000" tIns="0" rIns="90000" bIns="90000" anchor="b">
            <a:noAutofit/>
          </a:bodyPr>
          <a:lstStyle>
            <a:lvl1pPr marL="0" indent="0" algn="l">
              <a:buNone/>
              <a:defRPr sz="1050">
                <a:solidFill>
                  <a:schemeClr val="bg1"/>
                </a:solidFill>
              </a:defRPr>
            </a:lvl1pPr>
          </a:lstStyle>
          <a:p>
            <a:pPr lvl="0"/>
            <a:r>
              <a:rPr lang="en-US"/>
              <a:t>Click to edit additional information</a:t>
            </a:r>
            <a:endParaRPr lang="nb-NO"/>
          </a:p>
        </p:txBody>
      </p:sp>
      <p:sp>
        <p:nvSpPr>
          <p:cNvPr id="6" name="Text Placeholder 8">
            <a:extLst>
              <a:ext uri="{FF2B5EF4-FFF2-40B4-BE49-F238E27FC236}">
                <a16:creationId xmlns:a16="http://schemas.microsoft.com/office/drawing/2014/main" id="{43E931E5-18CC-394C-D925-4FEDF77AA912}"/>
              </a:ext>
            </a:extLst>
          </p:cNvPr>
          <p:cNvSpPr>
            <a:spLocks noGrp="1"/>
          </p:cNvSpPr>
          <p:nvPr>
            <p:ph type="body" sz="quarter" idx="14"/>
          </p:nvPr>
        </p:nvSpPr>
        <p:spPr>
          <a:xfrm>
            <a:off x="1775496" y="3854025"/>
            <a:ext cx="8818600" cy="450968"/>
          </a:xfrm>
          <a:prstGeom prst="rect">
            <a:avLst/>
          </a:prstGeom>
        </p:spPr>
        <p:txBody>
          <a:bodyPr>
            <a:noAutofit/>
          </a:bodyPr>
          <a:lstStyle>
            <a:lvl1pPr marL="0" indent="0" algn="l">
              <a:buNone/>
              <a:defRPr sz="20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3" name="Group 2">
            <a:extLst>
              <a:ext uri="{FF2B5EF4-FFF2-40B4-BE49-F238E27FC236}">
                <a16:creationId xmlns:a16="http://schemas.microsoft.com/office/drawing/2014/main" id="{3D8B8E2F-F3F7-FE25-53FE-AD11E1CDDEF5}"/>
              </a:ext>
            </a:extLst>
          </p:cNvPr>
          <p:cNvGrpSpPr/>
          <p:nvPr userDrawn="1"/>
        </p:nvGrpSpPr>
        <p:grpSpPr>
          <a:xfrm>
            <a:off x="9929945" y="5705288"/>
            <a:ext cx="1629687" cy="598185"/>
            <a:chOff x="0" y="-5"/>
            <a:chExt cx="2858378" cy="1049182"/>
          </a:xfrm>
          <a:solidFill>
            <a:schemeClr val="bg1"/>
          </a:solidFill>
        </p:grpSpPr>
        <p:sp>
          <p:nvSpPr>
            <p:cNvPr id="5" name="Free Form 2">
              <a:extLst>
                <a:ext uri="{FF2B5EF4-FFF2-40B4-BE49-F238E27FC236}">
                  <a16:creationId xmlns:a16="http://schemas.microsoft.com/office/drawing/2014/main" id="{9FFDAC5B-ADE7-8359-C39B-D936138618EA}"/>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a:p>
          </p:txBody>
        </p:sp>
        <p:sp>
          <p:nvSpPr>
            <p:cNvPr id="10" name="Rectangle 9">
              <a:extLst>
                <a:ext uri="{FF2B5EF4-FFF2-40B4-BE49-F238E27FC236}">
                  <a16:creationId xmlns:a16="http://schemas.microsoft.com/office/drawing/2014/main" id="{4C2C4387-2A2A-3256-AED1-893FC7B1DB35}"/>
                </a:ext>
              </a:extLst>
            </p:cNvPr>
            <p:cNvSpPr/>
            <p:nvPr/>
          </p:nvSpPr>
          <p:spPr>
            <a:xfrm>
              <a:off x="557908" y="1"/>
              <a:ext cx="123548" cy="616940"/>
            </a:xfrm>
            <a:prstGeom prst="rect">
              <a:avLst/>
            </a:prstGeom>
            <a:grp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4D60A388-AE0B-CA88-3A2C-747435408D32}"/>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a:p>
          </p:txBody>
        </p:sp>
        <p:grpSp>
          <p:nvGrpSpPr>
            <p:cNvPr id="12" name="Group 5">
              <a:extLst>
                <a:ext uri="{FF2B5EF4-FFF2-40B4-BE49-F238E27FC236}">
                  <a16:creationId xmlns:a16="http://schemas.microsoft.com/office/drawing/2014/main" id="{891ADBD3-E8F0-5348-44A4-DBCAEE2D4C74}"/>
                </a:ext>
              </a:extLst>
            </p:cNvPr>
            <p:cNvGrpSpPr/>
            <p:nvPr/>
          </p:nvGrpSpPr>
          <p:grpSpPr>
            <a:xfrm>
              <a:off x="1565766" y="-5"/>
              <a:ext cx="1292612" cy="1049182"/>
              <a:chOff x="1565766" y="-5"/>
              <a:chExt cx="1292612" cy="1049182"/>
            </a:xfrm>
            <a:grpFill/>
          </p:grpSpPr>
          <p:sp>
            <p:nvSpPr>
              <p:cNvPr id="13" name="Free Form 6">
                <a:extLst>
                  <a:ext uri="{FF2B5EF4-FFF2-40B4-BE49-F238E27FC236}">
                    <a16:creationId xmlns:a16="http://schemas.microsoft.com/office/drawing/2014/main" id="{7879B4B1-C99D-D9D6-6BB9-E190A91BA6A0}"/>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a:p>
            </p:txBody>
          </p:sp>
          <p:sp>
            <p:nvSpPr>
              <p:cNvPr id="14" name="Free Form 7">
                <a:extLst>
                  <a:ext uri="{FF2B5EF4-FFF2-40B4-BE49-F238E27FC236}">
                    <a16:creationId xmlns:a16="http://schemas.microsoft.com/office/drawing/2014/main" id="{5DE104A6-A287-E58B-1462-E1BFAEA21E55}"/>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a:p>
            </p:txBody>
          </p:sp>
          <p:sp>
            <p:nvSpPr>
              <p:cNvPr id="15" name="Free Form 8">
                <a:extLst>
                  <a:ext uri="{FF2B5EF4-FFF2-40B4-BE49-F238E27FC236}">
                    <a16:creationId xmlns:a16="http://schemas.microsoft.com/office/drawing/2014/main" id="{D80721E8-E4EF-18D6-D3BB-497B9EC1EAEE}"/>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a:p>
            </p:txBody>
          </p:sp>
          <p:sp>
            <p:nvSpPr>
              <p:cNvPr id="16" name="Free Form 9">
                <a:extLst>
                  <a:ext uri="{FF2B5EF4-FFF2-40B4-BE49-F238E27FC236}">
                    <a16:creationId xmlns:a16="http://schemas.microsoft.com/office/drawing/2014/main" id="{DC6F1140-A628-F7ED-06C1-8D3CA4200AAB}"/>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a:p>
            </p:txBody>
          </p:sp>
        </p:grpSp>
      </p:grpSp>
    </p:spTree>
    <p:extLst>
      <p:ext uri="{BB962C8B-B14F-4D97-AF65-F5344CB8AC3E}">
        <p14:creationId xmlns:p14="http://schemas.microsoft.com/office/powerpoint/2010/main" val="6427614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Title ">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91A4E41-9D87-A5E9-7698-4106CFFB4D6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5557652"/>
          </a:xfrm>
          <a:prstGeom prst="rect">
            <a:avLst/>
          </a:prstGeom>
        </p:spPr>
      </p:pic>
      <p:sp>
        <p:nvSpPr>
          <p:cNvPr id="8" name="Title 1">
            <a:extLst>
              <a:ext uri="{FF2B5EF4-FFF2-40B4-BE49-F238E27FC236}">
                <a16:creationId xmlns:a16="http://schemas.microsoft.com/office/drawing/2014/main" id="{CA4226FB-7A69-A8CB-00B5-BC8BEE6F7F90}"/>
              </a:ext>
            </a:extLst>
          </p:cNvPr>
          <p:cNvSpPr>
            <a:spLocks noGrp="1"/>
          </p:cNvSpPr>
          <p:nvPr>
            <p:ph type="title" hasCustomPrompt="1"/>
          </p:nvPr>
        </p:nvSpPr>
        <p:spPr>
          <a:xfrm>
            <a:off x="1775497" y="2322073"/>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9600" b="1" i="0">
                <a:solidFill>
                  <a:schemeClr val="bg1"/>
                </a:solidFill>
                <a:latin typeface="+mj-lt"/>
                <a:ea typeface="Montserrat Black" charset="0"/>
                <a:cs typeface="Montserrat Black" charset="0"/>
              </a:defRPr>
            </a:lvl1pPr>
          </a:lstStyle>
          <a:p>
            <a:r>
              <a:rPr lang="nb-NO" noProof="1"/>
              <a:t>Master Title</a:t>
            </a:r>
            <a:endParaRPr lang="en-US"/>
          </a:p>
        </p:txBody>
      </p:sp>
      <p:grpSp>
        <p:nvGrpSpPr>
          <p:cNvPr id="2" name="Group 192">
            <a:extLst>
              <a:ext uri="{FF2B5EF4-FFF2-40B4-BE49-F238E27FC236}">
                <a16:creationId xmlns:a16="http://schemas.microsoft.com/office/drawing/2014/main" id="{7CC2E8B2-0C1A-9E34-7A51-8211CA18FF50}"/>
              </a:ext>
            </a:extLst>
          </p:cNvPr>
          <p:cNvGrpSpPr/>
          <p:nvPr userDrawn="1"/>
        </p:nvGrpSpPr>
        <p:grpSpPr>
          <a:xfrm>
            <a:off x="8898219" y="5859773"/>
            <a:ext cx="3036570" cy="715010"/>
            <a:chOff x="0" y="0"/>
            <a:chExt cx="3858895" cy="909955"/>
          </a:xfrm>
        </p:grpSpPr>
        <p:grpSp>
          <p:nvGrpSpPr>
            <p:cNvPr id="6" name="Group 190">
              <a:extLst>
                <a:ext uri="{FF2B5EF4-FFF2-40B4-BE49-F238E27FC236}">
                  <a16:creationId xmlns:a16="http://schemas.microsoft.com/office/drawing/2014/main" id="{093E45F3-F4FF-72D2-0B60-ED6DB0967562}"/>
                </a:ext>
              </a:extLst>
            </p:cNvPr>
            <p:cNvGrpSpPr/>
            <p:nvPr/>
          </p:nvGrpSpPr>
          <p:grpSpPr>
            <a:xfrm>
              <a:off x="0" y="0"/>
              <a:ext cx="3858895" cy="909955"/>
              <a:chOff x="-102741" y="225564"/>
              <a:chExt cx="3859463" cy="911259"/>
            </a:xfrm>
          </p:grpSpPr>
          <p:pic>
            <p:nvPicPr>
              <p:cNvPr id="18" name="Picture 1429454874" descr="Shape, arrow  Description automatically generated">
                <a:extLst>
                  <a:ext uri="{FF2B5EF4-FFF2-40B4-BE49-F238E27FC236}">
                    <a16:creationId xmlns:a16="http://schemas.microsoft.com/office/drawing/2014/main" id="{F44DFCD1-7A79-8EE7-F8BE-E8E539D12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9" name="Freeform: Shape 1">
                <a:extLst>
                  <a:ext uri="{FF2B5EF4-FFF2-40B4-BE49-F238E27FC236}">
                    <a16:creationId xmlns:a16="http://schemas.microsoft.com/office/drawing/2014/main" id="{821CD5B4-C524-DEC7-7965-ACCB202DEAC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7" name="Straight Connector 191">
              <a:extLst>
                <a:ext uri="{FF2B5EF4-FFF2-40B4-BE49-F238E27FC236}">
                  <a16:creationId xmlns:a16="http://schemas.microsoft.com/office/drawing/2014/main" id="{59888EA8-3676-40DE-7FF2-EA47056BE649}"/>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82386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5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
            <a:ext cx="12192000" cy="6858000"/>
          </a:xfrm>
          <a:prstGeom prst="rect">
            <a:avLst/>
          </a:prstGeom>
        </p:spPr>
      </p:pic>
      <p:sp>
        <p:nvSpPr>
          <p:cNvPr id="6" name="Title 1">
            <a:extLst>
              <a:ext uri="{FF2B5EF4-FFF2-40B4-BE49-F238E27FC236}">
                <a16:creationId xmlns:a16="http://schemas.microsoft.com/office/drawing/2014/main" id="{A7BE920B-F929-5640-A9D4-F027495E1C91}"/>
              </a:ext>
            </a:extLst>
          </p:cNvPr>
          <p:cNvSpPr>
            <a:spLocks noGrp="1"/>
          </p:cNvSpPr>
          <p:nvPr>
            <p:ph type="title" hasCustomPrompt="1"/>
          </p:nvPr>
        </p:nvSpPr>
        <p:spPr>
          <a:xfrm>
            <a:off x="1775497" y="2639676"/>
            <a:ext cx="8818600" cy="1331108"/>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Tree>
    <p:extLst>
      <p:ext uri="{BB962C8B-B14F-4D97-AF65-F5344CB8AC3E}">
        <p14:creationId xmlns:p14="http://schemas.microsoft.com/office/powerpoint/2010/main" val="2858595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BA71B9-11CB-22B7-87B8-57A2F457693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4" name="Graphic 3">
            <a:extLst>
              <a:ext uri="{FF2B5EF4-FFF2-40B4-BE49-F238E27FC236}">
                <a16:creationId xmlns:a16="http://schemas.microsoft.com/office/drawing/2014/main" id="{B3983946-9646-F5E1-B41E-216C28AD4C5B}"/>
              </a:ext>
            </a:extLst>
          </p:cNvPr>
          <p:cNvSpPr/>
          <p:nvPr userDrawn="1"/>
        </p:nvSpPr>
        <p:spPr>
          <a:xfrm>
            <a:off x="10344925" y="6014380"/>
            <a:ext cx="1265088" cy="322808"/>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gradFill>
            <a:gsLst>
              <a:gs pos="100000">
                <a:schemeClr val="accent2"/>
              </a:gs>
              <a:gs pos="4000">
                <a:schemeClr val="accent1"/>
              </a:gs>
            </a:gsLst>
            <a:lin ang="3000000" scaled="0"/>
          </a:gradFill>
          <a:ln w="45720" cap="flat">
            <a:noFill/>
            <a:prstDash val="solid"/>
            <a:miter/>
          </a:ln>
          <a:effectLst>
            <a:outerShdw blurRad="541692" dist="50800" dir="5400000" algn="ctr" rotWithShape="0">
              <a:schemeClr val="bg2">
                <a:alpha val="0"/>
              </a:schemeClr>
            </a:outerShdw>
          </a:effectLst>
        </p:spPr>
        <p:txBody>
          <a:bodyPr anchor="ctr"/>
          <a:lstStyle/>
          <a:p>
            <a:pPr algn="ctr" defTabSz="914330" eaLnBrk="1" fontAlgn="auto" hangingPunct="1">
              <a:spcBef>
                <a:spcPts val="0"/>
              </a:spcBef>
              <a:spcAft>
                <a:spcPts val="0"/>
              </a:spcAft>
              <a:defRPr/>
            </a:pPr>
            <a:endParaRPr lang="nb-NO">
              <a:solidFill>
                <a:schemeClr val="bg1"/>
              </a:solidFill>
              <a:latin typeface="+mn-lt"/>
            </a:endParaRPr>
          </a:p>
        </p:txBody>
      </p:sp>
      <p:sp>
        <p:nvSpPr>
          <p:cNvPr id="3" name="Date Placeholder 10">
            <a:extLst>
              <a:ext uri="{FF2B5EF4-FFF2-40B4-BE49-F238E27FC236}">
                <a16:creationId xmlns:a16="http://schemas.microsoft.com/office/drawing/2014/main" id="{4EB70DD0-7B1D-AB7E-0B56-AC8C7989011F}"/>
              </a:ext>
            </a:extLst>
          </p:cNvPr>
          <p:cNvSpPr>
            <a:spLocks noGrp="1"/>
          </p:cNvSpPr>
          <p:nvPr>
            <p:ph type="dt" sz="half" idx="12"/>
          </p:nvPr>
        </p:nvSpPr>
        <p:spPr>
          <a:xfrm>
            <a:off x="583474" y="6111523"/>
            <a:ext cx="1510430" cy="365125"/>
          </a:xfrm>
          <a:prstGeom prst="rect">
            <a:avLst/>
          </a:prstGeom>
        </p:spPr>
        <p:txBody>
          <a:bodyPr anchor="ctr"/>
          <a:lstStyle>
            <a:lvl1pPr algn="l">
              <a:defRPr sz="1050">
                <a:solidFill>
                  <a:schemeClr val="tx1"/>
                </a:solidFill>
              </a:defRPr>
            </a:lvl1pPr>
          </a:lstStyle>
          <a:p>
            <a:endParaRPr lang="nb-NO" sz="1050"/>
          </a:p>
        </p:txBody>
      </p:sp>
      <p:sp>
        <p:nvSpPr>
          <p:cNvPr id="15" name="Title 1">
            <a:extLst>
              <a:ext uri="{FF2B5EF4-FFF2-40B4-BE49-F238E27FC236}">
                <a16:creationId xmlns:a16="http://schemas.microsoft.com/office/drawing/2014/main" id="{B43DB534-7AF7-F3A0-5869-38FB51EA3A41}"/>
              </a:ext>
            </a:extLst>
          </p:cNvPr>
          <p:cNvSpPr>
            <a:spLocks noGrp="1"/>
          </p:cNvSpPr>
          <p:nvPr>
            <p:ph type="title" hasCustomPrompt="1"/>
          </p:nvPr>
        </p:nvSpPr>
        <p:spPr>
          <a:xfrm>
            <a:off x="1846218" y="2582191"/>
            <a:ext cx="8499564"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90000"/>
              </a:lnSpc>
              <a:defRPr sz="8000" b="1" i="0">
                <a:solidFill>
                  <a:schemeClr val="bg1"/>
                </a:solidFill>
                <a:latin typeface="+mj-lt"/>
                <a:ea typeface="Montserrat Black" charset="0"/>
                <a:cs typeface="Montserrat Black" charset="0"/>
              </a:defRPr>
            </a:lvl1pPr>
          </a:lstStyle>
          <a:p>
            <a:r>
              <a:rPr lang="nb-NO" noProof="1"/>
              <a:t>Master Title</a:t>
            </a:r>
            <a:endParaRPr lang="en-US"/>
          </a:p>
        </p:txBody>
      </p:sp>
      <p:sp>
        <p:nvSpPr>
          <p:cNvPr id="16" name="Text Placeholder 8">
            <a:extLst>
              <a:ext uri="{FF2B5EF4-FFF2-40B4-BE49-F238E27FC236}">
                <a16:creationId xmlns:a16="http://schemas.microsoft.com/office/drawing/2014/main" id="{2E9FA8AB-8954-1B12-90BC-6A276F922460}"/>
              </a:ext>
            </a:extLst>
          </p:cNvPr>
          <p:cNvSpPr>
            <a:spLocks noGrp="1"/>
          </p:cNvSpPr>
          <p:nvPr>
            <p:ph type="body" sz="quarter" idx="14"/>
          </p:nvPr>
        </p:nvSpPr>
        <p:spPr>
          <a:xfrm>
            <a:off x="1836517" y="3481708"/>
            <a:ext cx="8508408" cy="450968"/>
          </a:xfrm>
          <a:prstGeom prst="rect">
            <a:avLst/>
          </a:prstGeom>
        </p:spPr>
        <p:txBody>
          <a:bodyPr>
            <a:noAutofit/>
          </a:bodyPr>
          <a:lstStyle>
            <a:lvl1pPr marL="0" indent="0" algn="l">
              <a:buNone/>
              <a:defRPr sz="1800">
                <a:solidFill>
                  <a:schemeClr val="bg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Tree>
    <p:extLst>
      <p:ext uri="{BB962C8B-B14F-4D97-AF65-F5344CB8AC3E}">
        <p14:creationId xmlns:p14="http://schemas.microsoft.com/office/powerpoint/2010/main" val="427484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0218340-312D-01FF-301A-257D9109A0B6}"/>
              </a:ext>
            </a:extLst>
          </p:cNvPr>
          <p:cNvPicPr>
            <a:picLocks noChangeAspect="1"/>
          </p:cNvPicPr>
          <p:nvPr userDrawn="1"/>
        </p:nvPicPr>
        <p:blipFill>
          <a:blip r:embed="rId2">
            <a:extLst>
              <a:ext uri="{28A0092B-C50C-407E-A947-70E740481C1C}">
                <a14:useLocalDpi xmlns:a14="http://schemas.microsoft.com/office/drawing/2010/main" val="0"/>
              </a:ext>
            </a:extLst>
          </a:blip>
          <a:srcRect t="13272" r="13272"/>
          <a:stretch>
            <a:fillRect/>
          </a:stretch>
        </p:blipFill>
        <p:spPr>
          <a:xfrm>
            <a:off x="577517" y="520813"/>
            <a:ext cx="11031010" cy="5038846"/>
          </a:xfrm>
          <a:prstGeom prst="rect">
            <a:avLst/>
          </a:prstGeom>
        </p:spPr>
      </p:pic>
      <p:pic>
        <p:nvPicPr>
          <p:cNvPr id="18" name="Picture 17">
            <a:extLst>
              <a:ext uri="{FF2B5EF4-FFF2-40B4-BE49-F238E27FC236}">
                <a16:creationId xmlns:a16="http://schemas.microsoft.com/office/drawing/2014/main" id="{ECCB8BF1-7C06-ECB3-0E80-1374A0C84EE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577516" y="520812"/>
            <a:ext cx="11036968" cy="5038846"/>
          </a:xfrm>
          <a:prstGeom prst="rect">
            <a:avLst/>
          </a:prstGeom>
        </p:spPr>
      </p:pic>
      <p:sp>
        <p:nvSpPr>
          <p:cNvPr id="11" name="Title 1">
            <a:extLst>
              <a:ext uri="{FF2B5EF4-FFF2-40B4-BE49-F238E27FC236}">
                <a16:creationId xmlns:a16="http://schemas.microsoft.com/office/drawing/2014/main" id="{187651AB-F631-D802-6B5A-BCFB8FE45AD1}"/>
              </a:ext>
            </a:extLst>
          </p:cNvPr>
          <p:cNvSpPr>
            <a:spLocks noGrp="1"/>
          </p:cNvSpPr>
          <p:nvPr>
            <p:ph type="title" hasCustomPrompt="1"/>
          </p:nvPr>
        </p:nvSpPr>
        <p:spPr>
          <a:xfrm>
            <a:off x="2163337" y="2537509"/>
            <a:ext cx="7865326" cy="891491"/>
          </a:xfrm>
          <a:prstGeom prst="rect">
            <a:avLst/>
          </a:prstGeom>
          <a:effectLst>
            <a:outerShdw blurRad="762000" dist="292108" dir="5400000" algn="t" rotWithShape="0">
              <a:schemeClr val="bg2">
                <a:lumMod val="50000"/>
                <a:alpha val="0"/>
              </a:schemeClr>
            </a:outerShdw>
          </a:effectLst>
        </p:spPr>
        <p:txBody>
          <a:bodyPr anchor="ctr">
            <a:noAutofit/>
          </a:bodyPr>
          <a:lstStyle>
            <a:lvl1pPr algn="l">
              <a:lnSpc>
                <a:spcPct val="100000"/>
              </a:lnSpc>
              <a:defRPr sz="6600" b="1" i="0">
                <a:solidFill>
                  <a:schemeClr val="bg1"/>
                </a:solidFill>
                <a:latin typeface="+mj-lt"/>
                <a:ea typeface="Montserrat Black" charset="0"/>
                <a:cs typeface="Montserrat Black" charset="0"/>
              </a:defRPr>
            </a:lvl1pPr>
          </a:lstStyle>
          <a:p>
            <a:r>
              <a:rPr lang="nb-NO" noProof="1"/>
              <a:t>Master Title</a:t>
            </a:r>
            <a:endParaRPr lang="en-US"/>
          </a:p>
        </p:txBody>
      </p:sp>
      <p:sp>
        <p:nvSpPr>
          <p:cNvPr id="12" name="Text Placeholder 8">
            <a:extLst>
              <a:ext uri="{FF2B5EF4-FFF2-40B4-BE49-F238E27FC236}">
                <a16:creationId xmlns:a16="http://schemas.microsoft.com/office/drawing/2014/main" id="{16A75450-FA36-AFAF-A135-39CAD0465147}"/>
              </a:ext>
            </a:extLst>
          </p:cNvPr>
          <p:cNvSpPr>
            <a:spLocks noGrp="1"/>
          </p:cNvSpPr>
          <p:nvPr>
            <p:ph type="body" sz="quarter" idx="14"/>
          </p:nvPr>
        </p:nvSpPr>
        <p:spPr>
          <a:xfrm>
            <a:off x="577517" y="5987616"/>
            <a:ext cx="7873510" cy="356968"/>
          </a:xfrm>
          <a:prstGeom prst="rect">
            <a:avLst/>
          </a:prstGeom>
        </p:spPr>
        <p:txBody>
          <a:bodyPr anchor="ctr">
            <a:noAutofit/>
          </a:bodyPr>
          <a:lstStyle>
            <a:lvl1pPr marL="0" indent="0" algn="l">
              <a:lnSpc>
                <a:spcPct val="120000"/>
              </a:lnSpc>
              <a:buNone/>
              <a:defRPr sz="1600">
                <a:solidFill>
                  <a:schemeClr val="tx1"/>
                </a:solidFill>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grpSp>
        <p:nvGrpSpPr>
          <p:cNvPr id="15" name="Group 14">
            <a:extLst>
              <a:ext uri="{FF2B5EF4-FFF2-40B4-BE49-F238E27FC236}">
                <a16:creationId xmlns:a16="http://schemas.microsoft.com/office/drawing/2014/main" id="{2F2A8437-73EC-7854-FFE1-3E4C54D63A56}"/>
              </a:ext>
            </a:extLst>
          </p:cNvPr>
          <p:cNvGrpSpPr/>
          <p:nvPr userDrawn="1"/>
        </p:nvGrpSpPr>
        <p:grpSpPr>
          <a:xfrm>
            <a:off x="11203570" y="6019406"/>
            <a:ext cx="404957" cy="385156"/>
            <a:chOff x="0" y="1"/>
            <a:chExt cx="635000" cy="603950"/>
          </a:xfrm>
          <a:solidFill>
            <a:schemeClr val="accent1"/>
          </a:solidFill>
        </p:grpSpPr>
        <p:sp>
          <p:nvSpPr>
            <p:cNvPr id="16" name="Free Form 2">
              <a:extLst>
                <a:ext uri="{FF2B5EF4-FFF2-40B4-BE49-F238E27FC236}">
                  <a16:creationId xmlns:a16="http://schemas.microsoft.com/office/drawing/2014/main" id="{6671F6A5-E702-CC07-A297-B692D6272E22}"/>
                </a:ext>
              </a:extLst>
            </p:cNvPr>
            <p:cNvSpPr/>
            <p:nvPr/>
          </p:nvSpPr>
          <p:spPr>
            <a:xfrm>
              <a:off x="270154" y="1"/>
              <a:ext cx="364846" cy="603936"/>
            </a:xfrm>
            <a:custGeom>
              <a:avLst/>
              <a:gdLst/>
              <a:ahLst/>
              <a:cxnLst/>
              <a:rect l="0" t="0" r="0" b="0"/>
              <a:pathLst>
                <a:path w="364845" h="603935">
                  <a:moveTo>
                    <a:pt x="217792" y="0"/>
                  </a:moveTo>
                  <a:lnTo>
                    <a:pt x="0" y="301967"/>
                  </a:lnTo>
                  <a:lnTo>
                    <a:pt x="217462" y="603529"/>
                  </a:lnTo>
                  <a:lnTo>
                    <a:pt x="364845" y="603935"/>
                  </a:lnTo>
                  <a:lnTo>
                    <a:pt x="145897" y="301967"/>
                  </a:lnTo>
                  <a:lnTo>
                    <a:pt x="364845" y="0"/>
                  </a:lnTo>
                  <a:close/>
                </a:path>
              </a:pathLst>
            </a:custGeom>
            <a:grpFill/>
            <a:ln w="12700" cap="flat" cmpd="sng">
              <a:noFill/>
              <a:prstDash val="solid"/>
              <a:miter lim="800000"/>
            </a:ln>
          </p:spPr>
          <p:txBody>
            <a:bodyPr anchor="ctr">
              <a:spAutoFit/>
            </a:bodyPr>
            <a:lstStyle/>
            <a:p>
              <a:pPr algn="ctr"/>
              <a:endParaRPr lang="en-US"/>
            </a:p>
          </p:txBody>
        </p:sp>
        <p:sp>
          <p:nvSpPr>
            <p:cNvPr id="17" name="Rectangle 3">
              <a:extLst>
                <a:ext uri="{FF2B5EF4-FFF2-40B4-BE49-F238E27FC236}">
                  <a16:creationId xmlns:a16="http://schemas.microsoft.com/office/drawing/2014/main" id="{4A411844-F941-028A-5617-7D0E988B8226}"/>
                </a:ext>
              </a:extLst>
            </p:cNvPr>
            <p:cNvSpPr/>
            <p:nvPr/>
          </p:nvSpPr>
          <p:spPr>
            <a:xfrm>
              <a:off x="0" y="483593"/>
              <a:ext cx="120357" cy="120358"/>
            </a:xfrm>
            <a:prstGeom prst="rect">
              <a:avLst/>
            </a:prstGeom>
            <a:grpFill/>
            <a:ln w="12700"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1052378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3">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919C1361-4403-4B84-8E63-149665C1D0E2}"/>
              </a:ext>
            </a:extLst>
          </p:cNvPr>
          <p:cNvSpPr>
            <a:spLocks noGrp="1"/>
          </p:cNvSpPr>
          <p:nvPr>
            <p:ph type="pic" sz="quarter" idx="10"/>
          </p:nvPr>
        </p:nvSpPr>
        <p:spPr>
          <a:xfrm>
            <a:off x="577517" y="495299"/>
            <a:ext cx="11027444" cy="5038846"/>
          </a:xfrm>
          <a:custGeom>
            <a:avLst/>
            <a:gdLst>
              <a:gd name="connsiteX0" fmla="*/ 0 w 11191875"/>
              <a:gd name="connsiteY0" fmla="*/ 0 h 4600576"/>
              <a:gd name="connsiteX1" fmla="*/ 11191875 w 11191875"/>
              <a:gd name="connsiteY1" fmla="*/ 0 h 4600576"/>
              <a:gd name="connsiteX2" fmla="*/ 11191875 w 11191875"/>
              <a:gd name="connsiteY2" fmla="*/ 4600576 h 4600576"/>
              <a:gd name="connsiteX3" fmla="*/ 0 w 11191875"/>
              <a:gd name="connsiteY3" fmla="*/ 4600576 h 4600576"/>
            </a:gdLst>
            <a:ahLst/>
            <a:cxnLst>
              <a:cxn ang="0">
                <a:pos x="connsiteX0" y="connsiteY0"/>
              </a:cxn>
              <a:cxn ang="0">
                <a:pos x="connsiteX1" y="connsiteY1"/>
              </a:cxn>
              <a:cxn ang="0">
                <a:pos x="connsiteX2" y="connsiteY2"/>
              </a:cxn>
              <a:cxn ang="0">
                <a:pos x="connsiteX3" y="connsiteY3"/>
              </a:cxn>
            </a:cxnLst>
            <a:rect l="l" t="t" r="r" b="b"/>
            <a:pathLst>
              <a:path w="11191875" h="4600576">
                <a:moveTo>
                  <a:pt x="0" y="0"/>
                </a:moveTo>
                <a:lnTo>
                  <a:pt x="11191875" y="0"/>
                </a:lnTo>
                <a:lnTo>
                  <a:pt x="11191875" y="4600576"/>
                </a:lnTo>
                <a:lnTo>
                  <a:pt x="0" y="4600576"/>
                </a:ln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4158679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FE244-CE43-68B1-DC19-91F8238A3B7F}"/>
              </a:ext>
            </a:extLst>
          </p:cNvPr>
          <p:cNvSpPr>
            <a:spLocks noGrp="1"/>
          </p:cNvSpPr>
          <p:nvPr>
            <p:ph type="title"/>
          </p:nvPr>
        </p:nvSpPr>
        <p:spPr/>
        <p:txBody>
          <a:bodyPr/>
          <a:lstStyle/>
          <a:p>
            <a:r>
              <a:rPr lang="en-US"/>
              <a:t>Click to edit Master title style</a:t>
            </a:r>
          </a:p>
        </p:txBody>
      </p:sp>
      <p:sp>
        <p:nvSpPr>
          <p:cNvPr id="6" name="Text Placeholder 5">
            <a:extLst>
              <a:ext uri="{FF2B5EF4-FFF2-40B4-BE49-F238E27FC236}">
                <a16:creationId xmlns:a16="http://schemas.microsoft.com/office/drawing/2014/main" id="{0E6341E6-F9E9-F9BE-21B2-3758AFF658E0}"/>
              </a:ext>
            </a:extLst>
          </p:cNvPr>
          <p:cNvSpPr>
            <a:spLocks noGrp="1"/>
          </p:cNvSpPr>
          <p:nvPr>
            <p:ph type="body" sz="quarter" idx="10"/>
          </p:nvPr>
        </p:nvSpPr>
        <p:spPr>
          <a:xfrm>
            <a:off x="1081088" y="1878013"/>
            <a:ext cx="10039350" cy="4138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4119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slide full">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05511A7-FA95-F4C0-6A7B-A02336CC61D2}"/>
              </a:ext>
            </a:extLst>
          </p:cNvPr>
          <p:cNvSpPr>
            <a:spLocks noGrp="1"/>
          </p:cNvSpPr>
          <p:nvPr>
            <p:ph type="title"/>
          </p:nvPr>
        </p:nvSpPr>
        <p:spPr>
          <a:xfrm>
            <a:off x="1100665" y="741152"/>
            <a:ext cx="4675771" cy="1228963"/>
          </a:xfrm>
        </p:spPr>
        <p:txBody>
          <a:bodyPr/>
          <a:lstStyle/>
          <a:p>
            <a:r>
              <a:rPr lang="en-US"/>
              <a:t>Click to edit Master title style</a:t>
            </a:r>
          </a:p>
        </p:txBody>
      </p:sp>
      <p:sp>
        <p:nvSpPr>
          <p:cNvPr id="4" name="Text Placeholder 3">
            <a:extLst>
              <a:ext uri="{FF2B5EF4-FFF2-40B4-BE49-F238E27FC236}">
                <a16:creationId xmlns:a16="http://schemas.microsoft.com/office/drawing/2014/main" id="{2D3B4BDB-4075-046B-B4BE-83A3712A09D2}"/>
              </a:ext>
            </a:extLst>
          </p:cNvPr>
          <p:cNvSpPr>
            <a:spLocks noGrp="1"/>
          </p:cNvSpPr>
          <p:nvPr>
            <p:ph type="body" sz="quarter" idx="10"/>
          </p:nvPr>
        </p:nvSpPr>
        <p:spPr>
          <a:xfrm>
            <a:off x="1100666" y="2028825"/>
            <a:ext cx="4676020" cy="3781771"/>
          </a:xfrm>
        </p:spPr>
        <p:txBody>
          <a:bodyPr anchor="b">
            <a:noAutofit/>
          </a:bodyPr>
          <a:lstStyle>
            <a:lvl1pPr>
              <a:buNone/>
              <a:defRPr sz="1600"/>
            </a:lvl1pPr>
            <a:lvl2pPr>
              <a:buNone/>
              <a:defRPr/>
            </a:lvl2pPr>
            <a:lvl3pPr>
              <a:buNone/>
              <a:defRPr/>
            </a:lvl3pPr>
            <a:lvl4pPr>
              <a:buNone/>
              <a:defRPr/>
            </a:lvl4pPr>
            <a:lvl5pPr>
              <a:buNone/>
              <a:defRPr/>
            </a:lvl5pPr>
          </a:lstStyle>
          <a:p>
            <a:pPr lvl="0"/>
            <a:r>
              <a:rPr lang="en-US"/>
              <a:t>Click to edit Master text styles</a:t>
            </a:r>
          </a:p>
        </p:txBody>
      </p:sp>
    </p:spTree>
    <p:extLst>
      <p:ext uri="{BB962C8B-B14F-4D97-AF65-F5344CB8AC3E}">
        <p14:creationId xmlns:p14="http://schemas.microsoft.com/office/powerpoint/2010/main" val="19238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537028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8">
            <a:extLst>
              <a:ext uri="{FF2B5EF4-FFF2-40B4-BE49-F238E27FC236}">
                <a16:creationId xmlns:a16="http://schemas.microsoft.com/office/drawing/2014/main" id="{98DF4980-3AF1-2066-426E-38F10567EADE}"/>
              </a:ext>
            </a:extLst>
          </p:cNvPr>
          <p:cNvSpPr>
            <a:spLocks noGrp="1"/>
          </p:cNvSpPr>
          <p:nvPr>
            <p:ph type="body" sz="quarter" idx="12"/>
          </p:nvPr>
        </p:nvSpPr>
        <p:spPr>
          <a:xfrm>
            <a:off x="1100665" y="1988457"/>
            <a:ext cx="9991198" cy="432670"/>
          </a:xfrm>
          <a:prstGeom prst="rect">
            <a:avLst/>
          </a:prstGeom>
        </p:spPr>
        <p:txBody>
          <a:bodyPr>
            <a:normAutofit/>
          </a:bodyPr>
          <a:lstStyle>
            <a:lvl1pPr marL="0" indent="0">
              <a:buNone/>
              <a:defRPr sz="1600"/>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p:txBody>
      </p:sp>
      <p:sp>
        <p:nvSpPr>
          <p:cNvPr id="8" name="Title 7">
            <a:extLst>
              <a:ext uri="{FF2B5EF4-FFF2-40B4-BE49-F238E27FC236}">
                <a16:creationId xmlns:a16="http://schemas.microsoft.com/office/drawing/2014/main" id="{536BEC30-83C7-AD01-A134-84330BC0693D}"/>
              </a:ext>
            </a:extLst>
          </p:cNvPr>
          <p:cNvSpPr>
            <a:spLocks noGrp="1"/>
          </p:cNvSpPr>
          <p:nvPr>
            <p:ph type="title"/>
          </p:nvPr>
        </p:nvSpPr>
        <p:spPr>
          <a:xfrm>
            <a:off x="1100665" y="741153"/>
            <a:ext cx="9990668" cy="1247304"/>
          </a:xfrm>
        </p:spPr>
        <p:txBody>
          <a:bodyPr/>
          <a:lstStyle/>
          <a:p>
            <a:r>
              <a:rPr lang="en-US"/>
              <a:t>Click to edit Master title style</a:t>
            </a:r>
          </a:p>
        </p:txBody>
      </p:sp>
    </p:spTree>
    <p:extLst>
      <p:ext uri="{BB962C8B-B14F-4D97-AF65-F5344CB8AC3E}">
        <p14:creationId xmlns:p14="http://schemas.microsoft.com/office/powerpoint/2010/main" val="995059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3"/>
            <a:ext cx="3146870" cy="1066462"/>
          </a:xfrm>
        </p:spPr>
        <p:txBody>
          <a:bodyPr>
            <a:normAutofit/>
          </a:bodyPr>
          <a:lstStyle>
            <a:lvl1pPr>
              <a:defRPr sz="2800"/>
            </a:lvl1pPr>
          </a:lstStyle>
          <a:p>
            <a:r>
              <a:rPr lang="en-US"/>
              <a:t>Click to edit Master title style</a:t>
            </a:r>
          </a:p>
        </p:txBody>
      </p:sp>
      <p:sp>
        <p:nvSpPr>
          <p:cNvPr id="4" name="Text Placeholder 3">
            <a:extLst>
              <a:ext uri="{FF2B5EF4-FFF2-40B4-BE49-F238E27FC236}">
                <a16:creationId xmlns:a16="http://schemas.microsoft.com/office/drawing/2014/main" id="{B8E5324A-991C-BF53-0174-62D5AA1283B7}"/>
              </a:ext>
            </a:extLst>
          </p:cNvPr>
          <p:cNvSpPr>
            <a:spLocks noGrp="1"/>
          </p:cNvSpPr>
          <p:nvPr>
            <p:ph type="body" sz="quarter" idx="10"/>
          </p:nvPr>
        </p:nvSpPr>
        <p:spPr>
          <a:xfrm>
            <a:off x="7039897" y="741363"/>
            <a:ext cx="4051438" cy="1166812"/>
          </a:xfrm>
        </p:spPr>
        <p:txBody>
          <a:bodyPr/>
          <a:lstStyle>
            <a:lvl1pPr>
              <a:lnSpc>
                <a:spcPct val="130000"/>
              </a:lnSpc>
              <a:spcAft>
                <a:spcPts val="600"/>
              </a:spcAft>
              <a:buFont typeface="Arial" panose="020B0604020202020204" pitchFamily="34" charset="0"/>
              <a:buNone/>
              <a:defRPr sz="1100"/>
            </a:lvl1pPr>
            <a:lvl2pPr>
              <a:lnSpc>
                <a:spcPct val="130000"/>
              </a:lnSpc>
              <a:spcAft>
                <a:spcPts val="600"/>
              </a:spcAft>
              <a:buFont typeface="Arial" panose="020B0604020202020204" pitchFamily="34" charset="0"/>
              <a:buNone/>
              <a:defRPr sz="1100"/>
            </a:lvl2pPr>
            <a:lvl3pPr>
              <a:lnSpc>
                <a:spcPct val="130000"/>
              </a:lnSpc>
              <a:spcAft>
                <a:spcPts val="600"/>
              </a:spcAft>
              <a:buFont typeface="Arial" panose="020B0604020202020204" pitchFamily="34" charset="0"/>
              <a:buNone/>
              <a:defRPr sz="1100"/>
            </a:lvl3pPr>
            <a:lvl4pPr>
              <a:lnSpc>
                <a:spcPct val="130000"/>
              </a:lnSpc>
              <a:spcAft>
                <a:spcPts val="600"/>
              </a:spcAft>
              <a:buFont typeface="Arial" panose="020B0604020202020204" pitchFamily="34" charset="0"/>
              <a:buNone/>
              <a:defRPr sz="1100"/>
            </a:lvl4pPr>
            <a:lvl5pPr>
              <a:lnSpc>
                <a:spcPct val="130000"/>
              </a:lnSpc>
              <a:spcAft>
                <a:spcPts val="600"/>
              </a:spcAft>
              <a:buFont typeface="Arial" panose="020B0604020202020204" pitchFamily="34" charset="0"/>
              <a:buNone/>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40528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midlle">
    <p:spTree>
      <p:nvGrpSpPr>
        <p:cNvPr id="1" name=""/>
        <p:cNvGrpSpPr/>
        <p:nvPr/>
      </p:nvGrpSpPr>
      <p:grpSpPr>
        <a:xfrm>
          <a:off x="0" y="0"/>
          <a:ext cx="0" cy="0"/>
          <a:chOff x="0" y="0"/>
          <a:chExt cx="0" cy="0"/>
        </a:xfrm>
      </p:grpSpPr>
      <p:sp>
        <p:nvSpPr>
          <p:cNvPr id="5" name="Title 7">
            <a:extLst>
              <a:ext uri="{FF2B5EF4-FFF2-40B4-BE49-F238E27FC236}">
                <a16:creationId xmlns:a16="http://schemas.microsoft.com/office/drawing/2014/main" id="{7F6DA166-2E97-04E7-B555-D046D8A18EBE}"/>
              </a:ext>
            </a:extLst>
          </p:cNvPr>
          <p:cNvSpPr>
            <a:spLocks noGrp="1"/>
          </p:cNvSpPr>
          <p:nvPr>
            <p:ph type="title"/>
          </p:nvPr>
        </p:nvSpPr>
        <p:spPr>
          <a:xfrm>
            <a:off x="1425676" y="1622324"/>
            <a:ext cx="3131575" cy="3613354"/>
          </a:xfrm>
          <a:prstGeom prst="rect">
            <a:avLst/>
          </a:prstGeom>
        </p:spPr>
        <p:txBody>
          <a:bodyPr anchor="ctr"/>
          <a:lstStyle/>
          <a:p>
            <a:r>
              <a:rPr lang="en-US"/>
              <a:t>Click to edit Master title style</a:t>
            </a:r>
            <a:endParaRPr lang="nb-NO" noProof="1"/>
          </a:p>
        </p:txBody>
      </p:sp>
      <p:sp>
        <p:nvSpPr>
          <p:cNvPr id="7" name="Text Placeholder 8">
            <a:extLst>
              <a:ext uri="{FF2B5EF4-FFF2-40B4-BE49-F238E27FC236}">
                <a16:creationId xmlns:a16="http://schemas.microsoft.com/office/drawing/2014/main" id="{92BB911B-9789-F33E-9128-991AADD0887A}"/>
              </a:ext>
            </a:extLst>
          </p:cNvPr>
          <p:cNvSpPr>
            <a:spLocks noGrp="1"/>
          </p:cNvSpPr>
          <p:nvPr>
            <p:ph type="body" sz="quarter" idx="12"/>
          </p:nvPr>
        </p:nvSpPr>
        <p:spPr>
          <a:xfrm>
            <a:off x="5054100" y="813267"/>
            <a:ext cx="6037233" cy="5231465"/>
          </a:xfrm>
          <a:prstGeom prst="rect">
            <a:avLst/>
          </a:prstGeom>
        </p:spPr>
        <p:txBody>
          <a:bodyPr anchor="ct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430875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55437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Tree>
    <p:extLst>
      <p:ext uri="{BB962C8B-B14F-4D97-AF65-F5344CB8AC3E}">
        <p14:creationId xmlns:p14="http://schemas.microsoft.com/office/powerpoint/2010/main" val="8924970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2">
              <a:lumMod val="20000"/>
              <a:lumOff val="80000"/>
            </a:schemeClr>
          </a:solidFill>
        </p:spPr>
        <p:txBody>
          <a:bodyPr/>
          <a:lstStyle/>
          <a:p>
            <a:endParaRPr lang="en-US"/>
          </a:p>
        </p:txBody>
      </p:sp>
      <p:sp>
        <p:nvSpPr>
          <p:cNvPr id="4" name="Picture Placeholder 4"/>
          <p:cNvSpPr>
            <a:spLocks noGrp="1"/>
          </p:cNvSpPr>
          <p:nvPr>
            <p:ph type="pic" sz="quarter" idx="11"/>
          </p:nvPr>
        </p:nvSpPr>
        <p:spPr>
          <a:xfrm>
            <a:off x="2734540" y="1977913"/>
            <a:ext cx="2713223" cy="2877422"/>
          </a:xfrm>
          <a:prstGeom prst="rect">
            <a:avLst/>
          </a:prstGeom>
          <a:solidFill>
            <a:schemeClr val="bg1"/>
          </a:solidFill>
          <a:effectLst>
            <a:outerShdw blurRad="50800" dist="38100" dir="5400000" algn="t" rotWithShape="0">
              <a:prstClr val="black">
                <a:alpha val="40000"/>
              </a:prstClr>
            </a:outerShdw>
          </a:effectLst>
        </p:spPr>
        <p:txBody>
          <a:bodyPr/>
          <a:lstStyle/>
          <a:p>
            <a:endParaRPr lang="id-ID"/>
          </a:p>
        </p:txBody>
      </p:sp>
    </p:spTree>
    <p:extLst>
      <p:ext uri="{BB962C8B-B14F-4D97-AF65-F5344CB8AC3E}">
        <p14:creationId xmlns:p14="http://schemas.microsoft.com/office/powerpoint/2010/main" val="6327099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5788DA4-712B-3946-849A-AAA02F6B74F0}"/>
              </a:ext>
            </a:extLst>
          </p:cNvPr>
          <p:cNvSpPr>
            <a:spLocks noGrp="1"/>
          </p:cNvSpPr>
          <p:nvPr>
            <p:ph type="pic" sz="quarter" idx="10"/>
          </p:nvPr>
        </p:nvSpPr>
        <p:spPr>
          <a:xfrm>
            <a:off x="5863913" y="0"/>
            <a:ext cx="6328087" cy="6858000"/>
          </a:xfrm>
          <a:prstGeom prst="rect">
            <a:avLst/>
          </a:prstGeom>
          <a:solidFill>
            <a:schemeClr val="bg2">
              <a:lumMod val="20000"/>
              <a:lumOff val="80000"/>
            </a:schemeClr>
          </a:solidFill>
          <a:effectLst/>
        </p:spPr>
        <p:txBody>
          <a:bodyPr/>
          <a:lstStyle>
            <a:lvl1pPr>
              <a:defRPr>
                <a:effectLst/>
              </a:defRPr>
            </a:lvl1pPr>
          </a:lstStyle>
          <a:p>
            <a:endParaRPr lang="id-ID"/>
          </a:p>
        </p:txBody>
      </p:sp>
    </p:spTree>
    <p:extLst>
      <p:ext uri="{BB962C8B-B14F-4D97-AF65-F5344CB8AC3E}">
        <p14:creationId xmlns:p14="http://schemas.microsoft.com/office/powerpoint/2010/main" val="3931761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6" name="Picture Placeholder 4"/>
          <p:cNvSpPr>
            <a:spLocks noGrp="1"/>
          </p:cNvSpPr>
          <p:nvPr>
            <p:ph type="pic" sz="quarter" idx="10"/>
          </p:nvPr>
        </p:nvSpPr>
        <p:spPr>
          <a:xfrm>
            <a:off x="6095925" y="728663"/>
            <a:ext cx="5400675" cy="5400638"/>
          </a:xfrm>
          <a:prstGeom prst="rect">
            <a:avLst/>
          </a:prstGeom>
          <a:solidFill>
            <a:schemeClr val="bg2">
              <a:lumMod val="20000"/>
              <a:lumOff val="80000"/>
            </a:schemeClr>
          </a:solidFill>
          <a:effectLst/>
        </p:spPr>
        <p:txBody>
          <a:bodyPr/>
          <a:lstStyle/>
          <a:p>
            <a:endParaRPr lang="id-ID"/>
          </a:p>
        </p:txBody>
      </p:sp>
      <p:sp>
        <p:nvSpPr>
          <p:cNvPr id="2" name="Footer Placeholder 1">
            <a:extLst>
              <a:ext uri="{FF2B5EF4-FFF2-40B4-BE49-F238E27FC236}">
                <a16:creationId xmlns:a16="http://schemas.microsoft.com/office/drawing/2014/main" id="{29B44070-3F26-19C7-F9C9-D385447CB4E2}"/>
              </a:ext>
            </a:extLst>
          </p:cNvPr>
          <p:cNvSpPr>
            <a:spLocks noGrp="1"/>
          </p:cNvSpPr>
          <p:nvPr>
            <p:ph type="ftr" sz="quarter" idx="11"/>
          </p:nvPr>
        </p:nvSpPr>
        <p:spPr/>
        <p:txBody>
          <a:bodyPr/>
          <a:lstStyle/>
          <a:p>
            <a:endParaRPr lang="nb-NO">
              <a:solidFill>
                <a:schemeClr val="tx1"/>
              </a:solidFill>
            </a:endParaRPr>
          </a:p>
        </p:txBody>
      </p:sp>
    </p:spTree>
    <p:extLst>
      <p:ext uri="{BB962C8B-B14F-4D97-AF65-F5344CB8AC3E}">
        <p14:creationId xmlns:p14="http://schemas.microsoft.com/office/powerpoint/2010/main" val="3601501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0" y="0"/>
            <a:ext cx="6096000"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3944352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6" name="Picture Placeholder 4"/>
          <p:cNvSpPr>
            <a:spLocks noGrp="1"/>
          </p:cNvSpPr>
          <p:nvPr>
            <p:ph type="pic" sz="quarter" idx="11"/>
          </p:nvPr>
        </p:nvSpPr>
        <p:spPr>
          <a:xfrm>
            <a:off x="3791744" y="0"/>
            <a:ext cx="8400256" cy="6858000"/>
          </a:xfrm>
          <a:prstGeom prst="rect">
            <a:avLst/>
          </a:prstGeom>
          <a:solidFill>
            <a:schemeClr val="bg2">
              <a:lumMod val="20000"/>
              <a:lumOff val="80000"/>
            </a:schemeClr>
          </a:solidFill>
          <a:effectLst/>
        </p:spPr>
        <p:txBody>
          <a:bodyPr/>
          <a:lstStyle>
            <a:lvl1pPr>
              <a:defRPr sz="2700"/>
            </a:lvl1pPr>
          </a:lstStyle>
          <a:p>
            <a:endParaRPr lang="id-ID"/>
          </a:p>
        </p:txBody>
      </p:sp>
    </p:spTree>
    <p:extLst>
      <p:ext uri="{BB962C8B-B14F-4D97-AF65-F5344CB8AC3E}">
        <p14:creationId xmlns:p14="http://schemas.microsoft.com/office/powerpoint/2010/main" val="40306164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7" name="Рисунок 21"/>
          <p:cNvSpPr>
            <a:spLocks noGrp="1"/>
          </p:cNvSpPr>
          <p:nvPr>
            <p:ph type="pic" sz="quarter" idx="15"/>
          </p:nvPr>
        </p:nvSpPr>
        <p:spPr>
          <a:xfrm>
            <a:off x="0" y="0"/>
            <a:ext cx="12192000" cy="33098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472473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6" name="Рисунок 21"/>
          <p:cNvSpPr>
            <a:spLocks noGrp="1"/>
          </p:cNvSpPr>
          <p:nvPr>
            <p:ph type="pic" sz="quarter" idx="15"/>
          </p:nvPr>
        </p:nvSpPr>
        <p:spPr>
          <a:xfrm>
            <a:off x="0" y="3806007"/>
            <a:ext cx="6132002"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
        <p:nvSpPr>
          <p:cNvPr id="7" name="Рисунок 21"/>
          <p:cNvSpPr>
            <a:spLocks noGrp="1"/>
          </p:cNvSpPr>
          <p:nvPr>
            <p:ph type="pic" sz="quarter" idx="17"/>
          </p:nvPr>
        </p:nvSpPr>
        <p:spPr>
          <a:xfrm>
            <a:off x="6132002" y="3806007"/>
            <a:ext cx="6059998" cy="3051993"/>
          </a:xfrm>
          <a:prstGeom prst="rect">
            <a:avLst/>
          </a:prstGeom>
          <a:solidFill>
            <a:schemeClr val="bg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lvl1pPr>
              <a:defRPr sz="400"/>
            </a:lvl1pPr>
          </a:lstStyle>
          <a:p>
            <a:pPr algn="ctr"/>
            <a:endParaRPr lang="ru-RU"/>
          </a:p>
        </p:txBody>
      </p:sp>
    </p:spTree>
    <p:extLst>
      <p:ext uri="{BB962C8B-B14F-4D97-AF65-F5344CB8AC3E}">
        <p14:creationId xmlns:p14="http://schemas.microsoft.com/office/powerpoint/2010/main" val="2793616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6" name="Picture Placeholder 2">
            <a:extLst>
              <a:ext uri="{FF2B5EF4-FFF2-40B4-BE49-F238E27FC236}">
                <a16:creationId xmlns:a16="http://schemas.microsoft.com/office/drawing/2014/main" id="{5593E1AA-8B02-49C6-BADA-94BF94797703}"/>
              </a:ext>
            </a:extLst>
          </p:cNvPr>
          <p:cNvSpPr>
            <a:spLocks noGrp="1"/>
          </p:cNvSpPr>
          <p:nvPr>
            <p:ph type="pic" sz="quarter" idx="12"/>
          </p:nvPr>
        </p:nvSpPr>
        <p:spPr>
          <a:xfrm>
            <a:off x="6038850" y="0"/>
            <a:ext cx="6153150" cy="6858000"/>
          </a:xfr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41724454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8" name="Рисунок 3"/>
          <p:cNvSpPr>
            <a:spLocks noGrp="1"/>
          </p:cNvSpPr>
          <p:nvPr>
            <p:ph type="pic" sz="quarter" idx="10"/>
          </p:nvPr>
        </p:nvSpPr>
        <p:spPr>
          <a:xfrm>
            <a:off x="9486231" y="1206314"/>
            <a:ext cx="2705769" cy="4710973"/>
          </a:xfrm>
          <a:prstGeom prst="rect">
            <a:avLst/>
          </a:prstGeom>
          <a:solidFill>
            <a:schemeClr val="bg2">
              <a:lumMod val="20000"/>
              <a:lumOff val="80000"/>
            </a:schemeClr>
          </a:solidFill>
          <a:effectLst/>
        </p:spPr>
        <p:txBody>
          <a:bodyPr/>
          <a:lstStyle/>
          <a:p>
            <a:endParaRPr lang="ru-RU"/>
          </a:p>
        </p:txBody>
      </p:sp>
      <p:sp>
        <p:nvSpPr>
          <p:cNvPr id="9" name="Рисунок 3"/>
          <p:cNvSpPr>
            <a:spLocks noGrp="1"/>
          </p:cNvSpPr>
          <p:nvPr>
            <p:ph type="pic" sz="quarter" idx="11"/>
          </p:nvPr>
        </p:nvSpPr>
        <p:spPr>
          <a:xfrm>
            <a:off x="6780462" y="1206314"/>
            <a:ext cx="2705769" cy="4710973"/>
          </a:xfrm>
          <a:prstGeom prst="rect">
            <a:avLst/>
          </a:prstGeom>
          <a:solidFill>
            <a:schemeClr val="bg2">
              <a:lumMod val="20000"/>
              <a:lumOff val="80000"/>
            </a:schemeClr>
          </a:solidFill>
          <a:effectLst/>
        </p:spPr>
        <p:txBody>
          <a:bodyPr/>
          <a:lstStyle/>
          <a:p>
            <a:endParaRPr lang="ru-RU"/>
          </a:p>
        </p:txBody>
      </p:sp>
    </p:spTree>
    <p:extLst>
      <p:ext uri="{BB962C8B-B14F-4D97-AF65-F5344CB8AC3E}">
        <p14:creationId xmlns:p14="http://schemas.microsoft.com/office/powerpoint/2010/main" val="2195257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2730500" y="3187876"/>
            <a:ext cx="3276600" cy="2361835"/>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6210300" y="3187876"/>
            <a:ext cx="3289300" cy="2361835"/>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749300" y="3187876"/>
            <a:ext cx="3276600" cy="2361835"/>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9702800" y="3187876"/>
            <a:ext cx="3289300" cy="2361835"/>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318653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823717" y="1069811"/>
            <a:ext cx="2384704" cy="3827623"/>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1"/>
          </p:nvPr>
        </p:nvSpPr>
        <p:spPr>
          <a:xfrm>
            <a:off x="8983801" y="1069811"/>
            <a:ext cx="2384704" cy="3827623"/>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2"/>
          </p:nvPr>
        </p:nvSpPr>
        <p:spPr>
          <a:xfrm>
            <a:off x="6263773" y="1069811"/>
            <a:ext cx="2384704" cy="3827623"/>
          </a:xfrm>
          <a:prstGeom prst="rect">
            <a:avLst/>
          </a:prstGeom>
          <a:solidFill>
            <a:schemeClr val="bg2">
              <a:lumMod val="20000"/>
              <a:lumOff val="80000"/>
            </a:schemeClr>
          </a:solidFill>
          <a:effectLst/>
        </p:spPr>
        <p:txBody>
          <a:bodyPr/>
          <a:lstStyle/>
          <a:p>
            <a:endParaRPr lang="en-US"/>
          </a:p>
        </p:txBody>
      </p:sp>
      <p:sp>
        <p:nvSpPr>
          <p:cNvPr id="9" name="Picture Placeholder 3"/>
          <p:cNvSpPr>
            <a:spLocks noGrp="1"/>
          </p:cNvSpPr>
          <p:nvPr>
            <p:ph type="pic" sz="quarter" idx="13"/>
          </p:nvPr>
        </p:nvSpPr>
        <p:spPr>
          <a:xfrm>
            <a:off x="3543745" y="1069811"/>
            <a:ext cx="2384704" cy="3827623"/>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7678763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6" name="Picture Placeholder 3"/>
          <p:cNvSpPr>
            <a:spLocks noGrp="1"/>
          </p:cNvSpPr>
          <p:nvPr>
            <p:ph type="pic" sz="quarter" idx="11"/>
          </p:nvPr>
        </p:nvSpPr>
        <p:spPr>
          <a:xfrm>
            <a:off x="6553201" y="1327852"/>
            <a:ext cx="5638800" cy="3134602"/>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2"/>
          </p:nvPr>
        </p:nvSpPr>
        <p:spPr>
          <a:xfrm>
            <a:off x="805544" y="1327852"/>
            <a:ext cx="3113313" cy="2938689"/>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3"/>
          </p:nvPr>
        </p:nvSpPr>
        <p:spPr>
          <a:xfrm>
            <a:off x="3396343" y="3014876"/>
            <a:ext cx="2764971" cy="293868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2033438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Picture Placeholder 3"/>
          <p:cNvSpPr>
            <a:spLocks noGrp="1"/>
          </p:cNvSpPr>
          <p:nvPr>
            <p:ph type="pic" sz="quarter" idx="13"/>
          </p:nvPr>
        </p:nvSpPr>
        <p:spPr>
          <a:xfrm>
            <a:off x="2830285" y="1197773"/>
            <a:ext cx="5246915" cy="2611639"/>
          </a:xfrm>
          <a:prstGeom prst="rect">
            <a:avLst/>
          </a:prstGeom>
          <a:solidFill>
            <a:schemeClr val="bg2">
              <a:lumMod val="20000"/>
              <a:lumOff val="80000"/>
            </a:schemeClr>
          </a:solidFill>
          <a:effectLst/>
        </p:spPr>
        <p:txBody>
          <a:bodyPr/>
          <a:lstStyle/>
          <a:p>
            <a:endParaRPr lang="en-US"/>
          </a:p>
        </p:txBody>
      </p:sp>
      <p:sp>
        <p:nvSpPr>
          <p:cNvPr id="7" name="Picture Placeholder 3"/>
          <p:cNvSpPr>
            <a:spLocks noGrp="1"/>
          </p:cNvSpPr>
          <p:nvPr>
            <p:ph type="pic" sz="quarter" idx="14"/>
          </p:nvPr>
        </p:nvSpPr>
        <p:spPr>
          <a:xfrm>
            <a:off x="827314" y="4070629"/>
            <a:ext cx="3439886" cy="1958598"/>
          </a:xfrm>
          <a:prstGeom prst="rect">
            <a:avLst/>
          </a:prstGeom>
          <a:solidFill>
            <a:schemeClr val="bg2">
              <a:lumMod val="20000"/>
              <a:lumOff val="80000"/>
            </a:schemeClr>
          </a:solidFill>
          <a:effectLst/>
        </p:spPr>
        <p:txBody>
          <a:bodyPr/>
          <a:lstStyle/>
          <a:p>
            <a:endParaRPr lang="en-US"/>
          </a:p>
        </p:txBody>
      </p:sp>
      <p:sp>
        <p:nvSpPr>
          <p:cNvPr id="8" name="Picture Placeholder 3"/>
          <p:cNvSpPr>
            <a:spLocks noGrp="1"/>
          </p:cNvSpPr>
          <p:nvPr>
            <p:ph type="pic" sz="quarter" idx="15"/>
          </p:nvPr>
        </p:nvSpPr>
        <p:spPr>
          <a:xfrm>
            <a:off x="8338458" y="1197773"/>
            <a:ext cx="3004457" cy="2611639"/>
          </a:xfrm>
          <a:prstGeom prst="rect">
            <a:avLst/>
          </a:prstGeom>
          <a:solidFill>
            <a:schemeClr val="bg2">
              <a:lumMod val="20000"/>
              <a:lumOff val="80000"/>
            </a:schemeClr>
          </a:solidFill>
          <a:effectLst/>
        </p:spPr>
        <p:txBody>
          <a:bodyPr/>
          <a:lstStyle/>
          <a:p>
            <a:endParaRPr lang="en-US"/>
          </a:p>
        </p:txBody>
      </p:sp>
    </p:spTree>
    <p:extLst>
      <p:ext uri="{BB962C8B-B14F-4D97-AF65-F5344CB8AC3E}">
        <p14:creationId xmlns:p14="http://schemas.microsoft.com/office/powerpoint/2010/main" val="16392969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336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7" name="Picture Placeholder 3"/>
          <p:cNvSpPr>
            <a:spLocks noGrp="1"/>
          </p:cNvSpPr>
          <p:nvPr>
            <p:ph type="pic" sz="quarter" idx="11"/>
          </p:nvPr>
        </p:nvSpPr>
        <p:spPr>
          <a:xfrm>
            <a:off x="3852502"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8" name="Picture Placeholder 3"/>
          <p:cNvSpPr>
            <a:spLocks noGrp="1"/>
          </p:cNvSpPr>
          <p:nvPr>
            <p:ph type="pic" sz="quarter" idx="12"/>
          </p:nvPr>
        </p:nvSpPr>
        <p:spPr>
          <a:xfrm>
            <a:off x="6371336"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
        <p:nvSpPr>
          <p:cNvPr id="9" name="Picture Placeholder 3"/>
          <p:cNvSpPr>
            <a:spLocks noGrp="1"/>
          </p:cNvSpPr>
          <p:nvPr>
            <p:ph type="pic" sz="quarter" idx="13"/>
          </p:nvPr>
        </p:nvSpPr>
        <p:spPr>
          <a:xfrm>
            <a:off x="8890169" y="1871517"/>
            <a:ext cx="1968162" cy="1969731"/>
          </a:xfrm>
          <a:prstGeom prst="ellipse">
            <a:avLst/>
          </a:prstGeom>
          <a:solidFill>
            <a:schemeClr val="bg2">
              <a:lumMod val="20000"/>
              <a:lumOff val="80000"/>
            </a:schemeClr>
          </a:solidFill>
        </p:spPr>
        <p:txBody>
          <a:bodyPr>
            <a:normAutofit/>
          </a:bodyPr>
          <a:lstStyle>
            <a:lvl1pPr>
              <a:defRPr sz="1200">
                <a:solidFill>
                  <a:sysClr val="windowText" lastClr="000000"/>
                </a:solidFill>
              </a:defRPr>
            </a:lvl1pPr>
          </a:lstStyle>
          <a:p>
            <a:endParaRPr lang="id-ID"/>
          </a:p>
        </p:txBody>
      </p:sp>
    </p:spTree>
    <p:extLst>
      <p:ext uri="{BB962C8B-B14F-4D97-AF65-F5344CB8AC3E}">
        <p14:creationId xmlns:p14="http://schemas.microsoft.com/office/powerpoint/2010/main" val="3853940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7F74779E-EE76-45E7-993C-0E6117160C8D}"/>
              </a:ext>
            </a:extLst>
          </p:cNvPr>
          <p:cNvSpPr>
            <a:spLocks noGrp="1"/>
          </p:cNvSpPr>
          <p:nvPr>
            <p:ph type="pic" sz="quarter" idx="10"/>
          </p:nvPr>
        </p:nvSpPr>
        <p:spPr>
          <a:xfrm>
            <a:off x="510987" y="510988"/>
            <a:ext cx="4052047" cy="5836024"/>
          </a:xfrm>
          <a:custGeom>
            <a:avLst/>
            <a:gdLst>
              <a:gd name="connsiteX0" fmla="*/ 0 w 4052047"/>
              <a:gd name="connsiteY0" fmla="*/ 0 h 5836024"/>
              <a:gd name="connsiteX1" fmla="*/ 4052047 w 4052047"/>
              <a:gd name="connsiteY1" fmla="*/ 0 h 5836024"/>
              <a:gd name="connsiteX2" fmla="*/ 4052047 w 4052047"/>
              <a:gd name="connsiteY2" fmla="*/ 5836024 h 5836024"/>
              <a:gd name="connsiteX3" fmla="*/ 0 w 4052047"/>
              <a:gd name="connsiteY3" fmla="*/ 5836024 h 5836024"/>
            </a:gdLst>
            <a:ahLst/>
            <a:cxnLst>
              <a:cxn ang="0">
                <a:pos x="connsiteX0" y="connsiteY0"/>
              </a:cxn>
              <a:cxn ang="0">
                <a:pos x="connsiteX1" y="connsiteY1"/>
              </a:cxn>
              <a:cxn ang="0">
                <a:pos x="connsiteX2" y="connsiteY2"/>
              </a:cxn>
              <a:cxn ang="0">
                <a:pos x="connsiteX3" y="connsiteY3"/>
              </a:cxn>
            </a:cxnLst>
            <a:rect l="l" t="t" r="r" b="b"/>
            <a:pathLst>
              <a:path w="4052047" h="5836024">
                <a:moveTo>
                  <a:pt x="0" y="0"/>
                </a:moveTo>
                <a:lnTo>
                  <a:pt x="4052047" y="0"/>
                </a:lnTo>
                <a:lnTo>
                  <a:pt x="4052047" y="5836024"/>
                </a:lnTo>
                <a:lnTo>
                  <a:pt x="0" y="5836024"/>
                </a:lnTo>
                <a:close/>
              </a:path>
            </a:pathLst>
          </a:custGeom>
          <a:solidFill>
            <a:schemeClr val="bg2">
              <a:lumMod val="20000"/>
              <a:lumOff val="80000"/>
            </a:schemeClr>
          </a:solidFill>
          <a:effectLst/>
        </p:spPr>
        <p:txBody>
          <a:bodyPr wrap="square">
            <a:noAutofit/>
          </a:bodyPr>
          <a:lstStyle/>
          <a:p>
            <a:endParaRPr lang="en-US"/>
          </a:p>
        </p:txBody>
      </p:sp>
    </p:spTree>
    <p:extLst>
      <p:ext uri="{BB962C8B-B14F-4D97-AF65-F5344CB8AC3E}">
        <p14:creationId xmlns:p14="http://schemas.microsoft.com/office/powerpoint/2010/main" val="21409661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estimonial + Pictur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2FE5F13A-F447-B977-AB25-D6B4F8B3EF70}"/>
              </a:ext>
            </a:extLst>
          </p:cNvPr>
          <p:cNvSpPr>
            <a:spLocks noGrp="1"/>
          </p:cNvSpPr>
          <p:nvPr>
            <p:ph type="pic" sz="quarter" idx="13"/>
          </p:nvPr>
        </p:nvSpPr>
        <p:spPr>
          <a:xfrm>
            <a:off x="7458075" y="0"/>
            <a:ext cx="4733926" cy="6858000"/>
          </a:xfrm>
          <a:prstGeom prst="rect">
            <a:avLst/>
          </a:prstGeom>
          <a:solidFill>
            <a:schemeClr val="bg2">
              <a:lumMod val="20000"/>
              <a:lumOff val="80000"/>
            </a:schemeClr>
          </a:solidFill>
          <a:ln>
            <a:noFill/>
          </a:ln>
        </p:spPr>
        <p:txBody>
          <a:bodyPr wrap="square" anchor="ctr">
            <a:noAutofit/>
          </a:bodyPr>
          <a:lstStyle>
            <a:lvl1pPr marL="0" indent="0" algn="ctr">
              <a:buNone/>
              <a:defRPr sz="1200">
                <a:solidFill>
                  <a:schemeClr val="tx1"/>
                </a:solidFill>
              </a:defRPr>
            </a:lvl1pPr>
          </a:lstStyle>
          <a:p>
            <a:pPr lvl="0"/>
            <a:endParaRPr lang="nb-NO" noProof="1"/>
          </a:p>
        </p:txBody>
      </p:sp>
      <p:sp>
        <p:nvSpPr>
          <p:cNvPr id="8" name="Text Placeholder 5">
            <a:extLst>
              <a:ext uri="{FF2B5EF4-FFF2-40B4-BE49-F238E27FC236}">
                <a16:creationId xmlns:a16="http://schemas.microsoft.com/office/drawing/2014/main" id="{D5ADCEF8-DB3E-7E01-1550-3D46314DB610}"/>
              </a:ext>
            </a:extLst>
          </p:cNvPr>
          <p:cNvSpPr>
            <a:spLocks noGrp="1"/>
          </p:cNvSpPr>
          <p:nvPr>
            <p:ph type="body" sz="quarter" idx="12" hasCustomPrompt="1"/>
          </p:nvPr>
        </p:nvSpPr>
        <p:spPr>
          <a:xfrm>
            <a:off x="849694" y="2124635"/>
            <a:ext cx="5817806" cy="2809650"/>
          </a:xfrm>
          <a:prstGeom prst="rect">
            <a:avLst/>
          </a:prstGeom>
        </p:spPr>
        <p:txBody>
          <a:bodyPr anchor="ctr">
            <a:noAutofit/>
          </a:bodyPr>
          <a:lstStyle>
            <a:lvl1pPr marL="0" indent="0" algn="ctr">
              <a:buFont typeface="Arial" panose="020B0604020202020204" pitchFamily="34" charset="0"/>
              <a:buNone/>
              <a:defRPr sz="3200" b="1">
                <a:latin typeface="+mj-lt"/>
              </a:defRPr>
            </a:lvl1pPr>
            <a:lvl2pPr marL="0" indent="0" algn="ctr">
              <a:buFont typeface="Arial" panose="020B0604020202020204" pitchFamily="34" charset="0"/>
              <a:buNone/>
              <a:defRPr sz="2000" b="1">
                <a:latin typeface="+mj-lt"/>
              </a:defRPr>
            </a:lvl2pPr>
            <a:lvl3pPr marL="0" indent="0" algn="ctr">
              <a:buFont typeface="Arial" panose="020B0604020202020204" pitchFamily="34" charset="0"/>
              <a:buNone/>
              <a:defRPr sz="1400" b="1">
                <a:latin typeface="+mj-lt"/>
              </a:defRPr>
            </a:lvl3pPr>
            <a:lvl4pPr marL="0" indent="0" algn="ctr">
              <a:buFont typeface="Arial" panose="020B0604020202020204" pitchFamily="34" charset="0"/>
              <a:buNone/>
              <a:defRPr sz="1050" b="1">
                <a:latin typeface="+mj-lt"/>
              </a:defRPr>
            </a:lvl4pPr>
            <a:lvl5pPr marL="0" indent="0" algn="ctr">
              <a:buFont typeface="Arial" panose="020B0604020202020204" pitchFamily="34" charset="0"/>
              <a:buNone/>
              <a:defRPr sz="105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F1C6E95B-7B81-B9E8-CFF9-0FFF9A0F18DD}"/>
              </a:ext>
            </a:extLst>
          </p:cNvPr>
          <p:cNvSpPr>
            <a:spLocks noGrp="1"/>
          </p:cNvSpPr>
          <p:nvPr>
            <p:ph type="body" sz="quarter" idx="23" hasCustomPrompt="1"/>
          </p:nvPr>
        </p:nvSpPr>
        <p:spPr>
          <a:xfrm>
            <a:off x="1680550" y="5192351"/>
            <a:ext cx="4156094"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3" name="Text Placeholder 5">
            <a:extLst>
              <a:ext uri="{FF2B5EF4-FFF2-40B4-BE49-F238E27FC236}">
                <a16:creationId xmlns:a16="http://schemas.microsoft.com/office/drawing/2014/main" id="{D0222DE8-A951-59FE-53EF-F582103AAD66}"/>
              </a:ext>
            </a:extLst>
          </p:cNvPr>
          <p:cNvSpPr>
            <a:spLocks noGrp="1" noChangeAspect="1"/>
          </p:cNvSpPr>
          <p:nvPr>
            <p:ph type="body" sz="quarter" idx="24" hasCustomPrompt="1"/>
          </p:nvPr>
        </p:nvSpPr>
        <p:spPr>
          <a:xfrm>
            <a:off x="3427881" y="1393111"/>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70269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decel="50000" fill="hold" grpId="0" nodeType="withEffect">
                                  <p:stCondLst>
                                    <p:cond delay="0"/>
                                  </p:stCondLst>
                                  <p:childTnLst>
                                    <p:animScale>
                                      <p:cBhvr>
                                        <p:cTn id="6" dur="3000"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stimonial full">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7D97C659-4D7B-97C2-C0AC-F04E0F17517D}"/>
              </a:ext>
            </a:extLst>
          </p:cNvPr>
          <p:cNvSpPr>
            <a:spLocks noGrp="1"/>
          </p:cNvSpPr>
          <p:nvPr>
            <p:ph type="body" sz="quarter" idx="12" hasCustomPrompt="1"/>
          </p:nvPr>
        </p:nvSpPr>
        <p:spPr>
          <a:xfrm>
            <a:off x="1518554" y="2111187"/>
            <a:ext cx="9153304" cy="3052483"/>
          </a:xfrm>
          <a:prstGeom prst="rect">
            <a:avLst/>
          </a:prstGeom>
        </p:spPr>
        <p:txBody>
          <a:bodyPr anchor="ctr">
            <a:normAutofit/>
          </a:bodyPr>
          <a:lstStyle>
            <a:lvl1pPr marL="0" indent="0" algn="ctr">
              <a:buFont typeface="Arial" panose="020B0604020202020204" pitchFamily="34" charset="0"/>
              <a:buNone/>
              <a:defRPr sz="3600" b="1">
                <a:latin typeface="+mj-lt"/>
              </a:defRPr>
            </a:lvl1pPr>
            <a:lvl2pPr marL="0" indent="0" algn="ctr">
              <a:buFont typeface="Arial" panose="020B0604020202020204" pitchFamily="34" charset="0"/>
              <a:buNone/>
              <a:defRPr sz="2400" b="1">
                <a:latin typeface="+mj-lt"/>
              </a:defRPr>
            </a:lvl2pPr>
            <a:lvl3pPr marL="0" indent="0" algn="ctr">
              <a:buFont typeface="Arial" panose="020B0604020202020204" pitchFamily="34" charset="0"/>
              <a:buNone/>
              <a:defRPr sz="1600" b="1">
                <a:latin typeface="+mj-lt"/>
              </a:defRPr>
            </a:lvl3pPr>
            <a:lvl4pPr marL="0" indent="0" algn="ctr">
              <a:buFont typeface="Arial" panose="020B0604020202020204" pitchFamily="34" charset="0"/>
              <a:buNone/>
              <a:defRPr sz="1100" b="1">
                <a:latin typeface="+mj-lt"/>
              </a:defRPr>
            </a:lvl4pPr>
            <a:lvl5pPr marL="0" indent="0" algn="ctr">
              <a:buFont typeface="Arial" panose="020B0604020202020204" pitchFamily="34" charset="0"/>
              <a:buNone/>
              <a:defRPr sz="1100" b="1">
                <a:latin typeface="+mj-lt"/>
              </a:defRPr>
            </a:lvl5pPr>
          </a:lstStyle>
          <a:p>
            <a:r>
              <a:rPr lang="en-US"/>
              <a:t>Click to edit </a:t>
            </a:r>
            <a:br>
              <a:rPr lang="en-US"/>
            </a:br>
            <a:r>
              <a:rPr lang="en-US"/>
              <a:t>Master title style</a:t>
            </a:r>
            <a:endParaRPr lang="nb-NO" noProof="1"/>
          </a:p>
        </p:txBody>
      </p:sp>
      <p:sp>
        <p:nvSpPr>
          <p:cNvPr id="10" name="Text Placeholder 8">
            <a:extLst>
              <a:ext uri="{FF2B5EF4-FFF2-40B4-BE49-F238E27FC236}">
                <a16:creationId xmlns:a16="http://schemas.microsoft.com/office/drawing/2014/main" id="{6C97CB3B-8902-21BF-6F2F-F8F2BB479110}"/>
              </a:ext>
            </a:extLst>
          </p:cNvPr>
          <p:cNvSpPr>
            <a:spLocks noGrp="1"/>
          </p:cNvSpPr>
          <p:nvPr>
            <p:ph type="body" sz="quarter" idx="22" hasCustomPrompt="1"/>
          </p:nvPr>
        </p:nvSpPr>
        <p:spPr>
          <a:xfrm>
            <a:off x="1517415" y="5412396"/>
            <a:ext cx="9155582" cy="263526"/>
          </a:xfrm>
          <a:prstGeom prst="rect">
            <a:avLst/>
          </a:prstGeom>
        </p:spPr>
        <p:txBody>
          <a:bodyPr lIns="0" tIns="0" rIns="0" bIns="0"/>
          <a:lstStyle>
            <a:lvl1pPr marL="0" indent="0" algn="ctr">
              <a:buNone/>
              <a:defRPr sz="1200" b="1">
                <a:latin typeface="+mj-lt"/>
              </a:defRPr>
            </a:lvl1pPr>
            <a:lvl2pPr marL="457223" indent="0">
              <a:buNone/>
              <a:defRPr sz="2000">
                <a:latin typeface="+mj-lt"/>
              </a:defRPr>
            </a:lvl2pPr>
            <a:lvl3pPr marL="914446" indent="0">
              <a:buNone/>
              <a:defRPr sz="2000">
                <a:latin typeface="+mj-lt"/>
              </a:defRPr>
            </a:lvl3pPr>
            <a:lvl4pPr marL="1371669" indent="0">
              <a:buNone/>
              <a:defRPr sz="2000">
                <a:latin typeface="+mj-lt"/>
              </a:defRPr>
            </a:lvl4pPr>
            <a:lvl5pPr marL="1828892" indent="0">
              <a:buNone/>
              <a:defRPr sz="2000">
                <a:latin typeface="+mj-lt"/>
              </a:defRPr>
            </a:lvl5pPr>
          </a:lstStyle>
          <a:p>
            <a:pPr lvl="0"/>
            <a:r>
              <a:rPr lang="en-US" noProof="0"/>
              <a:t>Name here</a:t>
            </a:r>
          </a:p>
        </p:txBody>
      </p:sp>
      <p:sp>
        <p:nvSpPr>
          <p:cNvPr id="5" name="Text Placeholder 5">
            <a:extLst>
              <a:ext uri="{FF2B5EF4-FFF2-40B4-BE49-F238E27FC236}">
                <a16:creationId xmlns:a16="http://schemas.microsoft.com/office/drawing/2014/main" id="{3A0C01B9-BD4C-2766-5844-08D32F59D876}"/>
              </a:ext>
            </a:extLst>
          </p:cNvPr>
          <p:cNvSpPr>
            <a:spLocks noGrp="1" noChangeAspect="1"/>
          </p:cNvSpPr>
          <p:nvPr>
            <p:ph type="body" sz="quarter" idx="17" hasCustomPrompt="1"/>
          </p:nvPr>
        </p:nvSpPr>
        <p:spPr>
          <a:xfrm>
            <a:off x="5765071" y="1295817"/>
            <a:ext cx="661432" cy="530600"/>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bg1"/>
                </a:solidFill>
              </a:defRPr>
            </a:lvl1pPr>
          </a:lstStyle>
          <a:p>
            <a:pPr lvl="0"/>
            <a:r>
              <a:rPr lang="nb-NO" noProof="1"/>
              <a:t> </a:t>
            </a:r>
          </a:p>
        </p:txBody>
      </p:sp>
    </p:spTree>
    <p:extLst>
      <p:ext uri="{BB962C8B-B14F-4D97-AF65-F5344CB8AC3E}">
        <p14:creationId xmlns:p14="http://schemas.microsoft.com/office/powerpoint/2010/main" val="39941712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ask 2">
    <p:bg>
      <p:bgPr>
        <a:gradFill>
          <a:gsLst>
            <a:gs pos="2000">
              <a:schemeClr val="bg2">
                <a:lumMod val="20000"/>
                <a:lumOff val="80000"/>
                <a:alpha val="67000"/>
              </a:schemeClr>
            </a:gs>
            <a:gs pos="88000">
              <a:schemeClr val="bg2">
                <a:lumMod val="20000"/>
                <a:lumOff val="80000"/>
                <a:alpha val="51000"/>
              </a:schemeClr>
            </a:gs>
          </a:gsLst>
          <a:lin ang="6600000" scaled="0"/>
        </a:gradFill>
        <a:effectLst/>
      </p:bgPr>
    </p:bg>
    <p:spTree>
      <p:nvGrpSpPr>
        <p:cNvPr id="1" name=""/>
        <p:cNvGrpSpPr/>
        <p:nvPr/>
      </p:nvGrpSpPr>
      <p:grpSpPr>
        <a:xfrm>
          <a:off x="0" y="0"/>
          <a:ext cx="0" cy="0"/>
          <a:chOff x="0" y="0"/>
          <a:chExt cx="0" cy="0"/>
        </a:xfrm>
      </p:grpSpPr>
      <p:sp>
        <p:nvSpPr>
          <p:cNvPr id="16" name="Text Placeholder 6">
            <a:extLst>
              <a:ext uri="{FF2B5EF4-FFF2-40B4-BE49-F238E27FC236}">
                <a16:creationId xmlns:a16="http://schemas.microsoft.com/office/drawing/2014/main" id="{113F3AA8-5115-AAAD-E0A7-32AE08B1D25A}"/>
              </a:ext>
            </a:extLst>
          </p:cNvPr>
          <p:cNvSpPr>
            <a:spLocks noGrp="1"/>
          </p:cNvSpPr>
          <p:nvPr>
            <p:ph type="body" sz="quarter" idx="21"/>
          </p:nvPr>
        </p:nvSpPr>
        <p:spPr>
          <a:xfrm>
            <a:off x="1571838" y="1222014"/>
            <a:ext cx="4237947" cy="4413972"/>
          </a:xfrm>
          <a:prstGeom prst="rect">
            <a:avLst/>
          </a:prstGeom>
          <a:solidFill>
            <a:schemeClr val="bg1"/>
          </a:solidFill>
        </p:spPr>
        <p:txBody>
          <a:bodyPr>
            <a:normAutofit fontScale="62500" lnSpcReduction="20000"/>
          </a:bodyPr>
          <a:lstStyle>
            <a:lvl1pPr marL="0" indent="0">
              <a:buNone/>
              <a:defRPr>
                <a:solidFill>
                  <a:schemeClr val="bg2">
                    <a:alpha val="0"/>
                  </a:schemeClr>
                </a:solidFill>
              </a:defRPr>
            </a:lvl1pPr>
          </a:lstStyle>
          <a:p>
            <a:pPr lvl="0"/>
            <a:r>
              <a:rPr lang="en-US"/>
              <a:t>Click to edit Master text styles</a:t>
            </a:r>
          </a:p>
        </p:txBody>
      </p:sp>
      <p:sp>
        <p:nvSpPr>
          <p:cNvPr id="12" name="Rectangle 11">
            <a:extLst>
              <a:ext uri="{FF2B5EF4-FFF2-40B4-BE49-F238E27FC236}">
                <a16:creationId xmlns:a16="http://schemas.microsoft.com/office/drawing/2014/main" id="{5426F3C2-9A17-F7DB-6B8A-C781A76BCDDB}"/>
              </a:ext>
            </a:extLst>
          </p:cNvPr>
          <p:cNvSpPr/>
          <p:nvPr userDrawn="1"/>
        </p:nvSpPr>
        <p:spPr>
          <a:xfrm>
            <a:off x="0" y="0"/>
            <a:ext cx="79248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3" name="Rectangle 12">
            <a:extLst>
              <a:ext uri="{FF2B5EF4-FFF2-40B4-BE49-F238E27FC236}">
                <a16:creationId xmlns:a16="http://schemas.microsoft.com/office/drawing/2014/main" id="{E31DE9B5-ECEB-494F-B6AB-F75BC917E677}"/>
              </a:ext>
            </a:extLst>
          </p:cNvPr>
          <p:cNvSpPr/>
          <p:nvPr userDrawn="1"/>
        </p:nvSpPr>
        <p:spPr>
          <a:xfrm>
            <a:off x="11460480" y="445"/>
            <a:ext cx="731520" cy="68575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Calibri"/>
            </a:endParaRPr>
          </a:p>
        </p:txBody>
      </p:sp>
      <p:sp>
        <p:nvSpPr>
          <p:cNvPr id="14" name="Rectangle 13">
            <a:extLst>
              <a:ext uri="{FF2B5EF4-FFF2-40B4-BE49-F238E27FC236}">
                <a16:creationId xmlns:a16="http://schemas.microsoft.com/office/drawing/2014/main" id="{39571F4C-8FA0-E29C-65E3-7A1DE1A070BE}"/>
              </a:ext>
            </a:extLst>
          </p:cNvPr>
          <p:cNvSpPr/>
          <p:nvPr userDrawn="1"/>
        </p:nvSpPr>
        <p:spPr>
          <a:xfrm rot="5400000">
            <a:off x="5750562" y="-5750559"/>
            <a:ext cx="690879" cy="1219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15" name="Rectangle 14">
            <a:extLst>
              <a:ext uri="{FF2B5EF4-FFF2-40B4-BE49-F238E27FC236}">
                <a16:creationId xmlns:a16="http://schemas.microsoft.com/office/drawing/2014/main" id="{3ABF5A4C-6723-9630-F85D-E4885F184EC5}"/>
              </a:ext>
            </a:extLst>
          </p:cNvPr>
          <p:cNvSpPr/>
          <p:nvPr userDrawn="1"/>
        </p:nvSpPr>
        <p:spPr>
          <a:xfrm rot="5400000">
            <a:off x="5740621" y="406176"/>
            <a:ext cx="710754" cy="12192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228564">
              <a:defRPr/>
            </a:pPr>
            <a:endParaRPr lang="en-US">
              <a:solidFill>
                <a:srgbClr val="FFFFFF"/>
              </a:solidFill>
              <a:latin typeface="+mn-lt"/>
            </a:endParaRPr>
          </a:p>
        </p:txBody>
      </p:sp>
      <p:sp>
        <p:nvSpPr>
          <p:cNvPr id="2" name="Text Placeholder 5">
            <a:extLst>
              <a:ext uri="{FF2B5EF4-FFF2-40B4-BE49-F238E27FC236}">
                <a16:creationId xmlns:a16="http://schemas.microsoft.com/office/drawing/2014/main" id="{2B75DF83-77A5-D093-4406-CC5BAC518F72}"/>
              </a:ext>
            </a:extLst>
          </p:cNvPr>
          <p:cNvSpPr>
            <a:spLocks noGrp="1" noChangeAspect="1"/>
          </p:cNvSpPr>
          <p:nvPr>
            <p:ph type="body" sz="quarter" idx="18" hasCustomPrompt="1"/>
          </p:nvPr>
        </p:nvSpPr>
        <p:spPr>
          <a:xfrm>
            <a:off x="10724431" y="6404132"/>
            <a:ext cx="1101809" cy="196087"/>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marL="0" indent="0">
              <a:buNone/>
              <a:defRPr>
                <a:solidFill>
                  <a:schemeClr val="accent2"/>
                </a:solidFill>
              </a:defRPr>
            </a:lvl1pPr>
          </a:lstStyle>
          <a:p>
            <a:pPr lvl="0"/>
            <a:r>
              <a:rPr lang="en-US"/>
              <a:t> </a:t>
            </a:r>
            <a:endParaRPr lang="nb-NO"/>
          </a:p>
        </p:txBody>
      </p:sp>
      <p:sp>
        <p:nvSpPr>
          <p:cNvPr id="10" name="Title 6">
            <a:extLst>
              <a:ext uri="{FF2B5EF4-FFF2-40B4-BE49-F238E27FC236}">
                <a16:creationId xmlns:a16="http://schemas.microsoft.com/office/drawing/2014/main" id="{E0FAA92B-D082-EE44-BE48-0F46DBD03912}"/>
              </a:ext>
            </a:extLst>
          </p:cNvPr>
          <p:cNvSpPr>
            <a:spLocks noGrp="1"/>
          </p:cNvSpPr>
          <p:nvPr>
            <p:ph type="title" hasCustomPrompt="1"/>
          </p:nvPr>
        </p:nvSpPr>
        <p:spPr>
          <a:xfrm>
            <a:off x="1875182" y="1524557"/>
            <a:ext cx="3607603" cy="1364703"/>
          </a:xfrm>
          <a:prstGeom prst="rect">
            <a:avLst/>
          </a:prstGeom>
        </p:spPr>
        <p:txBody>
          <a:bodyPr/>
          <a:lstStyle/>
          <a:p>
            <a:r>
              <a:rPr lang="en-US"/>
              <a:t>Master task title style</a:t>
            </a:r>
            <a:endParaRPr lang="nb-NO"/>
          </a:p>
        </p:txBody>
      </p:sp>
      <p:sp>
        <p:nvSpPr>
          <p:cNvPr id="11" name="Text Placeholder 8">
            <a:extLst>
              <a:ext uri="{FF2B5EF4-FFF2-40B4-BE49-F238E27FC236}">
                <a16:creationId xmlns:a16="http://schemas.microsoft.com/office/drawing/2014/main" id="{4BD902F1-AE17-4FBA-6629-8CD3B3BD096F}"/>
              </a:ext>
            </a:extLst>
          </p:cNvPr>
          <p:cNvSpPr>
            <a:spLocks noGrp="1"/>
          </p:cNvSpPr>
          <p:nvPr>
            <p:ph type="body" sz="quarter" idx="12"/>
          </p:nvPr>
        </p:nvSpPr>
        <p:spPr>
          <a:xfrm>
            <a:off x="1888629" y="3036471"/>
            <a:ext cx="3607603" cy="1889776"/>
          </a:xfrm>
          <a:prstGeom prst="rect">
            <a:avLst/>
          </a:prstGeom>
        </p:spPr>
        <p:txBody>
          <a:bodyPr/>
          <a:lstStyle>
            <a:lvl1pPr marL="0" indent="0">
              <a:buNone/>
              <a:defRPr/>
            </a:lvl1pPr>
            <a:lvl2pPr marL="285750" indent="0">
              <a:buNone/>
              <a:defRPr/>
            </a:lvl2pPr>
            <a:lvl3pPr marL="492125" indent="0">
              <a:buNone/>
              <a:defRPr/>
            </a:lvl3pPr>
            <a:lvl4pPr marL="801687" indent="0">
              <a:buNone/>
              <a:defRPr/>
            </a:lvl4pPr>
            <a:lvl5pPr marL="1108075" indent="0">
              <a:buNone/>
              <a:defRPr/>
            </a:lvl5pPr>
          </a:lstStyle>
          <a:p>
            <a:pPr lvl="0"/>
            <a:r>
              <a:rPr lang="en-US"/>
              <a:t>Click to edit Master text styles</a:t>
            </a:r>
          </a:p>
          <a:p>
            <a:pPr lvl="1"/>
            <a:r>
              <a:rPr lang="en-US"/>
              <a:t>Second level</a:t>
            </a:r>
          </a:p>
        </p:txBody>
      </p:sp>
      <p:sp>
        <p:nvSpPr>
          <p:cNvPr id="4" name="Text Placeholder 10">
            <a:extLst>
              <a:ext uri="{FF2B5EF4-FFF2-40B4-BE49-F238E27FC236}">
                <a16:creationId xmlns:a16="http://schemas.microsoft.com/office/drawing/2014/main" id="{818D1B3F-7709-22CC-C439-D41301040EFF}"/>
              </a:ext>
            </a:extLst>
          </p:cNvPr>
          <p:cNvSpPr>
            <a:spLocks noGrp="1"/>
          </p:cNvSpPr>
          <p:nvPr>
            <p:ph type="body" sz="quarter" idx="23"/>
          </p:nvPr>
        </p:nvSpPr>
        <p:spPr>
          <a:xfrm>
            <a:off x="365760" y="6317570"/>
            <a:ext cx="7657531" cy="234590"/>
          </a:xfrm>
          <a:prstGeom prst="rect">
            <a:avLst/>
          </a:prstGeom>
        </p:spPr>
        <p:txBody>
          <a:bodyPr anchor="ctr">
            <a:noAutofit/>
          </a:bodyPr>
          <a:lstStyle>
            <a:lvl1pPr marL="0" indent="0">
              <a:buNone/>
              <a:defRPr sz="1100" b="0">
                <a:solidFill>
                  <a:schemeClr val="tx1"/>
                </a:solidFill>
                <a:latin typeface="+mn-lt"/>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244299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2000" fill="hold"/>
                                        <p:tgtEl>
                                          <p:spTgt spid="12"/>
                                        </p:tgtEl>
                                        <p:attrNameLst>
                                          <p:attrName>ppt_x</p:attrName>
                                        </p:attrNameLst>
                                      </p:cBhvr>
                                      <p:tavLst>
                                        <p:tav tm="0">
                                          <p:val>
                                            <p:strVal val="0-#ppt_w/2"/>
                                          </p:val>
                                        </p:tav>
                                        <p:tav tm="100000">
                                          <p:val>
                                            <p:strVal val="#ppt_x"/>
                                          </p:val>
                                        </p:tav>
                                      </p:tavLst>
                                    </p:anim>
                                    <p:anim calcmode="lin" valueType="num">
                                      <p:cBhvr additive="base">
                                        <p:cTn id="12" dur="20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4" decel="10000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000" fill="hold"/>
                                        <p:tgtEl>
                                          <p:spTgt spid="15"/>
                                        </p:tgtEl>
                                        <p:attrNameLst>
                                          <p:attrName>ppt_x</p:attrName>
                                        </p:attrNameLst>
                                      </p:cBhvr>
                                      <p:tavLst>
                                        <p:tav tm="0">
                                          <p:val>
                                            <p:strVal val="#ppt_x"/>
                                          </p:val>
                                        </p:tav>
                                        <p:tav tm="100000">
                                          <p:val>
                                            <p:strVal val="#ppt_x"/>
                                          </p:val>
                                        </p:tav>
                                      </p:tavLst>
                                    </p:anim>
                                    <p:anim calcmode="lin" valueType="num">
                                      <p:cBhvr additive="base">
                                        <p:cTn id="16" dur="20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decel="10000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1+#ppt_w/2"/>
                                          </p:val>
                                        </p:tav>
                                        <p:tav tm="100000">
                                          <p:val>
                                            <p:strVal val="#ppt_x"/>
                                          </p:val>
                                        </p:tav>
                                      </p:tavLst>
                                    </p:anim>
                                    <p:anim calcmode="lin" valueType="num">
                                      <p:cBhvr additive="base">
                                        <p:cTn id="20" dur="2000" fill="hold"/>
                                        <p:tgtEl>
                                          <p:spTgt spid="13"/>
                                        </p:tgtEl>
                                        <p:attrNameLst>
                                          <p:attrName>ppt_y</p:attrName>
                                        </p:attrNameLst>
                                      </p:cBhvr>
                                      <p:tavLst>
                                        <p:tav tm="0">
                                          <p:val>
                                            <p:strVal val="#ppt_y"/>
                                          </p:val>
                                        </p:tav>
                                        <p:tav tm="100000">
                                          <p:val>
                                            <p:strVal val="#ppt_y"/>
                                          </p:val>
                                        </p:tav>
                                      </p:tavLst>
                                    </p:anim>
                                  </p:childTnLst>
                                </p:cTn>
                              </p:par>
                              <p:par>
                                <p:cTn id="21" presetID="10"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grpId="1"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childTnLst>
                                </p:cTn>
                              </p:par>
                              <p:par>
                                <p:cTn id="27" presetID="10" presetClass="entr" presetSubtype="0" fill="hold" grpId="1"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childTnLst>
                                </p:cTn>
                              </p:par>
                              <p:par>
                                <p:cTn id="30" presetID="10" presetClass="entr" presetSubtype="0" fill="hold" grpId="1"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P spid="15" grpId="0" animBg="1"/>
      <p:bldP spid="15" grpId="1" animBg="1"/>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Blank">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6CE5F2-53ED-C3B3-6D82-2539D1BB2792}"/>
              </a:ext>
            </a:extLst>
          </p:cNvPr>
          <p:cNvSpPr>
            <a:spLocks noGrp="1"/>
          </p:cNvSpPr>
          <p:nvPr>
            <p:ph type="title"/>
          </p:nvPr>
        </p:nvSpPr>
        <p:spPr>
          <a:xfrm>
            <a:off x="1100665" y="741152"/>
            <a:ext cx="3844559" cy="4101435"/>
          </a:xfrm>
        </p:spPr>
        <p:txBody>
          <a:bodyPr/>
          <a:lstStyle/>
          <a:p>
            <a:r>
              <a:rPr lang="en-US"/>
              <a:t>Click to edit Master title style</a:t>
            </a:r>
          </a:p>
        </p:txBody>
      </p:sp>
      <p:grpSp>
        <p:nvGrpSpPr>
          <p:cNvPr id="9" name="Group 2">
            <a:extLst>
              <a:ext uri="{FF2B5EF4-FFF2-40B4-BE49-F238E27FC236}">
                <a16:creationId xmlns:a16="http://schemas.microsoft.com/office/drawing/2014/main" id="{6F69B403-170D-17CA-4951-BF98716B92A0}"/>
              </a:ext>
            </a:extLst>
          </p:cNvPr>
          <p:cNvGrpSpPr/>
          <p:nvPr userDrawn="1"/>
        </p:nvGrpSpPr>
        <p:grpSpPr>
          <a:xfrm>
            <a:off x="10239772" y="6174922"/>
            <a:ext cx="1400049" cy="253871"/>
            <a:chOff x="-3" y="-361"/>
            <a:chExt cx="1400049" cy="253871"/>
          </a:xfrm>
          <a:noFill/>
        </p:grpSpPr>
        <p:sp>
          <p:nvSpPr>
            <p:cNvPr id="10" name="Free Form 3">
              <a:extLst>
                <a:ext uri="{FF2B5EF4-FFF2-40B4-BE49-F238E27FC236}">
                  <a16:creationId xmlns:a16="http://schemas.microsoft.com/office/drawing/2014/main" id="{1AA05430-36C0-C579-690A-B2F5C6058E8A}"/>
                </a:ext>
              </a:extLst>
            </p:cNvPr>
            <p:cNvSpPr/>
            <p:nvPr/>
          </p:nvSpPr>
          <p:spPr>
            <a:xfrm>
              <a:off x="-3" y="42502"/>
              <a:ext cx="812391" cy="196751"/>
            </a:xfrm>
            <a:custGeom>
              <a:avLst/>
              <a:gdLst/>
              <a:ahLst/>
              <a:cxnLst/>
              <a:rect l="0" t="0" r="0" b="0"/>
              <a:pathLst>
                <a:path w="812391" h="196751">
                  <a:moveTo>
                    <a:pt x="759624" y="125869"/>
                  </a:moveTo>
                  <a:cubicBezTo>
                    <a:pt x="786687" y="111538"/>
                    <a:pt x="798517" y="91914"/>
                    <a:pt x="798517" y="66222"/>
                  </a:cubicBezTo>
                  <a:cubicBezTo>
                    <a:pt x="798517" y="23127"/>
                    <a:pt x="770706" y="0"/>
                    <a:pt x="730162" y="0"/>
                  </a:cubicBezTo>
                  <a:lnTo>
                    <a:pt x="675948" y="0"/>
                  </a:lnTo>
                  <a:lnTo>
                    <a:pt x="675948" y="196268"/>
                  </a:lnTo>
                  <a:lnTo>
                    <a:pt x="715945" y="196268"/>
                  </a:lnTo>
                  <a:lnTo>
                    <a:pt x="715945" y="132521"/>
                  </a:lnTo>
                  <a:lnTo>
                    <a:pt x="716491" y="132521"/>
                  </a:lnTo>
                  <a:lnTo>
                    <a:pt x="763521" y="196268"/>
                  </a:lnTo>
                  <a:lnTo>
                    <a:pt x="812391" y="196268"/>
                  </a:lnTo>
                  <a:close/>
                  <a:moveTo>
                    <a:pt x="715945" y="39591"/>
                  </a:moveTo>
                  <a:lnTo>
                    <a:pt x="721404" y="39591"/>
                  </a:lnTo>
                  <a:cubicBezTo>
                    <a:pt x="742665" y="39591"/>
                    <a:pt x="758735" y="43437"/>
                    <a:pt x="758735" y="68240"/>
                  </a:cubicBezTo>
                  <a:cubicBezTo>
                    <a:pt x="758735" y="86126"/>
                    <a:pt x="743211" y="92853"/>
                    <a:pt x="721137" y="92853"/>
                  </a:cubicBezTo>
                  <a:lnTo>
                    <a:pt x="715945" y="92853"/>
                  </a:lnTo>
                  <a:close/>
                  <a:moveTo>
                    <a:pt x="584274" y="0"/>
                  </a:moveTo>
                  <a:lnTo>
                    <a:pt x="512086" y="98362"/>
                  </a:lnTo>
                  <a:lnTo>
                    <a:pt x="584135" y="196611"/>
                  </a:lnTo>
                  <a:lnTo>
                    <a:pt x="632954" y="196751"/>
                  </a:lnTo>
                  <a:lnTo>
                    <a:pt x="560423" y="98362"/>
                  </a:lnTo>
                  <a:lnTo>
                    <a:pt x="632954" y="0"/>
                  </a:lnTo>
                  <a:close/>
                  <a:moveTo>
                    <a:pt x="283765" y="0"/>
                  </a:moveTo>
                  <a:lnTo>
                    <a:pt x="283765" y="196751"/>
                  </a:lnTo>
                  <a:lnTo>
                    <a:pt x="323827" y="196751"/>
                  </a:lnTo>
                  <a:lnTo>
                    <a:pt x="323827" y="62262"/>
                  </a:lnTo>
                  <a:lnTo>
                    <a:pt x="422405" y="196751"/>
                  </a:lnTo>
                  <a:lnTo>
                    <a:pt x="462593" y="196751"/>
                  </a:lnTo>
                  <a:lnTo>
                    <a:pt x="462593" y="0"/>
                  </a:lnTo>
                  <a:lnTo>
                    <a:pt x="422545" y="0"/>
                  </a:lnTo>
                  <a:lnTo>
                    <a:pt x="422545" y="129233"/>
                  </a:lnTo>
                  <a:lnTo>
                    <a:pt x="328676" y="0"/>
                  </a:lnTo>
                  <a:close/>
                  <a:moveTo>
                    <a:pt x="180884" y="196751"/>
                  </a:moveTo>
                  <a:lnTo>
                    <a:pt x="220945" y="196751"/>
                  </a:lnTo>
                  <a:lnTo>
                    <a:pt x="220945" y="0"/>
                  </a:lnTo>
                  <a:lnTo>
                    <a:pt x="180884" y="0"/>
                  </a:lnTo>
                  <a:close/>
                  <a:moveTo>
                    <a:pt x="129271" y="39401"/>
                  </a:moveTo>
                  <a:lnTo>
                    <a:pt x="84628" y="39401"/>
                  </a:lnTo>
                  <a:lnTo>
                    <a:pt x="84628" y="196268"/>
                  </a:lnTo>
                  <a:lnTo>
                    <a:pt x="44643" y="196268"/>
                  </a:lnTo>
                  <a:lnTo>
                    <a:pt x="44643" y="39401"/>
                  </a:lnTo>
                  <a:lnTo>
                    <a:pt x="0" y="39401"/>
                  </a:lnTo>
                  <a:lnTo>
                    <a:pt x="0" y="0"/>
                  </a:lnTo>
                  <a:lnTo>
                    <a:pt x="129271" y="0"/>
                  </a:lnTo>
                  <a:close/>
                </a:path>
              </a:pathLst>
            </a:custGeom>
            <a:solidFill>
              <a:schemeClr val="tx1"/>
            </a:solidFill>
            <a:ln w="12573" cap="flat" cmpd="sng">
              <a:noFill/>
              <a:prstDash val="solid"/>
              <a:miter lim="800000"/>
            </a:ln>
          </p:spPr>
          <p:txBody>
            <a:bodyPr anchor="ctr">
              <a:spAutoFit/>
            </a:bodyPr>
            <a:lstStyle/>
            <a:p>
              <a:pPr algn="ctr"/>
              <a:endParaRPr lang="en-US"/>
            </a:p>
          </p:txBody>
        </p:sp>
        <p:sp>
          <p:nvSpPr>
            <p:cNvPr id="11" name="Free Form 4">
              <a:extLst>
                <a:ext uri="{FF2B5EF4-FFF2-40B4-BE49-F238E27FC236}">
                  <a16:creationId xmlns:a16="http://schemas.microsoft.com/office/drawing/2014/main" id="{36F06A1D-6864-20A3-1007-CADCD61A9EF6}"/>
                </a:ext>
              </a:extLst>
            </p:cNvPr>
            <p:cNvSpPr/>
            <p:nvPr/>
          </p:nvSpPr>
          <p:spPr>
            <a:xfrm>
              <a:off x="828833" y="-361"/>
              <a:ext cx="571213" cy="253871"/>
            </a:xfrm>
            <a:custGeom>
              <a:avLst/>
              <a:gdLst/>
              <a:ahLst/>
              <a:cxnLst/>
              <a:rect l="0" t="0" r="0" b="0"/>
              <a:pathLst>
                <a:path w="571213" h="253872">
                  <a:moveTo>
                    <a:pt x="565919" y="101307"/>
                  </a:moveTo>
                  <a:cubicBezTo>
                    <a:pt x="565919" y="101307"/>
                    <a:pt x="559814" y="95341"/>
                    <a:pt x="541865" y="82241"/>
                  </a:cubicBezTo>
                  <a:cubicBezTo>
                    <a:pt x="541865" y="82241"/>
                    <a:pt x="540227" y="81048"/>
                    <a:pt x="539415" y="80642"/>
                  </a:cubicBezTo>
                  <a:cubicBezTo>
                    <a:pt x="539415" y="80642"/>
                    <a:pt x="536559" y="79462"/>
                    <a:pt x="534122" y="81835"/>
                  </a:cubicBezTo>
                  <a:cubicBezTo>
                    <a:pt x="532903" y="83028"/>
                    <a:pt x="523916" y="93767"/>
                    <a:pt x="513736" y="105674"/>
                  </a:cubicBezTo>
                  <a:cubicBezTo>
                    <a:pt x="513736" y="105674"/>
                    <a:pt x="500281" y="120779"/>
                    <a:pt x="485607" y="137459"/>
                  </a:cubicBezTo>
                  <a:lnTo>
                    <a:pt x="453390" y="174410"/>
                  </a:lnTo>
                  <a:lnTo>
                    <a:pt x="437841" y="192232"/>
                  </a:lnTo>
                  <a:cubicBezTo>
                    <a:pt x="423865" y="206614"/>
                    <a:pt x="404520" y="224892"/>
                    <a:pt x="397526" y="223674"/>
                  </a:cubicBezTo>
                  <a:cubicBezTo>
                    <a:pt x="394263" y="218901"/>
                    <a:pt x="393857" y="211755"/>
                    <a:pt x="395495" y="204608"/>
                  </a:cubicBezTo>
                  <a:cubicBezTo>
                    <a:pt x="395495" y="204608"/>
                    <a:pt x="398757" y="190696"/>
                    <a:pt x="406906" y="175603"/>
                  </a:cubicBezTo>
                  <a:cubicBezTo>
                    <a:pt x="410169" y="169637"/>
                    <a:pt x="416693" y="158124"/>
                    <a:pt x="424030" y="147398"/>
                  </a:cubicBezTo>
                  <a:cubicBezTo>
                    <a:pt x="424030" y="147398"/>
                    <a:pt x="434223" y="131099"/>
                    <a:pt x="445635" y="115613"/>
                  </a:cubicBezTo>
                  <a:lnTo>
                    <a:pt x="471326" y="80249"/>
                  </a:lnTo>
                  <a:lnTo>
                    <a:pt x="493756" y="49263"/>
                  </a:lnTo>
                  <a:cubicBezTo>
                    <a:pt x="493756" y="49263"/>
                    <a:pt x="498237" y="44097"/>
                    <a:pt x="498643" y="38537"/>
                  </a:cubicBezTo>
                  <a:cubicBezTo>
                    <a:pt x="498643" y="38537"/>
                    <a:pt x="500281" y="29004"/>
                    <a:pt x="492525" y="17479"/>
                  </a:cubicBezTo>
                  <a:cubicBezTo>
                    <a:pt x="492525" y="17479"/>
                    <a:pt x="481926" y="1980"/>
                    <a:pt x="471733" y="393"/>
                  </a:cubicBezTo>
                  <a:cubicBezTo>
                    <a:pt x="471733" y="393"/>
                    <a:pt x="469702" y="0"/>
                    <a:pt x="468483" y="1980"/>
                  </a:cubicBezTo>
                  <a:cubicBezTo>
                    <a:pt x="468483" y="1980"/>
                    <a:pt x="466846" y="3579"/>
                    <a:pt x="468064" y="5953"/>
                  </a:cubicBezTo>
                  <a:cubicBezTo>
                    <a:pt x="468483" y="9939"/>
                    <a:pt x="468064" y="13506"/>
                    <a:pt x="467658" y="16679"/>
                  </a:cubicBezTo>
                  <a:cubicBezTo>
                    <a:pt x="467658" y="16679"/>
                    <a:pt x="466439" y="26225"/>
                    <a:pt x="462365" y="32178"/>
                  </a:cubicBezTo>
                  <a:cubicBezTo>
                    <a:pt x="459102" y="38537"/>
                    <a:pt x="452172" y="49657"/>
                    <a:pt x="444835" y="60789"/>
                  </a:cubicBezTo>
                  <a:cubicBezTo>
                    <a:pt x="444835" y="60789"/>
                    <a:pt x="435035" y="76669"/>
                    <a:pt x="424449" y="92168"/>
                  </a:cubicBezTo>
                  <a:cubicBezTo>
                    <a:pt x="414649" y="106080"/>
                    <a:pt x="404456" y="121173"/>
                    <a:pt x="397120" y="134285"/>
                  </a:cubicBezTo>
                  <a:cubicBezTo>
                    <a:pt x="397120" y="134285"/>
                    <a:pt x="385708" y="152958"/>
                    <a:pt x="377952" y="167657"/>
                  </a:cubicBezTo>
                  <a:cubicBezTo>
                    <a:pt x="377952" y="167657"/>
                    <a:pt x="368572" y="187916"/>
                    <a:pt x="370222" y="203808"/>
                  </a:cubicBezTo>
                  <a:cubicBezTo>
                    <a:pt x="370222" y="203808"/>
                    <a:pt x="371034" y="220094"/>
                    <a:pt x="380402" y="227253"/>
                  </a:cubicBezTo>
                  <a:lnTo>
                    <a:pt x="392232" y="234400"/>
                  </a:lnTo>
                  <a:cubicBezTo>
                    <a:pt x="392232" y="234400"/>
                    <a:pt x="401613" y="240353"/>
                    <a:pt x="406094" y="239566"/>
                  </a:cubicBezTo>
                  <a:cubicBezTo>
                    <a:pt x="406094" y="239566"/>
                    <a:pt x="417099" y="240353"/>
                    <a:pt x="424030" y="230820"/>
                  </a:cubicBezTo>
                  <a:cubicBezTo>
                    <a:pt x="424030" y="230820"/>
                    <a:pt x="429653" y="225299"/>
                    <a:pt x="450877" y="195177"/>
                  </a:cubicBezTo>
                  <a:cubicBezTo>
                    <a:pt x="456830" y="188589"/>
                    <a:pt x="464738" y="179843"/>
                    <a:pt x="475401" y="168050"/>
                  </a:cubicBezTo>
                  <a:cubicBezTo>
                    <a:pt x="482332" y="160510"/>
                    <a:pt x="494975" y="147398"/>
                    <a:pt x="505587" y="136266"/>
                  </a:cubicBezTo>
                  <a:cubicBezTo>
                    <a:pt x="505587" y="136266"/>
                    <a:pt x="516592" y="125146"/>
                    <a:pt x="525960" y="115613"/>
                  </a:cubicBezTo>
                  <a:lnTo>
                    <a:pt x="526366" y="116007"/>
                  </a:lnTo>
                  <a:cubicBezTo>
                    <a:pt x="521073" y="126339"/>
                    <a:pt x="515767" y="137865"/>
                    <a:pt x="511286" y="148185"/>
                  </a:cubicBezTo>
                  <a:cubicBezTo>
                    <a:pt x="511286" y="148185"/>
                    <a:pt x="504761" y="164471"/>
                    <a:pt x="498643" y="177190"/>
                  </a:cubicBezTo>
                  <a:cubicBezTo>
                    <a:pt x="498643" y="177190"/>
                    <a:pt x="493756" y="191889"/>
                    <a:pt x="485188" y="205395"/>
                  </a:cubicBezTo>
                  <a:cubicBezTo>
                    <a:pt x="485188" y="205395"/>
                    <a:pt x="475820" y="218114"/>
                    <a:pt x="466439" y="217314"/>
                  </a:cubicBezTo>
                  <a:cubicBezTo>
                    <a:pt x="466439" y="217314"/>
                    <a:pt x="459102" y="217314"/>
                    <a:pt x="451359" y="212948"/>
                  </a:cubicBezTo>
                  <a:cubicBezTo>
                    <a:pt x="451359" y="212948"/>
                    <a:pt x="448503" y="211361"/>
                    <a:pt x="446053" y="213341"/>
                  </a:cubicBezTo>
                  <a:cubicBezTo>
                    <a:pt x="446053" y="213341"/>
                    <a:pt x="444022" y="214928"/>
                    <a:pt x="445635" y="217314"/>
                  </a:cubicBezTo>
                  <a:cubicBezTo>
                    <a:pt x="445635" y="217314"/>
                    <a:pt x="462771" y="238779"/>
                    <a:pt x="480301" y="239566"/>
                  </a:cubicBezTo>
                  <a:cubicBezTo>
                    <a:pt x="480301" y="239566"/>
                    <a:pt x="508836" y="241559"/>
                    <a:pt x="521885" y="198249"/>
                  </a:cubicBezTo>
                  <a:cubicBezTo>
                    <a:pt x="525147" y="187129"/>
                    <a:pt x="530047" y="175997"/>
                    <a:pt x="534934" y="163278"/>
                  </a:cubicBezTo>
                  <a:cubicBezTo>
                    <a:pt x="547983" y="133486"/>
                    <a:pt x="567557" y="114026"/>
                    <a:pt x="567557" y="114026"/>
                  </a:cubicBezTo>
                  <a:cubicBezTo>
                    <a:pt x="567557" y="114026"/>
                    <a:pt x="570819" y="111234"/>
                    <a:pt x="570819" y="108847"/>
                  </a:cubicBezTo>
                  <a:cubicBezTo>
                    <a:pt x="570819" y="108847"/>
                    <a:pt x="571213" y="104887"/>
                    <a:pt x="565919" y="101307"/>
                  </a:cubicBezTo>
                  <a:close/>
                  <a:moveTo>
                    <a:pt x="375502" y="141838"/>
                  </a:moveTo>
                  <a:cubicBezTo>
                    <a:pt x="375502" y="141838"/>
                    <a:pt x="375921" y="133092"/>
                    <a:pt x="370209" y="127520"/>
                  </a:cubicBezTo>
                  <a:cubicBezTo>
                    <a:pt x="370209" y="127520"/>
                    <a:pt x="364497" y="120779"/>
                    <a:pt x="354723" y="121566"/>
                  </a:cubicBezTo>
                  <a:cubicBezTo>
                    <a:pt x="354723" y="121566"/>
                    <a:pt x="353492" y="121973"/>
                    <a:pt x="353085" y="122366"/>
                  </a:cubicBezTo>
                  <a:cubicBezTo>
                    <a:pt x="353085" y="122366"/>
                    <a:pt x="352679" y="123166"/>
                    <a:pt x="354304" y="123953"/>
                  </a:cubicBezTo>
                  <a:cubicBezTo>
                    <a:pt x="354304" y="123953"/>
                    <a:pt x="357160" y="125146"/>
                    <a:pt x="356754" y="129119"/>
                  </a:cubicBezTo>
                  <a:cubicBezTo>
                    <a:pt x="356754" y="129119"/>
                    <a:pt x="356348" y="138652"/>
                    <a:pt x="351854" y="148985"/>
                  </a:cubicBezTo>
                  <a:cubicBezTo>
                    <a:pt x="344111" y="170043"/>
                    <a:pt x="319244" y="201422"/>
                    <a:pt x="309864" y="210168"/>
                  </a:cubicBezTo>
                  <a:cubicBezTo>
                    <a:pt x="309864" y="210168"/>
                    <a:pt x="289478" y="229234"/>
                    <a:pt x="280097" y="228040"/>
                  </a:cubicBezTo>
                  <a:cubicBezTo>
                    <a:pt x="280097" y="228040"/>
                    <a:pt x="277254" y="228040"/>
                    <a:pt x="276847" y="226847"/>
                  </a:cubicBezTo>
                  <a:cubicBezTo>
                    <a:pt x="276847" y="226847"/>
                    <a:pt x="267467" y="205395"/>
                    <a:pt x="299671" y="161297"/>
                  </a:cubicBezTo>
                  <a:cubicBezTo>
                    <a:pt x="299671" y="161297"/>
                    <a:pt x="330250" y="121566"/>
                    <a:pt x="360828" y="114420"/>
                  </a:cubicBezTo>
                  <a:cubicBezTo>
                    <a:pt x="360828" y="114420"/>
                    <a:pt x="362872" y="114026"/>
                    <a:pt x="363685" y="115613"/>
                  </a:cubicBezTo>
                  <a:cubicBezTo>
                    <a:pt x="363685" y="115613"/>
                    <a:pt x="364916" y="117200"/>
                    <a:pt x="368165" y="116806"/>
                  </a:cubicBezTo>
                  <a:cubicBezTo>
                    <a:pt x="368165" y="116806"/>
                    <a:pt x="371847" y="115613"/>
                    <a:pt x="370615" y="112033"/>
                  </a:cubicBezTo>
                  <a:cubicBezTo>
                    <a:pt x="370615" y="112033"/>
                    <a:pt x="368165" y="104087"/>
                    <a:pt x="361654" y="97334"/>
                  </a:cubicBezTo>
                  <a:cubicBezTo>
                    <a:pt x="361654" y="97334"/>
                    <a:pt x="355116" y="90581"/>
                    <a:pt x="346561" y="90987"/>
                  </a:cubicBezTo>
                  <a:cubicBezTo>
                    <a:pt x="340036" y="91381"/>
                    <a:pt x="332293" y="92955"/>
                    <a:pt x="326581" y="96535"/>
                  </a:cubicBezTo>
                  <a:cubicBezTo>
                    <a:pt x="326581" y="96535"/>
                    <a:pt x="318026" y="100508"/>
                    <a:pt x="311907" y="105280"/>
                  </a:cubicBezTo>
                  <a:cubicBezTo>
                    <a:pt x="302120" y="112820"/>
                    <a:pt x="293971" y="121173"/>
                    <a:pt x="287040" y="128713"/>
                  </a:cubicBezTo>
                  <a:cubicBezTo>
                    <a:pt x="280097" y="136266"/>
                    <a:pt x="274804" y="143818"/>
                    <a:pt x="270729" y="150965"/>
                  </a:cubicBezTo>
                  <a:cubicBezTo>
                    <a:pt x="264205" y="162084"/>
                    <a:pt x="260536" y="172023"/>
                    <a:pt x="258086" y="180363"/>
                  </a:cubicBezTo>
                  <a:cubicBezTo>
                    <a:pt x="258086" y="180363"/>
                    <a:pt x="254012" y="194669"/>
                    <a:pt x="254824" y="204215"/>
                  </a:cubicBezTo>
                  <a:cubicBezTo>
                    <a:pt x="254824" y="204215"/>
                    <a:pt x="255243" y="227253"/>
                    <a:pt x="273166" y="234400"/>
                  </a:cubicBezTo>
                  <a:cubicBezTo>
                    <a:pt x="273166" y="234400"/>
                    <a:pt x="276035" y="238373"/>
                    <a:pt x="285809" y="239566"/>
                  </a:cubicBezTo>
                  <a:cubicBezTo>
                    <a:pt x="285809" y="239566"/>
                    <a:pt x="323319" y="243133"/>
                    <a:pt x="360828" y="184336"/>
                  </a:cubicBezTo>
                  <a:cubicBezTo>
                    <a:pt x="360828" y="184336"/>
                    <a:pt x="377952" y="158517"/>
                    <a:pt x="375502" y="141838"/>
                  </a:cubicBezTo>
                  <a:close/>
                  <a:moveTo>
                    <a:pt x="91330" y="195469"/>
                  </a:moveTo>
                  <a:cubicBezTo>
                    <a:pt x="74613" y="225667"/>
                    <a:pt x="71757" y="245520"/>
                    <a:pt x="71757" y="245520"/>
                  </a:cubicBezTo>
                  <a:cubicBezTo>
                    <a:pt x="71350" y="248299"/>
                    <a:pt x="71757" y="249899"/>
                    <a:pt x="71757" y="249899"/>
                  </a:cubicBezTo>
                  <a:cubicBezTo>
                    <a:pt x="72175" y="251486"/>
                    <a:pt x="71350" y="252285"/>
                    <a:pt x="71350" y="252285"/>
                  </a:cubicBezTo>
                  <a:cubicBezTo>
                    <a:pt x="70132" y="253872"/>
                    <a:pt x="68088" y="251486"/>
                    <a:pt x="68088" y="251486"/>
                  </a:cubicBezTo>
                  <a:cubicBezTo>
                    <a:pt x="60345" y="240747"/>
                    <a:pt x="56677" y="231620"/>
                    <a:pt x="56677" y="231620"/>
                  </a:cubicBezTo>
                  <a:cubicBezTo>
                    <a:pt x="53414" y="224067"/>
                    <a:pt x="55445" y="215728"/>
                    <a:pt x="55445" y="215728"/>
                  </a:cubicBezTo>
                  <a:cubicBezTo>
                    <a:pt x="59114" y="195862"/>
                    <a:pt x="76656" y="166857"/>
                    <a:pt x="76656" y="166857"/>
                  </a:cubicBezTo>
                  <a:cubicBezTo>
                    <a:pt x="105598" y="118786"/>
                    <a:pt x="143514" y="86595"/>
                    <a:pt x="143514" y="86595"/>
                  </a:cubicBezTo>
                  <a:cubicBezTo>
                    <a:pt x="106004" y="95341"/>
                    <a:pt x="75692" y="96623"/>
                    <a:pt x="75692" y="96623"/>
                  </a:cubicBezTo>
                  <a:cubicBezTo>
                    <a:pt x="14724" y="97410"/>
                    <a:pt x="3262" y="47271"/>
                    <a:pt x="3262" y="47271"/>
                  </a:cubicBezTo>
                  <a:cubicBezTo>
                    <a:pt x="0" y="40518"/>
                    <a:pt x="2030" y="38131"/>
                    <a:pt x="2030" y="38131"/>
                  </a:cubicBezTo>
                  <a:cubicBezTo>
                    <a:pt x="2449" y="36544"/>
                    <a:pt x="6524" y="39731"/>
                    <a:pt x="6524" y="39731"/>
                  </a:cubicBezTo>
                  <a:cubicBezTo>
                    <a:pt x="34653" y="54417"/>
                    <a:pt x="68494" y="53630"/>
                    <a:pt x="68494" y="53630"/>
                  </a:cubicBezTo>
                  <a:cubicBezTo>
                    <a:pt x="87662" y="54417"/>
                    <a:pt x="152082" y="46077"/>
                    <a:pt x="152082" y="46077"/>
                  </a:cubicBezTo>
                  <a:cubicBezTo>
                    <a:pt x="207934" y="40911"/>
                    <a:pt x="232813" y="39324"/>
                    <a:pt x="232813" y="39324"/>
                  </a:cubicBezTo>
                  <a:cubicBezTo>
                    <a:pt x="289478" y="34552"/>
                    <a:pt x="313126" y="53630"/>
                    <a:pt x="313126" y="53630"/>
                  </a:cubicBezTo>
                  <a:cubicBezTo>
                    <a:pt x="321694" y="58796"/>
                    <a:pt x="325350" y="70703"/>
                    <a:pt x="325350" y="70703"/>
                  </a:cubicBezTo>
                  <a:cubicBezTo>
                    <a:pt x="326175" y="72302"/>
                    <a:pt x="324537" y="73089"/>
                    <a:pt x="324537" y="73089"/>
                  </a:cubicBezTo>
                  <a:cubicBezTo>
                    <a:pt x="323319" y="73496"/>
                    <a:pt x="322088" y="71909"/>
                    <a:pt x="322088" y="71909"/>
                  </a:cubicBezTo>
                  <a:cubicBezTo>
                    <a:pt x="320057" y="69522"/>
                    <a:pt x="313938" y="68329"/>
                    <a:pt x="313938" y="68329"/>
                  </a:cubicBezTo>
                  <a:cubicBezTo>
                    <a:pt x="285403" y="63569"/>
                    <a:pt x="260523" y="63569"/>
                    <a:pt x="260523" y="63569"/>
                  </a:cubicBezTo>
                  <a:cubicBezTo>
                    <a:pt x="220577" y="64750"/>
                    <a:pt x="194479" y="70322"/>
                    <a:pt x="194479" y="70322"/>
                  </a:cubicBezTo>
                  <a:lnTo>
                    <a:pt x="196928" y="73889"/>
                  </a:lnTo>
                  <a:cubicBezTo>
                    <a:pt x="200191" y="77075"/>
                    <a:pt x="198553" y="79055"/>
                    <a:pt x="198553" y="79055"/>
                  </a:cubicBezTo>
                  <a:cubicBezTo>
                    <a:pt x="197335" y="81048"/>
                    <a:pt x="193666" y="84222"/>
                    <a:pt x="193666" y="84222"/>
                  </a:cubicBezTo>
                  <a:cubicBezTo>
                    <a:pt x="114572" y="153745"/>
                    <a:pt x="91330" y="195469"/>
                    <a:pt x="91330" y="195469"/>
                  </a:cubicBezTo>
                  <a:close/>
                  <a:moveTo>
                    <a:pt x="261349" y="141838"/>
                  </a:moveTo>
                  <a:cubicBezTo>
                    <a:pt x="261349" y="141838"/>
                    <a:pt x="261767" y="133092"/>
                    <a:pt x="256043" y="127520"/>
                  </a:cubicBezTo>
                  <a:cubicBezTo>
                    <a:pt x="256043" y="127520"/>
                    <a:pt x="250343" y="120779"/>
                    <a:pt x="240556" y="121566"/>
                  </a:cubicBezTo>
                  <a:cubicBezTo>
                    <a:pt x="240556" y="121566"/>
                    <a:pt x="239338" y="121973"/>
                    <a:pt x="238932" y="122366"/>
                  </a:cubicBezTo>
                  <a:cubicBezTo>
                    <a:pt x="238932" y="122366"/>
                    <a:pt x="238513" y="123166"/>
                    <a:pt x="240150" y="123953"/>
                  </a:cubicBezTo>
                  <a:cubicBezTo>
                    <a:pt x="240150" y="123953"/>
                    <a:pt x="243006" y="125146"/>
                    <a:pt x="242600" y="129119"/>
                  </a:cubicBezTo>
                  <a:cubicBezTo>
                    <a:pt x="242600" y="129119"/>
                    <a:pt x="242181" y="138652"/>
                    <a:pt x="237700" y="148985"/>
                  </a:cubicBezTo>
                  <a:cubicBezTo>
                    <a:pt x="229957" y="170043"/>
                    <a:pt x="205090" y="201422"/>
                    <a:pt x="195710" y="210168"/>
                  </a:cubicBezTo>
                  <a:cubicBezTo>
                    <a:pt x="195710" y="210168"/>
                    <a:pt x="175324" y="229234"/>
                    <a:pt x="165943" y="228040"/>
                  </a:cubicBezTo>
                  <a:cubicBezTo>
                    <a:pt x="165943" y="228040"/>
                    <a:pt x="163087" y="228040"/>
                    <a:pt x="162681" y="226847"/>
                  </a:cubicBezTo>
                  <a:cubicBezTo>
                    <a:pt x="162681" y="226847"/>
                    <a:pt x="153313" y="205395"/>
                    <a:pt x="185517" y="161297"/>
                  </a:cubicBezTo>
                  <a:cubicBezTo>
                    <a:pt x="185517" y="161297"/>
                    <a:pt x="216096" y="121566"/>
                    <a:pt x="246662" y="114420"/>
                  </a:cubicBezTo>
                  <a:cubicBezTo>
                    <a:pt x="246662" y="114420"/>
                    <a:pt x="248706" y="114026"/>
                    <a:pt x="249518" y="115613"/>
                  </a:cubicBezTo>
                  <a:cubicBezTo>
                    <a:pt x="249518" y="115613"/>
                    <a:pt x="250749" y="117200"/>
                    <a:pt x="254012" y="116806"/>
                  </a:cubicBezTo>
                  <a:cubicBezTo>
                    <a:pt x="254012" y="116806"/>
                    <a:pt x="257680" y="115613"/>
                    <a:pt x="256461" y="112033"/>
                  </a:cubicBezTo>
                  <a:cubicBezTo>
                    <a:pt x="256461" y="112033"/>
                    <a:pt x="254012" y="104087"/>
                    <a:pt x="247487" y="97334"/>
                  </a:cubicBezTo>
                  <a:cubicBezTo>
                    <a:pt x="247487" y="97334"/>
                    <a:pt x="240963" y="90581"/>
                    <a:pt x="232394" y="90987"/>
                  </a:cubicBezTo>
                  <a:cubicBezTo>
                    <a:pt x="225883" y="91381"/>
                    <a:pt x="218127" y="92955"/>
                    <a:pt x="212427" y="96535"/>
                  </a:cubicBezTo>
                  <a:cubicBezTo>
                    <a:pt x="212427" y="96535"/>
                    <a:pt x="203859" y="100508"/>
                    <a:pt x="197741" y="105280"/>
                  </a:cubicBezTo>
                  <a:cubicBezTo>
                    <a:pt x="187967" y="112820"/>
                    <a:pt x="179805" y="121173"/>
                    <a:pt x="172874" y="128713"/>
                  </a:cubicBezTo>
                  <a:cubicBezTo>
                    <a:pt x="165943" y="136266"/>
                    <a:pt x="160637" y="143818"/>
                    <a:pt x="156563" y="150965"/>
                  </a:cubicBezTo>
                  <a:cubicBezTo>
                    <a:pt x="150051" y="162084"/>
                    <a:pt x="146370" y="172023"/>
                    <a:pt x="143933" y="180363"/>
                  </a:cubicBezTo>
                  <a:cubicBezTo>
                    <a:pt x="143933" y="180363"/>
                    <a:pt x="139858" y="194669"/>
                    <a:pt x="140670" y="204215"/>
                  </a:cubicBezTo>
                  <a:cubicBezTo>
                    <a:pt x="140670" y="204215"/>
                    <a:pt x="141076" y="227253"/>
                    <a:pt x="159013" y="234400"/>
                  </a:cubicBezTo>
                  <a:cubicBezTo>
                    <a:pt x="159013" y="234400"/>
                    <a:pt x="161869" y="238373"/>
                    <a:pt x="171655" y="239566"/>
                  </a:cubicBezTo>
                  <a:cubicBezTo>
                    <a:pt x="171655" y="239566"/>
                    <a:pt x="209165" y="243133"/>
                    <a:pt x="246662" y="184336"/>
                  </a:cubicBezTo>
                  <a:cubicBezTo>
                    <a:pt x="246662" y="184336"/>
                    <a:pt x="263798" y="158517"/>
                    <a:pt x="261349" y="141838"/>
                  </a:cubicBezTo>
                  <a:close/>
                </a:path>
              </a:pathLst>
            </a:custGeom>
            <a:solidFill>
              <a:srgbClr val="9443F9"/>
            </a:solidFill>
            <a:ln w="12573" cap="flat" cmpd="sng">
              <a:noFill/>
              <a:prstDash val="solid"/>
              <a:miter lim="800000"/>
            </a:ln>
          </p:spPr>
          <p:txBody>
            <a:bodyPr anchor="ctr">
              <a:spAutoFit/>
            </a:bodyPr>
            <a:lstStyle/>
            <a:p>
              <a:pPr algn="ctr"/>
              <a:endParaRPr lang="en-US"/>
            </a:p>
          </p:txBody>
        </p:sp>
      </p:grpSp>
    </p:spTree>
    <p:extLst>
      <p:ext uri="{BB962C8B-B14F-4D97-AF65-F5344CB8AC3E}">
        <p14:creationId xmlns:p14="http://schemas.microsoft.com/office/powerpoint/2010/main" val="9354471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inkr tools ">
    <p:bg>
      <p:bgPr>
        <a:solidFill>
          <a:schemeClr val="bg1"/>
        </a:solidFill>
        <a:effectLst/>
      </p:bgPr>
    </p:bg>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4A772FC9-16F6-DB7C-CDAC-00343DFF5C25}"/>
              </a:ext>
            </a:extLst>
          </p:cNvPr>
          <p:cNvSpPr txBox="1"/>
          <p:nvPr userDrawn="1"/>
        </p:nvSpPr>
        <p:spPr>
          <a:xfrm>
            <a:off x="1611844" y="6509304"/>
            <a:ext cx="886715" cy="238902"/>
          </a:xfrm>
          <a:prstGeom prst="rect">
            <a:avLst/>
          </a:prstGeom>
          <a:noFill/>
        </p:spPr>
        <p:txBody>
          <a:bodyPr wrap="square" lIns="36000" tIns="36000" rIns="36000" bIns="36000" rtlCol="0">
            <a:spAutoFit/>
          </a:bodyPr>
          <a:lstStyle/>
          <a:p>
            <a:pPr>
              <a:lnSpc>
                <a:spcPct val="90000"/>
              </a:lnSpc>
            </a:pPr>
            <a:r>
              <a:rPr lang="en-US" sz="600" noProof="1">
                <a:solidFill>
                  <a:schemeClr val="tx1"/>
                </a:solidFill>
                <a:effectLst/>
                <a:latin typeface="+mn-lt"/>
              </a:rPr>
              <a:t>Designed by: </a:t>
            </a:r>
            <a:r>
              <a:rPr lang="en-US" sz="600" b="1" noProof="1">
                <a:solidFill>
                  <a:schemeClr val="tx1"/>
                </a:solidFill>
                <a:effectLst/>
                <a:latin typeface="+mn-lt"/>
              </a:rPr>
              <a:t>Tinkr AS </a:t>
            </a:r>
            <a:br>
              <a:rPr lang="en-US" sz="600" b="1" noProof="1">
                <a:solidFill>
                  <a:schemeClr val="tx1"/>
                </a:solidFill>
                <a:effectLst/>
                <a:latin typeface="+mn-lt"/>
              </a:rPr>
            </a:br>
            <a:r>
              <a:rPr lang="en-US" sz="600" noProof="1">
                <a:solidFill>
                  <a:schemeClr val="tx1"/>
                </a:solidFill>
                <a:effectLst/>
                <a:latin typeface="+mn-lt"/>
              </a:rPr>
              <a:t>www.tinkr.no</a:t>
            </a:r>
            <a:r>
              <a:rPr lang="en-US" sz="600" b="1" noProof="1">
                <a:solidFill>
                  <a:schemeClr val="tx1"/>
                </a:solidFill>
                <a:effectLst/>
                <a:latin typeface="+mn-lt"/>
              </a:rPr>
              <a:t> </a:t>
            </a:r>
            <a:endParaRPr lang="en-US" sz="6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528537"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2485830" y="6550303"/>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Footer Placeholder 53">
            <a:extLst>
              <a:ext uri="{FF2B5EF4-FFF2-40B4-BE49-F238E27FC236}">
                <a16:creationId xmlns:a16="http://schemas.microsoft.com/office/drawing/2014/main" id="{AF2C05CC-9EC8-6F66-1077-473C9419154D}"/>
              </a:ext>
            </a:extLst>
          </p:cNvPr>
          <p:cNvSpPr>
            <a:spLocks noGrp="1"/>
          </p:cNvSpPr>
          <p:nvPr>
            <p:ph type="ftr" sz="quarter" idx="12"/>
          </p:nvPr>
        </p:nvSpPr>
        <p:spPr>
          <a:xfrm>
            <a:off x="2615421" y="6509832"/>
            <a:ext cx="8841782" cy="211203"/>
          </a:xfrm>
        </p:spPr>
        <p:txBody>
          <a:bodyPr/>
          <a:lstStyle>
            <a:lvl1pPr algn="l">
              <a:defRPr sz="900"/>
            </a:lvl1pPr>
          </a:lstStyle>
          <a:p>
            <a:endParaRPr lang="nb-NO" sz="900"/>
          </a:p>
        </p:txBody>
      </p:sp>
      <p:pic>
        <p:nvPicPr>
          <p:cNvPr id="6" name="Graphic 5">
            <a:extLst>
              <a:ext uri="{FF2B5EF4-FFF2-40B4-BE49-F238E27FC236}">
                <a16:creationId xmlns:a16="http://schemas.microsoft.com/office/drawing/2014/main" id="{9D07ABBA-8284-39A9-D40B-854A53BCE58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10358" y="6543701"/>
            <a:ext cx="1197329" cy="146769"/>
          </a:xfrm>
          <a:prstGeom prst="rect">
            <a:avLst/>
          </a:prstGeom>
        </p:spPr>
      </p:pic>
    </p:spTree>
    <p:extLst>
      <p:ext uri="{BB962C8B-B14F-4D97-AF65-F5344CB8AC3E}">
        <p14:creationId xmlns:p14="http://schemas.microsoft.com/office/powerpoint/2010/main" val="429465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E41206E-F2FB-091A-5550-F39A4BD27F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TextBox 3">
            <a:hlinkClick r:id="rId3"/>
            <a:extLst>
              <a:ext uri="{FF2B5EF4-FFF2-40B4-BE49-F238E27FC236}">
                <a16:creationId xmlns:a16="http://schemas.microsoft.com/office/drawing/2014/main" id="{A7D9E269-E9A6-8D30-94A5-01386858CBE1}"/>
              </a:ext>
            </a:extLst>
          </p:cNvPr>
          <p:cNvSpPr txBox="1"/>
          <p:nvPr userDrawn="1"/>
        </p:nvSpPr>
        <p:spPr>
          <a:xfrm>
            <a:off x="635894" y="5433044"/>
            <a:ext cx="11556106" cy="400110"/>
          </a:xfrm>
          <a:prstGeom prst="rect">
            <a:avLst/>
          </a:prstGeom>
          <a:noFill/>
        </p:spPr>
        <p:txBody>
          <a:bodyPr wrap="square" rtlCol="0">
            <a:spAutoFit/>
          </a:bodyPr>
          <a:lstStyle/>
          <a:p>
            <a:pPr algn="ctr"/>
            <a:r>
              <a:rPr lang="en-US" sz="2000" b="0" spc="70" baseline="0" dirty="0" err="1">
                <a:solidFill>
                  <a:schemeClr val="bg1"/>
                </a:solidFill>
                <a:latin typeface="+mj-lt"/>
                <a:ea typeface="Open Sans ExtraBold" panose="020B0606030504020204" pitchFamily="34" charset="0"/>
                <a:cs typeface="Open Sans ExtraBold" panose="020B0606030504020204" pitchFamily="34" charset="0"/>
              </a:rPr>
              <a:t>www.tinkr.</a:t>
            </a:r>
            <a:r>
              <a:rPr lang="en-US" sz="2000" b="0" spc="70" baseline="0" dirty="0" err="1">
                <a:solidFill>
                  <a:schemeClr val="bg2">
                    <a:lumMod val="20000"/>
                    <a:lumOff val="80000"/>
                  </a:schemeClr>
                </a:solidFill>
                <a:latin typeface="+mj-lt"/>
                <a:ea typeface="Open Sans ExtraBold" panose="020B0606030504020204" pitchFamily="34" charset="0"/>
                <a:cs typeface="Open Sans ExtraBold" panose="020B0606030504020204" pitchFamily="34" charset="0"/>
              </a:rPr>
              <a:t>no</a:t>
            </a:r>
            <a:r>
              <a:rPr lang="en-US" sz="2000" b="0" spc="70" baseline="0" dirty="0">
                <a:solidFill>
                  <a:schemeClr val="bg2">
                    <a:lumMod val="20000"/>
                    <a:lumOff val="80000"/>
                  </a:schemeClr>
                </a:solidFill>
                <a:latin typeface="+mj-lt"/>
                <a:ea typeface="Open Sans ExtraBold" panose="020B0606030504020204" pitchFamily="34" charset="0"/>
                <a:cs typeface="Open Sans ExtraBold" panose="020B0606030504020204" pitchFamily="34" charset="0"/>
              </a:rPr>
              <a:t>  I  </a:t>
            </a:r>
            <a:r>
              <a:rPr lang="en-US" sz="2000" b="0" kern="1200" spc="70" baseline="0" dirty="0" err="1">
                <a:solidFill>
                  <a:schemeClr val="bg1"/>
                </a:solidFill>
                <a:latin typeface="+mj-lt"/>
                <a:ea typeface="Open Sans ExtraBold" panose="020B0606030504020204" pitchFamily="34" charset="0"/>
                <a:cs typeface="Open Sans ExtraBold" panose="020B0606030504020204" pitchFamily="34" charset="0"/>
              </a:rPr>
              <a:t>www.hip.innovationnorway.com</a:t>
            </a:r>
            <a:r>
              <a:rPr lang="en-US" sz="2000" b="0" kern="1200" spc="70" baseline="0" dirty="0">
                <a:solidFill>
                  <a:schemeClr val="bg1"/>
                </a:solidFill>
                <a:latin typeface="+mj-lt"/>
                <a:ea typeface="Open Sans ExtraBold" panose="020B0606030504020204" pitchFamily="34" charset="0"/>
                <a:cs typeface="Open Sans ExtraBold" panose="020B0606030504020204" pitchFamily="34" charset="0"/>
              </a:rPr>
              <a:t>/article/tools-resources </a:t>
            </a:r>
          </a:p>
        </p:txBody>
      </p:sp>
      <p:grpSp>
        <p:nvGrpSpPr>
          <p:cNvPr id="5" name="Group 9">
            <a:extLst>
              <a:ext uri="{FF2B5EF4-FFF2-40B4-BE49-F238E27FC236}">
                <a16:creationId xmlns:a16="http://schemas.microsoft.com/office/drawing/2014/main" id="{5CC9EE57-40F5-B82E-DFB0-6702636DB961}"/>
              </a:ext>
            </a:extLst>
          </p:cNvPr>
          <p:cNvGrpSpPr/>
          <p:nvPr userDrawn="1"/>
        </p:nvGrpSpPr>
        <p:grpSpPr>
          <a:xfrm>
            <a:off x="801689" y="2687091"/>
            <a:ext cx="5177564" cy="1900447"/>
            <a:chOff x="0" y="-5"/>
            <a:chExt cx="2858378" cy="1049182"/>
          </a:xfrm>
          <a:solidFill>
            <a:schemeClr val="bg1"/>
          </a:solidFill>
        </p:grpSpPr>
        <p:sp>
          <p:nvSpPr>
            <p:cNvPr id="6" name="Free Form 2">
              <a:extLst>
                <a:ext uri="{FF2B5EF4-FFF2-40B4-BE49-F238E27FC236}">
                  <a16:creationId xmlns:a16="http://schemas.microsoft.com/office/drawing/2014/main" id="{FE414697-1318-AF1D-C503-5E5BC52C24DF}"/>
                </a:ext>
              </a:extLst>
            </p:cNvPr>
            <p:cNvSpPr/>
            <p:nvPr/>
          </p:nvSpPr>
          <p:spPr>
            <a:xfrm>
              <a:off x="0" y="1"/>
              <a:ext cx="398719" cy="615468"/>
            </a:xfrm>
            <a:custGeom>
              <a:avLst/>
              <a:gdLst/>
              <a:ahLst/>
              <a:cxnLst/>
              <a:rect l="0" t="0" r="0" b="0"/>
              <a:pathLst>
                <a:path w="398719" h="615468">
                  <a:moveTo>
                    <a:pt x="0" y="0"/>
                  </a:moveTo>
                  <a:lnTo>
                    <a:pt x="0" y="123548"/>
                  </a:lnTo>
                  <a:lnTo>
                    <a:pt x="137687" y="123548"/>
                  </a:lnTo>
                  <a:lnTo>
                    <a:pt x="137687" y="615468"/>
                  </a:lnTo>
                  <a:lnTo>
                    <a:pt x="261032" y="615468"/>
                  </a:lnTo>
                  <a:lnTo>
                    <a:pt x="261032" y="123548"/>
                  </a:lnTo>
                  <a:lnTo>
                    <a:pt x="398719" y="123548"/>
                  </a:lnTo>
                  <a:lnTo>
                    <a:pt x="398719" y="0"/>
                  </a:lnTo>
                  <a:close/>
                </a:path>
              </a:pathLst>
            </a:custGeom>
            <a:grpFill/>
            <a:ln w="12573" cap="flat" cmpd="sng">
              <a:noFill/>
              <a:prstDash val="solid"/>
              <a:miter lim="800000"/>
            </a:ln>
          </p:spPr>
          <p:txBody>
            <a:bodyPr anchor="ctr">
              <a:spAutoFit/>
            </a:bodyPr>
            <a:lstStyle/>
            <a:p>
              <a:pPr algn="ctr"/>
              <a:endParaRPr lang="en-US" sz="7749"/>
            </a:p>
          </p:txBody>
        </p:sp>
        <p:sp>
          <p:nvSpPr>
            <p:cNvPr id="7" name="Rectangle 3">
              <a:extLst>
                <a:ext uri="{FF2B5EF4-FFF2-40B4-BE49-F238E27FC236}">
                  <a16:creationId xmlns:a16="http://schemas.microsoft.com/office/drawing/2014/main" id="{661051C8-A5AB-AB2B-8C23-A380A581868D}"/>
                </a:ext>
              </a:extLst>
            </p:cNvPr>
            <p:cNvSpPr>
              <a:spLocks/>
            </p:cNvSpPr>
            <p:nvPr/>
          </p:nvSpPr>
          <p:spPr>
            <a:xfrm>
              <a:off x="557908" y="4859"/>
              <a:ext cx="123549" cy="616111"/>
            </a:xfrm>
            <a:prstGeom prst="rect">
              <a:avLst/>
            </a:prstGeom>
            <a:grpFill/>
            <a:ln w="12573" cap="flat" cmpd="sng">
              <a:noFill/>
              <a:prstDash val="solid"/>
              <a:miter lim="800000"/>
            </a:ln>
          </p:spPr>
          <p:txBody>
            <a:bodyPr wrap="square" anchor="ctr">
              <a:spAutoFit/>
            </a:bodyPr>
            <a:lstStyle/>
            <a:p>
              <a:pPr algn="ctr"/>
              <a:endParaRPr lang="en-US" sz="7749"/>
            </a:p>
          </p:txBody>
        </p:sp>
        <p:sp>
          <p:nvSpPr>
            <p:cNvPr id="8" name="Free Form 4">
              <a:extLst>
                <a:ext uri="{FF2B5EF4-FFF2-40B4-BE49-F238E27FC236}">
                  <a16:creationId xmlns:a16="http://schemas.microsoft.com/office/drawing/2014/main" id="{F94F2F45-DF31-3FB8-3A9B-C4C546F12D6C}"/>
                </a:ext>
              </a:extLst>
            </p:cNvPr>
            <p:cNvSpPr/>
            <p:nvPr/>
          </p:nvSpPr>
          <p:spPr>
            <a:xfrm>
              <a:off x="875232" y="1"/>
              <a:ext cx="551588" cy="616940"/>
            </a:xfrm>
            <a:custGeom>
              <a:avLst/>
              <a:gdLst/>
              <a:ahLst/>
              <a:cxnLst/>
              <a:rect l="0" t="0" r="0" b="0"/>
              <a:pathLst>
                <a:path w="551587" h="616940">
                  <a:moveTo>
                    <a:pt x="428026" y="0"/>
                  </a:moveTo>
                  <a:lnTo>
                    <a:pt x="428026" y="405243"/>
                  </a:lnTo>
                  <a:lnTo>
                    <a:pt x="138525" y="0"/>
                  </a:lnTo>
                  <a:lnTo>
                    <a:pt x="0" y="0"/>
                  </a:lnTo>
                  <a:lnTo>
                    <a:pt x="0" y="616940"/>
                  </a:lnTo>
                  <a:lnTo>
                    <a:pt x="123560" y="616940"/>
                  </a:lnTo>
                  <a:lnTo>
                    <a:pt x="123560" y="195247"/>
                  </a:lnTo>
                  <a:lnTo>
                    <a:pt x="427607" y="616940"/>
                  </a:lnTo>
                  <a:lnTo>
                    <a:pt x="551587" y="616940"/>
                  </a:lnTo>
                  <a:lnTo>
                    <a:pt x="551587" y="0"/>
                  </a:lnTo>
                  <a:close/>
                </a:path>
              </a:pathLst>
            </a:custGeom>
            <a:grpFill/>
            <a:ln w="12573" cap="flat" cmpd="sng">
              <a:noFill/>
              <a:prstDash val="solid"/>
              <a:miter lim="800000"/>
            </a:ln>
          </p:spPr>
          <p:txBody>
            <a:bodyPr anchor="ctr">
              <a:spAutoFit/>
            </a:bodyPr>
            <a:lstStyle/>
            <a:p>
              <a:pPr algn="ctr"/>
              <a:endParaRPr lang="en-US" sz="7749"/>
            </a:p>
          </p:txBody>
        </p:sp>
        <p:grpSp>
          <p:nvGrpSpPr>
            <p:cNvPr id="9" name="Group 5">
              <a:extLst>
                <a:ext uri="{FF2B5EF4-FFF2-40B4-BE49-F238E27FC236}">
                  <a16:creationId xmlns:a16="http://schemas.microsoft.com/office/drawing/2014/main" id="{75E06DB2-379F-E37D-326E-985D98950FC3}"/>
                </a:ext>
              </a:extLst>
            </p:cNvPr>
            <p:cNvGrpSpPr/>
            <p:nvPr/>
          </p:nvGrpSpPr>
          <p:grpSpPr>
            <a:xfrm>
              <a:off x="1565766" y="-5"/>
              <a:ext cx="1292612" cy="1049182"/>
              <a:chOff x="1565766" y="-5"/>
              <a:chExt cx="1292612" cy="1049182"/>
            </a:xfrm>
            <a:grpFill/>
          </p:grpSpPr>
          <p:sp>
            <p:nvSpPr>
              <p:cNvPr id="10" name="Free Form 6">
                <a:extLst>
                  <a:ext uri="{FF2B5EF4-FFF2-40B4-BE49-F238E27FC236}">
                    <a16:creationId xmlns:a16="http://schemas.microsoft.com/office/drawing/2014/main" id="{4CB30F8F-5FEF-25A5-D0A4-0654D4B0BB9C}"/>
                  </a:ext>
                </a:extLst>
              </p:cNvPr>
              <p:cNvSpPr/>
              <p:nvPr/>
            </p:nvSpPr>
            <p:spPr>
              <a:xfrm>
                <a:off x="1579478" y="-3"/>
                <a:ext cx="372776" cy="567845"/>
              </a:xfrm>
              <a:custGeom>
                <a:avLst/>
                <a:gdLst/>
                <a:ahLst/>
                <a:cxnLst/>
                <a:rect l="0" t="0" r="0" b="0"/>
                <a:pathLst>
                  <a:path w="372776" h="567846">
                    <a:moveTo>
                      <a:pt x="323859" y="549137"/>
                    </a:moveTo>
                    <a:lnTo>
                      <a:pt x="149072" y="308476"/>
                    </a:lnTo>
                    <a:lnTo>
                      <a:pt x="372776" y="0"/>
                    </a:lnTo>
                    <a:lnTo>
                      <a:pt x="222650" y="0"/>
                    </a:lnTo>
                    <a:lnTo>
                      <a:pt x="0" y="308476"/>
                    </a:lnTo>
                    <a:lnTo>
                      <a:pt x="186769" y="567376"/>
                    </a:lnTo>
                    <a:cubicBezTo>
                      <a:pt x="219756" y="567846"/>
                      <a:pt x="323859" y="549137"/>
                      <a:pt x="323859" y="549137"/>
                    </a:cubicBezTo>
                    <a:close/>
                  </a:path>
                </a:pathLst>
              </a:custGeom>
              <a:grpFill/>
              <a:ln w="12573" cap="flat" cmpd="sng">
                <a:noFill/>
                <a:prstDash val="solid"/>
                <a:miter lim="800000"/>
              </a:ln>
            </p:spPr>
            <p:txBody>
              <a:bodyPr anchor="ctr">
                <a:spAutoFit/>
              </a:bodyPr>
              <a:lstStyle/>
              <a:p>
                <a:pPr algn="ctr"/>
                <a:endParaRPr lang="en-US" sz="7749"/>
              </a:p>
            </p:txBody>
          </p:sp>
          <p:sp>
            <p:nvSpPr>
              <p:cNvPr id="11" name="Free Form 7">
                <a:extLst>
                  <a:ext uri="{FF2B5EF4-FFF2-40B4-BE49-F238E27FC236}">
                    <a16:creationId xmlns:a16="http://schemas.microsoft.com/office/drawing/2014/main" id="{A78901BC-C30F-3464-3F82-B850357EA4CF}"/>
                  </a:ext>
                </a:extLst>
              </p:cNvPr>
              <p:cNvSpPr/>
              <p:nvPr/>
            </p:nvSpPr>
            <p:spPr>
              <a:xfrm>
                <a:off x="2084882" y="581410"/>
                <a:ext cx="123345" cy="34054"/>
              </a:xfrm>
              <a:custGeom>
                <a:avLst/>
                <a:gdLst/>
                <a:ahLst/>
                <a:cxnLst/>
                <a:rect l="0" t="0" r="0" b="0"/>
                <a:pathLst>
                  <a:path w="123344" h="34053">
                    <a:moveTo>
                      <a:pt x="0" y="6396"/>
                    </a:moveTo>
                    <a:lnTo>
                      <a:pt x="0" y="34053"/>
                    </a:lnTo>
                    <a:lnTo>
                      <a:pt x="123344" y="34053"/>
                    </a:lnTo>
                    <a:lnTo>
                      <a:pt x="123344" y="5749"/>
                    </a:lnTo>
                    <a:cubicBezTo>
                      <a:pt x="95358" y="2056"/>
                      <a:pt x="54945" y="0"/>
                      <a:pt x="0" y="6396"/>
                    </a:cubicBezTo>
                    <a:close/>
                  </a:path>
                </a:pathLst>
              </a:custGeom>
              <a:grpFill/>
              <a:ln w="12573" cap="flat" cmpd="sng">
                <a:noFill/>
                <a:prstDash val="solid"/>
                <a:miter lim="800000"/>
              </a:ln>
            </p:spPr>
            <p:txBody>
              <a:bodyPr anchor="ctr">
                <a:spAutoFit/>
              </a:bodyPr>
              <a:lstStyle/>
              <a:p>
                <a:pPr algn="ctr"/>
                <a:endParaRPr lang="en-US" sz="7749"/>
              </a:p>
            </p:txBody>
          </p:sp>
          <p:sp>
            <p:nvSpPr>
              <p:cNvPr id="12" name="Free Form 8">
                <a:extLst>
                  <a:ext uri="{FF2B5EF4-FFF2-40B4-BE49-F238E27FC236}">
                    <a16:creationId xmlns:a16="http://schemas.microsoft.com/office/drawing/2014/main" id="{04089576-33AB-10F7-2555-3949C3FED370}"/>
                  </a:ext>
                </a:extLst>
              </p:cNvPr>
              <p:cNvSpPr/>
              <p:nvPr/>
            </p:nvSpPr>
            <p:spPr>
              <a:xfrm>
                <a:off x="2084884" y="-5"/>
                <a:ext cx="420855" cy="615480"/>
              </a:xfrm>
              <a:custGeom>
                <a:avLst/>
                <a:gdLst/>
                <a:ahLst/>
                <a:cxnLst/>
                <a:rect l="0" t="0" r="0" b="0"/>
                <a:pathLst>
                  <a:path w="420855" h="615480">
                    <a:moveTo>
                      <a:pt x="125033" y="415588"/>
                    </a:moveTo>
                    <a:lnTo>
                      <a:pt x="270094" y="615480"/>
                    </a:lnTo>
                    <a:lnTo>
                      <a:pt x="420855" y="615480"/>
                    </a:lnTo>
                    <a:lnTo>
                      <a:pt x="258075" y="394708"/>
                    </a:lnTo>
                    <a:cubicBezTo>
                      <a:pt x="341578" y="349803"/>
                      <a:pt x="378056" y="288232"/>
                      <a:pt x="378056" y="207698"/>
                    </a:cubicBezTo>
                    <a:cubicBezTo>
                      <a:pt x="378056" y="72537"/>
                      <a:pt x="292230" y="0"/>
                      <a:pt x="167197" y="0"/>
                    </a:cubicBezTo>
                    <a:lnTo>
                      <a:pt x="0" y="0"/>
                    </a:lnTo>
                    <a:lnTo>
                      <a:pt x="0" y="535036"/>
                    </a:lnTo>
                    <a:cubicBezTo>
                      <a:pt x="54133" y="531837"/>
                      <a:pt x="93162" y="538425"/>
                      <a:pt x="123344" y="546903"/>
                    </a:cubicBezTo>
                    <a:lnTo>
                      <a:pt x="123344" y="415588"/>
                    </a:lnTo>
                    <a:close/>
                    <a:moveTo>
                      <a:pt x="123344" y="124195"/>
                    </a:moveTo>
                    <a:lnTo>
                      <a:pt x="140213" y="124195"/>
                    </a:lnTo>
                    <a:cubicBezTo>
                      <a:pt x="205782" y="124195"/>
                      <a:pt x="255333" y="136215"/>
                      <a:pt x="255333" y="214019"/>
                    </a:cubicBezTo>
                    <a:cubicBezTo>
                      <a:pt x="255333" y="270107"/>
                      <a:pt x="207470" y="291189"/>
                      <a:pt x="139375" y="291189"/>
                    </a:cubicBezTo>
                    <a:lnTo>
                      <a:pt x="123344" y="291189"/>
                    </a:lnTo>
                    <a:close/>
                  </a:path>
                </a:pathLst>
              </a:custGeom>
              <a:grpFill/>
              <a:ln w="12573" cap="flat" cmpd="sng">
                <a:noFill/>
                <a:prstDash val="solid"/>
                <a:miter lim="800000"/>
              </a:ln>
            </p:spPr>
            <p:txBody>
              <a:bodyPr anchor="ctr">
                <a:spAutoFit/>
              </a:bodyPr>
              <a:lstStyle/>
              <a:p>
                <a:pPr algn="ctr"/>
                <a:endParaRPr lang="en-US" sz="7749"/>
              </a:p>
            </p:txBody>
          </p:sp>
          <p:sp>
            <p:nvSpPr>
              <p:cNvPr id="13" name="Free Form 9">
                <a:extLst>
                  <a:ext uri="{FF2B5EF4-FFF2-40B4-BE49-F238E27FC236}">
                    <a16:creationId xmlns:a16="http://schemas.microsoft.com/office/drawing/2014/main" id="{48060D84-3E90-80A0-A0BE-543A1AF55057}"/>
                  </a:ext>
                </a:extLst>
              </p:cNvPr>
              <p:cNvSpPr/>
              <p:nvPr/>
            </p:nvSpPr>
            <p:spPr>
              <a:xfrm>
                <a:off x="1565766" y="460550"/>
                <a:ext cx="1267212" cy="563227"/>
              </a:xfrm>
              <a:custGeom>
                <a:avLst/>
                <a:gdLst/>
                <a:ahLst/>
                <a:cxnLst/>
                <a:rect l="0" t="0" r="0" b="0"/>
                <a:pathLst>
                  <a:path w="1267211" h="563226">
                    <a:moveTo>
                      <a:pt x="1255458" y="224757"/>
                    </a:moveTo>
                    <a:cubicBezTo>
                      <a:pt x="1255458" y="224757"/>
                      <a:pt x="1241902" y="211531"/>
                      <a:pt x="1202099" y="182453"/>
                    </a:cubicBezTo>
                    <a:cubicBezTo>
                      <a:pt x="1202099" y="182453"/>
                      <a:pt x="1198456" y="179800"/>
                      <a:pt x="1196654" y="178925"/>
                    </a:cubicBezTo>
                    <a:cubicBezTo>
                      <a:pt x="1196654" y="178925"/>
                      <a:pt x="1190333" y="176297"/>
                      <a:pt x="1184913" y="181565"/>
                    </a:cubicBezTo>
                    <a:cubicBezTo>
                      <a:pt x="1182197" y="184205"/>
                      <a:pt x="1162283" y="208016"/>
                      <a:pt x="1139678" y="234454"/>
                    </a:cubicBezTo>
                    <a:cubicBezTo>
                      <a:pt x="1139678" y="234454"/>
                      <a:pt x="1109825" y="267949"/>
                      <a:pt x="1077269" y="304973"/>
                    </a:cubicBezTo>
                    <a:lnTo>
                      <a:pt x="1005811" y="386941"/>
                    </a:lnTo>
                    <a:lnTo>
                      <a:pt x="971313" y="426478"/>
                    </a:lnTo>
                    <a:cubicBezTo>
                      <a:pt x="940318" y="458374"/>
                      <a:pt x="897379" y="498939"/>
                      <a:pt x="881882" y="496235"/>
                    </a:cubicBezTo>
                    <a:cubicBezTo>
                      <a:pt x="874634" y="485662"/>
                      <a:pt x="873733" y="469784"/>
                      <a:pt x="877351" y="453931"/>
                    </a:cubicBezTo>
                    <a:cubicBezTo>
                      <a:pt x="877351" y="453931"/>
                      <a:pt x="884585" y="423089"/>
                      <a:pt x="902685" y="389568"/>
                    </a:cubicBezTo>
                    <a:cubicBezTo>
                      <a:pt x="909907" y="376368"/>
                      <a:pt x="924389" y="350805"/>
                      <a:pt x="940673" y="326994"/>
                    </a:cubicBezTo>
                    <a:cubicBezTo>
                      <a:pt x="940673" y="326994"/>
                      <a:pt x="963291" y="290859"/>
                      <a:pt x="988612" y="256488"/>
                    </a:cubicBezTo>
                    <a:lnTo>
                      <a:pt x="1045614" y="178036"/>
                    </a:lnTo>
                    <a:lnTo>
                      <a:pt x="1095343" y="109307"/>
                    </a:lnTo>
                    <a:cubicBezTo>
                      <a:pt x="1095343" y="109307"/>
                      <a:pt x="1105306" y="97820"/>
                      <a:pt x="1106208" y="85496"/>
                    </a:cubicBezTo>
                    <a:cubicBezTo>
                      <a:pt x="1106208" y="85496"/>
                      <a:pt x="1109825" y="64350"/>
                      <a:pt x="1092639" y="38775"/>
                    </a:cubicBezTo>
                    <a:cubicBezTo>
                      <a:pt x="1092639" y="38775"/>
                      <a:pt x="1069108" y="4404"/>
                      <a:pt x="1046503" y="875"/>
                    </a:cubicBezTo>
                    <a:cubicBezTo>
                      <a:pt x="1046503" y="875"/>
                      <a:pt x="1041984" y="0"/>
                      <a:pt x="1039281" y="4404"/>
                    </a:cubicBezTo>
                    <a:cubicBezTo>
                      <a:pt x="1039281" y="4404"/>
                      <a:pt x="1035663" y="7932"/>
                      <a:pt x="1038354" y="13225"/>
                    </a:cubicBezTo>
                    <a:cubicBezTo>
                      <a:pt x="1039281" y="22034"/>
                      <a:pt x="1038354" y="29954"/>
                      <a:pt x="1037453" y="37011"/>
                    </a:cubicBezTo>
                    <a:cubicBezTo>
                      <a:pt x="1037453" y="37011"/>
                      <a:pt x="1034749" y="58182"/>
                      <a:pt x="1025712" y="71382"/>
                    </a:cubicBezTo>
                    <a:cubicBezTo>
                      <a:pt x="1018465" y="85496"/>
                      <a:pt x="1003094" y="110170"/>
                      <a:pt x="986810" y="134856"/>
                    </a:cubicBezTo>
                    <a:cubicBezTo>
                      <a:pt x="986810" y="134856"/>
                      <a:pt x="965093" y="170103"/>
                      <a:pt x="941587" y="204487"/>
                    </a:cubicBezTo>
                    <a:cubicBezTo>
                      <a:pt x="919870" y="235342"/>
                      <a:pt x="897252" y="268838"/>
                      <a:pt x="880968" y="297916"/>
                    </a:cubicBezTo>
                    <a:cubicBezTo>
                      <a:pt x="880968" y="297916"/>
                      <a:pt x="855647" y="339344"/>
                      <a:pt x="838461" y="371951"/>
                    </a:cubicBezTo>
                    <a:cubicBezTo>
                      <a:pt x="838461" y="371951"/>
                      <a:pt x="817645" y="416908"/>
                      <a:pt x="821275" y="452167"/>
                    </a:cubicBezTo>
                    <a:cubicBezTo>
                      <a:pt x="821275" y="452167"/>
                      <a:pt x="823078" y="488290"/>
                      <a:pt x="843881" y="504181"/>
                    </a:cubicBezTo>
                    <a:lnTo>
                      <a:pt x="870103" y="520033"/>
                    </a:lnTo>
                    <a:cubicBezTo>
                      <a:pt x="870103" y="520033"/>
                      <a:pt x="890919" y="533246"/>
                      <a:pt x="900870" y="531495"/>
                    </a:cubicBezTo>
                    <a:cubicBezTo>
                      <a:pt x="900870" y="531495"/>
                      <a:pt x="925303" y="533246"/>
                      <a:pt x="940673" y="512101"/>
                    </a:cubicBezTo>
                    <a:cubicBezTo>
                      <a:pt x="940673" y="512101"/>
                      <a:pt x="953137" y="499840"/>
                      <a:pt x="1000226" y="433027"/>
                    </a:cubicBezTo>
                    <a:cubicBezTo>
                      <a:pt x="1013426" y="418393"/>
                      <a:pt x="1030980" y="398986"/>
                      <a:pt x="1054651" y="372839"/>
                    </a:cubicBezTo>
                    <a:cubicBezTo>
                      <a:pt x="1070022" y="356098"/>
                      <a:pt x="1098059" y="326994"/>
                      <a:pt x="1121604" y="302320"/>
                    </a:cubicBezTo>
                    <a:cubicBezTo>
                      <a:pt x="1121604" y="302320"/>
                      <a:pt x="1146011" y="277634"/>
                      <a:pt x="1166801" y="256488"/>
                    </a:cubicBezTo>
                    <a:lnTo>
                      <a:pt x="1167715" y="257364"/>
                    </a:lnTo>
                    <a:cubicBezTo>
                      <a:pt x="1155962" y="280299"/>
                      <a:pt x="1144196" y="305849"/>
                      <a:pt x="1134245" y="328759"/>
                    </a:cubicBezTo>
                    <a:cubicBezTo>
                      <a:pt x="1134245" y="328759"/>
                      <a:pt x="1119776" y="364894"/>
                      <a:pt x="1106208" y="393097"/>
                    </a:cubicBezTo>
                    <a:cubicBezTo>
                      <a:pt x="1106208" y="393097"/>
                      <a:pt x="1095368" y="425716"/>
                      <a:pt x="1076355" y="455696"/>
                    </a:cubicBezTo>
                    <a:cubicBezTo>
                      <a:pt x="1076355" y="455696"/>
                      <a:pt x="1055565" y="483898"/>
                      <a:pt x="1034749" y="482134"/>
                    </a:cubicBezTo>
                    <a:cubicBezTo>
                      <a:pt x="1034749" y="482134"/>
                      <a:pt x="1018465" y="482134"/>
                      <a:pt x="1001292" y="472437"/>
                    </a:cubicBezTo>
                    <a:cubicBezTo>
                      <a:pt x="1001292" y="472437"/>
                      <a:pt x="994959" y="468921"/>
                      <a:pt x="989526" y="473313"/>
                    </a:cubicBezTo>
                    <a:cubicBezTo>
                      <a:pt x="989526" y="473313"/>
                      <a:pt x="985008" y="476841"/>
                      <a:pt x="988612" y="482134"/>
                    </a:cubicBezTo>
                    <a:cubicBezTo>
                      <a:pt x="988612" y="482134"/>
                      <a:pt x="1026613" y="529730"/>
                      <a:pt x="1065516" y="531495"/>
                    </a:cubicBezTo>
                    <a:cubicBezTo>
                      <a:pt x="1065516" y="531495"/>
                      <a:pt x="1128826" y="535912"/>
                      <a:pt x="1157764" y="439817"/>
                    </a:cubicBezTo>
                    <a:cubicBezTo>
                      <a:pt x="1165012" y="415143"/>
                      <a:pt x="1175864" y="390457"/>
                      <a:pt x="1186716" y="362254"/>
                    </a:cubicBezTo>
                    <a:cubicBezTo>
                      <a:pt x="1215667" y="296152"/>
                      <a:pt x="1259075" y="252972"/>
                      <a:pt x="1259075" y="252972"/>
                    </a:cubicBezTo>
                    <a:cubicBezTo>
                      <a:pt x="1259075" y="252972"/>
                      <a:pt x="1266323" y="246791"/>
                      <a:pt x="1266323" y="241498"/>
                    </a:cubicBezTo>
                    <a:cubicBezTo>
                      <a:pt x="1266323" y="241498"/>
                      <a:pt x="1267211" y="232690"/>
                      <a:pt x="1255458" y="224757"/>
                    </a:cubicBezTo>
                    <a:close/>
                    <a:moveTo>
                      <a:pt x="833016" y="314670"/>
                    </a:moveTo>
                    <a:cubicBezTo>
                      <a:pt x="833016" y="314670"/>
                      <a:pt x="833930" y="295263"/>
                      <a:pt x="821263" y="282926"/>
                    </a:cubicBezTo>
                    <a:cubicBezTo>
                      <a:pt x="821263" y="282926"/>
                      <a:pt x="808596" y="267949"/>
                      <a:pt x="786892" y="269713"/>
                    </a:cubicBezTo>
                    <a:cubicBezTo>
                      <a:pt x="786892" y="269713"/>
                      <a:pt x="784163" y="270602"/>
                      <a:pt x="783274" y="271478"/>
                    </a:cubicBezTo>
                    <a:cubicBezTo>
                      <a:pt x="783274" y="271478"/>
                      <a:pt x="782373" y="273242"/>
                      <a:pt x="785991" y="275006"/>
                    </a:cubicBezTo>
                    <a:cubicBezTo>
                      <a:pt x="785991" y="275006"/>
                      <a:pt x="792324" y="277634"/>
                      <a:pt x="791410" y="286455"/>
                    </a:cubicBezTo>
                    <a:cubicBezTo>
                      <a:pt x="791410" y="286455"/>
                      <a:pt x="790496" y="307613"/>
                      <a:pt x="780545" y="330523"/>
                    </a:cubicBezTo>
                    <a:cubicBezTo>
                      <a:pt x="763373" y="377244"/>
                      <a:pt x="708199" y="446874"/>
                      <a:pt x="687383" y="466256"/>
                    </a:cubicBezTo>
                    <a:cubicBezTo>
                      <a:pt x="687383" y="466256"/>
                      <a:pt x="642160" y="508572"/>
                      <a:pt x="621344" y="505919"/>
                    </a:cubicBezTo>
                    <a:cubicBezTo>
                      <a:pt x="621344" y="505919"/>
                      <a:pt x="615036" y="505919"/>
                      <a:pt x="614122" y="503279"/>
                    </a:cubicBezTo>
                    <a:cubicBezTo>
                      <a:pt x="614122" y="503279"/>
                      <a:pt x="593307" y="455696"/>
                      <a:pt x="664778" y="357850"/>
                    </a:cubicBezTo>
                    <a:cubicBezTo>
                      <a:pt x="664778" y="357850"/>
                      <a:pt x="732606" y="269713"/>
                      <a:pt x="800447" y="253835"/>
                    </a:cubicBezTo>
                    <a:cubicBezTo>
                      <a:pt x="800447" y="253835"/>
                      <a:pt x="804978" y="252972"/>
                      <a:pt x="806781" y="256488"/>
                    </a:cubicBezTo>
                    <a:cubicBezTo>
                      <a:pt x="806781" y="256488"/>
                      <a:pt x="809510" y="260016"/>
                      <a:pt x="816732" y="259128"/>
                    </a:cubicBezTo>
                    <a:cubicBezTo>
                      <a:pt x="816732" y="259128"/>
                      <a:pt x="824880" y="256488"/>
                      <a:pt x="822151" y="248568"/>
                    </a:cubicBezTo>
                    <a:cubicBezTo>
                      <a:pt x="822151" y="248568"/>
                      <a:pt x="816732" y="230925"/>
                      <a:pt x="802275" y="215936"/>
                    </a:cubicBezTo>
                    <a:cubicBezTo>
                      <a:pt x="802275" y="215936"/>
                      <a:pt x="787793" y="200946"/>
                      <a:pt x="768792" y="201847"/>
                    </a:cubicBezTo>
                    <a:cubicBezTo>
                      <a:pt x="754336" y="202723"/>
                      <a:pt x="737137" y="206239"/>
                      <a:pt x="724483" y="214171"/>
                    </a:cubicBezTo>
                    <a:cubicBezTo>
                      <a:pt x="724483" y="214171"/>
                      <a:pt x="705482" y="222993"/>
                      <a:pt x="691914" y="233578"/>
                    </a:cubicBezTo>
                    <a:cubicBezTo>
                      <a:pt x="670210" y="250319"/>
                      <a:pt x="652111" y="268838"/>
                      <a:pt x="636740" y="285566"/>
                    </a:cubicBezTo>
                    <a:cubicBezTo>
                      <a:pt x="621344" y="302320"/>
                      <a:pt x="609591" y="319062"/>
                      <a:pt x="600554" y="334940"/>
                    </a:cubicBezTo>
                    <a:cubicBezTo>
                      <a:pt x="586085" y="359614"/>
                      <a:pt x="577936" y="381661"/>
                      <a:pt x="572517" y="400154"/>
                    </a:cubicBezTo>
                    <a:cubicBezTo>
                      <a:pt x="572517" y="400154"/>
                      <a:pt x="563454" y="431885"/>
                      <a:pt x="565282" y="453056"/>
                    </a:cubicBezTo>
                    <a:cubicBezTo>
                      <a:pt x="565282" y="453056"/>
                      <a:pt x="566183" y="504181"/>
                      <a:pt x="605974" y="520033"/>
                    </a:cubicBezTo>
                    <a:cubicBezTo>
                      <a:pt x="605974" y="520033"/>
                      <a:pt x="612320" y="528829"/>
                      <a:pt x="634024" y="531495"/>
                    </a:cubicBezTo>
                    <a:cubicBezTo>
                      <a:pt x="634024" y="531495"/>
                      <a:pt x="717236" y="539415"/>
                      <a:pt x="800447" y="408975"/>
                    </a:cubicBezTo>
                    <a:cubicBezTo>
                      <a:pt x="800447" y="408975"/>
                      <a:pt x="838436" y="351694"/>
                      <a:pt x="833016" y="314670"/>
                    </a:cubicBezTo>
                    <a:close/>
                    <a:moveTo>
                      <a:pt x="202545" y="433649"/>
                    </a:moveTo>
                    <a:cubicBezTo>
                      <a:pt x="165471" y="500652"/>
                      <a:pt x="159124" y="544708"/>
                      <a:pt x="159124" y="544708"/>
                    </a:cubicBezTo>
                    <a:cubicBezTo>
                      <a:pt x="158223" y="550876"/>
                      <a:pt x="159124" y="554405"/>
                      <a:pt x="159124" y="554405"/>
                    </a:cubicBezTo>
                    <a:cubicBezTo>
                      <a:pt x="160051" y="557933"/>
                      <a:pt x="158223" y="559697"/>
                      <a:pt x="158223" y="559697"/>
                    </a:cubicBezTo>
                    <a:cubicBezTo>
                      <a:pt x="155520" y="563226"/>
                      <a:pt x="150989" y="557933"/>
                      <a:pt x="150989" y="557933"/>
                    </a:cubicBezTo>
                    <a:cubicBezTo>
                      <a:pt x="133816" y="534122"/>
                      <a:pt x="125667" y="513865"/>
                      <a:pt x="125667" y="513865"/>
                    </a:cubicBezTo>
                    <a:cubicBezTo>
                      <a:pt x="118420" y="497111"/>
                      <a:pt x="122951" y="478605"/>
                      <a:pt x="122951" y="478605"/>
                    </a:cubicBezTo>
                    <a:cubicBezTo>
                      <a:pt x="131087" y="434525"/>
                      <a:pt x="170002" y="370187"/>
                      <a:pt x="170002" y="370187"/>
                    </a:cubicBezTo>
                    <a:cubicBezTo>
                      <a:pt x="234213" y="263545"/>
                      <a:pt x="318338" y="192125"/>
                      <a:pt x="318338" y="192125"/>
                    </a:cubicBezTo>
                    <a:cubicBezTo>
                      <a:pt x="235114" y="211506"/>
                      <a:pt x="167869" y="214362"/>
                      <a:pt x="167869" y="214362"/>
                    </a:cubicBezTo>
                    <a:cubicBezTo>
                      <a:pt x="32606" y="216101"/>
                      <a:pt x="5356" y="106019"/>
                      <a:pt x="5356" y="106019"/>
                    </a:cubicBezTo>
                    <a:cubicBezTo>
                      <a:pt x="0" y="86232"/>
                      <a:pt x="4442" y="84595"/>
                      <a:pt x="4442" y="84595"/>
                    </a:cubicBezTo>
                    <a:cubicBezTo>
                      <a:pt x="5356" y="81066"/>
                      <a:pt x="14393" y="88148"/>
                      <a:pt x="14393" y="88148"/>
                    </a:cubicBezTo>
                    <a:cubicBezTo>
                      <a:pt x="76814" y="120730"/>
                      <a:pt x="151890" y="118991"/>
                      <a:pt x="151890" y="118991"/>
                    </a:cubicBezTo>
                    <a:cubicBezTo>
                      <a:pt x="194409" y="120730"/>
                      <a:pt x="337326" y="102237"/>
                      <a:pt x="337326" y="102237"/>
                    </a:cubicBezTo>
                    <a:cubicBezTo>
                      <a:pt x="461255" y="90763"/>
                      <a:pt x="516429" y="87247"/>
                      <a:pt x="516429" y="87247"/>
                    </a:cubicBezTo>
                    <a:cubicBezTo>
                      <a:pt x="642160" y="76662"/>
                      <a:pt x="694630" y="118991"/>
                      <a:pt x="694630" y="118991"/>
                    </a:cubicBezTo>
                    <a:cubicBezTo>
                      <a:pt x="713618" y="130440"/>
                      <a:pt x="721754" y="156878"/>
                      <a:pt x="721754" y="156878"/>
                    </a:cubicBezTo>
                    <a:cubicBezTo>
                      <a:pt x="723201" y="159696"/>
                      <a:pt x="721488" y="162691"/>
                      <a:pt x="718099" y="161980"/>
                    </a:cubicBezTo>
                    <a:cubicBezTo>
                      <a:pt x="716664" y="161676"/>
                      <a:pt x="715433" y="160787"/>
                      <a:pt x="714215" y="159962"/>
                    </a:cubicBezTo>
                    <a:cubicBezTo>
                      <a:pt x="690404" y="143830"/>
                      <a:pt x="652390" y="145150"/>
                      <a:pt x="624644" y="143094"/>
                    </a:cubicBezTo>
                    <a:cubicBezTo>
                      <a:pt x="609122" y="141952"/>
                      <a:pt x="593497" y="141012"/>
                      <a:pt x="577924" y="141012"/>
                    </a:cubicBezTo>
                    <a:cubicBezTo>
                      <a:pt x="489292" y="143665"/>
                      <a:pt x="431402" y="156015"/>
                      <a:pt x="431402" y="156015"/>
                    </a:cubicBezTo>
                    <a:lnTo>
                      <a:pt x="436822" y="163922"/>
                    </a:lnTo>
                    <a:cubicBezTo>
                      <a:pt x="444069" y="170979"/>
                      <a:pt x="440439" y="175396"/>
                      <a:pt x="440439" y="175396"/>
                    </a:cubicBezTo>
                    <a:cubicBezTo>
                      <a:pt x="437736" y="179800"/>
                      <a:pt x="429587" y="186857"/>
                      <a:pt x="429587" y="186857"/>
                    </a:cubicBezTo>
                    <a:cubicBezTo>
                      <a:pt x="254115" y="341096"/>
                      <a:pt x="202545" y="433649"/>
                      <a:pt x="202545" y="433649"/>
                    </a:cubicBezTo>
                    <a:close/>
                    <a:moveTo>
                      <a:pt x="579739" y="314670"/>
                    </a:moveTo>
                    <a:cubicBezTo>
                      <a:pt x="579739" y="314670"/>
                      <a:pt x="580665" y="295263"/>
                      <a:pt x="567985" y="282926"/>
                    </a:cubicBezTo>
                    <a:cubicBezTo>
                      <a:pt x="567985" y="282926"/>
                      <a:pt x="555331" y="267949"/>
                      <a:pt x="533627" y="269713"/>
                    </a:cubicBezTo>
                    <a:cubicBezTo>
                      <a:pt x="533627" y="269713"/>
                      <a:pt x="530911" y="270602"/>
                      <a:pt x="530010" y="271478"/>
                    </a:cubicBezTo>
                    <a:cubicBezTo>
                      <a:pt x="530010" y="271478"/>
                      <a:pt x="529096" y="273242"/>
                      <a:pt x="532713" y="275006"/>
                    </a:cubicBezTo>
                    <a:cubicBezTo>
                      <a:pt x="532713" y="275006"/>
                      <a:pt x="539047" y="277634"/>
                      <a:pt x="538158" y="286455"/>
                    </a:cubicBezTo>
                    <a:cubicBezTo>
                      <a:pt x="538158" y="286455"/>
                      <a:pt x="537232" y="307613"/>
                      <a:pt x="527281" y="330523"/>
                    </a:cubicBezTo>
                    <a:cubicBezTo>
                      <a:pt x="510108" y="377244"/>
                      <a:pt x="454921" y="446874"/>
                      <a:pt x="434131" y="466256"/>
                    </a:cubicBezTo>
                    <a:cubicBezTo>
                      <a:pt x="434131" y="466256"/>
                      <a:pt x="388883" y="508572"/>
                      <a:pt x="368092" y="505919"/>
                    </a:cubicBezTo>
                    <a:cubicBezTo>
                      <a:pt x="368092" y="505919"/>
                      <a:pt x="361759" y="505919"/>
                      <a:pt x="360858" y="503279"/>
                    </a:cubicBezTo>
                    <a:cubicBezTo>
                      <a:pt x="360858" y="503279"/>
                      <a:pt x="340055" y="455696"/>
                      <a:pt x="411501" y="357850"/>
                    </a:cubicBezTo>
                    <a:cubicBezTo>
                      <a:pt x="411501" y="357850"/>
                      <a:pt x="479342" y="269713"/>
                      <a:pt x="547183" y="253835"/>
                    </a:cubicBezTo>
                    <a:cubicBezTo>
                      <a:pt x="547183" y="253835"/>
                      <a:pt x="551714" y="252972"/>
                      <a:pt x="553503" y="256488"/>
                    </a:cubicBezTo>
                    <a:cubicBezTo>
                      <a:pt x="553503" y="256488"/>
                      <a:pt x="556232" y="260016"/>
                      <a:pt x="563454" y="259128"/>
                    </a:cubicBezTo>
                    <a:cubicBezTo>
                      <a:pt x="563454" y="259128"/>
                      <a:pt x="571615" y="256488"/>
                      <a:pt x="568899" y="248568"/>
                    </a:cubicBezTo>
                    <a:cubicBezTo>
                      <a:pt x="568899" y="248568"/>
                      <a:pt x="563454" y="230925"/>
                      <a:pt x="548998" y="215936"/>
                    </a:cubicBezTo>
                    <a:cubicBezTo>
                      <a:pt x="548998" y="215936"/>
                      <a:pt x="534541" y="200946"/>
                      <a:pt x="515528" y="201847"/>
                    </a:cubicBezTo>
                    <a:cubicBezTo>
                      <a:pt x="501058" y="202723"/>
                      <a:pt x="483873" y="206239"/>
                      <a:pt x="471206" y="214171"/>
                    </a:cubicBezTo>
                    <a:cubicBezTo>
                      <a:pt x="471206" y="214171"/>
                      <a:pt x="452218" y="222993"/>
                      <a:pt x="438637" y="233578"/>
                    </a:cubicBezTo>
                    <a:cubicBezTo>
                      <a:pt x="416933" y="250319"/>
                      <a:pt x="398834" y="268838"/>
                      <a:pt x="383463" y="285566"/>
                    </a:cubicBezTo>
                    <a:cubicBezTo>
                      <a:pt x="368092" y="302320"/>
                      <a:pt x="356327" y="319062"/>
                      <a:pt x="347277" y="334940"/>
                    </a:cubicBezTo>
                    <a:cubicBezTo>
                      <a:pt x="332820" y="359614"/>
                      <a:pt x="324672" y="381661"/>
                      <a:pt x="319252" y="400154"/>
                    </a:cubicBezTo>
                    <a:cubicBezTo>
                      <a:pt x="319252" y="400154"/>
                      <a:pt x="310202" y="431885"/>
                      <a:pt x="312005" y="453056"/>
                    </a:cubicBezTo>
                    <a:cubicBezTo>
                      <a:pt x="312005" y="453056"/>
                      <a:pt x="312919" y="504181"/>
                      <a:pt x="352697" y="520033"/>
                    </a:cubicBezTo>
                    <a:cubicBezTo>
                      <a:pt x="352697" y="520033"/>
                      <a:pt x="359055" y="528829"/>
                      <a:pt x="380760" y="531495"/>
                    </a:cubicBezTo>
                    <a:cubicBezTo>
                      <a:pt x="380760" y="531495"/>
                      <a:pt x="463971" y="539415"/>
                      <a:pt x="547183" y="408975"/>
                    </a:cubicBezTo>
                    <a:cubicBezTo>
                      <a:pt x="547183" y="408975"/>
                      <a:pt x="585184" y="351694"/>
                      <a:pt x="579739" y="314670"/>
                    </a:cubicBezTo>
                    <a:close/>
                  </a:path>
                </a:pathLst>
              </a:custGeom>
              <a:grpFill/>
              <a:ln w="12573" cap="flat" cmpd="sng">
                <a:noFill/>
                <a:prstDash val="solid"/>
                <a:miter lim="800000"/>
              </a:ln>
            </p:spPr>
            <p:txBody>
              <a:bodyPr anchor="ctr">
                <a:spAutoFit/>
              </a:bodyPr>
              <a:lstStyle/>
              <a:p>
                <a:pPr algn="ctr"/>
                <a:endParaRPr lang="en-US" sz="7749" dirty="0"/>
              </a:p>
            </p:txBody>
          </p:sp>
        </p:grpSp>
      </p:grpSp>
      <p:pic>
        <p:nvPicPr>
          <p:cNvPr id="14" name="Bildobjekt 13">
            <a:extLst>
              <a:ext uri="{FF2B5EF4-FFF2-40B4-BE49-F238E27FC236}">
                <a16:creationId xmlns:a16="http://schemas.microsoft.com/office/drawing/2014/main" id="{166C7E03-6D74-1666-FCFC-5A315914EAA7}"/>
              </a:ext>
            </a:extLst>
          </p:cNvPr>
          <p:cNvPicPr>
            <a:picLocks noChangeAspect="1"/>
          </p:cNvPicPr>
          <p:nvPr userDrawn="1"/>
        </p:nvPicPr>
        <p:blipFill>
          <a:blip r:embed="rId4"/>
          <a:stretch>
            <a:fillRect/>
          </a:stretch>
        </p:blipFill>
        <p:spPr>
          <a:xfrm>
            <a:off x="6614230" y="1800563"/>
            <a:ext cx="5276630" cy="2299103"/>
          </a:xfrm>
          <a:prstGeom prst="rect">
            <a:avLst/>
          </a:prstGeom>
        </p:spPr>
      </p:pic>
    </p:spTree>
    <p:extLst>
      <p:ext uri="{BB962C8B-B14F-4D97-AF65-F5344CB8AC3E}">
        <p14:creationId xmlns:p14="http://schemas.microsoft.com/office/powerpoint/2010/main" val="96246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1_Tinkr tools ">
    <p:bg>
      <p:bgPr>
        <a:solidFill>
          <a:schemeClr val="bg1"/>
        </a:solidFill>
        <a:effectLst/>
      </p:bgPr>
    </p:bg>
    <p:spTree>
      <p:nvGrpSpPr>
        <p:cNvPr id="1" name=""/>
        <p:cNvGrpSpPr/>
        <p:nvPr/>
      </p:nvGrpSpPr>
      <p:grpSpPr>
        <a:xfrm>
          <a:off x="0" y="0"/>
          <a:ext cx="0" cy="0"/>
          <a:chOff x="0" y="0"/>
          <a:chExt cx="0" cy="0"/>
        </a:xfrm>
      </p:grpSpPr>
      <p:sp>
        <p:nvSpPr>
          <p:cNvPr id="2" name="Title 5">
            <a:extLst>
              <a:ext uri="{FF2B5EF4-FFF2-40B4-BE49-F238E27FC236}">
                <a16:creationId xmlns:a16="http://schemas.microsoft.com/office/drawing/2014/main" id="{343E2E7A-05C3-1BA9-3765-B233F6457BEA}"/>
              </a:ext>
            </a:extLst>
          </p:cNvPr>
          <p:cNvSpPr>
            <a:spLocks noGrp="1"/>
          </p:cNvSpPr>
          <p:nvPr>
            <p:ph type="title"/>
          </p:nvPr>
        </p:nvSpPr>
        <p:spPr>
          <a:xfrm>
            <a:off x="207163" y="139742"/>
            <a:ext cx="6257221" cy="231355"/>
          </a:xfrm>
          <a:prstGeom prst="rect">
            <a:avLst/>
          </a:prstGeom>
          <a:noFill/>
        </p:spPr>
        <p:txBody>
          <a:bodyPr lIns="0" tIns="0" rIns="0" bIns="0" anchor="t">
            <a:normAutofit/>
          </a:bodyPr>
          <a:lstStyle>
            <a:lvl1pPr>
              <a:lnSpc>
                <a:spcPct val="100000"/>
              </a:lnSpc>
              <a:defRPr sz="1400" spc="0">
                <a:solidFill>
                  <a:schemeClr val="tx1"/>
                </a:solidFill>
                <a:latin typeface="+mj-lt"/>
              </a:defRPr>
            </a:lvl1pPr>
          </a:lstStyle>
          <a:p>
            <a:r>
              <a:rPr lang="en-US"/>
              <a:t>Click to edit Master title style</a:t>
            </a:r>
            <a:endParaRPr lang="nb-NO" noProof="1"/>
          </a:p>
        </p:txBody>
      </p:sp>
      <p:sp>
        <p:nvSpPr>
          <p:cNvPr id="5" name="Copyright">
            <a:extLst>
              <a:ext uri="{FF2B5EF4-FFF2-40B4-BE49-F238E27FC236}">
                <a16:creationId xmlns:a16="http://schemas.microsoft.com/office/drawing/2014/main" id="{E7E7533F-8D38-E92E-DB86-F6B39B965948}"/>
              </a:ext>
            </a:extLst>
          </p:cNvPr>
          <p:cNvSpPr>
            <a:spLocks/>
          </p:cNvSpPr>
          <p:nvPr userDrawn="1"/>
        </p:nvSpPr>
        <p:spPr bwMode="auto">
          <a:xfrm>
            <a:off x="207163" y="6570762"/>
            <a:ext cx="792416" cy="121740"/>
          </a:xfrm>
          <a:custGeom>
            <a:avLst/>
            <a:gdLst>
              <a:gd name="T0" fmla="*/ 126189 w 747532"/>
              <a:gd name="T1" fmla="*/ 57272 h 114559"/>
              <a:gd name="T2" fmla="*/ 227997 w 747532"/>
              <a:gd name="T3" fmla="*/ 57272 h 114559"/>
              <a:gd name="T4" fmla="*/ 183461 w 747532"/>
              <a:gd name="T5" fmla="*/ 101808 h 114559"/>
              <a:gd name="T6" fmla="*/ 188033 w 747532"/>
              <a:gd name="T7" fmla="*/ 39748 h 114559"/>
              <a:gd name="T8" fmla="*/ 179177 w 747532"/>
              <a:gd name="T9" fmla="*/ 39834 h 114559"/>
              <a:gd name="T10" fmla="*/ 168281 w 747532"/>
              <a:gd name="T11" fmla="*/ 47367 h 114559"/>
              <a:gd name="T12" fmla="*/ 174922 w 747532"/>
              <a:gd name="T13" fmla="*/ 71605 h 114559"/>
              <a:gd name="T14" fmla="*/ 181003 w 747532"/>
              <a:gd name="T15" fmla="*/ 90983 h 114559"/>
              <a:gd name="T16" fmla="*/ 191900 w 747532"/>
              <a:gd name="T17" fmla="*/ 72826 h 114559"/>
              <a:gd name="T18" fmla="*/ 197923 w 747532"/>
              <a:gd name="T19" fmla="*/ 58940 h 114559"/>
              <a:gd name="T20" fmla="*/ 190362 w 747532"/>
              <a:gd name="T21" fmla="*/ 39302 h 114559"/>
              <a:gd name="T22" fmla="*/ 189844 w 747532"/>
              <a:gd name="T23" fmla="*/ 30045 h 114559"/>
              <a:gd name="T24" fmla="*/ 177093 w 747532"/>
              <a:gd name="T25" fmla="*/ 31928 h 114559"/>
              <a:gd name="T26" fmla="*/ 360785 w 747532"/>
              <a:gd name="T27" fmla="*/ 82947 h 114559"/>
              <a:gd name="T28" fmla="*/ 309636 w 747532"/>
              <a:gd name="T29" fmla="*/ 114559 h 114559"/>
              <a:gd name="T30" fmla="*/ 258603 w 747532"/>
              <a:gd name="T31" fmla="*/ 31295 h 114559"/>
              <a:gd name="T32" fmla="*/ 366923 w 747532"/>
              <a:gd name="T33" fmla="*/ 57272 h 114559"/>
              <a:gd name="T34" fmla="*/ 305970 w 747532"/>
              <a:gd name="T35" fmla="*/ 33682 h 114559"/>
              <a:gd name="T36" fmla="*/ 313834 w 747532"/>
              <a:gd name="T37" fmla="*/ 28506 h 114559"/>
              <a:gd name="T38" fmla="*/ 323681 w 747532"/>
              <a:gd name="T39" fmla="*/ 37721 h 114559"/>
              <a:gd name="T40" fmla="*/ 319369 w 747532"/>
              <a:gd name="T41" fmla="*/ 44636 h 114559"/>
              <a:gd name="T42" fmla="*/ 306546 w 747532"/>
              <a:gd name="T43" fmla="*/ 48532 h 114559"/>
              <a:gd name="T44" fmla="*/ 351786 w 747532"/>
              <a:gd name="T45" fmla="*/ 71576 h 114559"/>
              <a:gd name="T46" fmla="*/ 273309 w 747532"/>
              <a:gd name="T47" fmla="*/ 31626 h 114559"/>
              <a:gd name="T48" fmla="*/ 314308 w 747532"/>
              <a:gd name="T49" fmla="*/ 80575 h 114559"/>
              <a:gd name="T50" fmla="*/ 309924 w 747532"/>
              <a:gd name="T51" fmla="*/ 88597 h 114559"/>
              <a:gd name="T52" fmla="*/ 293593 w 747532"/>
              <a:gd name="T53" fmla="*/ 78807 h 114559"/>
              <a:gd name="T54" fmla="*/ 295232 w 747532"/>
              <a:gd name="T55" fmla="*/ 69362 h 114559"/>
              <a:gd name="T56" fmla="*/ 313245 w 747532"/>
              <a:gd name="T57" fmla="*/ 67651 h 114559"/>
              <a:gd name="T58" fmla="*/ 265115 w 747532"/>
              <a:gd name="T59" fmla="*/ 57272 h 114559"/>
              <a:gd name="T60" fmla="*/ 114559 w 747532"/>
              <a:gd name="T61" fmla="*/ 57272 h 114559"/>
              <a:gd name="T62" fmla="*/ 57286 w 747532"/>
              <a:gd name="T63" fmla="*/ 0 h 114559"/>
              <a:gd name="T64" fmla="*/ 57286 w 747532"/>
              <a:gd name="T65" fmla="*/ 12751 h 114559"/>
              <a:gd name="T66" fmla="*/ 101808 w 747532"/>
              <a:gd name="T67" fmla="*/ 57272 h 114559"/>
              <a:gd name="T68" fmla="*/ 66185 w 747532"/>
              <a:gd name="T69" fmla="*/ 57200 h 114559"/>
              <a:gd name="T70" fmla="*/ 81941 w 747532"/>
              <a:gd name="T71" fmla="*/ 52456 h 114559"/>
              <a:gd name="T72" fmla="*/ 74135 w 747532"/>
              <a:gd name="T73" fmla="*/ 40654 h 114559"/>
              <a:gd name="T74" fmla="*/ 86986 w 747532"/>
              <a:gd name="T75" fmla="*/ 68183 h 114559"/>
              <a:gd name="T76" fmla="*/ 81466 w 747532"/>
              <a:gd name="T77" fmla="*/ 62605 h 114559"/>
              <a:gd name="T78" fmla="*/ 35795 w 747532"/>
              <a:gd name="T79" fmla="*/ 57200 h 114559"/>
              <a:gd name="T80" fmla="*/ 51536 w 747532"/>
              <a:gd name="T81" fmla="*/ 52456 h 114559"/>
              <a:gd name="T82" fmla="*/ 43745 w 747532"/>
              <a:gd name="T83" fmla="*/ 40654 h 114559"/>
              <a:gd name="T84" fmla="*/ 56596 w 747532"/>
              <a:gd name="T85" fmla="*/ 68183 h 114559"/>
              <a:gd name="T86" fmla="*/ 51076 w 747532"/>
              <a:gd name="T87" fmla="*/ 62605 h 114559"/>
              <a:gd name="T88" fmla="*/ 701056 w 747532"/>
              <a:gd name="T89" fmla="*/ 73991 h 114559"/>
              <a:gd name="T90" fmla="*/ 681405 w 747532"/>
              <a:gd name="T91" fmla="*/ 105402 h 114559"/>
              <a:gd name="T92" fmla="*/ 740819 w 747532"/>
              <a:gd name="T93" fmla="*/ 41315 h 114559"/>
              <a:gd name="T94" fmla="*/ 721541 w 747532"/>
              <a:gd name="T95" fmla="*/ 42307 h 114559"/>
              <a:gd name="T96" fmla="*/ 700783 w 747532"/>
              <a:gd name="T97" fmla="*/ 54440 h 114559"/>
              <a:gd name="T98" fmla="*/ 646932 w 747532"/>
              <a:gd name="T99" fmla="*/ 8682 h 114559"/>
              <a:gd name="T100" fmla="*/ 670522 w 747532"/>
              <a:gd name="T101" fmla="*/ 105632 h 114559"/>
              <a:gd name="T102" fmla="*/ 646932 w 747532"/>
              <a:gd name="T103" fmla="*/ 8682 h 114559"/>
              <a:gd name="T104" fmla="*/ 511226 w 747532"/>
              <a:gd name="T105" fmla="*/ 8682 h 114559"/>
              <a:gd name="T106" fmla="*/ 530633 w 747532"/>
              <a:gd name="T107" fmla="*/ 39360 h 114559"/>
              <a:gd name="T108" fmla="*/ 597896 w 747532"/>
              <a:gd name="T109" fmla="*/ 8682 h 114559"/>
              <a:gd name="T110" fmla="*/ 468300 w 747532"/>
              <a:gd name="T111" fmla="*/ 105632 h 114559"/>
              <a:gd name="T112" fmla="*/ 468300 w 747532"/>
              <a:gd name="T113" fmla="*/ 8682 h 114559"/>
              <a:gd name="T114" fmla="*/ 449123 w 747532"/>
              <a:gd name="T115" fmla="*/ 8682 h 114559"/>
              <a:gd name="T116" fmla="*/ 427502 w 747532"/>
              <a:gd name="T117" fmla="*/ 105402 h 114559"/>
              <a:gd name="T118" fmla="*/ 386474 w 747532"/>
              <a:gd name="T119" fmla="*/ 28089 h 114559"/>
              <a:gd name="T120" fmla="*/ 0 w 747532"/>
              <a:gd name="T121" fmla="*/ 0 h 114559"/>
              <a:gd name="T122" fmla="*/ 747532 w 747532"/>
              <a:gd name="T123" fmla="*/ 114559 h 114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747532" h="114559">
                <a:moveTo>
                  <a:pt x="240734" y="57272"/>
                </a:moveTo>
                <a:cubicBezTo>
                  <a:pt x="240734" y="88870"/>
                  <a:pt x="215045" y="114559"/>
                  <a:pt x="183461" y="114559"/>
                </a:cubicBezTo>
                <a:cubicBezTo>
                  <a:pt x="151892" y="114559"/>
                  <a:pt x="126189" y="88870"/>
                  <a:pt x="126189" y="57272"/>
                </a:cubicBezTo>
                <a:cubicBezTo>
                  <a:pt x="126189" y="25689"/>
                  <a:pt x="151892" y="0"/>
                  <a:pt x="183461" y="0"/>
                </a:cubicBezTo>
                <a:cubicBezTo>
                  <a:pt x="215045" y="0"/>
                  <a:pt x="240734" y="25689"/>
                  <a:pt x="240734" y="57272"/>
                </a:cubicBezTo>
                <a:close/>
                <a:moveTo>
                  <a:pt x="227997" y="57272"/>
                </a:moveTo>
                <a:cubicBezTo>
                  <a:pt x="227997" y="32718"/>
                  <a:pt x="208015" y="12751"/>
                  <a:pt x="183461" y="12751"/>
                </a:cubicBezTo>
                <a:cubicBezTo>
                  <a:pt x="158908" y="12751"/>
                  <a:pt x="138926" y="32718"/>
                  <a:pt x="138926" y="57272"/>
                </a:cubicBezTo>
                <a:cubicBezTo>
                  <a:pt x="138926" y="81826"/>
                  <a:pt x="158908" y="101808"/>
                  <a:pt x="183461" y="101808"/>
                </a:cubicBezTo>
                <a:cubicBezTo>
                  <a:pt x="208015" y="101808"/>
                  <a:pt x="227997" y="81826"/>
                  <a:pt x="227997" y="57272"/>
                </a:cubicBezTo>
                <a:close/>
                <a:moveTo>
                  <a:pt x="190362" y="39302"/>
                </a:moveTo>
                <a:cubicBezTo>
                  <a:pt x="189600" y="38799"/>
                  <a:pt x="188565" y="39001"/>
                  <a:pt x="188033" y="39748"/>
                </a:cubicBezTo>
                <a:lnTo>
                  <a:pt x="184870" y="44118"/>
                </a:lnTo>
                <a:cubicBezTo>
                  <a:pt x="184166" y="45096"/>
                  <a:pt x="182714" y="45081"/>
                  <a:pt x="182053" y="44075"/>
                </a:cubicBezTo>
                <a:lnTo>
                  <a:pt x="179177" y="39834"/>
                </a:lnTo>
                <a:cubicBezTo>
                  <a:pt x="178660" y="39044"/>
                  <a:pt x="177596" y="38828"/>
                  <a:pt x="176805" y="39346"/>
                </a:cubicBezTo>
                <a:lnTo>
                  <a:pt x="169848" y="43989"/>
                </a:lnTo>
                <a:cubicBezTo>
                  <a:pt x="168741" y="44722"/>
                  <a:pt x="168123" y="46030"/>
                  <a:pt x="168281" y="47367"/>
                </a:cubicBezTo>
                <a:lnTo>
                  <a:pt x="169632" y="60363"/>
                </a:lnTo>
                <a:cubicBezTo>
                  <a:pt x="169747" y="61240"/>
                  <a:pt x="170006" y="62088"/>
                  <a:pt x="170423" y="62879"/>
                </a:cubicBezTo>
                <a:lnTo>
                  <a:pt x="174922" y="71605"/>
                </a:lnTo>
                <a:cubicBezTo>
                  <a:pt x="175052" y="72007"/>
                  <a:pt x="175238" y="72625"/>
                  <a:pt x="175353" y="73028"/>
                </a:cubicBezTo>
                <a:lnTo>
                  <a:pt x="178645" y="88898"/>
                </a:lnTo>
                <a:cubicBezTo>
                  <a:pt x="178804" y="90092"/>
                  <a:pt x="179810" y="90983"/>
                  <a:pt x="181003" y="90983"/>
                </a:cubicBezTo>
                <a:lnTo>
                  <a:pt x="186207" y="90983"/>
                </a:lnTo>
                <a:cubicBezTo>
                  <a:pt x="187415" y="90983"/>
                  <a:pt x="188435" y="90092"/>
                  <a:pt x="188579" y="88898"/>
                </a:cubicBezTo>
                <a:lnTo>
                  <a:pt x="191900" y="72826"/>
                </a:lnTo>
                <a:cubicBezTo>
                  <a:pt x="191986" y="72481"/>
                  <a:pt x="192087" y="72165"/>
                  <a:pt x="192159" y="71835"/>
                </a:cubicBezTo>
                <a:lnTo>
                  <a:pt x="197219" y="61599"/>
                </a:lnTo>
                <a:cubicBezTo>
                  <a:pt x="197621" y="60765"/>
                  <a:pt x="197866" y="59860"/>
                  <a:pt x="197923" y="58940"/>
                </a:cubicBezTo>
                <a:lnTo>
                  <a:pt x="198671" y="46907"/>
                </a:lnTo>
                <a:cubicBezTo>
                  <a:pt x="198743" y="45599"/>
                  <a:pt x="198124" y="44348"/>
                  <a:pt x="197018" y="43630"/>
                </a:cubicBezTo>
                <a:lnTo>
                  <a:pt x="190362" y="39302"/>
                </a:lnTo>
                <a:close/>
                <a:moveTo>
                  <a:pt x="183461" y="38382"/>
                </a:moveTo>
                <a:cubicBezTo>
                  <a:pt x="186983" y="38382"/>
                  <a:pt x="189844" y="35493"/>
                  <a:pt x="189844" y="31928"/>
                </a:cubicBezTo>
                <a:lnTo>
                  <a:pt x="189844" y="30045"/>
                </a:lnTo>
                <a:cubicBezTo>
                  <a:pt x="189844" y="26479"/>
                  <a:pt x="186983" y="23576"/>
                  <a:pt x="183461" y="23576"/>
                </a:cubicBezTo>
                <a:cubicBezTo>
                  <a:pt x="179939" y="23576"/>
                  <a:pt x="177093" y="26479"/>
                  <a:pt x="177093" y="30045"/>
                </a:cubicBezTo>
                <a:lnTo>
                  <a:pt x="177093" y="31928"/>
                </a:lnTo>
                <a:cubicBezTo>
                  <a:pt x="177093" y="35493"/>
                  <a:pt x="179939" y="38382"/>
                  <a:pt x="183461" y="38382"/>
                </a:cubicBezTo>
                <a:close/>
                <a:moveTo>
                  <a:pt x="366923" y="57272"/>
                </a:moveTo>
                <a:cubicBezTo>
                  <a:pt x="366923" y="66516"/>
                  <a:pt x="364666" y="75213"/>
                  <a:pt x="360785" y="82947"/>
                </a:cubicBezTo>
                <a:cubicBezTo>
                  <a:pt x="360727" y="83048"/>
                  <a:pt x="360742" y="83163"/>
                  <a:pt x="360684" y="83263"/>
                </a:cubicBezTo>
                <a:cubicBezTo>
                  <a:pt x="360627" y="83378"/>
                  <a:pt x="360540" y="83450"/>
                  <a:pt x="360469" y="83565"/>
                </a:cubicBezTo>
                <a:cubicBezTo>
                  <a:pt x="350937" y="101951"/>
                  <a:pt x="331746" y="114559"/>
                  <a:pt x="309636" y="114559"/>
                </a:cubicBezTo>
                <a:cubicBezTo>
                  <a:pt x="278067" y="114559"/>
                  <a:pt x="252364" y="88870"/>
                  <a:pt x="252364" y="57272"/>
                </a:cubicBezTo>
                <a:cubicBezTo>
                  <a:pt x="252364" y="48057"/>
                  <a:pt x="254606" y="39346"/>
                  <a:pt x="258517" y="31612"/>
                </a:cubicBezTo>
                <a:cubicBezTo>
                  <a:pt x="258560" y="31511"/>
                  <a:pt x="258545" y="31396"/>
                  <a:pt x="258603" y="31295"/>
                </a:cubicBezTo>
                <a:cubicBezTo>
                  <a:pt x="258632" y="31209"/>
                  <a:pt x="258718" y="31151"/>
                  <a:pt x="258775" y="31065"/>
                </a:cubicBezTo>
                <a:cubicBezTo>
                  <a:pt x="268306" y="12650"/>
                  <a:pt x="287498" y="0"/>
                  <a:pt x="309636" y="0"/>
                </a:cubicBezTo>
                <a:cubicBezTo>
                  <a:pt x="341234" y="0"/>
                  <a:pt x="366923" y="25689"/>
                  <a:pt x="366923" y="57272"/>
                </a:cubicBezTo>
                <a:close/>
                <a:moveTo>
                  <a:pt x="273309" y="31626"/>
                </a:moveTo>
                <a:lnTo>
                  <a:pt x="294628" y="42479"/>
                </a:lnTo>
                <a:cubicBezTo>
                  <a:pt x="296483" y="38167"/>
                  <a:pt x="300508" y="34932"/>
                  <a:pt x="305970" y="33682"/>
                </a:cubicBezTo>
                <a:lnTo>
                  <a:pt x="306416" y="28578"/>
                </a:lnTo>
                <a:cubicBezTo>
                  <a:pt x="306934" y="26652"/>
                  <a:pt x="308659" y="25861"/>
                  <a:pt x="310341" y="25962"/>
                </a:cubicBezTo>
                <a:cubicBezTo>
                  <a:pt x="312138" y="26034"/>
                  <a:pt x="313546" y="27040"/>
                  <a:pt x="313834" y="28506"/>
                </a:cubicBezTo>
                <a:lnTo>
                  <a:pt x="314251" y="33250"/>
                </a:lnTo>
                <a:cubicBezTo>
                  <a:pt x="317342" y="33538"/>
                  <a:pt x="320303" y="34285"/>
                  <a:pt x="322632" y="35364"/>
                </a:cubicBezTo>
                <a:cubicBezTo>
                  <a:pt x="323509" y="35766"/>
                  <a:pt x="323940" y="36758"/>
                  <a:pt x="323681" y="37721"/>
                </a:cubicBezTo>
                <a:lnTo>
                  <a:pt x="322129" y="43342"/>
                </a:lnTo>
                <a:cubicBezTo>
                  <a:pt x="321985" y="43917"/>
                  <a:pt x="321568" y="44391"/>
                  <a:pt x="321036" y="44650"/>
                </a:cubicBezTo>
                <a:cubicBezTo>
                  <a:pt x="320504" y="44880"/>
                  <a:pt x="319886" y="44880"/>
                  <a:pt x="319369" y="44636"/>
                </a:cubicBezTo>
                <a:cubicBezTo>
                  <a:pt x="317888" y="43946"/>
                  <a:pt x="314883" y="42781"/>
                  <a:pt x="311448" y="42781"/>
                </a:cubicBezTo>
                <a:cubicBezTo>
                  <a:pt x="308026" y="42781"/>
                  <a:pt x="305970" y="44233"/>
                  <a:pt x="305970" y="46692"/>
                </a:cubicBezTo>
                <a:cubicBezTo>
                  <a:pt x="305970" y="47382"/>
                  <a:pt x="306157" y="47985"/>
                  <a:pt x="306546" y="48532"/>
                </a:cubicBezTo>
                <a:lnTo>
                  <a:pt x="315717" y="53218"/>
                </a:lnTo>
                <a:cubicBezTo>
                  <a:pt x="316666" y="53649"/>
                  <a:pt x="317528" y="54081"/>
                  <a:pt x="318334" y="54541"/>
                </a:cubicBezTo>
                <a:lnTo>
                  <a:pt x="351786" y="71576"/>
                </a:lnTo>
                <a:cubicBezTo>
                  <a:pt x="353295" y="67076"/>
                  <a:pt x="354172" y="62275"/>
                  <a:pt x="354172" y="57272"/>
                </a:cubicBezTo>
                <a:cubicBezTo>
                  <a:pt x="354172" y="32718"/>
                  <a:pt x="334190" y="12751"/>
                  <a:pt x="309636" y="12751"/>
                </a:cubicBezTo>
                <a:cubicBezTo>
                  <a:pt x="294642" y="12751"/>
                  <a:pt x="281388" y="20226"/>
                  <a:pt x="273309" y="31626"/>
                </a:cubicBezTo>
                <a:close/>
                <a:moveTo>
                  <a:pt x="345992" y="82933"/>
                </a:moveTo>
                <a:lnTo>
                  <a:pt x="324774" y="72136"/>
                </a:lnTo>
                <a:cubicBezTo>
                  <a:pt x="323121" y="76176"/>
                  <a:pt x="319527" y="79152"/>
                  <a:pt x="314308" y="80575"/>
                </a:cubicBezTo>
                <a:lnTo>
                  <a:pt x="313848" y="85980"/>
                </a:lnTo>
                <a:cubicBezTo>
                  <a:pt x="313345" y="87835"/>
                  <a:pt x="311634" y="88597"/>
                  <a:pt x="310096" y="88597"/>
                </a:cubicBezTo>
                <a:lnTo>
                  <a:pt x="309924" y="88597"/>
                </a:lnTo>
                <a:cubicBezTo>
                  <a:pt x="308112" y="88525"/>
                  <a:pt x="306704" y="87518"/>
                  <a:pt x="306431" y="86052"/>
                </a:cubicBezTo>
                <a:lnTo>
                  <a:pt x="306028" y="81552"/>
                </a:lnTo>
                <a:cubicBezTo>
                  <a:pt x="301457" y="81466"/>
                  <a:pt x="297058" y="80503"/>
                  <a:pt x="293593" y="78807"/>
                </a:cubicBezTo>
                <a:cubicBezTo>
                  <a:pt x="292759" y="78375"/>
                  <a:pt x="292314" y="77398"/>
                  <a:pt x="292572" y="76449"/>
                </a:cubicBezTo>
                <a:lnTo>
                  <a:pt x="294125" y="70684"/>
                </a:lnTo>
                <a:cubicBezTo>
                  <a:pt x="294283" y="70095"/>
                  <a:pt x="294686" y="69621"/>
                  <a:pt x="295232" y="69362"/>
                </a:cubicBezTo>
                <a:cubicBezTo>
                  <a:pt x="295778" y="69132"/>
                  <a:pt x="296382" y="69132"/>
                  <a:pt x="296928" y="69376"/>
                </a:cubicBezTo>
                <a:cubicBezTo>
                  <a:pt x="299257" y="70512"/>
                  <a:pt x="303239" y="71849"/>
                  <a:pt x="306833" y="71849"/>
                </a:cubicBezTo>
                <a:cubicBezTo>
                  <a:pt x="309766" y="71849"/>
                  <a:pt x="313245" y="71116"/>
                  <a:pt x="313245" y="67651"/>
                </a:cubicBezTo>
                <a:cubicBezTo>
                  <a:pt x="313245" y="67105"/>
                  <a:pt x="313173" y="66616"/>
                  <a:pt x="313015" y="66156"/>
                </a:cubicBezTo>
                <a:lnTo>
                  <a:pt x="267516" y="42983"/>
                </a:lnTo>
                <a:cubicBezTo>
                  <a:pt x="265977" y="47482"/>
                  <a:pt x="265115" y="52284"/>
                  <a:pt x="265115" y="57272"/>
                </a:cubicBezTo>
                <a:cubicBezTo>
                  <a:pt x="265115" y="81826"/>
                  <a:pt x="285083" y="101808"/>
                  <a:pt x="309636" y="101808"/>
                </a:cubicBezTo>
                <a:cubicBezTo>
                  <a:pt x="324644" y="101808"/>
                  <a:pt x="337913" y="94332"/>
                  <a:pt x="345992" y="82933"/>
                </a:cubicBezTo>
                <a:close/>
                <a:moveTo>
                  <a:pt x="114559" y="57272"/>
                </a:moveTo>
                <a:cubicBezTo>
                  <a:pt x="114559" y="88870"/>
                  <a:pt x="88870" y="114559"/>
                  <a:pt x="57286" y="114559"/>
                </a:cubicBezTo>
                <a:cubicBezTo>
                  <a:pt x="25703" y="114559"/>
                  <a:pt x="0" y="88870"/>
                  <a:pt x="0" y="57272"/>
                </a:cubicBezTo>
                <a:cubicBezTo>
                  <a:pt x="0" y="25689"/>
                  <a:pt x="25703" y="0"/>
                  <a:pt x="57286" y="0"/>
                </a:cubicBezTo>
                <a:cubicBezTo>
                  <a:pt x="88870" y="0"/>
                  <a:pt x="114559" y="25689"/>
                  <a:pt x="114559" y="57272"/>
                </a:cubicBezTo>
                <a:close/>
                <a:moveTo>
                  <a:pt x="101808" y="57272"/>
                </a:moveTo>
                <a:cubicBezTo>
                  <a:pt x="101808" y="32718"/>
                  <a:pt x="81854" y="12751"/>
                  <a:pt x="57286" y="12751"/>
                </a:cubicBezTo>
                <a:cubicBezTo>
                  <a:pt x="32733" y="12751"/>
                  <a:pt x="12751" y="32718"/>
                  <a:pt x="12751" y="57272"/>
                </a:cubicBezTo>
                <a:cubicBezTo>
                  <a:pt x="12751" y="81826"/>
                  <a:pt x="32733" y="101808"/>
                  <a:pt x="57286" y="101808"/>
                </a:cubicBezTo>
                <a:cubicBezTo>
                  <a:pt x="81854" y="101808"/>
                  <a:pt x="101808" y="81826"/>
                  <a:pt x="101808" y="57272"/>
                </a:cubicBezTo>
                <a:close/>
                <a:moveTo>
                  <a:pt x="81466" y="62605"/>
                </a:moveTo>
                <a:cubicBezTo>
                  <a:pt x="79094" y="64762"/>
                  <a:pt x="77211" y="65941"/>
                  <a:pt x="74092" y="65941"/>
                </a:cubicBezTo>
                <a:cubicBezTo>
                  <a:pt x="69578" y="65941"/>
                  <a:pt x="66185" y="62217"/>
                  <a:pt x="66185" y="57200"/>
                </a:cubicBezTo>
                <a:cubicBezTo>
                  <a:pt x="66185" y="52312"/>
                  <a:pt x="69578" y="48647"/>
                  <a:pt x="74092" y="48647"/>
                </a:cubicBezTo>
                <a:cubicBezTo>
                  <a:pt x="76607" y="48647"/>
                  <a:pt x="78835" y="49624"/>
                  <a:pt x="81251" y="51838"/>
                </a:cubicBezTo>
                <a:lnTo>
                  <a:pt x="81941" y="52456"/>
                </a:lnTo>
                <a:lnTo>
                  <a:pt x="87346" y="46203"/>
                </a:lnTo>
                <a:lnTo>
                  <a:pt x="86742" y="45613"/>
                </a:lnTo>
                <a:cubicBezTo>
                  <a:pt x="83278" y="42192"/>
                  <a:pt x="79382" y="40654"/>
                  <a:pt x="74135" y="40654"/>
                </a:cubicBezTo>
                <a:cubicBezTo>
                  <a:pt x="64575" y="40654"/>
                  <a:pt x="57373" y="47798"/>
                  <a:pt x="57373" y="57358"/>
                </a:cubicBezTo>
                <a:cubicBezTo>
                  <a:pt x="57373" y="66645"/>
                  <a:pt x="64618" y="73905"/>
                  <a:pt x="73876" y="73905"/>
                </a:cubicBezTo>
                <a:cubicBezTo>
                  <a:pt x="79339" y="73905"/>
                  <a:pt x="83249" y="72208"/>
                  <a:pt x="86986" y="68183"/>
                </a:cubicBezTo>
                <a:lnTo>
                  <a:pt x="87590" y="67551"/>
                </a:lnTo>
                <a:lnTo>
                  <a:pt x="82113" y="62030"/>
                </a:lnTo>
                <a:lnTo>
                  <a:pt x="81466" y="62605"/>
                </a:lnTo>
                <a:close/>
                <a:moveTo>
                  <a:pt x="51076" y="62605"/>
                </a:moveTo>
                <a:cubicBezTo>
                  <a:pt x="48762" y="64719"/>
                  <a:pt x="46807" y="65941"/>
                  <a:pt x="43687" y="65941"/>
                </a:cubicBezTo>
                <a:cubicBezTo>
                  <a:pt x="39187" y="65941"/>
                  <a:pt x="35795" y="62217"/>
                  <a:pt x="35795" y="57200"/>
                </a:cubicBezTo>
                <a:cubicBezTo>
                  <a:pt x="35795" y="52312"/>
                  <a:pt x="39187" y="48647"/>
                  <a:pt x="43687" y="48647"/>
                </a:cubicBezTo>
                <a:cubicBezTo>
                  <a:pt x="46217" y="48647"/>
                  <a:pt x="48431" y="49624"/>
                  <a:pt x="50846" y="51838"/>
                </a:cubicBezTo>
                <a:lnTo>
                  <a:pt x="51536" y="52456"/>
                </a:lnTo>
                <a:lnTo>
                  <a:pt x="56970" y="46203"/>
                </a:lnTo>
                <a:lnTo>
                  <a:pt x="56366" y="45613"/>
                </a:lnTo>
                <a:cubicBezTo>
                  <a:pt x="52887" y="42192"/>
                  <a:pt x="48992" y="40654"/>
                  <a:pt x="43745" y="40654"/>
                </a:cubicBezTo>
                <a:cubicBezTo>
                  <a:pt x="34185" y="40654"/>
                  <a:pt x="26983" y="47798"/>
                  <a:pt x="26983" y="57358"/>
                </a:cubicBezTo>
                <a:cubicBezTo>
                  <a:pt x="26983" y="66645"/>
                  <a:pt x="34228" y="73905"/>
                  <a:pt x="43486" y="73905"/>
                </a:cubicBezTo>
                <a:cubicBezTo>
                  <a:pt x="48949" y="73905"/>
                  <a:pt x="52859" y="72208"/>
                  <a:pt x="56596" y="68183"/>
                </a:cubicBezTo>
                <a:lnTo>
                  <a:pt x="57200" y="67551"/>
                </a:lnTo>
                <a:lnTo>
                  <a:pt x="51723" y="62030"/>
                </a:lnTo>
                <a:lnTo>
                  <a:pt x="51076" y="62605"/>
                </a:lnTo>
                <a:close/>
                <a:moveTo>
                  <a:pt x="747532" y="105402"/>
                </a:moveTo>
                <a:lnTo>
                  <a:pt x="723856" y="105402"/>
                </a:lnTo>
                <a:lnTo>
                  <a:pt x="701056" y="73991"/>
                </a:lnTo>
                <a:lnTo>
                  <a:pt x="700783" y="73991"/>
                </a:lnTo>
                <a:lnTo>
                  <a:pt x="700783" y="105402"/>
                </a:lnTo>
                <a:lnTo>
                  <a:pt x="681405" y="105402"/>
                </a:lnTo>
                <a:lnTo>
                  <a:pt x="681405" y="8682"/>
                </a:lnTo>
                <a:lnTo>
                  <a:pt x="707683" y="8682"/>
                </a:lnTo>
                <a:cubicBezTo>
                  <a:pt x="727335" y="8682"/>
                  <a:pt x="740819" y="20082"/>
                  <a:pt x="740819" y="41315"/>
                </a:cubicBezTo>
                <a:cubicBezTo>
                  <a:pt x="740819" y="53980"/>
                  <a:pt x="735083" y="63655"/>
                  <a:pt x="721958" y="70713"/>
                </a:cubicBezTo>
                <a:lnTo>
                  <a:pt x="747532" y="105402"/>
                </a:lnTo>
                <a:close/>
                <a:moveTo>
                  <a:pt x="721541" y="42307"/>
                </a:moveTo>
                <a:cubicBezTo>
                  <a:pt x="721541" y="30088"/>
                  <a:pt x="713750" y="28204"/>
                  <a:pt x="703442" y="28204"/>
                </a:cubicBezTo>
                <a:lnTo>
                  <a:pt x="700783" y="28204"/>
                </a:lnTo>
                <a:lnTo>
                  <a:pt x="700783" y="54440"/>
                </a:lnTo>
                <a:lnTo>
                  <a:pt x="703299" y="54440"/>
                </a:lnTo>
                <a:cubicBezTo>
                  <a:pt x="714008" y="54440"/>
                  <a:pt x="721541" y="51134"/>
                  <a:pt x="721541" y="42307"/>
                </a:cubicBezTo>
                <a:close/>
                <a:moveTo>
                  <a:pt x="646932" y="8682"/>
                </a:moveTo>
                <a:lnTo>
                  <a:pt x="611941" y="57157"/>
                </a:lnTo>
                <a:lnTo>
                  <a:pt x="646860" y="105574"/>
                </a:lnTo>
                <a:lnTo>
                  <a:pt x="670522" y="105632"/>
                </a:lnTo>
                <a:lnTo>
                  <a:pt x="635374" y="57157"/>
                </a:lnTo>
                <a:lnTo>
                  <a:pt x="670522" y="8682"/>
                </a:lnTo>
                <a:lnTo>
                  <a:pt x="646932" y="8682"/>
                </a:lnTo>
                <a:close/>
                <a:moveTo>
                  <a:pt x="578489" y="72366"/>
                </a:moveTo>
                <a:lnTo>
                  <a:pt x="532990" y="8682"/>
                </a:lnTo>
                <a:lnTo>
                  <a:pt x="511226" y="8682"/>
                </a:lnTo>
                <a:lnTo>
                  <a:pt x="511226" y="105632"/>
                </a:lnTo>
                <a:lnTo>
                  <a:pt x="530633" y="105632"/>
                </a:lnTo>
                <a:lnTo>
                  <a:pt x="530633" y="39360"/>
                </a:lnTo>
                <a:lnTo>
                  <a:pt x="578432" y="105632"/>
                </a:lnTo>
                <a:lnTo>
                  <a:pt x="597896" y="105632"/>
                </a:lnTo>
                <a:lnTo>
                  <a:pt x="597896" y="8682"/>
                </a:lnTo>
                <a:lnTo>
                  <a:pt x="578489" y="8682"/>
                </a:lnTo>
                <a:lnTo>
                  <a:pt x="578489" y="72366"/>
                </a:lnTo>
                <a:close/>
                <a:moveTo>
                  <a:pt x="468300" y="105632"/>
                </a:moveTo>
                <a:lnTo>
                  <a:pt x="487722" y="105632"/>
                </a:lnTo>
                <a:lnTo>
                  <a:pt x="487722" y="8682"/>
                </a:lnTo>
                <a:lnTo>
                  <a:pt x="468300" y="8682"/>
                </a:lnTo>
                <a:lnTo>
                  <a:pt x="468300" y="105632"/>
                </a:lnTo>
                <a:close/>
                <a:moveTo>
                  <a:pt x="386474" y="8682"/>
                </a:moveTo>
                <a:lnTo>
                  <a:pt x="449123" y="8682"/>
                </a:lnTo>
                <a:lnTo>
                  <a:pt x="449123" y="28089"/>
                </a:lnTo>
                <a:lnTo>
                  <a:pt x="427502" y="28089"/>
                </a:lnTo>
                <a:lnTo>
                  <a:pt x="427502" y="105402"/>
                </a:lnTo>
                <a:lnTo>
                  <a:pt x="408109" y="105402"/>
                </a:lnTo>
                <a:lnTo>
                  <a:pt x="408109" y="28089"/>
                </a:lnTo>
                <a:lnTo>
                  <a:pt x="386474" y="28089"/>
                </a:lnTo>
                <a:lnTo>
                  <a:pt x="386474" y="8682"/>
                </a:lnTo>
                <a:close/>
              </a:path>
            </a:pathLst>
          </a:custGeom>
          <a:solidFill>
            <a:schemeClr val="tx1">
              <a:lumMod val="50000"/>
            </a:schemeClr>
          </a:solidFill>
          <a:ln>
            <a:noFill/>
          </a:ln>
        </p:spPr>
        <p:txBody>
          <a:bodyPr wrap="square" anchor="ctr">
            <a:spAutoFit/>
          </a:bodyPr>
          <a:lstStyle/>
          <a:p>
            <a:pPr marL="0" marR="0" lvl="0" indent="0" algn="l" defTabSz="912813" rtl="0" eaLnBrk="0" fontAlgn="base" latinLnBrk="0" hangingPunct="0">
              <a:lnSpc>
                <a:spcPct val="100000"/>
              </a:lnSpc>
              <a:spcBef>
                <a:spcPct val="0"/>
              </a:spcBef>
              <a:spcAft>
                <a:spcPct val="0"/>
              </a:spcAft>
              <a:buClrTx/>
              <a:buSzTx/>
              <a:buFontTx/>
              <a:buNone/>
              <a:tabLst/>
              <a:defRPr/>
            </a:pPr>
            <a:endParaRPr kumimoji="0" lang="en-NO" sz="1800" b="0" i="0" u="none" strike="noStrike" kern="1200" cap="none" spc="0" normalizeH="0" baseline="0" noProof="0">
              <a:ln>
                <a:noFill/>
              </a:ln>
              <a:solidFill>
                <a:srgbClr val="282B3B"/>
              </a:solidFill>
              <a:effectLst/>
              <a:uLnTx/>
              <a:uFillTx/>
              <a:latin typeface="Lato" panose="020F0502020204030203" pitchFamily="34" charset="77"/>
              <a:ea typeface="+mn-ea"/>
              <a:cs typeface="+mn-cs"/>
            </a:endParaRPr>
          </a:p>
        </p:txBody>
      </p:sp>
      <p:sp>
        <p:nvSpPr>
          <p:cNvPr id="17" name="TextBox 16">
            <a:extLst>
              <a:ext uri="{FF2B5EF4-FFF2-40B4-BE49-F238E27FC236}">
                <a16:creationId xmlns:a16="http://schemas.microsoft.com/office/drawing/2014/main" id="{4A772FC9-16F6-DB7C-CDAC-00343DFF5C25}"/>
              </a:ext>
            </a:extLst>
          </p:cNvPr>
          <p:cNvSpPr txBox="1"/>
          <p:nvPr userDrawn="1"/>
        </p:nvSpPr>
        <p:spPr>
          <a:xfrm>
            <a:off x="1189585" y="6526082"/>
            <a:ext cx="1329822" cy="211203"/>
          </a:xfrm>
          <a:prstGeom prst="rect">
            <a:avLst/>
          </a:prstGeom>
          <a:noFill/>
        </p:spPr>
        <p:txBody>
          <a:bodyPr wrap="square" lIns="36000" tIns="36000" rIns="36000" bIns="36000" rtlCol="0">
            <a:spAutoFit/>
          </a:bodyPr>
          <a:lstStyle/>
          <a:p>
            <a:pPr>
              <a:lnSpc>
                <a:spcPct val="90000"/>
              </a:lnSpc>
            </a:pPr>
            <a:r>
              <a:rPr lang="en-US" sz="500" noProof="1">
                <a:solidFill>
                  <a:schemeClr val="tx1"/>
                </a:solidFill>
                <a:effectLst/>
                <a:latin typeface="+mn-lt"/>
              </a:rPr>
              <a:t>Designed by: </a:t>
            </a:r>
            <a:r>
              <a:rPr lang="en-US" sz="500" b="1" noProof="1">
                <a:solidFill>
                  <a:schemeClr val="tx1"/>
                </a:solidFill>
                <a:effectLst/>
                <a:latin typeface="+mn-lt"/>
              </a:rPr>
              <a:t>Tinkr AS </a:t>
            </a:r>
            <a:br>
              <a:rPr lang="en-US" sz="500" b="1" noProof="1">
                <a:solidFill>
                  <a:schemeClr val="tx1"/>
                </a:solidFill>
                <a:effectLst/>
                <a:latin typeface="+mn-lt"/>
              </a:rPr>
            </a:br>
            <a:r>
              <a:rPr lang="en-US" sz="500" noProof="1">
                <a:solidFill>
                  <a:schemeClr val="tx1"/>
                </a:solidFill>
                <a:effectLst/>
                <a:latin typeface="+mn-lt"/>
              </a:rPr>
              <a:t>www.tinkrtools.no</a:t>
            </a:r>
            <a:r>
              <a:rPr lang="en-US" sz="500" b="1" noProof="1">
                <a:solidFill>
                  <a:schemeClr val="tx1"/>
                </a:solidFill>
                <a:effectLst/>
                <a:latin typeface="+mn-lt"/>
              </a:rPr>
              <a:t> </a:t>
            </a:r>
            <a:endParaRPr lang="en-US" sz="500" noProof="1">
              <a:solidFill>
                <a:schemeClr val="tx1"/>
              </a:solidFill>
              <a:effectLst/>
              <a:latin typeface="+mn-lt"/>
            </a:endParaRPr>
          </a:p>
        </p:txBody>
      </p:sp>
      <p:cxnSp>
        <p:nvCxnSpPr>
          <p:cNvPr id="18" name="Straight Connector 17">
            <a:extLst>
              <a:ext uri="{FF2B5EF4-FFF2-40B4-BE49-F238E27FC236}">
                <a16:creationId xmlns:a16="http://schemas.microsoft.com/office/drawing/2014/main" id="{66E3DD14-3872-6DE5-D93B-67888E6396CE}"/>
              </a:ext>
            </a:extLst>
          </p:cNvPr>
          <p:cNvCxnSpPr/>
          <p:nvPr userDrawn="1"/>
        </p:nvCxnSpPr>
        <p:spPr>
          <a:xfrm>
            <a:off x="110993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DBFA55A-D868-FBFB-4F00-F54F3FCE8500}"/>
              </a:ext>
            </a:extLst>
          </p:cNvPr>
          <p:cNvCxnSpPr/>
          <p:nvPr userDrawn="1"/>
        </p:nvCxnSpPr>
        <p:spPr>
          <a:xfrm>
            <a:off x="1962899"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E8C8BDB-17DD-F8D1-AD27-D5FD0AE91B42}"/>
              </a:ext>
            </a:extLst>
          </p:cNvPr>
          <p:cNvGrpSpPr/>
          <p:nvPr userDrawn="1"/>
        </p:nvGrpSpPr>
        <p:grpSpPr>
          <a:xfrm>
            <a:off x="2078073" y="6558616"/>
            <a:ext cx="749247" cy="203315"/>
            <a:chOff x="391522" y="35743"/>
            <a:chExt cx="2588821" cy="702503"/>
          </a:xfrm>
          <a:noFill/>
        </p:grpSpPr>
        <p:sp>
          <p:nvSpPr>
            <p:cNvPr id="21" name="Free Form 3">
              <a:extLst>
                <a:ext uri="{FF2B5EF4-FFF2-40B4-BE49-F238E27FC236}">
                  <a16:creationId xmlns:a16="http://schemas.microsoft.com/office/drawing/2014/main" id="{CB5CA968-B5FA-3162-34D5-6FF90455F46A}"/>
                </a:ext>
              </a:extLst>
            </p:cNvPr>
            <p:cNvSpPr/>
            <p:nvPr/>
          </p:nvSpPr>
          <p:spPr>
            <a:xfrm>
              <a:off x="391522" y="96400"/>
              <a:ext cx="1496069" cy="368353"/>
            </a:xfrm>
            <a:custGeom>
              <a:avLst/>
              <a:gdLst/>
              <a:ahLst/>
              <a:cxnLst/>
              <a:rect l="0" t="0" r="0" b="0"/>
              <a:pathLst>
                <a:path w="1887584" h="464750">
                  <a:moveTo>
                    <a:pt x="1764970" y="297333"/>
                  </a:moveTo>
                  <a:cubicBezTo>
                    <a:pt x="1827861" y="263496"/>
                    <a:pt x="1855338" y="217116"/>
                    <a:pt x="1855338" y="156451"/>
                  </a:cubicBezTo>
                  <a:cubicBezTo>
                    <a:pt x="1855338" y="54635"/>
                    <a:pt x="1790704" y="0"/>
                    <a:pt x="1696507" y="0"/>
                  </a:cubicBezTo>
                  <a:lnTo>
                    <a:pt x="1570547" y="0"/>
                  </a:lnTo>
                  <a:lnTo>
                    <a:pt x="1570547" y="463630"/>
                  </a:lnTo>
                  <a:lnTo>
                    <a:pt x="1663471" y="463630"/>
                  </a:lnTo>
                  <a:lnTo>
                    <a:pt x="1663471" y="313056"/>
                  </a:lnTo>
                  <a:lnTo>
                    <a:pt x="1664743" y="313056"/>
                  </a:lnTo>
                  <a:lnTo>
                    <a:pt x="1774014" y="463630"/>
                  </a:lnTo>
                  <a:lnTo>
                    <a:pt x="1887584" y="463630"/>
                  </a:lnTo>
                  <a:close/>
                  <a:moveTo>
                    <a:pt x="1663471" y="93547"/>
                  </a:moveTo>
                  <a:lnTo>
                    <a:pt x="1676179" y="93547"/>
                  </a:lnTo>
                  <a:cubicBezTo>
                    <a:pt x="1725574" y="93547"/>
                    <a:pt x="1762896" y="102605"/>
                    <a:pt x="1762896" y="161209"/>
                  </a:cubicBezTo>
                  <a:cubicBezTo>
                    <a:pt x="1762896" y="203467"/>
                    <a:pt x="1726846" y="219342"/>
                    <a:pt x="1675543" y="219342"/>
                  </a:cubicBezTo>
                  <a:lnTo>
                    <a:pt x="1663471" y="219342"/>
                  </a:lnTo>
                  <a:close/>
                  <a:moveTo>
                    <a:pt x="1357552" y="0"/>
                  </a:moveTo>
                  <a:lnTo>
                    <a:pt x="1189829" y="232368"/>
                  </a:lnTo>
                  <a:lnTo>
                    <a:pt x="1357233" y="464432"/>
                  </a:lnTo>
                  <a:lnTo>
                    <a:pt x="1470651" y="464750"/>
                  </a:lnTo>
                  <a:lnTo>
                    <a:pt x="1302127" y="232368"/>
                  </a:lnTo>
                  <a:lnTo>
                    <a:pt x="1470651" y="0"/>
                  </a:lnTo>
                  <a:close/>
                  <a:moveTo>
                    <a:pt x="659313" y="0"/>
                  </a:moveTo>
                  <a:lnTo>
                    <a:pt x="659313" y="464750"/>
                  </a:lnTo>
                  <a:lnTo>
                    <a:pt x="752390" y="464750"/>
                  </a:lnTo>
                  <a:lnTo>
                    <a:pt x="752390" y="147076"/>
                  </a:lnTo>
                  <a:lnTo>
                    <a:pt x="981439" y="464750"/>
                  </a:lnTo>
                  <a:lnTo>
                    <a:pt x="1074834" y="464750"/>
                  </a:lnTo>
                  <a:lnTo>
                    <a:pt x="1074834" y="0"/>
                  </a:lnTo>
                  <a:lnTo>
                    <a:pt x="981757" y="0"/>
                  </a:lnTo>
                  <a:lnTo>
                    <a:pt x="981757" y="305271"/>
                  </a:lnTo>
                  <a:lnTo>
                    <a:pt x="763673" y="0"/>
                  </a:lnTo>
                  <a:close/>
                  <a:moveTo>
                    <a:pt x="420266" y="464750"/>
                  </a:moveTo>
                  <a:lnTo>
                    <a:pt x="513343" y="464750"/>
                  </a:lnTo>
                  <a:lnTo>
                    <a:pt x="513343" y="0"/>
                  </a:lnTo>
                  <a:lnTo>
                    <a:pt x="420266" y="0"/>
                  </a:lnTo>
                  <a:close/>
                  <a:moveTo>
                    <a:pt x="300348" y="93077"/>
                  </a:moveTo>
                  <a:lnTo>
                    <a:pt x="196636" y="93077"/>
                  </a:lnTo>
                  <a:lnTo>
                    <a:pt x="196636" y="463630"/>
                  </a:lnTo>
                  <a:lnTo>
                    <a:pt x="103711" y="463630"/>
                  </a:lnTo>
                  <a:lnTo>
                    <a:pt x="103711" y="93077"/>
                  </a:lnTo>
                  <a:lnTo>
                    <a:pt x="0" y="93077"/>
                  </a:lnTo>
                  <a:lnTo>
                    <a:pt x="0" y="0"/>
                  </a:lnTo>
                  <a:lnTo>
                    <a:pt x="300348" y="0"/>
                  </a:lnTo>
                  <a:close/>
                </a:path>
              </a:pathLst>
            </a:custGeom>
            <a:solidFill>
              <a:schemeClr val="tx1">
                <a:lumMod val="50000"/>
              </a:schemeClr>
            </a:solidFill>
            <a:ln w="12700" cap="flat" cmpd="sng">
              <a:noFill/>
              <a:prstDash val="solid"/>
              <a:miter lim="800000"/>
            </a:ln>
          </p:spPr>
          <p:txBody>
            <a:bodyPr wrap="square" anchor="ctr">
              <a:spAutoFit/>
            </a:bodyPr>
            <a:lstStyle/>
            <a:p>
              <a:pPr algn="ctr"/>
              <a:endParaRPr lang="en-US"/>
            </a:p>
          </p:txBody>
        </p:sp>
        <p:sp>
          <p:nvSpPr>
            <p:cNvPr id="22" name="Free Form 4" hidden="1">
              <a:extLst>
                <a:ext uri="{FF2B5EF4-FFF2-40B4-BE49-F238E27FC236}">
                  <a16:creationId xmlns:a16="http://schemas.microsoft.com/office/drawing/2014/main" id="{D022AFE4-4705-DD4D-AED8-CFEF673F24E3}"/>
                </a:ext>
              </a:extLst>
            </p:cNvPr>
            <p:cNvSpPr/>
            <p:nvPr/>
          </p:nvSpPr>
          <p:spPr>
            <a:xfrm>
              <a:off x="1199717" y="334479"/>
              <a:ext cx="883668" cy="403767"/>
            </a:xfrm>
            <a:custGeom>
              <a:avLst/>
              <a:gdLst/>
              <a:ahLst/>
              <a:cxnLst/>
              <a:rect l="0" t="0" r="0" b="0"/>
              <a:pathLst>
                <a:path w="883668" h="403767">
                  <a:moveTo>
                    <a:pt x="297969" y="140932"/>
                  </a:moveTo>
                  <a:cubicBezTo>
                    <a:pt x="297969" y="140932"/>
                    <a:pt x="303668" y="136047"/>
                    <a:pt x="305563" y="132994"/>
                  </a:cubicBezTo>
                  <a:cubicBezTo>
                    <a:pt x="305563" y="132994"/>
                    <a:pt x="308095" y="129941"/>
                    <a:pt x="303044" y="125057"/>
                  </a:cubicBezTo>
                  <a:lnTo>
                    <a:pt x="299241" y="119574"/>
                  </a:lnTo>
                  <a:cubicBezTo>
                    <a:pt x="299241" y="119574"/>
                    <a:pt x="339731" y="111026"/>
                    <a:pt x="401706" y="109194"/>
                  </a:cubicBezTo>
                  <a:cubicBezTo>
                    <a:pt x="401706" y="109194"/>
                    <a:pt x="440288" y="109194"/>
                    <a:pt x="484556" y="116521"/>
                  </a:cubicBezTo>
                  <a:cubicBezTo>
                    <a:pt x="488881" y="117233"/>
                    <a:pt x="492608" y="120503"/>
                    <a:pt x="496488" y="121317"/>
                  </a:cubicBezTo>
                  <a:cubicBezTo>
                    <a:pt x="499872" y="122029"/>
                    <a:pt x="499541" y="122767"/>
                    <a:pt x="500546" y="122347"/>
                  </a:cubicBezTo>
                  <a:cubicBezTo>
                    <a:pt x="506855" y="119701"/>
                    <a:pt x="511040" y="115058"/>
                    <a:pt x="515811" y="110339"/>
                  </a:cubicBezTo>
                  <a:cubicBezTo>
                    <a:pt x="518202" y="107973"/>
                    <a:pt x="472535" y="88790"/>
                    <a:pt x="469864" y="87136"/>
                  </a:cubicBezTo>
                  <a:cubicBezTo>
                    <a:pt x="461671" y="82061"/>
                    <a:pt x="452195" y="79389"/>
                    <a:pt x="442858" y="77087"/>
                  </a:cubicBezTo>
                  <a:cubicBezTo>
                    <a:pt x="415457" y="70332"/>
                    <a:pt x="386708" y="69633"/>
                    <a:pt x="358698" y="71960"/>
                  </a:cubicBezTo>
                  <a:cubicBezTo>
                    <a:pt x="358698" y="71960"/>
                    <a:pt x="320116" y="74403"/>
                    <a:pt x="233462" y="82341"/>
                  </a:cubicBezTo>
                  <a:cubicBezTo>
                    <a:pt x="233462" y="82341"/>
                    <a:pt x="133529" y="95163"/>
                    <a:pt x="103800" y="93942"/>
                  </a:cubicBezTo>
                  <a:cubicBezTo>
                    <a:pt x="91665" y="93433"/>
                    <a:pt x="79771" y="92822"/>
                    <a:pt x="67712" y="91092"/>
                  </a:cubicBezTo>
                  <a:cubicBezTo>
                    <a:pt x="49661" y="88510"/>
                    <a:pt x="32246" y="77290"/>
                    <a:pt x="19996" y="64188"/>
                  </a:cubicBezTo>
                  <a:cubicBezTo>
                    <a:pt x="18228" y="62280"/>
                    <a:pt x="16371" y="60181"/>
                    <a:pt x="13840" y="59596"/>
                  </a:cubicBezTo>
                  <a:cubicBezTo>
                    <a:pt x="0" y="56352"/>
                    <a:pt x="661" y="77316"/>
                    <a:pt x="2607" y="84172"/>
                  </a:cubicBezTo>
                  <a:cubicBezTo>
                    <a:pt x="2607" y="84185"/>
                    <a:pt x="20403" y="161183"/>
                    <a:pt x="114982" y="159975"/>
                  </a:cubicBezTo>
                  <a:cubicBezTo>
                    <a:pt x="114982" y="159975"/>
                    <a:pt x="161985" y="158016"/>
                    <a:pt x="220182" y="144596"/>
                  </a:cubicBezTo>
                  <a:cubicBezTo>
                    <a:pt x="220182" y="144596"/>
                    <a:pt x="161361" y="194028"/>
                    <a:pt x="116457" y="267872"/>
                  </a:cubicBezTo>
                  <a:cubicBezTo>
                    <a:pt x="116457" y="267872"/>
                    <a:pt x="89248" y="312420"/>
                    <a:pt x="83562" y="342937"/>
                  </a:cubicBezTo>
                  <a:cubicBezTo>
                    <a:pt x="83562" y="342937"/>
                    <a:pt x="80407" y="355746"/>
                    <a:pt x="85457" y="367348"/>
                  </a:cubicBezTo>
                  <a:cubicBezTo>
                    <a:pt x="87938" y="373046"/>
                    <a:pt x="90825" y="378567"/>
                    <a:pt x="93993" y="383923"/>
                  </a:cubicBezTo>
                  <a:cubicBezTo>
                    <a:pt x="96435" y="388044"/>
                    <a:pt x="98369" y="394977"/>
                    <a:pt x="102248" y="397928"/>
                  </a:cubicBezTo>
                  <a:cubicBezTo>
                    <a:pt x="109906" y="403767"/>
                    <a:pt x="112947" y="396656"/>
                    <a:pt x="118366" y="390537"/>
                  </a:cubicBezTo>
                  <a:cubicBezTo>
                    <a:pt x="121584" y="386899"/>
                    <a:pt x="120464" y="382307"/>
                    <a:pt x="119943" y="377868"/>
                  </a:cubicBezTo>
                  <a:cubicBezTo>
                    <a:pt x="118442" y="364765"/>
                    <a:pt x="115745" y="355263"/>
                    <a:pt x="122283" y="344425"/>
                  </a:cubicBezTo>
                  <a:cubicBezTo>
                    <a:pt x="128568" y="334019"/>
                    <a:pt x="133223" y="322482"/>
                    <a:pt x="139227" y="311822"/>
                  </a:cubicBezTo>
                  <a:cubicBezTo>
                    <a:pt x="139227" y="311809"/>
                    <a:pt x="175278" y="247722"/>
                    <a:pt x="297969" y="140932"/>
                  </a:cubicBezTo>
                  <a:close/>
                  <a:moveTo>
                    <a:pt x="408957" y="218159"/>
                  </a:moveTo>
                  <a:cubicBezTo>
                    <a:pt x="410967" y="248638"/>
                    <a:pt x="396313" y="269805"/>
                    <a:pt x="380094" y="294662"/>
                  </a:cubicBezTo>
                  <a:cubicBezTo>
                    <a:pt x="362832" y="321108"/>
                    <a:pt x="342631" y="345697"/>
                    <a:pt x="315689" y="362628"/>
                  </a:cubicBezTo>
                  <a:cubicBezTo>
                    <a:pt x="301594" y="371469"/>
                    <a:pt x="281305" y="381671"/>
                    <a:pt x="263827" y="379559"/>
                  </a:cubicBezTo>
                  <a:cubicBezTo>
                    <a:pt x="248651" y="377728"/>
                    <a:pt x="244224" y="371622"/>
                    <a:pt x="244224" y="371622"/>
                  </a:cubicBezTo>
                  <a:cubicBezTo>
                    <a:pt x="216391" y="360644"/>
                    <a:pt x="215768" y="325242"/>
                    <a:pt x="215768" y="325242"/>
                  </a:cubicBezTo>
                  <a:cubicBezTo>
                    <a:pt x="214496" y="310588"/>
                    <a:pt x="220818" y="288619"/>
                    <a:pt x="220818" y="288619"/>
                  </a:cubicBezTo>
                  <a:cubicBezTo>
                    <a:pt x="224621" y="275809"/>
                    <a:pt x="230308" y="260545"/>
                    <a:pt x="240421" y="243461"/>
                  </a:cubicBezTo>
                  <a:cubicBezTo>
                    <a:pt x="246755" y="232470"/>
                    <a:pt x="254973" y="220882"/>
                    <a:pt x="265722" y="209293"/>
                  </a:cubicBezTo>
                  <a:cubicBezTo>
                    <a:pt x="276484" y="197692"/>
                    <a:pt x="289128" y="184869"/>
                    <a:pt x="304317" y="173281"/>
                  </a:cubicBezTo>
                  <a:cubicBezTo>
                    <a:pt x="313793" y="165954"/>
                    <a:pt x="327074" y="159848"/>
                    <a:pt x="327074" y="159848"/>
                  </a:cubicBezTo>
                  <a:cubicBezTo>
                    <a:pt x="335927" y="154352"/>
                    <a:pt x="347949" y="151923"/>
                    <a:pt x="358061" y="151312"/>
                  </a:cubicBezTo>
                  <a:cubicBezTo>
                    <a:pt x="372372" y="150434"/>
                    <a:pt x="389532" y="164465"/>
                    <a:pt x="401070" y="171563"/>
                  </a:cubicBezTo>
                  <a:cubicBezTo>
                    <a:pt x="403411" y="173001"/>
                    <a:pt x="406006" y="174884"/>
                    <a:pt x="406158" y="177618"/>
                  </a:cubicBezTo>
                  <a:cubicBezTo>
                    <a:pt x="406451" y="182681"/>
                    <a:pt x="402508" y="186510"/>
                    <a:pt x="397839" y="188787"/>
                  </a:cubicBezTo>
                  <a:cubicBezTo>
                    <a:pt x="404785" y="195122"/>
                    <a:pt x="408219" y="206812"/>
                    <a:pt x="408957" y="218159"/>
                  </a:cubicBezTo>
                  <a:close/>
                  <a:moveTo>
                    <a:pt x="373886" y="209891"/>
                  </a:moveTo>
                  <a:cubicBezTo>
                    <a:pt x="374675" y="202271"/>
                    <a:pt x="364091" y="201508"/>
                    <a:pt x="366406" y="194079"/>
                  </a:cubicBezTo>
                  <a:cubicBezTo>
                    <a:pt x="366762" y="192960"/>
                    <a:pt x="367386" y="192006"/>
                    <a:pt x="368124" y="191115"/>
                  </a:cubicBezTo>
                  <a:cubicBezTo>
                    <a:pt x="367767" y="191268"/>
                    <a:pt x="367398" y="191433"/>
                    <a:pt x="367068" y="191573"/>
                  </a:cubicBezTo>
                  <a:cubicBezTo>
                    <a:pt x="352210" y="197603"/>
                    <a:pt x="338802" y="207029"/>
                    <a:pt x="326540" y="217231"/>
                  </a:cubicBezTo>
                  <a:cubicBezTo>
                    <a:pt x="311682" y="229570"/>
                    <a:pt x="296837" y="243728"/>
                    <a:pt x="285312" y="259349"/>
                  </a:cubicBezTo>
                  <a:cubicBezTo>
                    <a:pt x="269653" y="280592"/>
                    <a:pt x="231656" y="331513"/>
                    <a:pt x="259476" y="356102"/>
                  </a:cubicBezTo>
                  <a:cubicBezTo>
                    <a:pt x="270390" y="365732"/>
                    <a:pt x="293084" y="341855"/>
                    <a:pt x="301149" y="334388"/>
                  </a:cubicBezTo>
                  <a:cubicBezTo>
                    <a:pt x="315689" y="320968"/>
                    <a:pt x="354271" y="272757"/>
                    <a:pt x="366292" y="240408"/>
                  </a:cubicBezTo>
                  <a:cubicBezTo>
                    <a:pt x="373250" y="224545"/>
                    <a:pt x="373886" y="209891"/>
                    <a:pt x="373886" y="209891"/>
                  </a:cubicBezTo>
                  <a:close/>
                  <a:moveTo>
                    <a:pt x="572418" y="196560"/>
                  </a:moveTo>
                  <a:cubicBezTo>
                    <a:pt x="569556" y="193023"/>
                    <a:pt x="566019" y="189754"/>
                    <a:pt x="561618" y="188622"/>
                  </a:cubicBezTo>
                  <a:cubicBezTo>
                    <a:pt x="555703" y="187108"/>
                    <a:pt x="545450" y="190924"/>
                    <a:pt x="545475" y="198302"/>
                  </a:cubicBezTo>
                  <a:cubicBezTo>
                    <a:pt x="545488" y="201661"/>
                    <a:pt x="550246" y="204841"/>
                    <a:pt x="551022" y="208593"/>
                  </a:cubicBezTo>
                  <a:cubicBezTo>
                    <a:pt x="552942" y="217918"/>
                    <a:pt x="546938" y="232279"/>
                    <a:pt x="543389" y="240395"/>
                  </a:cubicBezTo>
                  <a:cubicBezTo>
                    <a:pt x="531368" y="272757"/>
                    <a:pt x="492786" y="320968"/>
                    <a:pt x="478247" y="334388"/>
                  </a:cubicBezTo>
                  <a:cubicBezTo>
                    <a:pt x="468592" y="343331"/>
                    <a:pt x="450694" y="363086"/>
                    <a:pt x="436752" y="356319"/>
                  </a:cubicBezTo>
                  <a:cubicBezTo>
                    <a:pt x="425507" y="350849"/>
                    <a:pt x="425290" y="338573"/>
                    <a:pt x="427478" y="327723"/>
                  </a:cubicBezTo>
                  <a:cubicBezTo>
                    <a:pt x="432338" y="303655"/>
                    <a:pt x="447526" y="278494"/>
                    <a:pt x="462422" y="259323"/>
                  </a:cubicBezTo>
                  <a:cubicBezTo>
                    <a:pt x="462473" y="259260"/>
                    <a:pt x="509883" y="198302"/>
                    <a:pt x="557293" y="187324"/>
                  </a:cubicBezTo>
                  <a:cubicBezTo>
                    <a:pt x="561771" y="186281"/>
                    <a:pt x="577544" y="197539"/>
                    <a:pt x="579363" y="187935"/>
                  </a:cubicBezTo>
                  <a:cubicBezTo>
                    <a:pt x="580305" y="182961"/>
                    <a:pt x="585902" y="178852"/>
                    <a:pt x="584375" y="174019"/>
                  </a:cubicBezTo>
                  <a:cubicBezTo>
                    <a:pt x="583625" y="171652"/>
                    <a:pt x="581335" y="170164"/>
                    <a:pt x="579262" y="168790"/>
                  </a:cubicBezTo>
                  <a:cubicBezTo>
                    <a:pt x="565065" y="159453"/>
                    <a:pt x="553807" y="155815"/>
                    <a:pt x="536673" y="152241"/>
                  </a:cubicBezTo>
                  <a:cubicBezTo>
                    <a:pt x="526420" y="150104"/>
                    <a:pt x="512974" y="154391"/>
                    <a:pt x="504171" y="159848"/>
                  </a:cubicBezTo>
                  <a:cubicBezTo>
                    <a:pt x="504171" y="159848"/>
                    <a:pt x="490891" y="165954"/>
                    <a:pt x="481401" y="173281"/>
                  </a:cubicBezTo>
                  <a:cubicBezTo>
                    <a:pt x="466226" y="184869"/>
                    <a:pt x="453568" y="197692"/>
                    <a:pt x="442819" y="209293"/>
                  </a:cubicBezTo>
                  <a:cubicBezTo>
                    <a:pt x="432070" y="220882"/>
                    <a:pt x="423853" y="232470"/>
                    <a:pt x="417518" y="243461"/>
                  </a:cubicBezTo>
                  <a:cubicBezTo>
                    <a:pt x="407405" y="260545"/>
                    <a:pt x="401706" y="275809"/>
                    <a:pt x="397915" y="288619"/>
                  </a:cubicBezTo>
                  <a:cubicBezTo>
                    <a:pt x="397915" y="288619"/>
                    <a:pt x="391593" y="310588"/>
                    <a:pt x="392853" y="325242"/>
                  </a:cubicBezTo>
                  <a:cubicBezTo>
                    <a:pt x="392853" y="325242"/>
                    <a:pt x="393489" y="360644"/>
                    <a:pt x="421309" y="371622"/>
                  </a:cubicBezTo>
                  <a:cubicBezTo>
                    <a:pt x="421309" y="371622"/>
                    <a:pt x="425748" y="377728"/>
                    <a:pt x="440924" y="379559"/>
                  </a:cubicBezTo>
                  <a:cubicBezTo>
                    <a:pt x="440924" y="379559"/>
                    <a:pt x="499108" y="385042"/>
                    <a:pt x="557293" y="294725"/>
                  </a:cubicBezTo>
                  <a:cubicBezTo>
                    <a:pt x="575534" y="267503"/>
                    <a:pt x="596371" y="226122"/>
                    <a:pt x="572418" y="196560"/>
                  </a:cubicBezTo>
                  <a:close/>
                  <a:moveTo>
                    <a:pt x="883044" y="178776"/>
                  </a:moveTo>
                  <a:cubicBezTo>
                    <a:pt x="883044" y="182427"/>
                    <a:pt x="877982" y="186714"/>
                    <a:pt x="877982" y="186714"/>
                  </a:cubicBezTo>
                  <a:cubicBezTo>
                    <a:pt x="877982" y="186714"/>
                    <a:pt x="847630" y="216607"/>
                    <a:pt x="827379" y="262376"/>
                  </a:cubicBezTo>
                  <a:cubicBezTo>
                    <a:pt x="819797" y="281903"/>
                    <a:pt x="812203" y="298999"/>
                    <a:pt x="807153" y="316083"/>
                  </a:cubicBezTo>
                  <a:cubicBezTo>
                    <a:pt x="786901" y="382612"/>
                    <a:pt x="742633" y="379559"/>
                    <a:pt x="742633" y="379559"/>
                  </a:cubicBezTo>
                  <a:cubicBezTo>
                    <a:pt x="715437" y="378338"/>
                    <a:pt x="688863" y="345379"/>
                    <a:pt x="688850" y="345366"/>
                  </a:cubicBezTo>
                  <a:cubicBezTo>
                    <a:pt x="683253" y="337200"/>
                    <a:pt x="697170" y="329186"/>
                    <a:pt x="703632" y="329084"/>
                  </a:cubicBezTo>
                  <a:cubicBezTo>
                    <a:pt x="711073" y="328944"/>
                    <a:pt x="717739" y="333231"/>
                    <a:pt x="724468" y="336436"/>
                  </a:cubicBezTo>
                  <a:cubicBezTo>
                    <a:pt x="752899" y="349946"/>
                    <a:pt x="761854" y="302790"/>
                    <a:pt x="771090" y="283747"/>
                  </a:cubicBezTo>
                  <a:cubicBezTo>
                    <a:pt x="780579" y="264208"/>
                    <a:pt x="790705" y="239187"/>
                    <a:pt x="790705" y="239187"/>
                  </a:cubicBezTo>
                  <a:cubicBezTo>
                    <a:pt x="797663" y="223324"/>
                    <a:pt x="805881" y="205629"/>
                    <a:pt x="814098" y="189754"/>
                  </a:cubicBezTo>
                  <a:lnTo>
                    <a:pt x="813462" y="189143"/>
                  </a:lnTo>
                  <a:cubicBezTo>
                    <a:pt x="798922" y="203798"/>
                    <a:pt x="781851" y="220882"/>
                    <a:pt x="781851" y="220882"/>
                  </a:cubicBezTo>
                  <a:cubicBezTo>
                    <a:pt x="765403" y="237965"/>
                    <a:pt x="745801" y="258115"/>
                    <a:pt x="735039" y="269704"/>
                  </a:cubicBezTo>
                  <a:cubicBezTo>
                    <a:pt x="718489" y="287805"/>
                    <a:pt x="706214" y="301251"/>
                    <a:pt x="696979" y="311377"/>
                  </a:cubicBezTo>
                  <a:cubicBezTo>
                    <a:pt x="664058" y="357642"/>
                    <a:pt x="655344" y="366126"/>
                    <a:pt x="655344" y="366126"/>
                  </a:cubicBezTo>
                  <a:cubicBezTo>
                    <a:pt x="644595" y="380781"/>
                    <a:pt x="627511" y="379559"/>
                    <a:pt x="627511" y="379559"/>
                  </a:cubicBezTo>
                  <a:cubicBezTo>
                    <a:pt x="620553" y="380781"/>
                    <a:pt x="606000" y="371622"/>
                    <a:pt x="606000" y="371622"/>
                  </a:cubicBezTo>
                  <a:lnTo>
                    <a:pt x="587670" y="360644"/>
                  </a:lnTo>
                  <a:cubicBezTo>
                    <a:pt x="573117" y="349653"/>
                    <a:pt x="571858" y="324632"/>
                    <a:pt x="571858" y="324632"/>
                  </a:cubicBezTo>
                  <a:cubicBezTo>
                    <a:pt x="569327" y="300220"/>
                    <a:pt x="583866" y="269093"/>
                    <a:pt x="583866" y="269093"/>
                  </a:cubicBezTo>
                  <a:cubicBezTo>
                    <a:pt x="595900" y="246514"/>
                    <a:pt x="613595" y="217829"/>
                    <a:pt x="613595" y="217829"/>
                  </a:cubicBezTo>
                  <a:cubicBezTo>
                    <a:pt x="624992" y="197692"/>
                    <a:pt x="640804" y="174502"/>
                    <a:pt x="655980" y="153144"/>
                  </a:cubicBezTo>
                  <a:cubicBezTo>
                    <a:pt x="672415" y="129331"/>
                    <a:pt x="687604" y="104932"/>
                    <a:pt x="687604" y="104932"/>
                  </a:cubicBezTo>
                  <a:cubicBezTo>
                    <a:pt x="698989" y="87849"/>
                    <a:pt x="709738" y="70752"/>
                    <a:pt x="714800" y="60982"/>
                  </a:cubicBezTo>
                  <a:cubicBezTo>
                    <a:pt x="721123" y="51836"/>
                    <a:pt x="723018" y="37182"/>
                    <a:pt x="723018" y="37169"/>
                  </a:cubicBezTo>
                  <a:cubicBezTo>
                    <a:pt x="724684" y="24271"/>
                    <a:pt x="720690" y="8471"/>
                    <a:pt x="735217" y="1653"/>
                  </a:cubicBezTo>
                  <a:cubicBezTo>
                    <a:pt x="738728" y="0"/>
                    <a:pt x="743028" y="865"/>
                    <a:pt x="746284" y="2976"/>
                  </a:cubicBezTo>
                  <a:cubicBezTo>
                    <a:pt x="749541" y="5075"/>
                    <a:pt x="751932" y="8268"/>
                    <a:pt x="754057" y="11512"/>
                  </a:cubicBezTo>
                  <a:cubicBezTo>
                    <a:pt x="763699" y="26141"/>
                    <a:pt x="772374" y="53337"/>
                    <a:pt x="771090" y="70752"/>
                  </a:cubicBezTo>
                  <a:cubicBezTo>
                    <a:pt x="770454" y="79300"/>
                    <a:pt x="763495" y="87238"/>
                    <a:pt x="763495" y="87238"/>
                  </a:cubicBezTo>
                  <a:lnTo>
                    <a:pt x="728717" y="134826"/>
                  </a:lnTo>
                  <a:lnTo>
                    <a:pt x="688863" y="189143"/>
                  </a:lnTo>
                  <a:cubicBezTo>
                    <a:pt x="671156" y="212944"/>
                    <a:pt x="655344" y="237965"/>
                    <a:pt x="655344" y="237965"/>
                  </a:cubicBezTo>
                  <a:cubicBezTo>
                    <a:pt x="643959" y="254451"/>
                    <a:pt x="633846" y="272146"/>
                    <a:pt x="628783" y="281305"/>
                  </a:cubicBezTo>
                  <a:cubicBezTo>
                    <a:pt x="616152" y="304456"/>
                    <a:pt x="611089" y="325776"/>
                    <a:pt x="611076" y="325853"/>
                  </a:cubicBezTo>
                  <a:cubicBezTo>
                    <a:pt x="608506" y="336691"/>
                    <a:pt x="613378" y="355810"/>
                    <a:pt x="628249" y="350327"/>
                  </a:cubicBezTo>
                  <a:cubicBezTo>
                    <a:pt x="639240" y="346269"/>
                    <a:pt x="651464" y="331475"/>
                    <a:pt x="659834" y="323550"/>
                  </a:cubicBezTo>
                  <a:cubicBezTo>
                    <a:pt x="665673" y="318017"/>
                    <a:pt x="671359" y="312318"/>
                    <a:pt x="677007" y="306581"/>
                  </a:cubicBezTo>
                  <a:lnTo>
                    <a:pt x="700884" y="279473"/>
                  </a:lnTo>
                  <a:lnTo>
                    <a:pt x="750851" y="222713"/>
                  </a:lnTo>
                  <a:cubicBezTo>
                    <a:pt x="773634" y="197081"/>
                    <a:pt x="794496" y="173891"/>
                    <a:pt x="794496" y="173891"/>
                  </a:cubicBezTo>
                  <a:cubicBezTo>
                    <a:pt x="807140" y="159250"/>
                    <a:pt x="819085" y="141835"/>
                    <a:pt x="834108" y="129687"/>
                  </a:cubicBezTo>
                  <a:cubicBezTo>
                    <a:pt x="848940" y="117704"/>
                    <a:pt x="850365" y="139914"/>
                    <a:pt x="855720" y="148870"/>
                  </a:cubicBezTo>
                  <a:cubicBezTo>
                    <a:pt x="857972" y="152648"/>
                    <a:pt x="870922" y="167175"/>
                    <a:pt x="875450" y="167175"/>
                  </a:cubicBezTo>
                  <a:cubicBezTo>
                    <a:pt x="883668" y="172670"/>
                    <a:pt x="883044" y="178776"/>
                    <a:pt x="883044" y="178776"/>
                  </a:cubicBezTo>
                  <a:close/>
                </a:path>
              </a:pathLst>
            </a:custGeom>
            <a:solidFill>
              <a:schemeClr val="accent4">
                <a:lumMod val="20000"/>
                <a:lumOff val="80000"/>
              </a:schemeClr>
            </a:solidFill>
            <a:ln w="12700" cap="flat" cmpd="sng">
              <a:noFill/>
              <a:prstDash val="solid"/>
              <a:miter lim="800000"/>
            </a:ln>
          </p:spPr>
          <p:txBody>
            <a:bodyPr anchor="ctr">
              <a:spAutoFit/>
            </a:bodyPr>
            <a:lstStyle/>
            <a:p>
              <a:pPr algn="ctr"/>
              <a:endParaRPr lang="en-US"/>
            </a:p>
          </p:txBody>
        </p:sp>
        <p:sp>
          <p:nvSpPr>
            <p:cNvPr id="23" name="Free Form 5">
              <a:extLst>
                <a:ext uri="{FF2B5EF4-FFF2-40B4-BE49-F238E27FC236}">
                  <a16:creationId xmlns:a16="http://schemas.microsoft.com/office/drawing/2014/main" id="{99615C54-F73D-4605-03DF-F89F673ED524}"/>
                </a:ext>
              </a:extLst>
            </p:cNvPr>
            <p:cNvSpPr/>
            <p:nvPr/>
          </p:nvSpPr>
          <p:spPr>
            <a:xfrm>
              <a:off x="1927019" y="35743"/>
              <a:ext cx="1053324" cy="463562"/>
            </a:xfrm>
            <a:custGeom>
              <a:avLst/>
              <a:gdLst/>
              <a:ahLst/>
              <a:cxnLst/>
              <a:rect l="0" t="0" r="0" b="0"/>
              <a:pathLst>
                <a:path w="886123" h="389978">
                  <a:moveTo>
                    <a:pt x="877905" y="155624"/>
                  </a:moveTo>
                  <a:cubicBezTo>
                    <a:pt x="877905" y="155624"/>
                    <a:pt x="868428" y="146466"/>
                    <a:pt x="840595" y="126329"/>
                  </a:cubicBezTo>
                  <a:cubicBezTo>
                    <a:pt x="840595" y="126329"/>
                    <a:pt x="838051" y="124497"/>
                    <a:pt x="836792" y="123886"/>
                  </a:cubicBezTo>
                  <a:cubicBezTo>
                    <a:pt x="836792" y="123886"/>
                    <a:pt x="832365" y="122067"/>
                    <a:pt x="828574" y="125718"/>
                  </a:cubicBezTo>
                  <a:cubicBezTo>
                    <a:pt x="826679" y="127550"/>
                    <a:pt x="812750" y="144036"/>
                    <a:pt x="796951" y="162341"/>
                  </a:cubicBezTo>
                  <a:cubicBezTo>
                    <a:pt x="796951" y="162341"/>
                    <a:pt x="776076" y="185531"/>
                    <a:pt x="753306" y="211163"/>
                  </a:cubicBezTo>
                  <a:lnTo>
                    <a:pt x="703339" y="267923"/>
                  </a:lnTo>
                  <a:lnTo>
                    <a:pt x="679221" y="295298"/>
                  </a:lnTo>
                  <a:cubicBezTo>
                    <a:pt x="657545" y="317381"/>
                    <a:pt x="627524" y="345468"/>
                    <a:pt x="616686" y="343598"/>
                  </a:cubicBezTo>
                  <a:cubicBezTo>
                    <a:pt x="611623" y="336271"/>
                    <a:pt x="610987" y="325280"/>
                    <a:pt x="613518" y="314302"/>
                  </a:cubicBezTo>
                  <a:cubicBezTo>
                    <a:pt x="613518" y="314302"/>
                    <a:pt x="618581" y="292944"/>
                    <a:pt x="631238" y="269742"/>
                  </a:cubicBezTo>
                  <a:cubicBezTo>
                    <a:pt x="636288" y="260596"/>
                    <a:pt x="646414" y="242901"/>
                    <a:pt x="657799" y="226415"/>
                  </a:cubicBezTo>
                  <a:cubicBezTo>
                    <a:pt x="657799" y="226415"/>
                    <a:pt x="673611" y="201393"/>
                    <a:pt x="691318" y="177593"/>
                  </a:cubicBezTo>
                  <a:lnTo>
                    <a:pt x="731172" y="123276"/>
                  </a:lnTo>
                  <a:lnTo>
                    <a:pt x="765950" y="75688"/>
                  </a:lnTo>
                  <a:cubicBezTo>
                    <a:pt x="765950" y="75688"/>
                    <a:pt x="772909" y="67737"/>
                    <a:pt x="773545" y="59202"/>
                  </a:cubicBezTo>
                  <a:cubicBezTo>
                    <a:pt x="773545" y="59202"/>
                    <a:pt x="776076" y="44560"/>
                    <a:pt x="764055" y="26853"/>
                  </a:cubicBezTo>
                  <a:cubicBezTo>
                    <a:pt x="764055" y="26853"/>
                    <a:pt x="747607" y="3052"/>
                    <a:pt x="731795" y="610"/>
                  </a:cubicBezTo>
                  <a:cubicBezTo>
                    <a:pt x="731795" y="610"/>
                    <a:pt x="728641" y="0"/>
                    <a:pt x="726745" y="3052"/>
                  </a:cubicBezTo>
                  <a:cubicBezTo>
                    <a:pt x="726745" y="3052"/>
                    <a:pt x="724214" y="5495"/>
                    <a:pt x="726096" y="9158"/>
                  </a:cubicBezTo>
                  <a:cubicBezTo>
                    <a:pt x="726745" y="15264"/>
                    <a:pt x="726096" y="20747"/>
                    <a:pt x="725473" y="25632"/>
                  </a:cubicBezTo>
                  <a:cubicBezTo>
                    <a:pt x="725473" y="25632"/>
                    <a:pt x="723578" y="40286"/>
                    <a:pt x="717256" y="49432"/>
                  </a:cubicBezTo>
                  <a:cubicBezTo>
                    <a:pt x="712193" y="59202"/>
                    <a:pt x="701444" y="76285"/>
                    <a:pt x="690059" y="93382"/>
                  </a:cubicBezTo>
                  <a:cubicBezTo>
                    <a:pt x="690059" y="93382"/>
                    <a:pt x="674870" y="117780"/>
                    <a:pt x="658435" y="141593"/>
                  </a:cubicBezTo>
                  <a:cubicBezTo>
                    <a:pt x="643247" y="162952"/>
                    <a:pt x="627435" y="186141"/>
                    <a:pt x="616050" y="206278"/>
                  </a:cubicBezTo>
                  <a:cubicBezTo>
                    <a:pt x="616050" y="206278"/>
                    <a:pt x="598343" y="234963"/>
                    <a:pt x="586322" y="257543"/>
                  </a:cubicBezTo>
                  <a:cubicBezTo>
                    <a:pt x="586322" y="257543"/>
                    <a:pt x="571769" y="288670"/>
                    <a:pt x="574313" y="313081"/>
                  </a:cubicBezTo>
                  <a:cubicBezTo>
                    <a:pt x="574313" y="313081"/>
                    <a:pt x="575573" y="338090"/>
                    <a:pt x="590112" y="349093"/>
                  </a:cubicBezTo>
                  <a:lnTo>
                    <a:pt x="608456" y="360071"/>
                  </a:lnTo>
                  <a:cubicBezTo>
                    <a:pt x="608456" y="360071"/>
                    <a:pt x="623008" y="369218"/>
                    <a:pt x="629966" y="368009"/>
                  </a:cubicBezTo>
                  <a:cubicBezTo>
                    <a:pt x="629966" y="368009"/>
                    <a:pt x="647050" y="369218"/>
                    <a:pt x="657799" y="354576"/>
                  </a:cubicBezTo>
                  <a:cubicBezTo>
                    <a:pt x="657799" y="354576"/>
                    <a:pt x="666513" y="346091"/>
                    <a:pt x="699434" y="299826"/>
                  </a:cubicBezTo>
                  <a:cubicBezTo>
                    <a:pt x="708669" y="289700"/>
                    <a:pt x="720945" y="276255"/>
                    <a:pt x="737494" y="258153"/>
                  </a:cubicBezTo>
                  <a:cubicBezTo>
                    <a:pt x="748243" y="246565"/>
                    <a:pt x="767846" y="226415"/>
                    <a:pt x="784306" y="209331"/>
                  </a:cubicBezTo>
                  <a:cubicBezTo>
                    <a:pt x="784306" y="209331"/>
                    <a:pt x="801378" y="192235"/>
                    <a:pt x="815917" y="177593"/>
                  </a:cubicBezTo>
                  <a:lnTo>
                    <a:pt x="816553" y="178204"/>
                  </a:lnTo>
                  <a:cubicBezTo>
                    <a:pt x="808336" y="194079"/>
                    <a:pt x="800105" y="211774"/>
                    <a:pt x="793147" y="227636"/>
                  </a:cubicBezTo>
                  <a:cubicBezTo>
                    <a:pt x="793147" y="227636"/>
                    <a:pt x="783034" y="252658"/>
                    <a:pt x="773545" y="272184"/>
                  </a:cubicBezTo>
                  <a:cubicBezTo>
                    <a:pt x="773545" y="272184"/>
                    <a:pt x="765963" y="294763"/>
                    <a:pt x="752670" y="315523"/>
                  </a:cubicBezTo>
                  <a:cubicBezTo>
                    <a:pt x="752670" y="315523"/>
                    <a:pt x="738130" y="335050"/>
                    <a:pt x="723578" y="333829"/>
                  </a:cubicBezTo>
                  <a:cubicBezTo>
                    <a:pt x="723578" y="333829"/>
                    <a:pt x="712193" y="333829"/>
                    <a:pt x="700184" y="327112"/>
                  </a:cubicBezTo>
                  <a:cubicBezTo>
                    <a:pt x="700184" y="327112"/>
                    <a:pt x="695758" y="324682"/>
                    <a:pt x="691954" y="327723"/>
                  </a:cubicBezTo>
                  <a:cubicBezTo>
                    <a:pt x="691954" y="327723"/>
                    <a:pt x="688799" y="330165"/>
                    <a:pt x="691318" y="333829"/>
                  </a:cubicBezTo>
                  <a:cubicBezTo>
                    <a:pt x="691318" y="333829"/>
                    <a:pt x="717892" y="366788"/>
                    <a:pt x="745088" y="368009"/>
                  </a:cubicBezTo>
                  <a:cubicBezTo>
                    <a:pt x="745088" y="368009"/>
                    <a:pt x="789356" y="371062"/>
                    <a:pt x="809595" y="304533"/>
                  </a:cubicBezTo>
                  <a:cubicBezTo>
                    <a:pt x="814658" y="287449"/>
                    <a:pt x="822252" y="270352"/>
                    <a:pt x="829834" y="250826"/>
                  </a:cubicBezTo>
                  <a:cubicBezTo>
                    <a:pt x="850085" y="205057"/>
                    <a:pt x="880437" y="175163"/>
                    <a:pt x="880437" y="175163"/>
                  </a:cubicBezTo>
                  <a:cubicBezTo>
                    <a:pt x="880437" y="175163"/>
                    <a:pt x="885499" y="170877"/>
                    <a:pt x="885499" y="167213"/>
                  </a:cubicBezTo>
                  <a:cubicBezTo>
                    <a:pt x="885499" y="167213"/>
                    <a:pt x="886123" y="161120"/>
                    <a:pt x="877905" y="155624"/>
                  </a:cubicBezTo>
                  <a:close/>
                  <a:moveTo>
                    <a:pt x="582518" y="217879"/>
                  </a:moveTo>
                  <a:cubicBezTo>
                    <a:pt x="582518" y="217879"/>
                    <a:pt x="583154" y="204446"/>
                    <a:pt x="574300" y="195898"/>
                  </a:cubicBezTo>
                  <a:cubicBezTo>
                    <a:pt x="574300" y="195898"/>
                    <a:pt x="565447" y="185531"/>
                    <a:pt x="550271" y="186752"/>
                  </a:cubicBezTo>
                  <a:cubicBezTo>
                    <a:pt x="550271" y="186752"/>
                    <a:pt x="548363" y="187363"/>
                    <a:pt x="547740" y="187973"/>
                  </a:cubicBezTo>
                  <a:cubicBezTo>
                    <a:pt x="547740" y="187973"/>
                    <a:pt x="547104" y="189194"/>
                    <a:pt x="549635" y="190416"/>
                  </a:cubicBezTo>
                  <a:cubicBezTo>
                    <a:pt x="549635" y="190416"/>
                    <a:pt x="554062" y="192235"/>
                    <a:pt x="553426" y="198340"/>
                  </a:cubicBezTo>
                  <a:cubicBezTo>
                    <a:pt x="553426" y="198340"/>
                    <a:pt x="552790" y="212995"/>
                    <a:pt x="545832" y="228857"/>
                  </a:cubicBezTo>
                  <a:cubicBezTo>
                    <a:pt x="533823" y="261206"/>
                    <a:pt x="495241" y="309418"/>
                    <a:pt x="480689" y="322838"/>
                  </a:cubicBezTo>
                  <a:cubicBezTo>
                    <a:pt x="480689" y="322838"/>
                    <a:pt x="449065" y="352134"/>
                    <a:pt x="434513" y="350302"/>
                  </a:cubicBezTo>
                  <a:cubicBezTo>
                    <a:pt x="434513" y="350302"/>
                    <a:pt x="430099" y="350302"/>
                    <a:pt x="429463" y="348470"/>
                  </a:cubicBezTo>
                  <a:cubicBezTo>
                    <a:pt x="429463" y="348470"/>
                    <a:pt x="414910" y="315523"/>
                    <a:pt x="464877" y="247773"/>
                  </a:cubicBezTo>
                  <a:cubicBezTo>
                    <a:pt x="464877" y="247773"/>
                    <a:pt x="512313" y="186752"/>
                    <a:pt x="559748" y="175761"/>
                  </a:cubicBezTo>
                  <a:cubicBezTo>
                    <a:pt x="559748" y="175761"/>
                    <a:pt x="562915" y="175163"/>
                    <a:pt x="564175" y="177593"/>
                  </a:cubicBezTo>
                  <a:cubicBezTo>
                    <a:pt x="564175" y="177593"/>
                    <a:pt x="566083" y="180035"/>
                    <a:pt x="571133" y="179425"/>
                  </a:cubicBezTo>
                  <a:cubicBezTo>
                    <a:pt x="571133" y="179425"/>
                    <a:pt x="576832" y="177593"/>
                    <a:pt x="574924" y="172110"/>
                  </a:cubicBezTo>
                  <a:cubicBezTo>
                    <a:pt x="574924" y="172110"/>
                    <a:pt x="571133" y="159899"/>
                    <a:pt x="561020" y="149518"/>
                  </a:cubicBezTo>
                  <a:cubicBezTo>
                    <a:pt x="561020" y="149518"/>
                    <a:pt x="550894" y="139138"/>
                    <a:pt x="537614" y="139762"/>
                  </a:cubicBezTo>
                  <a:cubicBezTo>
                    <a:pt x="527501" y="140372"/>
                    <a:pt x="515480" y="142802"/>
                    <a:pt x="506626" y="148297"/>
                  </a:cubicBezTo>
                  <a:cubicBezTo>
                    <a:pt x="506626" y="148297"/>
                    <a:pt x="493346" y="154403"/>
                    <a:pt x="483856" y="161730"/>
                  </a:cubicBezTo>
                  <a:cubicBezTo>
                    <a:pt x="468681" y="173319"/>
                    <a:pt x="456024" y="186141"/>
                    <a:pt x="445275" y="197730"/>
                  </a:cubicBezTo>
                  <a:cubicBezTo>
                    <a:pt x="434513" y="209331"/>
                    <a:pt x="426295" y="220920"/>
                    <a:pt x="419973" y="231910"/>
                  </a:cubicBezTo>
                  <a:cubicBezTo>
                    <a:pt x="409860" y="248994"/>
                    <a:pt x="404161" y="264259"/>
                    <a:pt x="400370" y="277069"/>
                  </a:cubicBezTo>
                  <a:cubicBezTo>
                    <a:pt x="400370" y="277069"/>
                    <a:pt x="394036" y="299037"/>
                    <a:pt x="395308" y="313692"/>
                  </a:cubicBezTo>
                  <a:cubicBezTo>
                    <a:pt x="395308" y="313692"/>
                    <a:pt x="395944" y="349093"/>
                    <a:pt x="423764" y="360071"/>
                  </a:cubicBezTo>
                  <a:cubicBezTo>
                    <a:pt x="423764" y="360071"/>
                    <a:pt x="428203" y="366165"/>
                    <a:pt x="443379" y="368009"/>
                  </a:cubicBezTo>
                  <a:cubicBezTo>
                    <a:pt x="443379" y="368009"/>
                    <a:pt x="501564" y="373492"/>
                    <a:pt x="559748" y="283175"/>
                  </a:cubicBezTo>
                  <a:cubicBezTo>
                    <a:pt x="559748" y="283175"/>
                    <a:pt x="586309" y="243512"/>
                    <a:pt x="582518" y="217879"/>
                  </a:cubicBezTo>
                  <a:close/>
                  <a:moveTo>
                    <a:pt x="141670" y="300259"/>
                  </a:moveTo>
                  <a:cubicBezTo>
                    <a:pt x="115745" y="346651"/>
                    <a:pt x="111306" y="377155"/>
                    <a:pt x="111306" y="377155"/>
                  </a:cubicBezTo>
                  <a:cubicBezTo>
                    <a:pt x="110682" y="381429"/>
                    <a:pt x="111306" y="383872"/>
                    <a:pt x="111306" y="383872"/>
                  </a:cubicBezTo>
                  <a:cubicBezTo>
                    <a:pt x="111954" y="386314"/>
                    <a:pt x="110682" y="387535"/>
                    <a:pt x="110682" y="387535"/>
                  </a:cubicBezTo>
                  <a:cubicBezTo>
                    <a:pt x="108787" y="389978"/>
                    <a:pt x="105619" y="386314"/>
                    <a:pt x="105619" y="386314"/>
                  </a:cubicBezTo>
                  <a:cubicBezTo>
                    <a:pt x="93611" y="369828"/>
                    <a:pt x="87912" y="355797"/>
                    <a:pt x="87912" y="355797"/>
                  </a:cubicBezTo>
                  <a:cubicBezTo>
                    <a:pt x="82849" y="344196"/>
                    <a:pt x="86017" y="331386"/>
                    <a:pt x="86017" y="331386"/>
                  </a:cubicBezTo>
                  <a:cubicBezTo>
                    <a:pt x="91703" y="300869"/>
                    <a:pt x="118913" y="256321"/>
                    <a:pt x="118913" y="256321"/>
                  </a:cubicBezTo>
                  <a:cubicBezTo>
                    <a:pt x="163817" y="182478"/>
                    <a:pt x="222637" y="133032"/>
                    <a:pt x="222637" y="133032"/>
                  </a:cubicBezTo>
                  <a:cubicBezTo>
                    <a:pt x="164440" y="146453"/>
                    <a:pt x="117424" y="148425"/>
                    <a:pt x="117424" y="148425"/>
                  </a:cubicBezTo>
                  <a:cubicBezTo>
                    <a:pt x="22846" y="149633"/>
                    <a:pt x="5062" y="72622"/>
                    <a:pt x="5062" y="72622"/>
                  </a:cubicBezTo>
                  <a:cubicBezTo>
                    <a:pt x="0" y="62242"/>
                    <a:pt x="3154" y="58578"/>
                    <a:pt x="3154" y="58578"/>
                  </a:cubicBezTo>
                  <a:cubicBezTo>
                    <a:pt x="3790" y="56136"/>
                    <a:pt x="10112" y="61033"/>
                    <a:pt x="10112" y="61033"/>
                  </a:cubicBezTo>
                  <a:cubicBezTo>
                    <a:pt x="53757" y="83600"/>
                    <a:pt x="106255" y="82391"/>
                    <a:pt x="106255" y="82391"/>
                  </a:cubicBezTo>
                  <a:cubicBezTo>
                    <a:pt x="135984" y="83600"/>
                    <a:pt x="235917" y="70790"/>
                    <a:pt x="235917" y="70790"/>
                  </a:cubicBezTo>
                  <a:cubicBezTo>
                    <a:pt x="322571" y="62852"/>
                    <a:pt x="361153" y="60410"/>
                    <a:pt x="361153" y="60410"/>
                  </a:cubicBezTo>
                  <a:cubicBezTo>
                    <a:pt x="449065" y="53083"/>
                    <a:pt x="485752" y="82391"/>
                    <a:pt x="485752" y="82391"/>
                  </a:cubicBezTo>
                  <a:cubicBezTo>
                    <a:pt x="499032" y="90316"/>
                    <a:pt x="504718" y="108621"/>
                    <a:pt x="504718" y="108621"/>
                  </a:cubicBezTo>
                  <a:cubicBezTo>
                    <a:pt x="505990" y="111064"/>
                    <a:pt x="503459" y="112285"/>
                    <a:pt x="503459" y="112285"/>
                  </a:cubicBezTo>
                  <a:cubicBezTo>
                    <a:pt x="501564" y="112896"/>
                    <a:pt x="499655" y="110466"/>
                    <a:pt x="499655" y="110466"/>
                  </a:cubicBezTo>
                  <a:cubicBezTo>
                    <a:pt x="496501" y="106802"/>
                    <a:pt x="487011" y="104971"/>
                    <a:pt x="487011" y="104971"/>
                  </a:cubicBezTo>
                  <a:cubicBezTo>
                    <a:pt x="442743" y="97644"/>
                    <a:pt x="404149" y="97644"/>
                    <a:pt x="404149" y="97644"/>
                  </a:cubicBezTo>
                  <a:cubicBezTo>
                    <a:pt x="342173" y="99475"/>
                    <a:pt x="301696" y="108024"/>
                    <a:pt x="301696" y="108024"/>
                  </a:cubicBezTo>
                  <a:lnTo>
                    <a:pt x="305487" y="113506"/>
                  </a:lnTo>
                  <a:cubicBezTo>
                    <a:pt x="310550" y="118391"/>
                    <a:pt x="308018" y="121444"/>
                    <a:pt x="308018" y="121444"/>
                  </a:cubicBezTo>
                  <a:cubicBezTo>
                    <a:pt x="306123" y="124497"/>
                    <a:pt x="300424" y="129382"/>
                    <a:pt x="300424" y="129382"/>
                  </a:cubicBezTo>
                  <a:cubicBezTo>
                    <a:pt x="177733" y="236172"/>
                    <a:pt x="141670" y="300259"/>
                    <a:pt x="141670" y="300259"/>
                  </a:cubicBezTo>
                  <a:close/>
                  <a:moveTo>
                    <a:pt x="405421" y="217879"/>
                  </a:moveTo>
                  <a:cubicBezTo>
                    <a:pt x="405421" y="217879"/>
                    <a:pt x="406069" y="204446"/>
                    <a:pt x="397203" y="195898"/>
                  </a:cubicBezTo>
                  <a:cubicBezTo>
                    <a:pt x="397203" y="195898"/>
                    <a:pt x="388349" y="185531"/>
                    <a:pt x="373174" y="186752"/>
                  </a:cubicBezTo>
                  <a:cubicBezTo>
                    <a:pt x="373174" y="186752"/>
                    <a:pt x="371278" y="187363"/>
                    <a:pt x="370642" y="187973"/>
                  </a:cubicBezTo>
                  <a:cubicBezTo>
                    <a:pt x="370642" y="187973"/>
                    <a:pt x="370006" y="189194"/>
                    <a:pt x="372538" y="190416"/>
                  </a:cubicBezTo>
                  <a:cubicBezTo>
                    <a:pt x="372538" y="190416"/>
                    <a:pt x="376964" y="192235"/>
                    <a:pt x="376341" y="198340"/>
                  </a:cubicBezTo>
                  <a:cubicBezTo>
                    <a:pt x="376341" y="198340"/>
                    <a:pt x="375692" y="212995"/>
                    <a:pt x="368734" y="228857"/>
                  </a:cubicBezTo>
                  <a:cubicBezTo>
                    <a:pt x="356726" y="261206"/>
                    <a:pt x="318144" y="309418"/>
                    <a:pt x="303604" y="322838"/>
                  </a:cubicBezTo>
                  <a:cubicBezTo>
                    <a:pt x="303604" y="322838"/>
                    <a:pt x="271968" y="352134"/>
                    <a:pt x="257428" y="350302"/>
                  </a:cubicBezTo>
                  <a:cubicBezTo>
                    <a:pt x="257428" y="350302"/>
                    <a:pt x="253001" y="350302"/>
                    <a:pt x="252365" y="348470"/>
                  </a:cubicBezTo>
                  <a:cubicBezTo>
                    <a:pt x="252365" y="348470"/>
                    <a:pt x="237826" y="315523"/>
                    <a:pt x="287780" y="247773"/>
                  </a:cubicBezTo>
                  <a:cubicBezTo>
                    <a:pt x="287780" y="247773"/>
                    <a:pt x="335215" y="186752"/>
                    <a:pt x="382651" y="175761"/>
                  </a:cubicBezTo>
                  <a:cubicBezTo>
                    <a:pt x="382651" y="175761"/>
                    <a:pt x="385818" y="175163"/>
                    <a:pt x="387077" y="177593"/>
                  </a:cubicBezTo>
                  <a:cubicBezTo>
                    <a:pt x="387077" y="177593"/>
                    <a:pt x="388985" y="180035"/>
                    <a:pt x="394036" y="179425"/>
                  </a:cubicBezTo>
                  <a:cubicBezTo>
                    <a:pt x="394036" y="179425"/>
                    <a:pt x="399734" y="177593"/>
                    <a:pt x="397839" y="172110"/>
                  </a:cubicBezTo>
                  <a:cubicBezTo>
                    <a:pt x="397839" y="172110"/>
                    <a:pt x="394036" y="159899"/>
                    <a:pt x="383923" y="149518"/>
                  </a:cubicBezTo>
                  <a:cubicBezTo>
                    <a:pt x="383923" y="149518"/>
                    <a:pt x="373810" y="139138"/>
                    <a:pt x="360517" y="139762"/>
                  </a:cubicBezTo>
                  <a:cubicBezTo>
                    <a:pt x="350404" y="140372"/>
                    <a:pt x="338383" y="142802"/>
                    <a:pt x="329529" y="148297"/>
                  </a:cubicBezTo>
                  <a:cubicBezTo>
                    <a:pt x="329529" y="148297"/>
                    <a:pt x="316249" y="154403"/>
                    <a:pt x="306759" y="161730"/>
                  </a:cubicBezTo>
                  <a:cubicBezTo>
                    <a:pt x="291583" y="173319"/>
                    <a:pt x="278926" y="186141"/>
                    <a:pt x="268177" y="197730"/>
                  </a:cubicBezTo>
                  <a:cubicBezTo>
                    <a:pt x="257428" y="209331"/>
                    <a:pt x="249198" y="220920"/>
                    <a:pt x="242876" y="231910"/>
                  </a:cubicBezTo>
                  <a:cubicBezTo>
                    <a:pt x="232763" y="248994"/>
                    <a:pt x="227064" y="264259"/>
                    <a:pt x="223273" y="277069"/>
                  </a:cubicBezTo>
                  <a:cubicBezTo>
                    <a:pt x="223273" y="277069"/>
                    <a:pt x="216951" y="299037"/>
                    <a:pt x="218210" y="313692"/>
                  </a:cubicBezTo>
                  <a:cubicBezTo>
                    <a:pt x="218210" y="313692"/>
                    <a:pt x="218846" y="349093"/>
                    <a:pt x="246666" y="360071"/>
                  </a:cubicBezTo>
                  <a:cubicBezTo>
                    <a:pt x="246666" y="360071"/>
                    <a:pt x="251106" y="366165"/>
                    <a:pt x="266282" y="368009"/>
                  </a:cubicBezTo>
                  <a:cubicBezTo>
                    <a:pt x="266282" y="368009"/>
                    <a:pt x="324466" y="373492"/>
                    <a:pt x="382651" y="283175"/>
                  </a:cubicBezTo>
                  <a:cubicBezTo>
                    <a:pt x="382651" y="283175"/>
                    <a:pt x="409224" y="243512"/>
                    <a:pt x="405421" y="217879"/>
                  </a:cubicBezTo>
                  <a:close/>
                </a:path>
              </a:pathLst>
            </a:custGeom>
            <a:solidFill>
              <a:schemeClr val="accent1"/>
            </a:solidFill>
            <a:ln w="12700" cap="flat" cmpd="sng">
              <a:noFill/>
              <a:prstDash val="solid"/>
              <a:miter lim="800000"/>
            </a:ln>
          </p:spPr>
          <p:txBody>
            <a:bodyPr wrap="square" anchor="ctr">
              <a:spAutoFit/>
            </a:bodyPr>
            <a:lstStyle/>
            <a:p>
              <a:pPr algn="ctr"/>
              <a:endParaRPr lang="en-US"/>
            </a:p>
          </p:txBody>
        </p:sp>
      </p:grpSp>
      <p:sp>
        <p:nvSpPr>
          <p:cNvPr id="24" name="Footer Placeholder 4">
            <a:extLst>
              <a:ext uri="{FF2B5EF4-FFF2-40B4-BE49-F238E27FC236}">
                <a16:creationId xmlns:a16="http://schemas.microsoft.com/office/drawing/2014/main" id="{D9640EB4-913D-5AA5-6E7B-E57130F78B31}"/>
              </a:ext>
            </a:extLst>
          </p:cNvPr>
          <p:cNvSpPr>
            <a:spLocks noGrp="1"/>
          </p:cNvSpPr>
          <p:nvPr>
            <p:ph type="ftr" sz="quarter" idx="10"/>
          </p:nvPr>
        </p:nvSpPr>
        <p:spPr>
          <a:xfrm>
            <a:off x="3431907" y="6545103"/>
            <a:ext cx="5724123" cy="162819"/>
          </a:xfrm>
        </p:spPr>
        <p:txBody>
          <a:bodyPr lIns="0" rIns="0"/>
          <a:lstStyle>
            <a:lvl1pPr algn="r">
              <a:defRPr sz="900">
                <a:solidFill>
                  <a:schemeClr val="tx1"/>
                </a:solidFill>
              </a:defRPr>
            </a:lvl1pPr>
          </a:lstStyle>
          <a:p>
            <a:pPr marL="0" algn="l" defTabSz="914400" rtl="0" eaLnBrk="1" latinLnBrk="0" hangingPunct="1"/>
            <a:endParaRPr lang="en-US" noProof="1"/>
          </a:p>
        </p:txBody>
      </p:sp>
      <p:cxnSp>
        <p:nvCxnSpPr>
          <p:cNvPr id="25" name="Straight Connector 24">
            <a:extLst>
              <a:ext uri="{FF2B5EF4-FFF2-40B4-BE49-F238E27FC236}">
                <a16:creationId xmlns:a16="http://schemas.microsoft.com/office/drawing/2014/main" id="{B788D728-A533-CFEF-C9BB-EBE83B4B0962}"/>
              </a:ext>
            </a:extLst>
          </p:cNvPr>
          <p:cNvCxnSpPr/>
          <p:nvPr userDrawn="1"/>
        </p:nvCxnSpPr>
        <p:spPr>
          <a:xfrm>
            <a:off x="2935665" y="6558616"/>
            <a:ext cx="0" cy="130689"/>
          </a:xfrm>
          <a:prstGeom prst="line">
            <a:avLst/>
          </a:prstGeom>
          <a:ln w="3175">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A9A1540F-4115-34DD-71F6-64A8E1F66237}"/>
              </a:ext>
            </a:extLst>
          </p:cNvPr>
          <p:cNvSpPr txBox="1"/>
          <p:nvPr userDrawn="1"/>
        </p:nvSpPr>
        <p:spPr>
          <a:xfrm>
            <a:off x="3025809" y="6537657"/>
            <a:ext cx="158561" cy="195814"/>
          </a:xfrm>
          <a:prstGeom prst="rect">
            <a:avLst/>
          </a:prstGeom>
          <a:noFill/>
        </p:spPr>
        <p:txBody>
          <a:bodyPr wrap="square" lIns="36000" tIns="36000" rIns="36000" bIns="36000" rtlCol="0">
            <a:spAutoFit/>
          </a:bodyPr>
          <a:lstStyle/>
          <a:p>
            <a:r>
              <a:rPr lang="en-US" sz="800" b="1">
                <a:solidFill>
                  <a:schemeClr val="tx1"/>
                </a:solidFill>
                <a:effectLst/>
                <a:latin typeface="+mn-lt"/>
              </a:rPr>
              <a:t>D</a:t>
            </a:r>
          </a:p>
        </p:txBody>
      </p:sp>
      <p:sp>
        <p:nvSpPr>
          <p:cNvPr id="3" name="Slide Number Placeholder 2">
            <a:extLst>
              <a:ext uri="{FF2B5EF4-FFF2-40B4-BE49-F238E27FC236}">
                <a16:creationId xmlns:a16="http://schemas.microsoft.com/office/drawing/2014/main" id="{F44A2C07-97AD-68CE-6E81-3C7907B3D84F}"/>
              </a:ext>
            </a:extLst>
          </p:cNvPr>
          <p:cNvSpPr>
            <a:spLocks noGrp="1"/>
          </p:cNvSpPr>
          <p:nvPr>
            <p:ph type="sldNum" sz="quarter" idx="11"/>
          </p:nvPr>
        </p:nvSpPr>
        <p:spPr>
          <a:xfrm>
            <a:off x="11622175" y="6446638"/>
            <a:ext cx="508094" cy="365125"/>
          </a:xfrm>
          <a:prstGeom prst="rect">
            <a:avLst/>
          </a:prstGeom>
        </p:spPr>
        <p:txBody>
          <a:bodyPr vert="horz" lIns="91440" tIns="45720" rIns="91440" bIns="45720" rtlCol="0" anchor="ctr"/>
          <a:lstStyle>
            <a:defPPr>
              <a:defRPr lang="en-NO"/>
            </a:defPPr>
            <a:lvl1pPr marL="0" algn="r" defTabSz="914400" rtl="0" eaLnBrk="1" latinLnBrk="0" hangingPunct="1">
              <a:defRPr sz="1000" b="1" kern="1200">
                <a:solidFill>
                  <a:schemeClr val="tx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FE46E0-88EC-B64D-937C-09396E0D4A7D}" type="slidenum">
              <a:rPr lang="nb-NO" smtClean="0"/>
              <a:pPr/>
              <a:t>‹#›</a:t>
            </a:fld>
            <a:endParaRPr lang="nb-NO"/>
          </a:p>
        </p:txBody>
      </p:sp>
    </p:spTree>
    <p:extLst>
      <p:ext uri="{BB962C8B-B14F-4D97-AF65-F5344CB8AC3E}">
        <p14:creationId xmlns:p14="http://schemas.microsoft.com/office/powerpoint/2010/main" val="406314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itle" preserve="1">
  <p:cSld name="Forside">
    <p:spTree>
      <p:nvGrpSpPr>
        <p:cNvPr id="1" name=""/>
        <p:cNvGrpSpPr/>
        <p:nvPr/>
      </p:nvGrpSpPr>
      <p:grpSpPr>
        <a:xfrm>
          <a:off x="0" y="0"/>
          <a:ext cx="0" cy="0"/>
          <a:chOff x="0" y="0"/>
          <a:chExt cx="0" cy="0"/>
        </a:xfrm>
      </p:grpSpPr>
      <p:pic>
        <p:nvPicPr>
          <p:cNvPr id="12" name="Stor N">
            <a:extLst>
              <a:ext uri="{FF2B5EF4-FFF2-40B4-BE49-F238E27FC236}">
                <a16:creationId xmlns:a16="http://schemas.microsoft.com/office/drawing/2014/main" id="{4C338D7E-223B-5908-9F64-811E49AA7F4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5131" y="503240"/>
            <a:ext cx="5848571" cy="5848571"/>
          </a:xfrm>
          <a:prstGeom prst="rect">
            <a:avLst/>
          </a:prstGeom>
        </p:spPr>
      </p:pic>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8" name="Navnetrekk eng">
            <a:extLst>
              <a:ext uri="{FF2B5EF4-FFF2-40B4-BE49-F238E27FC236}">
                <a16:creationId xmlns:a16="http://schemas.microsoft.com/office/drawing/2014/main" id="{0E53ED62-FC69-D449-D736-1A2BE0D2953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22509" y="6109496"/>
            <a:ext cx="1790692" cy="215899"/>
          </a:xfrm>
          <a:prstGeom prst="rect">
            <a:avLst/>
          </a:prstGeom>
        </p:spPr>
      </p:pic>
    </p:spTree>
    <p:extLst>
      <p:ext uri="{BB962C8B-B14F-4D97-AF65-F5344CB8AC3E}">
        <p14:creationId xmlns:p14="http://schemas.microsoft.com/office/powerpoint/2010/main" val="374695015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0E88A98F-C8D5-3E5D-B009-D133AC355B78}"/>
              </a:ext>
            </a:extLst>
          </p:cNvPr>
          <p:cNvSpPr>
            <a:spLocks noGrp="1"/>
          </p:cNvSpPr>
          <p:nvPr>
            <p:ph type="pic" sz="quarter" idx="15"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p>
        </p:txBody>
      </p:sp>
      <p:sp>
        <p:nvSpPr>
          <p:cNvPr id="2" name="Tittel 1">
            <a:extLst>
              <a:ext uri="{FF2B5EF4-FFF2-40B4-BE49-F238E27FC236}">
                <a16:creationId xmlns:a16="http://schemas.microsoft.com/office/drawing/2014/main" id="{5BE51780-9C84-630C-BFBF-90C891922286}"/>
              </a:ext>
            </a:extLst>
          </p:cNvPr>
          <p:cNvSpPr>
            <a:spLocks noGrp="1"/>
          </p:cNvSpPr>
          <p:nvPr>
            <p:ph type="ctrTitle" hasCustomPrompt="1"/>
          </p:nvPr>
        </p:nvSpPr>
        <p:spPr>
          <a:xfrm>
            <a:off x="509588" y="510223"/>
            <a:ext cx="6348412" cy="2387600"/>
          </a:xfrm>
        </p:spPr>
        <p:txBody>
          <a:bodyPr anchor="t" anchorCtr="0">
            <a:noAutofit/>
          </a:bodyPr>
          <a:lstStyle>
            <a:lvl1pPr algn="l">
              <a:lnSpc>
                <a:spcPct val="100000"/>
              </a:lnSpc>
              <a:defRPr sz="5000" spc="70" baseline="0">
                <a:solidFill>
                  <a:schemeClr val="bg1"/>
                </a:solidFill>
              </a:defRPr>
            </a:lvl1pPr>
          </a:lstStyle>
          <a:p>
            <a:r>
              <a:rPr lang="en-GB"/>
              <a:t>Cover with heading that can span three lines – 50 pt</a:t>
            </a:r>
          </a:p>
        </p:txBody>
      </p:sp>
      <p:sp>
        <p:nvSpPr>
          <p:cNvPr id="3" name="Undertittel 2">
            <a:extLst>
              <a:ext uri="{FF2B5EF4-FFF2-40B4-BE49-F238E27FC236}">
                <a16:creationId xmlns:a16="http://schemas.microsoft.com/office/drawing/2014/main" id="{968C8948-693B-A6F5-EEB6-029474DC215D}"/>
              </a:ext>
            </a:extLst>
          </p:cNvPr>
          <p:cNvSpPr>
            <a:spLocks noGrp="1"/>
          </p:cNvSpPr>
          <p:nvPr>
            <p:ph type="subTitle" idx="1" hasCustomPrompt="1"/>
          </p:nvPr>
        </p:nvSpPr>
        <p:spPr>
          <a:xfrm>
            <a:off x="509588" y="3298824"/>
            <a:ext cx="4826000" cy="565026"/>
          </a:xfrm>
        </p:spPr>
        <p:txBody>
          <a:bodyPr>
            <a:noAutofit/>
          </a:bodyPr>
          <a:lstStyle>
            <a:lvl1pPr marL="0" indent="0" algn="l">
              <a:lnSpc>
                <a:spcPct val="102000"/>
              </a:lnSpc>
              <a:buNone/>
              <a:defRPr sz="1800" spc="3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Subheading or short introduction can go here and can also span two lines</a:t>
            </a:r>
          </a:p>
        </p:txBody>
      </p:sp>
      <p:sp>
        <p:nvSpPr>
          <p:cNvPr id="4" name="Plassholder for dato 3">
            <a:extLst>
              <a:ext uri="{FF2B5EF4-FFF2-40B4-BE49-F238E27FC236}">
                <a16:creationId xmlns:a16="http://schemas.microsoft.com/office/drawing/2014/main" id="{F5B34663-0A6E-97EA-4D81-3C1F5FB5F875}"/>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B15ED4C0-BFF2-F2FA-A1B9-3F66CF41A966}"/>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07BC977A-99F0-CB54-A5A3-F8AADB73A0F8}"/>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Navnetrekk i plassholder" descr="Innovasjon Norge">
            <a:extLst>
              <a:ext uri="{FF2B5EF4-FFF2-40B4-BE49-F238E27FC236}">
                <a16:creationId xmlns:a16="http://schemas.microsoft.com/office/drawing/2014/main" id="{67CDA71F-1673-F949-5331-AF5F128A7D3B}"/>
              </a:ext>
            </a:extLst>
          </p:cNvPr>
          <p:cNvSpPr>
            <a:spLocks noGrp="1"/>
          </p:cNvSpPr>
          <p:nvPr>
            <p:ph type="body" sz="quarter" idx="13"/>
          </p:nvPr>
        </p:nvSpPr>
        <p:spPr>
          <a:xfrm>
            <a:off x="522509" y="6109496"/>
            <a:ext cx="1790692" cy="215899"/>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9" name="Stor N i plassholder" descr="Innovasjon Norge">
            <a:extLst>
              <a:ext uri="{FF2B5EF4-FFF2-40B4-BE49-F238E27FC236}">
                <a16:creationId xmlns:a16="http://schemas.microsoft.com/office/drawing/2014/main" id="{870995B7-9E77-802C-417C-647E77CC60D7}"/>
              </a:ext>
            </a:extLst>
          </p:cNvPr>
          <p:cNvSpPr>
            <a:spLocks noGrp="1"/>
          </p:cNvSpPr>
          <p:nvPr>
            <p:ph type="body" sz="quarter" idx="14"/>
          </p:nvPr>
        </p:nvSpPr>
        <p:spPr>
          <a:xfrm>
            <a:off x="5845131" y="503240"/>
            <a:ext cx="5848571" cy="5848571"/>
          </a:xfrm>
          <a:blipFill>
            <a:blip>
              <a:extLst>
                <a:ext uri="{96DAC541-7B7A-43D3-8B79-37D633B846F1}">
                  <asvg:svgBlip xmlns:asvg="http://schemas.microsoft.com/office/drawing/2016/SVG/main" r:embed="rId3"/>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9FFA897D-A478-A2B0-694A-26042A4EFAB5}"/>
              </a:ext>
            </a:extLst>
          </p:cNvPr>
          <p:cNvSpPr>
            <a:spLocks noGrp="1"/>
          </p:cNvSpPr>
          <p:nvPr>
            <p:ph type="body" sz="quarter" idx="16" hasCustomPrompt="1"/>
          </p:nvPr>
        </p:nvSpPr>
        <p:spPr>
          <a:xfrm>
            <a:off x="6846176"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28202192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509400"/>
            <a:ext cx="6094411" cy="976229"/>
          </a:xfrm>
        </p:spPr>
        <p:txBody>
          <a:bodyPr/>
          <a:lstStyle>
            <a:lvl1pPr>
              <a:defRPr/>
            </a:lvl1pPr>
          </a:lstStyle>
          <a:p>
            <a:r>
              <a:rPr lang="en-GB"/>
              <a:t>Content or agenda</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Plassholder for bilde 12">
            <a:extLst>
              <a:ext uri="{FF2B5EF4-FFF2-40B4-BE49-F238E27FC236}">
                <a16:creationId xmlns:a16="http://schemas.microsoft.com/office/drawing/2014/main" id="{2060D408-7776-742D-0CA4-BEFF2A2FCAA6}"/>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err="1"/>
              <a:t>Click</a:t>
            </a:r>
            <a:r>
              <a:rPr lang="en-GB"/>
              <a:t> </a:t>
            </a:r>
            <a:r>
              <a:rPr lang="en-GB" err="1"/>
              <a:t>the</a:t>
            </a:r>
            <a:r>
              <a:rPr lang="en-GB"/>
              <a:t> </a:t>
            </a:r>
            <a:r>
              <a:rPr lang="en-GB" err="1"/>
              <a:t>icon</a:t>
            </a:r>
            <a:r>
              <a:rPr lang="en-GB"/>
              <a:t> to </a:t>
            </a:r>
            <a:r>
              <a:rPr lang="en-GB" err="1"/>
              <a:t>add</a:t>
            </a:r>
            <a:r>
              <a:rPr lang="en-GB"/>
              <a:t> a </a:t>
            </a:r>
            <a:r>
              <a:rPr lang="en-GB" err="1"/>
              <a:t>picture</a:t>
            </a:r>
            <a:endParaRPr lang="en-GB"/>
          </a:p>
        </p:txBody>
      </p:sp>
      <p:sp>
        <p:nvSpPr>
          <p:cNvPr id="9" name="Plassholder for fotokreditering">
            <a:extLst>
              <a:ext uri="{FF2B5EF4-FFF2-40B4-BE49-F238E27FC236}">
                <a16:creationId xmlns:a16="http://schemas.microsoft.com/office/drawing/2014/main" id="{E11CC5F3-48AB-2190-B209-82ACAC7CBC11}"/>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12" name="Plassholder for tekst 11">
            <a:extLst>
              <a:ext uri="{FF2B5EF4-FFF2-40B4-BE49-F238E27FC236}">
                <a16:creationId xmlns:a16="http://schemas.microsoft.com/office/drawing/2014/main" id="{A8D8A3D0-4A57-C52D-6E06-203FB2C84DE9}"/>
              </a:ext>
            </a:extLst>
          </p:cNvPr>
          <p:cNvSpPr>
            <a:spLocks noGrp="1"/>
          </p:cNvSpPr>
          <p:nvPr>
            <p:ph type="body" sz="quarter" idx="16" hasCustomPrompt="1"/>
          </p:nvPr>
        </p:nvSpPr>
        <p:spPr>
          <a:xfrm>
            <a:off x="1016530" y="2051580"/>
            <a:ext cx="5589587" cy="3811587"/>
          </a:xfrm>
        </p:spPr>
        <p:txBody>
          <a:bodyPr/>
          <a:lstStyle>
            <a:lvl1pPr marL="0" indent="0">
              <a:spcBef>
                <a:spcPts val="1400"/>
              </a:spcBef>
              <a:buNone/>
              <a:defRPr sz="1800" spc="-20" baseline="0">
                <a:latin typeface="+mj-lt"/>
              </a:defRPr>
            </a:lvl1pPr>
            <a:lvl2pPr marL="457200" indent="0">
              <a:buNone/>
              <a:defRPr sz="1800">
                <a:latin typeface="+mj-lt"/>
              </a:defRPr>
            </a:lvl2pPr>
          </a:lstStyle>
          <a:p>
            <a:pPr lvl="0"/>
            <a:r>
              <a:rPr lang="en-GB"/>
              <a:t>Chapter</a:t>
            </a:r>
          </a:p>
        </p:txBody>
      </p:sp>
      <p:sp>
        <p:nvSpPr>
          <p:cNvPr id="14" name="Plassholder for tekst 11">
            <a:extLst>
              <a:ext uri="{FF2B5EF4-FFF2-40B4-BE49-F238E27FC236}">
                <a16:creationId xmlns:a16="http://schemas.microsoft.com/office/drawing/2014/main" id="{552EC8A2-4DD5-880A-C503-59F48A50ECE6}"/>
              </a:ext>
            </a:extLst>
          </p:cNvPr>
          <p:cNvSpPr>
            <a:spLocks noGrp="1"/>
          </p:cNvSpPr>
          <p:nvPr>
            <p:ph type="body" sz="quarter" idx="17" hasCustomPrompt="1"/>
          </p:nvPr>
        </p:nvSpPr>
        <p:spPr>
          <a:xfrm>
            <a:off x="506413" y="2051580"/>
            <a:ext cx="510073" cy="3811587"/>
          </a:xfrm>
        </p:spPr>
        <p:txBody>
          <a:bodyPr/>
          <a:lstStyle>
            <a:lvl1pPr marL="0" indent="0">
              <a:spcBef>
                <a:spcPts val="1400"/>
              </a:spcBef>
              <a:buNone/>
              <a:defRPr sz="1800" spc="-20" baseline="0">
                <a:solidFill>
                  <a:schemeClr val="accent1"/>
                </a:solidFill>
                <a:latin typeface="+mj-lt"/>
              </a:defRPr>
            </a:lvl1pPr>
            <a:lvl2pPr marL="457200" indent="0">
              <a:buNone/>
              <a:defRPr sz="1800">
                <a:latin typeface="+mj-lt"/>
              </a:defRPr>
            </a:lvl2pPr>
          </a:lstStyle>
          <a:p>
            <a:pPr lvl="0"/>
            <a:r>
              <a:rPr lang="en-GB"/>
              <a:t>00</a:t>
            </a:r>
          </a:p>
        </p:txBody>
      </p:sp>
    </p:spTree>
    <p:extLst>
      <p:ext uri="{BB962C8B-B14F-4D97-AF65-F5344CB8AC3E}">
        <p14:creationId xmlns:p14="http://schemas.microsoft.com/office/powerpoint/2010/main" val="2541343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killeside A">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accent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5332412" cy="2387600"/>
          </a:xfrm>
        </p:spPr>
        <p:txBody>
          <a:bodyPr anchor="t" anchorCtr="0">
            <a:noAutofit/>
          </a:bodyPr>
          <a:lstStyle>
            <a:lvl1pPr algn="l">
              <a:lnSpc>
                <a:spcPct val="100000"/>
              </a:lnSpc>
              <a:defRPr sz="5000" spc="70" baseline="0"/>
            </a:lvl1pPr>
          </a:lstStyle>
          <a:p>
            <a:r>
              <a:rPr lang="en-GB">
                <a:effectLst/>
              </a:rPr>
              <a:t>Divider slide with heading that can span three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F461332E-67CE-C18E-4BAA-E65EA806D24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7110413" y="1625574"/>
            <a:ext cx="5080000" cy="5232400"/>
          </a:xfrm>
          <a:prstGeom prst="rect">
            <a:avLst/>
          </a:prstGeom>
        </p:spPr>
      </p:pic>
    </p:spTree>
    <p:extLst>
      <p:ext uri="{BB962C8B-B14F-4D97-AF65-F5344CB8AC3E}">
        <p14:creationId xmlns:p14="http://schemas.microsoft.com/office/powerpoint/2010/main" val="337404535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Skilleside B">
    <p:bg>
      <p:bgPr>
        <a:solidFill>
          <a:schemeClr val="accent1"/>
        </a:solidFill>
        <a:effectLst/>
      </p:bgPr>
    </p:bg>
    <p:spTree>
      <p:nvGrpSpPr>
        <p:cNvPr id="1" name=""/>
        <p:cNvGrpSpPr/>
        <p:nvPr/>
      </p:nvGrpSpPr>
      <p:grpSpPr>
        <a:xfrm>
          <a:off x="0" y="0"/>
          <a:ext cx="0" cy="0"/>
          <a:chOff x="0" y="0"/>
          <a:chExt cx="0" cy="0"/>
        </a:xfrm>
      </p:grpSpPr>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3" name="Logo_eng">
            <a:extLst>
              <a:ext uri="{FF2B5EF4-FFF2-40B4-BE49-F238E27FC236}">
                <a16:creationId xmlns:a16="http://schemas.microsoft.com/office/drawing/2014/main" id="{EB45F70E-90F4-C3AF-18C1-297E8B5ECBA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9587" y="6096002"/>
            <a:ext cx="715169" cy="269894"/>
          </a:xfrm>
          <a:prstGeom prst="rect">
            <a:avLst/>
          </a:prstGeom>
        </p:spPr>
      </p:pic>
    </p:spTree>
    <p:extLst>
      <p:ext uri="{BB962C8B-B14F-4D97-AF65-F5344CB8AC3E}">
        <p14:creationId xmlns:p14="http://schemas.microsoft.com/office/powerpoint/2010/main" val="357097382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Skilleside med bilde">
    <p:bg>
      <p:bgPr>
        <a:solidFill>
          <a:schemeClr val="accent4"/>
        </a:solidFill>
        <a:effectLst/>
      </p:bgPr>
    </p:bg>
    <p:spTree>
      <p:nvGrpSpPr>
        <p:cNvPr id="1" name=""/>
        <p:cNvGrpSpPr/>
        <p:nvPr/>
      </p:nvGrpSpPr>
      <p:grpSpPr>
        <a:xfrm>
          <a:off x="0" y="0"/>
          <a:ext cx="0" cy="0"/>
          <a:chOff x="0" y="0"/>
          <a:chExt cx="0" cy="0"/>
        </a:xfrm>
      </p:grpSpPr>
      <p:sp>
        <p:nvSpPr>
          <p:cNvPr id="8" name="Plassholder for bilde 12">
            <a:extLst>
              <a:ext uri="{FF2B5EF4-FFF2-40B4-BE49-F238E27FC236}">
                <a16:creationId xmlns:a16="http://schemas.microsoft.com/office/drawing/2014/main" id="{419CEB86-510E-ACF9-2922-7B74BC47F012}"/>
              </a:ext>
            </a:extLst>
          </p:cNvPr>
          <p:cNvSpPr>
            <a:spLocks noGrp="1"/>
          </p:cNvSpPr>
          <p:nvPr>
            <p:ph type="pic" sz="quarter" idx="16"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12" name="Plassholder for tall">
            <a:extLst>
              <a:ext uri="{FF2B5EF4-FFF2-40B4-BE49-F238E27FC236}">
                <a16:creationId xmlns:a16="http://schemas.microsoft.com/office/drawing/2014/main" id="{A610CFCF-A971-CD35-D3CB-9005B17C7347}"/>
              </a:ext>
            </a:extLst>
          </p:cNvPr>
          <p:cNvSpPr>
            <a:spLocks noGrp="1"/>
          </p:cNvSpPr>
          <p:nvPr>
            <p:ph type="body" sz="quarter" idx="13" hasCustomPrompt="1"/>
          </p:nvPr>
        </p:nvSpPr>
        <p:spPr>
          <a:xfrm>
            <a:off x="509588" y="2030413"/>
            <a:ext cx="857250" cy="769441"/>
          </a:xfrm>
        </p:spPr>
        <p:txBody>
          <a:bodyPr>
            <a:noAutofit/>
          </a:bodyPr>
          <a:lstStyle>
            <a:lvl1pPr marL="0" indent="0">
              <a:lnSpc>
                <a:spcPct val="100000"/>
              </a:lnSpc>
              <a:spcBef>
                <a:spcPts val="0"/>
              </a:spcBef>
              <a:buNone/>
              <a:defRPr sz="5000" spc="70" baseline="0">
                <a:solidFill>
                  <a:schemeClr val="bg1"/>
                </a:solidFill>
                <a:latin typeface="+mj-lt"/>
              </a:defRPr>
            </a:lvl1pPr>
          </a:lstStyle>
          <a:p>
            <a:pPr lvl="0"/>
            <a:r>
              <a:rPr lang="en-GB"/>
              <a:t>00</a:t>
            </a:r>
          </a:p>
        </p:txBody>
      </p:sp>
      <p:sp>
        <p:nvSpPr>
          <p:cNvPr id="9" name="Tittel 1">
            <a:extLst>
              <a:ext uri="{FF2B5EF4-FFF2-40B4-BE49-F238E27FC236}">
                <a16:creationId xmlns:a16="http://schemas.microsoft.com/office/drawing/2014/main" id="{AC90692D-6290-21F0-705D-318032EF9A61}"/>
              </a:ext>
            </a:extLst>
          </p:cNvPr>
          <p:cNvSpPr>
            <a:spLocks noGrp="1"/>
          </p:cNvSpPr>
          <p:nvPr>
            <p:ph type="ctrTitle" hasCustomPrompt="1"/>
          </p:nvPr>
        </p:nvSpPr>
        <p:spPr>
          <a:xfrm>
            <a:off x="1525588" y="2030413"/>
            <a:ext cx="7616825" cy="1538883"/>
          </a:xfrm>
        </p:spPr>
        <p:txBody>
          <a:bodyPr anchor="t" anchorCtr="0">
            <a:noAutofit/>
          </a:bodyPr>
          <a:lstStyle>
            <a:lvl1pPr algn="l">
              <a:lnSpc>
                <a:spcPct val="100000"/>
              </a:lnSpc>
              <a:defRPr sz="5000" spc="70" baseline="0">
                <a:solidFill>
                  <a:schemeClr val="bg1"/>
                </a:solidFill>
              </a:defRPr>
            </a:lvl1pPr>
          </a:lstStyle>
          <a:p>
            <a:r>
              <a:rPr lang="en-GB">
                <a:effectLst/>
              </a:rPr>
              <a:t>Divider slide with heading that can span two lines</a:t>
            </a:r>
            <a:endParaRPr lang="en-GB"/>
          </a:p>
        </p:txBody>
      </p:sp>
      <p:sp>
        <p:nvSpPr>
          <p:cNvPr id="4" name="Plassholder for dato 3">
            <a:extLst>
              <a:ext uri="{FF2B5EF4-FFF2-40B4-BE49-F238E27FC236}">
                <a16:creationId xmlns:a16="http://schemas.microsoft.com/office/drawing/2014/main" id="{C880C8A2-7304-2314-8523-D1FFEFD6364E}"/>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3EE73FFE-145C-E4BF-9A55-964A9A11020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09F080D-2D36-9CA5-0DFD-1ABD5E827C1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3" name="Logo i plassholder" descr="Innovasjon Norge">
            <a:extLst>
              <a:ext uri="{FF2B5EF4-FFF2-40B4-BE49-F238E27FC236}">
                <a16:creationId xmlns:a16="http://schemas.microsoft.com/office/drawing/2014/main" id="{05730A90-9AE0-2304-41B1-E789CFB60ADE}"/>
              </a:ext>
            </a:extLst>
          </p:cNvPr>
          <p:cNvSpPr>
            <a:spLocks noGrp="1"/>
          </p:cNvSpPr>
          <p:nvPr>
            <p:ph type="body" sz="quarter" idx="14"/>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
        <p:nvSpPr>
          <p:cNvPr id="7" name="Plassholder for fotokreditering">
            <a:extLst>
              <a:ext uri="{FF2B5EF4-FFF2-40B4-BE49-F238E27FC236}">
                <a16:creationId xmlns:a16="http://schemas.microsoft.com/office/drawing/2014/main" id="{2B4F9BCE-C568-5F4B-D6D6-BC1EA7648088}"/>
              </a:ext>
            </a:extLst>
          </p:cNvPr>
          <p:cNvSpPr>
            <a:spLocks noGrp="1"/>
          </p:cNvSpPr>
          <p:nvPr>
            <p:ph type="body" sz="quarter" idx="15"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Tree>
    <p:extLst>
      <p:ext uri="{BB962C8B-B14F-4D97-AF65-F5344CB8AC3E}">
        <p14:creationId xmlns:p14="http://schemas.microsoft.com/office/powerpoint/2010/main" val="33916879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6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09588" y="203041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785812" y="226324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2287587" y="2263247"/>
            <a:ext cx="2790825" cy="783165"/>
          </a:xfrm>
        </p:spPr>
        <p:txBody>
          <a:bodyPr anchor="ctr" anchorCtr="0"/>
          <a:lstStyle>
            <a:lvl1pPr marL="0" indent="0">
              <a:buNone/>
              <a:defRPr/>
            </a:lvl1pPr>
          </a:lstStyle>
          <a:p>
            <a:pPr lvl="0"/>
            <a:r>
              <a:rPr lang="en-GB"/>
              <a:t>Text</a:t>
            </a:r>
          </a:p>
        </p:txBody>
      </p:sp>
      <p:pic>
        <p:nvPicPr>
          <p:cNvPr id="15" name="Grafikk 14">
            <a:extLst>
              <a:ext uri="{FF2B5EF4-FFF2-40B4-BE49-F238E27FC236}">
                <a16:creationId xmlns:a16="http://schemas.microsoft.com/office/drawing/2014/main" id="{95556386-61A1-C5E1-AAD6-A6FEDA8E442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9588" y="3557966"/>
            <a:ext cx="5332412" cy="1269621"/>
          </a:xfrm>
          <a:prstGeom prst="rect">
            <a:avLst/>
          </a:prstGeom>
        </p:spPr>
      </p:pic>
      <p:sp>
        <p:nvSpPr>
          <p:cNvPr id="16" name="Plassholder for tekst 9">
            <a:extLst>
              <a:ext uri="{FF2B5EF4-FFF2-40B4-BE49-F238E27FC236}">
                <a16:creationId xmlns:a16="http://schemas.microsoft.com/office/drawing/2014/main" id="{B7824557-AA24-6A95-6CA9-29E46F759C7E}"/>
              </a:ext>
            </a:extLst>
          </p:cNvPr>
          <p:cNvSpPr>
            <a:spLocks noGrp="1"/>
          </p:cNvSpPr>
          <p:nvPr>
            <p:ph type="body" sz="quarter" idx="17" hasCustomPrompt="1"/>
          </p:nvPr>
        </p:nvSpPr>
        <p:spPr>
          <a:xfrm>
            <a:off x="785812" y="3790800"/>
            <a:ext cx="1400175" cy="783166"/>
          </a:xfrm>
        </p:spPr>
        <p:txBody>
          <a:bodyPr>
            <a:noAutofit/>
          </a:bodyPr>
          <a:lstStyle>
            <a:lvl1pPr marL="0" indent="0">
              <a:buNone/>
              <a:defRPr sz="4251" b="1" spc="50" baseline="0"/>
            </a:lvl1pPr>
          </a:lstStyle>
          <a:p>
            <a:pPr lvl="0"/>
            <a:r>
              <a:rPr lang="en-GB"/>
              <a:t>0000</a:t>
            </a:r>
          </a:p>
        </p:txBody>
      </p:sp>
      <p:sp>
        <p:nvSpPr>
          <p:cNvPr id="17" name="Plassholder for tekst 11">
            <a:extLst>
              <a:ext uri="{FF2B5EF4-FFF2-40B4-BE49-F238E27FC236}">
                <a16:creationId xmlns:a16="http://schemas.microsoft.com/office/drawing/2014/main" id="{EC117F5B-2C9A-85EA-0D8B-15EB7CFE2CD1}"/>
              </a:ext>
            </a:extLst>
          </p:cNvPr>
          <p:cNvSpPr>
            <a:spLocks noGrp="1"/>
          </p:cNvSpPr>
          <p:nvPr>
            <p:ph type="body" sz="quarter" idx="18" hasCustomPrompt="1"/>
          </p:nvPr>
        </p:nvSpPr>
        <p:spPr>
          <a:xfrm>
            <a:off x="2287587" y="3790800"/>
            <a:ext cx="2790825" cy="783165"/>
          </a:xfrm>
        </p:spPr>
        <p:txBody>
          <a:bodyPr anchor="ctr" anchorCtr="0"/>
          <a:lstStyle>
            <a:lvl1pPr marL="0" indent="0">
              <a:buNone/>
              <a:defRPr/>
            </a:lvl1pPr>
          </a:lstStyle>
          <a:p>
            <a:pPr lvl="0"/>
            <a:r>
              <a:rPr lang="en-GB"/>
              <a:t>Text</a:t>
            </a:r>
          </a:p>
        </p:txBody>
      </p:sp>
      <p:pic>
        <p:nvPicPr>
          <p:cNvPr id="18" name="Grafikk 17">
            <a:extLst>
              <a:ext uri="{FF2B5EF4-FFF2-40B4-BE49-F238E27FC236}">
                <a16:creationId xmlns:a16="http://schemas.microsoft.com/office/drawing/2014/main" id="{95C29750-7DA2-6B8C-7F3B-90B982C6346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9588" y="5078792"/>
            <a:ext cx="5332412" cy="1269621"/>
          </a:xfrm>
          <a:prstGeom prst="rect">
            <a:avLst/>
          </a:prstGeom>
        </p:spPr>
      </p:pic>
      <p:sp>
        <p:nvSpPr>
          <p:cNvPr id="19" name="Plassholder for tekst 9">
            <a:extLst>
              <a:ext uri="{FF2B5EF4-FFF2-40B4-BE49-F238E27FC236}">
                <a16:creationId xmlns:a16="http://schemas.microsoft.com/office/drawing/2014/main" id="{C7284C6C-6EB7-B61F-20AE-0CF38833AA7F}"/>
              </a:ext>
            </a:extLst>
          </p:cNvPr>
          <p:cNvSpPr>
            <a:spLocks noGrp="1"/>
          </p:cNvSpPr>
          <p:nvPr>
            <p:ph type="body" sz="quarter" idx="19" hasCustomPrompt="1"/>
          </p:nvPr>
        </p:nvSpPr>
        <p:spPr>
          <a:xfrm>
            <a:off x="785812" y="5311626"/>
            <a:ext cx="1400175" cy="783166"/>
          </a:xfrm>
        </p:spPr>
        <p:txBody>
          <a:bodyPr>
            <a:noAutofit/>
          </a:bodyPr>
          <a:lstStyle>
            <a:lvl1pPr marL="0" indent="0">
              <a:buNone/>
              <a:defRPr sz="4251" b="1" spc="50" baseline="0"/>
            </a:lvl1pPr>
          </a:lstStyle>
          <a:p>
            <a:pPr lvl="0"/>
            <a:r>
              <a:rPr lang="en-GB"/>
              <a:t>0000</a:t>
            </a:r>
          </a:p>
        </p:txBody>
      </p:sp>
      <p:sp>
        <p:nvSpPr>
          <p:cNvPr id="20" name="Plassholder for tekst 11">
            <a:extLst>
              <a:ext uri="{FF2B5EF4-FFF2-40B4-BE49-F238E27FC236}">
                <a16:creationId xmlns:a16="http://schemas.microsoft.com/office/drawing/2014/main" id="{7E78617F-B31E-732B-A251-9654DF6DD45F}"/>
              </a:ext>
            </a:extLst>
          </p:cNvPr>
          <p:cNvSpPr>
            <a:spLocks noGrp="1"/>
          </p:cNvSpPr>
          <p:nvPr>
            <p:ph type="body" sz="quarter" idx="20" hasCustomPrompt="1"/>
          </p:nvPr>
        </p:nvSpPr>
        <p:spPr>
          <a:xfrm>
            <a:off x="2287587" y="5311626"/>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6"/>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a:xfrm>
            <a:off x="6350000" y="5085519"/>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8353"/>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8353"/>
            <a:ext cx="2790825" cy="783165"/>
          </a:xfrm>
        </p:spPr>
        <p:txBody>
          <a:bodyPr anchor="ctr" anchorCtr="0"/>
          <a:lstStyle>
            <a:lvl1pPr marL="0" indent="0">
              <a:buNone/>
              <a:defRPr/>
            </a:lvl1pPr>
          </a:lstStyle>
          <a:p>
            <a:pPr lvl="0"/>
            <a:r>
              <a:rPr lang="en-GB"/>
              <a:t>Text</a:t>
            </a:r>
          </a:p>
        </p:txBody>
      </p:sp>
    </p:spTree>
    <p:extLst>
      <p:ext uri="{BB962C8B-B14F-4D97-AF65-F5344CB8AC3E}">
        <p14:creationId xmlns:p14="http://schemas.microsoft.com/office/powerpoint/2010/main" val="142528913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kst og 4 nøkkeltal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pic>
        <p:nvPicPr>
          <p:cNvPr id="14" name="Grafikk 13">
            <a:extLst>
              <a:ext uri="{FF2B5EF4-FFF2-40B4-BE49-F238E27FC236}">
                <a16:creationId xmlns:a16="http://schemas.microsoft.com/office/drawing/2014/main" id="{32C448E6-E997-412E-21F4-64B762C1AEA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351588" y="512763"/>
            <a:ext cx="5332412" cy="1269622"/>
          </a:xfrm>
          <a:prstGeom prst="rect">
            <a:avLst/>
          </a:prstGeom>
        </p:spPr>
      </p:pic>
      <p:sp>
        <p:nvSpPr>
          <p:cNvPr id="10" name="Plassholder for tekst 9">
            <a:extLst>
              <a:ext uri="{FF2B5EF4-FFF2-40B4-BE49-F238E27FC236}">
                <a16:creationId xmlns:a16="http://schemas.microsoft.com/office/drawing/2014/main" id="{E2CE24C1-8CEC-CBC7-411D-620E5655EF65}"/>
              </a:ext>
            </a:extLst>
          </p:cNvPr>
          <p:cNvSpPr>
            <a:spLocks noGrp="1"/>
          </p:cNvSpPr>
          <p:nvPr>
            <p:ph type="body" sz="quarter" idx="15" hasCustomPrompt="1"/>
          </p:nvPr>
        </p:nvSpPr>
        <p:spPr>
          <a:xfrm>
            <a:off x="6627812" y="745597"/>
            <a:ext cx="1400175" cy="783166"/>
          </a:xfrm>
        </p:spPr>
        <p:txBody>
          <a:bodyPr>
            <a:noAutofit/>
          </a:bodyPr>
          <a:lstStyle>
            <a:lvl1pPr marL="0" indent="0">
              <a:buNone/>
              <a:defRPr sz="4251" b="1" spc="50" baseline="0"/>
            </a:lvl1pPr>
          </a:lstStyle>
          <a:p>
            <a:pPr lvl="0"/>
            <a:r>
              <a:rPr lang="en-GB"/>
              <a:t>0000</a:t>
            </a:r>
          </a:p>
        </p:txBody>
      </p:sp>
      <p:sp>
        <p:nvSpPr>
          <p:cNvPr id="12" name="Plassholder for tekst 11">
            <a:extLst>
              <a:ext uri="{FF2B5EF4-FFF2-40B4-BE49-F238E27FC236}">
                <a16:creationId xmlns:a16="http://schemas.microsoft.com/office/drawing/2014/main" id="{E99C1AAC-E316-AC9B-BF5A-8699EE0F3908}"/>
              </a:ext>
            </a:extLst>
          </p:cNvPr>
          <p:cNvSpPr>
            <a:spLocks noGrp="1"/>
          </p:cNvSpPr>
          <p:nvPr>
            <p:ph type="body" sz="quarter" idx="16" hasCustomPrompt="1"/>
          </p:nvPr>
        </p:nvSpPr>
        <p:spPr>
          <a:xfrm>
            <a:off x="8129587" y="745597"/>
            <a:ext cx="2790825" cy="783165"/>
          </a:xfrm>
        </p:spPr>
        <p:txBody>
          <a:bodyPr anchor="ctr" anchorCtr="0"/>
          <a:lstStyle>
            <a:lvl1pPr marL="0" indent="0">
              <a:buNone/>
              <a:defRPr/>
            </a:lvl1pPr>
          </a:lstStyle>
          <a:p>
            <a:pPr lvl="0"/>
            <a:r>
              <a:rPr lang="en-GB"/>
              <a:t>Text</a:t>
            </a:r>
          </a:p>
        </p:txBody>
      </p:sp>
      <p:pic>
        <p:nvPicPr>
          <p:cNvPr id="21" name="Grafikk 20">
            <a:extLst>
              <a:ext uri="{FF2B5EF4-FFF2-40B4-BE49-F238E27FC236}">
                <a16:creationId xmlns:a16="http://schemas.microsoft.com/office/drawing/2014/main" id="{FA5701A0-3ED6-3DD5-641C-14EA3112808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6350000" y="2030413"/>
            <a:ext cx="5332412" cy="1269621"/>
          </a:xfrm>
          <a:prstGeom prst="rect">
            <a:avLst/>
          </a:prstGeom>
        </p:spPr>
      </p:pic>
      <p:sp>
        <p:nvSpPr>
          <p:cNvPr id="22" name="Plassholder for tekst 9">
            <a:extLst>
              <a:ext uri="{FF2B5EF4-FFF2-40B4-BE49-F238E27FC236}">
                <a16:creationId xmlns:a16="http://schemas.microsoft.com/office/drawing/2014/main" id="{4AEB37F8-E1C4-ECEA-1E9D-2E3C27DBC568}"/>
              </a:ext>
            </a:extLst>
          </p:cNvPr>
          <p:cNvSpPr>
            <a:spLocks noGrp="1"/>
          </p:cNvSpPr>
          <p:nvPr>
            <p:ph type="body" sz="quarter" idx="21" hasCustomPrompt="1"/>
          </p:nvPr>
        </p:nvSpPr>
        <p:spPr>
          <a:xfrm>
            <a:off x="6626224" y="2263247"/>
            <a:ext cx="1400175" cy="783166"/>
          </a:xfrm>
        </p:spPr>
        <p:txBody>
          <a:bodyPr>
            <a:noAutofit/>
          </a:bodyPr>
          <a:lstStyle>
            <a:lvl1pPr marL="0" indent="0">
              <a:buNone/>
              <a:defRPr sz="4251" b="1" spc="50" baseline="0"/>
            </a:lvl1pPr>
          </a:lstStyle>
          <a:p>
            <a:pPr lvl="0"/>
            <a:r>
              <a:rPr lang="en-GB"/>
              <a:t>0000</a:t>
            </a:r>
          </a:p>
        </p:txBody>
      </p:sp>
      <p:sp>
        <p:nvSpPr>
          <p:cNvPr id="23" name="Plassholder for tekst 11">
            <a:extLst>
              <a:ext uri="{FF2B5EF4-FFF2-40B4-BE49-F238E27FC236}">
                <a16:creationId xmlns:a16="http://schemas.microsoft.com/office/drawing/2014/main" id="{508FE990-7A06-533B-A1B1-4319E8F19C0C}"/>
              </a:ext>
            </a:extLst>
          </p:cNvPr>
          <p:cNvSpPr>
            <a:spLocks noGrp="1"/>
          </p:cNvSpPr>
          <p:nvPr>
            <p:ph type="body" sz="quarter" idx="22" hasCustomPrompt="1"/>
          </p:nvPr>
        </p:nvSpPr>
        <p:spPr>
          <a:xfrm>
            <a:off x="8127999" y="2263247"/>
            <a:ext cx="2790825" cy="783165"/>
          </a:xfrm>
        </p:spPr>
        <p:txBody>
          <a:bodyPr anchor="ctr" anchorCtr="0"/>
          <a:lstStyle>
            <a:lvl1pPr marL="0" indent="0">
              <a:buNone/>
              <a:defRPr/>
            </a:lvl1pPr>
          </a:lstStyle>
          <a:p>
            <a:pPr lvl="0"/>
            <a:r>
              <a:rPr lang="en-GB"/>
              <a:t>Text</a:t>
            </a:r>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6350000" y="3557966"/>
            <a:ext cx="5332412" cy="1269621"/>
          </a:xfrm>
          <a:prstGeom prst="rect">
            <a:avLst/>
          </a:prstGeom>
        </p:spPr>
      </p:pic>
      <p:sp>
        <p:nvSpPr>
          <p:cNvPr id="25" name="Plassholder for tekst 9">
            <a:extLst>
              <a:ext uri="{FF2B5EF4-FFF2-40B4-BE49-F238E27FC236}">
                <a16:creationId xmlns:a16="http://schemas.microsoft.com/office/drawing/2014/main" id="{1FA81A56-51C4-02E7-2AAB-4E2953F8BE37}"/>
              </a:ext>
            </a:extLst>
          </p:cNvPr>
          <p:cNvSpPr>
            <a:spLocks noGrp="1"/>
          </p:cNvSpPr>
          <p:nvPr>
            <p:ph type="body" sz="quarter" idx="23" hasCustomPrompt="1"/>
          </p:nvPr>
        </p:nvSpPr>
        <p:spPr>
          <a:xfrm>
            <a:off x="6626224" y="3790800"/>
            <a:ext cx="1400175" cy="783166"/>
          </a:xfrm>
        </p:spPr>
        <p:txBody>
          <a:bodyPr>
            <a:noAutofit/>
          </a:bodyPr>
          <a:lstStyle>
            <a:lvl1pPr marL="0" indent="0">
              <a:buNone/>
              <a:defRPr sz="4251" b="1" spc="50" baseline="0"/>
            </a:lvl1pPr>
          </a:lstStyle>
          <a:p>
            <a:pPr lvl="0"/>
            <a:r>
              <a:rPr lang="en-GB"/>
              <a:t>0000</a:t>
            </a:r>
          </a:p>
        </p:txBody>
      </p:sp>
      <p:sp>
        <p:nvSpPr>
          <p:cNvPr id="26" name="Plassholder for tekst 11">
            <a:extLst>
              <a:ext uri="{FF2B5EF4-FFF2-40B4-BE49-F238E27FC236}">
                <a16:creationId xmlns:a16="http://schemas.microsoft.com/office/drawing/2014/main" id="{24584919-A755-2CA4-4094-57791A002DF1}"/>
              </a:ext>
            </a:extLst>
          </p:cNvPr>
          <p:cNvSpPr>
            <a:spLocks noGrp="1"/>
          </p:cNvSpPr>
          <p:nvPr>
            <p:ph type="body" sz="quarter" idx="24" hasCustomPrompt="1"/>
          </p:nvPr>
        </p:nvSpPr>
        <p:spPr>
          <a:xfrm>
            <a:off x="8127999" y="3790800"/>
            <a:ext cx="2790825" cy="783165"/>
          </a:xfrm>
        </p:spPr>
        <p:txBody>
          <a:bodyPr anchor="ctr" anchorCtr="0"/>
          <a:lstStyle>
            <a:lvl1pPr marL="0" indent="0">
              <a:buNone/>
              <a:defRPr/>
            </a:lvl1pPr>
          </a:lstStyle>
          <a:p>
            <a:pPr lvl="0"/>
            <a:r>
              <a:rPr lang="en-GB"/>
              <a:t>Text</a:t>
            </a:r>
          </a:p>
        </p:txBody>
      </p:sp>
      <p:pic>
        <p:nvPicPr>
          <p:cNvPr id="27" name="Grafikk 26">
            <a:extLst>
              <a:ext uri="{FF2B5EF4-FFF2-40B4-BE49-F238E27FC236}">
                <a16:creationId xmlns:a16="http://schemas.microsoft.com/office/drawing/2014/main" id="{B9CCAD6E-C41E-4A23-1A3C-1753C4116B8A}"/>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6350000" y="5078792"/>
            <a:ext cx="5332412" cy="1269621"/>
          </a:xfrm>
          <a:prstGeom prst="rect">
            <a:avLst/>
          </a:prstGeom>
        </p:spPr>
      </p:pic>
      <p:sp>
        <p:nvSpPr>
          <p:cNvPr id="28" name="Plassholder for tekst 9">
            <a:extLst>
              <a:ext uri="{FF2B5EF4-FFF2-40B4-BE49-F238E27FC236}">
                <a16:creationId xmlns:a16="http://schemas.microsoft.com/office/drawing/2014/main" id="{64503977-FA37-4513-CC17-08F91193C9B8}"/>
              </a:ext>
            </a:extLst>
          </p:cNvPr>
          <p:cNvSpPr>
            <a:spLocks noGrp="1"/>
          </p:cNvSpPr>
          <p:nvPr>
            <p:ph type="body" sz="quarter" idx="25" hasCustomPrompt="1"/>
          </p:nvPr>
        </p:nvSpPr>
        <p:spPr>
          <a:xfrm>
            <a:off x="6626224" y="5311626"/>
            <a:ext cx="1400175" cy="783166"/>
          </a:xfrm>
        </p:spPr>
        <p:txBody>
          <a:bodyPr>
            <a:noAutofit/>
          </a:bodyPr>
          <a:lstStyle>
            <a:lvl1pPr marL="0" indent="0">
              <a:buNone/>
              <a:defRPr sz="4251" b="1" spc="50" baseline="0"/>
            </a:lvl1pPr>
          </a:lstStyle>
          <a:p>
            <a:pPr lvl="0"/>
            <a:r>
              <a:rPr lang="en-GB"/>
              <a:t>0000</a:t>
            </a:r>
          </a:p>
        </p:txBody>
      </p:sp>
      <p:sp>
        <p:nvSpPr>
          <p:cNvPr id="29" name="Plassholder for tekst 11">
            <a:extLst>
              <a:ext uri="{FF2B5EF4-FFF2-40B4-BE49-F238E27FC236}">
                <a16:creationId xmlns:a16="http://schemas.microsoft.com/office/drawing/2014/main" id="{8B3B55A2-3046-7A88-A754-C61F0FA33851}"/>
              </a:ext>
            </a:extLst>
          </p:cNvPr>
          <p:cNvSpPr>
            <a:spLocks noGrp="1"/>
          </p:cNvSpPr>
          <p:nvPr>
            <p:ph type="body" sz="quarter" idx="26" hasCustomPrompt="1"/>
          </p:nvPr>
        </p:nvSpPr>
        <p:spPr>
          <a:xfrm>
            <a:off x="8127999" y="5311626"/>
            <a:ext cx="2790825" cy="783165"/>
          </a:xfrm>
        </p:spPr>
        <p:txBody>
          <a:bodyPr anchor="ctr" anchorCtr="0"/>
          <a:lstStyle>
            <a:lvl1pPr marL="0" indent="0">
              <a:buNone/>
              <a:defRPr/>
            </a:lvl1pPr>
          </a:lstStyle>
          <a:p>
            <a:pPr lvl="0"/>
            <a:r>
              <a:rPr lang="en-GB"/>
              <a:t>Text</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a:t>This is body text that can be quite long. It is set in 15 pt Regular. This and the previous slide are used to highlight key figures.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3343708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a:t>This is body text that can be quite long. It is set in 15 pt Regular. This slide should be used if you want to emphasise the message with an image. This type of slide is no longer used as divider slides.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751873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12" name="Plassholder for stikktittel">
            <a:extLst>
              <a:ext uri="{FF2B5EF4-FFF2-40B4-BE49-F238E27FC236}">
                <a16:creationId xmlns:a16="http://schemas.microsoft.com/office/drawing/2014/main" id="{2658DB38-13CB-4EA1-D7B2-7030476560FA}"/>
              </a:ext>
            </a:extLst>
          </p:cNvPr>
          <p:cNvSpPr>
            <a:spLocks noGrp="1"/>
          </p:cNvSpPr>
          <p:nvPr>
            <p:ph type="body" sz="quarter" idx="14" hasCustomPrompt="1"/>
          </p:nvPr>
        </p:nvSpPr>
        <p:spPr>
          <a:xfrm>
            <a:off x="509588" y="496117"/>
            <a:ext cx="1117282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0F6A5C6-E1C4-952D-DABF-1BB5BF893E82}"/>
              </a:ext>
            </a:extLst>
          </p:cNvPr>
          <p:cNvSpPr>
            <a:spLocks noGrp="1"/>
          </p:cNvSpPr>
          <p:nvPr>
            <p:ph type="title" hasCustomPrompt="1"/>
          </p:nvPr>
        </p:nvSpPr>
        <p:spPr>
          <a:xfrm>
            <a:off x="509588" y="766764"/>
            <a:ext cx="11172825" cy="976229"/>
          </a:xfrm>
        </p:spPr>
        <p:txBody>
          <a:bodyPr/>
          <a:lstStyle/>
          <a:p>
            <a:r>
              <a:rPr lang="en-GB"/>
              <a:t>Heading can also span two lines if needed</a:t>
            </a:r>
          </a:p>
        </p:txBody>
      </p:sp>
      <p:sp>
        <p:nvSpPr>
          <p:cNvPr id="5" name="Plassholder for dato 4">
            <a:extLst>
              <a:ext uri="{FF2B5EF4-FFF2-40B4-BE49-F238E27FC236}">
                <a16:creationId xmlns:a16="http://schemas.microsoft.com/office/drawing/2014/main" id="{AF9189F2-90EA-8E91-C548-D83149ABBCEB}"/>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6" name="Plassholder for bunntekst 5">
            <a:extLst>
              <a:ext uri="{FF2B5EF4-FFF2-40B4-BE49-F238E27FC236}">
                <a16:creationId xmlns:a16="http://schemas.microsoft.com/office/drawing/2014/main" id="{260C1620-A883-B651-8150-B415FC34F17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3DC0A9E3-377C-16F0-9402-9273CFB90EE4}"/>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8" name="Plassholder for innhold 2">
            <a:extLst>
              <a:ext uri="{FF2B5EF4-FFF2-40B4-BE49-F238E27FC236}">
                <a16:creationId xmlns:a16="http://schemas.microsoft.com/office/drawing/2014/main" id="{4B66BDAB-53C3-9387-6963-C2D5BC250D85}"/>
              </a:ext>
            </a:extLst>
          </p:cNvPr>
          <p:cNvSpPr>
            <a:spLocks noGrp="1"/>
          </p:cNvSpPr>
          <p:nvPr>
            <p:ph idx="1" hasCustomPrompt="1"/>
          </p:nvPr>
        </p:nvSpPr>
        <p:spPr>
          <a:xfrm>
            <a:off x="509543"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1" name="Plassholder for innhold 2">
            <a:extLst>
              <a:ext uri="{FF2B5EF4-FFF2-40B4-BE49-F238E27FC236}">
                <a16:creationId xmlns:a16="http://schemas.microsoft.com/office/drawing/2014/main" id="{C388A36B-976B-F6C8-39FB-E0F3DA7A92B0}"/>
              </a:ext>
            </a:extLst>
          </p:cNvPr>
          <p:cNvSpPr>
            <a:spLocks noGrp="1"/>
          </p:cNvSpPr>
          <p:nvPr>
            <p:ph idx="13" hasCustomPrompt="1"/>
          </p:nvPr>
        </p:nvSpPr>
        <p:spPr>
          <a:xfrm>
            <a:off x="6349954" y="2020012"/>
            <a:ext cx="5332458" cy="3821988"/>
          </a:xfrm>
        </p:spPr>
        <p:txBody>
          <a:bodyPr/>
          <a:lstStyle>
            <a:lvl1pPr marL="0" indent="0">
              <a:buNone/>
              <a:defRPr/>
            </a:lvl1pPr>
          </a:lstStyle>
          <a:p>
            <a:pPr lvl="0"/>
            <a:r>
              <a:rPr lang="en-GB"/>
              <a:t>This is body text that can be quite long. It is set in 15 pt Regular. This slide is used when you have two columns of content where it is difficult to find suitable images.</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9206560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509588" y="496117"/>
            <a:ext cx="8885236" cy="276999"/>
          </a:xfrm>
        </p:spPr>
        <p:txBody>
          <a:bodyPr>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p:txBody>
          <a:bodyPr/>
          <a:lstStyle/>
          <a:p>
            <a:r>
              <a:rPr lang="en-GB"/>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p:txBody>
          <a:bodyPr/>
          <a:lstStyle>
            <a:lvl1pPr marL="0" indent="0">
              <a:buNone/>
              <a:defRPr/>
            </a:lvl1pPr>
          </a:lstStyle>
          <a:p>
            <a:pPr lvl="0"/>
            <a:r>
              <a:rPr lang="en-GB"/>
              <a:t>This is body text that can be quite long. It is set in 15 pt Regular. This slide is used when you have a longer message that is difficult to illustrate with pictures or illustrations. Should only be used when there is a need for longer text and less of other content, for example a background for the topic you are going to talk about or an explanation of a complicated subject.</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241297166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iten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 If desired, this type of illustration can also be centred on the slide, but this method provides a better diagonal.</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39309827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tor illustrasjon">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6094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6094425" cy="976229"/>
          </a:xfrm>
        </p:spPr>
        <p:txBody>
          <a:bodyPr/>
          <a:lstStyle/>
          <a:p>
            <a:r>
              <a:rPr lang="en-GB"/>
              <a:t>Heading</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2" y="2020012"/>
            <a:ext cx="6094457" cy="3821988"/>
          </a:xfrm>
        </p:spPr>
        <p:txBody>
          <a:bodyPr/>
          <a:lstStyle>
            <a:lvl1pPr marL="0" indent="0">
              <a:buNone/>
              <a:defRPr/>
            </a:lvl1pPr>
          </a:lstStyle>
          <a:p>
            <a:pPr lvl="0"/>
            <a:r>
              <a:rPr lang="en-GB"/>
              <a:t>This is body text that can be quite long. It is set in 15 pt Regular. This slide shows how illustrations from the library or the overarching framework are placed on a slide. Each illustration is 20 squares wide, and therefore fits nicely into the template grid.</a:t>
            </a:r>
          </a:p>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0"/>
            <a:ext cx="5081587" cy="6862788"/>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15031424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Heldekkende bilde med tekst">
    <p:bg>
      <p:bgPr>
        <a:solidFill>
          <a:schemeClr val="accent4"/>
        </a:solidFill>
        <a:effectLst/>
      </p:bgPr>
    </p:bg>
    <p:spTree>
      <p:nvGrpSpPr>
        <p:cNvPr id="1" name=""/>
        <p:cNvGrpSpPr/>
        <p:nvPr/>
      </p:nvGrpSpPr>
      <p:grpSpPr>
        <a:xfrm>
          <a:off x="0" y="0"/>
          <a:ext cx="0" cy="0"/>
          <a:chOff x="0" y="0"/>
          <a:chExt cx="0" cy="0"/>
        </a:xfrm>
      </p:grpSpPr>
      <p:sp>
        <p:nvSpPr>
          <p:cNvPr id="11" name="Plassholder for bilde 12">
            <a:extLst>
              <a:ext uri="{FF2B5EF4-FFF2-40B4-BE49-F238E27FC236}">
                <a16:creationId xmlns:a16="http://schemas.microsoft.com/office/drawing/2014/main" id="{C744AF40-20AC-AAF0-4170-50FBD71C7573}"/>
              </a:ext>
            </a:extLst>
          </p:cNvPr>
          <p:cNvSpPr>
            <a:spLocks noGrp="1"/>
          </p:cNvSpPr>
          <p:nvPr>
            <p:ph type="pic" sz="quarter" idx="17" hasCustomPrompt="1"/>
          </p:nvPr>
        </p:nvSpPr>
        <p:spPr>
          <a:xfrm>
            <a:off x="0" y="0"/>
            <a:ext cx="12192000" cy="6858000"/>
          </a:xfrm>
          <a:noFill/>
        </p:spPr>
        <p:txBody>
          <a:bodyPr/>
          <a:lstStyle>
            <a:lvl1pPr marL="0" indent="0" algn="ctr">
              <a:buNone/>
              <a:defRPr sz="1200"/>
            </a:lvl1pPr>
          </a:lstStyle>
          <a:p>
            <a:r>
              <a:rPr lang="en-GB" noProof="0"/>
              <a:t>To add an image: drag in an image file or go to the Insert tab &gt; Picture. Adjust the crop in the Picture Format tab &gt; Crop.</a:t>
            </a:r>
            <a:endParaRPr lang="en-GB"/>
          </a:p>
        </p:txBody>
      </p:sp>
      <p:sp>
        <p:nvSpPr>
          <p:cNvPr id="8" name="Plassholder for stikktittel">
            <a:extLst>
              <a:ext uri="{FF2B5EF4-FFF2-40B4-BE49-F238E27FC236}">
                <a16:creationId xmlns:a16="http://schemas.microsoft.com/office/drawing/2014/main" id="{FFD362EC-CB80-3367-ECCC-2D740F0F40F7}"/>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A9A70B36-96F6-CD04-E3DF-CA9981E15034}"/>
              </a:ext>
            </a:extLst>
          </p:cNvPr>
          <p:cNvSpPr>
            <a:spLocks noGrp="1"/>
          </p:cNvSpPr>
          <p:nvPr>
            <p:ph type="title" hasCustomPrompt="1"/>
          </p:nvPr>
        </p:nvSpPr>
        <p:spPr>
          <a:xfrm>
            <a:off x="2120900" y="2452770"/>
            <a:ext cx="7950200" cy="1463734"/>
          </a:xfrm>
        </p:spPr>
        <p:txBody>
          <a:bodyPr>
            <a:noAutofit/>
          </a:bodyPr>
          <a:lstStyle>
            <a:lvl1pPr algn="ctr">
              <a:defRPr>
                <a:solidFill>
                  <a:schemeClr val="bg1"/>
                </a:solidFill>
              </a:defRPr>
            </a:lvl1pPr>
          </a:lstStyle>
          <a:p>
            <a:r>
              <a:rPr lang="en-GB">
                <a:effectLst/>
              </a:rPr>
              <a:t>Here you can write something over the full-screen image to make an impression or strengthen the message</a:t>
            </a:r>
            <a:endParaRPr lang="en-GB"/>
          </a:p>
        </p:txBody>
      </p:sp>
      <p:sp>
        <p:nvSpPr>
          <p:cNvPr id="3" name="Plassholder for dato 2">
            <a:extLst>
              <a:ext uri="{FF2B5EF4-FFF2-40B4-BE49-F238E27FC236}">
                <a16:creationId xmlns:a16="http://schemas.microsoft.com/office/drawing/2014/main" id="{9F1CEC40-2153-5994-24D0-9AF80AEC9921}"/>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334926ED-176E-D4EF-854F-455047A50BAF}"/>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E906F7F9-51E5-575B-84D8-6034B1D8C62E}"/>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0" name="Plassholder for fotokreditering">
            <a:extLst>
              <a:ext uri="{FF2B5EF4-FFF2-40B4-BE49-F238E27FC236}">
                <a16:creationId xmlns:a16="http://schemas.microsoft.com/office/drawing/2014/main" id="{2C2868E4-F409-61CE-0B5B-972B25D9FC0A}"/>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p:txBody>
      </p:sp>
      <p:sp>
        <p:nvSpPr>
          <p:cNvPr id="6" name="Logo i plassholder" descr="Innovasjon Norge">
            <a:extLst>
              <a:ext uri="{FF2B5EF4-FFF2-40B4-BE49-F238E27FC236}">
                <a16:creationId xmlns:a16="http://schemas.microsoft.com/office/drawing/2014/main" id="{C1FBD595-8B5F-0689-3C77-E9721913F5B5}"/>
              </a:ext>
            </a:extLst>
          </p:cNvPr>
          <p:cNvSpPr>
            <a:spLocks noGrp="1"/>
          </p:cNvSpPr>
          <p:nvPr>
            <p:ph type="body" sz="quarter" idx="18"/>
          </p:nvPr>
        </p:nvSpPr>
        <p:spPr>
          <a:xfrm>
            <a:off x="509587" y="6096002"/>
            <a:ext cx="715169" cy="269894"/>
          </a:xfrm>
          <a:blipFill>
            <a:blip>
              <a:extLst>
                <a:ext uri="{96DAC541-7B7A-43D3-8B79-37D633B846F1}">
                  <asvg:svgBlip xmlns:asvg="http://schemas.microsoft.com/office/drawing/2016/SVG/main" r:embed="rId2"/>
                </a:ext>
              </a:extLst>
            </a:blip>
            <a:stretch>
              <a:fillRect/>
            </a:stretch>
          </a:blipFill>
        </p:spPr>
        <p:txBody>
          <a:bodyPr/>
          <a:lstStyle>
            <a:lvl1pPr marL="0" indent="0">
              <a:buNone/>
              <a:defRPr>
                <a:noFill/>
              </a:defRPr>
            </a:lvl1pPr>
          </a:lstStyle>
          <a:p>
            <a:pPr lvl="0"/>
            <a:r>
              <a:rPr lang="nb-NO"/>
              <a:t>Klikk for å redigere tekststiler i malen</a:t>
            </a:r>
          </a:p>
        </p:txBody>
      </p:sp>
    </p:spTree>
    <p:extLst>
      <p:ext uri="{BB962C8B-B14F-4D97-AF65-F5344CB8AC3E}">
        <p14:creationId xmlns:p14="http://schemas.microsoft.com/office/powerpoint/2010/main" val="12915831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2540000" y="2087391"/>
            <a:ext cx="7112000" cy="2438745"/>
          </a:xfrm>
        </p:spPr>
        <p:txBody>
          <a:bodyPr anchor="ctr" anchorCtr="0">
            <a:noAutofit/>
          </a:bodyPr>
          <a:lstStyle>
            <a:lvl1pPr algn="ctr">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2540001" y="5063297"/>
            <a:ext cx="7112000" cy="258532"/>
          </a:xfrm>
        </p:spPr>
        <p:txBody>
          <a:bodyPr anchor="b" anchorCtr="0">
            <a:noAutofit/>
          </a:bodyPr>
          <a:lstStyle>
            <a:lvl1pPr marL="0" indent="0" algn="ctr">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2540001" y="5330202"/>
            <a:ext cx="7112000" cy="258532"/>
          </a:xfrm>
        </p:spPr>
        <p:txBody>
          <a:bodyPr anchor="t" anchorCtr="0">
            <a:noAutofit/>
          </a:bodyPr>
          <a:lstStyle>
            <a:lvl1pPr marL="0" indent="0" algn="ctr">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842000" y="507473"/>
            <a:ext cx="509588" cy="509588"/>
          </a:xfrm>
          <a:prstGeom prst="rect">
            <a:avLst/>
          </a:prstGeom>
        </p:spPr>
      </p:pic>
    </p:spTree>
    <p:extLst>
      <p:ext uri="{BB962C8B-B14F-4D97-AF65-F5344CB8AC3E}">
        <p14:creationId xmlns:p14="http://schemas.microsoft.com/office/powerpoint/2010/main" val="295082295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itat med 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16EB50-B29B-0D6D-EFD7-9BC6558C1637}"/>
              </a:ext>
            </a:extLst>
          </p:cNvPr>
          <p:cNvSpPr>
            <a:spLocks noGrp="1"/>
          </p:cNvSpPr>
          <p:nvPr>
            <p:ph type="title" hasCustomPrompt="1"/>
          </p:nvPr>
        </p:nvSpPr>
        <p:spPr>
          <a:xfrm>
            <a:off x="509588" y="2040918"/>
            <a:ext cx="5842000" cy="2438745"/>
          </a:xfrm>
        </p:spPr>
        <p:txBody>
          <a:bodyPr anchor="t" anchorCtr="0">
            <a:noAutofit/>
          </a:bodyPr>
          <a:lstStyle>
            <a:lvl1pPr algn="l">
              <a:defRPr/>
            </a:lvl1pPr>
          </a:lstStyle>
          <a:p>
            <a:r>
              <a:rPr lang="en-GB"/>
              <a:t>Quote is placed here over multiple lines and can be quite long</a:t>
            </a:r>
          </a:p>
        </p:txBody>
      </p:sp>
      <p:sp>
        <p:nvSpPr>
          <p:cNvPr id="3" name="Plassholder for dato 2">
            <a:extLst>
              <a:ext uri="{FF2B5EF4-FFF2-40B4-BE49-F238E27FC236}">
                <a16:creationId xmlns:a16="http://schemas.microsoft.com/office/drawing/2014/main" id="{525EE8CA-8E5E-4B3F-483B-75BC0CAFAA4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68C5626A-5CB9-ABED-2D97-615B09435C77}"/>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C6CDFC5-77CA-497D-B00E-A30558C43B5A}"/>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9" name="Plassholder for tekst 8">
            <a:extLst>
              <a:ext uri="{FF2B5EF4-FFF2-40B4-BE49-F238E27FC236}">
                <a16:creationId xmlns:a16="http://schemas.microsoft.com/office/drawing/2014/main" id="{1C87DB66-C920-7D7B-3933-0610F8316E27}"/>
              </a:ext>
            </a:extLst>
          </p:cNvPr>
          <p:cNvSpPr>
            <a:spLocks noGrp="1"/>
          </p:cNvSpPr>
          <p:nvPr>
            <p:ph type="body" sz="quarter" idx="13" hasCustomPrompt="1"/>
          </p:nvPr>
        </p:nvSpPr>
        <p:spPr>
          <a:xfrm>
            <a:off x="509588" y="5065508"/>
            <a:ext cx="5842000" cy="258532"/>
          </a:xfrm>
        </p:spPr>
        <p:txBody>
          <a:bodyPr anchor="b" anchorCtr="0">
            <a:noAutofit/>
          </a:bodyPr>
          <a:lstStyle>
            <a:lvl1pPr marL="0" indent="0" algn="l">
              <a:spcBef>
                <a:spcPts val="0"/>
              </a:spcBef>
              <a:buNone/>
              <a:defRPr b="1"/>
            </a:lvl1pPr>
          </a:lstStyle>
          <a:p>
            <a:pPr lvl="0"/>
            <a:r>
              <a:rPr lang="en-GB"/>
              <a:t>Name of the person who said this</a:t>
            </a:r>
          </a:p>
        </p:txBody>
      </p:sp>
      <p:sp>
        <p:nvSpPr>
          <p:cNvPr id="10" name="Plassholder for tekst 8">
            <a:extLst>
              <a:ext uri="{FF2B5EF4-FFF2-40B4-BE49-F238E27FC236}">
                <a16:creationId xmlns:a16="http://schemas.microsoft.com/office/drawing/2014/main" id="{FE27EF30-9CA2-2590-F677-D19738E0C703}"/>
              </a:ext>
            </a:extLst>
          </p:cNvPr>
          <p:cNvSpPr>
            <a:spLocks noGrp="1"/>
          </p:cNvSpPr>
          <p:nvPr>
            <p:ph type="body" sz="quarter" idx="14" hasCustomPrompt="1"/>
          </p:nvPr>
        </p:nvSpPr>
        <p:spPr>
          <a:xfrm>
            <a:off x="509588" y="5332413"/>
            <a:ext cx="5842000" cy="258532"/>
          </a:xfrm>
        </p:spPr>
        <p:txBody>
          <a:bodyPr anchor="t" anchorCtr="0">
            <a:noAutofit/>
          </a:bodyPr>
          <a:lstStyle>
            <a:lvl1pPr marL="0" indent="0" algn="l">
              <a:spcBef>
                <a:spcPts val="0"/>
              </a:spcBef>
              <a:buNone/>
              <a:defRPr b="0"/>
            </a:lvl1pPr>
          </a:lstStyle>
          <a:p>
            <a:pPr lvl="0"/>
            <a:r>
              <a:rPr lang="en-GB"/>
              <a:t>Company or job title</a:t>
            </a:r>
          </a:p>
        </p:txBody>
      </p:sp>
      <p:pic>
        <p:nvPicPr>
          <p:cNvPr id="12" name="Sitat-tegn">
            <a:extLst>
              <a:ext uri="{FF2B5EF4-FFF2-40B4-BE49-F238E27FC236}">
                <a16:creationId xmlns:a16="http://schemas.microsoft.com/office/drawing/2014/main" id="{4E222AB1-EDE1-C828-DA03-34C1BBA68B70}"/>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10382" y="507473"/>
            <a:ext cx="509588" cy="509588"/>
          </a:xfrm>
          <a:prstGeom prst="rect">
            <a:avLst/>
          </a:prstGeom>
        </p:spPr>
      </p:pic>
      <p:sp>
        <p:nvSpPr>
          <p:cNvPr id="8" name="Plassholder for bilde 12">
            <a:extLst>
              <a:ext uri="{FF2B5EF4-FFF2-40B4-BE49-F238E27FC236}">
                <a16:creationId xmlns:a16="http://schemas.microsoft.com/office/drawing/2014/main" id="{254B2B45-E115-359D-0022-A300781E5CD2}"/>
              </a:ext>
            </a:extLst>
          </p:cNvPr>
          <p:cNvSpPr>
            <a:spLocks noGrp="1"/>
          </p:cNvSpPr>
          <p:nvPr>
            <p:ph type="pic" sz="quarter" idx="15" hasCustomPrompt="1"/>
          </p:nvPr>
        </p:nvSpPr>
        <p:spPr>
          <a:xfrm>
            <a:off x="7108031" y="0"/>
            <a:ext cx="5081587" cy="6858000"/>
          </a:xfrm>
          <a:solidFill>
            <a:schemeClr val="accent4"/>
          </a:solidFill>
        </p:spPr>
        <p:txBody>
          <a:bodyPr/>
          <a:lstStyle>
            <a:lvl1pPr marL="0" indent="0" algn="ctr">
              <a:buNone/>
              <a:defRPr sz="1200"/>
            </a:lvl1pPr>
          </a:lstStyle>
          <a:p>
            <a:r>
              <a:rPr lang="en-GB" noProof="0"/>
              <a:t>Click the icon to add an image</a:t>
            </a:r>
          </a:p>
        </p:txBody>
      </p:sp>
      <p:sp>
        <p:nvSpPr>
          <p:cNvPr id="11" name="Plassholder for fotokreditering">
            <a:extLst>
              <a:ext uri="{FF2B5EF4-FFF2-40B4-BE49-F238E27FC236}">
                <a16:creationId xmlns:a16="http://schemas.microsoft.com/office/drawing/2014/main" id="{26E9F3D1-ABCC-AF20-9B32-EACC8356D370}"/>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4866279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p:txBody>
          <a:bodyPr/>
          <a:lstStyle/>
          <a:p>
            <a:r>
              <a:rPr lang="en-GB"/>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Tree>
    <p:extLst>
      <p:ext uri="{BB962C8B-B14F-4D97-AF65-F5344CB8AC3E}">
        <p14:creationId xmlns:p14="http://schemas.microsoft.com/office/powerpoint/2010/main" val="9735877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AD064978-874C-7D8A-AFE0-B180BBD131D1}"/>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3" name="Plassholder for bunntekst 2">
            <a:extLst>
              <a:ext uri="{FF2B5EF4-FFF2-40B4-BE49-F238E27FC236}">
                <a16:creationId xmlns:a16="http://schemas.microsoft.com/office/drawing/2014/main" id="{E1478240-A459-CDB4-8DEB-93A2E871565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B620AF32-9AE9-644B-1BE5-C69DEA28D576}"/>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5" name="Tittel 1">
            <a:extLst>
              <a:ext uri="{FF2B5EF4-FFF2-40B4-BE49-F238E27FC236}">
                <a16:creationId xmlns:a16="http://schemas.microsoft.com/office/drawing/2014/main" id="{F77EDC89-EC50-7887-13EF-4967CDF0067D}"/>
              </a:ext>
            </a:extLst>
          </p:cNvPr>
          <p:cNvSpPr>
            <a:spLocks noGrp="1"/>
          </p:cNvSpPr>
          <p:nvPr>
            <p:ph type="title" hasCustomPrompt="1"/>
          </p:nvPr>
        </p:nvSpPr>
        <p:spPr>
          <a:xfrm>
            <a:off x="509588" y="-507429"/>
            <a:ext cx="10515600" cy="462434"/>
          </a:xfrm>
        </p:spPr>
        <p:txBody>
          <a:bodyPr anchor="b" anchorCtr="0">
            <a:normAutofit/>
          </a:bodyPr>
          <a:lstStyle>
            <a:lvl1pPr>
              <a:defRPr sz="2600"/>
            </a:lvl1pPr>
          </a:lstStyle>
          <a:p>
            <a:r>
              <a:rPr lang="en-GB"/>
              <a:t>Title for universal design</a:t>
            </a:r>
          </a:p>
        </p:txBody>
      </p:sp>
    </p:spTree>
    <p:extLst>
      <p:ext uri="{BB962C8B-B14F-4D97-AF65-F5344CB8AC3E}">
        <p14:creationId xmlns:p14="http://schemas.microsoft.com/office/powerpoint/2010/main" val="30430902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Plassholder for stikktittel">
            <a:extLst>
              <a:ext uri="{FF2B5EF4-FFF2-40B4-BE49-F238E27FC236}">
                <a16:creationId xmlns:a16="http://schemas.microsoft.com/office/drawing/2014/main" id="{07B2ECAA-D3C0-0320-6C35-D0A2F20CF693}"/>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Flexible team slide</a:t>
            </a:r>
          </a:p>
        </p:txBody>
      </p:sp>
      <p:sp>
        <p:nvSpPr>
          <p:cNvPr id="9" name="Tittel 1">
            <a:extLst>
              <a:ext uri="{FF2B5EF4-FFF2-40B4-BE49-F238E27FC236}">
                <a16:creationId xmlns:a16="http://schemas.microsoft.com/office/drawing/2014/main" id="{460E0C2B-C5F5-EB8B-3CC8-240D55EBB18A}"/>
              </a:ext>
            </a:extLst>
          </p:cNvPr>
          <p:cNvSpPr>
            <a:spLocks noGrp="1"/>
          </p:cNvSpPr>
          <p:nvPr>
            <p:ph type="title" hasCustomPrompt="1"/>
          </p:nvPr>
        </p:nvSpPr>
        <p:spPr>
          <a:xfrm>
            <a:off x="509589" y="766764"/>
            <a:ext cx="11172822" cy="976229"/>
          </a:xfrm>
        </p:spPr>
        <p:txBody>
          <a:bodyPr/>
          <a:lstStyle/>
          <a:p>
            <a:r>
              <a:rPr lang="en-GB"/>
              <a:t>Heading</a:t>
            </a:r>
          </a:p>
        </p:txBody>
      </p:sp>
      <p:sp>
        <p:nvSpPr>
          <p:cNvPr id="3" name="Plassholder for dato 2">
            <a:extLst>
              <a:ext uri="{FF2B5EF4-FFF2-40B4-BE49-F238E27FC236}">
                <a16:creationId xmlns:a16="http://schemas.microsoft.com/office/drawing/2014/main" id="{035A8B9B-9002-4929-2FE9-EC3312216D50}"/>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4" name="Plassholder for bunntekst 3">
            <a:extLst>
              <a:ext uri="{FF2B5EF4-FFF2-40B4-BE49-F238E27FC236}">
                <a16:creationId xmlns:a16="http://schemas.microsoft.com/office/drawing/2014/main" id="{D9D3B217-9D50-23E0-3E60-488A4EB1CF3B}"/>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DD6BBC38-A88C-8352-B9AD-ED6307664B25}"/>
              </a:ext>
            </a:extLst>
          </p:cNvPr>
          <p:cNvSpPr>
            <a:spLocks noGrp="1"/>
          </p:cNvSpPr>
          <p:nvPr>
            <p:ph type="sldNum" sz="quarter" idx="12"/>
          </p:nvPr>
        </p:nvSpPr>
        <p:spPr/>
        <p:txBody>
          <a:bodyPr/>
          <a:lstStyle/>
          <a:p>
            <a:fld id="{BE2ACD00-28B2-4D17-A930-2C9F8441C7CA}" type="slidenum">
              <a:rPr lang="en-GB" smtClean="0"/>
              <a:pPr/>
              <a:t>‹#›</a:t>
            </a:fld>
            <a:endParaRPr lang="en-GB"/>
          </a:p>
        </p:txBody>
      </p:sp>
      <p:sp>
        <p:nvSpPr>
          <p:cNvPr id="18" name="Plassholder for bilde 10">
            <a:extLst>
              <a:ext uri="{FF2B5EF4-FFF2-40B4-BE49-F238E27FC236}">
                <a16:creationId xmlns:a16="http://schemas.microsoft.com/office/drawing/2014/main" id="{D1418CE3-786F-FFBA-D693-FD7B5C5D1ABF}"/>
              </a:ext>
            </a:extLst>
          </p:cNvPr>
          <p:cNvSpPr>
            <a:spLocks noGrp="1"/>
          </p:cNvSpPr>
          <p:nvPr>
            <p:ph type="pic" sz="quarter" idx="20" hasCustomPrompt="1"/>
          </p:nvPr>
        </p:nvSpPr>
        <p:spPr>
          <a:xfrm>
            <a:off x="812323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9" name="Plassholder for tekst 12">
            <a:extLst>
              <a:ext uri="{FF2B5EF4-FFF2-40B4-BE49-F238E27FC236}">
                <a16:creationId xmlns:a16="http://schemas.microsoft.com/office/drawing/2014/main" id="{EA71EBA1-A8C3-1A73-216C-CA1FEF0695E9}"/>
              </a:ext>
            </a:extLst>
          </p:cNvPr>
          <p:cNvSpPr>
            <a:spLocks noGrp="1"/>
          </p:cNvSpPr>
          <p:nvPr>
            <p:ph type="body" sz="quarter" idx="21" hasCustomPrompt="1"/>
          </p:nvPr>
        </p:nvSpPr>
        <p:spPr>
          <a:xfrm>
            <a:off x="913765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2" name="Plassholder for tekst 14">
            <a:extLst>
              <a:ext uri="{FF2B5EF4-FFF2-40B4-BE49-F238E27FC236}">
                <a16:creationId xmlns:a16="http://schemas.microsoft.com/office/drawing/2014/main" id="{7FA97CDB-4160-81B2-7172-9B03536B155D}"/>
              </a:ext>
            </a:extLst>
          </p:cNvPr>
          <p:cNvSpPr>
            <a:spLocks noGrp="1"/>
          </p:cNvSpPr>
          <p:nvPr>
            <p:ph type="body" sz="quarter" idx="32" hasCustomPrompt="1"/>
          </p:nvPr>
        </p:nvSpPr>
        <p:spPr>
          <a:xfrm>
            <a:off x="9389268" y="2541584"/>
            <a:ext cx="2030413" cy="231775"/>
          </a:xfrm>
        </p:spPr>
        <p:txBody>
          <a:bodyPr/>
          <a:lstStyle>
            <a:lvl1pPr marL="0" indent="0">
              <a:buNone/>
              <a:defRPr sz="1000">
                <a:solidFill>
                  <a:schemeClr val="bg1"/>
                </a:solidFill>
              </a:defRPr>
            </a:lvl1pPr>
          </a:lstStyle>
          <a:p>
            <a:pPr lvl="0"/>
            <a:r>
              <a:rPr lang="en-GB"/>
              <a:t>Job title</a:t>
            </a:r>
          </a:p>
        </p:txBody>
      </p:sp>
      <p:sp>
        <p:nvSpPr>
          <p:cNvPr id="16" name="Plassholder for bilde 10">
            <a:extLst>
              <a:ext uri="{FF2B5EF4-FFF2-40B4-BE49-F238E27FC236}">
                <a16:creationId xmlns:a16="http://schemas.microsoft.com/office/drawing/2014/main" id="{8C9A0995-50CE-D5ED-C816-58133BED34A1}"/>
              </a:ext>
            </a:extLst>
          </p:cNvPr>
          <p:cNvSpPr>
            <a:spLocks noGrp="1"/>
          </p:cNvSpPr>
          <p:nvPr>
            <p:ph type="pic" sz="quarter" idx="18" hasCustomPrompt="1"/>
          </p:nvPr>
        </p:nvSpPr>
        <p:spPr>
          <a:xfrm>
            <a:off x="4316413"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7" name="Plassholder for tekst 12">
            <a:extLst>
              <a:ext uri="{FF2B5EF4-FFF2-40B4-BE49-F238E27FC236}">
                <a16:creationId xmlns:a16="http://schemas.microsoft.com/office/drawing/2014/main" id="{FDCD9BC6-9DE0-27FE-81C0-0BFFA593F058}"/>
              </a:ext>
            </a:extLst>
          </p:cNvPr>
          <p:cNvSpPr>
            <a:spLocks noGrp="1"/>
          </p:cNvSpPr>
          <p:nvPr>
            <p:ph type="body" sz="quarter" idx="19" hasCustomPrompt="1"/>
          </p:nvPr>
        </p:nvSpPr>
        <p:spPr>
          <a:xfrm>
            <a:off x="5330825" y="2030413"/>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9" name="Plassholder for tekst 14">
            <a:extLst>
              <a:ext uri="{FF2B5EF4-FFF2-40B4-BE49-F238E27FC236}">
                <a16:creationId xmlns:a16="http://schemas.microsoft.com/office/drawing/2014/main" id="{CD138232-B7BD-5E83-C9F0-554659F476DC}"/>
              </a:ext>
            </a:extLst>
          </p:cNvPr>
          <p:cNvSpPr>
            <a:spLocks noGrp="1"/>
          </p:cNvSpPr>
          <p:nvPr>
            <p:ph type="body" sz="quarter" idx="31" hasCustomPrompt="1"/>
          </p:nvPr>
        </p:nvSpPr>
        <p:spPr>
          <a:xfrm>
            <a:off x="5578520" y="2541584"/>
            <a:ext cx="2030413" cy="231775"/>
          </a:xfrm>
        </p:spPr>
        <p:txBody>
          <a:bodyPr/>
          <a:lstStyle>
            <a:lvl1pPr marL="0" indent="0">
              <a:buNone/>
              <a:defRPr sz="1000">
                <a:solidFill>
                  <a:schemeClr val="tx1"/>
                </a:solidFill>
              </a:defRPr>
            </a:lvl1pPr>
          </a:lstStyle>
          <a:p>
            <a:pPr lvl="0"/>
            <a:r>
              <a:rPr lang="en-GB"/>
              <a:t>Job title</a:t>
            </a:r>
          </a:p>
        </p:txBody>
      </p:sp>
      <p:sp>
        <p:nvSpPr>
          <p:cNvPr id="11" name="Plassholder for bilde 10">
            <a:extLst>
              <a:ext uri="{FF2B5EF4-FFF2-40B4-BE49-F238E27FC236}">
                <a16:creationId xmlns:a16="http://schemas.microsoft.com/office/drawing/2014/main" id="{0845BE1C-B402-2A9C-5E06-271A4CC809DB}"/>
              </a:ext>
            </a:extLst>
          </p:cNvPr>
          <p:cNvSpPr>
            <a:spLocks noGrp="1"/>
          </p:cNvSpPr>
          <p:nvPr>
            <p:ph type="pic" sz="quarter" idx="15" hasCustomPrompt="1"/>
          </p:nvPr>
        </p:nvSpPr>
        <p:spPr>
          <a:xfrm>
            <a:off x="509588" y="2030413"/>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13" name="Plassholder for tekst 12">
            <a:extLst>
              <a:ext uri="{FF2B5EF4-FFF2-40B4-BE49-F238E27FC236}">
                <a16:creationId xmlns:a16="http://schemas.microsoft.com/office/drawing/2014/main" id="{A32C1152-0867-E97E-769C-EC4F20AFD42E}"/>
              </a:ext>
            </a:extLst>
          </p:cNvPr>
          <p:cNvSpPr>
            <a:spLocks noGrp="1"/>
          </p:cNvSpPr>
          <p:nvPr>
            <p:ph type="body" sz="quarter" idx="16" hasCustomPrompt="1"/>
          </p:nvPr>
        </p:nvSpPr>
        <p:spPr>
          <a:xfrm>
            <a:off x="1524000" y="2030413"/>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15" name="Plassholder for tekst 14">
            <a:extLst>
              <a:ext uri="{FF2B5EF4-FFF2-40B4-BE49-F238E27FC236}">
                <a16:creationId xmlns:a16="http://schemas.microsoft.com/office/drawing/2014/main" id="{1AD24F12-929D-A6D1-610B-6D517B02A704}"/>
              </a:ext>
            </a:extLst>
          </p:cNvPr>
          <p:cNvSpPr>
            <a:spLocks noGrp="1"/>
          </p:cNvSpPr>
          <p:nvPr>
            <p:ph type="body" sz="quarter" idx="17" hasCustomPrompt="1"/>
          </p:nvPr>
        </p:nvSpPr>
        <p:spPr>
          <a:xfrm>
            <a:off x="1778000" y="2541584"/>
            <a:ext cx="2030413" cy="231775"/>
          </a:xfrm>
        </p:spPr>
        <p:txBody>
          <a:bodyPr/>
          <a:lstStyle>
            <a:lvl1pPr marL="0" indent="0">
              <a:buNone/>
              <a:defRPr sz="1000">
                <a:solidFill>
                  <a:schemeClr val="bg1"/>
                </a:solidFill>
              </a:defRPr>
            </a:lvl1pPr>
          </a:lstStyle>
          <a:p>
            <a:pPr lvl="0"/>
            <a:r>
              <a:rPr lang="en-GB"/>
              <a:t>Job title</a:t>
            </a:r>
          </a:p>
        </p:txBody>
      </p:sp>
      <p:sp>
        <p:nvSpPr>
          <p:cNvPr id="20" name="Plassholder for bilde 10">
            <a:extLst>
              <a:ext uri="{FF2B5EF4-FFF2-40B4-BE49-F238E27FC236}">
                <a16:creationId xmlns:a16="http://schemas.microsoft.com/office/drawing/2014/main" id="{95F900D5-ABFF-817A-15C9-042C41F2592B}"/>
              </a:ext>
            </a:extLst>
          </p:cNvPr>
          <p:cNvSpPr>
            <a:spLocks noGrp="1"/>
          </p:cNvSpPr>
          <p:nvPr>
            <p:ph type="pic" sz="quarter" idx="22" hasCustomPrompt="1"/>
          </p:nvPr>
        </p:nvSpPr>
        <p:spPr>
          <a:xfrm>
            <a:off x="3051925"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1" name="Plassholder for tekst 12">
            <a:extLst>
              <a:ext uri="{FF2B5EF4-FFF2-40B4-BE49-F238E27FC236}">
                <a16:creationId xmlns:a16="http://schemas.microsoft.com/office/drawing/2014/main" id="{25DF96E5-E461-2F10-13AB-31679D9A1968}"/>
              </a:ext>
            </a:extLst>
          </p:cNvPr>
          <p:cNvSpPr>
            <a:spLocks noGrp="1"/>
          </p:cNvSpPr>
          <p:nvPr>
            <p:ph type="body" sz="quarter" idx="23" hasCustomPrompt="1"/>
          </p:nvPr>
        </p:nvSpPr>
        <p:spPr>
          <a:xfrm>
            <a:off x="509588"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2" name="Plassholder for tekst 14">
            <a:extLst>
              <a:ext uri="{FF2B5EF4-FFF2-40B4-BE49-F238E27FC236}">
                <a16:creationId xmlns:a16="http://schemas.microsoft.com/office/drawing/2014/main" id="{FC5AE675-8A26-48A8-4DED-6CC3228C97FD}"/>
              </a:ext>
            </a:extLst>
          </p:cNvPr>
          <p:cNvSpPr>
            <a:spLocks noGrp="1"/>
          </p:cNvSpPr>
          <p:nvPr>
            <p:ph type="body" sz="quarter" idx="24" hasCustomPrompt="1"/>
          </p:nvPr>
        </p:nvSpPr>
        <p:spPr>
          <a:xfrm>
            <a:off x="763588" y="3821209"/>
            <a:ext cx="2030413" cy="231775"/>
          </a:xfrm>
        </p:spPr>
        <p:txBody>
          <a:bodyPr/>
          <a:lstStyle>
            <a:lvl1pPr marL="0" indent="0">
              <a:buNone/>
              <a:defRPr sz="1000">
                <a:solidFill>
                  <a:schemeClr val="tx1"/>
                </a:solidFill>
              </a:defRPr>
            </a:lvl1pPr>
          </a:lstStyle>
          <a:p>
            <a:pPr lvl="0"/>
            <a:r>
              <a:rPr lang="en-GB"/>
              <a:t>Job title</a:t>
            </a:r>
          </a:p>
        </p:txBody>
      </p:sp>
      <p:sp>
        <p:nvSpPr>
          <p:cNvPr id="23" name="Plassholder for bilde 10">
            <a:extLst>
              <a:ext uri="{FF2B5EF4-FFF2-40B4-BE49-F238E27FC236}">
                <a16:creationId xmlns:a16="http://schemas.microsoft.com/office/drawing/2014/main" id="{275F2AA2-E6F8-3A67-2E68-B63EAAD735A6}"/>
              </a:ext>
            </a:extLst>
          </p:cNvPr>
          <p:cNvSpPr>
            <a:spLocks noGrp="1"/>
          </p:cNvSpPr>
          <p:nvPr>
            <p:ph type="pic" sz="quarter" idx="25" hasCustomPrompt="1"/>
          </p:nvPr>
        </p:nvSpPr>
        <p:spPr>
          <a:xfrm>
            <a:off x="6858750"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4" name="Plassholder for tekst 12">
            <a:extLst>
              <a:ext uri="{FF2B5EF4-FFF2-40B4-BE49-F238E27FC236}">
                <a16:creationId xmlns:a16="http://schemas.microsoft.com/office/drawing/2014/main" id="{56300989-4EA1-88D1-AD70-59560042FF43}"/>
              </a:ext>
            </a:extLst>
          </p:cNvPr>
          <p:cNvSpPr>
            <a:spLocks noGrp="1"/>
          </p:cNvSpPr>
          <p:nvPr>
            <p:ph type="body" sz="quarter" idx="26" hasCustomPrompt="1"/>
          </p:nvPr>
        </p:nvSpPr>
        <p:spPr>
          <a:xfrm>
            <a:off x="4316413" y="3310038"/>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25" name="Plassholder for tekst 14">
            <a:extLst>
              <a:ext uri="{FF2B5EF4-FFF2-40B4-BE49-F238E27FC236}">
                <a16:creationId xmlns:a16="http://schemas.microsoft.com/office/drawing/2014/main" id="{FE73ED12-0F9A-5A4B-CA18-E8E3AC22F71C}"/>
              </a:ext>
            </a:extLst>
          </p:cNvPr>
          <p:cNvSpPr>
            <a:spLocks noGrp="1"/>
          </p:cNvSpPr>
          <p:nvPr>
            <p:ph type="body" sz="quarter" idx="27" hasCustomPrompt="1"/>
          </p:nvPr>
        </p:nvSpPr>
        <p:spPr>
          <a:xfrm>
            <a:off x="4570413" y="3821209"/>
            <a:ext cx="2030413" cy="231775"/>
          </a:xfrm>
        </p:spPr>
        <p:txBody>
          <a:bodyPr/>
          <a:lstStyle>
            <a:lvl1pPr marL="0" indent="0">
              <a:buNone/>
              <a:defRPr sz="1000">
                <a:solidFill>
                  <a:schemeClr val="bg1"/>
                </a:solidFill>
              </a:defRPr>
            </a:lvl1pPr>
          </a:lstStyle>
          <a:p>
            <a:pPr lvl="0"/>
            <a:r>
              <a:rPr lang="en-GB"/>
              <a:t>Job title</a:t>
            </a:r>
          </a:p>
        </p:txBody>
      </p:sp>
      <p:sp>
        <p:nvSpPr>
          <p:cNvPr id="26" name="Plassholder for bilde 10">
            <a:extLst>
              <a:ext uri="{FF2B5EF4-FFF2-40B4-BE49-F238E27FC236}">
                <a16:creationId xmlns:a16="http://schemas.microsoft.com/office/drawing/2014/main" id="{EDD3049D-2B8D-56D7-9599-CBDAF57E6CA6}"/>
              </a:ext>
            </a:extLst>
          </p:cNvPr>
          <p:cNvSpPr>
            <a:spLocks noGrp="1"/>
          </p:cNvSpPr>
          <p:nvPr>
            <p:ph type="pic" sz="quarter" idx="28" hasCustomPrompt="1"/>
          </p:nvPr>
        </p:nvSpPr>
        <p:spPr>
          <a:xfrm>
            <a:off x="10685344" y="3310038"/>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27" name="Plassholder for tekst 12">
            <a:extLst>
              <a:ext uri="{FF2B5EF4-FFF2-40B4-BE49-F238E27FC236}">
                <a16:creationId xmlns:a16="http://schemas.microsoft.com/office/drawing/2014/main" id="{892A208A-9165-4523-07A0-95310021B0E0}"/>
              </a:ext>
            </a:extLst>
          </p:cNvPr>
          <p:cNvSpPr>
            <a:spLocks noGrp="1"/>
          </p:cNvSpPr>
          <p:nvPr>
            <p:ph type="body" sz="quarter" idx="29" hasCustomPrompt="1"/>
          </p:nvPr>
        </p:nvSpPr>
        <p:spPr>
          <a:xfrm>
            <a:off x="8143007" y="3310038"/>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28" name="Plassholder for tekst 14">
            <a:extLst>
              <a:ext uri="{FF2B5EF4-FFF2-40B4-BE49-F238E27FC236}">
                <a16:creationId xmlns:a16="http://schemas.microsoft.com/office/drawing/2014/main" id="{FC50F769-854B-B7DA-2E06-6EF2FC711395}"/>
              </a:ext>
            </a:extLst>
          </p:cNvPr>
          <p:cNvSpPr>
            <a:spLocks noGrp="1"/>
          </p:cNvSpPr>
          <p:nvPr>
            <p:ph type="body" sz="quarter" idx="30" hasCustomPrompt="1"/>
          </p:nvPr>
        </p:nvSpPr>
        <p:spPr>
          <a:xfrm>
            <a:off x="8397007" y="3821209"/>
            <a:ext cx="2030413" cy="231775"/>
          </a:xfrm>
        </p:spPr>
        <p:txBody>
          <a:bodyPr/>
          <a:lstStyle>
            <a:lvl1pPr marL="0" indent="0">
              <a:buNone/>
              <a:defRPr sz="1000">
                <a:solidFill>
                  <a:schemeClr val="tx1"/>
                </a:solidFill>
              </a:defRPr>
            </a:lvl1pPr>
          </a:lstStyle>
          <a:p>
            <a:pPr lvl="0"/>
            <a:r>
              <a:rPr lang="en-GB"/>
              <a:t>Job title</a:t>
            </a:r>
          </a:p>
        </p:txBody>
      </p:sp>
      <p:sp>
        <p:nvSpPr>
          <p:cNvPr id="33" name="Plassholder for bilde 10">
            <a:extLst>
              <a:ext uri="{FF2B5EF4-FFF2-40B4-BE49-F238E27FC236}">
                <a16:creationId xmlns:a16="http://schemas.microsoft.com/office/drawing/2014/main" id="{AC660B9E-5527-22E2-A2CA-A77B34C0EFBE}"/>
              </a:ext>
            </a:extLst>
          </p:cNvPr>
          <p:cNvSpPr>
            <a:spLocks noGrp="1"/>
          </p:cNvSpPr>
          <p:nvPr>
            <p:ph type="pic" sz="quarter" idx="33" hasCustomPrompt="1"/>
          </p:nvPr>
        </p:nvSpPr>
        <p:spPr>
          <a:xfrm>
            <a:off x="50958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4" name="Plassholder for tekst 12">
            <a:extLst>
              <a:ext uri="{FF2B5EF4-FFF2-40B4-BE49-F238E27FC236}">
                <a16:creationId xmlns:a16="http://schemas.microsoft.com/office/drawing/2014/main" id="{AC9541E2-9073-1563-210B-0CE58194360F}"/>
              </a:ext>
            </a:extLst>
          </p:cNvPr>
          <p:cNvSpPr>
            <a:spLocks noGrp="1"/>
          </p:cNvSpPr>
          <p:nvPr>
            <p:ph type="body" sz="quarter" idx="34" hasCustomPrompt="1"/>
          </p:nvPr>
        </p:nvSpPr>
        <p:spPr>
          <a:xfrm>
            <a:off x="152400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35" name="Plassholder for tekst 14">
            <a:extLst>
              <a:ext uri="{FF2B5EF4-FFF2-40B4-BE49-F238E27FC236}">
                <a16:creationId xmlns:a16="http://schemas.microsoft.com/office/drawing/2014/main" id="{26FFD9E4-E807-F5AD-BF6A-E534593C00C9}"/>
              </a:ext>
            </a:extLst>
          </p:cNvPr>
          <p:cNvSpPr>
            <a:spLocks noGrp="1"/>
          </p:cNvSpPr>
          <p:nvPr>
            <p:ph type="body" sz="quarter" idx="35" hasCustomPrompt="1"/>
          </p:nvPr>
        </p:nvSpPr>
        <p:spPr>
          <a:xfrm>
            <a:off x="1778000" y="5075326"/>
            <a:ext cx="2030413" cy="231775"/>
          </a:xfrm>
        </p:spPr>
        <p:txBody>
          <a:bodyPr/>
          <a:lstStyle>
            <a:lvl1pPr marL="0" indent="0">
              <a:buNone/>
              <a:defRPr sz="1000">
                <a:solidFill>
                  <a:schemeClr val="bg1"/>
                </a:solidFill>
              </a:defRPr>
            </a:lvl1pPr>
          </a:lstStyle>
          <a:p>
            <a:pPr lvl="0"/>
            <a:r>
              <a:rPr lang="en-GB"/>
              <a:t>Job title</a:t>
            </a:r>
          </a:p>
        </p:txBody>
      </p:sp>
      <p:sp>
        <p:nvSpPr>
          <p:cNvPr id="36" name="Plassholder for bilde 10">
            <a:extLst>
              <a:ext uri="{FF2B5EF4-FFF2-40B4-BE49-F238E27FC236}">
                <a16:creationId xmlns:a16="http://schemas.microsoft.com/office/drawing/2014/main" id="{41A73F3B-32AC-F1E2-51E5-8E7EB55A32C1}"/>
              </a:ext>
            </a:extLst>
          </p:cNvPr>
          <p:cNvSpPr>
            <a:spLocks noGrp="1"/>
          </p:cNvSpPr>
          <p:nvPr>
            <p:ph type="pic" sz="quarter" idx="36" hasCustomPrompt="1"/>
          </p:nvPr>
        </p:nvSpPr>
        <p:spPr>
          <a:xfrm>
            <a:off x="4316413"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7" name="Plassholder for tekst 12">
            <a:extLst>
              <a:ext uri="{FF2B5EF4-FFF2-40B4-BE49-F238E27FC236}">
                <a16:creationId xmlns:a16="http://schemas.microsoft.com/office/drawing/2014/main" id="{A79608F2-B921-C805-C0F9-B721E648B0F4}"/>
              </a:ext>
            </a:extLst>
          </p:cNvPr>
          <p:cNvSpPr>
            <a:spLocks noGrp="1"/>
          </p:cNvSpPr>
          <p:nvPr>
            <p:ph type="body" sz="quarter" idx="37" hasCustomPrompt="1"/>
          </p:nvPr>
        </p:nvSpPr>
        <p:spPr>
          <a:xfrm>
            <a:off x="5330825" y="4564155"/>
            <a:ext cx="2540000" cy="1016000"/>
          </a:xfrm>
          <a:solidFill>
            <a:schemeClr val="accent6"/>
          </a:solidFill>
        </p:spPr>
        <p:txBody>
          <a:bodyPr lIns="252000" bIns="525600" anchor="b" anchorCtr="0"/>
          <a:lstStyle>
            <a:lvl1pPr marL="0" indent="0">
              <a:buNone/>
              <a:defRPr sz="1000">
                <a:solidFill>
                  <a:schemeClr val="tx1"/>
                </a:solidFill>
                <a:latin typeface="+mj-lt"/>
              </a:defRPr>
            </a:lvl1pPr>
          </a:lstStyle>
          <a:p>
            <a:pPr lvl="0"/>
            <a:r>
              <a:rPr lang="en-GB"/>
              <a:t>Name Last name</a:t>
            </a:r>
          </a:p>
        </p:txBody>
      </p:sp>
      <p:sp>
        <p:nvSpPr>
          <p:cNvPr id="40" name="Plassholder for tekst 14">
            <a:extLst>
              <a:ext uri="{FF2B5EF4-FFF2-40B4-BE49-F238E27FC236}">
                <a16:creationId xmlns:a16="http://schemas.microsoft.com/office/drawing/2014/main" id="{8242E0ED-D649-339D-DD27-C67883D9FA76}"/>
              </a:ext>
            </a:extLst>
          </p:cNvPr>
          <p:cNvSpPr>
            <a:spLocks noGrp="1"/>
          </p:cNvSpPr>
          <p:nvPr>
            <p:ph type="body" sz="quarter" idx="40" hasCustomPrompt="1"/>
          </p:nvPr>
        </p:nvSpPr>
        <p:spPr>
          <a:xfrm>
            <a:off x="5578520" y="5075326"/>
            <a:ext cx="2030413" cy="231775"/>
          </a:xfrm>
        </p:spPr>
        <p:txBody>
          <a:bodyPr/>
          <a:lstStyle>
            <a:lvl1pPr marL="0" indent="0">
              <a:buNone/>
              <a:defRPr sz="1000">
                <a:solidFill>
                  <a:schemeClr val="tx1"/>
                </a:solidFill>
              </a:defRPr>
            </a:lvl1pPr>
          </a:lstStyle>
          <a:p>
            <a:pPr lvl="0"/>
            <a:r>
              <a:rPr lang="en-GB"/>
              <a:t>Job title</a:t>
            </a:r>
          </a:p>
        </p:txBody>
      </p:sp>
      <p:sp>
        <p:nvSpPr>
          <p:cNvPr id="38" name="Plassholder for bilde 10">
            <a:extLst>
              <a:ext uri="{FF2B5EF4-FFF2-40B4-BE49-F238E27FC236}">
                <a16:creationId xmlns:a16="http://schemas.microsoft.com/office/drawing/2014/main" id="{3929B7D5-B29D-7772-F480-5BFE6F3C60A9}"/>
              </a:ext>
            </a:extLst>
          </p:cNvPr>
          <p:cNvSpPr>
            <a:spLocks noGrp="1"/>
          </p:cNvSpPr>
          <p:nvPr>
            <p:ph type="pic" sz="quarter" idx="38" hasCustomPrompt="1"/>
          </p:nvPr>
        </p:nvSpPr>
        <p:spPr>
          <a:xfrm>
            <a:off x="8123238" y="4564155"/>
            <a:ext cx="1014412" cy="1014412"/>
          </a:xfrm>
          <a:prstGeom prst="ellipse">
            <a:avLst/>
          </a:prstGeom>
          <a:solidFill>
            <a:schemeClr val="accent4"/>
          </a:solidFill>
        </p:spPr>
        <p:txBody>
          <a:bodyPr anchor="ctr" anchorCtr="0"/>
          <a:lstStyle>
            <a:lvl1pPr marL="0" indent="0" algn="ctr">
              <a:buNone/>
              <a:defRPr sz="1200"/>
            </a:lvl1pPr>
          </a:lstStyle>
          <a:p>
            <a:r>
              <a:rPr lang="en-GB" noProof="0"/>
              <a:t>Click on the icon to add an image</a:t>
            </a:r>
          </a:p>
        </p:txBody>
      </p:sp>
      <p:sp>
        <p:nvSpPr>
          <p:cNvPr id="39" name="Plassholder for tekst 12">
            <a:extLst>
              <a:ext uri="{FF2B5EF4-FFF2-40B4-BE49-F238E27FC236}">
                <a16:creationId xmlns:a16="http://schemas.microsoft.com/office/drawing/2014/main" id="{4CFD9A22-4255-2619-B859-C165A3831B5C}"/>
              </a:ext>
            </a:extLst>
          </p:cNvPr>
          <p:cNvSpPr>
            <a:spLocks noGrp="1"/>
          </p:cNvSpPr>
          <p:nvPr>
            <p:ph type="body" sz="quarter" idx="39" hasCustomPrompt="1"/>
          </p:nvPr>
        </p:nvSpPr>
        <p:spPr>
          <a:xfrm>
            <a:off x="9137650" y="4564155"/>
            <a:ext cx="2540000" cy="1016000"/>
          </a:xfrm>
          <a:solidFill>
            <a:schemeClr val="accent1"/>
          </a:solidFill>
        </p:spPr>
        <p:txBody>
          <a:bodyPr lIns="252000" bIns="525600" anchor="b" anchorCtr="0"/>
          <a:lstStyle>
            <a:lvl1pPr marL="0" indent="0">
              <a:buNone/>
              <a:defRPr sz="1000">
                <a:solidFill>
                  <a:schemeClr val="bg1"/>
                </a:solidFill>
                <a:latin typeface="+mj-lt"/>
              </a:defRPr>
            </a:lvl1pPr>
          </a:lstStyle>
          <a:p>
            <a:pPr lvl="0"/>
            <a:r>
              <a:rPr lang="en-GB"/>
              <a:t>Name Last name</a:t>
            </a:r>
          </a:p>
        </p:txBody>
      </p:sp>
      <p:sp>
        <p:nvSpPr>
          <p:cNvPr id="41" name="Plassholder for tekst 14">
            <a:extLst>
              <a:ext uri="{FF2B5EF4-FFF2-40B4-BE49-F238E27FC236}">
                <a16:creationId xmlns:a16="http://schemas.microsoft.com/office/drawing/2014/main" id="{F8ECF524-C3C5-28F0-B48B-2AE797543ADE}"/>
              </a:ext>
            </a:extLst>
          </p:cNvPr>
          <p:cNvSpPr>
            <a:spLocks noGrp="1"/>
          </p:cNvSpPr>
          <p:nvPr>
            <p:ph type="body" sz="quarter" idx="41" hasCustomPrompt="1"/>
          </p:nvPr>
        </p:nvSpPr>
        <p:spPr>
          <a:xfrm>
            <a:off x="9389268" y="5075326"/>
            <a:ext cx="2030413" cy="231775"/>
          </a:xfrm>
        </p:spPr>
        <p:txBody>
          <a:bodyPr/>
          <a:lstStyle>
            <a:lvl1pPr marL="0" indent="0">
              <a:buNone/>
              <a:defRPr sz="1000">
                <a:solidFill>
                  <a:schemeClr val="bg1"/>
                </a:solidFill>
              </a:defRPr>
            </a:lvl1pPr>
          </a:lstStyle>
          <a:p>
            <a:pPr lvl="0"/>
            <a:r>
              <a:rPr lang="en-GB"/>
              <a:t>Job title</a:t>
            </a:r>
          </a:p>
        </p:txBody>
      </p:sp>
    </p:spTree>
    <p:extLst>
      <p:ext uri="{BB962C8B-B14F-4D97-AF65-F5344CB8AC3E}">
        <p14:creationId xmlns:p14="http://schemas.microsoft.com/office/powerpoint/2010/main" val="9264128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grpSp>
      <p:sp>
        <p:nvSpPr>
          <p:cNvPr id="18" name="Plassholder for overskrift">
            <a:extLst>
              <a:ext uri="{FF2B5EF4-FFF2-40B4-BE49-F238E27FC236}">
                <a16:creationId xmlns:a16="http://schemas.microsoft.com/office/drawing/2014/main" id="{1E01DD14-BA45-4B3B-BE5B-C5C74A1E17AD}"/>
              </a:ext>
            </a:extLst>
          </p:cNvPr>
          <p:cNvSpPr>
            <a:spLocks noGrp="1"/>
          </p:cNvSpPr>
          <p:nvPr>
            <p:ph type="body" sz="quarter" idx="43" hasCustomPrompt="1"/>
          </p:nvPr>
        </p:nvSpPr>
        <p:spPr>
          <a:xfrm>
            <a:off x="833422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9" name="Plassholder for tekst 30">
            <a:extLst>
              <a:ext uri="{FF2B5EF4-FFF2-40B4-BE49-F238E27FC236}">
                <a16:creationId xmlns:a16="http://schemas.microsoft.com/office/drawing/2014/main" id="{31EFA732-E8A2-2400-170B-124147921917}"/>
              </a:ext>
            </a:extLst>
          </p:cNvPr>
          <p:cNvSpPr>
            <a:spLocks noGrp="1"/>
          </p:cNvSpPr>
          <p:nvPr>
            <p:ph type="body" sz="quarter" idx="44" hasCustomPrompt="1"/>
          </p:nvPr>
        </p:nvSpPr>
        <p:spPr>
          <a:xfrm>
            <a:off x="831517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20" name="Plassholder for bilde 15">
            <a:extLst>
              <a:ext uri="{FF2B5EF4-FFF2-40B4-BE49-F238E27FC236}">
                <a16:creationId xmlns:a16="http://schemas.microsoft.com/office/drawing/2014/main" id="{C26F2F82-B773-53BB-C669-8886DA65192A}"/>
              </a:ext>
            </a:extLst>
          </p:cNvPr>
          <p:cNvSpPr>
            <a:spLocks noGrp="1"/>
          </p:cNvSpPr>
          <p:nvPr>
            <p:ph type="pic" sz="quarter" idx="45" hasCustomPrompt="1"/>
          </p:nvPr>
        </p:nvSpPr>
        <p:spPr>
          <a:xfrm>
            <a:off x="8126096" y="2030412"/>
            <a:ext cx="3554412" cy="1522034"/>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grpSp>
      <p:sp>
        <p:nvSpPr>
          <p:cNvPr id="11" name="Plassholder for overskrift">
            <a:extLst>
              <a:ext uri="{FF2B5EF4-FFF2-40B4-BE49-F238E27FC236}">
                <a16:creationId xmlns:a16="http://schemas.microsoft.com/office/drawing/2014/main" id="{9620D21E-4E8E-034F-D0D2-743635141794}"/>
              </a:ext>
            </a:extLst>
          </p:cNvPr>
          <p:cNvSpPr>
            <a:spLocks noGrp="1"/>
          </p:cNvSpPr>
          <p:nvPr>
            <p:ph type="body" sz="quarter" idx="40" hasCustomPrompt="1"/>
          </p:nvPr>
        </p:nvSpPr>
        <p:spPr>
          <a:xfrm>
            <a:off x="4549698"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13" name="Plassholder for tekst 30">
            <a:extLst>
              <a:ext uri="{FF2B5EF4-FFF2-40B4-BE49-F238E27FC236}">
                <a16:creationId xmlns:a16="http://schemas.microsoft.com/office/drawing/2014/main" id="{352184D7-3D20-B29C-B6E2-75365D410055}"/>
              </a:ext>
            </a:extLst>
          </p:cNvPr>
          <p:cNvSpPr>
            <a:spLocks noGrp="1"/>
          </p:cNvSpPr>
          <p:nvPr>
            <p:ph type="body" sz="quarter" idx="41" hasCustomPrompt="1"/>
          </p:nvPr>
        </p:nvSpPr>
        <p:spPr>
          <a:xfrm>
            <a:off x="4530648"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16" name="Plassholder for bilde 15">
            <a:extLst>
              <a:ext uri="{FF2B5EF4-FFF2-40B4-BE49-F238E27FC236}">
                <a16:creationId xmlns:a16="http://schemas.microsoft.com/office/drawing/2014/main" id="{A0D27EFE-AF9B-5DB5-053F-4F58F2EF00D2}"/>
              </a:ext>
            </a:extLst>
          </p:cNvPr>
          <p:cNvSpPr>
            <a:spLocks noGrp="1"/>
          </p:cNvSpPr>
          <p:nvPr>
            <p:ph type="pic" sz="quarter" idx="42" hasCustomPrompt="1"/>
          </p:nvPr>
        </p:nvSpPr>
        <p:spPr>
          <a:xfrm>
            <a:off x="4321416" y="2030412"/>
            <a:ext cx="3554412" cy="1522034"/>
          </a:xfrm>
          <a:solidFill>
            <a:schemeClr val="accent4"/>
          </a:solidFill>
        </p:spPr>
        <p:txBody>
          <a:bodyPr/>
          <a:lstStyle>
            <a:lvl1pPr marL="0" indent="0" algn="ctr">
              <a:buNone/>
              <a:defRPr sz="1200"/>
            </a:lvl1pPr>
          </a:lstStyle>
          <a:p>
            <a:r>
              <a:rPr lang="en-GB" noProof="0"/>
              <a:t>Click on the icon to add an image</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0413"/>
            <a:ext cx="3554412" cy="3555999"/>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3793172"/>
            <a:ext cx="3070225"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4049137"/>
            <a:ext cx="3108326" cy="1322963"/>
          </a:xfrm>
        </p:spPr>
        <p:txBody>
          <a:bodyPr/>
          <a:lstStyle>
            <a:lvl1pPr marL="0" indent="0" algn="ctr">
              <a:spcBef>
                <a:spcPts val="0"/>
              </a:spcBef>
              <a:buNone/>
              <a:defRPr b="0">
                <a:latin typeface="+mn-lt"/>
              </a:defRPr>
            </a:lvl1pPr>
          </a:lstStyle>
          <a:p>
            <a:pPr lvl="0"/>
            <a:r>
              <a:rPr lang="en-GB" noProof="0">
                <a:effectLst/>
              </a:rPr>
              <a:t>Body text placed here can span up to 5 lines. This slide should be used if you have three points you want to highlight in the same way as in the agriculture presentation</a:t>
            </a:r>
            <a:endParaRPr lang="en-GB" noProof="0"/>
          </a:p>
        </p:txBody>
      </p:sp>
      <p:sp>
        <p:nvSpPr>
          <p:cNvPr id="9" name="Plassholder for bilde 15">
            <a:extLst>
              <a:ext uri="{FF2B5EF4-FFF2-40B4-BE49-F238E27FC236}">
                <a16:creationId xmlns:a16="http://schemas.microsoft.com/office/drawing/2014/main" id="{5F6C38E2-FC3B-B482-BB18-F93AA9DD66ED}"/>
              </a:ext>
            </a:extLst>
          </p:cNvPr>
          <p:cNvSpPr>
            <a:spLocks noGrp="1"/>
          </p:cNvSpPr>
          <p:nvPr>
            <p:ph type="pic" sz="quarter" idx="39" hasCustomPrompt="1"/>
          </p:nvPr>
        </p:nvSpPr>
        <p:spPr>
          <a:xfrm>
            <a:off x="509588" y="2030412"/>
            <a:ext cx="3554412" cy="1522034"/>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36120499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38" name="Gruppe 37">
            <a:extLst>
              <a:ext uri="{FF2B5EF4-FFF2-40B4-BE49-F238E27FC236}">
                <a16:creationId xmlns:a16="http://schemas.microsoft.com/office/drawing/2014/main" id="{C2BDB5FC-A37F-757E-3F9A-04CB08C34FC1}"/>
              </a:ext>
              <a:ext uri="{C183D7F6-B498-43B3-948B-1728B52AA6E4}">
                <adec:decorative xmlns:adec="http://schemas.microsoft.com/office/drawing/2017/decorative" val="1"/>
              </a:ext>
            </a:extLst>
          </p:cNvPr>
          <p:cNvGrpSpPr/>
          <p:nvPr userDrawn="1"/>
        </p:nvGrpSpPr>
        <p:grpSpPr>
          <a:xfrm>
            <a:off x="8127924" y="2032377"/>
            <a:ext cx="3556080" cy="3554047"/>
            <a:chOff x="8127924" y="2032377"/>
            <a:chExt cx="3556080" cy="3554047"/>
          </a:xfrm>
        </p:grpSpPr>
        <p:sp>
          <p:nvSpPr>
            <p:cNvPr id="26" name="Frihåndsform: figur 25">
              <a:extLst>
                <a:ext uri="{FF2B5EF4-FFF2-40B4-BE49-F238E27FC236}">
                  <a16:creationId xmlns:a16="http://schemas.microsoft.com/office/drawing/2014/main" id="{2846382B-0352-1C13-3ED9-E37551F7AEDD}"/>
                </a:ext>
              </a:extLst>
            </p:cNvPr>
            <p:cNvSpPr/>
            <p:nvPr/>
          </p:nvSpPr>
          <p:spPr>
            <a:xfrm>
              <a:off x="8127924"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7" name="Frihåndsform: figur 36">
              <a:extLst>
                <a:ext uri="{FF2B5EF4-FFF2-40B4-BE49-F238E27FC236}">
                  <a16:creationId xmlns:a16="http://schemas.microsoft.com/office/drawing/2014/main" id="{01B8FEC3-628E-F71B-2ED6-366DD4B125A0}"/>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28" name="Plassholder for overskrift">
            <a:extLst>
              <a:ext uri="{FF2B5EF4-FFF2-40B4-BE49-F238E27FC236}">
                <a16:creationId xmlns:a16="http://schemas.microsoft.com/office/drawing/2014/main" id="{2E9BDA97-AA4E-2B1C-280A-642FA70C68BE}"/>
              </a:ext>
            </a:extLst>
          </p:cNvPr>
          <p:cNvSpPr>
            <a:spLocks noGrp="1"/>
          </p:cNvSpPr>
          <p:nvPr>
            <p:ph type="body" sz="quarter" idx="31" hasCustomPrompt="1"/>
          </p:nvPr>
        </p:nvSpPr>
        <p:spPr>
          <a:xfrm>
            <a:off x="8380336"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9" name="Plassholder for tekst 30">
            <a:extLst>
              <a:ext uri="{FF2B5EF4-FFF2-40B4-BE49-F238E27FC236}">
                <a16:creationId xmlns:a16="http://schemas.microsoft.com/office/drawing/2014/main" id="{28E680ED-263A-C891-428B-0FEF0F4D4D34}"/>
              </a:ext>
            </a:extLst>
          </p:cNvPr>
          <p:cNvSpPr>
            <a:spLocks noGrp="1"/>
          </p:cNvSpPr>
          <p:nvPr>
            <p:ph type="body" sz="quarter" idx="32" hasCustomPrompt="1"/>
          </p:nvPr>
        </p:nvSpPr>
        <p:spPr>
          <a:xfrm>
            <a:off x="8361286"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grpSp>
        <p:nvGrpSpPr>
          <p:cNvPr id="10" name="Gruppe 9">
            <a:extLst>
              <a:ext uri="{FF2B5EF4-FFF2-40B4-BE49-F238E27FC236}">
                <a16:creationId xmlns:a16="http://schemas.microsoft.com/office/drawing/2014/main" id="{BAE50FD3-1BE3-4F21-2723-DCD01A1C39FA}"/>
              </a:ext>
              <a:ext uri="{C183D7F6-B498-43B3-948B-1728B52AA6E4}">
                <adec:decorative xmlns:adec="http://schemas.microsoft.com/office/drawing/2017/decorative" val="1"/>
              </a:ext>
            </a:extLst>
          </p:cNvPr>
          <p:cNvGrpSpPr/>
          <p:nvPr userDrawn="1"/>
        </p:nvGrpSpPr>
        <p:grpSpPr>
          <a:xfrm>
            <a:off x="4319588" y="2032377"/>
            <a:ext cx="3554412" cy="3554036"/>
            <a:chOff x="509588" y="2032377"/>
            <a:chExt cx="3554412" cy="3554036"/>
          </a:xfrm>
        </p:grpSpPr>
        <p:sp>
          <p:nvSpPr>
            <p:cNvPr id="14" name="Frihåndsform: figur 13">
              <a:extLst>
                <a:ext uri="{FF2B5EF4-FFF2-40B4-BE49-F238E27FC236}">
                  <a16:creationId xmlns:a16="http://schemas.microsoft.com/office/drawing/2014/main" id="{1D425EF6-2491-D1E4-2077-9C7181BB4A58}"/>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5" name="Frihåndsform: figur 14">
              <a:extLst>
                <a:ext uri="{FF2B5EF4-FFF2-40B4-BE49-F238E27FC236}">
                  <a16:creationId xmlns:a16="http://schemas.microsoft.com/office/drawing/2014/main" id="{C343BCD0-3C22-04D6-3C58-5FE905F44FDE}"/>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24" name="Plassholder for tekst 30">
            <a:extLst>
              <a:ext uri="{FF2B5EF4-FFF2-40B4-BE49-F238E27FC236}">
                <a16:creationId xmlns:a16="http://schemas.microsoft.com/office/drawing/2014/main" id="{125A640D-78F9-A3D1-24B6-F506C0C8BA25}"/>
              </a:ext>
            </a:extLst>
          </p:cNvPr>
          <p:cNvSpPr>
            <a:spLocks noGrp="1"/>
          </p:cNvSpPr>
          <p:nvPr>
            <p:ph type="body" sz="quarter" idx="30" hasCustomPrompt="1"/>
          </p:nvPr>
        </p:nvSpPr>
        <p:spPr>
          <a:xfrm>
            <a:off x="455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3554412" cy="3554036"/>
            <a:chOff x="509588" y="2032377"/>
            <a:chExt cx="3554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3554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68010"/>
            <a:ext cx="3070225"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42950" y="2523975"/>
            <a:ext cx="3108326" cy="2670325"/>
          </a:xfrm>
        </p:spPr>
        <p:txBody>
          <a:bodyPr/>
          <a:lstStyle>
            <a:lvl1pPr marL="0" indent="0" algn="ctr">
              <a:spcBef>
                <a:spcPts val="0"/>
              </a:spcBef>
              <a:buNone/>
              <a:defRPr b="0">
                <a:latin typeface="+mn-lt"/>
              </a:defRPr>
            </a:lvl1pPr>
          </a:lstStyle>
          <a:p>
            <a:pPr lvl="0"/>
            <a:r>
              <a:rPr lang="en-GB">
                <a:effectLst/>
              </a:rPr>
              <a:t>Body text placed here can span up to 11 lines. This slide should be used if you have three points you want to highlight but where it is difficult to use images.</a:t>
            </a:r>
            <a:endParaRPr lang="en-GB"/>
          </a:p>
        </p:txBody>
      </p:sp>
    </p:spTree>
    <p:extLst>
      <p:ext uri="{BB962C8B-B14F-4D97-AF65-F5344CB8AC3E}">
        <p14:creationId xmlns:p14="http://schemas.microsoft.com/office/powerpoint/2010/main" val="5556969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5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grpSp>
        <p:nvGrpSpPr>
          <p:cNvPr id="47" name="Gruppe 46">
            <a:extLst>
              <a:ext uri="{FF2B5EF4-FFF2-40B4-BE49-F238E27FC236}">
                <a16:creationId xmlns:a16="http://schemas.microsoft.com/office/drawing/2014/main" id="{595E7758-D9CE-4D7E-A24A-621CA976A391}"/>
              </a:ext>
              <a:ext uri="{C183D7F6-B498-43B3-948B-1728B52AA6E4}">
                <adec:decorative xmlns:adec="http://schemas.microsoft.com/office/drawing/2017/decorative" val="1"/>
              </a:ext>
            </a:extLst>
          </p:cNvPr>
          <p:cNvGrpSpPr/>
          <p:nvPr userDrawn="1"/>
        </p:nvGrpSpPr>
        <p:grpSpPr>
          <a:xfrm>
            <a:off x="9647157" y="2032377"/>
            <a:ext cx="2035179" cy="3554047"/>
            <a:chOff x="9648825" y="2032377"/>
            <a:chExt cx="2035179" cy="3554047"/>
          </a:xfrm>
        </p:grpSpPr>
        <p:sp>
          <p:nvSpPr>
            <p:cNvPr id="42" name="Frihåndsform: figur 41">
              <a:extLst>
                <a:ext uri="{FF2B5EF4-FFF2-40B4-BE49-F238E27FC236}">
                  <a16:creationId xmlns:a16="http://schemas.microsoft.com/office/drawing/2014/main" id="{3AF1DE38-37B8-77C8-8971-D5DC5415E047}"/>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6" name="Frihåndsform: figur 45">
              <a:extLst>
                <a:ext uri="{FF2B5EF4-FFF2-40B4-BE49-F238E27FC236}">
                  <a16:creationId xmlns:a16="http://schemas.microsoft.com/office/drawing/2014/main" id="{D89DFE36-4396-3CE5-6ED6-3F9F9FCDB84C}"/>
                </a:ext>
              </a:extLst>
            </p:cNvPr>
            <p:cNvSpPr/>
            <p:nvPr userDrawn="1"/>
          </p:nvSpPr>
          <p:spPr>
            <a:xfrm rot="5400000">
              <a:off x="11430078"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a:p>
          </p:txBody>
        </p:sp>
      </p:gr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grpSp>
        <p:nvGrpSpPr>
          <p:cNvPr id="27" name="Gruppe 26">
            <a:extLst>
              <a:ext uri="{FF2B5EF4-FFF2-40B4-BE49-F238E27FC236}">
                <a16:creationId xmlns:a16="http://schemas.microsoft.com/office/drawing/2014/main" id="{E3BCF63E-9309-6B79-EF1D-FF512064CC90}"/>
              </a:ext>
              <a:ext uri="{C183D7F6-B498-43B3-948B-1728B52AA6E4}">
                <adec:decorative xmlns:adec="http://schemas.microsoft.com/office/drawing/2017/decorative" val="1"/>
              </a:ext>
            </a:extLst>
          </p:cNvPr>
          <p:cNvGrpSpPr/>
          <p:nvPr userDrawn="1"/>
        </p:nvGrpSpPr>
        <p:grpSpPr>
          <a:xfrm>
            <a:off x="7367589" y="2032377"/>
            <a:ext cx="2030412" cy="3554036"/>
            <a:chOff x="509588" y="2032377"/>
            <a:chExt cx="2030412" cy="3554036"/>
          </a:xfrm>
        </p:grpSpPr>
        <p:sp>
          <p:nvSpPr>
            <p:cNvPr id="33" name="Frihåndsform: figur 32">
              <a:extLst>
                <a:ext uri="{FF2B5EF4-FFF2-40B4-BE49-F238E27FC236}">
                  <a16:creationId xmlns:a16="http://schemas.microsoft.com/office/drawing/2014/main" id="{D590AC57-98C0-4FCA-3C19-A1F95003F21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4" name="Frihåndsform: figur 33">
              <a:extLst>
                <a:ext uri="{FF2B5EF4-FFF2-40B4-BE49-F238E27FC236}">
                  <a16:creationId xmlns:a16="http://schemas.microsoft.com/office/drawing/2014/main" id="{06BEA700-2CCF-8A9C-2D60-AC4936A8F0A9}"/>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19" name="Gruppe 18">
            <a:extLst>
              <a:ext uri="{FF2B5EF4-FFF2-40B4-BE49-F238E27FC236}">
                <a16:creationId xmlns:a16="http://schemas.microsoft.com/office/drawing/2014/main" id="{29009383-DBCC-35DE-CC1E-75A263385C40}"/>
              </a:ext>
              <a:ext uri="{C183D7F6-B498-43B3-948B-1728B52AA6E4}">
                <adec:decorative xmlns:adec="http://schemas.microsoft.com/office/drawing/2017/decorative" val="1"/>
              </a:ext>
            </a:extLst>
          </p:cNvPr>
          <p:cNvGrpSpPr/>
          <p:nvPr userDrawn="1"/>
        </p:nvGrpSpPr>
        <p:grpSpPr>
          <a:xfrm>
            <a:off x="5080794" y="2032377"/>
            <a:ext cx="2030412" cy="3554036"/>
            <a:chOff x="509588" y="2032377"/>
            <a:chExt cx="2030412" cy="3554036"/>
          </a:xfrm>
        </p:grpSpPr>
        <p:sp>
          <p:nvSpPr>
            <p:cNvPr id="20" name="Frihåndsform: figur 19">
              <a:extLst>
                <a:ext uri="{FF2B5EF4-FFF2-40B4-BE49-F238E27FC236}">
                  <a16:creationId xmlns:a16="http://schemas.microsoft.com/office/drawing/2014/main" id="{50B38A5D-A85E-9E4E-C00D-F8592CB3AF75}"/>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1" name="Frihåndsform: figur 20">
              <a:extLst>
                <a:ext uri="{FF2B5EF4-FFF2-40B4-BE49-F238E27FC236}">
                  <a16:creationId xmlns:a16="http://schemas.microsoft.com/office/drawing/2014/main" id="{8B7761A6-A1A4-33CD-15C1-8BD0AE6DB844}"/>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5" name="Frihåndsform: figur 24">
              <a:extLst>
                <a:ext uri="{FF2B5EF4-FFF2-40B4-BE49-F238E27FC236}">
                  <a16:creationId xmlns:a16="http://schemas.microsoft.com/office/drawing/2014/main" id="{69D6F175-C0DE-66F8-85EC-CFDC90C67515}"/>
                </a:ext>
              </a:extLst>
            </p:cNvPr>
            <p:cNvSpPr/>
            <p:nvPr userDrawn="1"/>
          </p:nvSpPr>
          <p:spPr>
            <a:xfrm>
              <a:off x="203279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gr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9" name="Gruppe 8">
            <a:extLst>
              <a:ext uri="{FF2B5EF4-FFF2-40B4-BE49-F238E27FC236}">
                <a16:creationId xmlns:a16="http://schemas.microsoft.com/office/drawing/2014/main" id="{32643AF8-912B-A10A-3E59-6E7320ED6CDD}"/>
              </a:ext>
              <a:ext uri="{C183D7F6-B498-43B3-948B-1728B52AA6E4}">
                <adec:decorative xmlns:adec="http://schemas.microsoft.com/office/drawing/2017/decorative" val="1"/>
              </a:ext>
            </a:extLst>
          </p:cNvPr>
          <p:cNvGrpSpPr/>
          <p:nvPr userDrawn="1"/>
        </p:nvGrpSpPr>
        <p:grpSpPr>
          <a:xfrm>
            <a:off x="2794001" y="2032377"/>
            <a:ext cx="2030412" cy="3554036"/>
            <a:chOff x="509588" y="2032377"/>
            <a:chExt cx="2030412" cy="3554036"/>
          </a:xfrm>
        </p:grpSpPr>
        <p:sp>
          <p:nvSpPr>
            <p:cNvPr id="11" name="Frihåndsform: figur 10">
              <a:extLst>
                <a:ext uri="{FF2B5EF4-FFF2-40B4-BE49-F238E27FC236}">
                  <a16:creationId xmlns:a16="http://schemas.microsoft.com/office/drawing/2014/main" id="{96CB7A8B-B8C8-D31F-4160-D460B24A549B}"/>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Frihåndsform: figur 12">
              <a:extLst>
                <a:ext uri="{FF2B5EF4-FFF2-40B4-BE49-F238E27FC236}">
                  <a16:creationId xmlns:a16="http://schemas.microsoft.com/office/drawing/2014/main" id="{EFBBF664-607D-F79D-195A-27087A51338F}"/>
                </a:ext>
              </a:extLst>
            </p:cNvPr>
            <p:cNvSpPr/>
            <p:nvPr/>
          </p:nvSpPr>
          <p:spPr>
            <a:xfrm>
              <a:off x="2286076"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gr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a:t>
            </a:r>
            <a:endParaRPr lang="en-GB"/>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7"/>
            <a:ext cx="2030412" cy="3554036"/>
            <a:chOff x="509588" y="2032377"/>
            <a:chExt cx="2030412" cy="3554036"/>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09664" y="5332489"/>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2523975"/>
            <a:ext cx="1676928" cy="2670325"/>
          </a:xfrm>
        </p:spPr>
        <p:txBody>
          <a:bodyPr/>
          <a:lstStyle>
            <a:lvl1pPr marL="0" indent="0" algn="ctr">
              <a:spcBef>
                <a:spcPts val="0"/>
              </a:spcBef>
              <a:buNone/>
              <a:defRPr b="0">
                <a:latin typeface="+mn-lt"/>
              </a:defRPr>
            </a:lvl1pPr>
          </a:lstStyle>
          <a:p>
            <a:pPr lvl="0"/>
            <a:r>
              <a:rPr lang="en-GB">
                <a:effectLst/>
              </a:rPr>
              <a:t>Body text placed here can span up to 10 lines. This slide should be used if you have five points you want to highlight but where it is difficult to use images.	</a:t>
            </a:r>
            <a:endParaRPr lang="en-GB"/>
          </a:p>
        </p:txBody>
      </p:sp>
    </p:spTree>
    <p:extLst>
      <p:ext uri="{BB962C8B-B14F-4D97-AF65-F5344CB8AC3E}">
        <p14:creationId xmlns:p14="http://schemas.microsoft.com/office/powerpoint/2010/main" val="250940560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7236" y="2032302"/>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16042"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4" name="Plassholder for bilde 63">
            <a:extLst>
              <a:ext uri="{FF2B5EF4-FFF2-40B4-BE49-F238E27FC236}">
                <a16:creationId xmlns:a16="http://schemas.microsoft.com/office/drawing/2014/main" id="{18EE4BD9-8A54-CF04-59F7-CE5C1266FC85}"/>
              </a:ext>
            </a:extLst>
          </p:cNvPr>
          <p:cNvSpPr>
            <a:spLocks noGrp="1"/>
          </p:cNvSpPr>
          <p:nvPr>
            <p:ph type="pic" sz="quarter" idx="43" hasCustomPrompt="1"/>
          </p:nvPr>
        </p:nvSpPr>
        <p:spPr>
          <a:xfrm>
            <a:off x="9649618" y="2030412"/>
            <a:ext cx="2028030" cy="1522034"/>
          </a:xfrm>
          <a:custGeom>
            <a:avLst/>
            <a:gdLst>
              <a:gd name="connsiteX0" fmla="*/ 0 w 2028030"/>
              <a:gd name="connsiteY0" fmla="*/ 0 h 1522034"/>
              <a:gd name="connsiteX1" fmla="*/ 1774106 w 2028030"/>
              <a:gd name="connsiteY1" fmla="*/ 0 h 1522034"/>
              <a:gd name="connsiteX2" fmla="*/ 2027675 w 2028030"/>
              <a:gd name="connsiteY2" fmla="*/ 253929 h 1522034"/>
              <a:gd name="connsiteX3" fmla="*/ 2028030 w 2028030"/>
              <a:gd name="connsiteY3" fmla="*/ 253929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cubicBezTo>
                  <a:pt x="1774106" y="140120"/>
                  <a:pt x="1887597" y="253733"/>
                  <a:pt x="2027675" y="253929"/>
                </a:cubicBezTo>
                <a:lnTo>
                  <a:pt x="2028030" y="253929"/>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34806"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61" name="Plassholder for bilde 60">
            <a:extLst>
              <a:ext uri="{FF2B5EF4-FFF2-40B4-BE49-F238E27FC236}">
                <a16:creationId xmlns:a16="http://schemas.microsoft.com/office/drawing/2014/main" id="{1C9A3511-7FBD-6F47-3DCB-0E8564AF8E3F}"/>
              </a:ext>
            </a:extLst>
          </p:cNvPr>
          <p:cNvSpPr>
            <a:spLocks noGrp="1"/>
          </p:cNvSpPr>
          <p:nvPr>
            <p:ph type="pic" sz="quarter" idx="42" hasCustomPrompt="1"/>
          </p:nvPr>
        </p:nvSpPr>
        <p:spPr>
          <a:xfrm>
            <a:off x="7367587" y="2030412"/>
            <a:ext cx="2030412" cy="1522034"/>
          </a:xfrm>
          <a:custGeom>
            <a:avLst/>
            <a:gdLst>
              <a:gd name="connsiteX0" fmla="*/ 0 w 2030412"/>
              <a:gd name="connsiteY0" fmla="*/ 0 h 1522034"/>
              <a:gd name="connsiteX1" fmla="*/ 1776488 w 2030412"/>
              <a:gd name="connsiteY1" fmla="*/ 0 h 1522034"/>
              <a:gd name="connsiteX2" fmla="*/ 1776488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6488" y="0"/>
                </a:lnTo>
                <a:lnTo>
                  <a:pt x="1776488"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4243"/>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48011"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p>
        </p:txBody>
      </p:sp>
      <p:sp>
        <p:nvSpPr>
          <p:cNvPr id="58" name="Plassholder for bilde 57">
            <a:extLst>
              <a:ext uri="{FF2B5EF4-FFF2-40B4-BE49-F238E27FC236}">
                <a16:creationId xmlns:a16="http://schemas.microsoft.com/office/drawing/2014/main" id="{83BC8886-DF6C-A971-8931-61FA7870C28E}"/>
              </a:ext>
            </a:extLst>
          </p:cNvPr>
          <p:cNvSpPr>
            <a:spLocks noGrp="1"/>
          </p:cNvSpPr>
          <p:nvPr>
            <p:ph type="pic" sz="quarter" idx="41" hasCustomPrompt="1"/>
          </p:nvPr>
        </p:nvSpPr>
        <p:spPr>
          <a:xfrm>
            <a:off x="5080794" y="2032278"/>
            <a:ext cx="2030412" cy="1522034"/>
          </a:xfrm>
          <a:custGeom>
            <a:avLst/>
            <a:gdLst>
              <a:gd name="connsiteX0" fmla="*/ 248367 w 2030412"/>
              <a:gd name="connsiteY0" fmla="*/ 0 h 1522034"/>
              <a:gd name="connsiteX1" fmla="*/ 2030412 w 2030412"/>
              <a:gd name="connsiteY1" fmla="*/ 0 h 1522034"/>
              <a:gd name="connsiteX2" fmla="*/ 2030412 w 2030412"/>
              <a:gd name="connsiteY2" fmla="*/ 1522034 h 1522034"/>
              <a:gd name="connsiteX3" fmla="*/ 0 w 2030412"/>
              <a:gd name="connsiteY3" fmla="*/ 1522034 h 1522034"/>
              <a:gd name="connsiteX4" fmla="*/ 0 w 2030412"/>
              <a:gd name="connsiteY4" fmla="*/ 253924 h 1522034"/>
              <a:gd name="connsiteX5" fmla="*/ 248367 w 2030412"/>
              <a:gd name="connsiteY5" fmla="*/ 25392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248367" y="0"/>
                </a:moveTo>
                <a:lnTo>
                  <a:pt x="2030412" y="0"/>
                </a:lnTo>
                <a:lnTo>
                  <a:pt x="2030412" y="1522034"/>
                </a:lnTo>
                <a:lnTo>
                  <a:pt x="0" y="1522034"/>
                </a:lnTo>
                <a:lnTo>
                  <a:pt x="0" y="253924"/>
                </a:lnTo>
                <a:lnTo>
                  <a:pt x="248367"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3811261"/>
            <a:ext cx="1657760" cy="252412"/>
          </a:xfrm>
        </p:spPr>
        <p:txBody>
          <a:bodyPr/>
          <a:lstStyle>
            <a:lvl1pPr marL="0" indent="0" algn="ctr">
              <a:spcBef>
                <a:spcPts val="0"/>
              </a:spcBef>
              <a:buNone/>
              <a:defRPr b="1">
                <a:latin typeface="+mn-lt"/>
              </a:defRPr>
            </a:lvl1pPr>
          </a:lstStyle>
          <a:p>
            <a:pPr lvl="0"/>
            <a:r>
              <a:rPr lang="en-GB" noProof="0"/>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2961218" y="4067227"/>
            <a:ext cx="1676928" cy="132075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54" name="Plassholder for bilde 53">
            <a:extLst>
              <a:ext uri="{FF2B5EF4-FFF2-40B4-BE49-F238E27FC236}">
                <a16:creationId xmlns:a16="http://schemas.microsoft.com/office/drawing/2014/main" id="{039AD40D-6D1E-7657-A4C0-BDB5EBB586B6}"/>
              </a:ext>
            </a:extLst>
          </p:cNvPr>
          <p:cNvSpPr>
            <a:spLocks noGrp="1"/>
          </p:cNvSpPr>
          <p:nvPr>
            <p:ph type="pic" sz="quarter" idx="40" hasCustomPrompt="1"/>
          </p:nvPr>
        </p:nvSpPr>
        <p:spPr>
          <a:xfrm>
            <a:off x="2794001" y="2030412"/>
            <a:ext cx="2030412" cy="1522034"/>
          </a:xfrm>
          <a:custGeom>
            <a:avLst/>
            <a:gdLst>
              <a:gd name="connsiteX0" fmla="*/ 0 w 2030412"/>
              <a:gd name="connsiteY0" fmla="*/ 0 h 1522034"/>
              <a:gd name="connsiteX1" fmla="*/ 1778789 w 2030412"/>
              <a:gd name="connsiteY1" fmla="*/ 0 h 1522034"/>
              <a:gd name="connsiteX2" fmla="*/ 1778789 w 2030412"/>
              <a:gd name="connsiteY2" fmla="*/ 253924 h 1522034"/>
              <a:gd name="connsiteX3" fmla="*/ 2030412 w 2030412"/>
              <a:gd name="connsiteY3" fmla="*/ 253924 h 1522034"/>
              <a:gd name="connsiteX4" fmla="*/ 2030412 w 2030412"/>
              <a:gd name="connsiteY4" fmla="*/ 1522034 h 1522034"/>
              <a:gd name="connsiteX5" fmla="*/ 0 w 2030412"/>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1522034">
                <a:moveTo>
                  <a:pt x="0" y="0"/>
                </a:moveTo>
                <a:lnTo>
                  <a:pt x="1778789" y="0"/>
                </a:lnTo>
                <a:lnTo>
                  <a:pt x="1778789" y="253924"/>
                </a:lnTo>
                <a:lnTo>
                  <a:pt x="2030412" y="253924"/>
                </a:lnTo>
                <a:lnTo>
                  <a:pt x="2030412"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6" name="Frihåndsform: figur 25">
            <a:extLst>
              <a:ext uri="{FF2B5EF4-FFF2-40B4-BE49-F238E27FC236}">
                <a16:creationId xmlns:a16="http://schemas.microsoft.com/office/drawing/2014/main" id="{D003E013-E27A-5A9D-E97C-B804D1055225}"/>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2030412"/>
              <a:gd name="connsiteY0" fmla="*/ 0 h 3554035"/>
              <a:gd name="connsiteX1" fmla="*/ 1776488 w 2030412"/>
              <a:gd name="connsiteY1" fmla="*/ 0 h 3554035"/>
              <a:gd name="connsiteX2" fmla="*/ 1776488 w 2030412"/>
              <a:gd name="connsiteY2" fmla="*/ 253924 h 3554035"/>
              <a:gd name="connsiteX3" fmla="*/ 2030412 w 2030412"/>
              <a:gd name="connsiteY3" fmla="*/ 253924 h 3554035"/>
              <a:gd name="connsiteX4" fmla="*/ 2030412 w 2030412"/>
              <a:gd name="connsiteY4" fmla="*/ 3554035 h 3554035"/>
              <a:gd name="connsiteX5" fmla="*/ 0 w 2030412"/>
              <a:gd name="connsiteY5" fmla="*/ 3554035 h 35540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0412" h="3554035">
                <a:moveTo>
                  <a:pt x="0" y="0"/>
                </a:moveTo>
                <a:lnTo>
                  <a:pt x="1776488" y="0"/>
                </a:lnTo>
                <a:lnTo>
                  <a:pt x="1776488" y="253924"/>
                </a:lnTo>
                <a:lnTo>
                  <a:pt x="2030412" y="253924"/>
                </a:lnTo>
                <a:lnTo>
                  <a:pt x="2030412" y="3554035"/>
                </a:lnTo>
                <a:lnTo>
                  <a:pt x="0" y="3554035"/>
                </a:lnTo>
                <a:close/>
              </a:path>
            </a:pathLst>
          </a:custGeom>
          <a:solidFill>
            <a:srgbClr val="F2F2F2"/>
          </a:solidFill>
          <a:ln w="12677" cap="flat">
            <a:noFill/>
            <a:prstDash val="solid"/>
            <a:miter/>
          </a:ln>
        </p:spPr>
        <p:txBody>
          <a:bodyPr wrap="square" rtlCol="0" anchor="ctr">
            <a:noAutofit/>
          </a:bodyP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3793340"/>
            <a:ext cx="1657760" cy="252412"/>
          </a:xfrm>
        </p:spPr>
        <p:txBody>
          <a:bodyPr/>
          <a:lstStyle>
            <a:lvl1pPr marL="0" indent="0" algn="ctr">
              <a:spcBef>
                <a:spcPts val="0"/>
              </a:spcBef>
              <a:buNone/>
              <a:defRPr b="1">
                <a:latin typeface="+mn-lt"/>
              </a:defRPr>
            </a:lvl1pPr>
          </a:lstStyle>
          <a:p>
            <a:pPr lvl="0"/>
            <a:r>
              <a:rPr lang="en-GB" noProof="0"/>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76805" y="4049306"/>
            <a:ext cx="1676928" cy="1338670"/>
          </a:xfrm>
        </p:spPr>
        <p:txBody>
          <a:bodyPr/>
          <a:lstStyle>
            <a:lvl1pPr marL="0" indent="0" algn="ctr">
              <a:spcBef>
                <a:spcPts val="0"/>
              </a:spcBef>
              <a:buNone/>
              <a:defRPr b="0">
                <a:latin typeface="+mn-lt"/>
              </a:defRPr>
            </a:lvl1pPr>
          </a:lstStyle>
          <a:p>
            <a:pPr lvl="0"/>
            <a:r>
              <a:rPr lang="en-GB" noProof="0">
                <a:effectLst/>
              </a:rPr>
              <a:t>Body text placed here can span up to 5 lines. Keep it short and concise</a:t>
            </a:r>
            <a:endParaRPr lang="en-GB" noProof="0"/>
          </a:p>
        </p:txBody>
      </p:sp>
      <p:sp>
        <p:nvSpPr>
          <p:cNvPr id="15" name="Plassholder for bilde 14">
            <a:extLst>
              <a:ext uri="{FF2B5EF4-FFF2-40B4-BE49-F238E27FC236}">
                <a16:creationId xmlns:a16="http://schemas.microsoft.com/office/drawing/2014/main" id="{5B121AF4-0BDF-AEF5-D8EA-991B8896BA52}"/>
              </a:ext>
            </a:extLst>
          </p:cNvPr>
          <p:cNvSpPr>
            <a:spLocks noGrp="1"/>
          </p:cNvSpPr>
          <p:nvPr>
            <p:ph type="pic" sz="quarter" idx="39" hasCustomPrompt="1"/>
          </p:nvPr>
        </p:nvSpPr>
        <p:spPr>
          <a:xfrm>
            <a:off x="509588" y="2030412"/>
            <a:ext cx="2030412" cy="1522034"/>
          </a:xfrm>
          <a:custGeom>
            <a:avLst/>
            <a:gdLst>
              <a:gd name="connsiteX0" fmla="*/ 0 w 2028030"/>
              <a:gd name="connsiteY0" fmla="*/ 0 h 1522034"/>
              <a:gd name="connsiteX1" fmla="*/ 1774106 w 2028030"/>
              <a:gd name="connsiteY1" fmla="*/ 0 h 1522034"/>
              <a:gd name="connsiteX2" fmla="*/ 1774106 w 2028030"/>
              <a:gd name="connsiteY2" fmla="*/ 253924 h 1522034"/>
              <a:gd name="connsiteX3" fmla="*/ 2028030 w 2028030"/>
              <a:gd name="connsiteY3" fmla="*/ 253924 h 1522034"/>
              <a:gd name="connsiteX4" fmla="*/ 2028030 w 2028030"/>
              <a:gd name="connsiteY4" fmla="*/ 1522034 h 1522034"/>
              <a:gd name="connsiteX5" fmla="*/ 0 w 2028030"/>
              <a:gd name="connsiteY5" fmla="*/ 1522034 h 1522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28030" h="1522034">
                <a:moveTo>
                  <a:pt x="0" y="0"/>
                </a:moveTo>
                <a:lnTo>
                  <a:pt x="1774106" y="0"/>
                </a:lnTo>
                <a:lnTo>
                  <a:pt x="1774106" y="253924"/>
                </a:lnTo>
                <a:lnTo>
                  <a:pt x="2028030" y="253924"/>
                </a:lnTo>
                <a:lnTo>
                  <a:pt x="2028030" y="1522034"/>
                </a:lnTo>
                <a:lnTo>
                  <a:pt x="0" y="152203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55" name="Frihåndsform: figur 54">
            <a:extLst>
              <a:ext uri="{FF2B5EF4-FFF2-40B4-BE49-F238E27FC236}">
                <a16:creationId xmlns:a16="http://schemas.microsoft.com/office/drawing/2014/main" id="{B00756C8-2C5E-2135-63C1-0DAF3347CD46}"/>
              </a:ext>
              <a:ext uri="{C183D7F6-B498-43B3-948B-1728B52AA6E4}">
                <adec:decorative xmlns:adec="http://schemas.microsoft.com/office/drawing/2017/decorative" val="1"/>
              </a:ext>
            </a:extLst>
          </p:cNvPr>
          <p:cNvSpPr/>
          <p:nvPr userDrawn="1"/>
        </p:nvSpPr>
        <p:spPr>
          <a:xfrm>
            <a:off x="4572790"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59" name="Frihåndsform: figur 58">
            <a:extLst>
              <a:ext uri="{FF2B5EF4-FFF2-40B4-BE49-F238E27FC236}">
                <a16:creationId xmlns:a16="http://schemas.microsoft.com/office/drawing/2014/main" id="{6A434FA1-9174-7ACC-0DF5-7C6C6541A8A9}"/>
              </a:ext>
              <a:ext uri="{C183D7F6-B498-43B3-948B-1728B52AA6E4}">
                <adec:decorative xmlns:adec="http://schemas.microsoft.com/office/drawing/2017/decorative" val="1"/>
              </a:ext>
            </a:extLst>
          </p:cNvPr>
          <p:cNvSpPr/>
          <p:nvPr userDrawn="1"/>
        </p:nvSpPr>
        <p:spPr>
          <a:xfrm>
            <a:off x="5075237"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2" name="Frihåndsform: figur 61">
            <a:extLst>
              <a:ext uri="{FF2B5EF4-FFF2-40B4-BE49-F238E27FC236}">
                <a16:creationId xmlns:a16="http://schemas.microsoft.com/office/drawing/2014/main" id="{8C0345D7-1CAC-C855-0C3C-435B621791B4}"/>
              </a:ext>
              <a:ext uri="{C183D7F6-B498-43B3-948B-1728B52AA6E4}">
                <adec:decorative xmlns:adec="http://schemas.microsoft.com/office/drawing/2017/decorative" val="1"/>
              </a:ext>
            </a:extLst>
          </p:cNvPr>
          <p:cNvSpPr/>
          <p:nvPr userDrawn="1"/>
        </p:nvSpPr>
        <p:spPr>
          <a:xfrm>
            <a:off x="9144078" y="203041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65" name="Frihåndsform: figur 64">
            <a:extLst>
              <a:ext uri="{FF2B5EF4-FFF2-40B4-BE49-F238E27FC236}">
                <a16:creationId xmlns:a16="http://schemas.microsoft.com/office/drawing/2014/main" id="{FA394E68-558A-BC4D-0932-66F876562C6E}"/>
              </a:ext>
              <a:ext uri="{C183D7F6-B498-43B3-948B-1728B52AA6E4}">
                <adec:decorative xmlns:adec="http://schemas.microsoft.com/office/drawing/2017/decorative" val="1"/>
              </a:ext>
            </a:extLst>
          </p:cNvPr>
          <p:cNvSpPr/>
          <p:nvPr userDrawn="1"/>
        </p:nvSpPr>
        <p:spPr>
          <a:xfrm>
            <a:off x="11423724"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6900980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Prosess 4">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37" name="Frihåndsform: figur 36">
            <a:extLst>
              <a:ext uri="{FF2B5EF4-FFF2-40B4-BE49-F238E27FC236}">
                <a16:creationId xmlns:a16="http://schemas.microsoft.com/office/drawing/2014/main" id="{C0957528-D0EC-C1B4-B225-02C9BB8DF475}"/>
              </a:ext>
              <a:ext uri="{C183D7F6-B498-43B3-948B-1728B52AA6E4}">
                <adec:decorative xmlns:adec="http://schemas.microsoft.com/office/drawing/2017/decorative" val="1"/>
              </a:ext>
            </a:extLst>
          </p:cNvPr>
          <p:cNvSpPr/>
          <p:nvPr userDrawn="1"/>
        </p:nvSpPr>
        <p:spPr>
          <a:xfrm>
            <a:off x="93948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8" name="Plassholder for overskrift">
            <a:extLst>
              <a:ext uri="{FF2B5EF4-FFF2-40B4-BE49-F238E27FC236}">
                <a16:creationId xmlns:a16="http://schemas.microsoft.com/office/drawing/2014/main" id="{DDE29345-1198-9E33-00EC-2CB2BB74C8D6}"/>
              </a:ext>
            </a:extLst>
          </p:cNvPr>
          <p:cNvSpPr>
            <a:spLocks noGrp="1"/>
          </p:cNvSpPr>
          <p:nvPr>
            <p:ph type="body" sz="quarter" idx="33" hasCustomPrompt="1"/>
          </p:nvPr>
        </p:nvSpPr>
        <p:spPr>
          <a:xfrm>
            <a:off x="97416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40" name="Plassholder for tekst 30">
            <a:extLst>
              <a:ext uri="{FF2B5EF4-FFF2-40B4-BE49-F238E27FC236}">
                <a16:creationId xmlns:a16="http://schemas.microsoft.com/office/drawing/2014/main" id="{A21A850E-6662-7C69-FA4B-6C7FF6D1F078}"/>
              </a:ext>
            </a:extLst>
          </p:cNvPr>
          <p:cNvSpPr>
            <a:spLocks noGrp="1"/>
          </p:cNvSpPr>
          <p:nvPr>
            <p:ph type="body" sz="quarter" idx="34" hasCustomPrompt="1"/>
          </p:nvPr>
        </p:nvSpPr>
        <p:spPr>
          <a:xfrm>
            <a:off x="97655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92712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Likebent trekant 20">
            <a:extLst>
              <a:ext uri="{FF2B5EF4-FFF2-40B4-BE49-F238E27FC236}">
                <a16:creationId xmlns:a16="http://schemas.microsoft.com/office/drawing/2014/main" id="{FCD865EF-707B-43CF-5D39-DE963C38B780}"/>
              </a:ext>
              <a:ext uri="{C183D7F6-B498-43B3-948B-1728B52AA6E4}">
                <adec:decorative xmlns:adec="http://schemas.microsoft.com/office/drawing/2017/decorative" val="1"/>
              </a:ext>
            </a:extLst>
          </p:cNvPr>
          <p:cNvSpPr/>
          <p:nvPr userDrawn="1"/>
        </p:nvSpPr>
        <p:spPr>
          <a:xfrm rot="5400000">
            <a:off x="5973577" y="3746362"/>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Likebent trekant 34">
            <a:extLst>
              <a:ext uri="{FF2B5EF4-FFF2-40B4-BE49-F238E27FC236}">
                <a16:creationId xmlns:a16="http://schemas.microsoft.com/office/drawing/2014/main" id="{0B5CC5A8-ACD5-3423-4D55-C245C2CAF4D4}"/>
              </a:ext>
              <a:ext uri="{C183D7F6-B498-43B3-948B-1728B52AA6E4}">
                <adec:decorative xmlns:adec="http://schemas.microsoft.com/office/drawing/2017/decorative" val="1"/>
              </a:ext>
            </a:extLst>
          </p:cNvPr>
          <p:cNvSpPr/>
          <p:nvPr userDrawn="1"/>
        </p:nvSpPr>
        <p:spPr>
          <a:xfrm rot="5400000">
            <a:off x="9023256" y="3746363"/>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ihåndsform: figur 28">
            <a:extLst>
              <a:ext uri="{FF2B5EF4-FFF2-40B4-BE49-F238E27FC236}">
                <a16:creationId xmlns:a16="http://schemas.microsoft.com/office/drawing/2014/main" id="{BF34F09A-1363-ACCB-1827-29FC974A0162}"/>
              </a:ext>
              <a:ext uri="{C183D7F6-B498-43B3-948B-1728B52AA6E4}">
                <adec:decorative xmlns:adec="http://schemas.microsoft.com/office/drawing/2017/decorative" val="1"/>
              </a:ext>
            </a:extLst>
          </p:cNvPr>
          <p:cNvSpPr/>
          <p:nvPr userDrawn="1"/>
        </p:nvSpPr>
        <p:spPr>
          <a:xfrm>
            <a:off x="6357937"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0" name="Plassholder for overskrift">
            <a:extLst>
              <a:ext uri="{FF2B5EF4-FFF2-40B4-BE49-F238E27FC236}">
                <a16:creationId xmlns:a16="http://schemas.microsoft.com/office/drawing/2014/main" id="{2447B92C-88F3-75B8-CA18-86B368764CE4}"/>
              </a:ext>
            </a:extLst>
          </p:cNvPr>
          <p:cNvSpPr>
            <a:spLocks noGrp="1"/>
          </p:cNvSpPr>
          <p:nvPr>
            <p:ph type="body" sz="quarter" idx="31" hasCustomPrompt="1"/>
          </p:nvPr>
        </p:nvSpPr>
        <p:spPr>
          <a:xfrm>
            <a:off x="6704805" y="2268615"/>
            <a:ext cx="1824038" cy="252412"/>
          </a:xfrm>
        </p:spPr>
        <p:txBody>
          <a:bodyPr/>
          <a:lstStyle>
            <a:lvl1pPr marL="0" indent="0" algn="ctr">
              <a:spcBef>
                <a:spcPts val="0"/>
              </a:spcBef>
              <a:buNone/>
              <a:defRPr b="1">
                <a:latin typeface="+mn-lt"/>
              </a:defRPr>
            </a:lvl1pPr>
          </a:lstStyle>
          <a:p>
            <a:pPr lvl="0"/>
            <a:r>
              <a:rPr lang="en-GB"/>
              <a:t>Heading</a:t>
            </a:r>
          </a:p>
        </p:txBody>
      </p:sp>
      <p:sp>
        <p:nvSpPr>
          <p:cNvPr id="34" name="Plassholder for tekst 30">
            <a:extLst>
              <a:ext uri="{FF2B5EF4-FFF2-40B4-BE49-F238E27FC236}">
                <a16:creationId xmlns:a16="http://schemas.microsoft.com/office/drawing/2014/main" id="{4D37792B-85C6-452C-D960-E7E7DF4EAF22}"/>
              </a:ext>
            </a:extLst>
          </p:cNvPr>
          <p:cNvSpPr>
            <a:spLocks noGrp="1"/>
          </p:cNvSpPr>
          <p:nvPr>
            <p:ph type="body" sz="quarter" idx="32" hasCustomPrompt="1"/>
          </p:nvPr>
        </p:nvSpPr>
        <p:spPr>
          <a:xfrm>
            <a:off x="6728619"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9" name="Frihåndsform: figur 8">
            <a:extLst>
              <a:ext uri="{FF2B5EF4-FFF2-40B4-BE49-F238E27FC236}">
                <a16:creationId xmlns:a16="http://schemas.microsoft.com/office/drawing/2014/main" id="{5476B0BA-5A97-F913-D871-63F1F01A9D87}"/>
              </a:ext>
              <a:ext uri="{C183D7F6-B498-43B3-948B-1728B52AA6E4}">
                <adec:decorative xmlns:adec="http://schemas.microsoft.com/office/drawing/2017/decorative" val="1"/>
              </a:ext>
            </a:extLst>
          </p:cNvPr>
          <p:cNvSpPr/>
          <p:nvPr userDrawn="1"/>
        </p:nvSpPr>
        <p:spPr>
          <a:xfrm>
            <a:off x="3324225" y="2032982"/>
            <a:ext cx="2517775"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3" name="Plassholder for overskrift">
            <a:extLst>
              <a:ext uri="{FF2B5EF4-FFF2-40B4-BE49-F238E27FC236}">
                <a16:creationId xmlns:a16="http://schemas.microsoft.com/office/drawing/2014/main" id="{5FA6ADCB-70A7-C1EF-A277-0A61728F9FAC}"/>
              </a:ext>
            </a:extLst>
          </p:cNvPr>
          <p:cNvSpPr>
            <a:spLocks noGrp="1"/>
          </p:cNvSpPr>
          <p:nvPr>
            <p:ph type="body" sz="quarter" idx="29" hasCustomPrompt="1"/>
          </p:nvPr>
        </p:nvSpPr>
        <p:spPr>
          <a:xfrm>
            <a:off x="3671093" y="2268615"/>
            <a:ext cx="1824038" cy="252412"/>
          </a:xfrm>
        </p:spPr>
        <p:txBody>
          <a:bodyPr/>
          <a:lstStyle>
            <a:lvl1pPr marL="0" indent="0" algn="ctr">
              <a:spcBef>
                <a:spcPts val="0"/>
              </a:spcBef>
              <a:buNone/>
              <a:defRPr b="1">
                <a:latin typeface="+mn-lt"/>
              </a:defRPr>
            </a:lvl1pPr>
          </a:lstStyle>
          <a:p>
            <a:pPr lvl="0"/>
            <a:r>
              <a:rPr lang="en-GB"/>
              <a:t>Heading</a:t>
            </a:r>
          </a:p>
        </p:txBody>
      </p:sp>
      <p:sp>
        <p:nvSpPr>
          <p:cNvPr id="19" name="Plassholder for tekst 30">
            <a:extLst>
              <a:ext uri="{FF2B5EF4-FFF2-40B4-BE49-F238E27FC236}">
                <a16:creationId xmlns:a16="http://schemas.microsoft.com/office/drawing/2014/main" id="{12F1D5B5-0ACE-701A-970B-880D59057DCA}"/>
              </a:ext>
            </a:extLst>
          </p:cNvPr>
          <p:cNvSpPr>
            <a:spLocks noGrp="1"/>
          </p:cNvSpPr>
          <p:nvPr>
            <p:ph type="body" sz="quarter" idx="30" hasCustomPrompt="1"/>
          </p:nvPr>
        </p:nvSpPr>
        <p:spPr>
          <a:xfrm>
            <a:off x="3694907" y="2782074"/>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7" y="2032377"/>
            <a:ext cx="2284413"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39775" y="2268010"/>
            <a:ext cx="1824038"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3588" y="2781469"/>
            <a:ext cx="1776412"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10 lines of text.</a:t>
            </a:r>
            <a:endParaRPr lang="en-GB"/>
          </a:p>
        </p:txBody>
      </p:sp>
    </p:spTree>
    <p:extLst>
      <p:ext uri="{BB962C8B-B14F-4D97-AF65-F5344CB8AC3E}">
        <p14:creationId xmlns:p14="http://schemas.microsoft.com/office/powerpoint/2010/main" val="15196361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 Prosess 5">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a:t>Heading</a:t>
            </a:r>
          </a:p>
        </p:txBody>
      </p:sp>
      <p:sp>
        <p:nvSpPr>
          <p:cNvPr id="42" name="Frihåndsform: figur 41">
            <a:extLst>
              <a:ext uri="{FF2B5EF4-FFF2-40B4-BE49-F238E27FC236}">
                <a16:creationId xmlns:a16="http://schemas.microsoft.com/office/drawing/2014/main" id="{3AF1DE38-37B8-77C8-8971-D5DC5415E047}"/>
              </a:ext>
              <a:ext uri="{C183D7F6-B498-43B3-948B-1728B52AA6E4}">
                <adec:decorative xmlns:adec="http://schemas.microsoft.com/office/drawing/2017/decorative" val="1"/>
              </a:ext>
            </a:extLst>
          </p:cNvPr>
          <p:cNvSpPr/>
          <p:nvPr/>
        </p:nvSpPr>
        <p:spPr>
          <a:xfrm>
            <a:off x="9648825"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44" name="Plassholder for overskrift">
            <a:extLst>
              <a:ext uri="{FF2B5EF4-FFF2-40B4-BE49-F238E27FC236}">
                <a16:creationId xmlns:a16="http://schemas.microsoft.com/office/drawing/2014/main" id="{72E8DB7B-D533-561A-AC99-2E35C94F7007}"/>
              </a:ext>
            </a:extLst>
          </p:cNvPr>
          <p:cNvSpPr>
            <a:spLocks noGrp="1"/>
          </p:cNvSpPr>
          <p:nvPr>
            <p:ph type="body" sz="quarter" idx="36" hasCustomPrompt="1"/>
          </p:nvPr>
        </p:nvSpPr>
        <p:spPr>
          <a:xfrm>
            <a:off x="9835210" y="2268010"/>
            <a:ext cx="1657760" cy="252412"/>
          </a:xfrm>
        </p:spPr>
        <p:txBody>
          <a:bodyPr/>
          <a:lstStyle>
            <a:lvl1pPr marL="0" indent="0" algn="ctr">
              <a:spcBef>
                <a:spcPts val="0"/>
              </a:spcBef>
              <a:buNone/>
              <a:defRPr b="1">
                <a:latin typeface="+mn-lt"/>
              </a:defRPr>
            </a:lvl1pPr>
          </a:lstStyle>
          <a:p>
            <a:pPr lvl="0"/>
            <a:r>
              <a:rPr lang="en-GB"/>
              <a:t>Heading</a:t>
            </a:r>
          </a:p>
        </p:txBody>
      </p:sp>
      <p:sp>
        <p:nvSpPr>
          <p:cNvPr id="45" name="Plassholder for tekst 30">
            <a:extLst>
              <a:ext uri="{FF2B5EF4-FFF2-40B4-BE49-F238E27FC236}">
                <a16:creationId xmlns:a16="http://schemas.microsoft.com/office/drawing/2014/main" id="{5897535E-E132-3AB1-7C5C-082E7FC76F89}"/>
              </a:ext>
            </a:extLst>
          </p:cNvPr>
          <p:cNvSpPr>
            <a:spLocks noGrp="1"/>
          </p:cNvSpPr>
          <p:nvPr>
            <p:ph type="body" sz="quarter" idx="37" hasCustomPrompt="1"/>
          </p:nvPr>
        </p:nvSpPr>
        <p:spPr>
          <a:xfrm>
            <a:off x="9865101"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7" name="Plassholder for overskrift">
            <a:extLst>
              <a:ext uri="{FF2B5EF4-FFF2-40B4-BE49-F238E27FC236}">
                <a16:creationId xmlns:a16="http://schemas.microsoft.com/office/drawing/2014/main" id="{91413200-27A2-0475-0A60-36258A08E09A}"/>
              </a:ext>
            </a:extLst>
          </p:cNvPr>
          <p:cNvSpPr>
            <a:spLocks noGrp="1"/>
          </p:cNvSpPr>
          <p:nvPr>
            <p:ph type="body" sz="quarter" idx="29" hasCustomPrompt="1"/>
          </p:nvPr>
        </p:nvSpPr>
        <p:spPr>
          <a:xfrm>
            <a:off x="4572000" y="2268010"/>
            <a:ext cx="3070225" cy="252412"/>
          </a:xfrm>
        </p:spPr>
        <p:txBody>
          <a:bodyPr/>
          <a:lstStyle>
            <a:lvl1pPr marL="0" indent="0" algn="ctr">
              <a:spcBef>
                <a:spcPts val="0"/>
              </a:spcBef>
              <a:buNone/>
              <a:defRPr b="1">
                <a:latin typeface="+mn-lt"/>
              </a:defRPr>
            </a:lvl1pPr>
          </a:lstStyle>
          <a:p>
            <a:pPr lvl="0"/>
            <a:r>
              <a:rPr lang="en-GB" err="1"/>
              <a:t>Overskrift</a:t>
            </a:r>
            <a:endParaRPr lang="en-GB"/>
          </a:p>
        </p:txBody>
      </p:sp>
      <p:sp>
        <p:nvSpPr>
          <p:cNvPr id="10" name="Likebent trekant 9">
            <a:extLst>
              <a:ext uri="{FF2B5EF4-FFF2-40B4-BE49-F238E27FC236}">
                <a16:creationId xmlns:a16="http://schemas.microsoft.com/office/drawing/2014/main" id="{3B4EA19C-BA68-5BEB-8831-2174E717BDC6}"/>
              </a:ext>
              <a:ext uri="{C183D7F6-B498-43B3-948B-1728B52AA6E4}">
                <adec:decorative xmlns:adec="http://schemas.microsoft.com/office/drawing/2017/decorative" val="1"/>
              </a:ext>
            </a:extLst>
          </p:cNvPr>
          <p:cNvSpPr/>
          <p:nvPr userDrawn="1"/>
        </p:nvSpPr>
        <p:spPr>
          <a:xfrm rot="5400000">
            <a:off x="2543130" y="3745755"/>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Likebent trekant 13">
            <a:extLst>
              <a:ext uri="{FF2B5EF4-FFF2-40B4-BE49-F238E27FC236}">
                <a16:creationId xmlns:a16="http://schemas.microsoft.com/office/drawing/2014/main" id="{D9955D13-C265-F725-BA1F-6818B8D8A222}"/>
              </a:ext>
              <a:ext uri="{C183D7F6-B498-43B3-948B-1728B52AA6E4}">
                <adec:decorative xmlns:adec="http://schemas.microsoft.com/office/drawing/2017/decorative" val="1"/>
              </a:ext>
            </a:extLst>
          </p:cNvPr>
          <p:cNvSpPr/>
          <p:nvPr userDrawn="1"/>
        </p:nvSpPr>
        <p:spPr>
          <a:xfrm rot="5400000">
            <a:off x="4831070" y="3745756"/>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Likebent trekant 14">
            <a:extLst>
              <a:ext uri="{FF2B5EF4-FFF2-40B4-BE49-F238E27FC236}">
                <a16:creationId xmlns:a16="http://schemas.microsoft.com/office/drawing/2014/main" id="{2E397665-D90B-C7FF-1539-EC2EAA5481A5}"/>
              </a:ext>
              <a:ext uri="{C183D7F6-B498-43B3-948B-1728B52AA6E4}">
                <adec:decorative xmlns:adec="http://schemas.microsoft.com/office/drawing/2017/decorative" val="1"/>
              </a:ext>
            </a:extLst>
          </p:cNvPr>
          <p:cNvSpPr/>
          <p:nvPr userDrawn="1"/>
        </p:nvSpPr>
        <p:spPr>
          <a:xfrm rot="5400000">
            <a:off x="7117863" y="3745757"/>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Likebent trekant 23">
            <a:extLst>
              <a:ext uri="{FF2B5EF4-FFF2-40B4-BE49-F238E27FC236}">
                <a16:creationId xmlns:a16="http://schemas.microsoft.com/office/drawing/2014/main" id="{61919836-4364-F8FF-BBC4-CF562607D911}"/>
              </a:ext>
              <a:ext uri="{C183D7F6-B498-43B3-948B-1728B52AA6E4}">
                <adec:decorative xmlns:adec="http://schemas.microsoft.com/office/drawing/2017/decorative" val="1"/>
              </a:ext>
            </a:extLst>
          </p:cNvPr>
          <p:cNvSpPr/>
          <p:nvPr userDrawn="1"/>
        </p:nvSpPr>
        <p:spPr>
          <a:xfrm rot="5400000">
            <a:off x="9404026" y="3745758"/>
            <a:ext cx="244844" cy="127279"/>
          </a:xfrm>
          <a:prstGeom prs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ihåndsform: figur 32">
            <a:extLst>
              <a:ext uri="{FF2B5EF4-FFF2-40B4-BE49-F238E27FC236}">
                <a16:creationId xmlns:a16="http://schemas.microsoft.com/office/drawing/2014/main" id="{D590AC57-98C0-4FCA-3C19-A1F95003F215}"/>
              </a:ext>
              <a:ext uri="{C183D7F6-B498-43B3-948B-1728B52AA6E4}">
                <adec:decorative xmlns:adec="http://schemas.microsoft.com/office/drawing/2017/decorative" val="1"/>
              </a:ext>
            </a:extLst>
          </p:cNvPr>
          <p:cNvSpPr/>
          <p:nvPr/>
        </p:nvSpPr>
        <p:spPr>
          <a:xfrm>
            <a:off x="7367589"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6" name="Plassholder for overskrift">
            <a:extLst>
              <a:ext uri="{FF2B5EF4-FFF2-40B4-BE49-F238E27FC236}">
                <a16:creationId xmlns:a16="http://schemas.microsoft.com/office/drawing/2014/main" id="{A13E0111-3FF7-3FDA-8C52-8DA2267ABF39}"/>
              </a:ext>
            </a:extLst>
          </p:cNvPr>
          <p:cNvSpPr>
            <a:spLocks noGrp="1"/>
          </p:cNvSpPr>
          <p:nvPr>
            <p:ph type="body" sz="quarter" idx="34" hasCustomPrompt="1"/>
          </p:nvPr>
        </p:nvSpPr>
        <p:spPr>
          <a:xfrm>
            <a:off x="7553974"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9" name="Plassholder for tekst 30">
            <a:extLst>
              <a:ext uri="{FF2B5EF4-FFF2-40B4-BE49-F238E27FC236}">
                <a16:creationId xmlns:a16="http://schemas.microsoft.com/office/drawing/2014/main" id="{F8C98C1F-D8E9-95E1-6A22-7C78F2B54135}"/>
              </a:ext>
            </a:extLst>
          </p:cNvPr>
          <p:cNvSpPr>
            <a:spLocks noGrp="1"/>
          </p:cNvSpPr>
          <p:nvPr>
            <p:ph type="body" sz="quarter" idx="35" hasCustomPrompt="1"/>
          </p:nvPr>
        </p:nvSpPr>
        <p:spPr>
          <a:xfrm>
            <a:off x="7583865"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20" name="Frihåndsform: figur 19">
            <a:extLst>
              <a:ext uri="{FF2B5EF4-FFF2-40B4-BE49-F238E27FC236}">
                <a16:creationId xmlns:a16="http://schemas.microsoft.com/office/drawing/2014/main" id="{50B38A5D-A85E-9E4E-C00D-F8592CB3AF75}"/>
              </a:ext>
              <a:ext uri="{C183D7F6-B498-43B3-948B-1728B52AA6E4}">
                <adec:decorative xmlns:adec="http://schemas.microsoft.com/office/drawing/2017/decorative" val="1"/>
              </a:ext>
            </a:extLst>
          </p:cNvPr>
          <p:cNvSpPr/>
          <p:nvPr/>
        </p:nvSpPr>
        <p:spPr>
          <a:xfrm>
            <a:off x="5080794"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22" name="Plassholder for overskrift">
            <a:extLst>
              <a:ext uri="{FF2B5EF4-FFF2-40B4-BE49-F238E27FC236}">
                <a16:creationId xmlns:a16="http://schemas.microsoft.com/office/drawing/2014/main" id="{02079A31-0985-1454-18E8-C548B9066C86}"/>
              </a:ext>
            </a:extLst>
          </p:cNvPr>
          <p:cNvSpPr>
            <a:spLocks noGrp="1"/>
          </p:cNvSpPr>
          <p:nvPr>
            <p:ph type="body" sz="quarter" idx="32" hasCustomPrompt="1"/>
          </p:nvPr>
        </p:nvSpPr>
        <p:spPr>
          <a:xfrm>
            <a:off x="5267179" y="2268010"/>
            <a:ext cx="1657760" cy="252412"/>
          </a:xfrm>
        </p:spPr>
        <p:txBody>
          <a:bodyPr/>
          <a:lstStyle>
            <a:lvl1pPr marL="0" indent="0" algn="ctr">
              <a:spcBef>
                <a:spcPts val="0"/>
              </a:spcBef>
              <a:buNone/>
              <a:defRPr b="1">
                <a:latin typeface="+mn-lt"/>
              </a:defRPr>
            </a:lvl1pPr>
          </a:lstStyle>
          <a:p>
            <a:pPr lvl="0"/>
            <a:r>
              <a:rPr lang="en-GB"/>
              <a:t>Heading</a:t>
            </a:r>
          </a:p>
        </p:txBody>
      </p:sp>
      <p:sp>
        <p:nvSpPr>
          <p:cNvPr id="23" name="Plassholder for tekst 30">
            <a:extLst>
              <a:ext uri="{FF2B5EF4-FFF2-40B4-BE49-F238E27FC236}">
                <a16:creationId xmlns:a16="http://schemas.microsoft.com/office/drawing/2014/main" id="{41C2E3DA-F4E7-9092-2396-2D76E516D106}"/>
              </a:ext>
            </a:extLst>
          </p:cNvPr>
          <p:cNvSpPr>
            <a:spLocks noGrp="1"/>
          </p:cNvSpPr>
          <p:nvPr>
            <p:ph type="body" sz="quarter" idx="33" hasCustomPrompt="1"/>
          </p:nvPr>
        </p:nvSpPr>
        <p:spPr>
          <a:xfrm>
            <a:off x="529707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1" name="Frihåndsform: figur 10">
            <a:extLst>
              <a:ext uri="{FF2B5EF4-FFF2-40B4-BE49-F238E27FC236}">
                <a16:creationId xmlns:a16="http://schemas.microsoft.com/office/drawing/2014/main" id="{96CB7A8B-B8C8-D31F-4160-D460B24A549B}"/>
              </a:ext>
              <a:ext uri="{C183D7F6-B498-43B3-948B-1728B52AA6E4}">
                <adec:decorative xmlns:adec="http://schemas.microsoft.com/office/drawing/2017/decorative" val="1"/>
              </a:ext>
            </a:extLst>
          </p:cNvPr>
          <p:cNvSpPr/>
          <p:nvPr/>
        </p:nvSpPr>
        <p:spPr>
          <a:xfrm>
            <a:off x="2794001"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16" name="Plassholder for overskrift">
            <a:extLst>
              <a:ext uri="{FF2B5EF4-FFF2-40B4-BE49-F238E27FC236}">
                <a16:creationId xmlns:a16="http://schemas.microsoft.com/office/drawing/2014/main" id="{749BDA63-3821-AB08-AB80-63EB1AFB9C00}"/>
              </a:ext>
            </a:extLst>
          </p:cNvPr>
          <p:cNvSpPr>
            <a:spLocks noGrp="1"/>
          </p:cNvSpPr>
          <p:nvPr>
            <p:ph type="body" sz="quarter" idx="30" hasCustomPrompt="1"/>
          </p:nvPr>
        </p:nvSpPr>
        <p:spPr>
          <a:xfrm>
            <a:off x="2980386" y="2268010"/>
            <a:ext cx="1657760" cy="252412"/>
          </a:xfrm>
        </p:spPr>
        <p:txBody>
          <a:bodyPr/>
          <a:lstStyle>
            <a:lvl1pPr marL="0" indent="0" algn="ctr">
              <a:spcBef>
                <a:spcPts val="0"/>
              </a:spcBef>
              <a:buNone/>
              <a:defRPr b="1">
                <a:latin typeface="+mn-lt"/>
              </a:defRPr>
            </a:lvl1pPr>
          </a:lstStyle>
          <a:p>
            <a:pPr lvl="0"/>
            <a:r>
              <a:rPr lang="en-GB"/>
              <a:t>Heading</a:t>
            </a:r>
          </a:p>
        </p:txBody>
      </p:sp>
      <p:sp>
        <p:nvSpPr>
          <p:cNvPr id="18" name="Plassholder for tekst 30">
            <a:extLst>
              <a:ext uri="{FF2B5EF4-FFF2-40B4-BE49-F238E27FC236}">
                <a16:creationId xmlns:a16="http://schemas.microsoft.com/office/drawing/2014/main" id="{E38E6B05-FD45-65A6-6123-94B7028385F1}"/>
              </a:ext>
            </a:extLst>
          </p:cNvPr>
          <p:cNvSpPr>
            <a:spLocks noGrp="1"/>
          </p:cNvSpPr>
          <p:nvPr>
            <p:ph type="body" sz="quarter" idx="31" hasCustomPrompt="1"/>
          </p:nvPr>
        </p:nvSpPr>
        <p:spPr>
          <a:xfrm>
            <a:off x="3010277"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
        <p:nvSpPr>
          <p:cNvPr id="12" name="Frihåndsform: figur 11">
            <a:extLst>
              <a:ext uri="{FF2B5EF4-FFF2-40B4-BE49-F238E27FC236}">
                <a16:creationId xmlns:a16="http://schemas.microsoft.com/office/drawing/2014/main" id="{E2718AFE-BAD0-F773-E8FE-7F9451F94337}"/>
              </a:ext>
              <a:ext uri="{C183D7F6-B498-43B3-948B-1728B52AA6E4}">
                <adec:decorative xmlns:adec="http://schemas.microsoft.com/office/drawing/2017/decorative" val="1"/>
              </a:ext>
            </a:extLst>
          </p:cNvPr>
          <p:cNvSpPr/>
          <p:nvPr/>
        </p:nvSpPr>
        <p:spPr>
          <a:xfrm>
            <a:off x="509588" y="2032377"/>
            <a:ext cx="2030412" cy="3554035"/>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95973" y="2268010"/>
            <a:ext cx="1657760" cy="252412"/>
          </a:xfrm>
        </p:spPr>
        <p:txBody>
          <a:bodyPr/>
          <a:lstStyle>
            <a:lvl1pPr marL="0" indent="0" algn="ctr">
              <a:spcBef>
                <a:spcPts val="0"/>
              </a:spcBef>
              <a:buNone/>
              <a:defRPr b="1">
                <a:latin typeface="+mn-lt"/>
              </a:defRPr>
            </a:lvl1pPr>
          </a:lstStyle>
          <a:p>
            <a:pPr lvl="0"/>
            <a:r>
              <a:rPr lang="en-GB"/>
              <a:t>Heading</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16280" y="2781469"/>
            <a:ext cx="1597978" cy="2670325"/>
          </a:xfrm>
        </p:spPr>
        <p:txBody>
          <a:bodyPr/>
          <a:lstStyle>
            <a:lvl1pPr marL="0" indent="0" algn="ctr">
              <a:spcBef>
                <a:spcPts val="0"/>
              </a:spcBef>
              <a:buNone/>
              <a:defRPr b="0">
                <a:latin typeface="+mn-lt"/>
              </a:defRPr>
            </a:lvl1pPr>
          </a:lstStyle>
          <a:p>
            <a:pPr lvl="0"/>
            <a:r>
              <a:rPr lang="en-GB">
                <a:effectLst/>
              </a:rPr>
              <a:t>This slide is used to show process. It can be different types of processes, for example as in the finance presentation. There is room for a total of 9 lines of text.</a:t>
            </a:r>
            <a:endParaRPr lang="en-GB"/>
          </a:p>
        </p:txBody>
      </p:sp>
    </p:spTree>
    <p:extLst>
      <p:ext uri="{BB962C8B-B14F-4D97-AF65-F5344CB8AC3E}">
        <p14:creationId xmlns:p14="http://schemas.microsoft.com/office/powerpoint/2010/main" val="111786873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kst, tre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a:t>Heading</a:t>
            </a:r>
          </a:p>
        </p:txBody>
      </p:sp>
      <p:sp>
        <p:nvSpPr>
          <p:cNvPr id="12" name="Plassholder for tekst 11">
            <a:extLst>
              <a:ext uri="{FF2B5EF4-FFF2-40B4-BE49-F238E27FC236}">
                <a16:creationId xmlns:a16="http://schemas.microsoft.com/office/drawing/2014/main" id="{A7ABC0B9-088B-C151-0537-2F3FE1351768}"/>
              </a:ext>
            </a:extLst>
          </p:cNvPr>
          <p:cNvSpPr>
            <a:spLocks noGrp="1"/>
          </p:cNvSpPr>
          <p:nvPr>
            <p:ph type="body" sz="quarter" idx="16" hasCustomPrompt="1"/>
          </p:nvPr>
        </p:nvSpPr>
        <p:spPr>
          <a:xfrm>
            <a:off x="509543" y="2020012"/>
            <a:ext cx="5076870" cy="517065"/>
          </a:xfrm>
        </p:spPr>
        <p:txBody>
          <a:bodyPr>
            <a:noAutofit/>
          </a:bodyPr>
          <a:lstStyle>
            <a:lvl1pPr marL="0" indent="0">
              <a:buNone/>
              <a:defRPr/>
            </a:lvl1pPr>
            <a:lvl2pPr marL="457200" indent="0">
              <a:buNone/>
              <a:defRPr/>
            </a:lvl2pPr>
          </a:lstStyle>
          <a:p>
            <a:pPr lvl="0"/>
            <a:r>
              <a:rPr lang="en-GB" noProof="0"/>
              <a:t>Here you can have a bit more text that can span two lines if needed. It is set to 15 pt Regular.</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793103"/>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881776"/>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18" name="Frihåndsform: figur 17">
            <a:extLst>
              <a:ext uri="{FF2B5EF4-FFF2-40B4-BE49-F238E27FC236}">
                <a16:creationId xmlns:a16="http://schemas.microsoft.com/office/drawing/2014/main" id="{D053D8A6-66D4-759A-98E3-FDEC585FE9CC}"/>
              </a:ext>
              <a:ext uri="{C183D7F6-B498-43B3-948B-1728B52AA6E4}">
                <adec:decorative xmlns:adec="http://schemas.microsoft.com/office/drawing/2017/decorative" val="1"/>
              </a:ext>
            </a:extLst>
          </p:cNvPr>
          <p:cNvSpPr/>
          <p:nvPr userDrawn="1"/>
        </p:nvSpPr>
        <p:spPr>
          <a:xfrm>
            <a:off x="509588" y="3806615"/>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0" name="Plassholder for tekst 30">
            <a:extLst>
              <a:ext uri="{FF2B5EF4-FFF2-40B4-BE49-F238E27FC236}">
                <a16:creationId xmlns:a16="http://schemas.microsoft.com/office/drawing/2014/main" id="{CA7C45CD-885D-0D7C-462D-65473E09FC7C}"/>
              </a:ext>
            </a:extLst>
          </p:cNvPr>
          <p:cNvSpPr>
            <a:spLocks noGrp="1"/>
          </p:cNvSpPr>
          <p:nvPr>
            <p:ph type="body" sz="quarter" idx="31" hasCustomPrompt="1"/>
          </p:nvPr>
        </p:nvSpPr>
        <p:spPr>
          <a:xfrm>
            <a:off x="763588" y="3895288"/>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21" name="Frihåndsform: figur 20">
            <a:extLst>
              <a:ext uri="{FF2B5EF4-FFF2-40B4-BE49-F238E27FC236}">
                <a16:creationId xmlns:a16="http://schemas.microsoft.com/office/drawing/2014/main" id="{91445412-E34B-3ABB-E962-3769B29221AA}"/>
              </a:ext>
              <a:ext uri="{C183D7F6-B498-43B3-948B-1728B52AA6E4}">
                <adec:decorative xmlns:adec="http://schemas.microsoft.com/office/drawing/2017/decorative" val="1"/>
              </a:ext>
            </a:extLst>
          </p:cNvPr>
          <p:cNvSpPr/>
          <p:nvPr userDrawn="1"/>
        </p:nvSpPr>
        <p:spPr>
          <a:xfrm>
            <a:off x="509588" y="4827588"/>
            <a:ext cx="5076825" cy="76093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a:p>
        </p:txBody>
      </p:sp>
      <p:sp>
        <p:nvSpPr>
          <p:cNvPr id="23" name="Plassholder for tekst 30">
            <a:extLst>
              <a:ext uri="{FF2B5EF4-FFF2-40B4-BE49-F238E27FC236}">
                <a16:creationId xmlns:a16="http://schemas.microsoft.com/office/drawing/2014/main" id="{A2C29CF9-A344-13D8-E2A1-03C4ED4DCA42}"/>
              </a:ext>
            </a:extLst>
          </p:cNvPr>
          <p:cNvSpPr>
            <a:spLocks noGrp="1"/>
          </p:cNvSpPr>
          <p:nvPr>
            <p:ph type="body" sz="quarter" idx="32" hasCustomPrompt="1"/>
          </p:nvPr>
        </p:nvSpPr>
        <p:spPr>
          <a:xfrm>
            <a:off x="763588" y="4916261"/>
            <a:ext cx="4451350" cy="562881"/>
          </a:xfrm>
        </p:spPr>
        <p:txBody>
          <a:bodyPr anchor="ctr" anchorCtr="0"/>
          <a:lstStyle>
            <a:lvl1pPr marL="0" indent="0">
              <a:spcBef>
                <a:spcPts val="0"/>
              </a:spcBef>
              <a:buNone/>
              <a:defRPr b="0">
                <a:latin typeface="+mn-lt"/>
              </a:defRPr>
            </a:lvl1pPr>
          </a:lstStyle>
          <a:p>
            <a:pPr lvl="0"/>
            <a:r>
              <a:rPr lang="en-GB">
                <a:effectLst/>
              </a:rPr>
              <a:t>Space for 2 lines of text in this box, and can be used instead of a bullet list</a:t>
            </a:r>
            <a:endParaRPr lang="en-GB"/>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5" name="Frihåndsform: figur 14">
            <a:extLst>
              <a:ext uri="{FF2B5EF4-FFF2-40B4-BE49-F238E27FC236}">
                <a16:creationId xmlns:a16="http://schemas.microsoft.com/office/drawing/2014/main" id="{C926E4E4-54A2-4518-DA6F-B3311D4AD399}"/>
              </a:ext>
              <a:ext uri="{C183D7F6-B498-43B3-948B-1728B52AA6E4}">
                <adec:decorative xmlns:adec="http://schemas.microsoft.com/office/drawing/2017/decorative" val="1"/>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41976" y="533656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a:p>
        </p:txBody>
      </p:sp>
      <p:sp>
        <p:nvSpPr>
          <p:cNvPr id="24" name="Frihåndsform: figur 23">
            <a:extLst>
              <a:ext uri="{FF2B5EF4-FFF2-40B4-BE49-F238E27FC236}">
                <a16:creationId xmlns:a16="http://schemas.microsoft.com/office/drawing/2014/main" id="{40BEE229-1EA4-84E3-8400-0EF1C2D2C84A}"/>
              </a:ext>
              <a:ext uri="{C183D7F6-B498-43B3-948B-1728B52AA6E4}">
                <adec:decorative xmlns:adec="http://schemas.microsoft.com/office/drawing/2017/decorative" val="1"/>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err="1"/>
              <a:t>Click</a:t>
            </a:r>
            <a:r>
              <a:rPr lang="en-GB"/>
              <a:t> </a:t>
            </a:r>
            <a:r>
              <a:rPr lang="en-GB" err="1"/>
              <a:t>on</a:t>
            </a:r>
            <a:r>
              <a:rPr lang="en-GB"/>
              <a:t> </a:t>
            </a:r>
            <a:r>
              <a:rPr lang="en-GB" err="1"/>
              <a:t>the</a:t>
            </a:r>
            <a:r>
              <a:rPr lang="en-GB"/>
              <a:t> </a:t>
            </a:r>
            <a:r>
              <a:rPr lang="en-GB" err="1"/>
              <a:t>icon</a:t>
            </a:r>
            <a:r>
              <a:rPr lang="en-GB"/>
              <a:t> to </a:t>
            </a:r>
            <a:r>
              <a:rPr lang="en-GB" err="1"/>
              <a:t>add</a:t>
            </a:r>
            <a:r>
              <a:rPr lang="en-GB"/>
              <a:t>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a:t>Photo credit</a:t>
            </a:r>
          </a:p>
          <a:p>
            <a:pPr lvl="0"/>
            <a:endParaRPr lang="en-GB" err="1"/>
          </a:p>
        </p:txBody>
      </p:sp>
    </p:spTree>
    <p:extLst>
      <p:ext uri="{BB962C8B-B14F-4D97-AF65-F5344CB8AC3E}">
        <p14:creationId xmlns:p14="http://schemas.microsoft.com/office/powerpoint/2010/main" val="239266464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Fem punkter og bilde">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9" y="496117"/>
            <a:ext cx="5076814"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766764"/>
            <a:ext cx="5076824" cy="976229"/>
          </a:xfrm>
        </p:spPr>
        <p:txBody>
          <a:bodyPr/>
          <a:lstStyle/>
          <a:p>
            <a:r>
              <a:rPr lang="en-GB" noProof="0"/>
              <a:t>Heading</a:t>
            </a:r>
          </a:p>
        </p:txBody>
      </p:sp>
      <p:sp>
        <p:nvSpPr>
          <p:cNvPr id="14" name="Frihåndsform: figur 13">
            <a:extLst>
              <a:ext uri="{FF2B5EF4-FFF2-40B4-BE49-F238E27FC236}">
                <a16:creationId xmlns:a16="http://schemas.microsoft.com/office/drawing/2014/main" id="{3F92BBF9-342B-DDA4-5C98-3E9C7FA483B8}"/>
              </a:ext>
              <a:ext uri="{C183D7F6-B498-43B3-948B-1728B52AA6E4}">
                <adec:decorative xmlns:adec="http://schemas.microsoft.com/office/drawing/2017/decorative" val="1"/>
              </a:ext>
            </a:extLst>
          </p:cNvPr>
          <p:cNvSpPr/>
          <p:nvPr userDrawn="1"/>
        </p:nvSpPr>
        <p:spPr>
          <a:xfrm>
            <a:off x="509588" y="2030489"/>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Plassholder for tekst 30">
            <a:extLst>
              <a:ext uri="{FF2B5EF4-FFF2-40B4-BE49-F238E27FC236}">
                <a16:creationId xmlns:a16="http://schemas.microsoft.com/office/drawing/2014/main" id="{A276358E-B490-9D93-7D3E-6A1905BC7E10}"/>
              </a:ext>
            </a:extLst>
          </p:cNvPr>
          <p:cNvSpPr>
            <a:spLocks noGrp="1"/>
          </p:cNvSpPr>
          <p:nvPr>
            <p:ph type="body" sz="quarter" idx="30" hasCustomPrompt="1"/>
          </p:nvPr>
        </p:nvSpPr>
        <p:spPr>
          <a:xfrm>
            <a:off x="763588" y="2147622"/>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11" name="Frihåndsform: figur 10">
            <a:extLst>
              <a:ext uri="{FF2B5EF4-FFF2-40B4-BE49-F238E27FC236}">
                <a16:creationId xmlns:a16="http://schemas.microsoft.com/office/drawing/2014/main" id="{E723BD1D-2E56-5D1E-BDEE-1279F36EEA85}"/>
              </a:ext>
              <a:ext uri="{C183D7F6-B498-43B3-948B-1728B52AA6E4}">
                <adec:decorative xmlns:adec="http://schemas.microsoft.com/office/drawing/2017/decorative" val="1"/>
              </a:ext>
            </a:extLst>
          </p:cNvPr>
          <p:cNvSpPr/>
          <p:nvPr userDrawn="1"/>
        </p:nvSpPr>
        <p:spPr>
          <a:xfrm>
            <a:off x="509588" y="2792985"/>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6" name="Plassholder for tekst 30">
            <a:extLst>
              <a:ext uri="{FF2B5EF4-FFF2-40B4-BE49-F238E27FC236}">
                <a16:creationId xmlns:a16="http://schemas.microsoft.com/office/drawing/2014/main" id="{E2240682-5EBD-9FF7-A7C4-176C193B1A2C}"/>
              </a:ext>
            </a:extLst>
          </p:cNvPr>
          <p:cNvSpPr>
            <a:spLocks noGrp="1"/>
          </p:cNvSpPr>
          <p:nvPr>
            <p:ph type="body" sz="quarter" idx="31" hasCustomPrompt="1"/>
          </p:nvPr>
        </p:nvSpPr>
        <p:spPr>
          <a:xfrm>
            <a:off x="763588" y="2910118"/>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6" name="Frihåndsform: figur 25">
            <a:extLst>
              <a:ext uri="{FF2B5EF4-FFF2-40B4-BE49-F238E27FC236}">
                <a16:creationId xmlns:a16="http://schemas.microsoft.com/office/drawing/2014/main" id="{8F47A6E0-051B-78BC-20D9-929015882E20}"/>
              </a:ext>
              <a:ext uri="{C183D7F6-B498-43B3-948B-1728B52AA6E4}">
                <adec:decorative xmlns:adec="http://schemas.microsoft.com/office/drawing/2017/decorative" val="1"/>
              </a:ext>
            </a:extLst>
          </p:cNvPr>
          <p:cNvSpPr/>
          <p:nvPr userDrawn="1"/>
        </p:nvSpPr>
        <p:spPr>
          <a:xfrm>
            <a:off x="509588" y="4317316"/>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tekst 30">
            <a:extLst>
              <a:ext uri="{FF2B5EF4-FFF2-40B4-BE49-F238E27FC236}">
                <a16:creationId xmlns:a16="http://schemas.microsoft.com/office/drawing/2014/main" id="{967892E1-8743-B779-9E9E-77316066B740}"/>
              </a:ext>
            </a:extLst>
          </p:cNvPr>
          <p:cNvSpPr>
            <a:spLocks noGrp="1"/>
          </p:cNvSpPr>
          <p:nvPr>
            <p:ph type="body" sz="quarter" idx="33" hasCustomPrompt="1"/>
          </p:nvPr>
        </p:nvSpPr>
        <p:spPr>
          <a:xfrm>
            <a:off x="763588" y="4434449"/>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28" name="Frihåndsform: figur 27">
            <a:extLst>
              <a:ext uri="{FF2B5EF4-FFF2-40B4-BE49-F238E27FC236}">
                <a16:creationId xmlns:a16="http://schemas.microsoft.com/office/drawing/2014/main" id="{DC761C78-C495-C13C-8758-62C11BE457FD}"/>
              </a:ext>
              <a:ext uri="{C183D7F6-B498-43B3-948B-1728B52AA6E4}">
                <adec:decorative xmlns:adec="http://schemas.microsoft.com/office/drawing/2017/decorative" val="1"/>
              </a:ext>
            </a:extLst>
          </p:cNvPr>
          <p:cNvSpPr/>
          <p:nvPr userDrawn="1"/>
        </p:nvSpPr>
        <p:spPr>
          <a:xfrm>
            <a:off x="509588" y="5079077"/>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9" name="Plassholder for tekst 30">
            <a:extLst>
              <a:ext uri="{FF2B5EF4-FFF2-40B4-BE49-F238E27FC236}">
                <a16:creationId xmlns:a16="http://schemas.microsoft.com/office/drawing/2014/main" id="{03C64F10-9382-6369-41EA-87C7B4E02210}"/>
              </a:ext>
            </a:extLst>
          </p:cNvPr>
          <p:cNvSpPr>
            <a:spLocks noGrp="1"/>
          </p:cNvSpPr>
          <p:nvPr>
            <p:ph type="body" sz="quarter" idx="34" hasCustomPrompt="1"/>
          </p:nvPr>
        </p:nvSpPr>
        <p:spPr>
          <a:xfrm>
            <a:off x="763588" y="5196210"/>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19" name="Frihåndsform: figur 18">
            <a:extLst>
              <a:ext uri="{FF2B5EF4-FFF2-40B4-BE49-F238E27FC236}">
                <a16:creationId xmlns:a16="http://schemas.microsoft.com/office/drawing/2014/main" id="{F44997E4-749A-D3A9-4EF4-CFCC4D51D345}"/>
              </a:ext>
              <a:ext uri="{C183D7F6-B498-43B3-948B-1728B52AA6E4}">
                <adec:decorative xmlns:adec="http://schemas.microsoft.com/office/drawing/2017/decorative" val="1"/>
              </a:ext>
            </a:extLst>
          </p:cNvPr>
          <p:cNvSpPr/>
          <p:nvPr userDrawn="1"/>
        </p:nvSpPr>
        <p:spPr>
          <a:xfrm>
            <a:off x="509588" y="3558512"/>
            <a:ext cx="5076825" cy="506672"/>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Plassholder for tekst 30">
            <a:extLst>
              <a:ext uri="{FF2B5EF4-FFF2-40B4-BE49-F238E27FC236}">
                <a16:creationId xmlns:a16="http://schemas.microsoft.com/office/drawing/2014/main" id="{E0FE2BAA-3D16-ADD9-2F20-E476D75E1139}"/>
              </a:ext>
            </a:extLst>
          </p:cNvPr>
          <p:cNvSpPr>
            <a:spLocks noGrp="1"/>
          </p:cNvSpPr>
          <p:nvPr>
            <p:ph type="body" sz="quarter" idx="32" hasCustomPrompt="1"/>
          </p:nvPr>
        </p:nvSpPr>
        <p:spPr>
          <a:xfrm>
            <a:off x="763588" y="3675645"/>
            <a:ext cx="4451350" cy="258532"/>
          </a:xfrm>
        </p:spPr>
        <p:txBody>
          <a:bodyPr anchor="ctr" anchorCtr="0">
            <a:noAutofit/>
          </a:bodyPr>
          <a:lstStyle>
            <a:lvl1pPr marL="0" indent="0">
              <a:spcBef>
                <a:spcPts val="0"/>
              </a:spcBef>
              <a:buNone/>
              <a:defRPr b="0">
                <a:latin typeface="+mn-lt"/>
              </a:defRPr>
            </a:lvl1pPr>
          </a:lstStyle>
          <a:p>
            <a:pPr lvl="0"/>
            <a:r>
              <a:rPr lang="en-GB" noProof="0"/>
              <a:t>Space for 1 line of text in the box instead of a bullet list</a:t>
            </a:r>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5" name="Frihåndsform: figur 14">
            <a:extLst>
              <a:ext uri="{FF2B5EF4-FFF2-40B4-BE49-F238E27FC236}">
                <a16:creationId xmlns:a16="http://schemas.microsoft.com/office/drawing/2014/main" id="{C926E4E4-54A2-4518-DA6F-B3311D4AD399}"/>
              </a:ext>
            </a:extLst>
          </p:cNvPr>
          <p:cNvSpPr/>
          <p:nvPr userDrawn="1"/>
        </p:nvSpPr>
        <p:spPr>
          <a:xfrm>
            <a:off x="5341976" y="3302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4" name="Frihåndsform: figur 23">
            <a:extLst>
              <a:ext uri="{FF2B5EF4-FFF2-40B4-BE49-F238E27FC236}">
                <a16:creationId xmlns:a16="http://schemas.microsoft.com/office/drawing/2014/main" id="{40BEE229-1EA4-84E3-8400-0EF1C2D2C84A}"/>
              </a:ext>
            </a:extLst>
          </p:cNvPr>
          <p:cNvSpPr/>
          <p:nvPr userDrawn="1"/>
        </p:nvSpPr>
        <p:spPr>
          <a:xfrm>
            <a:off x="5332489" y="380661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F1AFA954-6AD7-F507-CED4-ABE5E00133E7}"/>
              </a:ext>
              <a:ext uri="{C183D7F6-B498-43B3-948B-1728B52AA6E4}">
                <adec:decorative xmlns:adec="http://schemas.microsoft.com/office/drawing/2017/decorative" val="1"/>
              </a:ext>
            </a:extLst>
          </p:cNvPr>
          <p:cNvSpPr/>
          <p:nvPr userDrawn="1"/>
        </p:nvSpPr>
        <p:spPr>
          <a:xfrm>
            <a:off x="5332489" y="2030489"/>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2" name="Frihåndsform: figur 21">
            <a:extLst>
              <a:ext uri="{FF2B5EF4-FFF2-40B4-BE49-F238E27FC236}">
                <a16:creationId xmlns:a16="http://schemas.microsoft.com/office/drawing/2014/main" id="{A7488D8C-C37D-CD37-CCD8-3A717F7EF6C2}"/>
              </a:ext>
              <a:ext uri="{C183D7F6-B498-43B3-948B-1728B52AA6E4}">
                <adec:decorative xmlns:adec="http://schemas.microsoft.com/office/drawing/2017/decorative" val="1"/>
              </a:ext>
            </a:extLst>
          </p:cNvPr>
          <p:cNvSpPr/>
          <p:nvPr userDrawn="1"/>
        </p:nvSpPr>
        <p:spPr>
          <a:xfrm>
            <a:off x="5332489" y="304573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30650126-79B8-4908-5289-2CA934A23C2D}"/>
              </a:ext>
              <a:ext uri="{C183D7F6-B498-43B3-948B-1728B52AA6E4}">
                <adec:decorative xmlns:adec="http://schemas.microsoft.com/office/drawing/2017/decorative" val="1"/>
              </a:ext>
            </a:extLst>
          </p:cNvPr>
          <p:cNvSpPr/>
          <p:nvPr userDrawn="1"/>
        </p:nvSpPr>
        <p:spPr>
          <a:xfrm>
            <a:off x="5332489" y="381126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0EA7270-28D3-545B-FE4D-BD47AE05930F}"/>
              </a:ext>
              <a:ext uri="{C183D7F6-B498-43B3-948B-1728B52AA6E4}">
                <adec:decorative xmlns:adec="http://schemas.microsoft.com/office/drawing/2017/decorative" val="1"/>
              </a:ext>
            </a:extLst>
          </p:cNvPr>
          <p:cNvSpPr/>
          <p:nvPr userDrawn="1"/>
        </p:nvSpPr>
        <p:spPr>
          <a:xfrm>
            <a:off x="5332489" y="431731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2" name="Frihåndsform: figur 31">
            <a:extLst>
              <a:ext uri="{FF2B5EF4-FFF2-40B4-BE49-F238E27FC236}">
                <a16:creationId xmlns:a16="http://schemas.microsoft.com/office/drawing/2014/main" id="{07B8D66F-AC7D-9C43-C59F-575AE0AB8E02}"/>
              </a:ext>
              <a:ext uri="{C183D7F6-B498-43B3-948B-1728B52AA6E4}">
                <adec:decorative xmlns:adec="http://schemas.microsoft.com/office/drawing/2017/decorative" val="1"/>
              </a:ext>
            </a:extLst>
          </p:cNvPr>
          <p:cNvSpPr/>
          <p:nvPr userDrawn="1"/>
        </p:nvSpPr>
        <p:spPr>
          <a:xfrm rot="5400000">
            <a:off x="5332487" y="533182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2027" y="-4814"/>
            <a:ext cx="6096000" cy="6862788"/>
          </a:xfrm>
          <a:solidFill>
            <a:schemeClr val="accent4"/>
          </a:solidFill>
        </p:spPr>
        <p:txBody>
          <a:bodyPr/>
          <a:lstStyle>
            <a:lvl1pPr marL="0" indent="0" algn="ctr">
              <a:buNone/>
              <a:defRPr sz="1200"/>
            </a:lvl1pPr>
          </a:lstStyle>
          <a:p>
            <a:r>
              <a:rPr lang="en-GB" noProof="0"/>
              <a:t>Click on the icon to add an image</a:t>
            </a:r>
          </a:p>
        </p:txBody>
      </p:sp>
      <p:sp>
        <p:nvSpPr>
          <p:cNvPr id="9" name="Plassholder for fotokreditering">
            <a:extLst>
              <a:ext uri="{FF2B5EF4-FFF2-40B4-BE49-F238E27FC236}">
                <a16:creationId xmlns:a16="http://schemas.microsoft.com/office/drawing/2014/main" id="{9D586FB9-FEF6-A60F-CFAF-CAB97E5C4AC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Tree>
    <p:extLst>
      <p:ext uri="{BB962C8B-B14F-4D97-AF65-F5344CB8AC3E}">
        <p14:creationId xmlns:p14="http://schemas.microsoft.com/office/powerpoint/2010/main" val="9094064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madeler oversikt">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89" y="496117"/>
            <a:ext cx="8885237"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sections overview</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8" y="766764"/>
            <a:ext cx="11172823" cy="976229"/>
          </a:xfrm>
        </p:spPr>
        <p:txBody>
          <a:bodyPr/>
          <a:lstStyle/>
          <a:p>
            <a:r>
              <a:rPr lang="en-GB" noProof="0"/>
              <a:t>Heading can also span two lines if needed</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0" name="Plassholder for tekst 9">
            <a:extLst>
              <a:ext uri="{FF2B5EF4-FFF2-40B4-BE49-F238E27FC236}">
                <a16:creationId xmlns:a16="http://schemas.microsoft.com/office/drawing/2014/main" id="{1258F9B0-0116-2F1C-C2AD-47782178DA75}"/>
              </a:ext>
            </a:extLst>
          </p:cNvPr>
          <p:cNvSpPr>
            <a:spLocks noGrp="1"/>
          </p:cNvSpPr>
          <p:nvPr>
            <p:ph type="body" sz="quarter" idx="15" hasCustomPrompt="1"/>
          </p:nvPr>
        </p:nvSpPr>
        <p:spPr>
          <a:xfrm>
            <a:off x="509588"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2" name="Plassholder for tall">
            <a:extLst>
              <a:ext uri="{FF2B5EF4-FFF2-40B4-BE49-F238E27FC236}">
                <a16:creationId xmlns:a16="http://schemas.microsoft.com/office/drawing/2014/main" id="{E21941C8-71DC-6FA0-1746-586B9DB65675}"/>
              </a:ext>
            </a:extLst>
          </p:cNvPr>
          <p:cNvSpPr>
            <a:spLocks noGrp="1"/>
          </p:cNvSpPr>
          <p:nvPr>
            <p:ph type="body" sz="quarter" idx="16" hasCustomPrompt="1"/>
          </p:nvPr>
        </p:nvSpPr>
        <p:spPr>
          <a:xfrm>
            <a:off x="763588"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3" name="Plassholder for tekst 9">
            <a:extLst>
              <a:ext uri="{FF2B5EF4-FFF2-40B4-BE49-F238E27FC236}">
                <a16:creationId xmlns:a16="http://schemas.microsoft.com/office/drawing/2014/main" id="{EAE67D14-9217-74CB-F1E2-DAAD8380CBA5}"/>
              </a:ext>
            </a:extLst>
          </p:cNvPr>
          <p:cNvSpPr>
            <a:spLocks noGrp="1"/>
          </p:cNvSpPr>
          <p:nvPr>
            <p:ph type="body" sz="quarter" idx="17" hasCustomPrompt="1"/>
          </p:nvPr>
        </p:nvSpPr>
        <p:spPr>
          <a:xfrm>
            <a:off x="509588"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4" name="Plassholder for tall">
            <a:extLst>
              <a:ext uri="{FF2B5EF4-FFF2-40B4-BE49-F238E27FC236}">
                <a16:creationId xmlns:a16="http://schemas.microsoft.com/office/drawing/2014/main" id="{D685BF60-12E5-1DA0-D205-33AD37AE3CFD}"/>
              </a:ext>
            </a:extLst>
          </p:cNvPr>
          <p:cNvSpPr>
            <a:spLocks noGrp="1"/>
          </p:cNvSpPr>
          <p:nvPr>
            <p:ph type="body" sz="quarter" idx="18" hasCustomPrompt="1"/>
          </p:nvPr>
        </p:nvSpPr>
        <p:spPr>
          <a:xfrm>
            <a:off x="763588"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5" name="Plassholder for tekst 9">
            <a:extLst>
              <a:ext uri="{FF2B5EF4-FFF2-40B4-BE49-F238E27FC236}">
                <a16:creationId xmlns:a16="http://schemas.microsoft.com/office/drawing/2014/main" id="{394F97C0-0C87-C846-782F-C2BB220E82A4}"/>
              </a:ext>
            </a:extLst>
          </p:cNvPr>
          <p:cNvSpPr>
            <a:spLocks noGrp="1"/>
          </p:cNvSpPr>
          <p:nvPr>
            <p:ph type="body" sz="quarter" idx="19" hasCustomPrompt="1"/>
          </p:nvPr>
        </p:nvSpPr>
        <p:spPr>
          <a:xfrm>
            <a:off x="509588"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6" name="Plassholder for tall">
            <a:extLst>
              <a:ext uri="{FF2B5EF4-FFF2-40B4-BE49-F238E27FC236}">
                <a16:creationId xmlns:a16="http://schemas.microsoft.com/office/drawing/2014/main" id="{50F14245-92AE-F389-6B8F-BBF3C1C355D8}"/>
              </a:ext>
            </a:extLst>
          </p:cNvPr>
          <p:cNvSpPr>
            <a:spLocks noGrp="1"/>
          </p:cNvSpPr>
          <p:nvPr>
            <p:ph type="body" sz="quarter" idx="20" hasCustomPrompt="1"/>
          </p:nvPr>
        </p:nvSpPr>
        <p:spPr>
          <a:xfrm>
            <a:off x="763588"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7" name="Plassholder for tekst 9">
            <a:extLst>
              <a:ext uri="{FF2B5EF4-FFF2-40B4-BE49-F238E27FC236}">
                <a16:creationId xmlns:a16="http://schemas.microsoft.com/office/drawing/2014/main" id="{E7DE191F-E993-1ADB-A850-274DB709DB43}"/>
              </a:ext>
            </a:extLst>
          </p:cNvPr>
          <p:cNvSpPr>
            <a:spLocks noGrp="1"/>
          </p:cNvSpPr>
          <p:nvPr>
            <p:ph type="body" sz="quarter" idx="21" hasCustomPrompt="1"/>
          </p:nvPr>
        </p:nvSpPr>
        <p:spPr>
          <a:xfrm>
            <a:off x="6350000" y="2030413"/>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18" name="Plassholder for tall">
            <a:extLst>
              <a:ext uri="{FF2B5EF4-FFF2-40B4-BE49-F238E27FC236}">
                <a16:creationId xmlns:a16="http://schemas.microsoft.com/office/drawing/2014/main" id="{2BDE7663-E7A2-2804-4FDE-DD401F2A30D4}"/>
              </a:ext>
            </a:extLst>
          </p:cNvPr>
          <p:cNvSpPr>
            <a:spLocks noGrp="1"/>
          </p:cNvSpPr>
          <p:nvPr>
            <p:ph type="body" sz="quarter" idx="22" hasCustomPrompt="1"/>
          </p:nvPr>
        </p:nvSpPr>
        <p:spPr>
          <a:xfrm>
            <a:off x="6604000" y="2284413"/>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19" name="Plassholder for tekst 9">
            <a:extLst>
              <a:ext uri="{FF2B5EF4-FFF2-40B4-BE49-F238E27FC236}">
                <a16:creationId xmlns:a16="http://schemas.microsoft.com/office/drawing/2014/main" id="{D00F18F8-D140-EC53-7D1E-BA2BAAF7FA17}"/>
              </a:ext>
            </a:extLst>
          </p:cNvPr>
          <p:cNvSpPr>
            <a:spLocks noGrp="1"/>
          </p:cNvSpPr>
          <p:nvPr>
            <p:ph type="body" sz="quarter" idx="23" hasCustomPrompt="1"/>
          </p:nvPr>
        </p:nvSpPr>
        <p:spPr>
          <a:xfrm>
            <a:off x="6350000" y="3556000"/>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0" name="Plassholder for tall">
            <a:extLst>
              <a:ext uri="{FF2B5EF4-FFF2-40B4-BE49-F238E27FC236}">
                <a16:creationId xmlns:a16="http://schemas.microsoft.com/office/drawing/2014/main" id="{AFA7862B-8D65-8AAB-78E1-675C4BD10EC4}"/>
              </a:ext>
            </a:extLst>
          </p:cNvPr>
          <p:cNvSpPr>
            <a:spLocks noGrp="1"/>
          </p:cNvSpPr>
          <p:nvPr>
            <p:ph type="body" sz="quarter" idx="24" hasCustomPrompt="1"/>
          </p:nvPr>
        </p:nvSpPr>
        <p:spPr>
          <a:xfrm>
            <a:off x="6604000" y="3810000"/>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
        <p:nvSpPr>
          <p:cNvPr id="21" name="Plassholder for tekst 9">
            <a:extLst>
              <a:ext uri="{FF2B5EF4-FFF2-40B4-BE49-F238E27FC236}">
                <a16:creationId xmlns:a16="http://schemas.microsoft.com/office/drawing/2014/main" id="{E82F392B-DC84-F38B-56FC-371F7BCB41C3}"/>
              </a:ext>
            </a:extLst>
          </p:cNvPr>
          <p:cNvSpPr>
            <a:spLocks noGrp="1"/>
          </p:cNvSpPr>
          <p:nvPr>
            <p:ph type="body" sz="quarter" idx="25" hasCustomPrompt="1"/>
          </p:nvPr>
        </p:nvSpPr>
        <p:spPr>
          <a:xfrm>
            <a:off x="6350000" y="5076826"/>
            <a:ext cx="5332412" cy="1271587"/>
          </a:xfrm>
          <a:solidFill>
            <a:schemeClr val="accent6"/>
          </a:solidFill>
        </p:spPr>
        <p:txBody>
          <a:bodyPr lIns="1260000" tIns="0" bIns="32400" anchor="ctr" anchorCtr="0"/>
          <a:lstStyle>
            <a:lvl1pPr marL="0" indent="0">
              <a:buNone/>
              <a:defRPr>
                <a:latin typeface="+mj-lt"/>
              </a:defRPr>
            </a:lvl1pPr>
          </a:lstStyle>
          <a:p>
            <a:pPr lvl="0"/>
            <a:r>
              <a:rPr lang="en-GB" noProof="0"/>
              <a:t>Click to edit text styles in the template</a:t>
            </a:r>
          </a:p>
        </p:txBody>
      </p:sp>
      <p:sp>
        <p:nvSpPr>
          <p:cNvPr id="22" name="Plassholder for tall">
            <a:extLst>
              <a:ext uri="{FF2B5EF4-FFF2-40B4-BE49-F238E27FC236}">
                <a16:creationId xmlns:a16="http://schemas.microsoft.com/office/drawing/2014/main" id="{EE2276EF-48EC-05D9-0632-E6A81FA57C5B}"/>
              </a:ext>
            </a:extLst>
          </p:cNvPr>
          <p:cNvSpPr>
            <a:spLocks noGrp="1"/>
          </p:cNvSpPr>
          <p:nvPr>
            <p:ph type="body" sz="quarter" idx="26" hasCustomPrompt="1"/>
          </p:nvPr>
        </p:nvSpPr>
        <p:spPr>
          <a:xfrm>
            <a:off x="6604000" y="5330826"/>
            <a:ext cx="760412" cy="762000"/>
          </a:xfrm>
          <a:solidFill>
            <a:schemeClr val="accent1"/>
          </a:solidFill>
        </p:spPr>
        <p:txBody>
          <a:bodyPr anchor="ctr" anchorCtr="0"/>
          <a:lstStyle>
            <a:lvl1pPr marL="0" indent="0" algn="ctr">
              <a:lnSpc>
                <a:spcPct val="100000"/>
              </a:lnSpc>
              <a:buNone/>
              <a:defRPr sz="2000" b="1">
                <a:solidFill>
                  <a:schemeClr val="bg1"/>
                </a:solidFill>
              </a:defRPr>
            </a:lvl1pPr>
          </a:lstStyle>
          <a:p>
            <a:pPr lvl="0"/>
            <a:r>
              <a:rPr lang="en-GB" noProof="0"/>
              <a:t>0</a:t>
            </a:r>
          </a:p>
        </p:txBody>
      </p:sp>
    </p:spTree>
    <p:extLst>
      <p:ext uri="{BB962C8B-B14F-4D97-AF65-F5344CB8AC3E}">
        <p14:creationId xmlns:p14="http://schemas.microsoft.com/office/powerpoint/2010/main" val="11473954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tel, innhold og bilde med nummer">
    <p:spTree>
      <p:nvGrpSpPr>
        <p:cNvPr id="1" name=""/>
        <p:cNvGrpSpPr/>
        <p:nvPr/>
      </p:nvGrpSpPr>
      <p:grpSpPr>
        <a:xfrm>
          <a:off x="0" y="0"/>
          <a:ext cx="0" cy="0"/>
          <a:chOff x="0" y="0"/>
          <a:chExt cx="0" cy="0"/>
        </a:xfrm>
      </p:grpSpPr>
      <p:sp>
        <p:nvSpPr>
          <p:cNvPr id="12" name="Plassholder for nummer">
            <a:extLst>
              <a:ext uri="{FF2B5EF4-FFF2-40B4-BE49-F238E27FC236}">
                <a16:creationId xmlns:a16="http://schemas.microsoft.com/office/drawing/2014/main" id="{AE0EE4F2-CFE1-5686-998E-C1FD53084965}"/>
              </a:ext>
            </a:extLst>
          </p:cNvPr>
          <p:cNvSpPr>
            <a:spLocks noGrp="1"/>
          </p:cNvSpPr>
          <p:nvPr>
            <p:ph type="body" sz="quarter" idx="16" hasCustomPrompt="1"/>
          </p:nvPr>
        </p:nvSpPr>
        <p:spPr>
          <a:xfrm>
            <a:off x="509588" y="512763"/>
            <a:ext cx="254000" cy="250826"/>
          </a:xfrm>
          <a:solidFill>
            <a:schemeClr val="accent1"/>
          </a:solidFill>
        </p:spPr>
        <p:txBody>
          <a:bodyPr bIns="7200" anchor="ctr" anchorCtr="0"/>
          <a:lstStyle>
            <a:lvl1pPr marL="0" indent="0" algn="ctr">
              <a:lnSpc>
                <a:spcPct val="100000"/>
              </a:lnSpc>
              <a:spcBef>
                <a:spcPts val="0"/>
              </a:spcBef>
              <a:buNone/>
              <a:defRPr b="1">
                <a:solidFill>
                  <a:schemeClr val="bg1"/>
                </a:solidFill>
              </a:defRPr>
            </a:lvl1pPr>
          </a:lstStyle>
          <a:p>
            <a:pPr lvl="0"/>
            <a:r>
              <a:rPr lang="en-GB" noProof="0"/>
              <a:t>0</a:t>
            </a:r>
          </a:p>
        </p:txBody>
      </p:sp>
      <p:sp>
        <p:nvSpPr>
          <p:cNvPr id="8" name="Plassholder for stikktittel">
            <a:extLst>
              <a:ext uri="{FF2B5EF4-FFF2-40B4-BE49-F238E27FC236}">
                <a16:creationId xmlns:a16="http://schemas.microsoft.com/office/drawing/2014/main" id="{D414B136-2366-FB62-69A4-AC19BC1C0BF4}"/>
              </a:ext>
            </a:extLst>
          </p:cNvPr>
          <p:cNvSpPr>
            <a:spLocks noGrp="1"/>
          </p:cNvSpPr>
          <p:nvPr>
            <p:ph type="body" sz="quarter" idx="13" hasCustomPrompt="1"/>
          </p:nvPr>
        </p:nvSpPr>
        <p:spPr>
          <a:xfrm>
            <a:off x="1014413" y="496117"/>
            <a:ext cx="482602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Topic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766764"/>
            <a:ext cx="4826021" cy="976229"/>
          </a:xfrm>
        </p:spPr>
        <p:txBody>
          <a:bodyPr/>
          <a:lstStyle/>
          <a:p>
            <a:r>
              <a:rPr lang="en-GB" noProof="0"/>
              <a:t>Heading can also span two lines if needed</a:t>
            </a:r>
          </a:p>
        </p:txBody>
      </p:sp>
      <p:sp>
        <p:nvSpPr>
          <p:cNvPr id="3" name="Plassholder for innhold 2">
            <a:extLst>
              <a:ext uri="{FF2B5EF4-FFF2-40B4-BE49-F238E27FC236}">
                <a16:creationId xmlns:a16="http://schemas.microsoft.com/office/drawing/2014/main" id="{AD804B83-AC2C-BB25-84B7-5419364A43A0}"/>
              </a:ext>
            </a:extLst>
          </p:cNvPr>
          <p:cNvSpPr>
            <a:spLocks noGrp="1"/>
          </p:cNvSpPr>
          <p:nvPr>
            <p:ph idx="1" hasCustomPrompt="1"/>
          </p:nvPr>
        </p:nvSpPr>
        <p:spPr>
          <a:xfrm>
            <a:off x="509543" y="2020012"/>
            <a:ext cx="4826046" cy="3821988"/>
          </a:xfrm>
        </p:spPr>
        <p:txBody>
          <a:bodyPr/>
          <a:lstStyle>
            <a:lvl1pPr marL="0" indent="0">
              <a:buNone/>
              <a:defRPr/>
            </a:lvl1pPr>
          </a:lstStyle>
          <a:p>
            <a:pPr lvl="0"/>
            <a:r>
              <a:rPr lang="en-GB" noProof="0"/>
              <a:t>This is body text that can be quite long. It is set in 15 pt Regular. This slide can be used if you wish to go in-depth on the points listed in Topic sections overview</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6096000" y="0"/>
            <a:ext cx="6096000" cy="6858000"/>
          </a:xfrm>
          <a:solidFill>
            <a:schemeClr val="accent4"/>
          </a:solidFill>
        </p:spPr>
        <p:txBody>
          <a:bodyPr/>
          <a:lstStyle>
            <a:lvl1pPr marL="0" indent="0" algn="ctr">
              <a:buNone/>
              <a:defRPr sz="1200"/>
            </a:lvl1pPr>
          </a:lstStyle>
          <a:p>
            <a:r>
              <a:rPr lang="en-GB" noProof="0"/>
              <a:t>Click on the icon to add an image</a:t>
            </a:r>
          </a:p>
        </p:txBody>
      </p:sp>
      <p:sp>
        <p:nvSpPr>
          <p:cNvPr id="11" name="Plassholder for fotokreditering">
            <a:extLst>
              <a:ext uri="{FF2B5EF4-FFF2-40B4-BE49-F238E27FC236}">
                <a16:creationId xmlns:a16="http://schemas.microsoft.com/office/drawing/2014/main" id="{D163CA41-77C2-D4B6-6A06-5C884A3A4A13}"/>
              </a:ext>
            </a:extLst>
          </p:cNvPr>
          <p:cNvSpPr>
            <a:spLocks noGrp="1"/>
          </p:cNvSpPr>
          <p:nvPr>
            <p:ph type="body" sz="quarter" idx="14"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Tree>
    <p:extLst>
      <p:ext uri="{BB962C8B-B14F-4D97-AF65-F5344CB8AC3E}">
        <p14:creationId xmlns:p14="http://schemas.microsoft.com/office/powerpoint/2010/main" val="211054528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42882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552166"/>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4283154"/>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547060"/>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C3137418-3469-E306-3E70-CA07211CAE82}"/>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0" name="Frihåndsform: figur 29">
              <a:extLst>
                <a:ext uri="{FF2B5EF4-FFF2-40B4-BE49-F238E27FC236}">
                  <a16:creationId xmlns:a16="http://schemas.microsoft.com/office/drawing/2014/main" id="{A42B3D1F-D7E8-7393-D80C-CA8BADB2BCE6}"/>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44" name="Frihåndsform: figur 43">
            <a:extLst>
              <a:ext uri="{FF2B5EF4-FFF2-40B4-BE49-F238E27FC236}">
                <a16:creationId xmlns:a16="http://schemas.microsoft.com/office/drawing/2014/main" id="{5169618C-B365-FE5E-D954-42F7740C0250}"/>
              </a:ext>
              <a:ext uri="{C183D7F6-B498-43B3-948B-1728B52AA6E4}">
                <adec:decorative xmlns:adec="http://schemas.microsoft.com/office/drawing/2017/decorative" val="1"/>
              </a:ext>
            </a:extLst>
          </p:cNvPr>
          <p:cNvSpPr/>
          <p:nvPr userDrawn="1"/>
        </p:nvSpPr>
        <p:spPr>
          <a:xfrm>
            <a:off x="11428487" y="2281225"/>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47" name="Frihåndsform: figur 46">
            <a:extLst>
              <a:ext uri="{FF2B5EF4-FFF2-40B4-BE49-F238E27FC236}">
                <a16:creationId xmlns:a16="http://schemas.microsoft.com/office/drawing/2014/main" id="{1A05C14F-B5CD-A069-D330-701201B3E5F0}"/>
              </a:ext>
              <a:ext uri="{C183D7F6-B498-43B3-948B-1728B52AA6E4}">
                <adec:decorative xmlns:adec="http://schemas.microsoft.com/office/drawing/2017/decorative" val="1"/>
              </a:ext>
            </a:extLst>
          </p:cNvPr>
          <p:cNvSpPr/>
          <p:nvPr userDrawn="1"/>
        </p:nvSpPr>
        <p:spPr>
          <a:xfrm>
            <a:off x="5586413" y="507962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08768869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Kundecase">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6088060"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6088060" cy="976229"/>
          </a:xfrm>
        </p:spPr>
        <p:txBody>
          <a:bodyPr/>
          <a:lstStyle/>
          <a:p>
            <a:r>
              <a:rPr lang="en-GB" noProof="0"/>
              <a:t>Heading</a:t>
            </a:r>
          </a:p>
        </p:txBody>
      </p:sp>
      <p:sp>
        <p:nvSpPr>
          <p:cNvPr id="28" name="Frihåndsform: figur 11">
            <a:extLst>
              <a:ext uri="{FF2B5EF4-FFF2-40B4-BE49-F238E27FC236}">
                <a16:creationId xmlns:a16="http://schemas.microsoft.com/office/drawing/2014/main" id="{122E1D0C-80E6-9DB1-D7C5-5FBCCE6C086E}"/>
              </a:ext>
            </a:extLst>
          </p:cNvPr>
          <p:cNvSpPr/>
          <p:nvPr userDrawn="1"/>
        </p:nvSpPr>
        <p:spPr>
          <a:xfrm>
            <a:off x="3813651" y="4066671"/>
            <a:ext cx="3044349" cy="1773739"/>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7" name="Plassholder for bilde 12">
            <a:extLst>
              <a:ext uri="{FF2B5EF4-FFF2-40B4-BE49-F238E27FC236}">
                <a16:creationId xmlns:a16="http://schemas.microsoft.com/office/drawing/2014/main" id="{63E9629A-1959-4ECD-4292-6602316F1B28}"/>
              </a:ext>
            </a:extLst>
          </p:cNvPr>
          <p:cNvSpPr>
            <a:spLocks noGrp="1"/>
          </p:cNvSpPr>
          <p:nvPr>
            <p:ph type="pic" sz="quarter" idx="15" hasCustomPrompt="1"/>
          </p:nvPr>
        </p:nvSpPr>
        <p:spPr>
          <a:xfrm>
            <a:off x="7115543" y="0"/>
            <a:ext cx="5081587" cy="6858000"/>
          </a:xfrm>
          <a:solidFill>
            <a:schemeClr val="accent4"/>
          </a:solidFill>
        </p:spPr>
        <p:txBody>
          <a:bodyPr/>
          <a:lstStyle>
            <a:lvl1pPr marL="0" indent="0" algn="ctr">
              <a:buNone/>
              <a:defRPr sz="1200"/>
            </a:lvl1pPr>
          </a:lstStyle>
          <a:p>
            <a:r>
              <a:rPr lang="en-GB" noProof="0"/>
              <a:t>Click on the icon to add an image</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userDrawn="1"/>
        </p:nvSpPr>
        <p:spPr>
          <a:xfrm rot="5400000">
            <a:off x="6604074" y="5586484"/>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3044825"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3324224" y="2029672"/>
            <a:ext cx="25441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2552358" cy="252412"/>
          </a:xfrm>
        </p:spPr>
        <p:txBody>
          <a:bodyPr/>
          <a:lstStyle>
            <a:lvl1pPr marL="0" indent="0">
              <a:spcBef>
                <a:spcPts val="0"/>
              </a:spcBef>
              <a:buNone/>
              <a:defRPr sz="1500"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2562224"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14" name="Frihåndsform: figur 11">
            <a:extLst>
              <a:ext uri="{FF2B5EF4-FFF2-40B4-BE49-F238E27FC236}">
                <a16:creationId xmlns:a16="http://schemas.microsoft.com/office/drawing/2014/main" id="{8C55874E-36D6-207B-6DD0-555F05A8F897}"/>
              </a:ext>
            </a:extLst>
          </p:cNvPr>
          <p:cNvSpPr/>
          <p:nvPr userDrawn="1"/>
        </p:nvSpPr>
        <p:spPr>
          <a:xfrm>
            <a:off x="3812567" y="2032378"/>
            <a:ext cx="3045433" cy="1777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29">
            <a:extLst>
              <a:ext uri="{FF2B5EF4-FFF2-40B4-BE49-F238E27FC236}">
                <a16:creationId xmlns:a16="http://schemas.microsoft.com/office/drawing/2014/main" id="{F6B67B26-2BA6-522C-188A-713DFF4BE28D}"/>
              </a:ext>
            </a:extLst>
          </p:cNvPr>
          <p:cNvSpPr/>
          <p:nvPr userDrawn="1"/>
        </p:nvSpPr>
        <p:spPr>
          <a:xfrm>
            <a:off x="6604076"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Plassholder for overskrift">
            <a:extLst>
              <a:ext uri="{FF2B5EF4-FFF2-40B4-BE49-F238E27FC236}">
                <a16:creationId xmlns:a16="http://schemas.microsoft.com/office/drawing/2014/main" id="{3A513227-782A-EA65-63E4-5891E1777CB3}"/>
              </a:ext>
            </a:extLst>
          </p:cNvPr>
          <p:cNvSpPr>
            <a:spLocks noGrp="1"/>
          </p:cNvSpPr>
          <p:nvPr>
            <p:ph type="body" sz="quarter" idx="37" hasCustomPrompt="1"/>
          </p:nvPr>
        </p:nvSpPr>
        <p:spPr>
          <a:xfrm>
            <a:off x="4064979" y="2253718"/>
            <a:ext cx="2539021" cy="252412"/>
          </a:xfrm>
        </p:spPr>
        <p:txBody>
          <a:bodyPr/>
          <a:lstStyle>
            <a:lvl1pPr marL="0" indent="0">
              <a:spcBef>
                <a:spcPts val="0"/>
              </a:spcBef>
              <a:buNone/>
              <a:defRPr sz="1500" b="1">
                <a:latin typeface="+mn-lt"/>
              </a:defRPr>
            </a:lvl1pPr>
          </a:lstStyle>
          <a:p>
            <a:pPr lvl="0"/>
            <a:r>
              <a:rPr lang="en-GB" noProof="0"/>
              <a:t>Heading about topic</a:t>
            </a:r>
          </a:p>
        </p:txBody>
      </p:sp>
      <p:sp>
        <p:nvSpPr>
          <p:cNvPr id="20" name="Plassholder for tekst 30">
            <a:extLst>
              <a:ext uri="{FF2B5EF4-FFF2-40B4-BE49-F238E27FC236}">
                <a16:creationId xmlns:a16="http://schemas.microsoft.com/office/drawing/2014/main" id="{A833A9A7-A441-B6AB-5713-E22281C5E289}"/>
              </a:ext>
            </a:extLst>
          </p:cNvPr>
          <p:cNvSpPr>
            <a:spLocks noGrp="1"/>
          </p:cNvSpPr>
          <p:nvPr>
            <p:ph type="body" sz="quarter" idx="38" hasCustomPrompt="1"/>
          </p:nvPr>
        </p:nvSpPr>
        <p:spPr>
          <a:xfrm>
            <a:off x="4064979" y="2517624"/>
            <a:ext cx="2539021" cy="1038376"/>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23" name="Frihåndsform: figur 11">
            <a:extLst>
              <a:ext uri="{FF2B5EF4-FFF2-40B4-BE49-F238E27FC236}">
                <a16:creationId xmlns:a16="http://schemas.microsoft.com/office/drawing/2014/main" id="{ACA3A73B-B269-5AB6-1F93-68AA31740C27}"/>
              </a:ext>
            </a:extLst>
          </p:cNvPr>
          <p:cNvSpPr/>
          <p:nvPr userDrawn="1"/>
        </p:nvSpPr>
        <p:spPr>
          <a:xfrm>
            <a:off x="513847" y="4066672"/>
            <a:ext cx="3040565" cy="1773740"/>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24" name="Frihåndsform: figur 12">
            <a:extLst>
              <a:ext uri="{FF2B5EF4-FFF2-40B4-BE49-F238E27FC236}">
                <a16:creationId xmlns:a16="http://schemas.microsoft.com/office/drawing/2014/main" id="{6D8EDC41-03A1-A199-AED6-D49198BF8E32}"/>
              </a:ext>
            </a:extLst>
          </p:cNvPr>
          <p:cNvSpPr/>
          <p:nvPr userDrawn="1"/>
        </p:nvSpPr>
        <p:spPr>
          <a:xfrm>
            <a:off x="3328728" y="5588076"/>
            <a:ext cx="278327"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6" name="Plassholder for overskrift">
            <a:extLst>
              <a:ext uri="{FF2B5EF4-FFF2-40B4-BE49-F238E27FC236}">
                <a16:creationId xmlns:a16="http://schemas.microsoft.com/office/drawing/2014/main" id="{1C19CE55-A73D-F840-0026-8D6051F7C375}"/>
              </a:ext>
            </a:extLst>
          </p:cNvPr>
          <p:cNvSpPr>
            <a:spLocks noGrp="1"/>
          </p:cNvSpPr>
          <p:nvPr>
            <p:ph type="body" sz="quarter" idx="39" hasCustomPrompt="1"/>
          </p:nvPr>
        </p:nvSpPr>
        <p:spPr>
          <a:xfrm>
            <a:off x="766257" y="4288012"/>
            <a:ext cx="2557967" cy="252412"/>
          </a:xfrm>
        </p:spPr>
        <p:txBody>
          <a:bodyPr/>
          <a:lstStyle>
            <a:lvl1pPr marL="0" indent="0">
              <a:spcBef>
                <a:spcPts val="0"/>
              </a:spcBef>
              <a:buNone/>
              <a:defRPr sz="1500" b="1">
                <a:latin typeface="+mn-lt"/>
              </a:defRPr>
            </a:lvl1pPr>
          </a:lstStyle>
          <a:p>
            <a:pPr lvl="0"/>
            <a:r>
              <a:rPr lang="en-GB" noProof="0"/>
              <a:t>Heading about topic</a:t>
            </a:r>
          </a:p>
        </p:txBody>
      </p:sp>
      <p:sp>
        <p:nvSpPr>
          <p:cNvPr id="27" name="Plassholder for tekst 30">
            <a:extLst>
              <a:ext uri="{FF2B5EF4-FFF2-40B4-BE49-F238E27FC236}">
                <a16:creationId xmlns:a16="http://schemas.microsoft.com/office/drawing/2014/main" id="{06F0FF76-77B8-7230-117D-321CEF3421E5}"/>
              </a:ext>
            </a:extLst>
          </p:cNvPr>
          <p:cNvSpPr>
            <a:spLocks noGrp="1"/>
          </p:cNvSpPr>
          <p:nvPr>
            <p:ph type="body" sz="quarter" idx="40" hasCustomPrompt="1"/>
          </p:nvPr>
        </p:nvSpPr>
        <p:spPr>
          <a:xfrm>
            <a:off x="766259" y="4551918"/>
            <a:ext cx="2557965"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37" name="Frihåndsform: figur 29">
            <a:extLst>
              <a:ext uri="{FF2B5EF4-FFF2-40B4-BE49-F238E27FC236}">
                <a16:creationId xmlns:a16="http://schemas.microsoft.com/office/drawing/2014/main" id="{71CE9966-0E73-B219-C2DC-3A02D196B987}"/>
              </a:ext>
            </a:extLst>
          </p:cNvPr>
          <p:cNvSpPr/>
          <p:nvPr userDrawn="1"/>
        </p:nvSpPr>
        <p:spPr>
          <a:xfrm>
            <a:off x="6608032" y="406566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8" name="Plassholder for overskrift">
            <a:extLst>
              <a:ext uri="{FF2B5EF4-FFF2-40B4-BE49-F238E27FC236}">
                <a16:creationId xmlns:a16="http://schemas.microsoft.com/office/drawing/2014/main" id="{CBEB0E6A-6214-50C8-4232-7759CB5C1072}"/>
              </a:ext>
            </a:extLst>
          </p:cNvPr>
          <p:cNvSpPr>
            <a:spLocks noGrp="1"/>
          </p:cNvSpPr>
          <p:nvPr>
            <p:ph type="body" sz="quarter" idx="41" hasCustomPrompt="1"/>
          </p:nvPr>
        </p:nvSpPr>
        <p:spPr>
          <a:xfrm>
            <a:off x="4066064" y="4288012"/>
            <a:ext cx="2537936" cy="252412"/>
          </a:xfrm>
        </p:spPr>
        <p:txBody>
          <a:bodyPr/>
          <a:lstStyle>
            <a:lvl1pPr marL="0" indent="0">
              <a:spcBef>
                <a:spcPts val="0"/>
              </a:spcBef>
              <a:buNone/>
              <a:defRPr sz="1500" b="1">
                <a:latin typeface="+mn-lt"/>
              </a:defRPr>
            </a:lvl1pPr>
          </a:lstStyle>
          <a:p>
            <a:pPr lvl="0"/>
            <a:r>
              <a:rPr lang="en-GB" noProof="0"/>
              <a:t>Heading about topic</a:t>
            </a:r>
          </a:p>
        </p:txBody>
      </p:sp>
      <p:sp>
        <p:nvSpPr>
          <p:cNvPr id="41" name="Plassholder for tekst 30">
            <a:extLst>
              <a:ext uri="{FF2B5EF4-FFF2-40B4-BE49-F238E27FC236}">
                <a16:creationId xmlns:a16="http://schemas.microsoft.com/office/drawing/2014/main" id="{12D313A6-ACFF-AD22-E1AF-AF50C830F6CF}"/>
              </a:ext>
            </a:extLst>
          </p:cNvPr>
          <p:cNvSpPr>
            <a:spLocks noGrp="1"/>
          </p:cNvSpPr>
          <p:nvPr>
            <p:ph type="body" sz="quarter" idx="42" hasCustomPrompt="1"/>
          </p:nvPr>
        </p:nvSpPr>
        <p:spPr>
          <a:xfrm>
            <a:off x="4066064" y="4551918"/>
            <a:ext cx="2537936" cy="1034568"/>
          </a:xfrm>
        </p:spPr>
        <p:txBody>
          <a:bodyPr/>
          <a:lstStyle>
            <a:lvl1pPr marL="0" indent="0">
              <a:spcBef>
                <a:spcPts val="0"/>
              </a:spcBef>
              <a:buNone/>
              <a:defRPr sz="1000" b="0">
                <a:latin typeface="+mn-lt"/>
              </a:defRPr>
            </a:lvl1pPr>
          </a:lstStyle>
          <a:p>
            <a:pPr lvl="0"/>
            <a:r>
              <a:rPr lang="en-GB" noProof="0"/>
              <a:t>This slide should be used to showcase different customer cases in Innovation Norway. This box should describe the challenge of the case. Body text can be placed here and span up to six lines. Remember to include the heading Challenge in this box.</a:t>
            </a:r>
          </a:p>
        </p:txBody>
      </p:sp>
      <p:sp>
        <p:nvSpPr>
          <p:cNvPr id="45" name="Plassholder for fotokreditering">
            <a:extLst>
              <a:ext uri="{FF2B5EF4-FFF2-40B4-BE49-F238E27FC236}">
                <a16:creationId xmlns:a16="http://schemas.microsoft.com/office/drawing/2014/main" id="{853BBF5B-25D9-32C7-886F-05FA46549BB5}"/>
              </a:ext>
            </a:extLst>
          </p:cNvPr>
          <p:cNvSpPr>
            <a:spLocks noGrp="1"/>
          </p:cNvSpPr>
          <p:nvPr>
            <p:ph type="body" sz="quarter" idx="16" hasCustomPrompt="1"/>
          </p:nvPr>
        </p:nvSpPr>
        <p:spPr>
          <a:xfrm>
            <a:off x="8373533" y="6238082"/>
            <a:ext cx="3308880" cy="120674"/>
          </a:xfrm>
        </p:spPr>
        <p:txBody>
          <a:bodyPr>
            <a:noAutofit/>
          </a:bodyPr>
          <a:lstStyle>
            <a:lvl1pPr marL="0" indent="0" algn="r">
              <a:buNone/>
              <a:defRPr sz="700">
                <a:solidFill>
                  <a:schemeClr val="bg1"/>
                </a:solidFill>
              </a:defRPr>
            </a:lvl1pPr>
            <a:lvl2pPr marL="457200" indent="0">
              <a:buNone/>
              <a:defRPr sz="700"/>
            </a:lvl2pPr>
            <a:lvl3pPr marL="914400" indent="0">
              <a:buNone/>
              <a:defRPr sz="700"/>
            </a:lvl3pPr>
            <a:lvl4pPr marL="1371600" indent="0">
              <a:buNone/>
              <a:defRPr sz="700"/>
            </a:lvl4pPr>
            <a:lvl5pPr marL="1828800" indent="0">
              <a:buNone/>
              <a:defRPr sz="700"/>
            </a:lvl5pPr>
          </a:lstStyle>
          <a:p>
            <a:pPr lvl="0"/>
            <a:r>
              <a:rPr lang="en-GB" noProof="0"/>
              <a:t>Photo credit</a:t>
            </a:r>
          </a:p>
          <a:p>
            <a:pPr lvl="0"/>
            <a:endParaRPr lang="en-GB" noProof="0"/>
          </a:p>
        </p:txBody>
      </p:sp>
      <p:sp>
        <p:nvSpPr>
          <p:cNvPr id="48" name="Frihåndsform: figur 42">
            <a:extLst>
              <a:ext uri="{FF2B5EF4-FFF2-40B4-BE49-F238E27FC236}">
                <a16:creationId xmlns:a16="http://schemas.microsoft.com/office/drawing/2014/main" id="{81CB45BD-3354-6FA9-0E09-800B89F8675E}"/>
              </a:ext>
              <a:ext uri="{C183D7F6-B498-43B3-948B-1728B52AA6E4}">
                <adec:decorative xmlns:adec="http://schemas.microsoft.com/office/drawing/2017/decorative" val="1"/>
              </a:ext>
            </a:extLst>
          </p:cNvPr>
          <p:cNvSpPr/>
          <p:nvPr userDrawn="1"/>
        </p:nvSpPr>
        <p:spPr>
          <a:xfrm rot="5400000">
            <a:off x="3301043" y="35552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accent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193928673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6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50000" y="3557966"/>
            <a:ext cx="5332412" cy="1269621"/>
          </a:xfrm>
          <a:prstGeom prst="rect">
            <a:avLst/>
          </a:prstGeom>
        </p:spPr>
      </p:pic>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9" name="Frihåndsform: figur 8">
            <a:extLst>
              <a:ext uri="{FF2B5EF4-FFF2-40B4-BE49-F238E27FC236}">
                <a16:creationId xmlns:a16="http://schemas.microsoft.com/office/drawing/2014/main" id="{1695846D-CD60-900B-08BF-818B99D18FE5}"/>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C4B2B99-34AA-8702-AACC-15385FD88122}"/>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E65E6802-00B2-795C-7C8B-ACABF8A001C6}"/>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905C3DCA-5F75-D291-5308-817E6C8B5D8D}"/>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6" name="Frihåndsform: figur 15">
            <a:extLst>
              <a:ext uri="{FF2B5EF4-FFF2-40B4-BE49-F238E27FC236}">
                <a16:creationId xmlns:a16="http://schemas.microsoft.com/office/drawing/2014/main" id="{B56A778B-A7EC-EE37-F128-85057DF6E07B}"/>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17A8CD07-648F-E3EC-4245-D931D5506198}"/>
              </a:ext>
              <a:ext uri="{C183D7F6-B498-43B3-948B-1728B52AA6E4}">
                <adec:decorative xmlns:adec="http://schemas.microsoft.com/office/drawing/2017/decorative" val="1"/>
              </a:ext>
            </a:extLst>
          </p:cNvPr>
          <p:cNvSpPr/>
          <p:nvPr userDrawn="1"/>
        </p:nvSpPr>
        <p:spPr>
          <a:xfrm>
            <a:off x="5588075" y="507879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533357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763588" y="5309060"/>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763588" y="5572966"/>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763588" y="378626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763588" y="405017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762000" y="2253718"/>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762000" y="2517624"/>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six points in a tidy manner.</a:t>
            </a:r>
          </a:p>
        </p:txBody>
      </p:sp>
    </p:spTree>
    <p:extLst>
      <p:ext uri="{BB962C8B-B14F-4D97-AF65-F5344CB8AC3E}">
        <p14:creationId xmlns:p14="http://schemas.microsoft.com/office/powerpoint/2010/main" val="1261067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kst og 4 poeng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5332412" cy="976229"/>
          </a:xfrm>
        </p:spPr>
        <p:txBody>
          <a:bodyPr/>
          <a:lstStyle/>
          <a:p>
            <a:r>
              <a:rPr lang="en-GB" noProof="0"/>
              <a:t>Heading</a:t>
            </a:r>
          </a:p>
        </p:txBody>
      </p:sp>
      <p:sp>
        <p:nvSpPr>
          <p:cNvPr id="9" name="Plassholder for innhold 2">
            <a:extLst>
              <a:ext uri="{FF2B5EF4-FFF2-40B4-BE49-F238E27FC236}">
                <a16:creationId xmlns:a16="http://schemas.microsoft.com/office/drawing/2014/main" id="{DC85B7F9-03D7-0541-3AC8-49EEB0FE9225}"/>
              </a:ext>
            </a:extLst>
          </p:cNvPr>
          <p:cNvSpPr>
            <a:spLocks noGrp="1"/>
          </p:cNvSpPr>
          <p:nvPr>
            <p:ph idx="1" hasCustomPrompt="1"/>
          </p:nvPr>
        </p:nvSpPr>
        <p:spPr>
          <a:xfrm>
            <a:off x="509542" y="2020012"/>
            <a:ext cx="5332411" cy="3821988"/>
          </a:xfrm>
        </p:spPr>
        <p:txBody>
          <a:bodyPr/>
          <a:lstStyle>
            <a:lvl1pPr marL="0" indent="0">
              <a:buNone/>
              <a:defRPr/>
            </a:lvl1pPr>
          </a:lstStyle>
          <a:p>
            <a:pPr lvl="0"/>
            <a:r>
              <a:rPr lang="en-GB" noProof="0"/>
              <a:t>This is body text that can be quite long. It is set in 15 pt Regular. This slide can be used to highlight four different points instead of using a bullet list.</a:t>
            </a:r>
          </a:p>
          <a:p>
            <a:pPr lvl="0"/>
            <a:r>
              <a:rPr lang="en-GB" noProof="0"/>
              <a:t>Click to edit text styles in the template</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Frihåndsform: figur 15">
            <a:extLst>
              <a:ext uri="{FF2B5EF4-FFF2-40B4-BE49-F238E27FC236}">
                <a16:creationId xmlns:a16="http://schemas.microsoft.com/office/drawing/2014/main" id="{CC64165A-F80E-F686-0D7C-39D0AE55A5BE}"/>
              </a:ext>
              <a:ext uri="{C183D7F6-B498-43B3-948B-1728B52AA6E4}">
                <adec:decorative xmlns:adec="http://schemas.microsoft.com/office/drawing/2017/decorative" val="1"/>
              </a:ext>
            </a:extLst>
          </p:cNvPr>
          <p:cNvSpPr/>
          <p:nvPr/>
        </p:nvSpPr>
        <p:spPr>
          <a:xfrm>
            <a:off x="6351588" y="512763"/>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8" name="Frihåndsform: figur 17">
            <a:extLst>
              <a:ext uri="{FF2B5EF4-FFF2-40B4-BE49-F238E27FC236}">
                <a16:creationId xmlns:a16="http://schemas.microsoft.com/office/drawing/2014/main" id="{4FE2B097-F074-A0A4-26BC-05168FE17032}"/>
              </a:ext>
              <a:ext uri="{C183D7F6-B498-43B3-948B-1728B52AA6E4}">
                <adec:decorative xmlns:adec="http://schemas.microsoft.com/office/drawing/2017/decorative" val="1"/>
              </a:ext>
            </a:extLst>
          </p:cNvPr>
          <p:cNvSpPr/>
          <p:nvPr/>
        </p:nvSpPr>
        <p:spPr>
          <a:xfrm>
            <a:off x="11430075"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4EC19FB7-7F4A-E000-7F4F-07B1CB36C9F5}"/>
              </a:ext>
              <a:ext uri="{C183D7F6-B498-43B3-948B-1728B52AA6E4}">
                <adec:decorative xmlns:adec="http://schemas.microsoft.com/office/drawing/2017/decorative" val="1"/>
              </a:ext>
            </a:extLst>
          </p:cNvPr>
          <p:cNvSpPr/>
          <p:nvPr/>
        </p:nvSpPr>
        <p:spPr>
          <a:xfrm>
            <a:off x="11430075" y="766687"/>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A09EF667-C7FD-FD4B-0F1D-7C4DD16BDE03}"/>
              </a:ext>
              <a:ext uri="{C183D7F6-B498-43B3-948B-1728B52AA6E4}">
                <adec:decorative xmlns:adec="http://schemas.microsoft.com/office/drawing/2017/decorative" val="1"/>
              </a:ext>
            </a:extLst>
          </p:cNvPr>
          <p:cNvSpPr/>
          <p:nvPr/>
        </p:nvSpPr>
        <p:spPr>
          <a:xfrm>
            <a:off x="11430075" y="1020611"/>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1" name="Frihåndsform: figur 20">
            <a:extLst>
              <a:ext uri="{FF2B5EF4-FFF2-40B4-BE49-F238E27FC236}">
                <a16:creationId xmlns:a16="http://schemas.microsoft.com/office/drawing/2014/main" id="{61AC04D4-06D6-AF2D-A656-A2FEE33870E3}"/>
              </a:ext>
              <a:ext uri="{C183D7F6-B498-43B3-948B-1728B52AA6E4}">
                <adec:decorative xmlns:adec="http://schemas.microsoft.com/office/drawing/2017/decorative" val="1"/>
              </a:ext>
            </a:extLst>
          </p:cNvPr>
          <p:cNvSpPr/>
          <p:nvPr/>
        </p:nvSpPr>
        <p:spPr>
          <a:xfrm>
            <a:off x="11176151"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6604000" y="734103"/>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6604000" y="998009"/>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6604000" y="226068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6604000" y="252458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0" name="Frihåndsform: figur 9">
            <a:extLst>
              <a:ext uri="{FF2B5EF4-FFF2-40B4-BE49-F238E27FC236}">
                <a16:creationId xmlns:a16="http://schemas.microsoft.com/office/drawing/2014/main" id="{7C2726DD-2694-53C4-10DD-AF16DB6DC539}"/>
              </a:ext>
              <a:ext uri="{C183D7F6-B498-43B3-948B-1728B52AA6E4}">
                <adec:decorative xmlns:adec="http://schemas.microsoft.com/office/drawing/2017/decorative" val="1"/>
              </a:ext>
            </a:extLst>
          </p:cNvPr>
          <p:cNvSpPr/>
          <p:nvPr/>
        </p:nvSpPr>
        <p:spPr>
          <a:xfrm>
            <a:off x="6350000" y="3557966"/>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2E92DE47-88F0-E29A-1F6D-B17909133048}"/>
              </a:ext>
              <a:ext uri="{C183D7F6-B498-43B3-948B-1728B52AA6E4}">
                <adec:decorative xmlns:adec="http://schemas.microsoft.com/office/drawing/2017/decorative" val="1"/>
              </a:ext>
            </a:extLst>
          </p:cNvPr>
          <p:cNvSpPr/>
          <p:nvPr/>
        </p:nvSpPr>
        <p:spPr>
          <a:xfrm>
            <a:off x="11428487" y="355796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6604000" y="3781861"/>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6604000" y="4045767"/>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6604000" y="5322507"/>
            <a:ext cx="4451350"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6604000" y="5586413"/>
            <a:ext cx="4451350" cy="562881"/>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2456792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4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1117282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2"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grpSp>
        <p:nvGrpSpPr>
          <p:cNvPr id="40" name="Gruppe 39">
            <a:extLst>
              <a:ext uri="{FF2B5EF4-FFF2-40B4-BE49-F238E27FC236}">
                <a16:creationId xmlns:a16="http://schemas.microsoft.com/office/drawing/2014/main" id="{1E8BA61A-0B97-DD85-3657-387CB3C6B915}"/>
              </a:ext>
              <a:ext uri="{C183D7F6-B498-43B3-948B-1728B52AA6E4}">
                <adec:decorative xmlns:adec="http://schemas.microsoft.com/office/drawing/2017/decorative" val="1"/>
              </a:ext>
            </a:extLst>
          </p:cNvPr>
          <p:cNvGrpSpPr/>
          <p:nvPr userDrawn="1"/>
        </p:nvGrpSpPr>
        <p:grpSpPr>
          <a:xfrm>
            <a:off x="509588" y="2032378"/>
            <a:ext cx="5332412" cy="1523622"/>
            <a:chOff x="509588" y="2032378"/>
            <a:chExt cx="5332412" cy="1523622"/>
          </a:xfrm>
        </p:grpSpPr>
        <p:sp>
          <p:nvSpPr>
            <p:cNvPr id="12" name="Frihåndsform: figur 11">
              <a:extLst>
                <a:ext uri="{FF2B5EF4-FFF2-40B4-BE49-F238E27FC236}">
                  <a16:creationId xmlns:a16="http://schemas.microsoft.com/office/drawing/2014/main" id="{E2718AFE-BAD0-F773-E8FE-7F9451F94337}"/>
                </a:ext>
              </a:extLst>
            </p:cNvPr>
            <p:cNvSpPr/>
            <p:nvPr/>
          </p:nvSpPr>
          <p:spPr>
            <a:xfrm>
              <a:off x="509588" y="2032378"/>
              <a:ext cx="5332412" cy="1523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C5F639BA-BDB2-DDF8-D2FC-892AE5139D63}"/>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9" name="Frihåndsform: figur 38">
              <a:extLst>
                <a:ext uri="{FF2B5EF4-FFF2-40B4-BE49-F238E27FC236}">
                  <a16:creationId xmlns:a16="http://schemas.microsoft.com/office/drawing/2014/main" id="{07776F89-8E87-3A9B-10C5-4C03E8326973}"/>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gr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514169"/>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2030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2" name="Frihåndsform: figur 41">
            <a:extLst>
              <a:ext uri="{FF2B5EF4-FFF2-40B4-BE49-F238E27FC236}">
                <a16:creationId xmlns:a16="http://schemas.microsoft.com/office/drawing/2014/main" id="{D1584B6C-A027-B255-008E-B501C3CCCB47}"/>
              </a:ext>
              <a:ext uri="{C183D7F6-B498-43B3-948B-1728B52AA6E4}">
                <adec:decorative xmlns:adec="http://schemas.microsoft.com/office/drawing/2017/decorative" val="1"/>
              </a:ext>
            </a:extLst>
          </p:cNvPr>
          <p:cNvSpPr/>
          <p:nvPr/>
        </p:nvSpPr>
        <p:spPr>
          <a:xfrm>
            <a:off x="6350000" y="4064365"/>
            <a:ext cx="5332412" cy="1522048"/>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43" name="Frihåndsform: figur 42">
            <a:extLst>
              <a:ext uri="{FF2B5EF4-FFF2-40B4-BE49-F238E27FC236}">
                <a16:creationId xmlns:a16="http://schemas.microsoft.com/office/drawing/2014/main" id="{36EDC6C2-827F-E454-881B-2111B12C219E}"/>
              </a:ext>
              <a:ext uri="{C183D7F6-B498-43B3-948B-1728B52AA6E4}">
                <adec:decorative xmlns:adec="http://schemas.microsoft.com/office/drawing/2017/decorative" val="1"/>
              </a:ext>
            </a:extLst>
          </p:cNvPr>
          <p:cNvSpPr/>
          <p:nvPr/>
        </p:nvSpPr>
        <p:spPr>
          <a:xfrm rot="5400000">
            <a:off x="11428487" y="5332498"/>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rgbClr val="FFFFFF"/>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85924" y="2253718"/>
            <a:ext cx="2927426"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85923" y="2517624"/>
            <a:ext cx="330049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4288260"/>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2" y="4552166"/>
            <a:ext cx="3300410"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18" name="Frihåndsform: figur 17">
            <a:extLst>
              <a:ext uri="{FF2B5EF4-FFF2-40B4-BE49-F238E27FC236}">
                <a16:creationId xmlns:a16="http://schemas.microsoft.com/office/drawing/2014/main" id="{AFC2DFC5-F92C-4F9F-61D8-7D4C3430BCE3}"/>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4052886"/>
            <a:ext cx="5332412" cy="1533527"/>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5922" y="4283154"/>
            <a:ext cx="2929015"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5922" y="4547060"/>
            <a:ext cx="3300491" cy="858034"/>
          </a:xfrm>
        </p:spPr>
        <p:txBody>
          <a:bodyPr/>
          <a:lstStyle>
            <a:lvl1pPr marL="0" indent="0">
              <a:spcBef>
                <a:spcPts val="0"/>
              </a:spcBef>
              <a:buNone/>
              <a:defRPr b="0">
                <a:latin typeface="+mn-lt"/>
              </a:defRPr>
            </a:lvl1pPr>
          </a:lstStyle>
          <a:p>
            <a:pPr lvl="0"/>
            <a:r>
              <a:rPr lang="en-GB" noProof="0"/>
              <a:t>Body text can be placed here and span up to two lines. This slide is used to show four points in a tidy manner.</a:t>
            </a:r>
          </a:p>
        </p:txBody>
      </p:sp>
      <p:sp>
        <p:nvSpPr>
          <p:cNvPr id="23" name="Frihåndsform: figur 22">
            <a:extLst>
              <a:ext uri="{FF2B5EF4-FFF2-40B4-BE49-F238E27FC236}">
                <a16:creationId xmlns:a16="http://schemas.microsoft.com/office/drawing/2014/main" id="{213697D8-A819-9023-8939-225EEB0443DE}"/>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46" name="Frihåndsform: figur 45">
            <a:extLst>
              <a:ext uri="{FF2B5EF4-FFF2-40B4-BE49-F238E27FC236}">
                <a16:creationId xmlns:a16="http://schemas.microsoft.com/office/drawing/2014/main" id="{D7446AF0-281F-5F2D-E3BB-2735D930C4D9}"/>
              </a:ext>
              <a:ext uri="{C183D7F6-B498-43B3-948B-1728B52AA6E4}">
                <adec:decorative xmlns:adec="http://schemas.microsoft.com/office/drawing/2017/decorative" val="1"/>
              </a:ext>
            </a:extLst>
          </p:cNvPr>
          <p:cNvSpPr/>
          <p:nvPr userDrawn="1"/>
        </p:nvSpPr>
        <p:spPr>
          <a:xfrm>
            <a:off x="5586413" y="533241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10" name="Plassholder for bilde 15">
            <a:extLst>
              <a:ext uri="{FF2B5EF4-FFF2-40B4-BE49-F238E27FC236}">
                <a16:creationId xmlns:a16="http://schemas.microsoft.com/office/drawing/2014/main" id="{8BED4A11-F604-9F5C-46BD-D02EFF575711}"/>
              </a:ext>
            </a:extLst>
          </p:cNvPr>
          <p:cNvSpPr>
            <a:spLocks noGrp="1"/>
          </p:cNvSpPr>
          <p:nvPr>
            <p:ph type="pic" sz="quarter" idx="39" hasCustomPrompt="1"/>
          </p:nvPr>
        </p:nvSpPr>
        <p:spPr>
          <a:xfrm>
            <a:off x="509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4" name="Plassholder for bilde 15">
            <a:extLst>
              <a:ext uri="{FF2B5EF4-FFF2-40B4-BE49-F238E27FC236}">
                <a16:creationId xmlns:a16="http://schemas.microsoft.com/office/drawing/2014/main" id="{76A5B51F-AE97-C6E2-F4DD-12CF968CE077}"/>
              </a:ext>
            </a:extLst>
          </p:cNvPr>
          <p:cNvSpPr>
            <a:spLocks noGrp="1"/>
          </p:cNvSpPr>
          <p:nvPr>
            <p:ph type="pic" sz="quarter" idx="40" hasCustomPrompt="1"/>
          </p:nvPr>
        </p:nvSpPr>
        <p:spPr>
          <a:xfrm>
            <a:off x="509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5" name="Plassholder for bilde 15">
            <a:extLst>
              <a:ext uri="{FF2B5EF4-FFF2-40B4-BE49-F238E27FC236}">
                <a16:creationId xmlns:a16="http://schemas.microsoft.com/office/drawing/2014/main" id="{B772F35D-6678-600B-62AD-B23443807FC4}"/>
              </a:ext>
            </a:extLst>
          </p:cNvPr>
          <p:cNvSpPr>
            <a:spLocks noGrp="1"/>
          </p:cNvSpPr>
          <p:nvPr>
            <p:ph type="pic" sz="quarter" idx="41" hasCustomPrompt="1"/>
          </p:nvPr>
        </p:nvSpPr>
        <p:spPr>
          <a:xfrm>
            <a:off x="6351588" y="2030412"/>
            <a:ext cx="1522412" cy="1523622"/>
          </a:xfrm>
          <a:solidFill>
            <a:schemeClr val="accent4"/>
          </a:solidFill>
        </p:spPr>
        <p:txBody>
          <a:bodyPr/>
          <a:lstStyle>
            <a:lvl1pPr marL="0" indent="0" algn="ctr">
              <a:buNone/>
              <a:defRPr sz="1200"/>
            </a:lvl1pPr>
          </a:lstStyle>
          <a:p>
            <a:r>
              <a:rPr lang="en-GB" noProof="0"/>
              <a:t>Click on the icon to add an image</a:t>
            </a:r>
          </a:p>
        </p:txBody>
      </p:sp>
      <p:sp>
        <p:nvSpPr>
          <p:cNvPr id="17" name="Plassholder for bilde 15">
            <a:extLst>
              <a:ext uri="{FF2B5EF4-FFF2-40B4-BE49-F238E27FC236}">
                <a16:creationId xmlns:a16="http://schemas.microsoft.com/office/drawing/2014/main" id="{E34658DF-5587-6A18-DE7B-94DF9D35AB68}"/>
              </a:ext>
            </a:extLst>
          </p:cNvPr>
          <p:cNvSpPr>
            <a:spLocks noGrp="1"/>
          </p:cNvSpPr>
          <p:nvPr>
            <p:ph type="pic" sz="quarter" idx="42" hasCustomPrompt="1"/>
          </p:nvPr>
        </p:nvSpPr>
        <p:spPr>
          <a:xfrm>
            <a:off x="6351588" y="4060799"/>
            <a:ext cx="1522412" cy="1523622"/>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20417800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6 poenger med bilder">
    <p:spTree>
      <p:nvGrpSpPr>
        <p:cNvPr id="1" name=""/>
        <p:cNvGrpSpPr/>
        <p:nvPr/>
      </p:nvGrpSpPr>
      <p:grpSpPr>
        <a:xfrm>
          <a:off x="0" y="0"/>
          <a:ext cx="0" cy="0"/>
          <a:chOff x="0" y="0"/>
          <a:chExt cx="0" cy="0"/>
        </a:xfrm>
      </p:grpSpPr>
      <p:sp>
        <p:nvSpPr>
          <p:cNvPr id="6" name="Plassholder for stikktittel">
            <a:extLst>
              <a:ext uri="{FF2B5EF4-FFF2-40B4-BE49-F238E27FC236}">
                <a16:creationId xmlns:a16="http://schemas.microsoft.com/office/drawing/2014/main" id="{CD0CE8AF-E1D5-447A-8641-DEF1B00846AD}"/>
              </a:ext>
            </a:extLst>
          </p:cNvPr>
          <p:cNvSpPr>
            <a:spLocks noGrp="1"/>
          </p:cNvSpPr>
          <p:nvPr>
            <p:ph type="body" sz="quarter" idx="14" hasCustomPrompt="1"/>
          </p:nvPr>
        </p:nvSpPr>
        <p:spPr>
          <a:xfrm>
            <a:off x="509590" y="496117"/>
            <a:ext cx="5332412"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4103CD8-DC4B-1EAC-E4B7-A853F1896FA8}"/>
              </a:ext>
            </a:extLst>
          </p:cNvPr>
          <p:cNvSpPr>
            <a:spLocks noGrp="1"/>
          </p:cNvSpPr>
          <p:nvPr>
            <p:ph type="title" hasCustomPrompt="1"/>
          </p:nvPr>
        </p:nvSpPr>
        <p:spPr>
          <a:xfrm>
            <a:off x="509589" y="766764"/>
            <a:ext cx="11172824" cy="976229"/>
          </a:xfrm>
        </p:spPr>
        <p:txBody>
          <a:bodyPr/>
          <a:lstStyle/>
          <a:p>
            <a:r>
              <a:rPr lang="en-GB" noProof="0"/>
              <a:t>Heading</a:t>
            </a:r>
          </a:p>
        </p:txBody>
      </p:sp>
      <p:sp>
        <p:nvSpPr>
          <p:cNvPr id="3" name="Plassholder for dato 2">
            <a:extLst>
              <a:ext uri="{FF2B5EF4-FFF2-40B4-BE49-F238E27FC236}">
                <a16:creationId xmlns:a16="http://schemas.microsoft.com/office/drawing/2014/main" id="{23DA3595-0D76-FC7F-CE98-A2771164E21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4" name="Plassholder for bunntekst 3">
            <a:extLst>
              <a:ext uri="{FF2B5EF4-FFF2-40B4-BE49-F238E27FC236}">
                <a16:creationId xmlns:a16="http://schemas.microsoft.com/office/drawing/2014/main" id="{A8C16737-31A4-6AA3-36AE-0BE2577D1271}"/>
              </a:ext>
            </a:extLst>
          </p:cNvPr>
          <p:cNvSpPr>
            <a:spLocks noGrp="1"/>
          </p:cNvSpPr>
          <p:nvPr>
            <p:ph type="ftr" sz="quarter" idx="11"/>
          </p:nvPr>
        </p:nvSpPr>
        <p:spPr/>
        <p:txBody>
          <a:bodyPr/>
          <a:lstStyle/>
          <a:p>
            <a:endParaRPr lang="en-GB" noProof="0"/>
          </a:p>
        </p:txBody>
      </p:sp>
      <p:sp>
        <p:nvSpPr>
          <p:cNvPr id="5" name="Plassholder for lysbildenummer 4">
            <a:extLst>
              <a:ext uri="{FF2B5EF4-FFF2-40B4-BE49-F238E27FC236}">
                <a16:creationId xmlns:a16="http://schemas.microsoft.com/office/drawing/2014/main" id="{C6A46AD8-B713-9AE7-6379-37F6049140CD}"/>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9" name="Frihåndsform: figur 8">
            <a:extLst>
              <a:ext uri="{FF2B5EF4-FFF2-40B4-BE49-F238E27FC236}">
                <a16:creationId xmlns:a16="http://schemas.microsoft.com/office/drawing/2014/main" id="{C09BD250-C44D-AC25-A58B-683614914FD7}"/>
              </a:ext>
              <a:ext uri="{C183D7F6-B498-43B3-948B-1728B52AA6E4}">
                <adec:decorative xmlns:adec="http://schemas.microsoft.com/office/drawing/2017/decorative" val="1"/>
              </a:ext>
            </a:extLst>
          </p:cNvPr>
          <p:cNvSpPr/>
          <p:nvPr/>
        </p:nvSpPr>
        <p:spPr>
          <a:xfrm>
            <a:off x="509588" y="2032378"/>
            <a:ext cx="5332412" cy="1269622"/>
          </a:xfrm>
          <a:custGeom>
            <a:avLst/>
            <a:gdLst>
              <a:gd name="connsiteX0" fmla="*/ 0 w 5332412"/>
              <a:gd name="connsiteY0" fmla="*/ 0 h 1269622"/>
              <a:gd name="connsiteX1" fmla="*/ 5332412 w 5332412"/>
              <a:gd name="connsiteY1" fmla="*/ 0 h 1269622"/>
              <a:gd name="connsiteX2" fmla="*/ 5332412 w 5332412"/>
              <a:gd name="connsiteY2" fmla="*/ 1269622 h 1269622"/>
              <a:gd name="connsiteX3" fmla="*/ 0 w 5332412"/>
              <a:gd name="connsiteY3" fmla="*/ 1269622 h 1269622"/>
            </a:gdLst>
            <a:ahLst/>
            <a:cxnLst>
              <a:cxn ang="0">
                <a:pos x="connsiteX0" y="connsiteY0"/>
              </a:cxn>
              <a:cxn ang="0">
                <a:pos x="connsiteX1" y="connsiteY1"/>
              </a:cxn>
              <a:cxn ang="0">
                <a:pos x="connsiteX2" y="connsiteY2"/>
              </a:cxn>
              <a:cxn ang="0">
                <a:pos x="connsiteX3" y="connsiteY3"/>
              </a:cxn>
            </a:cxnLst>
            <a:rect l="l" t="t" r="r" b="b"/>
            <a:pathLst>
              <a:path w="5332412" h="1269622">
                <a:moveTo>
                  <a:pt x="0" y="0"/>
                </a:moveTo>
                <a:lnTo>
                  <a:pt x="5332412" y="0"/>
                </a:lnTo>
                <a:lnTo>
                  <a:pt x="5332412" y="1269622"/>
                </a:lnTo>
                <a:lnTo>
                  <a:pt x="0" y="1269622"/>
                </a:lnTo>
                <a:close/>
              </a:path>
            </a:pathLst>
          </a:custGeom>
          <a:solidFill>
            <a:srgbClr val="F2F2F2"/>
          </a:solidFill>
          <a:ln w="12677" cap="flat">
            <a:noFill/>
            <a:prstDash val="solid"/>
            <a:miter/>
          </a:ln>
        </p:spPr>
        <p:txBody>
          <a:bodyPr rtlCol="0" anchor="ctr"/>
          <a:lstStyle/>
          <a:p>
            <a:endParaRPr lang="en-GB" noProof="0"/>
          </a:p>
        </p:txBody>
      </p:sp>
      <p:sp>
        <p:nvSpPr>
          <p:cNvPr id="10" name="Frihåndsform: figur 9">
            <a:extLst>
              <a:ext uri="{FF2B5EF4-FFF2-40B4-BE49-F238E27FC236}">
                <a16:creationId xmlns:a16="http://schemas.microsoft.com/office/drawing/2014/main" id="{1E784AEE-CF2D-D2E3-E1D7-AC958BD2F32E}"/>
              </a:ext>
              <a:ext uri="{C183D7F6-B498-43B3-948B-1728B52AA6E4}">
                <adec:decorative xmlns:adec="http://schemas.microsoft.com/office/drawing/2017/decorative" val="1"/>
              </a:ext>
            </a:extLst>
          </p:cNvPr>
          <p:cNvSpPr/>
          <p:nvPr/>
        </p:nvSpPr>
        <p:spPr>
          <a:xfrm>
            <a:off x="5588075"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2" name="Frihåndsform: figur 11">
            <a:extLst>
              <a:ext uri="{FF2B5EF4-FFF2-40B4-BE49-F238E27FC236}">
                <a16:creationId xmlns:a16="http://schemas.microsoft.com/office/drawing/2014/main" id="{AC2DAD4E-EECB-6180-D8AF-FFFC93FA71B1}"/>
              </a:ext>
              <a:ext uri="{C183D7F6-B498-43B3-948B-1728B52AA6E4}">
                <adec:decorative xmlns:adec="http://schemas.microsoft.com/office/drawing/2017/decorative" val="1"/>
              </a:ext>
            </a:extLst>
          </p:cNvPr>
          <p:cNvSpPr/>
          <p:nvPr/>
        </p:nvSpPr>
        <p:spPr>
          <a:xfrm>
            <a:off x="5588075" y="2286302"/>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13" name="Frihåndsform: figur 12">
            <a:extLst>
              <a:ext uri="{FF2B5EF4-FFF2-40B4-BE49-F238E27FC236}">
                <a16:creationId xmlns:a16="http://schemas.microsoft.com/office/drawing/2014/main" id="{298FDD38-1DFE-585F-1062-9513E5BF1743}"/>
              </a:ext>
              <a:ext uri="{C183D7F6-B498-43B3-948B-1728B52AA6E4}">
                <adec:decorative xmlns:adec="http://schemas.microsoft.com/office/drawing/2017/decorative" val="1"/>
              </a:ext>
            </a:extLst>
          </p:cNvPr>
          <p:cNvSpPr/>
          <p:nvPr/>
        </p:nvSpPr>
        <p:spPr>
          <a:xfrm>
            <a:off x="5588075" y="254022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26" name="Frihåndsform: figur 25">
            <a:extLst>
              <a:ext uri="{FF2B5EF4-FFF2-40B4-BE49-F238E27FC236}">
                <a16:creationId xmlns:a16="http://schemas.microsoft.com/office/drawing/2014/main" id="{BF6121F4-DD69-91E2-18BA-3EEFE157FD15}"/>
              </a:ext>
              <a:ext uri="{C183D7F6-B498-43B3-948B-1728B52AA6E4}">
                <adec:decorative xmlns:adec="http://schemas.microsoft.com/office/drawing/2017/decorative" val="1"/>
              </a:ext>
            </a:extLst>
          </p:cNvPr>
          <p:cNvSpPr/>
          <p:nvPr/>
        </p:nvSpPr>
        <p:spPr>
          <a:xfrm>
            <a:off x="5334151" y="203237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FFFFFF"/>
          </a:solidFill>
          <a:ln w="12677" cap="flat">
            <a:noFill/>
            <a:prstDash val="solid"/>
            <a:miter/>
          </a:ln>
        </p:spPr>
        <p:txBody>
          <a:bodyPr rtlCol="0" anchor="ctr"/>
          <a:lstStyle/>
          <a:p>
            <a:endParaRPr lang="en-GB" noProof="0"/>
          </a:p>
        </p:txBody>
      </p:sp>
      <p:sp>
        <p:nvSpPr>
          <p:cNvPr id="8" name="Frihåndsform: figur 7">
            <a:extLst>
              <a:ext uri="{FF2B5EF4-FFF2-40B4-BE49-F238E27FC236}">
                <a16:creationId xmlns:a16="http://schemas.microsoft.com/office/drawing/2014/main" id="{DEEA943C-FB0F-1835-8738-72F3527342D5}"/>
              </a:ext>
              <a:ext uri="{C183D7F6-B498-43B3-948B-1728B52AA6E4}">
                <adec:decorative xmlns:adec="http://schemas.microsoft.com/office/drawing/2017/decorative" val="1"/>
              </a:ext>
            </a:extLst>
          </p:cNvPr>
          <p:cNvSpPr/>
          <p:nvPr/>
        </p:nvSpPr>
        <p:spPr>
          <a:xfrm>
            <a:off x="6350000" y="2030413"/>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1" name="Frihåndsform: figur 10">
            <a:extLst>
              <a:ext uri="{FF2B5EF4-FFF2-40B4-BE49-F238E27FC236}">
                <a16:creationId xmlns:a16="http://schemas.microsoft.com/office/drawing/2014/main" id="{D12B686D-C80C-B596-8355-0975D50E4D8C}"/>
              </a:ext>
              <a:ext uri="{C183D7F6-B498-43B3-948B-1728B52AA6E4}">
                <adec:decorative xmlns:adec="http://schemas.microsoft.com/office/drawing/2017/decorative" val="1"/>
              </a:ext>
            </a:extLst>
          </p:cNvPr>
          <p:cNvSpPr/>
          <p:nvPr/>
        </p:nvSpPr>
        <p:spPr>
          <a:xfrm>
            <a:off x="11428487" y="3048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pic>
        <p:nvPicPr>
          <p:cNvPr id="24" name="Grafikk 23">
            <a:extLst>
              <a:ext uri="{FF2B5EF4-FFF2-40B4-BE49-F238E27FC236}">
                <a16:creationId xmlns:a16="http://schemas.microsoft.com/office/drawing/2014/main" id="{47AE225F-69E6-7DD9-3A9D-E5B6ADFC82C4}"/>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6349999" y="3573115"/>
            <a:ext cx="5332412" cy="1269621"/>
          </a:xfrm>
          <a:prstGeom prst="rect">
            <a:avLst/>
          </a:prstGeom>
        </p:spPr>
      </p:pic>
      <p:sp>
        <p:nvSpPr>
          <p:cNvPr id="15" name="Frihåndsform: figur 14">
            <a:extLst>
              <a:ext uri="{FF2B5EF4-FFF2-40B4-BE49-F238E27FC236}">
                <a16:creationId xmlns:a16="http://schemas.microsoft.com/office/drawing/2014/main" id="{8B8EDFE0-B7F6-2413-2CB3-1C3C1E6D6E72}"/>
              </a:ext>
              <a:ext uri="{C183D7F6-B498-43B3-948B-1728B52AA6E4}">
                <adec:decorative xmlns:adec="http://schemas.microsoft.com/office/drawing/2017/decorative" val="1"/>
              </a:ext>
            </a:extLst>
          </p:cNvPr>
          <p:cNvSpPr/>
          <p:nvPr/>
        </p:nvSpPr>
        <p:spPr>
          <a:xfrm>
            <a:off x="6350000" y="5076825"/>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17" name="Frihåndsform: figur 16">
            <a:extLst>
              <a:ext uri="{FF2B5EF4-FFF2-40B4-BE49-F238E27FC236}">
                <a16:creationId xmlns:a16="http://schemas.microsoft.com/office/drawing/2014/main" id="{9E2861A1-9BDE-72D4-F603-47AFF876740A}"/>
              </a:ext>
              <a:ext uri="{C183D7F6-B498-43B3-948B-1728B52AA6E4}">
                <adec:decorative xmlns:adec="http://schemas.microsoft.com/office/drawing/2017/decorative" val="1"/>
              </a:ext>
            </a:extLst>
          </p:cNvPr>
          <p:cNvSpPr/>
          <p:nvPr/>
        </p:nvSpPr>
        <p:spPr>
          <a:xfrm>
            <a:off x="11428487" y="5076825"/>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rgbClr val="ED0000"/>
          </a:solidFill>
          <a:ln w="12677" cap="flat">
            <a:noFill/>
            <a:prstDash val="solid"/>
            <a:miter/>
          </a:ln>
        </p:spPr>
        <p:txBody>
          <a:bodyPr rtlCol="0" anchor="ctr"/>
          <a:lstStyle/>
          <a:p>
            <a:endParaRPr lang="en-GB" noProof="0"/>
          </a:p>
        </p:txBody>
      </p:sp>
      <p:sp>
        <p:nvSpPr>
          <p:cNvPr id="31" name="Plassholder for overskrift">
            <a:extLst>
              <a:ext uri="{FF2B5EF4-FFF2-40B4-BE49-F238E27FC236}">
                <a16:creationId xmlns:a16="http://schemas.microsoft.com/office/drawing/2014/main" id="{68237B08-2C5B-9217-2604-013E5BA2090C}"/>
              </a:ext>
            </a:extLst>
          </p:cNvPr>
          <p:cNvSpPr>
            <a:spLocks noGrp="1"/>
          </p:cNvSpPr>
          <p:nvPr>
            <p:ph type="body" sz="quarter" idx="27" hasCustomPrompt="1"/>
          </p:nvPr>
        </p:nvSpPr>
        <p:spPr>
          <a:xfrm>
            <a:off x="2256366" y="2253718"/>
            <a:ext cx="2956983" cy="252412"/>
          </a:xfrm>
        </p:spPr>
        <p:txBody>
          <a:bodyPr/>
          <a:lstStyle>
            <a:lvl1pPr marL="0" indent="0">
              <a:spcBef>
                <a:spcPts val="0"/>
              </a:spcBef>
              <a:buNone/>
              <a:defRPr b="1">
                <a:latin typeface="+mn-lt"/>
              </a:defRPr>
            </a:lvl1pPr>
          </a:lstStyle>
          <a:p>
            <a:pPr lvl="0"/>
            <a:r>
              <a:rPr lang="en-GB" noProof="0"/>
              <a:t>Heading about topic</a:t>
            </a:r>
          </a:p>
        </p:txBody>
      </p:sp>
      <p:sp>
        <p:nvSpPr>
          <p:cNvPr id="32" name="Plassholder for tekst 30">
            <a:extLst>
              <a:ext uri="{FF2B5EF4-FFF2-40B4-BE49-F238E27FC236}">
                <a16:creationId xmlns:a16="http://schemas.microsoft.com/office/drawing/2014/main" id="{F05B16C7-3C3D-E127-60C4-A642084D5845}"/>
              </a:ext>
            </a:extLst>
          </p:cNvPr>
          <p:cNvSpPr>
            <a:spLocks noGrp="1"/>
          </p:cNvSpPr>
          <p:nvPr>
            <p:ph type="body" sz="quarter" idx="28" hasCustomPrompt="1"/>
          </p:nvPr>
        </p:nvSpPr>
        <p:spPr>
          <a:xfrm>
            <a:off x="2256366" y="2517624"/>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3" name="Plassholder for overskrift">
            <a:extLst>
              <a:ext uri="{FF2B5EF4-FFF2-40B4-BE49-F238E27FC236}">
                <a16:creationId xmlns:a16="http://schemas.microsoft.com/office/drawing/2014/main" id="{3B5BDC39-77EE-A1D1-26B5-ADB9C74FA635}"/>
              </a:ext>
            </a:extLst>
          </p:cNvPr>
          <p:cNvSpPr>
            <a:spLocks noGrp="1"/>
          </p:cNvSpPr>
          <p:nvPr>
            <p:ph type="body" sz="quarter" idx="29" hasCustomPrompt="1"/>
          </p:nvPr>
        </p:nvSpPr>
        <p:spPr>
          <a:xfrm>
            <a:off x="8126412" y="2260681"/>
            <a:ext cx="2928937" cy="252412"/>
          </a:xfrm>
        </p:spPr>
        <p:txBody>
          <a:bodyPr/>
          <a:lstStyle>
            <a:lvl1pPr marL="0" indent="0">
              <a:spcBef>
                <a:spcPts val="0"/>
              </a:spcBef>
              <a:buNone/>
              <a:defRPr b="1">
                <a:latin typeface="+mn-lt"/>
              </a:defRPr>
            </a:lvl1pPr>
          </a:lstStyle>
          <a:p>
            <a:pPr lvl="0"/>
            <a:r>
              <a:rPr lang="en-GB" noProof="0"/>
              <a:t>Heading about topic</a:t>
            </a:r>
          </a:p>
        </p:txBody>
      </p:sp>
      <p:sp>
        <p:nvSpPr>
          <p:cNvPr id="34" name="Plassholder for tekst 30">
            <a:extLst>
              <a:ext uri="{FF2B5EF4-FFF2-40B4-BE49-F238E27FC236}">
                <a16:creationId xmlns:a16="http://schemas.microsoft.com/office/drawing/2014/main" id="{15B4885D-49B4-CA33-AEAB-5FD8DD315353}"/>
              </a:ext>
            </a:extLst>
          </p:cNvPr>
          <p:cNvSpPr>
            <a:spLocks noGrp="1"/>
          </p:cNvSpPr>
          <p:nvPr>
            <p:ph type="body" sz="quarter" idx="30" hasCustomPrompt="1"/>
          </p:nvPr>
        </p:nvSpPr>
        <p:spPr>
          <a:xfrm>
            <a:off x="8126412" y="252458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5" name="Plassholder for overskrift">
            <a:extLst>
              <a:ext uri="{FF2B5EF4-FFF2-40B4-BE49-F238E27FC236}">
                <a16:creationId xmlns:a16="http://schemas.microsoft.com/office/drawing/2014/main" id="{F01668F8-702C-A8FF-6383-BE4F4B7DE814}"/>
              </a:ext>
            </a:extLst>
          </p:cNvPr>
          <p:cNvSpPr>
            <a:spLocks noGrp="1"/>
          </p:cNvSpPr>
          <p:nvPr>
            <p:ph type="body" sz="quarter" idx="31" hasCustomPrompt="1"/>
          </p:nvPr>
        </p:nvSpPr>
        <p:spPr>
          <a:xfrm>
            <a:off x="8126412" y="3781861"/>
            <a:ext cx="2928938" cy="252412"/>
          </a:xfrm>
        </p:spPr>
        <p:txBody>
          <a:bodyPr/>
          <a:lstStyle>
            <a:lvl1pPr marL="0" indent="0">
              <a:spcBef>
                <a:spcPts val="0"/>
              </a:spcBef>
              <a:buNone/>
              <a:defRPr b="1">
                <a:latin typeface="+mn-lt"/>
              </a:defRPr>
            </a:lvl1pPr>
          </a:lstStyle>
          <a:p>
            <a:pPr lvl="0"/>
            <a:r>
              <a:rPr lang="en-GB" noProof="0"/>
              <a:t>Heading about topic</a:t>
            </a:r>
          </a:p>
        </p:txBody>
      </p:sp>
      <p:sp>
        <p:nvSpPr>
          <p:cNvPr id="36" name="Plassholder for tekst 30">
            <a:extLst>
              <a:ext uri="{FF2B5EF4-FFF2-40B4-BE49-F238E27FC236}">
                <a16:creationId xmlns:a16="http://schemas.microsoft.com/office/drawing/2014/main" id="{A02A2FE9-5A9B-A971-6175-16B7D389B0AD}"/>
              </a:ext>
            </a:extLst>
          </p:cNvPr>
          <p:cNvSpPr>
            <a:spLocks noGrp="1"/>
          </p:cNvSpPr>
          <p:nvPr>
            <p:ph type="body" sz="quarter" idx="32" hasCustomPrompt="1"/>
          </p:nvPr>
        </p:nvSpPr>
        <p:spPr>
          <a:xfrm>
            <a:off x="8126411" y="4045767"/>
            <a:ext cx="3240617"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37" name="Plassholder for overskrift">
            <a:extLst>
              <a:ext uri="{FF2B5EF4-FFF2-40B4-BE49-F238E27FC236}">
                <a16:creationId xmlns:a16="http://schemas.microsoft.com/office/drawing/2014/main" id="{775A2421-2746-1A50-577D-BEBC633B5CB5}"/>
              </a:ext>
            </a:extLst>
          </p:cNvPr>
          <p:cNvSpPr>
            <a:spLocks noGrp="1"/>
          </p:cNvSpPr>
          <p:nvPr>
            <p:ph type="body" sz="quarter" idx="33" hasCustomPrompt="1"/>
          </p:nvPr>
        </p:nvSpPr>
        <p:spPr>
          <a:xfrm>
            <a:off x="8126410" y="5322507"/>
            <a:ext cx="2928939" cy="252412"/>
          </a:xfrm>
        </p:spPr>
        <p:txBody>
          <a:bodyPr/>
          <a:lstStyle>
            <a:lvl1pPr marL="0" indent="0">
              <a:spcBef>
                <a:spcPts val="0"/>
              </a:spcBef>
              <a:buNone/>
              <a:defRPr b="1">
                <a:latin typeface="+mn-lt"/>
              </a:defRPr>
            </a:lvl1pPr>
          </a:lstStyle>
          <a:p>
            <a:pPr lvl="0"/>
            <a:r>
              <a:rPr lang="en-GB" noProof="0"/>
              <a:t>Heading about topic</a:t>
            </a:r>
          </a:p>
        </p:txBody>
      </p:sp>
      <p:sp>
        <p:nvSpPr>
          <p:cNvPr id="38" name="Plassholder for tekst 30">
            <a:extLst>
              <a:ext uri="{FF2B5EF4-FFF2-40B4-BE49-F238E27FC236}">
                <a16:creationId xmlns:a16="http://schemas.microsoft.com/office/drawing/2014/main" id="{7AAB8715-78AD-617F-E395-CB51FB97FB4B}"/>
              </a:ext>
            </a:extLst>
          </p:cNvPr>
          <p:cNvSpPr>
            <a:spLocks noGrp="1"/>
          </p:cNvSpPr>
          <p:nvPr>
            <p:ph type="body" sz="quarter" idx="34" hasCustomPrompt="1"/>
          </p:nvPr>
        </p:nvSpPr>
        <p:spPr>
          <a:xfrm>
            <a:off x="8126410" y="5586413"/>
            <a:ext cx="3240618"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18" name="Frihåndsform: figur 17">
            <a:extLst>
              <a:ext uri="{FF2B5EF4-FFF2-40B4-BE49-F238E27FC236}">
                <a16:creationId xmlns:a16="http://schemas.microsoft.com/office/drawing/2014/main" id="{AFC2DFC5-F92C-4F9F-61D8-7D4C3430BCE3}"/>
              </a:ext>
              <a:ext uri="{C183D7F6-B498-43B3-948B-1728B52AA6E4}">
                <adec:decorative xmlns:adec="http://schemas.microsoft.com/office/drawing/2017/decorative" val="1"/>
              </a:ext>
            </a:extLst>
          </p:cNvPr>
          <p:cNvSpPr/>
          <p:nvPr userDrawn="1"/>
        </p:nvSpPr>
        <p:spPr>
          <a:xfrm>
            <a:off x="11428487" y="355607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9" name="Frihåndsform: figur 18">
            <a:extLst>
              <a:ext uri="{FF2B5EF4-FFF2-40B4-BE49-F238E27FC236}">
                <a16:creationId xmlns:a16="http://schemas.microsoft.com/office/drawing/2014/main" id="{74D4A330-C7F0-6216-6C0B-C06B7ED6BFA1}"/>
              </a:ext>
              <a:ext uri="{C183D7F6-B498-43B3-948B-1728B52AA6E4}">
                <adec:decorative xmlns:adec="http://schemas.microsoft.com/office/drawing/2017/decorative" val="1"/>
              </a:ext>
            </a:extLst>
          </p:cNvPr>
          <p:cNvSpPr/>
          <p:nvPr userDrawn="1"/>
        </p:nvSpPr>
        <p:spPr>
          <a:xfrm>
            <a:off x="509588" y="3556000"/>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0" name="Frihåndsform: figur 19">
            <a:extLst>
              <a:ext uri="{FF2B5EF4-FFF2-40B4-BE49-F238E27FC236}">
                <a16:creationId xmlns:a16="http://schemas.microsoft.com/office/drawing/2014/main" id="{E756C000-3CD7-F586-5E4B-4CFC20EABF87}"/>
              </a:ext>
              <a:ext uri="{C183D7F6-B498-43B3-948B-1728B52AA6E4}">
                <adec:decorative xmlns:adec="http://schemas.microsoft.com/office/drawing/2017/decorative" val="1"/>
              </a:ext>
            </a:extLst>
          </p:cNvPr>
          <p:cNvSpPr/>
          <p:nvPr userDrawn="1"/>
        </p:nvSpPr>
        <p:spPr>
          <a:xfrm>
            <a:off x="5588075"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1" name="Plassholder for overskrift">
            <a:extLst>
              <a:ext uri="{FF2B5EF4-FFF2-40B4-BE49-F238E27FC236}">
                <a16:creationId xmlns:a16="http://schemas.microsoft.com/office/drawing/2014/main" id="{B631C5FB-DCAF-0EF8-E5A6-2E3A34B9CA12}"/>
              </a:ext>
            </a:extLst>
          </p:cNvPr>
          <p:cNvSpPr>
            <a:spLocks noGrp="1"/>
          </p:cNvSpPr>
          <p:nvPr>
            <p:ph type="body" sz="quarter" idx="35" hasCustomPrompt="1"/>
          </p:nvPr>
        </p:nvSpPr>
        <p:spPr>
          <a:xfrm>
            <a:off x="2287588" y="3786268"/>
            <a:ext cx="2925762" cy="252412"/>
          </a:xfrm>
        </p:spPr>
        <p:txBody>
          <a:bodyPr/>
          <a:lstStyle>
            <a:lvl1pPr marL="0" indent="0">
              <a:spcBef>
                <a:spcPts val="0"/>
              </a:spcBef>
              <a:buNone/>
              <a:defRPr b="1">
                <a:latin typeface="+mn-lt"/>
              </a:defRPr>
            </a:lvl1pPr>
          </a:lstStyle>
          <a:p>
            <a:pPr lvl="0"/>
            <a:r>
              <a:rPr lang="en-GB" noProof="0"/>
              <a:t>Heading about topic</a:t>
            </a:r>
          </a:p>
        </p:txBody>
      </p:sp>
      <p:sp>
        <p:nvSpPr>
          <p:cNvPr id="22" name="Plassholder for tekst 30">
            <a:extLst>
              <a:ext uri="{FF2B5EF4-FFF2-40B4-BE49-F238E27FC236}">
                <a16:creationId xmlns:a16="http://schemas.microsoft.com/office/drawing/2014/main" id="{E1C8D0B8-9E3F-5EE9-BB3A-5867C8A0BC44}"/>
              </a:ext>
            </a:extLst>
          </p:cNvPr>
          <p:cNvSpPr>
            <a:spLocks noGrp="1"/>
          </p:cNvSpPr>
          <p:nvPr>
            <p:ph type="body" sz="quarter" idx="36" hasCustomPrompt="1"/>
          </p:nvPr>
        </p:nvSpPr>
        <p:spPr>
          <a:xfrm>
            <a:off x="2287587" y="4050174"/>
            <a:ext cx="3209395"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3" name="Frihåndsform: figur 22">
            <a:extLst>
              <a:ext uri="{FF2B5EF4-FFF2-40B4-BE49-F238E27FC236}">
                <a16:creationId xmlns:a16="http://schemas.microsoft.com/office/drawing/2014/main" id="{213697D8-A819-9023-8939-225EEB0443DE}"/>
              </a:ext>
              <a:ext uri="{C183D7F6-B498-43B3-948B-1728B52AA6E4}">
                <adec:decorative xmlns:adec="http://schemas.microsoft.com/office/drawing/2017/decorative" val="1"/>
              </a:ext>
            </a:extLst>
          </p:cNvPr>
          <p:cNvSpPr/>
          <p:nvPr userDrawn="1"/>
        </p:nvSpPr>
        <p:spPr>
          <a:xfrm>
            <a:off x="5335588" y="3556000"/>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18A82B0B-33E8-3106-A59D-389C87763C75}"/>
              </a:ext>
              <a:ext uri="{C183D7F6-B498-43B3-948B-1728B52AA6E4}">
                <adec:decorative xmlns:adec="http://schemas.microsoft.com/office/drawing/2017/decorative" val="1"/>
              </a:ext>
            </a:extLst>
          </p:cNvPr>
          <p:cNvSpPr/>
          <p:nvPr userDrawn="1"/>
        </p:nvSpPr>
        <p:spPr>
          <a:xfrm>
            <a:off x="509588" y="5078792"/>
            <a:ext cx="5332412" cy="1269621"/>
          </a:xfrm>
          <a:custGeom>
            <a:avLst/>
            <a:gdLst>
              <a:gd name="connsiteX0" fmla="*/ 0 w 5332412"/>
              <a:gd name="connsiteY0" fmla="*/ 0 h 1269621"/>
              <a:gd name="connsiteX1" fmla="*/ 5332412 w 5332412"/>
              <a:gd name="connsiteY1" fmla="*/ 0 h 1269621"/>
              <a:gd name="connsiteX2" fmla="*/ 5332412 w 5332412"/>
              <a:gd name="connsiteY2" fmla="*/ 1269621 h 1269621"/>
              <a:gd name="connsiteX3" fmla="*/ 0 w 5332412"/>
              <a:gd name="connsiteY3" fmla="*/ 1269621 h 1269621"/>
            </a:gdLst>
            <a:ahLst/>
            <a:cxnLst>
              <a:cxn ang="0">
                <a:pos x="connsiteX0" y="connsiteY0"/>
              </a:cxn>
              <a:cxn ang="0">
                <a:pos x="connsiteX1" y="connsiteY1"/>
              </a:cxn>
              <a:cxn ang="0">
                <a:pos x="connsiteX2" y="connsiteY2"/>
              </a:cxn>
              <a:cxn ang="0">
                <a:pos x="connsiteX3" y="connsiteY3"/>
              </a:cxn>
            </a:cxnLst>
            <a:rect l="l" t="t" r="r" b="b"/>
            <a:pathLst>
              <a:path w="5332412" h="1269621">
                <a:moveTo>
                  <a:pt x="0" y="0"/>
                </a:moveTo>
                <a:lnTo>
                  <a:pt x="5332412" y="0"/>
                </a:lnTo>
                <a:lnTo>
                  <a:pt x="5332412" y="1269621"/>
                </a:lnTo>
                <a:lnTo>
                  <a:pt x="0" y="1269621"/>
                </a:lnTo>
                <a:close/>
              </a:path>
            </a:pathLst>
          </a:custGeom>
          <a:solidFill>
            <a:srgbClr val="F2F2F2"/>
          </a:solidFill>
          <a:ln w="12677" cap="flat">
            <a:noFill/>
            <a:prstDash val="solid"/>
            <a:miter/>
          </a:ln>
        </p:spPr>
        <p:txBody>
          <a:bodyPr rtlCol="0" anchor="ctr"/>
          <a:lstStyle/>
          <a:p>
            <a:endParaRPr lang="en-GB" noProof="0"/>
          </a:p>
        </p:txBody>
      </p:sp>
      <p:sp>
        <p:nvSpPr>
          <p:cNvPr id="27" name="Plassholder for overskrift">
            <a:extLst>
              <a:ext uri="{FF2B5EF4-FFF2-40B4-BE49-F238E27FC236}">
                <a16:creationId xmlns:a16="http://schemas.microsoft.com/office/drawing/2014/main" id="{88F9C9E8-37B1-446D-9AC5-982EC58C85D3}"/>
              </a:ext>
            </a:extLst>
          </p:cNvPr>
          <p:cNvSpPr>
            <a:spLocks noGrp="1"/>
          </p:cNvSpPr>
          <p:nvPr>
            <p:ph type="body" sz="quarter" idx="37" hasCustomPrompt="1"/>
          </p:nvPr>
        </p:nvSpPr>
        <p:spPr>
          <a:xfrm>
            <a:off x="2287586" y="5309060"/>
            <a:ext cx="2927351" cy="252412"/>
          </a:xfrm>
        </p:spPr>
        <p:txBody>
          <a:bodyPr/>
          <a:lstStyle>
            <a:lvl1pPr marL="0" indent="0">
              <a:spcBef>
                <a:spcPts val="0"/>
              </a:spcBef>
              <a:buNone/>
              <a:defRPr b="1">
                <a:latin typeface="+mn-lt"/>
              </a:defRPr>
            </a:lvl1pPr>
          </a:lstStyle>
          <a:p>
            <a:pPr lvl="0"/>
            <a:r>
              <a:rPr lang="en-GB" noProof="0"/>
              <a:t>Heading about topic</a:t>
            </a:r>
          </a:p>
        </p:txBody>
      </p:sp>
      <p:sp>
        <p:nvSpPr>
          <p:cNvPr id="28" name="Plassholder for tekst 30">
            <a:extLst>
              <a:ext uri="{FF2B5EF4-FFF2-40B4-BE49-F238E27FC236}">
                <a16:creationId xmlns:a16="http://schemas.microsoft.com/office/drawing/2014/main" id="{2E017CC2-8F70-361B-7834-5855548EE5A6}"/>
              </a:ext>
            </a:extLst>
          </p:cNvPr>
          <p:cNvSpPr>
            <a:spLocks noGrp="1"/>
          </p:cNvSpPr>
          <p:nvPr>
            <p:ph type="body" sz="quarter" idx="38" hasCustomPrompt="1"/>
          </p:nvPr>
        </p:nvSpPr>
        <p:spPr>
          <a:xfrm>
            <a:off x="2287586" y="5572966"/>
            <a:ext cx="3209396" cy="562881"/>
          </a:xfrm>
        </p:spPr>
        <p:txBody>
          <a:bodyPr/>
          <a:lstStyle>
            <a:lvl1pPr marL="0" indent="0">
              <a:spcBef>
                <a:spcPts val="0"/>
              </a:spcBef>
              <a:buNone/>
              <a:defRPr b="0">
                <a:latin typeface="+mn-lt"/>
              </a:defRPr>
            </a:lvl1pPr>
          </a:lstStyle>
          <a:p>
            <a:pPr lvl="0"/>
            <a:r>
              <a:rPr lang="en-GB" noProof="0"/>
              <a:t>Body text can be placed here and span up to two lines</a:t>
            </a:r>
          </a:p>
        </p:txBody>
      </p:sp>
      <p:sp>
        <p:nvSpPr>
          <p:cNvPr id="29" name="Frihåndsform: figur 28">
            <a:extLst>
              <a:ext uri="{FF2B5EF4-FFF2-40B4-BE49-F238E27FC236}">
                <a16:creationId xmlns:a16="http://schemas.microsoft.com/office/drawing/2014/main" id="{6005F74C-0A95-9D6D-5901-79481A69789F}"/>
              </a:ext>
              <a:ext uri="{C183D7F6-B498-43B3-948B-1728B52AA6E4}">
                <adec:decorative xmlns:adec="http://schemas.microsoft.com/office/drawing/2017/decorative" val="1"/>
              </a:ext>
            </a:extLst>
          </p:cNvPr>
          <p:cNvSpPr/>
          <p:nvPr userDrawn="1"/>
        </p:nvSpPr>
        <p:spPr>
          <a:xfrm>
            <a:off x="5588075" y="6091236"/>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bg1"/>
          </a:solidFill>
          <a:ln w="12677" cap="flat">
            <a:noFill/>
            <a:prstDash val="solid"/>
            <a:miter/>
          </a:ln>
        </p:spPr>
        <p:txBody>
          <a:bodyPr rtlCol="0" anchor="ctr"/>
          <a:lstStyle/>
          <a:p>
            <a:endParaRPr lang="en-GB" noProof="0"/>
          </a:p>
        </p:txBody>
      </p:sp>
      <p:sp>
        <p:nvSpPr>
          <p:cNvPr id="16" name="Plassholder for bilde 15">
            <a:extLst>
              <a:ext uri="{FF2B5EF4-FFF2-40B4-BE49-F238E27FC236}">
                <a16:creationId xmlns:a16="http://schemas.microsoft.com/office/drawing/2014/main" id="{80346459-628A-047E-794E-64E9C8C7AB09}"/>
              </a:ext>
            </a:extLst>
          </p:cNvPr>
          <p:cNvSpPr>
            <a:spLocks noGrp="1"/>
          </p:cNvSpPr>
          <p:nvPr>
            <p:ph type="pic" sz="quarter" idx="39" hasCustomPrompt="1"/>
          </p:nvPr>
        </p:nvSpPr>
        <p:spPr>
          <a:xfrm>
            <a:off x="509588"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0" name="Plassholder for bilde 15">
            <a:extLst>
              <a:ext uri="{FF2B5EF4-FFF2-40B4-BE49-F238E27FC236}">
                <a16:creationId xmlns:a16="http://schemas.microsoft.com/office/drawing/2014/main" id="{3ED54001-4874-96F9-6CDA-A93F0AF369D8}"/>
              </a:ext>
            </a:extLst>
          </p:cNvPr>
          <p:cNvSpPr>
            <a:spLocks noGrp="1"/>
          </p:cNvSpPr>
          <p:nvPr>
            <p:ph type="pic" sz="quarter" idx="40" hasCustomPrompt="1"/>
          </p:nvPr>
        </p:nvSpPr>
        <p:spPr>
          <a:xfrm>
            <a:off x="509588"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39" name="Plassholder for bilde 15">
            <a:extLst>
              <a:ext uri="{FF2B5EF4-FFF2-40B4-BE49-F238E27FC236}">
                <a16:creationId xmlns:a16="http://schemas.microsoft.com/office/drawing/2014/main" id="{669715EE-7277-F492-F074-E4F6BA3CAEAC}"/>
              </a:ext>
            </a:extLst>
          </p:cNvPr>
          <p:cNvSpPr>
            <a:spLocks noGrp="1"/>
          </p:cNvSpPr>
          <p:nvPr>
            <p:ph type="pic" sz="quarter" idx="41" hasCustomPrompt="1"/>
          </p:nvPr>
        </p:nvSpPr>
        <p:spPr>
          <a:xfrm>
            <a:off x="509588" y="5073573"/>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0" name="Plassholder for bilde 15">
            <a:extLst>
              <a:ext uri="{FF2B5EF4-FFF2-40B4-BE49-F238E27FC236}">
                <a16:creationId xmlns:a16="http://schemas.microsoft.com/office/drawing/2014/main" id="{0412AFE7-0FE0-DF75-E2AB-8E2735E24094}"/>
              </a:ext>
            </a:extLst>
          </p:cNvPr>
          <p:cNvSpPr>
            <a:spLocks noGrp="1"/>
          </p:cNvSpPr>
          <p:nvPr>
            <p:ph type="pic" sz="quarter" idx="42" hasCustomPrompt="1"/>
          </p:nvPr>
        </p:nvSpPr>
        <p:spPr>
          <a:xfrm>
            <a:off x="6349207" y="2030412"/>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1" name="Plassholder for bilde 15">
            <a:extLst>
              <a:ext uri="{FF2B5EF4-FFF2-40B4-BE49-F238E27FC236}">
                <a16:creationId xmlns:a16="http://schemas.microsoft.com/office/drawing/2014/main" id="{65F013AA-EB5F-F976-4F98-467216BF7A50}"/>
              </a:ext>
            </a:extLst>
          </p:cNvPr>
          <p:cNvSpPr>
            <a:spLocks noGrp="1"/>
          </p:cNvSpPr>
          <p:nvPr>
            <p:ph type="pic" sz="quarter" idx="43" hasCustomPrompt="1"/>
          </p:nvPr>
        </p:nvSpPr>
        <p:spPr>
          <a:xfrm>
            <a:off x="6349207" y="3554034"/>
            <a:ext cx="1522412" cy="1271587"/>
          </a:xfrm>
          <a:solidFill>
            <a:schemeClr val="accent4"/>
          </a:solidFill>
        </p:spPr>
        <p:txBody>
          <a:bodyPr/>
          <a:lstStyle>
            <a:lvl1pPr marL="0" indent="0" algn="ctr">
              <a:buNone/>
              <a:defRPr sz="1200"/>
            </a:lvl1pPr>
          </a:lstStyle>
          <a:p>
            <a:r>
              <a:rPr lang="en-GB" noProof="0"/>
              <a:t>Click on the icon to add an image</a:t>
            </a:r>
          </a:p>
        </p:txBody>
      </p:sp>
      <p:sp>
        <p:nvSpPr>
          <p:cNvPr id="42" name="Plassholder for bilde 15">
            <a:extLst>
              <a:ext uri="{FF2B5EF4-FFF2-40B4-BE49-F238E27FC236}">
                <a16:creationId xmlns:a16="http://schemas.microsoft.com/office/drawing/2014/main" id="{27821870-C46D-1EAF-2218-FBE2FA7A258D}"/>
              </a:ext>
            </a:extLst>
          </p:cNvPr>
          <p:cNvSpPr>
            <a:spLocks noGrp="1"/>
          </p:cNvSpPr>
          <p:nvPr>
            <p:ph type="pic" sz="quarter" idx="44" hasCustomPrompt="1"/>
          </p:nvPr>
        </p:nvSpPr>
        <p:spPr>
          <a:xfrm>
            <a:off x="6349207" y="5073573"/>
            <a:ext cx="1522412" cy="1271587"/>
          </a:xfrm>
          <a:solidFill>
            <a:schemeClr val="accent4"/>
          </a:solidFill>
        </p:spPr>
        <p:txBody>
          <a:bodyPr/>
          <a:lstStyle>
            <a:lvl1pPr marL="0" indent="0" algn="ctr">
              <a:buNone/>
              <a:defRPr sz="1200"/>
            </a:lvl1pPr>
          </a:lstStyle>
          <a:p>
            <a:r>
              <a:rPr lang="en-GB" noProof="0"/>
              <a:t>Click on the icon to add an image</a:t>
            </a:r>
          </a:p>
        </p:txBody>
      </p:sp>
    </p:spTree>
    <p:extLst>
      <p:ext uri="{BB962C8B-B14F-4D97-AF65-F5344CB8AC3E}">
        <p14:creationId xmlns:p14="http://schemas.microsoft.com/office/powerpoint/2010/main" val="9285265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ire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9" y="2030413"/>
            <a:ext cx="4572000" cy="976229"/>
          </a:xfrm>
        </p:spPr>
        <p:txBody>
          <a:bodyPr/>
          <a:lstStyle>
            <a:lvl1pPr>
              <a:defRPr/>
            </a:lvl1pPr>
          </a:lstStyle>
          <a:p>
            <a:r>
              <a:rPr lang="en-GB" noProof="0"/>
              <a:t>Heading that can span multiple lines</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589498" y="512763"/>
            <a:ext cx="2792502" cy="2528182"/>
          </a:xfrm>
          <a:custGeom>
            <a:avLst/>
            <a:gdLst>
              <a:gd name="connsiteX0" fmla="*/ 253924 w 2792502"/>
              <a:gd name="connsiteY0" fmla="*/ 0 h 2528182"/>
              <a:gd name="connsiteX1" fmla="*/ 2792502 w 2792502"/>
              <a:gd name="connsiteY1" fmla="*/ 0 h 2528182"/>
              <a:gd name="connsiteX2" fmla="*/ 2792502 w 2792502"/>
              <a:gd name="connsiteY2" fmla="*/ 2528182 h 2528182"/>
              <a:gd name="connsiteX3" fmla="*/ 0 w 2792502"/>
              <a:gd name="connsiteY3" fmla="*/ 2528182 h 2528182"/>
              <a:gd name="connsiteX4" fmla="*/ 0 w 2792502"/>
              <a:gd name="connsiteY4" fmla="*/ 253924 h 2528182"/>
              <a:gd name="connsiteX5" fmla="*/ 253924 w 2792502"/>
              <a:gd name="connsiteY5" fmla="*/ 253924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253924" y="0"/>
                </a:moveTo>
                <a:lnTo>
                  <a:pt x="2792502" y="0"/>
                </a:lnTo>
                <a:lnTo>
                  <a:pt x="2792502" y="2528182"/>
                </a:lnTo>
                <a:lnTo>
                  <a:pt x="0" y="2528182"/>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589498"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7" name="Plassholder for bilde 6">
            <a:extLst>
              <a:ext uri="{FF2B5EF4-FFF2-40B4-BE49-F238E27FC236}">
                <a16:creationId xmlns:a16="http://schemas.microsoft.com/office/drawing/2014/main" id="{6EA89762-45CF-0CD3-253F-43C865F06FC0}"/>
              </a:ext>
            </a:extLst>
          </p:cNvPr>
          <p:cNvSpPr>
            <a:spLocks noGrp="1"/>
          </p:cNvSpPr>
          <p:nvPr>
            <p:ph type="pic" sz="quarter" idx="41" hasCustomPrompt="1"/>
          </p:nvPr>
        </p:nvSpPr>
        <p:spPr>
          <a:xfrm>
            <a:off x="8889909" y="512763"/>
            <a:ext cx="2792502" cy="2528182"/>
          </a:xfrm>
          <a:custGeom>
            <a:avLst/>
            <a:gdLst>
              <a:gd name="connsiteX0" fmla="*/ 0 w 2792502"/>
              <a:gd name="connsiteY0" fmla="*/ 0 h 2528182"/>
              <a:gd name="connsiteX1" fmla="*/ 2536916 w 2792502"/>
              <a:gd name="connsiteY1" fmla="*/ 0 h 2528182"/>
              <a:gd name="connsiteX2" fmla="*/ 2739372 w 2792502"/>
              <a:gd name="connsiteY2" fmla="*/ 248709 h 2528182"/>
              <a:gd name="connsiteX3" fmla="*/ 2770279 w 2792502"/>
              <a:gd name="connsiteY3" fmla="*/ 251865 h 2528182"/>
              <a:gd name="connsiteX4" fmla="*/ 2770279 w 2792502"/>
              <a:gd name="connsiteY4" fmla="*/ 253924 h 2528182"/>
              <a:gd name="connsiteX5" fmla="*/ 2790436 w 2792502"/>
              <a:gd name="connsiteY5" fmla="*/ 253924 h 2528182"/>
              <a:gd name="connsiteX6" fmla="*/ 2790485 w 2792502"/>
              <a:gd name="connsiteY6" fmla="*/ 253929 h 2528182"/>
              <a:gd name="connsiteX7" fmla="*/ 2790840 w 2792502"/>
              <a:gd name="connsiteY7" fmla="*/ 253929 h 2528182"/>
              <a:gd name="connsiteX8" fmla="*/ 2790840 w 2792502"/>
              <a:gd name="connsiteY8" fmla="*/ 253924 h 2528182"/>
              <a:gd name="connsiteX9" fmla="*/ 2792502 w 2792502"/>
              <a:gd name="connsiteY9" fmla="*/ 253924 h 2528182"/>
              <a:gd name="connsiteX10" fmla="*/ 2792502 w 2792502"/>
              <a:gd name="connsiteY10" fmla="*/ 2528182 h 2528182"/>
              <a:gd name="connsiteX11" fmla="*/ 0 w 2792502"/>
              <a:gd name="connsiteY11"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2502" h="2528182">
                <a:moveTo>
                  <a:pt x="0" y="0"/>
                </a:moveTo>
                <a:lnTo>
                  <a:pt x="2536916" y="0"/>
                </a:lnTo>
                <a:cubicBezTo>
                  <a:pt x="2536916" y="122605"/>
                  <a:pt x="2623808" y="224916"/>
                  <a:pt x="2739372" y="248709"/>
                </a:cubicBezTo>
                <a:lnTo>
                  <a:pt x="2770279" y="251865"/>
                </a:lnTo>
                <a:lnTo>
                  <a:pt x="2770279" y="253924"/>
                </a:lnTo>
                <a:lnTo>
                  <a:pt x="2790436" y="253924"/>
                </a:lnTo>
                <a:lnTo>
                  <a:pt x="2790485" y="253929"/>
                </a:lnTo>
                <a:lnTo>
                  <a:pt x="2790840" y="253929"/>
                </a:lnTo>
                <a:lnTo>
                  <a:pt x="2790840" y="253924"/>
                </a:lnTo>
                <a:lnTo>
                  <a:pt x="2792502" y="253924"/>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7" name="Plassholder for tekst 14">
            <a:extLst>
              <a:ext uri="{FF2B5EF4-FFF2-40B4-BE49-F238E27FC236}">
                <a16:creationId xmlns:a16="http://schemas.microsoft.com/office/drawing/2014/main" id="{A1FD829C-1135-B402-7C50-F5261064C76B}"/>
              </a:ext>
            </a:extLst>
          </p:cNvPr>
          <p:cNvSpPr>
            <a:spLocks noGrp="1"/>
          </p:cNvSpPr>
          <p:nvPr>
            <p:ph type="body" sz="quarter" idx="42" hasCustomPrompt="1"/>
          </p:nvPr>
        </p:nvSpPr>
        <p:spPr>
          <a:xfrm>
            <a:off x="8889909" y="3080280"/>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0" name="Plassholder for bilde 29">
            <a:extLst>
              <a:ext uri="{FF2B5EF4-FFF2-40B4-BE49-F238E27FC236}">
                <a16:creationId xmlns:a16="http://schemas.microsoft.com/office/drawing/2014/main" id="{C2CD44E1-EE16-D3C9-26E3-8176CCE9BF16}"/>
              </a:ext>
            </a:extLst>
          </p:cNvPr>
          <p:cNvSpPr>
            <a:spLocks noGrp="1"/>
          </p:cNvSpPr>
          <p:nvPr>
            <p:ph type="pic" sz="quarter" idx="43" hasCustomPrompt="1"/>
          </p:nvPr>
        </p:nvSpPr>
        <p:spPr>
          <a:xfrm>
            <a:off x="5589498"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528182 h 2528182"/>
              <a:gd name="connsiteX3" fmla="*/ 253924 w 2792502"/>
              <a:gd name="connsiteY3" fmla="*/ 2528182 h 2528182"/>
              <a:gd name="connsiteX4" fmla="*/ 355 w 2792502"/>
              <a:gd name="connsiteY4" fmla="*/ 2274253 h 2528182"/>
              <a:gd name="connsiteX5" fmla="*/ 0 w 2792502"/>
              <a:gd name="connsiteY5" fmla="*/ 2274253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2502" h="2528182">
                <a:moveTo>
                  <a:pt x="0" y="0"/>
                </a:moveTo>
                <a:lnTo>
                  <a:pt x="2792502" y="0"/>
                </a:lnTo>
                <a:lnTo>
                  <a:pt x="2792502" y="2528182"/>
                </a:lnTo>
                <a:lnTo>
                  <a:pt x="253924" y="2528182"/>
                </a:lnTo>
                <a:cubicBezTo>
                  <a:pt x="253924" y="2388062"/>
                  <a:pt x="140433" y="2274449"/>
                  <a:pt x="355" y="2274253"/>
                </a:cubicBezTo>
                <a:lnTo>
                  <a:pt x="0" y="2274253"/>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9" name="Plassholder for tekst 14">
            <a:extLst>
              <a:ext uri="{FF2B5EF4-FFF2-40B4-BE49-F238E27FC236}">
                <a16:creationId xmlns:a16="http://schemas.microsoft.com/office/drawing/2014/main" id="{B034098F-EC4C-04CA-03A6-C7020728DF04}"/>
              </a:ext>
            </a:extLst>
          </p:cNvPr>
          <p:cNvSpPr>
            <a:spLocks noGrp="1"/>
          </p:cNvSpPr>
          <p:nvPr>
            <p:ph type="body" sz="quarter" idx="44" hasCustomPrompt="1"/>
          </p:nvPr>
        </p:nvSpPr>
        <p:spPr>
          <a:xfrm>
            <a:off x="5589498"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7" name="Plassholder for bilde 26">
            <a:extLst>
              <a:ext uri="{FF2B5EF4-FFF2-40B4-BE49-F238E27FC236}">
                <a16:creationId xmlns:a16="http://schemas.microsoft.com/office/drawing/2014/main" id="{9E82A765-7DB0-0569-0030-28A8181EC4D5}"/>
              </a:ext>
            </a:extLst>
          </p:cNvPr>
          <p:cNvSpPr>
            <a:spLocks noGrp="1"/>
          </p:cNvSpPr>
          <p:nvPr>
            <p:ph type="pic" sz="quarter" idx="45" hasCustomPrompt="1"/>
          </p:nvPr>
        </p:nvSpPr>
        <p:spPr>
          <a:xfrm>
            <a:off x="8889909" y="3553657"/>
            <a:ext cx="2792502" cy="2528182"/>
          </a:xfrm>
          <a:custGeom>
            <a:avLst/>
            <a:gdLst>
              <a:gd name="connsiteX0" fmla="*/ 0 w 2792502"/>
              <a:gd name="connsiteY0" fmla="*/ 0 h 2528182"/>
              <a:gd name="connsiteX1" fmla="*/ 2792502 w 2792502"/>
              <a:gd name="connsiteY1" fmla="*/ 0 h 2528182"/>
              <a:gd name="connsiteX2" fmla="*/ 2792502 w 2792502"/>
              <a:gd name="connsiteY2" fmla="*/ 2274257 h 2528182"/>
              <a:gd name="connsiteX3" fmla="*/ 2538579 w 2792502"/>
              <a:gd name="connsiteY3" fmla="*/ 2274257 h 2528182"/>
              <a:gd name="connsiteX4" fmla="*/ 2538579 w 2792502"/>
              <a:gd name="connsiteY4" fmla="*/ 2528181 h 2528182"/>
              <a:gd name="connsiteX5" fmla="*/ 2792502 w 2792502"/>
              <a:gd name="connsiteY5" fmla="*/ 2528181 h 2528182"/>
              <a:gd name="connsiteX6" fmla="*/ 2792502 w 2792502"/>
              <a:gd name="connsiteY6" fmla="*/ 2528182 h 2528182"/>
              <a:gd name="connsiteX7" fmla="*/ 0 w 2792502"/>
              <a:gd name="connsiteY7" fmla="*/ 2528182 h 2528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92502" h="2528182">
                <a:moveTo>
                  <a:pt x="0" y="0"/>
                </a:moveTo>
                <a:lnTo>
                  <a:pt x="2792502" y="0"/>
                </a:lnTo>
                <a:lnTo>
                  <a:pt x="2792502" y="2274257"/>
                </a:lnTo>
                <a:lnTo>
                  <a:pt x="2538579" y="2274257"/>
                </a:lnTo>
                <a:lnTo>
                  <a:pt x="2538579" y="2528181"/>
                </a:lnTo>
                <a:lnTo>
                  <a:pt x="2792502" y="2528181"/>
                </a:lnTo>
                <a:lnTo>
                  <a:pt x="2792502" y="2528182"/>
                </a:lnTo>
                <a:lnTo>
                  <a:pt x="0" y="2528182"/>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1" name="Plassholder for tekst 14">
            <a:extLst>
              <a:ext uri="{FF2B5EF4-FFF2-40B4-BE49-F238E27FC236}">
                <a16:creationId xmlns:a16="http://schemas.microsoft.com/office/drawing/2014/main" id="{BB99C5FB-ED38-22BA-3E8B-CFC3B0F2CCB0}"/>
              </a:ext>
            </a:extLst>
          </p:cNvPr>
          <p:cNvSpPr>
            <a:spLocks noGrp="1"/>
          </p:cNvSpPr>
          <p:nvPr>
            <p:ph type="body" sz="quarter" idx="46" hasCustomPrompt="1"/>
          </p:nvPr>
        </p:nvSpPr>
        <p:spPr>
          <a:xfrm>
            <a:off x="8889909" y="6121174"/>
            <a:ext cx="2792502"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3" name="Frihåndsform: figur 22">
            <a:extLst>
              <a:ext uri="{FF2B5EF4-FFF2-40B4-BE49-F238E27FC236}">
                <a16:creationId xmlns:a16="http://schemas.microsoft.com/office/drawing/2014/main" id="{AD609949-75C1-13C8-B725-CA00AFB61801}"/>
              </a:ext>
              <a:ext uri="{C183D7F6-B498-43B3-948B-1728B52AA6E4}">
                <adec:decorative xmlns:adec="http://schemas.microsoft.com/office/drawing/2017/decorative" val="1"/>
              </a:ext>
            </a:extLst>
          </p:cNvPr>
          <p:cNvSpPr/>
          <p:nvPr userDrawn="1"/>
        </p:nvSpPr>
        <p:spPr>
          <a:xfrm>
            <a:off x="5589498" y="512763"/>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25" name="Frihåndsform: figur 24">
            <a:extLst>
              <a:ext uri="{FF2B5EF4-FFF2-40B4-BE49-F238E27FC236}">
                <a16:creationId xmlns:a16="http://schemas.microsoft.com/office/drawing/2014/main" id="{D414A996-E8E0-FC64-89B3-D9B17F987132}"/>
              </a:ext>
              <a:ext uri="{C183D7F6-B498-43B3-948B-1728B52AA6E4}">
                <adec:decorative xmlns:adec="http://schemas.microsoft.com/office/drawing/2017/decorative" val="1"/>
              </a:ext>
            </a:extLst>
          </p:cNvPr>
          <p:cNvSpPr/>
          <p:nvPr userDrawn="1"/>
        </p:nvSpPr>
        <p:spPr>
          <a:xfrm>
            <a:off x="11428487"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28" name="Frihåndsform: figur 27">
            <a:extLst>
              <a:ext uri="{FF2B5EF4-FFF2-40B4-BE49-F238E27FC236}">
                <a16:creationId xmlns:a16="http://schemas.microsoft.com/office/drawing/2014/main" id="{F984C3BB-7F99-BF69-943E-0EC42FBA7728}"/>
              </a:ext>
              <a:ext uri="{C183D7F6-B498-43B3-948B-1728B52AA6E4}">
                <adec:decorative xmlns:adec="http://schemas.microsoft.com/office/drawing/2017/decorative" val="1"/>
              </a:ext>
            </a:extLst>
          </p:cNvPr>
          <p:cNvSpPr/>
          <p:nvPr userDrawn="1"/>
        </p:nvSpPr>
        <p:spPr>
          <a:xfrm>
            <a:off x="11428488" y="5827914"/>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endParaRPr lang="en-GB" noProof="0"/>
          </a:p>
        </p:txBody>
      </p:sp>
      <p:sp>
        <p:nvSpPr>
          <p:cNvPr id="31" name="Frihåndsform: figur 30">
            <a:extLst>
              <a:ext uri="{FF2B5EF4-FFF2-40B4-BE49-F238E27FC236}">
                <a16:creationId xmlns:a16="http://schemas.microsoft.com/office/drawing/2014/main" id="{412952D2-1208-9564-8D75-0F9144B96B66}"/>
              </a:ext>
              <a:ext uri="{C183D7F6-B498-43B3-948B-1728B52AA6E4}">
                <adec:decorative xmlns:adec="http://schemas.microsoft.com/office/drawing/2017/decorative" val="1"/>
              </a:ext>
            </a:extLst>
          </p:cNvPr>
          <p:cNvSpPr/>
          <p:nvPr userDrawn="1"/>
        </p:nvSpPr>
        <p:spPr>
          <a:xfrm rot="10800000">
            <a:off x="5589498" y="5827911"/>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Tree>
    <p:extLst>
      <p:ext uri="{BB962C8B-B14F-4D97-AF65-F5344CB8AC3E}">
        <p14:creationId xmlns:p14="http://schemas.microsoft.com/office/powerpoint/2010/main" val="341719929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ks bilder">
    <p:spTree>
      <p:nvGrpSpPr>
        <p:cNvPr id="1" name=""/>
        <p:cNvGrpSpPr/>
        <p:nvPr/>
      </p:nvGrpSpPr>
      <p:grpSpPr>
        <a:xfrm>
          <a:off x="0" y="0"/>
          <a:ext cx="0" cy="0"/>
          <a:chOff x="0" y="0"/>
          <a:chExt cx="0" cy="0"/>
        </a:xfrm>
      </p:grpSpPr>
      <p:sp>
        <p:nvSpPr>
          <p:cNvPr id="10" name="Plassholder for stikktittel">
            <a:extLst>
              <a:ext uri="{FF2B5EF4-FFF2-40B4-BE49-F238E27FC236}">
                <a16:creationId xmlns:a16="http://schemas.microsoft.com/office/drawing/2014/main" id="{8EC6D868-1A83-C695-B805-BA2444AE33B2}"/>
              </a:ext>
            </a:extLst>
          </p:cNvPr>
          <p:cNvSpPr>
            <a:spLocks noGrp="1"/>
          </p:cNvSpPr>
          <p:nvPr>
            <p:ph type="body" sz="quarter" idx="13" hasCustomPrompt="1"/>
          </p:nvPr>
        </p:nvSpPr>
        <p:spPr>
          <a:xfrm>
            <a:off x="509588" y="496117"/>
            <a:ext cx="4568825" cy="276999"/>
          </a:xfrm>
        </p:spPr>
        <p:txBody>
          <a:bodyPr wrap="square">
            <a:spAutoFit/>
          </a:bodyPr>
          <a:lstStyle>
            <a:lvl1pPr marL="0" indent="0">
              <a:lnSpc>
                <a:spcPct val="100000"/>
              </a:lnSpc>
              <a:spcBef>
                <a:spcPts val="0"/>
              </a:spcBef>
              <a:buNone/>
              <a:defRPr sz="1800" spc="-20" baseline="0">
                <a:solidFill>
                  <a:schemeClr val="accent1"/>
                </a:solidFill>
              </a:defRPr>
            </a:lvl1pPr>
          </a:lstStyle>
          <a:p>
            <a:pPr lvl="0"/>
            <a:r>
              <a:rPr lang="en-GB" noProof="0"/>
              <a:t>Sub header, topic or chapter name</a:t>
            </a:r>
          </a:p>
        </p:txBody>
      </p:sp>
      <p:sp>
        <p:nvSpPr>
          <p:cNvPr id="8" name="Tittel 7">
            <a:extLst>
              <a:ext uri="{FF2B5EF4-FFF2-40B4-BE49-F238E27FC236}">
                <a16:creationId xmlns:a16="http://schemas.microsoft.com/office/drawing/2014/main" id="{45A1C1D0-85B5-EEC2-47FF-925002C94665}"/>
              </a:ext>
            </a:extLst>
          </p:cNvPr>
          <p:cNvSpPr>
            <a:spLocks noGrp="1"/>
          </p:cNvSpPr>
          <p:nvPr>
            <p:ph type="title" hasCustomPrompt="1"/>
          </p:nvPr>
        </p:nvSpPr>
        <p:spPr/>
        <p:txBody>
          <a:bodyPr/>
          <a:lstStyle/>
          <a:p>
            <a:r>
              <a:rPr lang="en-GB" noProof="0"/>
              <a:t>Click to edit header style</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22" name="Plassholder for bilde 21">
            <a:extLst>
              <a:ext uri="{FF2B5EF4-FFF2-40B4-BE49-F238E27FC236}">
                <a16:creationId xmlns:a16="http://schemas.microsoft.com/office/drawing/2014/main" id="{EB2E95E2-9C3F-AD1D-06A2-3100C630F12C}"/>
              </a:ext>
            </a:extLst>
          </p:cNvPr>
          <p:cNvSpPr>
            <a:spLocks noGrp="1"/>
          </p:cNvSpPr>
          <p:nvPr>
            <p:ph type="pic" sz="quarter" idx="39" hasCustomPrompt="1"/>
          </p:nvPr>
        </p:nvSpPr>
        <p:spPr>
          <a:xfrm>
            <a:off x="509588" y="2030412"/>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5" name="Plassholder for tekst 14">
            <a:extLst>
              <a:ext uri="{FF2B5EF4-FFF2-40B4-BE49-F238E27FC236}">
                <a16:creationId xmlns:a16="http://schemas.microsoft.com/office/drawing/2014/main" id="{AC378464-37DE-91AF-384F-0DB503D8A13F}"/>
              </a:ext>
            </a:extLst>
          </p:cNvPr>
          <p:cNvSpPr>
            <a:spLocks noGrp="1"/>
          </p:cNvSpPr>
          <p:nvPr>
            <p:ph type="body" sz="quarter" idx="40" hasCustomPrompt="1"/>
          </p:nvPr>
        </p:nvSpPr>
        <p:spPr>
          <a:xfrm>
            <a:off x="50958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25" name="Frihåndsform: figur 24">
            <a:extLst>
              <a:ext uri="{FF2B5EF4-FFF2-40B4-BE49-F238E27FC236}">
                <a16:creationId xmlns:a16="http://schemas.microsoft.com/office/drawing/2014/main" id="{D414A996-E8E0-FC64-89B3-D9B17F987132}"/>
              </a:ext>
            </a:extLst>
          </p:cNvPr>
          <p:cNvSpPr/>
          <p:nvPr userDrawn="1"/>
        </p:nvSpPr>
        <p:spPr>
          <a:xfrm>
            <a:off x="11426825" y="512763"/>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32" name="Plassholder for bilde 31">
            <a:extLst>
              <a:ext uri="{FF2B5EF4-FFF2-40B4-BE49-F238E27FC236}">
                <a16:creationId xmlns:a16="http://schemas.microsoft.com/office/drawing/2014/main" id="{54E367B7-8C4E-E4D6-D099-1EEA6DF7A114}"/>
              </a:ext>
            </a:extLst>
          </p:cNvPr>
          <p:cNvSpPr>
            <a:spLocks noGrp="1"/>
          </p:cNvSpPr>
          <p:nvPr>
            <p:ph type="pic" sz="quarter" idx="41" hasCustomPrompt="1"/>
          </p:nvPr>
        </p:nvSpPr>
        <p:spPr>
          <a:xfrm>
            <a:off x="4319588" y="2030412"/>
            <a:ext cx="3554412" cy="1525588"/>
          </a:xfrm>
          <a:custGeom>
            <a:avLst/>
            <a:gdLst>
              <a:gd name="connsiteX0" fmla="*/ 0 w 3554412"/>
              <a:gd name="connsiteY0" fmla="*/ 0 h 1525588"/>
              <a:gd name="connsiteX1" fmla="*/ 3554412 w 3554412"/>
              <a:gd name="connsiteY1" fmla="*/ 0 h 1525588"/>
              <a:gd name="connsiteX2" fmla="*/ 3554412 w 3554412"/>
              <a:gd name="connsiteY2" fmla="*/ 1525588 h 1525588"/>
              <a:gd name="connsiteX3" fmla="*/ 253924 w 3554412"/>
              <a:gd name="connsiteY3" fmla="*/ 1525588 h 1525588"/>
              <a:gd name="connsiteX4" fmla="*/ 355 w 3554412"/>
              <a:gd name="connsiteY4" fmla="*/ 1271659 h 1525588"/>
              <a:gd name="connsiteX5" fmla="*/ 0 w 3554412"/>
              <a:gd name="connsiteY5" fmla="*/ 1271659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525588"/>
                </a:lnTo>
                <a:lnTo>
                  <a:pt x="253924" y="1525588"/>
                </a:lnTo>
                <a:cubicBezTo>
                  <a:pt x="253924" y="1385468"/>
                  <a:pt x="140433" y="1271855"/>
                  <a:pt x="355" y="1271659"/>
                </a:cubicBezTo>
                <a:lnTo>
                  <a:pt x="0" y="1271659"/>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1" name="Plassholder for tekst 14">
            <a:extLst>
              <a:ext uri="{FF2B5EF4-FFF2-40B4-BE49-F238E27FC236}">
                <a16:creationId xmlns:a16="http://schemas.microsoft.com/office/drawing/2014/main" id="{1EE7F22F-1DA7-990D-D4E4-91FB8D12E74F}"/>
              </a:ext>
            </a:extLst>
          </p:cNvPr>
          <p:cNvSpPr>
            <a:spLocks noGrp="1"/>
          </p:cNvSpPr>
          <p:nvPr>
            <p:ph type="body" sz="quarter" idx="42" hasCustomPrompt="1"/>
          </p:nvPr>
        </p:nvSpPr>
        <p:spPr>
          <a:xfrm>
            <a:off x="4319588"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4" name="Plassholder for bilde 33">
            <a:extLst>
              <a:ext uri="{FF2B5EF4-FFF2-40B4-BE49-F238E27FC236}">
                <a16:creationId xmlns:a16="http://schemas.microsoft.com/office/drawing/2014/main" id="{CA57F96B-B1CE-6D7F-E26C-496410F6A50D}"/>
              </a:ext>
            </a:extLst>
          </p:cNvPr>
          <p:cNvSpPr>
            <a:spLocks noGrp="1"/>
          </p:cNvSpPr>
          <p:nvPr>
            <p:ph type="pic" sz="quarter" idx="43" hasCustomPrompt="1"/>
          </p:nvPr>
        </p:nvSpPr>
        <p:spPr>
          <a:xfrm>
            <a:off x="8126337" y="2030412"/>
            <a:ext cx="3554412" cy="1525588"/>
          </a:xfrm>
          <a:custGeom>
            <a:avLst/>
            <a:gdLst>
              <a:gd name="connsiteX0" fmla="*/ 0 w 3554412"/>
              <a:gd name="connsiteY0" fmla="*/ 0 h 1525588"/>
              <a:gd name="connsiteX1" fmla="*/ 3300488 w 3554412"/>
              <a:gd name="connsiteY1" fmla="*/ 0 h 1525588"/>
              <a:gd name="connsiteX2" fmla="*/ 3554057 w 3554412"/>
              <a:gd name="connsiteY2" fmla="*/ 253929 h 1525588"/>
              <a:gd name="connsiteX3" fmla="*/ 3554412 w 3554412"/>
              <a:gd name="connsiteY3" fmla="*/ 253929 h 1525588"/>
              <a:gd name="connsiteX4" fmla="*/ 3554412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300488" y="0"/>
                </a:lnTo>
                <a:cubicBezTo>
                  <a:pt x="3300488" y="140120"/>
                  <a:pt x="3413979" y="253733"/>
                  <a:pt x="3554057" y="253929"/>
                </a:cubicBezTo>
                <a:lnTo>
                  <a:pt x="3554412" y="253929"/>
                </a:lnTo>
                <a:lnTo>
                  <a:pt x="3554412"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3" name="Plassholder for tekst 14">
            <a:extLst>
              <a:ext uri="{FF2B5EF4-FFF2-40B4-BE49-F238E27FC236}">
                <a16:creationId xmlns:a16="http://schemas.microsoft.com/office/drawing/2014/main" id="{3D78BD6D-8947-1A28-E595-8A51935A4ACA}"/>
              </a:ext>
            </a:extLst>
          </p:cNvPr>
          <p:cNvSpPr>
            <a:spLocks noGrp="1"/>
          </p:cNvSpPr>
          <p:nvPr>
            <p:ph type="body" sz="quarter" idx="44" hasCustomPrompt="1"/>
          </p:nvPr>
        </p:nvSpPr>
        <p:spPr>
          <a:xfrm>
            <a:off x="8126337" y="3587839"/>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8" name="Plassholder for bilde 37">
            <a:extLst>
              <a:ext uri="{FF2B5EF4-FFF2-40B4-BE49-F238E27FC236}">
                <a16:creationId xmlns:a16="http://schemas.microsoft.com/office/drawing/2014/main" id="{B8F9A30B-FFB8-68FF-AD21-E3ED9FE9E4C5}"/>
              </a:ext>
            </a:extLst>
          </p:cNvPr>
          <p:cNvSpPr>
            <a:spLocks noGrp="1"/>
          </p:cNvSpPr>
          <p:nvPr>
            <p:ph type="pic" sz="quarter" idx="45" hasCustomPrompt="1"/>
          </p:nvPr>
        </p:nvSpPr>
        <p:spPr>
          <a:xfrm>
            <a:off x="506413" y="4067644"/>
            <a:ext cx="3554412" cy="1525588"/>
          </a:xfrm>
          <a:custGeom>
            <a:avLst/>
            <a:gdLst>
              <a:gd name="connsiteX0" fmla="*/ 253924 w 3554412"/>
              <a:gd name="connsiteY0" fmla="*/ 0 h 1525588"/>
              <a:gd name="connsiteX1" fmla="*/ 3554412 w 3554412"/>
              <a:gd name="connsiteY1" fmla="*/ 0 h 1525588"/>
              <a:gd name="connsiteX2" fmla="*/ 3554412 w 3554412"/>
              <a:gd name="connsiteY2" fmla="*/ 1525588 h 1525588"/>
              <a:gd name="connsiteX3" fmla="*/ 0 w 3554412"/>
              <a:gd name="connsiteY3" fmla="*/ 1525588 h 1525588"/>
              <a:gd name="connsiteX4" fmla="*/ 0 w 3554412"/>
              <a:gd name="connsiteY4" fmla="*/ 253924 h 1525588"/>
              <a:gd name="connsiteX5" fmla="*/ 253924 w 3554412"/>
              <a:gd name="connsiteY5" fmla="*/ 253924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253924" y="0"/>
                </a:moveTo>
                <a:lnTo>
                  <a:pt x="3554412" y="0"/>
                </a:lnTo>
                <a:lnTo>
                  <a:pt x="3554412" y="1525588"/>
                </a:lnTo>
                <a:lnTo>
                  <a:pt x="0" y="1525588"/>
                </a:lnTo>
                <a:lnTo>
                  <a:pt x="0" y="253924"/>
                </a:lnTo>
                <a:lnTo>
                  <a:pt x="253924" y="253924"/>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16" name="Plassholder for tekst 14">
            <a:extLst>
              <a:ext uri="{FF2B5EF4-FFF2-40B4-BE49-F238E27FC236}">
                <a16:creationId xmlns:a16="http://schemas.microsoft.com/office/drawing/2014/main" id="{1D802263-7EEA-4688-2F88-3C9EC9417F16}"/>
              </a:ext>
            </a:extLst>
          </p:cNvPr>
          <p:cNvSpPr>
            <a:spLocks noGrp="1"/>
          </p:cNvSpPr>
          <p:nvPr>
            <p:ph type="body" sz="quarter" idx="46" hasCustomPrompt="1"/>
          </p:nvPr>
        </p:nvSpPr>
        <p:spPr>
          <a:xfrm>
            <a:off x="50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18" name="Plassholder for bilde 21">
            <a:extLst>
              <a:ext uri="{FF2B5EF4-FFF2-40B4-BE49-F238E27FC236}">
                <a16:creationId xmlns:a16="http://schemas.microsoft.com/office/drawing/2014/main" id="{6E409F5F-A9CF-5ADC-72CB-1D7DDE3ECF44}"/>
              </a:ext>
            </a:extLst>
          </p:cNvPr>
          <p:cNvSpPr>
            <a:spLocks noGrp="1"/>
          </p:cNvSpPr>
          <p:nvPr>
            <p:ph type="pic" sz="quarter" idx="47" hasCustomPrompt="1"/>
          </p:nvPr>
        </p:nvSpPr>
        <p:spPr>
          <a:xfrm>
            <a:off x="4316413" y="4067644"/>
            <a:ext cx="3554412" cy="1525588"/>
          </a:xfrm>
          <a:prstGeom prst="rect">
            <a:avLst/>
          </a:pr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0" name="Plassholder for tekst 14">
            <a:extLst>
              <a:ext uri="{FF2B5EF4-FFF2-40B4-BE49-F238E27FC236}">
                <a16:creationId xmlns:a16="http://schemas.microsoft.com/office/drawing/2014/main" id="{87F2F9BC-ACBE-7FFA-F544-D3F4EE402754}"/>
              </a:ext>
            </a:extLst>
          </p:cNvPr>
          <p:cNvSpPr>
            <a:spLocks noGrp="1"/>
          </p:cNvSpPr>
          <p:nvPr>
            <p:ph type="body" sz="quarter" idx="48" hasCustomPrompt="1"/>
          </p:nvPr>
        </p:nvSpPr>
        <p:spPr>
          <a:xfrm>
            <a:off x="4316413"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40" name="Plassholder for bilde 39">
            <a:extLst>
              <a:ext uri="{FF2B5EF4-FFF2-40B4-BE49-F238E27FC236}">
                <a16:creationId xmlns:a16="http://schemas.microsoft.com/office/drawing/2014/main" id="{8357EC45-12D7-B1AD-B746-7AA1AA7D0E08}"/>
              </a:ext>
            </a:extLst>
          </p:cNvPr>
          <p:cNvSpPr>
            <a:spLocks noGrp="1"/>
          </p:cNvSpPr>
          <p:nvPr>
            <p:ph type="pic" sz="quarter" idx="49" hasCustomPrompt="1"/>
          </p:nvPr>
        </p:nvSpPr>
        <p:spPr>
          <a:xfrm>
            <a:off x="8123162" y="4067644"/>
            <a:ext cx="3554412" cy="1525588"/>
          </a:xfrm>
          <a:custGeom>
            <a:avLst/>
            <a:gdLst>
              <a:gd name="connsiteX0" fmla="*/ 0 w 3554412"/>
              <a:gd name="connsiteY0" fmla="*/ 0 h 1525588"/>
              <a:gd name="connsiteX1" fmla="*/ 3554412 w 3554412"/>
              <a:gd name="connsiteY1" fmla="*/ 0 h 1525588"/>
              <a:gd name="connsiteX2" fmla="*/ 3554412 w 3554412"/>
              <a:gd name="connsiteY2" fmla="*/ 1271664 h 1525588"/>
              <a:gd name="connsiteX3" fmla="*/ 3300488 w 3554412"/>
              <a:gd name="connsiteY3" fmla="*/ 1271664 h 1525588"/>
              <a:gd name="connsiteX4" fmla="*/ 3300488 w 3554412"/>
              <a:gd name="connsiteY4" fmla="*/ 1525588 h 1525588"/>
              <a:gd name="connsiteX5" fmla="*/ 0 w 3554412"/>
              <a:gd name="connsiteY5" fmla="*/ 1525588 h 15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54412" h="1525588">
                <a:moveTo>
                  <a:pt x="0" y="0"/>
                </a:moveTo>
                <a:lnTo>
                  <a:pt x="3554412" y="0"/>
                </a:lnTo>
                <a:lnTo>
                  <a:pt x="3554412" y="1271664"/>
                </a:lnTo>
                <a:lnTo>
                  <a:pt x="3300488" y="1271664"/>
                </a:lnTo>
                <a:lnTo>
                  <a:pt x="3300488" y="1525588"/>
                </a:lnTo>
                <a:lnTo>
                  <a:pt x="0" y="1525588"/>
                </a:lnTo>
                <a:close/>
              </a:path>
            </a:pathLst>
          </a:custGeom>
          <a:solidFill>
            <a:schemeClr val="accent4"/>
          </a:solidFill>
        </p:spPr>
        <p:txBody>
          <a:bodyPr wrap="square">
            <a:noAutofit/>
          </a:bodyPr>
          <a:lstStyle>
            <a:lvl1pPr marL="0" indent="0" algn="ctr">
              <a:buNone/>
              <a:defRPr sz="1200"/>
            </a:lvl1pPr>
          </a:lstStyle>
          <a:p>
            <a:r>
              <a:rPr lang="en-GB" noProof="0"/>
              <a:t>Click on the icon to add an image</a:t>
            </a:r>
          </a:p>
        </p:txBody>
      </p:sp>
      <p:sp>
        <p:nvSpPr>
          <p:cNvPr id="29" name="Plassholder for tekst 14">
            <a:extLst>
              <a:ext uri="{FF2B5EF4-FFF2-40B4-BE49-F238E27FC236}">
                <a16:creationId xmlns:a16="http://schemas.microsoft.com/office/drawing/2014/main" id="{BF0B8346-243B-CD1B-F6CA-A49EE2E66353}"/>
              </a:ext>
            </a:extLst>
          </p:cNvPr>
          <p:cNvSpPr>
            <a:spLocks noGrp="1"/>
          </p:cNvSpPr>
          <p:nvPr>
            <p:ph type="body" sz="quarter" idx="50" hasCustomPrompt="1"/>
          </p:nvPr>
        </p:nvSpPr>
        <p:spPr>
          <a:xfrm>
            <a:off x="8123162" y="5625071"/>
            <a:ext cx="3551237" cy="344710"/>
          </a:xfrm>
        </p:spPr>
        <p:txBody>
          <a:bodyPr>
            <a:noAutofit/>
          </a:bodyPr>
          <a:lstStyle>
            <a:lvl1pPr marL="0" indent="0">
              <a:buNone/>
              <a:defRPr sz="1000"/>
            </a:lvl1pPr>
          </a:lstStyle>
          <a:p>
            <a:pPr lvl="0"/>
            <a:r>
              <a:rPr lang="en-GB" noProof="0"/>
              <a:t>This slide is used instead of text points. The text can span two lines</a:t>
            </a:r>
          </a:p>
        </p:txBody>
      </p:sp>
      <p:sp>
        <p:nvSpPr>
          <p:cNvPr id="35" name="Frihåndsform: figur 34">
            <a:extLst>
              <a:ext uri="{FF2B5EF4-FFF2-40B4-BE49-F238E27FC236}">
                <a16:creationId xmlns:a16="http://schemas.microsoft.com/office/drawing/2014/main" id="{C588C133-A0DB-D8E8-3A65-748818A90AE0}"/>
              </a:ext>
              <a:ext uri="{C183D7F6-B498-43B3-948B-1728B52AA6E4}">
                <adec:decorative xmlns:adec="http://schemas.microsoft.com/office/drawing/2017/decorative" val="1"/>
              </a:ext>
            </a:extLst>
          </p:cNvPr>
          <p:cNvSpPr/>
          <p:nvPr userDrawn="1"/>
        </p:nvSpPr>
        <p:spPr>
          <a:xfrm>
            <a:off x="11426825" y="2030412"/>
            <a:ext cx="253924" cy="253928"/>
          </a:xfrm>
          <a:custGeom>
            <a:avLst/>
            <a:gdLst>
              <a:gd name="connsiteX0" fmla="*/ 253569 w 253924"/>
              <a:gd name="connsiteY0" fmla="*/ 253929 h 253928"/>
              <a:gd name="connsiteX1" fmla="*/ 253924 w 253924"/>
              <a:gd name="connsiteY1" fmla="*/ 253929 h 253928"/>
              <a:gd name="connsiteX2" fmla="*/ 253924 w 253924"/>
              <a:gd name="connsiteY2" fmla="*/ 0 h 253928"/>
              <a:gd name="connsiteX3" fmla="*/ 0 w 253924"/>
              <a:gd name="connsiteY3" fmla="*/ 0 h 253928"/>
              <a:gd name="connsiteX4" fmla="*/ 253569 w 253924"/>
              <a:gd name="connsiteY4" fmla="*/ 253929 h 253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4" h="253928">
                <a:moveTo>
                  <a:pt x="253569" y="253929"/>
                </a:moveTo>
                <a:lnTo>
                  <a:pt x="253924" y="253929"/>
                </a:lnTo>
                <a:lnTo>
                  <a:pt x="253924" y="0"/>
                </a:lnTo>
                <a:lnTo>
                  <a:pt x="0" y="0"/>
                </a:lnTo>
                <a:cubicBezTo>
                  <a:pt x="0" y="140120"/>
                  <a:pt x="113491" y="253733"/>
                  <a:pt x="253569" y="253929"/>
                </a:cubicBezTo>
                <a:close/>
              </a:path>
            </a:pathLst>
          </a:custGeom>
          <a:solidFill>
            <a:schemeClr val="bg1"/>
          </a:solidFill>
          <a:ln w="12677" cap="flat">
            <a:noFill/>
            <a:prstDash val="solid"/>
            <a:miter/>
          </a:ln>
        </p:spPr>
        <p:txBody>
          <a:bodyPr rtlCol="0" anchor="ctr"/>
          <a:lstStyle/>
          <a:p>
            <a:endParaRPr lang="en-GB" noProof="0"/>
          </a:p>
        </p:txBody>
      </p:sp>
      <p:sp>
        <p:nvSpPr>
          <p:cNvPr id="41" name="Frihåndsform: figur 40">
            <a:extLst>
              <a:ext uri="{FF2B5EF4-FFF2-40B4-BE49-F238E27FC236}">
                <a16:creationId xmlns:a16="http://schemas.microsoft.com/office/drawing/2014/main" id="{248EC4F6-5CE6-AE6E-A2DF-6810C081F431}"/>
              </a:ext>
              <a:ext uri="{C183D7F6-B498-43B3-948B-1728B52AA6E4}">
                <adec:decorative xmlns:adec="http://schemas.microsoft.com/office/drawing/2017/decorative" val="1"/>
              </a:ext>
            </a:extLst>
          </p:cNvPr>
          <p:cNvSpPr/>
          <p:nvPr userDrawn="1"/>
        </p:nvSpPr>
        <p:spPr>
          <a:xfrm>
            <a:off x="11423650" y="5339308"/>
            <a:ext cx="253924" cy="253924"/>
          </a:xfrm>
          <a:custGeom>
            <a:avLst/>
            <a:gdLst>
              <a:gd name="connsiteX0" fmla="*/ 0 w 253924"/>
              <a:gd name="connsiteY0" fmla="*/ 0 h 253924"/>
              <a:gd name="connsiteX1" fmla="*/ 253924 w 253924"/>
              <a:gd name="connsiteY1" fmla="*/ 0 h 253924"/>
              <a:gd name="connsiteX2" fmla="*/ 253924 w 253924"/>
              <a:gd name="connsiteY2" fmla="*/ 253924 h 253924"/>
              <a:gd name="connsiteX3" fmla="*/ 0 w 253924"/>
              <a:gd name="connsiteY3" fmla="*/ 253924 h 253924"/>
            </a:gdLst>
            <a:ahLst/>
            <a:cxnLst>
              <a:cxn ang="0">
                <a:pos x="connsiteX0" y="connsiteY0"/>
              </a:cxn>
              <a:cxn ang="0">
                <a:pos x="connsiteX1" y="connsiteY1"/>
              </a:cxn>
              <a:cxn ang="0">
                <a:pos x="connsiteX2" y="connsiteY2"/>
              </a:cxn>
              <a:cxn ang="0">
                <a:pos x="connsiteX3" y="connsiteY3"/>
              </a:cxn>
            </a:cxnLst>
            <a:rect l="l" t="t" r="r" b="b"/>
            <a:pathLst>
              <a:path w="253924" h="253924">
                <a:moveTo>
                  <a:pt x="0" y="0"/>
                </a:moveTo>
                <a:lnTo>
                  <a:pt x="253924" y="0"/>
                </a:lnTo>
                <a:lnTo>
                  <a:pt x="253924" y="253924"/>
                </a:lnTo>
                <a:lnTo>
                  <a:pt x="0" y="253924"/>
                </a:lnTo>
                <a:close/>
              </a:path>
            </a:pathLst>
          </a:custGeom>
          <a:solidFill>
            <a:schemeClr val="accent1"/>
          </a:solidFill>
          <a:ln w="12677" cap="flat">
            <a:noFill/>
            <a:prstDash val="solid"/>
            <a:miter/>
          </a:ln>
        </p:spPr>
        <p:txBody>
          <a:bodyPr rtlCol="0" anchor="ctr"/>
          <a:lstStyle/>
          <a:p>
            <a:r>
              <a:rPr lang="en-GB" noProof="0"/>
              <a:t> </a:t>
            </a:r>
          </a:p>
        </p:txBody>
      </p:sp>
    </p:spTree>
    <p:extLst>
      <p:ext uri="{BB962C8B-B14F-4D97-AF65-F5344CB8AC3E}">
        <p14:creationId xmlns:p14="http://schemas.microsoft.com/office/powerpoint/2010/main" val="36315462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Avslutning med illustrasjon">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a:effectLst/>
              </a:rPr>
              <a:t>“Feel free to contact us if you have questions about the topic” can be placed here</a:t>
            </a:r>
            <a:endParaRPr lang="en-GB"/>
          </a:p>
        </p:txBody>
      </p:sp>
      <p:sp>
        <p:nvSpPr>
          <p:cNvPr id="13" name="Plassholder for bilde 12">
            <a:extLst>
              <a:ext uri="{FF2B5EF4-FFF2-40B4-BE49-F238E27FC236}">
                <a16:creationId xmlns:a16="http://schemas.microsoft.com/office/drawing/2014/main" id="{4C52BF09-73DE-4C2A-AFCD-8DBBAA2BBEAC}"/>
              </a:ext>
            </a:extLst>
          </p:cNvPr>
          <p:cNvSpPr>
            <a:spLocks noGrp="1"/>
          </p:cNvSpPr>
          <p:nvPr>
            <p:ph type="pic" sz="quarter" idx="15" hasCustomPrompt="1"/>
          </p:nvPr>
        </p:nvSpPr>
        <p:spPr>
          <a:xfrm>
            <a:off x="7110413" y="1779588"/>
            <a:ext cx="5081587" cy="5083200"/>
          </a:xfrm>
          <a:noFill/>
        </p:spPr>
        <p:txBody>
          <a:bodyPr/>
          <a:lstStyle>
            <a:lvl1pPr marL="0" indent="0" algn="ctr">
              <a:buNone/>
              <a:defRPr sz="1200"/>
            </a:lvl1pPr>
          </a:lstStyle>
          <a:p>
            <a:r>
              <a:rPr lang="en-GB"/>
              <a:t>Illustration</a:t>
            </a:r>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smtClean="0"/>
              <a:t>10/08/2026</a:t>
            </a:fld>
            <a:endParaRPr lang="en-GB"/>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smtClean="0"/>
              <a:t>‹#›</a:t>
            </a:fld>
            <a:endParaRPr lang="en-GB"/>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a:t>Job title</a:t>
            </a:r>
            <a:br>
              <a:rPr lang="en-GB"/>
            </a:br>
            <a:r>
              <a:rPr lang="en-GB"/>
              <a:t>00 00 00 00</a:t>
            </a:r>
            <a:br>
              <a:rPr lang="en-GB"/>
            </a:br>
            <a:r>
              <a:rPr lang="en-GB" err="1"/>
              <a:t>name.lastname@innovasjonnorge.no</a:t>
            </a:r>
            <a:endParaRPr lang="en-GB"/>
          </a:p>
        </p:txBody>
      </p:sp>
    </p:spTree>
    <p:extLst>
      <p:ext uri="{BB962C8B-B14F-4D97-AF65-F5344CB8AC3E}">
        <p14:creationId xmlns:p14="http://schemas.microsoft.com/office/powerpoint/2010/main" val="421351193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vslutning med vide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6B7372A-A4C1-F7A9-DDBC-7EB01A6955F9}"/>
              </a:ext>
            </a:extLst>
          </p:cNvPr>
          <p:cNvSpPr>
            <a:spLocks noGrp="1"/>
          </p:cNvSpPr>
          <p:nvPr>
            <p:ph type="title" hasCustomPrompt="1"/>
          </p:nvPr>
        </p:nvSpPr>
        <p:spPr>
          <a:xfrm>
            <a:off x="509588" y="511175"/>
            <a:ext cx="6094425" cy="976229"/>
          </a:xfrm>
        </p:spPr>
        <p:txBody>
          <a:bodyPr/>
          <a:lstStyle>
            <a:lvl1pPr>
              <a:defRPr/>
            </a:lvl1pPr>
          </a:lstStyle>
          <a:p>
            <a:r>
              <a:rPr lang="en-GB" noProof="0"/>
              <a:t>Heading</a:t>
            </a:r>
          </a:p>
        </p:txBody>
      </p:sp>
      <p:sp>
        <p:nvSpPr>
          <p:cNvPr id="9" name="Plassholder for tekst 11">
            <a:extLst>
              <a:ext uri="{FF2B5EF4-FFF2-40B4-BE49-F238E27FC236}">
                <a16:creationId xmlns:a16="http://schemas.microsoft.com/office/drawing/2014/main" id="{459C7F2C-0395-218A-3DC8-50651E9ED5CA}"/>
              </a:ext>
            </a:extLst>
          </p:cNvPr>
          <p:cNvSpPr>
            <a:spLocks noGrp="1"/>
          </p:cNvSpPr>
          <p:nvPr>
            <p:ph type="body" sz="quarter" idx="16" hasCustomPrompt="1"/>
          </p:nvPr>
        </p:nvSpPr>
        <p:spPr>
          <a:xfrm>
            <a:off x="509543" y="2047347"/>
            <a:ext cx="5076870" cy="615553"/>
          </a:xfrm>
        </p:spPr>
        <p:txBody>
          <a:bodyPr>
            <a:spAutoFit/>
          </a:bodyPr>
          <a:lstStyle>
            <a:lvl1pPr marL="0" indent="0">
              <a:lnSpc>
                <a:spcPct val="100000"/>
              </a:lnSpc>
              <a:buNone/>
              <a:defRPr sz="2000"/>
            </a:lvl1pPr>
            <a:lvl2pPr marL="457200" indent="0">
              <a:buNone/>
              <a:defRPr/>
            </a:lvl2pPr>
          </a:lstStyle>
          <a:p>
            <a:pPr lvl="0"/>
            <a:r>
              <a:rPr lang="en-GB" noProof="0">
                <a:effectLst/>
              </a:rPr>
              <a:t>“Feel free to contact us if you have questions about the topic” can be placed here</a:t>
            </a:r>
            <a:endParaRPr lang="en-GB" noProof="0"/>
          </a:p>
        </p:txBody>
      </p:sp>
      <p:sp>
        <p:nvSpPr>
          <p:cNvPr id="4" name="Plassholder for dato 3">
            <a:extLst>
              <a:ext uri="{FF2B5EF4-FFF2-40B4-BE49-F238E27FC236}">
                <a16:creationId xmlns:a16="http://schemas.microsoft.com/office/drawing/2014/main" id="{266560E9-3A9B-BC1E-9244-FE6677DD9797}"/>
              </a:ext>
            </a:extLst>
          </p:cNvPr>
          <p:cNvSpPr>
            <a:spLocks noGrp="1"/>
          </p:cNvSpPr>
          <p:nvPr>
            <p:ph type="dt" sz="half" idx="10"/>
          </p:nvPr>
        </p:nvSpPr>
        <p:spPr/>
        <p:txBody>
          <a:bodyPr/>
          <a:lstStyle/>
          <a:p>
            <a:fld id="{E6A610A8-4EE9-470C-972D-0E41A2C50444}" type="datetimeFigureOut">
              <a:rPr lang="en-GB" noProof="0" smtClean="0"/>
              <a:t>10/08/2026</a:t>
            </a:fld>
            <a:endParaRPr lang="en-GB" noProof="0"/>
          </a:p>
        </p:txBody>
      </p:sp>
      <p:sp>
        <p:nvSpPr>
          <p:cNvPr id="5" name="Plassholder for bunntekst 4">
            <a:extLst>
              <a:ext uri="{FF2B5EF4-FFF2-40B4-BE49-F238E27FC236}">
                <a16:creationId xmlns:a16="http://schemas.microsoft.com/office/drawing/2014/main" id="{E1B96096-A613-EAB0-7653-B2915ABD554D}"/>
              </a:ext>
            </a:extLst>
          </p:cNvPr>
          <p:cNvSpPr>
            <a:spLocks noGrp="1"/>
          </p:cNvSpPr>
          <p:nvPr>
            <p:ph type="ftr" sz="quarter" idx="11"/>
          </p:nvPr>
        </p:nvSpPr>
        <p:spPr/>
        <p:txBody>
          <a:bodyPr/>
          <a:lstStyle/>
          <a:p>
            <a:endParaRPr lang="en-GB" noProof="0"/>
          </a:p>
        </p:txBody>
      </p:sp>
      <p:sp>
        <p:nvSpPr>
          <p:cNvPr id="6" name="Plassholder for lysbildenummer 5">
            <a:extLst>
              <a:ext uri="{FF2B5EF4-FFF2-40B4-BE49-F238E27FC236}">
                <a16:creationId xmlns:a16="http://schemas.microsoft.com/office/drawing/2014/main" id="{4EFCDB43-C29E-6453-C979-4D8851F9DA32}"/>
              </a:ext>
            </a:extLst>
          </p:cNvPr>
          <p:cNvSpPr>
            <a:spLocks noGrp="1"/>
          </p:cNvSpPr>
          <p:nvPr>
            <p:ph type="sldNum" sz="quarter" idx="12"/>
          </p:nvPr>
        </p:nvSpPr>
        <p:spPr/>
        <p:txBody>
          <a:bodyPr/>
          <a:lstStyle/>
          <a:p>
            <a:fld id="{BE2ACD00-28B2-4D17-A930-2C9F8441C7CA}" type="slidenum">
              <a:rPr lang="en-GB" noProof="0" smtClean="0"/>
              <a:t>‹#›</a:t>
            </a:fld>
            <a:endParaRPr lang="en-GB" noProof="0"/>
          </a:p>
        </p:txBody>
      </p:sp>
      <p:sp>
        <p:nvSpPr>
          <p:cNvPr id="12" name="Plassholder for tekst 11">
            <a:extLst>
              <a:ext uri="{FF2B5EF4-FFF2-40B4-BE49-F238E27FC236}">
                <a16:creationId xmlns:a16="http://schemas.microsoft.com/office/drawing/2014/main" id="{F4730B6D-1CDE-C87E-E9C0-8025E06752D1}"/>
              </a:ext>
            </a:extLst>
          </p:cNvPr>
          <p:cNvSpPr>
            <a:spLocks noGrp="1"/>
          </p:cNvSpPr>
          <p:nvPr>
            <p:ph type="body" sz="quarter" idx="17" hasCustomPrompt="1"/>
          </p:nvPr>
        </p:nvSpPr>
        <p:spPr>
          <a:xfrm>
            <a:off x="509543" y="3286124"/>
            <a:ext cx="5040312" cy="285750"/>
          </a:xfrm>
        </p:spPr>
        <p:txBody>
          <a:bodyPr/>
          <a:lstStyle>
            <a:lvl1pPr marL="0" indent="0">
              <a:buNone/>
              <a:defRPr b="1" spc="20" baseline="0">
                <a:solidFill>
                  <a:schemeClr val="accent1"/>
                </a:solidFill>
              </a:defRPr>
            </a:lvl1pPr>
          </a:lstStyle>
          <a:p>
            <a:pPr lvl="0"/>
            <a:r>
              <a:rPr lang="en-GB" noProof="0"/>
              <a:t>Name Last name</a:t>
            </a:r>
          </a:p>
        </p:txBody>
      </p:sp>
      <p:sp>
        <p:nvSpPr>
          <p:cNvPr id="14" name="Plassholder for tekst 11">
            <a:extLst>
              <a:ext uri="{FF2B5EF4-FFF2-40B4-BE49-F238E27FC236}">
                <a16:creationId xmlns:a16="http://schemas.microsoft.com/office/drawing/2014/main" id="{0B78540C-E183-8E73-2A97-B1C6FA1AC714}"/>
              </a:ext>
            </a:extLst>
          </p:cNvPr>
          <p:cNvSpPr>
            <a:spLocks noGrp="1"/>
          </p:cNvSpPr>
          <p:nvPr>
            <p:ph type="body" sz="quarter" idx="18" hasCustomPrompt="1"/>
          </p:nvPr>
        </p:nvSpPr>
        <p:spPr>
          <a:xfrm>
            <a:off x="509543" y="3540121"/>
            <a:ext cx="5040312" cy="775597"/>
          </a:xfrm>
        </p:spPr>
        <p:txBody>
          <a:bodyPr>
            <a:spAutoFit/>
          </a:bodyPr>
          <a:lstStyle>
            <a:lvl1pPr marL="0" indent="0">
              <a:buNone/>
              <a:defRPr b="0" spc="10" baseline="0"/>
            </a:lvl1pPr>
          </a:lstStyle>
          <a:p>
            <a:pPr lvl="0"/>
            <a:r>
              <a:rPr lang="en-GB" noProof="0"/>
              <a:t>Job title</a:t>
            </a:r>
            <a:br>
              <a:rPr lang="en-GB" noProof="0"/>
            </a:br>
            <a:r>
              <a:rPr lang="en-GB" noProof="0"/>
              <a:t>00 00 00 00</a:t>
            </a:r>
            <a:br>
              <a:rPr lang="en-GB" noProof="0"/>
            </a:br>
            <a:r>
              <a:rPr lang="en-GB" noProof="0" err="1"/>
              <a:t>name.lastname@innovasjonnorge.no</a:t>
            </a:r>
            <a:endParaRPr lang="en-GB" noProof="0"/>
          </a:p>
        </p:txBody>
      </p:sp>
      <p:sp>
        <p:nvSpPr>
          <p:cNvPr id="7" name="Plassholder for media 6">
            <a:extLst>
              <a:ext uri="{FF2B5EF4-FFF2-40B4-BE49-F238E27FC236}">
                <a16:creationId xmlns:a16="http://schemas.microsoft.com/office/drawing/2014/main" id="{28C8D936-E764-B533-4DEA-7E370B4D58D7}"/>
              </a:ext>
            </a:extLst>
          </p:cNvPr>
          <p:cNvSpPr>
            <a:spLocks noGrp="1"/>
          </p:cNvSpPr>
          <p:nvPr>
            <p:ph type="media" sz="quarter" idx="19" hasCustomPrompt="1"/>
          </p:nvPr>
        </p:nvSpPr>
        <p:spPr>
          <a:xfrm>
            <a:off x="7110413" y="1779588"/>
            <a:ext cx="5081587" cy="5083200"/>
          </a:xfrm>
        </p:spPr>
        <p:txBody>
          <a:bodyPr/>
          <a:lstStyle>
            <a:lvl1pPr marL="0" indent="0" algn="ctr">
              <a:buNone/>
              <a:defRPr sz="1200"/>
            </a:lvl1pPr>
          </a:lstStyle>
          <a:p>
            <a:r>
              <a:rPr lang="en-GB" noProof="0"/>
              <a:t>Click on the icon to add media</a:t>
            </a:r>
          </a:p>
        </p:txBody>
      </p:sp>
    </p:spTree>
    <p:extLst>
      <p:ext uri="{BB962C8B-B14F-4D97-AF65-F5344CB8AC3E}">
        <p14:creationId xmlns:p14="http://schemas.microsoft.com/office/powerpoint/2010/main" val="322161656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CCC431BF-1B90-7F4A-9AA3-3BD3734A3F8D}"/>
              </a:ext>
            </a:extLst>
          </p:cNvPr>
          <p:cNvSpPr>
            <a:spLocks noGrp="1"/>
          </p:cNvSpPr>
          <p:nvPr>
            <p:ph type="dt" sz="half" idx="10"/>
          </p:nvPr>
        </p:nvSpPr>
        <p:spPr/>
        <p:txBody>
          <a:bodyPr/>
          <a:lstStyle/>
          <a:p>
            <a:pPr algn="r"/>
            <a:fld id="{E6A610A8-4EE9-470C-972D-0E41A2C50444}" type="datetimeFigureOut">
              <a:rPr lang="en-GB" smtClean="0"/>
              <a:pPr algn="r"/>
              <a:t>10/08/2026</a:t>
            </a:fld>
            <a:endParaRPr lang="en-GB"/>
          </a:p>
        </p:txBody>
      </p:sp>
      <p:sp>
        <p:nvSpPr>
          <p:cNvPr id="3" name="Plassholder for bunntekst 2">
            <a:extLst>
              <a:ext uri="{FF2B5EF4-FFF2-40B4-BE49-F238E27FC236}">
                <a16:creationId xmlns:a16="http://schemas.microsoft.com/office/drawing/2014/main" id="{E306F24E-9584-5591-6A21-3576AEC7AC3E}"/>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DCEA2CEB-1377-492E-CDFE-B0948CEB7A4D}"/>
              </a:ext>
            </a:extLst>
          </p:cNvPr>
          <p:cNvSpPr>
            <a:spLocks noGrp="1"/>
          </p:cNvSpPr>
          <p:nvPr>
            <p:ph type="sldNum" sz="quarter" idx="12"/>
          </p:nvPr>
        </p:nvSpPr>
        <p:spPr/>
        <p:txBody>
          <a:bodyPr/>
          <a:lstStyle/>
          <a:p>
            <a:fld id="{BE2ACD00-28B2-4D17-A930-2C9F8441C7CA}" type="slidenum">
              <a:rPr lang="en-GB" smtClean="0"/>
              <a:pPr/>
              <a:t>‹#›</a:t>
            </a:fld>
            <a:endParaRPr lang="en-GB"/>
          </a:p>
        </p:txBody>
      </p:sp>
    </p:spTree>
    <p:extLst>
      <p:ext uri="{BB962C8B-B14F-4D97-AF65-F5344CB8AC3E}">
        <p14:creationId xmlns:p14="http://schemas.microsoft.com/office/powerpoint/2010/main" val="165185418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2.xml"/><Relationship Id="rId18" Type="http://schemas.openxmlformats.org/officeDocument/2006/relationships/slideLayout" Target="../slideLayouts/slideLayout57.xml"/><Relationship Id="rId26" Type="http://schemas.openxmlformats.org/officeDocument/2006/relationships/slideLayout" Target="../slideLayouts/slideLayout65.xml"/><Relationship Id="rId39" Type="http://schemas.openxmlformats.org/officeDocument/2006/relationships/slideLayout" Target="../slideLayouts/slideLayout78.xml"/><Relationship Id="rId21" Type="http://schemas.openxmlformats.org/officeDocument/2006/relationships/slideLayout" Target="../slideLayouts/slideLayout60.xml"/><Relationship Id="rId34" Type="http://schemas.openxmlformats.org/officeDocument/2006/relationships/slideLayout" Target="../slideLayouts/slideLayout73.xml"/><Relationship Id="rId42" Type="http://schemas.openxmlformats.org/officeDocument/2006/relationships/image" Target="../media/image1.png"/><Relationship Id="rId7" Type="http://schemas.openxmlformats.org/officeDocument/2006/relationships/slideLayout" Target="../slideLayouts/slideLayout46.xml"/><Relationship Id="rId2" Type="http://schemas.openxmlformats.org/officeDocument/2006/relationships/slideLayout" Target="../slideLayouts/slideLayout41.xml"/><Relationship Id="rId16" Type="http://schemas.openxmlformats.org/officeDocument/2006/relationships/slideLayout" Target="../slideLayouts/slideLayout55.xml"/><Relationship Id="rId20" Type="http://schemas.openxmlformats.org/officeDocument/2006/relationships/slideLayout" Target="../slideLayouts/slideLayout59.xml"/><Relationship Id="rId29" Type="http://schemas.openxmlformats.org/officeDocument/2006/relationships/slideLayout" Target="../slideLayouts/slideLayout68.xml"/><Relationship Id="rId41" Type="http://schemas.openxmlformats.org/officeDocument/2006/relationships/theme" Target="../theme/theme2.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24" Type="http://schemas.openxmlformats.org/officeDocument/2006/relationships/slideLayout" Target="../slideLayouts/slideLayout63.xml"/><Relationship Id="rId32" Type="http://schemas.openxmlformats.org/officeDocument/2006/relationships/slideLayout" Target="../slideLayouts/slideLayout71.xml"/><Relationship Id="rId37" Type="http://schemas.openxmlformats.org/officeDocument/2006/relationships/slideLayout" Target="../slideLayouts/slideLayout76.xml"/><Relationship Id="rId40" Type="http://schemas.openxmlformats.org/officeDocument/2006/relationships/slideLayout" Target="../slideLayouts/slideLayout79.xml"/><Relationship Id="rId5" Type="http://schemas.openxmlformats.org/officeDocument/2006/relationships/slideLayout" Target="../slideLayouts/slideLayout44.xml"/><Relationship Id="rId15" Type="http://schemas.openxmlformats.org/officeDocument/2006/relationships/slideLayout" Target="../slideLayouts/slideLayout54.xml"/><Relationship Id="rId23" Type="http://schemas.openxmlformats.org/officeDocument/2006/relationships/slideLayout" Target="../slideLayouts/slideLayout62.xml"/><Relationship Id="rId28" Type="http://schemas.openxmlformats.org/officeDocument/2006/relationships/slideLayout" Target="../slideLayouts/slideLayout67.xml"/><Relationship Id="rId36" Type="http://schemas.openxmlformats.org/officeDocument/2006/relationships/slideLayout" Target="../slideLayouts/slideLayout75.xml"/><Relationship Id="rId10" Type="http://schemas.openxmlformats.org/officeDocument/2006/relationships/slideLayout" Target="../slideLayouts/slideLayout49.xml"/><Relationship Id="rId19" Type="http://schemas.openxmlformats.org/officeDocument/2006/relationships/slideLayout" Target="../slideLayouts/slideLayout58.xml"/><Relationship Id="rId31" Type="http://schemas.openxmlformats.org/officeDocument/2006/relationships/slideLayout" Target="../slideLayouts/slideLayout70.xml"/><Relationship Id="rId4" Type="http://schemas.openxmlformats.org/officeDocument/2006/relationships/slideLayout" Target="../slideLayouts/slideLayout43.xml"/><Relationship Id="rId9" Type="http://schemas.openxmlformats.org/officeDocument/2006/relationships/slideLayout" Target="../slideLayouts/slideLayout48.xml"/><Relationship Id="rId14" Type="http://schemas.openxmlformats.org/officeDocument/2006/relationships/slideLayout" Target="../slideLayouts/slideLayout53.xml"/><Relationship Id="rId22" Type="http://schemas.openxmlformats.org/officeDocument/2006/relationships/slideLayout" Target="../slideLayouts/slideLayout61.xml"/><Relationship Id="rId27" Type="http://schemas.openxmlformats.org/officeDocument/2006/relationships/slideLayout" Target="../slideLayouts/slideLayout66.xml"/><Relationship Id="rId30" Type="http://schemas.openxmlformats.org/officeDocument/2006/relationships/slideLayout" Target="../slideLayouts/slideLayout69.xml"/><Relationship Id="rId35" Type="http://schemas.openxmlformats.org/officeDocument/2006/relationships/slideLayout" Target="../slideLayouts/slideLayout74.xml"/><Relationship Id="rId8" Type="http://schemas.openxmlformats.org/officeDocument/2006/relationships/slideLayout" Target="../slideLayouts/slideLayout47.xml"/><Relationship Id="rId3" Type="http://schemas.openxmlformats.org/officeDocument/2006/relationships/slideLayout" Target="../slideLayouts/slideLayout42.xml"/><Relationship Id="rId12" Type="http://schemas.openxmlformats.org/officeDocument/2006/relationships/slideLayout" Target="../slideLayouts/slideLayout51.xml"/><Relationship Id="rId17" Type="http://schemas.openxmlformats.org/officeDocument/2006/relationships/slideLayout" Target="../slideLayouts/slideLayout56.xml"/><Relationship Id="rId25" Type="http://schemas.openxmlformats.org/officeDocument/2006/relationships/slideLayout" Target="../slideLayouts/slideLayout64.xml"/><Relationship Id="rId33" Type="http://schemas.openxmlformats.org/officeDocument/2006/relationships/slideLayout" Target="../slideLayouts/slideLayout72.xml"/><Relationship Id="rId38"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Текст 2">
            <a:extLst>
              <a:ext uri="{FF2B5EF4-FFF2-40B4-BE49-F238E27FC236}">
                <a16:creationId xmlns:a16="http://schemas.microsoft.com/office/drawing/2014/main" id="{B176EC41-7D90-A5E6-4279-9A9EB37FD47A}"/>
              </a:ext>
            </a:extLst>
          </p:cNvPr>
          <p:cNvSpPr>
            <a:spLocks noGrp="1"/>
          </p:cNvSpPr>
          <p:nvPr>
            <p:ph type="body" idx="1"/>
          </p:nvPr>
        </p:nvSpPr>
        <p:spPr>
          <a:xfrm>
            <a:off x="1100665" y="1955529"/>
            <a:ext cx="9990669" cy="4020671"/>
          </a:xfrm>
          <a:prstGeom prst="rect">
            <a:avLst/>
          </a:prstGeom>
        </p:spPr>
        <p:txBody>
          <a:bodyPr vert="horz" lIns="0" tIns="0" rIns="0" bIns="0" numCol="1" spcCol="360000" rtlCol="0">
            <a:normAutofit/>
          </a:bodyPr>
          <a:lstStyle/>
          <a:p>
            <a:pPr lvl="0"/>
            <a:r>
              <a:rPr lang="en-US" noProof="0"/>
              <a:t>Click to edit Master text styles</a:t>
            </a:r>
          </a:p>
          <a:p>
            <a:pPr lvl="1"/>
            <a:r>
              <a:rPr lang="en-US" noProof="0"/>
              <a:t>Second level</a:t>
            </a:r>
          </a:p>
          <a:p>
            <a:pPr lvl="2"/>
            <a:r>
              <a:rPr lang="en-US" noProof="0"/>
              <a:t>Third level</a:t>
            </a:r>
          </a:p>
        </p:txBody>
      </p:sp>
      <p:sp>
        <p:nvSpPr>
          <p:cNvPr id="6" name="Title Placeholder 1">
            <a:extLst>
              <a:ext uri="{FF2B5EF4-FFF2-40B4-BE49-F238E27FC236}">
                <a16:creationId xmlns:a16="http://schemas.microsoft.com/office/drawing/2014/main" id="{9EE8CC1D-E713-A9B1-226C-083AE4642531}"/>
              </a:ext>
            </a:extLst>
          </p:cNvPr>
          <p:cNvSpPr>
            <a:spLocks noGrp="1"/>
          </p:cNvSpPr>
          <p:nvPr>
            <p:ph type="title"/>
          </p:nvPr>
        </p:nvSpPr>
        <p:spPr>
          <a:xfrm>
            <a:off x="1100665" y="741153"/>
            <a:ext cx="9990668" cy="1066462"/>
          </a:xfrm>
          <a:prstGeom prst="rect">
            <a:avLst/>
          </a:prstGeom>
        </p:spPr>
        <p:txBody>
          <a:bodyPr vert="horz" lIns="0" tIns="0" rIns="0" bIns="0" rtlCol="0" anchor="t">
            <a:normAutofit/>
          </a:bodyPr>
          <a:lstStyle/>
          <a:p>
            <a:r>
              <a:rPr lang="en-US"/>
              <a:t>Click to edit Master title style</a:t>
            </a:r>
            <a:endParaRPr lang="en-US" noProof="0"/>
          </a:p>
        </p:txBody>
      </p:sp>
      <p:sp>
        <p:nvSpPr>
          <p:cNvPr id="8" name="Footer Placeholder 10">
            <a:extLst>
              <a:ext uri="{FF2B5EF4-FFF2-40B4-BE49-F238E27FC236}">
                <a16:creationId xmlns:a16="http://schemas.microsoft.com/office/drawing/2014/main" id="{AF93EE1C-93F9-17D9-D918-DB62A96685CF}"/>
              </a:ext>
            </a:extLst>
          </p:cNvPr>
          <p:cNvSpPr>
            <a:spLocks noGrp="1"/>
          </p:cNvSpPr>
          <p:nvPr>
            <p:ph type="ftr" sz="quarter" idx="3"/>
          </p:nvPr>
        </p:nvSpPr>
        <p:spPr>
          <a:xfrm>
            <a:off x="1100665" y="6253012"/>
            <a:ext cx="4114800" cy="207336"/>
          </a:xfrm>
          <a:prstGeom prst="rect">
            <a:avLst/>
          </a:prstGeom>
        </p:spPr>
        <p:txBody>
          <a:bodyPr vert="horz" lIns="0" tIns="0" rIns="0" bIns="0" rtlCol="0" anchor="ctr"/>
          <a:lstStyle>
            <a:lvl1pPr algn="l">
              <a:defRPr sz="1000">
                <a:solidFill>
                  <a:schemeClr val="tx1"/>
                </a:solidFill>
              </a:defRPr>
            </a:lvl1pPr>
          </a:lstStyle>
          <a:p>
            <a:pPr algn="l"/>
            <a:endParaRPr lang="nb-NO"/>
          </a:p>
        </p:txBody>
      </p:sp>
      <p:sp>
        <p:nvSpPr>
          <p:cNvPr id="3" name="Slide Number Placeholder 2">
            <a:extLst>
              <a:ext uri="{FF2B5EF4-FFF2-40B4-BE49-F238E27FC236}">
                <a16:creationId xmlns:a16="http://schemas.microsoft.com/office/drawing/2014/main" id="{116BA43B-BC5A-27EB-96DC-0BAFDCE88E8C}"/>
              </a:ext>
            </a:extLst>
          </p:cNvPr>
          <p:cNvSpPr>
            <a:spLocks noGrp="1"/>
          </p:cNvSpPr>
          <p:nvPr>
            <p:ph type="sldNum" sz="quarter" idx="4"/>
          </p:nvPr>
        </p:nvSpPr>
        <p:spPr>
          <a:xfrm>
            <a:off x="455774" y="6253013"/>
            <a:ext cx="549361" cy="207335"/>
          </a:xfrm>
          <a:prstGeom prst="rect">
            <a:avLst/>
          </a:prstGeom>
        </p:spPr>
        <p:txBody>
          <a:bodyPr vert="horz" lIns="91440" tIns="45720" rIns="91440" bIns="45720" rtlCol="0" anchor="ctr"/>
          <a:lstStyle>
            <a:lvl1pPr algn="l">
              <a:defRPr sz="1000">
                <a:solidFill>
                  <a:schemeClr val="tx1"/>
                </a:solidFill>
                <a:latin typeface="+mj-lt"/>
              </a:defRPr>
            </a:lvl1pPr>
          </a:lstStyle>
          <a:p>
            <a:pPr algn="l"/>
            <a:fld id="{E8816915-53DF-9C4C-A64F-DA7AFCFB0E21}" type="slidenum">
              <a:rPr lang="en-US" smtClean="0"/>
              <a:pPr algn="l"/>
              <a:t>‹#›</a:t>
            </a:fld>
            <a:endParaRPr lang="en-US"/>
          </a:p>
        </p:txBody>
      </p:sp>
      <p:grpSp>
        <p:nvGrpSpPr>
          <p:cNvPr id="4" name="Group 192">
            <a:extLst>
              <a:ext uri="{FF2B5EF4-FFF2-40B4-BE49-F238E27FC236}">
                <a16:creationId xmlns:a16="http://schemas.microsoft.com/office/drawing/2014/main" id="{04C9D937-7CDA-B3A1-BFAE-D8481D0E5890}"/>
              </a:ext>
            </a:extLst>
          </p:cNvPr>
          <p:cNvGrpSpPr>
            <a:grpSpLocks noChangeAspect="1"/>
          </p:cNvGrpSpPr>
          <p:nvPr userDrawn="1"/>
        </p:nvGrpSpPr>
        <p:grpSpPr>
          <a:xfrm>
            <a:off x="10494620" y="6356680"/>
            <a:ext cx="1440000" cy="339062"/>
            <a:chOff x="0" y="0"/>
            <a:chExt cx="3858895" cy="909955"/>
          </a:xfrm>
        </p:grpSpPr>
        <p:grpSp>
          <p:nvGrpSpPr>
            <p:cNvPr id="11" name="Group 190">
              <a:extLst>
                <a:ext uri="{FF2B5EF4-FFF2-40B4-BE49-F238E27FC236}">
                  <a16:creationId xmlns:a16="http://schemas.microsoft.com/office/drawing/2014/main" id="{2C3A131F-F7E1-6B35-7D83-4DB8DA75F32F}"/>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8D0127D8-0E3D-460C-5AB6-5CE5BBB39E3E}"/>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A0DAD85-F4CE-94A8-D2B6-3C765A937624}"/>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1421EDBF-70B0-B1F7-FC37-3AA3CAB3ACA7}"/>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77184672"/>
      </p:ext>
    </p:extLst>
  </p:cSld>
  <p:clrMap bg1="lt1" tx1="dk1" bg2="lt2" tx2="dk2" accent1="accent1" accent2="accent2" accent3="accent3" accent4="accent4" accent5="accent5" accent6="accent6" hlink="hlink" folHlink="folHlink"/>
  <p:sldLayoutIdLst>
    <p:sldLayoutId id="2147484402" r:id="rId1"/>
    <p:sldLayoutId id="2147484387" r:id="rId2"/>
    <p:sldLayoutId id="2147484403" r:id="rId3"/>
    <p:sldLayoutId id="2147484410" r:id="rId4"/>
    <p:sldLayoutId id="2147484409" r:id="rId5"/>
    <p:sldLayoutId id="2147484404" r:id="rId6"/>
    <p:sldLayoutId id="2147484268" r:id="rId7"/>
    <p:sldLayoutId id="2147484304" r:id="rId8"/>
    <p:sldLayoutId id="2147484303" r:id="rId9"/>
    <p:sldLayoutId id="2147484405" r:id="rId10"/>
    <p:sldLayoutId id="2147484160" r:id="rId11"/>
    <p:sldLayoutId id="2147484378" r:id="rId12"/>
    <p:sldLayoutId id="2147484037" r:id="rId13"/>
    <p:sldLayoutId id="2147484406" r:id="rId14"/>
    <p:sldLayoutId id="2147484145" r:id="rId15"/>
    <p:sldLayoutId id="2147484377" r:id="rId16"/>
    <p:sldLayoutId id="2147484314" r:id="rId17"/>
    <p:sldLayoutId id="2147484315" r:id="rId18"/>
    <p:sldLayoutId id="2147484316" r:id="rId19"/>
    <p:sldLayoutId id="2147484317" r:id="rId20"/>
    <p:sldLayoutId id="2147484318" r:id="rId21"/>
    <p:sldLayoutId id="2147484319" r:id="rId22"/>
    <p:sldLayoutId id="2147484320" r:id="rId23"/>
    <p:sldLayoutId id="2147484321" r:id="rId24"/>
    <p:sldLayoutId id="2147484322" r:id="rId25"/>
    <p:sldLayoutId id="2147484323" r:id="rId26"/>
    <p:sldLayoutId id="2147484324" r:id="rId27"/>
    <p:sldLayoutId id="2147484325" r:id="rId28"/>
    <p:sldLayoutId id="2147484326" r:id="rId29"/>
    <p:sldLayoutId id="2147484327" r:id="rId30"/>
    <p:sldLayoutId id="2147484328" r:id="rId31"/>
    <p:sldLayoutId id="2147484329" r:id="rId32"/>
    <p:sldLayoutId id="2147484159" r:id="rId33"/>
    <p:sldLayoutId id="2147484152" r:id="rId34"/>
    <p:sldLayoutId id="2147484154" r:id="rId35"/>
    <p:sldLayoutId id="2147484386" r:id="rId36"/>
    <p:sldLayoutId id="2147484150" r:id="rId37"/>
    <p:sldLayoutId id="2147484155" r:id="rId38"/>
    <p:sldLayoutId id="2147484408" r:id="rId39"/>
  </p:sldLayoutIdLst>
  <p:hf hdr="0" dt="0"/>
  <p:txStyles>
    <p:titleStyle>
      <a:lvl1pPr algn="l" defTabSz="914318" rtl="0" eaLnBrk="1" latinLnBrk="0" hangingPunct="1">
        <a:lnSpc>
          <a:spcPct val="100000"/>
        </a:lnSpc>
        <a:spcBef>
          <a:spcPct val="0"/>
        </a:spcBef>
        <a:buNone/>
        <a:defRPr sz="4000" b="1" i="0" kern="1200" spc="0" baseline="0">
          <a:solidFill>
            <a:schemeClr val="tx1"/>
          </a:solidFill>
          <a:latin typeface="+mj-lt"/>
          <a:ea typeface="Montserrat" charset="0"/>
          <a:cs typeface="Montserrat" charset="0"/>
        </a:defRPr>
      </a:lvl1pPr>
    </p:titleStyle>
    <p:body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59"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78" algn="l" defTabSz="914318" rtl="0" eaLnBrk="1" latinLnBrk="0" hangingPunct="1">
        <a:defRPr sz="1800" kern="1200">
          <a:solidFill>
            <a:schemeClr val="tx1"/>
          </a:solidFill>
          <a:latin typeface="+mn-lt"/>
          <a:ea typeface="+mn-ea"/>
          <a:cs typeface="+mn-cs"/>
        </a:defRPr>
      </a:lvl4pPr>
      <a:lvl5pPr marL="1828636" algn="l" defTabSz="914318" rtl="0" eaLnBrk="1" latinLnBrk="0" hangingPunct="1">
        <a:defRPr sz="1800" kern="1200">
          <a:solidFill>
            <a:schemeClr val="tx1"/>
          </a:solidFill>
          <a:latin typeface="+mn-lt"/>
          <a:ea typeface="+mn-ea"/>
          <a:cs typeface="+mn-cs"/>
        </a:defRPr>
      </a:lvl5pPr>
      <a:lvl6pPr marL="2285794" algn="l" defTabSz="914318" rtl="0" eaLnBrk="1" latinLnBrk="0" hangingPunct="1">
        <a:defRPr sz="1800" kern="1200">
          <a:solidFill>
            <a:schemeClr val="tx1"/>
          </a:solidFill>
          <a:latin typeface="+mn-lt"/>
          <a:ea typeface="+mn-ea"/>
          <a:cs typeface="+mn-cs"/>
        </a:defRPr>
      </a:lvl6pPr>
      <a:lvl7pPr marL="2742953" algn="l" defTabSz="914318" rtl="0" eaLnBrk="1" latinLnBrk="0" hangingPunct="1">
        <a:defRPr sz="1800" kern="1200">
          <a:solidFill>
            <a:schemeClr val="tx1"/>
          </a:solidFill>
          <a:latin typeface="+mn-lt"/>
          <a:ea typeface="+mn-ea"/>
          <a:cs typeface="+mn-cs"/>
        </a:defRPr>
      </a:lvl7pPr>
      <a:lvl8pPr marL="3200112" algn="l" defTabSz="914318" rtl="0" eaLnBrk="1" latinLnBrk="0" hangingPunct="1">
        <a:defRPr sz="1800" kern="1200">
          <a:solidFill>
            <a:schemeClr val="tx1"/>
          </a:solidFill>
          <a:latin typeface="+mn-lt"/>
          <a:ea typeface="+mn-ea"/>
          <a:cs typeface="+mn-cs"/>
        </a:defRPr>
      </a:lvl8pPr>
      <a:lvl9pPr marL="3657271" algn="l" defTabSz="914318"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0" pos="3840">
          <p15:clr>
            <a:srgbClr val="F26B43"/>
          </p15:clr>
        </p15:guide>
        <p15:guide id="1" orient="horz" pos="2160">
          <p15:clr>
            <a:srgbClr val="F26B43"/>
          </p15:clr>
        </p15:guide>
        <p15:guide id="14" orient="horz" pos="346" userDrawn="1">
          <p15:clr>
            <a:srgbClr val="F26B43"/>
          </p15:clr>
        </p15:guide>
        <p15:guide id="27" orient="horz" pos="3952" userDrawn="1">
          <p15:clr>
            <a:srgbClr val="F26B43"/>
          </p15:clr>
        </p15:guide>
        <p15:guide id="28" pos="642" userDrawn="1">
          <p15:clr>
            <a:srgbClr val="F26B43"/>
          </p15:clr>
        </p15:guide>
        <p15:guide id="29" pos="7038" userDrawn="1">
          <p15:clr>
            <a:srgbClr val="F26B43"/>
          </p15:clr>
        </p15:guide>
        <p15:guide id="44">
          <p15:clr>
            <a:srgbClr val="F26B43"/>
          </p15:clr>
        </p15:guide>
        <p15:guide id="45" pos="7680">
          <p15:clr>
            <a:srgbClr val="F26B43"/>
          </p15:clr>
        </p15:guide>
        <p15:guide id="46" orient="horz">
          <p15:clr>
            <a:srgbClr val="F26B43"/>
          </p15:clr>
        </p15:guide>
        <p15:guide id="47" orient="horz" pos="4320">
          <p15:clr>
            <a:srgbClr val="F26B43"/>
          </p15:clr>
        </p15:guide>
        <p15:guide id="48" pos="1277" userDrawn="1">
          <p15:clr>
            <a:srgbClr val="F26B43"/>
          </p15:clr>
        </p15:guide>
        <p15:guide id="51" orient="horz" pos="709" userDrawn="1">
          <p15:clr>
            <a:srgbClr val="F26B43"/>
          </p15:clr>
        </p15:guide>
        <p15:guide id="52" pos="191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oolsToo_Slide" descr="ToolsToo_Slide">
            <a:extLst>
              <a:ext uri="{FF2B5EF4-FFF2-40B4-BE49-F238E27FC236}">
                <a16:creationId xmlns:a16="http://schemas.microsoft.com/office/drawing/2014/main" id="{FE2211FB-E88D-95B0-D5C9-FC74B095CC1F}"/>
              </a:ext>
            </a:extLst>
          </p:cNvPr>
          <p:cNvSpPr/>
          <p:nvPr userDrawn="1"/>
        </p:nvSpPr>
        <p:spPr>
          <a:xfrm>
            <a:off x="0" y="0"/>
            <a:ext cx="12192000" cy="6858000"/>
          </a:xfrm>
          <a:prstGeom prst="rect">
            <a:avLst/>
          </a:prstGeom>
          <a:noFill/>
          <a:ln w="3175" cap="flat" cmpd="sng" algn="ctr">
            <a:noFill/>
            <a:prstDash val="solid"/>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175"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Plassholder for tittel 1">
            <a:extLst>
              <a:ext uri="{FF2B5EF4-FFF2-40B4-BE49-F238E27FC236}">
                <a16:creationId xmlns:a16="http://schemas.microsoft.com/office/drawing/2014/main" id="{3B7D64C1-85CD-7C67-0948-3FF0CDB34F22}"/>
              </a:ext>
            </a:extLst>
          </p:cNvPr>
          <p:cNvSpPr>
            <a:spLocks noGrp="1"/>
          </p:cNvSpPr>
          <p:nvPr>
            <p:ph type="title"/>
          </p:nvPr>
        </p:nvSpPr>
        <p:spPr>
          <a:xfrm>
            <a:off x="509588" y="766764"/>
            <a:ext cx="8885237" cy="976229"/>
          </a:xfrm>
          <a:prstGeom prst="rect">
            <a:avLst/>
          </a:prstGeom>
        </p:spPr>
        <p:txBody>
          <a:bodyPr vert="horz" lIns="0" tIns="0" rIns="0" bIns="0" rtlCol="0" anchor="t" anchorCtr="0">
            <a:noAutofit/>
          </a:bodyPr>
          <a:lstStyle/>
          <a:p>
            <a:r>
              <a:rPr lang="en-GB"/>
              <a:t>Click to add a title</a:t>
            </a:r>
          </a:p>
        </p:txBody>
      </p:sp>
      <p:sp>
        <p:nvSpPr>
          <p:cNvPr id="3" name="Plassholder for tekst 2">
            <a:extLst>
              <a:ext uri="{FF2B5EF4-FFF2-40B4-BE49-F238E27FC236}">
                <a16:creationId xmlns:a16="http://schemas.microsoft.com/office/drawing/2014/main" id="{00C49E59-D3F7-2BEB-91C8-C723726A9C90}"/>
              </a:ext>
            </a:extLst>
          </p:cNvPr>
          <p:cNvSpPr>
            <a:spLocks noGrp="1"/>
          </p:cNvSpPr>
          <p:nvPr>
            <p:ph type="body" idx="1"/>
          </p:nvPr>
        </p:nvSpPr>
        <p:spPr>
          <a:xfrm>
            <a:off x="509542" y="2020012"/>
            <a:ext cx="8885283" cy="3821988"/>
          </a:xfrm>
          <a:prstGeom prst="rect">
            <a:avLst/>
          </a:prstGeom>
        </p:spPr>
        <p:txBody>
          <a:bodyPr vert="horz" lIns="0" tIns="0" rIns="0" bIns="0" rtlCol="0" anchor="t" anchorCtr="0">
            <a:noAutofit/>
          </a:bodyPr>
          <a:lstStyle/>
          <a:p>
            <a:pPr lvl="0"/>
            <a:r>
              <a:rPr lang="en-GB"/>
              <a:t>Click to edit text styles in the template</a:t>
            </a:r>
          </a:p>
          <a:p>
            <a:pPr lvl="1"/>
            <a:r>
              <a:rPr lang="en-GB"/>
              <a:t>Second level</a:t>
            </a:r>
          </a:p>
          <a:p>
            <a:pPr lvl="2"/>
            <a:r>
              <a:rPr lang="en-GB"/>
              <a:t>Third level</a:t>
            </a:r>
          </a:p>
          <a:p>
            <a:pPr lvl="3"/>
            <a:r>
              <a:rPr lang="en-GB"/>
              <a:t>Fourth level</a:t>
            </a:r>
          </a:p>
          <a:p>
            <a:pPr lvl="4"/>
            <a:r>
              <a:rPr lang="en-GB"/>
              <a:t>Fifth level</a:t>
            </a:r>
          </a:p>
        </p:txBody>
      </p:sp>
      <p:sp>
        <p:nvSpPr>
          <p:cNvPr id="4" name="Plassholder for dato 3">
            <a:extLst>
              <a:ext uri="{FF2B5EF4-FFF2-40B4-BE49-F238E27FC236}">
                <a16:creationId xmlns:a16="http://schemas.microsoft.com/office/drawing/2014/main" id="{FDBB5651-E3BC-2F1B-F6E9-850B8CEE9222}"/>
              </a:ext>
            </a:extLst>
          </p:cNvPr>
          <p:cNvSpPr>
            <a:spLocks noGrp="1"/>
          </p:cNvSpPr>
          <p:nvPr>
            <p:ph type="dt" sz="half" idx="2"/>
          </p:nvPr>
        </p:nvSpPr>
        <p:spPr>
          <a:xfrm>
            <a:off x="9142412" y="6858000"/>
            <a:ext cx="1525587" cy="123111"/>
          </a:xfrm>
          <a:prstGeom prst="rect">
            <a:avLst/>
          </a:prstGeom>
        </p:spPr>
        <p:txBody>
          <a:bodyPr vert="horz" lIns="0" tIns="0" rIns="0" bIns="0" rtlCol="0" anchor="ctr">
            <a:noAutofit/>
          </a:bodyPr>
          <a:lstStyle>
            <a:lvl1pPr algn="l" fontAlgn="ctr">
              <a:defRPr sz="800">
                <a:noFill/>
              </a:defRPr>
            </a:lvl1pPr>
          </a:lstStyle>
          <a:p>
            <a:pPr algn="r"/>
            <a:fld id="{E6A610A8-4EE9-470C-972D-0E41A2C50444}" type="datetimeFigureOut">
              <a:rPr lang="en-GB" smtClean="0"/>
              <a:pPr algn="r"/>
              <a:t>10/08/2026</a:t>
            </a:fld>
            <a:endParaRPr lang="en-GB"/>
          </a:p>
        </p:txBody>
      </p:sp>
      <p:sp>
        <p:nvSpPr>
          <p:cNvPr id="5" name="Plassholder for bunntekst 4">
            <a:extLst>
              <a:ext uri="{FF2B5EF4-FFF2-40B4-BE49-F238E27FC236}">
                <a16:creationId xmlns:a16="http://schemas.microsoft.com/office/drawing/2014/main" id="{BF26BCF2-BF13-78A8-38A6-6FE7B032C3F2}"/>
              </a:ext>
            </a:extLst>
          </p:cNvPr>
          <p:cNvSpPr>
            <a:spLocks noGrp="1"/>
          </p:cNvSpPr>
          <p:nvPr>
            <p:ph type="ftr" sz="quarter" idx="3"/>
          </p:nvPr>
        </p:nvSpPr>
        <p:spPr>
          <a:xfrm>
            <a:off x="2032000" y="6858000"/>
            <a:ext cx="6858000" cy="123111"/>
          </a:xfrm>
          <a:prstGeom prst="rect">
            <a:avLst/>
          </a:prstGeom>
        </p:spPr>
        <p:txBody>
          <a:bodyPr vert="horz" lIns="0" tIns="0" rIns="0" bIns="0" rtlCol="0" anchor="ctr">
            <a:noAutofit/>
          </a:bodyPr>
          <a:lstStyle>
            <a:lvl1pPr algn="l">
              <a:defRPr sz="800">
                <a:noFill/>
              </a:defRPr>
            </a:lvl1pPr>
          </a:lstStyle>
          <a:p>
            <a:endParaRPr lang="en-GB"/>
          </a:p>
        </p:txBody>
      </p:sp>
      <p:sp>
        <p:nvSpPr>
          <p:cNvPr id="6" name="Plassholder for lysbildenummer 5">
            <a:extLst>
              <a:ext uri="{FF2B5EF4-FFF2-40B4-BE49-F238E27FC236}">
                <a16:creationId xmlns:a16="http://schemas.microsoft.com/office/drawing/2014/main" id="{377FA799-8EE6-52E9-3D45-86CA6A6A2AB8}"/>
              </a:ext>
            </a:extLst>
          </p:cNvPr>
          <p:cNvSpPr>
            <a:spLocks noGrp="1"/>
          </p:cNvSpPr>
          <p:nvPr>
            <p:ph type="sldNum" sz="quarter" idx="4"/>
          </p:nvPr>
        </p:nvSpPr>
        <p:spPr>
          <a:xfrm>
            <a:off x="10910357" y="6858000"/>
            <a:ext cx="772055" cy="123111"/>
          </a:xfrm>
          <a:prstGeom prst="rect">
            <a:avLst/>
          </a:prstGeom>
        </p:spPr>
        <p:txBody>
          <a:bodyPr vert="horz" lIns="0" tIns="0" rIns="0" bIns="0" rtlCol="0" anchor="ctr">
            <a:noAutofit/>
          </a:bodyPr>
          <a:lstStyle>
            <a:lvl1pPr algn="r">
              <a:defRPr sz="800">
                <a:noFill/>
              </a:defRPr>
            </a:lvl1pPr>
          </a:lstStyle>
          <a:p>
            <a:fld id="{BE2ACD00-28B2-4D17-A930-2C9F8441C7CA}" type="slidenum">
              <a:rPr lang="en-GB" smtClean="0"/>
              <a:pPr/>
              <a:t>‹#›</a:t>
            </a:fld>
            <a:endParaRPr lang="en-GB"/>
          </a:p>
        </p:txBody>
      </p:sp>
      <p:sp>
        <p:nvSpPr>
          <p:cNvPr id="7" name="TekstSylinder 6">
            <a:extLst>
              <a:ext uri="{FF2B5EF4-FFF2-40B4-BE49-F238E27FC236}">
                <a16:creationId xmlns:a16="http://schemas.microsoft.com/office/drawing/2014/main" id="{1089B982-C059-26B9-3ECD-68C8293FF953}"/>
              </a:ext>
            </a:extLst>
          </p:cNvPr>
          <p:cNvSpPr txBox="1"/>
          <p:nvPr userDrawn="1"/>
        </p:nvSpPr>
        <p:spPr>
          <a:xfrm>
            <a:off x="3682314" y="3521676"/>
            <a:ext cx="65" cy="276999"/>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wrap="none" lIns="0" tIns="0" rIns="0" bIns="0" rtlCol="0">
            <a:spAutoFit/>
          </a:bodyPr>
          <a:lstStyle/>
          <a:p>
            <a:endParaRPr lang="en-GB"/>
          </a:p>
        </p:txBody>
      </p:sp>
      <p:grpSp>
        <p:nvGrpSpPr>
          <p:cNvPr id="9" name="Group 192">
            <a:extLst>
              <a:ext uri="{FF2B5EF4-FFF2-40B4-BE49-F238E27FC236}">
                <a16:creationId xmlns:a16="http://schemas.microsoft.com/office/drawing/2014/main" id="{06CE23B3-348E-BDA5-C9E5-A9C7EBD1E267}"/>
              </a:ext>
            </a:extLst>
          </p:cNvPr>
          <p:cNvGrpSpPr>
            <a:grpSpLocks noChangeAspect="1"/>
          </p:cNvGrpSpPr>
          <p:nvPr userDrawn="1"/>
        </p:nvGrpSpPr>
        <p:grpSpPr>
          <a:xfrm>
            <a:off x="267406" y="6278945"/>
            <a:ext cx="1440000" cy="339062"/>
            <a:chOff x="0" y="0"/>
            <a:chExt cx="3858895" cy="909955"/>
          </a:xfrm>
        </p:grpSpPr>
        <p:grpSp>
          <p:nvGrpSpPr>
            <p:cNvPr id="11" name="Group 190">
              <a:extLst>
                <a:ext uri="{FF2B5EF4-FFF2-40B4-BE49-F238E27FC236}">
                  <a16:creationId xmlns:a16="http://schemas.microsoft.com/office/drawing/2014/main" id="{7D2E87A3-1387-A596-5FC1-54CD9182DD53}"/>
                </a:ext>
              </a:extLst>
            </p:cNvPr>
            <p:cNvGrpSpPr/>
            <p:nvPr/>
          </p:nvGrpSpPr>
          <p:grpSpPr>
            <a:xfrm>
              <a:off x="0" y="0"/>
              <a:ext cx="3858895" cy="909955"/>
              <a:chOff x="-102741" y="225564"/>
              <a:chExt cx="3859463" cy="911259"/>
            </a:xfrm>
          </p:grpSpPr>
          <p:pic>
            <p:nvPicPr>
              <p:cNvPr id="13" name="Picture 1429454874" descr="Shape, arrow  Description automatically generated">
                <a:extLst>
                  <a:ext uri="{FF2B5EF4-FFF2-40B4-BE49-F238E27FC236}">
                    <a16:creationId xmlns:a16="http://schemas.microsoft.com/office/drawing/2014/main" id="{92FDE12B-601A-D4E2-7E8A-D14727BDFD6E}"/>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102741" y="225564"/>
                <a:ext cx="2092405" cy="911259"/>
              </a:xfrm>
              <a:prstGeom prst="rect">
                <a:avLst/>
              </a:prstGeom>
            </p:spPr>
          </p:pic>
          <p:sp>
            <p:nvSpPr>
              <p:cNvPr id="14" name="Freeform: Shape 1">
                <a:extLst>
                  <a:ext uri="{FF2B5EF4-FFF2-40B4-BE49-F238E27FC236}">
                    <a16:creationId xmlns:a16="http://schemas.microsoft.com/office/drawing/2014/main" id="{8EF28E88-D9D0-D1C5-01F8-21F43E033F40}"/>
                  </a:ext>
                </a:extLst>
              </p:cNvPr>
              <p:cNvSpPr/>
              <p:nvPr/>
            </p:nvSpPr>
            <p:spPr>
              <a:xfrm>
                <a:off x="2393589" y="657206"/>
                <a:ext cx="1363133" cy="345940"/>
              </a:xfrm>
              <a:custGeom>
                <a:avLst/>
                <a:gdLst>
                  <a:gd name="connsiteX0" fmla="*/ 480712 w 4366695"/>
                  <a:gd name="connsiteY0" fmla="*/ 1112783 h 1112783"/>
                  <a:gd name="connsiteX1" fmla="*/ 255006 w 4366695"/>
                  <a:gd name="connsiteY1" fmla="*/ 1112783 h 1112783"/>
                  <a:gd name="connsiteX2" fmla="*/ 255006 w 4366695"/>
                  <a:gd name="connsiteY2" fmla="*/ 188772 h 1112783"/>
                  <a:gd name="connsiteX3" fmla="*/ 0 w 4366695"/>
                  <a:gd name="connsiteY3" fmla="*/ 188772 h 1112783"/>
                  <a:gd name="connsiteX4" fmla="*/ 0 w 4366695"/>
                  <a:gd name="connsiteY4" fmla="*/ 0 h 1112783"/>
                  <a:gd name="connsiteX5" fmla="*/ 732513 w 4366695"/>
                  <a:gd name="connsiteY5" fmla="*/ 0 h 1112783"/>
                  <a:gd name="connsiteX6" fmla="*/ 732513 w 4366695"/>
                  <a:gd name="connsiteY6" fmla="*/ 188772 h 1112783"/>
                  <a:gd name="connsiteX7" fmla="*/ 480712 w 4366695"/>
                  <a:gd name="connsiteY7" fmla="*/ 188772 h 1112783"/>
                  <a:gd name="connsiteX8" fmla="*/ 1183467 w 4366695"/>
                  <a:gd name="connsiteY8" fmla="*/ 1112783 h 1112783"/>
                  <a:gd name="connsiteX9" fmla="*/ 958219 w 4366695"/>
                  <a:gd name="connsiteY9" fmla="*/ 1112783 h 1112783"/>
                  <a:gd name="connsiteX10" fmla="*/ 958219 w 4366695"/>
                  <a:gd name="connsiteY10" fmla="*/ 0 h 1112783"/>
                  <a:gd name="connsiteX11" fmla="*/ 1183467 w 4366695"/>
                  <a:gd name="connsiteY11" fmla="*/ 0 h 1112783"/>
                  <a:gd name="connsiteX12" fmla="*/ 1705840 w 4366695"/>
                  <a:gd name="connsiteY12" fmla="*/ 0 h 1112783"/>
                  <a:gd name="connsiteX13" fmla="*/ 2251563 w 4366695"/>
                  <a:gd name="connsiteY13" fmla="*/ 749795 h 1112783"/>
                  <a:gd name="connsiteX14" fmla="*/ 2254310 w 4366695"/>
                  <a:gd name="connsiteY14" fmla="*/ 754205 h 1112783"/>
                  <a:gd name="connsiteX15" fmla="*/ 2254310 w 4366695"/>
                  <a:gd name="connsiteY15" fmla="*/ 0 h 1112783"/>
                  <a:gd name="connsiteX16" fmla="*/ 2480016 w 4366695"/>
                  <a:gd name="connsiteY16" fmla="*/ 0 h 1112783"/>
                  <a:gd name="connsiteX17" fmla="*/ 2480016 w 4366695"/>
                  <a:gd name="connsiteY17" fmla="*/ 1112783 h 1112783"/>
                  <a:gd name="connsiteX18" fmla="*/ 2253852 w 4366695"/>
                  <a:gd name="connsiteY18" fmla="*/ 1112783 h 1112783"/>
                  <a:gd name="connsiteX19" fmla="*/ 1698973 w 4366695"/>
                  <a:gd name="connsiteY19" fmla="*/ 352844 h 1112783"/>
                  <a:gd name="connsiteX20" fmla="*/ 1698973 w 4366695"/>
                  <a:gd name="connsiteY20" fmla="*/ 1112783 h 1112783"/>
                  <a:gd name="connsiteX21" fmla="*/ 1473725 w 4366695"/>
                  <a:gd name="connsiteY21" fmla="*/ 1112783 h 1112783"/>
                  <a:gd name="connsiteX22" fmla="*/ 1473725 w 4366695"/>
                  <a:gd name="connsiteY22" fmla="*/ 0 h 1112783"/>
                  <a:gd name="connsiteX23" fmla="*/ 3100821 w 4366695"/>
                  <a:gd name="connsiteY23" fmla="*/ 0 h 1112783"/>
                  <a:gd name="connsiteX24" fmla="*/ 2694734 w 4366695"/>
                  <a:gd name="connsiteY24" fmla="*/ 556171 h 1112783"/>
                  <a:gd name="connsiteX25" fmla="*/ 3100363 w 4366695"/>
                  <a:gd name="connsiteY25" fmla="*/ 1111901 h 1112783"/>
                  <a:gd name="connsiteX26" fmla="*/ 3375055 w 4366695"/>
                  <a:gd name="connsiteY26" fmla="*/ 1111901 h 1112783"/>
                  <a:gd name="connsiteX27" fmla="*/ 2966679 w 4366695"/>
                  <a:gd name="connsiteY27" fmla="*/ 556171 h 1112783"/>
                  <a:gd name="connsiteX28" fmla="*/ 3375055 w 4366695"/>
                  <a:gd name="connsiteY28" fmla="*/ 0 h 1112783"/>
                  <a:gd name="connsiteX29" fmla="*/ 4366695 w 4366695"/>
                  <a:gd name="connsiteY29" fmla="*/ 1112783 h 1112783"/>
                  <a:gd name="connsiteX30" fmla="*/ 4092003 w 4366695"/>
                  <a:gd name="connsiteY30" fmla="*/ 1112783 h 1112783"/>
                  <a:gd name="connsiteX31" fmla="*/ 3813190 w 4366695"/>
                  <a:gd name="connsiteY31" fmla="*/ 664230 h 1112783"/>
                  <a:gd name="connsiteX32" fmla="*/ 3810443 w 4366695"/>
                  <a:gd name="connsiteY32" fmla="*/ 664230 h 1112783"/>
                  <a:gd name="connsiteX33" fmla="*/ 3810443 w 4366695"/>
                  <a:gd name="connsiteY33" fmla="*/ 1112783 h 1112783"/>
                  <a:gd name="connsiteX34" fmla="*/ 3584737 w 4366695"/>
                  <a:gd name="connsiteY34" fmla="*/ 1112783 h 1112783"/>
                  <a:gd name="connsiteX35" fmla="*/ 3584737 w 4366695"/>
                  <a:gd name="connsiteY35" fmla="*/ 0 h 1112783"/>
                  <a:gd name="connsiteX36" fmla="*/ 3891477 w 4366695"/>
                  <a:gd name="connsiteY36" fmla="*/ 0 h 1112783"/>
                  <a:gd name="connsiteX37" fmla="*/ 4277878 w 4366695"/>
                  <a:gd name="connsiteY37" fmla="*/ 334761 h 1112783"/>
                  <a:gd name="connsiteX38" fmla="*/ 4041642 w 4366695"/>
                  <a:gd name="connsiteY38" fmla="*/ 643500 h 1112783"/>
                  <a:gd name="connsiteX39" fmla="*/ 3810443 w 4366695"/>
                  <a:gd name="connsiteY39" fmla="*/ 512066 h 1112783"/>
                  <a:gd name="connsiteX40" fmla="*/ 3839286 w 4366695"/>
                  <a:gd name="connsiteY40" fmla="*/ 512066 h 1112783"/>
                  <a:gd name="connsiteX41" fmla="*/ 4050799 w 4366695"/>
                  <a:gd name="connsiteY41" fmla="*/ 340936 h 1112783"/>
                  <a:gd name="connsiteX42" fmla="*/ 3841117 w 4366695"/>
                  <a:gd name="connsiteY42" fmla="*/ 176422 h 1112783"/>
                  <a:gd name="connsiteX43" fmla="*/ 3810443 w 4366695"/>
                  <a:gd name="connsiteY43" fmla="*/ 176422 h 1112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366695" h="1112783">
                    <a:moveTo>
                      <a:pt x="480712" y="1112783"/>
                    </a:moveTo>
                    <a:lnTo>
                      <a:pt x="255006" y="1112783"/>
                    </a:lnTo>
                    <a:lnTo>
                      <a:pt x="255006" y="188772"/>
                    </a:lnTo>
                    <a:lnTo>
                      <a:pt x="0" y="188772"/>
                    </a:lnTo>
                    <a:lnTo>
                      <a:pt x="0" y="0"/>
                    </a:lnTo>
                    <a:lnTo>
                      <a:pt x="732513" y="0"/>
                    </a:lnTo>
                    <a:lnTo>
                      <a:pt x="732513" y="188772"/>
                    </a:lnTo>
                    <a:lnTo>
                      <a:pt x="480712" y="188772"/>
                    </a:lnTo>
                    <a:close/>
                    <a:moveTo>
                      <a:pt x="1183467" y="1112783"/>
                    </a:moveTo>
                    <a:lnTo>
                      <a:pt x="958219" y="1112783"/>
                    </a:lnTo>
                    <a:lnTo>
                      <a:pt x="958219" y="0"/>
                    </a:lnTo>
                    <a:lnTo>
                      <a:pt x="1183467" y="0"/>
                    </a:lnTo>
                    <a:close/>
                    <a:moveTo>
                      <a:pt x="1705840" y="0"/>
                    </a:moveTo>
                    <a:lnTo>
                      <a:pt x="2251563" y="749795"/>
                    </a:lnTo>
                    <a:lnTo>
                      <a:pt x="2254310" y="754205"/>
                    </a:lnTo>
                    <a:lnTo>
                      <a:pt x="2254310" y="0"/>
                    </a:lnTo>
                    <a:lnTo>
                      <a:pt x="2480016" y="0"/>
                    </a:lnTo>
                    <a:lnTo>
                      <a:pt x="2480016" y="1112783"/>
                    </a:lnTo>
                    <a:lnTo>
                      <a:pt x="2253852" y="1112783"/>
                    </a:lnTo>
                    <a:lnTo>
                      <a:pt x="1698973" y="352844"/>
                    </a:lnTo>
                    <a:lnTo>
                      <a:pt x="1698973" y="1112783"/>
                    </a:lnTo>
                    <a:lnTo>
                      <a:pt x="1473725" y="1112783"/>
                    </a:lnTo>
                    <a:lnTo>
                      <a:pt x="1473725" y="0"/>
                    </a:lnTo>
                    <a:close/>
                    <a:moveTo>
                      <a:pt x="3100821" y="0"/>
                    </a:moveTo>
                    <a:lnTo>
                      <a:pt x="2694734" y="556171"/>
                    </a:lnTo>
                    <a:lnTo>
                      <a:pt x="3100363" y="1111901"/>
                    </a:lnTo>
                    <a:lnTo>
                      <a:pt x="3375055" y="1111901"/>
                    </a:lnTo>
                    <a:lnTo>
                      <a:pt x="2966679" y="556171"/>
                    </a:lnTo>
                    <a:lnTo>
                      <a:pt x="3375055" y="0"/>
                    </a:lnTo>
                    <a:close/>
                    <a:moveTo>
                      <a:pt x="4366695" y="1112783"/>
                    </a:moveTo>
                    <a:lnTo>
                      <a:pt x="4092003" y="1112783"/>
                    </a:lnTo>
                    <a:lnTo>
                      <a:pt x="3813190" y="664230"/>
                    </a:lnTo>
                    <a:lnTo>
                      <a:pt x="3810443" y="664230"/>
                    </a:lnTo>
                    <a:lnTo>
                      <a:pt x="3810443" y="1112783"/>
                    </a:lnTo>
                    <a:lnTo>
                      <a:pt x="3584737" y="1112783"/>
                    </a:lnTo>
                    <a:lnTo>
                      <a:pt x="3584737" y="0"/>
                    </a:lnTo>
                    <a:lnTo>
                      <a:pt x="3891477" y="0"/>
                    </a:lnTo>
                    <a:cubicBezTo>
                      <a:pt x="4120388" y="0"/>
                      <a:pt x="4277878" y="97473"/>
                      <a:pt x="4277878" y="334761"/>
                    </a:cubicBezTo>
                    <a:cubicBezTo>
                      <a:pt x="4277878" y="476781"/>
                      <a:pt x="4196386" y="618360"/>
                      <a:pt x="4041642" y="643500"/>
                    </a:cubicBezTo>
                    <a:close/>
                    <a:moveTo>
                      <a:pt x="3810443" y="512066"/>
                    </a:moveTo>
                    <a:lnTo>
                      <a:pt x="3839286" y="512066"/>
                    </a:lnTo>
                    <a:cubicBezTo>
                      <a:pt x="3963355" y="512066"/>
                      <a:pt x="4050799" y="476781"/>
                      <a:pt x="4050799" y="340936"/>
                    </a:cubicBezTo>
                    <a:cubicBezTo>
                      <a:pt x="4050799" y="205091"/>
                      <a:pt x="3960608" y="176422"/>
                      <a:pt x="3841117" y="176422"/>
                    </a:cubicBezTo>
                    <a:lnTo>
                      <a:pt x="3810443" y="176422"/>
                    </a:lnTo>
                    <a:close/>
                  </a:path>
                </a:pathLst>
              </a:custGeom>
              <a:solidFill>
                <a:schemeClr val="tx1"/>
              </a:solidFill>
              <a:ln w="45720" cap="flat">
                <a:noFill/>
                <a:prstDash val="solid"/>
                <a:miter/>
              </a:ln>
            </p:spPr>
            <p:txBody>
              <a:bodyPr rtlCol="0" anchor="ctr"/>
              <a:lstStyle/>
              <a:p>
                <a:endParaRPr lang="sv-SE"/>
              </a:p>
            </p:txBody>
          </p:sp>
        </p:grpSp>
        <p:cxnSp>
          <p:nvCxnSpPr>
            <p:cNvPr id="12" name="Straight Connector 191">
              <a:extLst>
                <a:ext uri="{FF2B5EF4-FFF2-40B4-BE49-F238E27FC236}">
                  <a16:creationId xmlns:a16="http://schemas.microsoft.com/office/drawing/2014/main" id="{A0DCD9FE-40E1-1C70-0A87-ECE1D3E534B2}"/>
                </a:ext>
              </a:extLst>
            </p:cNvPr>
            <p:cNvCxnSpPr/>
            <p:nvPr/>
          </p:nvCxnSpPr>
          <p:spPr>
            <a:xfrm>
              <a:off x="2214694" y="117446"/>
              <a:ext cx="0" cy="720834"/>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9227952"/>
      </p:ext>
    </p:extLst>
  </p:cSld>
  <p:clrMap bg1="lt1" tx1="dk1" bg2="lt2" tx2="dk2" accent1="accent1" accent2="accent2" accent3="accent3" accent4="accent4" accent5="accent5" accent6="accent6" hlink="hlink" folHlink="folHlink"/>
  <p:sldLayoutIdLst>
    <p:sldLayoutId id="2147484436" r:id="rId1"/>
    <p:sldLayoutId id="2147484437" r:id="rId2"/>
    <p:sldLayoutId id="2147484438" r:id="rId3"/>
    <p:sldLayoutId id="2147484439" r:id="rId4"/>
    <p:sldLayoutId id="2147484440" r:id="rId5"/>
    <p:sldLayoutId id="2147484441" r:id="rId6"/>
    <p:sldLayoutId id="2147484442" r:id="rId7"/>
    <p:sldLayoutId id="2147484443" r:id="rId8"/>
    <p:sldLayoutId id="2147484444" r:id="rId9"/>
    <p:sldLayoutId id="2147484445" r:id="rId10"/>
    <p:sldLayoutId id="2147484446" r:id="rId11"/>
    <p:sldLayoutId id="2147484447" r:id="rId12"/>
    <p:sldLayoutId id="2147484448" r:id="rId13"/>
    <p:sldLayoutId id="2147484449" r:id="rId14"/>
    <p:sldLayoutId id="2147484450" r:id="rId15"/>
    <p:sldLayoutId id="2147484451" r:id="rId16"/>
    <p:sldLayoutId id="2147484452" r:id="rId17"/>
    <p:sldLayoutId id="2147484453" r:id="rId18"/>
    <p:sldLayoutId id="2147484454" r:id="rId19"/>
    <p:sldLayoutId id="2147484455" r:id="rId20"/>
    <p:sldLayoutId id="2147484456" r:id="rId21"/>
    <p:sldLayoutId id="2147484457" r:id="rId22"/>
    <p:sldLayoutId id="2147484458" r:id="rId23"/>
    <p:sldLayoutId id="2147484459" r:id="rId24"/>
    <p:sldLayoutId id="2147484460" r:id="rId25"/>
    <p:sldLayoutId id="2147484461" r:id="rId26"/>
    <p:sldLayoutId id="2147484462" r:id="rId27"/>
    <p:sldLayoutId id="2147484463" r:id="rId28"/>
    <p:sldLayoutId id="2147484464" r:id="rId29"/>
    <p:sldLayoutId id="2147484465" r:id="rId30"/>
    <p:sldLayoutId id="2147484466" r:id="rId31"/>
    <p:sldLayoutId id="2147484467" r:id="rId32"/>
    <p:sldLayoutId id="2147484468" r:id="rId33"/>
    <p:sldLayoutId id="2147484469" r:id="rId34"/>
    <p:sldLayoutId id="2147484470" r:id="rId35"/>
    <p:sldLayoutId id="2147484471" r:id="rId36"/>
    <p:sldLayoutId id="2147484472" r:id="rId37"/>
    <p:sldLayoutId id="2147484473" r:id="rId38"/>
    <p:sldLayoutId id="2147484474" r:id="rId39"/>
    <p:sldLayoutId id="2147484475" r:id="rId40"/>
  </p:sldLayoutIdLst>
  <p:txStyles>
    <p:titleStyle>
      <a:lvl1pPr algn="l" defTabSz="914400" rtl="0" eaLnBrk="1" fontAlgn="ctr" latinLnBrk="0" hangingPunct="1">
        <a:lnSpc>
          <a:spcPct val="99000"/>
        </a:lnSpc>
        <a:spcBef>
          <a:spcPct val="0"/>
        </a:spcBef>
        <a:buNone/>
        <a:defRPr sz="3200" kern="1200" spc="40" baseline="0">
          <a:solidFill>
            <a:schemeClr val="tx1"/>
          </a:solidFill>
          <a:latin typeface="+mj-lt"/>
          <a:ea typeface="+mj-ea"/>
          <a:cs typeface="+mj-cs"/>
        </a:defRPr>
      </a:lvl1pPr>
    </p:titleStyle>
    <p:bodyStyle>
      <a:lvl1pPr marL="0" indent="0" algn="l" defTabSz="914400" rtl="0" eaLnBrk="1" fontAlgn="ctr" latinLnBrk="0" hangingPunct="1">
        <a:lnSpc>
          <a:spcPct val="112000"/>
        </a:lnSpc>
        <a:spcBef>
          <a:spcPts val="1900"/>
        </a:spcBef>
        <a:buFont typeface="Arial" panose="020B0604020202020204" pitchFamily="34" charset="0"/>
        <a:buNone/>
        <a:defRPr sz="1500" kern="1200">
          <a:solidFill>
            <a:schemeClr val="tx1"/>
          </a:solidFill>
          <a:latin typeface="+mn-lt"/>
          <a:ea typeface="+mn-ea"/>
          <a:cs typeface="+mn-cs"/>
        </a:defRPr>
      </a:lvl1pPr>
      <a:lvl2pPr marL="6858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4pPr>
      <a:lvl5pPr marL="2057400" indent="-228600" algn="l" defTabSz="914400" rtl="0" eaLnBrk="1" fontAlgn="ctr" latinLnBrk="0" hangingPunct="1">
        <a:lnSpc>
          <a:spcPct val="112000"/>
        </a:lnSpc>
        <a:spcBef>
          <a:spcPts val="500"/>
        </a:spcBef>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fontAlgn="ctr"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fontAlgn="ctr" latinLnBrk="0" hangingPunct="1">
        <a:defRPr sz="1200" kern="1200">
          <a:solidFill>
            <a:schemeClr val="tx1"/>
          </a:solidFill>
          <a:latin typeface="+mn-lt"/>
          <a:ea typeface="+mn-ea"/>
          <a:cs typeface="+mn-cs"/>
        </a:defRPr>
      </a:lvl1pPr>
      <a:lvl2pPr marL="457200" algn="l" defTabSz="914400" rtl="0" eaLnBrk="1" fontAlgn="ctr" latinLnBrk="0" hangingPunct="1">
        <a:defRPr sz="1200" kern="1200">
          <a:solidFill>
            <a:schemeClr val="tx1"/>
          </a:solidFill>
          <a:latin typeface="+mn-lt"/>
          <a:ea typeface="+mn-ea"/>
          <a:cs typeface="+mn-cs"/>
        </a:defRPr>
      </a:lvl2pPr>
      <a:lvl3pPr marL="914400" algn="l" defTabSz="914400" rtl="0" eaLnBrk="1" fontAlgn="ctr" latinLnBrk="0" hangingPunct="1">
        <a:defRPr sz="1200" kern="1200">
          <a:solidFill>
            <a:schemeClr val="tx1"/>
          </a:solidFill>
          <a:latin typeface="+mn-lt"/>
          <a:ea typeface="+mn-ea"/>
          <a:cs typeface="+mn-cs"/>
        </a:defRPr>
      </a:lvl3pPr>
      <a:lvl4pPr marL="1371600" algn="l" defTabSz="914400" rtl="0" eaLnBrk="1" fontAlgn="ctr" latinLnBrk="0" hangingPunct="1">
        <a:defRPr sz="1200" kern="1200">
          <a:solidFill>
            <a:schemeClr val="tx1"/>
          </a:solidFill>
          <a:latin typeface="+mn-lt"/>
          <a:ea typeface="+mn-ea"/>
          <a:cs typeface="+mn-cs"/>
        </a:defRPr>
      </a:lvl4pPr>
      <a:lvl5pPr marL="1828800" algn="l" defTabSz="914400" rtl="0" eaLnBrk="1" fontAlgn="ctr" latinLnBrk="0" hangingPunct="1">
        <a:defRPr sz="1200" kern="1200">
          <a:solidFill>
            <a:schemeClr val="tx1"/>
          </a:solidFill>
          <a:latin typeface="+mn-lt"/>
          <a:ea typeface="+mn-ea"/>
          <a:cs typeface="+mn-cs"/>
        </a:defRPr>
      </a:lvl5pPr>
      <a:lvl6pPr marL="2286000" algn="l" defTabSz="914400" rtl="0" eaLnBrk="1" fontAlgn="ctr" latinLnBrk="0" hangingPunct="1">
        <a:defRPr sz="1200" kern="1200">
          <a:solidFill>
            <a:schemeClr val="tx1"/>
          </a:solidFill>
          <a:latin typeface="+mn-lt"/>
          <a:ea typeface="+mn-ea"/>
          <a:cs typeface="+mn-cs"/>
        </a:defRPr>
      </a:lvl6pPr>
      <a:lvl7pPr marL="2743200" algn="l" defTabSz="914400" rtl="0" eaLnBrk="1" fontAlgn="ctr" latinLnBrk="0" hangingPunct="1">
        <a:defRPr sz="1200" kern="1200">
          <a:solidFill>
            <a:schemeClr val="tx1"/>
          </a:solidFill>
          <a:latin typeface="+mn-lt"/>
          <a:ea typeface="+mn-ea"/>
          <a:cs typeface="+mn-cs"/>
        </a:defRPr>
      </a:lvl7pPr>
      <a:lvl8pPr marL="3200400" algn="l" defTabSz="914400" rtl="0" eaLnBrk="1" fontAlgn="ctr" latinLnBrk="0" hangingPunct="1">
        <a:defRPr sz="1200" kern="1200">
          <a:solidFill>
            <a:schemeClr val="tx1"/>
          </a:solidFill>
          <a:latin typeface="+mn-lt"/>
          <a:ea typeface="+mn-ea"/>
          <a:cs typeface="+mn-cs"/>
        </a:defRPr>
      </a:lvl8pPr>
      <a:lvl9pPr marL="3657600" algn="l" defTabSz="914400" rtl="0" eaLnBrk="1" fontAlgn="ctr" latinLnBrk="0" hangingPunct="1">
        <a:defRPr sz="12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0">
          <p15:clr>
            <a:srgbClr val="5ACBF0"/>
          </p15:clr>
        </p15:guide>
        <p15:guide id="2" pos="3840">
          <p15:clr>
            <a:srgbClr val="5ACBF0"/>
          </p15:clr>
        </p15:guide>
        <p15:guide id="3" pos="161">
          <p15:clr>
            <a:srgbClr val="5ACBF0"/>
          </p15:clr>
        </p15:guide>
        <p15:guide id="4" pos="321">
          <p15:clr>
            <a:srgbClr val="5ACBF0"/>
          </p15:clr>
        </p15:guide>
        <p15:guide id="5" pos="481">
          <p15:clr>
            <a:srgbClr val="5ACBF0"/>
          </p15:clr>
        </p15:guide>
        <p15:guide id="6" pos="639">
          <p15:clr>
            <a:srgbClr val="5ACBF0"/>
          </p15:clr>
        </p15:guide>
        <p15:guide id="8" pos="801">
          <p15:clr>
            <a:srgbClr val="5ACBF0"/>
          </p15:clr>
        </p15:guide>
        <p15:guide id="9" pos="960">
          <p15:clr>
            <a:srgbClr val="5ACBF0"/>
          </p15:clr>
        </p15:guide>
        <p15:guide id="10" pos="1120">
          <p15:clr>
            <a:srgbClr val="5ACBF0"/>
          </p15:clr>
        </p15:guide>
        <p15:guide id="11" pos="1280">
          <p15:clr>
            <a:srgbClr val="5ACBF0"/>
          </p15:clr>
        </p15:guide>
        <p15:guide id="12" pos="1441">
          <p15:clr>
            <a:srgbClr val="5ACBF0"/>
          </p15:clr>
        </p15:guide>
        <p15:guide id="13" pos="1600">
          <p15:clr>
            <a:srgbClr val="5ACBF0"/>
          </p15:clr>
        </p15:guide>
        <p15:guide id="14" pos="1760">
          <p15:clr>
            <a:srgbClr val="5ACBF0"/>
          </p15:clr>
        </p15:guide>
        <p15:guide id="15" pos="1918">
          <p15:clr>
            <a:srgbClr val="5ACBF0"/>
          </p15:clr>
        </p15:guide>
        <p15:guide id="16" pos="2094">
          <p15:clr>
            <a:srgbClr val="5ACBF0"/>
          </p15:clr>
        </p15:guide>
        <p15:guide id="17" pos="2239">
          <p15:clr>
            <a:srgbClr val="5ACBF0"/>
          </p15:clr>
        </p15:guide>
        <p15:guide id="18" pos="2399">
          <p15:clr>
            <a:srgbClr val="5ACBF0"/>
          </p15:clr>
        </p15:guide>
        <p15:guide id="19" pos="2560">
          <p15:clr>
            <a:srgbClr val="5ACBF0"/>
          </p15:clr>
        </p15:guide>
        <p15:guide id="20" pos="2719">
          <p15:clr>
            <a:srgbClr val="5ACBF0"/>
          </p15:clr>
        </p15:guide>
        <p15:guide id="21" pos="2880">
          <p15:clr>
            <a:srgbClr val="5ACBF0"/>
          </p15:clr>
        </p15:guide>
        <p15:guide id="22" pos="3039">
          <p15:clr>
            <a:srgbClr val="5ACBF0"/>
          </p15:clr>
        </p15:guide>
        <p15:guide id="23" pos="3199">
          <p15:clr>
            <a:srgbClr val="5ACBF0"/>
          </p15:clr>
        </p15:guide>
        <p15:guide id="24" pos="3361">
          <p15:clr>
            <a:srgbClr val="5ACBF0"/>
          </p15:clr>
        </p15:guide>
        <p15:guide id="25" pos="3519">
          <p15:clr>
            <a:srgbClr val="5ACBF0"/>
          </p15:clr>
        </p15:guide>
        <p15:guide id="26" pos="3680">
          <p15:clr>
            <a:srgbClr val="5ACBF0"/>
          </p15:clr>
        </p15:guide>
        <p15:guide id="27" pos="4001">
          <p15:clr>
            <a:srgbClr val="5ACBF0"/>
          </p15:clr>
        </p15:guide>
        <p15:guide id="28" pos="4160">
          <p15:clr>
            <a:srgbClr val="5ACBF0"/>
          </p15:clr>
        </p15:guide>
        <p15:guide id="29" pos="4320">
          <p15:clr>
            <a:srgbClr val="5ACBF0"/>
          </p15:clr>
        </p15:guide>
        <p15:guide id="30" pos="4479">
          <p15:clr>
            <a:srgbClr val="5ACBF0"/>
          </p15:clr>
        </p15:guide>
        <p15:guide id="31" pos="4639">
          <p15:clr>
            <a:srgbClr val="5ACBF0"/>
          </p15:clr>
        </p15:guide>
        <p15:guide id="32" pos="4798">
          <p15:clr>
            <a:srgbClr val="5ACBF0"/>
          </p15:clr>
        </p15:guide>
        <p15:guide id="33" pos="4960">
          <p15:clr>
            <a:srgbClr val="5ACBF0"/>
          </p15:clr>
        </p15:guide>
        <p15:guide id="34" pos="5119">
          <p15:clr>
            <a:srgbClr val="5ACBF0"/>
          </p15:clr>
        </p15:guide>
        <p15:guide id="35" pos="5280">
          <p15:clr>
            <a:srgbClr val="5ACBF0"/>
          </p15:clr>
        </p15:guide>
        <p15:guide id="36" pos="5439">
          <p15:clr>
            <a:srgbClr val="5ACBF0"/>
          </p15:clr>
        </p15:guide>
        <p15:guide id="37" pos="5600">
          <p15:clr>
            <a:srgbClr val="5ACBF0"/>
          </p15:clr>
        </p15:guide>
        <p15:guide id="38" pos="5759">
          <p15:clr>
            <a:srgbClr val="5ACBF0"/>
          </p15:clr>
        </p15:guide>
        <p15:guide id="39" pos="5918">
          <p15:clr>
            <a:srgbClr val="5ACBF0"/>
          </p15:clr>
        </p15:guide>
        <p15:guide id="40" pos="6078">
          <p15:clr>
            <a:srgbClr val="5ACBF0"/>
          </p15:clr>
        </p15:guide>
        <p15:guide id="41" pos="6240">
          <p15:clr>
            <a:srgbClr val="5ACBF0"/>
          </p15:clr>
        </p15:guide>
        <p15:guide id="42" pos="6399">
          <p15:clr>
            <a:srgbClr val="5ACBF0"/>
          </p15:clr>
        </p15:guide>
        <p15:guide id="43" pos="6558">
          <p15:clr>
            <a:srgbClr val="5ACBF0"/>
          </p15:clr>
        </p15:guide>
        <p15:guide id="44" pos="6720">
          <p15:clr>
            <a:srgbClr val="5ACBF0"/>
          </p15:clr>
        </p15:guide>
        <p15:guide id="45" pos="6880">
          <p15:clr>
            <a:srgbClr val="5ACBF0"/>
          </p15:clr>
        </p15:guide>
        <p15:guide id="46" pos="7038">
          <p15:clr>
            <a:srgbClr val="5ACBF0"/>
          </p15:clr>
        </p15:guide>
        <p15:guide id="47" pos="7198">
          <p15:clr>
            <a:srgbClr val="5ACBF0"/>
          </p15:clr>
        </p15:guide>
        <p15:guide id="48" pos="7359">
          <p15:clr>
            <a:srgbClr val="5ACBF0"/>
          </p15:clr>
        </p15:guide>
        <p15:guide id="49" pos="7679">
          <p15:clr>
            <a:srgbClr val="9FCC3B"/>
          </p15:clr>
        </p15:guide>
        <p15:guide id="50">
          <p15:clr>
            <a:srgbClr val="9FCC3B"/>
          </p15:clr>
        </p15:guide>
        <p15:guide id="51" orient="horz" pos="323">
          <p15:clr>
            <a:srgbClr val="5ACBF0"/>
          </p15:clr>
        </p15:guide>
        <p15:guide id="52" orient="horz" pos="481">
          <p15:clr>
            <a:srgbClr val="5ACBF0"/>
          </p15:clr>
        </p15:guide>
        <p15:guide id="53" orient="horz" pos="640">
          <p15:clr>
            <a:srgbClr val="5ACBF0"/>
          </p15:clr>
        </p15:guide>
        <p15:guide id="54" orient="horz" pos="800">
          <p15:clr>
            <a:srgbClr val="5ACBF0"/>
          </p15:clr>
        </p15:guide>
        <p15:guide id="55" orient="horz" pos="960">
          <p15:clr>
            <a:srgbClr val="5ACBF0"/>
          </p15:clr>
        </p15:guide>
        <p15:guide id="56" orient="horz" pos="1121">
          <p15:clr>
            <a:srgbClr val="5ACBF0"/>
          </p15:clr>
        </p15:guide>
        <p15:guide id="57" orient="horz" pos="1279">
          <p15:clr>
            <a:srgbClr val="5ACBF0"/>
          </p15:clr>
        </p15:guide>
        <p15:guide id="58" orient="horz" pos="1439">
          <p15:clr>
            <a:srgbClr val="5ACBF0"/>
          </p15:clr>
        </p15:guide>
        <p15:guide id="59" orient="horz" pos="1599">
          <p15:clr>
            <a:srgbClr val="5ACBF0"/>
          </p15:clr>
        </p15:guide>
        <p15:guide id="60" orient="horz" pos="1760">
          <p15:clr>
            <a:srgbClr val="5ACBF0"/>
          </p15:clr>
        </p15:guide>
        <p15:guide id="61" orient="horz" pos="1919">
          <p15:clr>
            <a:srgbClr val="5ACBF0"/>
          </p15:clr>
        </p15:guide>
        <p15:guide id="62" orient="horz" pos="2080">
          <p15:clr>
            <a:srgbClr val="5ACBF0"/>
          </p15:clr>
        </p15:guide>
        <p15:guide id="63" orient="horz" pos="2400">
          <p15:clr>
            <a:srgbClr val="5ACBF0"/>
          </p15:clr>
        </p15:guide>
        <p15:guide id="64" orient="horz" pos="2559">
          <p15:clr>
            <a:srgbClr val="5ACBF0"/>
          </p15:clr>
        </p15:guide>
        <p15:guide id="65" orient="horz" pos="2721">
          <p15:clr>
            <a:srgbClr val="5ACBF0"/>
          </p15:clr>
        </p15:guide>
        <p15:guide id="66" orient="horz" pos="2880">
          <p15:clr>
            <a:srgbClr val="5ACBF0"/>
          </p15:clr>
        </p15:guide>
        <p15:guide id="67" orient="horz" pos="3041">
          <p15:clr>
            <a:srgbClr val="5ACBF0"/>
          </p15:clr>
        </p15:guide>
        <p15:guide id="68" orient="horz" pos="3199">
          <p15:clr>
            <a:srgbClr val="5ACBF0"/>
          </p15:clr>
        </p15:guide>
        <p15:guide id="69" orient="horz" pos="3359">
          <p15:clr>
            <a:srgbClr val="5ACBF0"/>
          </p15:clr>
        </p15:guide>
        <p15:guide id="70" orient="horz" pos="3519">
          <p15:clr>
            <a:srgbClr val="5ACBF0"/>
          </p15:clr>
        </p15:guide>
        <p15:guide id="71" orient="horz" pos="3680">
          <p15:clr>
            <a:srgbClr val="5ACBF0"/>
          </p15:clr>
        </p15:guide>
        <p15:guide id="72" orient="horz" pos="3839">
          <p15:clr>
            <a:srgbClr val="5ACBF0"/>
          </p15:clr>
        </p15:guide>
        <p15:guide id="73" orient="horz" pos="3999">
          <p15:clr>
            <a:srgbClr val="5ACBF0"/>
          </p15:clr>
        </p15:guide>
        <p15:guide id="74" orient="horz" pos="4159">
          <p15:clr>
            <a:srgbClr val="5ACBF0"/>
          </p15:clr>
        </p15:guide>
        <p15:guide id="75" orient="horz">
          <p15:clr>
            <a:srgbClr val="9FCC3B"/>
          </p15:clr>
        </p15:guide>
        <p15:guide id="76" orient="horz" pos="4320">
          <p15:clr>
            <a:srgbClr val="9FCC3B"/>
          </p15:clr>
        </p15:guide>
        <p15:guide id="77" pos="7519">
          <p15:clr>
            <a:srgbClr val="5ACBF0"/>
          </p15:clr>
        </p15:guide>
        <p15:guide id="78" orient="horz" pos="2240">
          <p15:clr>
            <a:srgbClr val="5ACBF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B10D1-64D8-870A-FD67-E656EFDE70E6}"/>
            </a:ext>
          </a:extLst>
        </p:cNvPr>
        <p:cNvGrpSpPr/>
        <p:nvPr/>
      </p:nvGrpSpPr>
      <p:grpSpPr>
        <a:xfrm>
          <a:off x="0" y="0"/>
          <a:ext cx="0" cy="0"/>
          <a:chOff x="0" y="0"/>
          <a:chExt cx="0" cy="0"/>
        </a:xfrm>
      </p:grpSpPr>
      <p:sp>
        <p:nvSpPr>
          <p:cNvPr id="2" name="Platshållare för text 1">
            <a:extLst>
              <a:ext uri="{FF2B5EF4-FFF2-40B4-BE49-F238E27FC236}">
                <a16:creationId xmlns:a16="http://schemas.microsoft.com/office/drawing/2014/main" id="{D5077B8A-1832-A0CD-658E-FB4AD8B303E8}"/>
              </a:ext>
            </a:extLst>
          </p:cNvPr>
          <p:cNvSpPr>
            <a:spLocks noGrp="1"/>
          </p:cNvSpPr>
          <p:nvPr>
            <p:ph type="body" sz="quarter" idx="13"/>
          </p:nvPr>
        </p:nvSpPr>
        <p:spPr/>
        <p:txBody>
          <a:bodyPr/>
          <a:lstStyle/>
          <a:p>
            <a:r>
              <a:rPr lang="sv-SE" dirty="0"/>
              <a:t>09</a:t>
            </a:r>
          </a:p>
        </p:txBody>
      </p:sp>
      <p:sp>
        <p:nvSpPr>
          <p:cNvPr id="3" name="Rubrik 2">
            <a:extLst>
              <a:ext uri="{FF2B5EF4-FFF2-40B4-BE49-F238E27FC236}">
                <a16:creationId xmlns:a16="http://schemas.microsoft.com/office/drawing/2014/main" id="{95ED64CA-5A10-F89C-2B48-8818DA4A41BE}"/>
              </a:ext>
            </a:extLst>
          </p:cNvPr>
          <p:cNvSpPr>
            <a:spLocks noGrp="1"/>
          </p:cNvSpPr>
          <p:nvPr>
            <p:ph type="ctrTitle"/>
          </p:nvPr>
        </p:nvSpPr>
        <p:spPr>
          <a:xfrm>
            <a:off x="1525587" y="2030413"/>
            <a:ext cx="7810437" cy="2387600"/>
          </a:xfrm>
        </p:spPr>
        <p:txBody>
          <a:bodyPr/>
          <a:lstStyle/>
          <a:p>
            <a:r>
              <a:rPr lang="en-US" sz="4800" noProof="1"/>
              <a:t>In-depth assessment </a:t>
            </a:r>
            <a:br>
              <a:rPr lang="en-US" sz="4800" noProof="1"/>
            </a:br>
            <a:r>
              <a:rPr lang="en-US" sz="4800" noProof="1"/>
              <a:t>of enabling structures</a:t>
            </a:r>
            <a:endParaRPr lang="sv-SE" dirty="0"/>
          </a:p>
        </p:txBody>
      </p:sp>
    </p:spTree>
    <p:extLst>
      <p:ext uri="{BB962C8B-B14F-4D97-AF65-F5344CB8AC3E}">
        <p14:creationId xmlns:p14="http://schemas.microsoft.com/office/powerpoint/2010/main" val="258718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94313-6483-5782-7F34-175B8F8B4404}"/>
            </a:ext>
          </a:extLst>
        </p:cNvPr>
        <p:cNvGrpSpPr/>
        <p:nvPr/>
      </p:nvGrpSpPr>
      <p:grpSpPr>
        <a:xfrm>
          <a:off x="0" y="0"/>
          <a:ext cx="0" cy="0"/>
          <a:chOff x="0" y="0"/>
          <a:chExt cx="0" cy="0"/>
        </a:xfrm>
      </p:grpSpPr>
      <p:pic>
        <p:nvPicPr>
          <p:cNvPr id="7" name="Picture Placeholder 3">
            <a:extLst>
              <a:ext uri="{FF2B5EF4-FFF2-40B4-BE49-F238E27FC236}">
                <a16:creationId xmlns:a16="http://schemas.microsoft.com/office/drawing/2014/main" id="{A80685D0-93E0-0A30-50BB-8F6CB207A0D3}"/>
              </a:ext>
            </a:extLst>
          </p:cNvPr>
          <p:cNvPicPr>
            <a:picLocks noChangeAspect="1"/>
          </p:cNvPicPr>
          <p:nvPr/>
        </p:nvPicPr>
        <p:blipFill>
          <a:blip r:embed="rId2">
            <a:alphaModFix amt="90000"/>
            <a:extLst>
              <a:ext uri="{28A0092B-C50C-407E-A947-70E740481C1C}">
                <a14:useLocalDpi xmlns:a14="http://schemas.microsoft.com/office/drawing/2010/main" val="0"/>
              </a:ext>
            </a:extLst>
          </a:blip>
          <a:srcRect l="15059" r="26771"/>
          <a:stretch>
            <a:fillRect/>
          </a:stretch>
        </p:blipFill>
        <p:spPr>
          <a:xfrm>
            <a:off x="7751110" y="741153"/>
            <a:ext cx="3313580" cy="5244435"/>
          </a:xfrm>
          <a:prstGeom prst="rect">
            <a:avLst/>
          </a:prstGeom>
          <a:solidFill>
            <a:schemeClr val="accent2">
              <a:lumMod val="20000"/>
              <a:lumOff val="80000"/>
            </a:schemeClr>
          </a:solidFill>
        </p:spPr>
      </p:pic>
      <p:grpSp>
        <p:nvGrpSpPr>
          <p:cNvPr id="8" name="Group 330">
            <a:extLst>
              <a:ext uri="{FF2B5EF4-FFF2-40B4-BE49-F238E27FC236}">
                <a16:creationId xmlns:a16="http://schemas.microsoft.com/office/drawing/2014/main" id="{055D1830-3912-5321-9C1E-CDB04E475A2D}"/>
              </a:ext>
            </a:extLst>
          </p:cNvPr>
          <p:cNvGrpSpPr/>
          <p:nvPr/>
        </p:nvGrpSpPr>
        <p:grpSpPr>
          <a:xfrm>
            <a:off x="8254922" y="1218259"/>
            <a:ext cx="372119" cy="372111"/>
            <a:chOff x="8287453" y="5303710"/>
            <a:chExt cx="446373" cy="446364"/>
          </a:xfrm>
          <a:noFill/>
        </p:grpSpPr>
        <p:sp>
          <p:nvSpPr>
            <p:cNvPr id="9" name="Free Form 331">
              <a:extLst>
                <a:ext uri="{FF2B5EF4-FFF2-40B4-BE49-F238E27FC236}">
                  <a16:creationId xmlns:a16="http://schemas.microsoft.com/office/drawing/2014/main" id="{2706D1F2-7A9A-BA4E-39E4-A0C506CF8953}"/>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0" name="Free Form 332">
              <a:extLst>
                <a:ext uri="{FF2B5EF4-FFF2-40B4-BE49-F238E27FC236}">
                  <a16:creationId xmlns:a16="http://schemas.microsoft.com/office/drawing/2014/main" id="{43BE0AA7-E455-1015-28D3-CC53B5618C36}"/>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1" name="Free Form 333">
              <a:extLst>
                <a:ext uri="{FF2B5EF4-FFF2-40B4-BE49-F238E27FC236}">
                  <a16:creationId xmlns:a16="http://schemas.microsoft.com/office/drawing/2014/main" id="{8F5C51E9-B015-A884-EF96-DC7B4073EB21}"/>
                </a:ext>
              </a:extLst>
            </p:cNvPr>
            <p:cNvSpPr/>
            <p:nvPr/>
          </p:nvSpPr>
          <p:spPr>
            <a:xfrm>
              <a:off x="8472246" y="5622827"/>
              <a:ext cx="91628" cy="0"/>
            </a:xfrm>
            <a:custGeom>
              <a:avLst/>
              <a:gdLst/>
              <a:ahLst/>
              <a:cxnLst/>
              <a:rect l="0" t="0" r="0" b="0"/>
              <a:pathLst>
                <a:path w="91627">
                  <a:moveTo>
                    <a:pt x="0" y="0"/>
                  </a:moveTo>
                  <a:lnTo>
                    <a:pt x="91627" y="0"/>
                  </a:lnTo>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sp>
          <p:nvSpPr>
            <p:cNvPr id="12" name="Free Form 334">
              <a:extLst>
                <a:ext uri="{FF2B5EF4-FFF2-40B4-BE49-F238E27FC236}">
                  <a16:creationId xmlns:a16="http://schemas.microsoft.com/office/drawing/2014/main" id="{85887AC9-63C6-5E69-8CED-530F99A03F67}"/>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9050" cap="rnd" cmpd="sng">
              <a:solidFill>
                <a:schemeClr val="bg1"/>
              </a:solidFill>
              <a:prstDash val="solid"/>
              <a:miter lim="800000"/>
            </a:ln>
          </p:spPr>
          <p:txBody>
            <a:bodyPr anchor="ctr">
              <a:spAutoFit/>
            </a:bodyPr>
            <a:lstStyle/>
            <a:p>
              <a:pPr algn="ctr"/>
              <a:endParaRPr lang="en-US" noProof="1">
                <a:solidFill>
                  <a:schemeClr val="bg1"/>
                </a:solidFill>
              </a:endParaRPr>
            </a:p>
          </p:txBody>
        </p:sp>
      </p:grpSp>
      <p:sp>
        <p:nvSpPr>
          <p:cNvPr id="3" name="TextBox 3">
            <a:extLst>
              <a:ext uri="{FF2B5EF4-FFF2-40B4-BE49-F238E27FC236}">
                <a16:creationId xmlns:a16="http://schemas.microsoft.com/office/drawing/2014/main" id="{2AF58634-E738-7512-5CAF-150194BFB3E4}"/>
              </a:ext>
            </a:extLst>
          </p:cNvPr>
          <p:cNvSpPr txBox="1"/>
          <p:nvPr/>
        </p:nvSpPr>
        <p:spPr>
          <a:xfrm>
            <a:off x="1013688" y="1729415"/>
            <a:ext cx="3882614" cy="412998"/>
          </a:xfrm>
          <a:prstGeom prst="rect">
            <a:avLst/>
          </a:prstGeom>
          <a:noFill/>
        </p:spPr>
        <p:txBody>
          <a:bodyPr wrap="square" rtlCol="0">
            <a:spAutoFit/>
          </a:bodyPr>
          <a:lstStyle/>
          <a:p>
            <a:pPr marL="0" marR="0" lvl="0" indent="0" algn="l" defTabSz="914330" rtl="0" eaLnBrk="1" fontAlgn="auto" latinLnBrk="0" hangingPunct="1">
              <a:lnSpc>
                <a:spcPct val="150000"/>
              </a:lnSpc>
              <a:spcBef>
                <a:spcPts val="400"/>
              </a:spcBef>
              <a:spcAft>
                <a:spcPts val="0"/>
              </a:spcAft>
              <a:buClrTx/>
              <a:buSzTx/>
              <a:buFontTx/>
              <a:buNone/>
              <a:tabLst/>
              <a:defRPr/>
            </a:pPr>
            <a:r>
              <a:rPr kumimoji="0" lang="en-US" sz="1600" b="1" i="0" u="none" strike="noStrike" kern="1200" cap="none" spc="0" normalizeH="0" baseline="0" noProof="1">
                <a:ln>
                  <a:noFill/>
                </a:ln>
                <a:solidFill>
                  <a:schemeClr val="accent1"/>
                </a:solidFill>
                <a:effectLst/>
                <a:uLnTx/>
                <a:uFillTx/>
                <a:latin typeface="+mj-lt"/>
                <a:ea typeface="+mn-ea"/>
                <a:cs typeface="+mn-cs"/>
              </a:rPr>
              <a:t>What this tool is and why it matters</a:t>
            </a:r>
          </a:p>
        </p:txBody>
      </p:sp>
      <p:sp>
        <p:nvSpPr>
          <p:cNvPr id="4" name="Title 3">
            <a:extLst>
              <a:ext uri="{FF2B5EF4-FFF2-40B4-BE49-F238E27FC236}">
                <a16:creationId xmlns:a16="http://schemas.microsoft.com/office/drawing/2014/main" id="{714B3EB5-8E23-DF10-ADB2-C106B335EBDF}"/>
              </a:ext>
            </a:extLst>
          </p:cNvPr>
          <p:cNvSpPr>
            <a:spLocks noGrp="1"/>
          </p:cNvSpPr>
          <p:nvPr>
            <p:ph type="title"/>
          </p:nvPr>
        </p:nvSpPr>
        <p:spPr>
          <a:xfrm>
            <a:off x="1100665" y="741153"/>
            <a:ext cx="3629955" cy="701582"/>
          </a:xfrm>
        </p:spPr>
        <p:txBody>
          <a:bodyPr/>
          <a:lstStyle/>
          <a:p>
            <a:r>
              <a:rPr lang="en-US" noProof="1">
                <a:latin typeface="Innovation Norway" panose="020B0500030000000000" pitchFamily="34" charset="77"/>
              </a:rPr>
              <a:t>Introduction</a:t>
            </a:r>
          </a:p>
        </p:txBody>
      </p:sp>
      <p:sp>
        <p:nvSpPr>
          <p:cNvPr id="5" name="Text Placeholder 4">
            <a:extLst>
              <a:ext uri="{FF2B5EF4-FFF2-40B4-BE49-F238E27FC236}">
                <a16:creationId xmlns:a16="http://schemas.microsoft.com/office/drawing/2014/main" id="{E9602B17-4411-CD7B-EB79-3C514F3E0370}"/>
              </a:ext>
            </a:extLst>
          </p:cNvPr>
          <p:cNvSpPr>
            <a:spLocks noGrp="1"/>
          </p:cNvSpPr>
          <p:nvPr>
            <p:ph type="body" sz="quarter" idx="10"/>
          </p:nvPr>
        </p:nvSpPr>
        <p:spPr>
          <a:xfrm>
            <a:off x="1100666" y="2411065"/>
            <a:ext cx="3424681" cy="3517503"/>
          </a:xfrm>
        </p:spPr>
        <p:txBody>
          <a:bodyPr anchor="t">
            <a:normAutofit fontScale="77500" lnSpcReduction="20000"/>
          </a:bodyPr>
          <a:lstStyle/>
          <a:p>
            <a:pPr>
              <a:spcBef>
                <a:spcPts val="400"/>
              </a:spcBef>
            </a:pPr>
            <a:r>
              <a:rPr lang="en-US" noProof="1"/>
              <a:t>This tool helps you conduct a </a:t>
            </a:r>
            <a:r>
              <a:rPr lang="en-US" noProof="1">
                <a:solidFill>
                  <a:schemeClr val="accent1"/>
                </a:solidFill>
              </a:rPr>
              <a:t>light, structured assessment </a:t>
            </a:r>
            <a:r>
              <a:rPr lang="en-US" noProof="1"/>
              <a:t>of the enabling structures required to scale your solution sustainably. The enabling structures are divided into financial, operational and systemic components. </a:t>
            </a:r>
          </a:p>
          <a:p>
            <a:pPr>
              <a:spcBef>
                <a:spcPts val="400"/>
              </a:spcBef>
            </a:pPr>
            <a:r>
              <a:rPr lang="en-US" noProof="1"/>
              <a:t>This tool is a key bridge between assessment → prioritisation → action. It is well suited for team reflection and check-ins on what needs to be addressed. It helps you move from a long list of possible requirements to identifying what should be addressed first. </a:t>
            </a:r>
          </a:p>
        </p:txBody>
      </p:sp>
      <p:sp>
        <p:nvSpPr>
          <p:cNvPr id="6" name="Text Placeholder 4">
            <a:extLst>
              <a:ext uri="{FF2B5EF4-FFF2-40B4-BE49-F238E27FC236}">
                <a16:creationId xmlns:a16="http://schemas.microsoft.com/office/drawing/2014/main" id="{A6E487F2-F74B-D4D3-EEEE-886DCFCF1194}"/>
              </a:ext>
            </a:extLst>
          </p:cNvPr>
          <p:cNvSpPr txBox="1">
            <a:spLocks/>
          </p:cNvSpPr>
          <p:nvPr/>
        </p:nvSpPr>
        <p:spPr>
          <a:xfrm>
            <a:off x="8330821" y="1593118"/>
            <a:ext cx="2264634" cy="3781771"/>
          </a:xfrm>
          <a:prstGeom prst="rect">
            <a:avLst/>
          </a:prstGeom>
        </p:spPr>
        <p:txBody>
          <a:bodyPr vert="horz" lIns="0" tIns="0" rIns="0" bIns="0" numCol="1" spcCol="360000" rtlCol="0" anchor="b">
            <a:norm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buSzPct val="130000"/>
            </a:pPr>
            <a:r>
              <a:rPr lang="en-US" sz="1400" b="1" noProof="1">
                <a:solidFill>
                  <a:schemeClr val="bg1"/>
                </a:solidFill>
                <a:latin typeface="+mj-lt"/>
              </a:rPr>
              <a:t>It helps you </a:t>
            </a:r>
            <a:br>
              <a:rPr lang="en-US" sz="1400" b="1" noProof="1">
                <a:solidFill>
                  <a:schemeClr val="bg1"/>
                </a:solidFill>
                <a:latin typeface="+mj-lt"/>
              </a:rPr>
            </a:br>
            <a:r>
              <a:rPr lang="en-US" sz="1400" b="1" noProof="1">
                <a:solidFill>
                  <a:schemeClr val="bg1"/>
                </a:solidFill>
                <a:latin typeface="+mj-lt"/>
              </a:rPr>
              <a:t>gain an overview:</a:t>
            </a:r>
          </a:p>
          <a:p>
            <a:pPr marL="287338" indent="-287338">
              <a:lnSpc>
                <a:spcPct val="130000"/>
              </a:lnSpc>
              <a:buSzPct val="130000"/>
              <a:buFont typeface="Wingdings" pitchFamily="2" charset="2"/>
              <a:buChar char="ü"/>
            </a:pPr>
            <a:r>
              <a:rPr lang="en-US" sz="1200" noProof="1">
                <a:solidFill>
                  <a:schemeClr val="bg1"/>
                </a:solidFill>
              </a:rPr>
              <a:t>Identify and focus on the most critical enabling elements for your solution.</a:t>
            </a:r>
          </a:p>
          <a:p>
            <a:pPr marL="287338" indent="-287338">
              <a:lnSpc>
                <a:spcPct val="130000"/>
              </a:lnSpc>
              <a:buSzPct val="130000"/>
              <a:buFont typeface="Wingdings" pitchFamily="2" charset="2"/>
              <a:buChar char="ü"/>
            </a:pPr>
            <a:r>
              <a:rPr lang="en-US" sz="1200" noProof="1">
                <a:solidFill>
                  <a:schemeClr val="bg1"/>
                </a:solidFill>
              </a:rPr>
              <a:t>Identify and align the team around strengths, weaknesses, and uncertainties to address critical gaps and risks early.</a:t>
            </a:r>
          </a:p>
          <a:p>
            <a:pPr marL="287338" indent="-287338">
              <a:lnSpc>
                <a:spcPct val="130000"/>
              </a:lnSpc>
              <a:buSzPct val="130000"/>
              <a:buFont typeface="Wingdings" pitchFamily="2" charset="2"/>
              <a:buChar char="ü"/>
            </a:pPr>
            <a:r>
              <a:rPr lang="en-US" sz="1200" noProof="1">
                <a:solidFill>
                  <a:schemeClr val="bg1"/>
                </a:solidFill>
              </a:rPr>
              <a:t>Provide a foundation for your scaling strategy and action plan.</a:t>
            </a:r>
          </a:p>
        </p:txBody>
      </p:sp>
      <p:sp>
        <p:nvSpPr>
          <p:cNvPr id="2" name="Text Placeholder 4">
            <a:extLst>
              <a:ext uri="{FF2B5EF4-FFF2-40B4-BE49-F238E27FC236}">
                <a16:creationId xmlns:a16="http://schemas.microsoft.com/office/drawing/2014/main" id="{2E079414-6754-9027-4863-68D942E52456}"/>
              </a:ext>
            </a:extLst>
          </p:cNvPr>
          <p:cNvSpPr txBox="1">
            <a:spLocks/>
          </p:cNvSpPr>
          <p:nvPr/>
        </p:nvSpPr>
        <p:spPr>
          <a:xfrm>
            <a:off x="4903731" y="2411064"/>
            <a:ext cx="2468994" cy="3517503"/>
          </a:xfrm>
          <a:prstGeom prst="rect">
            <a:avLst/>
          </a:prstGeom>
        </p:spPr>
        <p:txBody>
          <a:bodyPr vert="horz" lIns="0" tIns="0" rIns="0" bIns="0" numCol="1" spcCol="360000" rtlCol="0" anchor="t">
            <a:normAutofit fontScale="77500" lnSpcReduction="20000"/>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None/>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None/>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spcBef>
                <a:spcPts val="400"/>
              </a:spcBef>
            </a:pPr>
            <a:r>
              <a:rPr lang="en-US" noProof="1">
                <a:solidFill>
                  <a:schemeClr val="tx2">
                    <a:lumMod val="50000"/>
                  </a:schemeClr>
                </a:solidFill>
              </a:rPr>
              <a:t>Use this tool in Stage 2: Transition to Scale, especially in:</a:t>
            </a:r>
          </a:p>
          <a:p>
            <a:pPr marL="171450" indent="-171450">
              <a:spcBef>
                <a:spcPts val="400"/>
              </a:spcBef>
              <a:buFont typeface="Arial" panose="020B0604020202020204" pitchFamily="34" charset="0"/>
              <a:buChar char="•"/>
            </a:pPr>
            <a:r>
              <a:rPr lang="en-US" b="1" noProof="1">
                <a:solidFill>
                  <a:schemeClr val="accent1"/>
                </a:solidFill>
              </a:rPr>
              <a:t>Phase 1 (Assess &amp; Strategise): </a:t>
            </a:r>
            <a:r>
              <a:rPr lang="en-US" noProof="1">
                <a:solidFill>
                  <a:schemeClr val="tx2">
                    <a:lumMod val="50000"/>
                  </a:schemeClr>
                </a:solidFill>
              </a:rPr>
              <a:t>To identify which enabling elements are most important and where you currently stand.</a:t>
            </a:r>
          </a:p>
          <a:p>
            <a:pPr marL="171450" indent="-171450">
              <a:spcBef>
                <a:spcPts val="400"/>
              </a:spcBef>
              <a:buFont typeface="Arial" panose="020B0604020202020204" pitchFamily="34" charset="0"/>
              <a:buChar char="•"/>
            </a:pPr>
            <a:r>
              <a:rPr lang="en-US" b="1" noProof="1">
                <a:solidFill>
                  <a:schemeClr val="accent1"/>
                </a:solidFill>
              </a:rPr>
              <a:t>Phase 2 (Prepare for Scale): </a:t>
            </a:r>
            <a:br>
              <a:rPr lang="en-US" b="1" noProof="1">
                <a:solidFill>
                  <a:schemeClr val="accent1"/>
                </a:solidFill>
              </a:rPr>
            </a:br>
            <a:r>
              <a:rPr lang="en-US" noProof="1">
                <a:solidFill>
                  <a:schemeClr val="tx2">
                    <a:lumMod val="50000"/>
                  </a:schemeClr>
                </a:solidFill>
              </a:rPr>
              <a:t>To guide what needs to be built, strengthened, or clarified. </a:t>
            </a:r>
          </a:p>
          <a:p>
            <a:pPr>
              <a:spcBef>
                <a:spcPts val="400"/>
              </a:spcBef>
            </a:pPr>
            <a:r>
              <a:rPr lang="en-US" noProof="1">
                <a:solidFill>
                  <a:schemeClr val="tx2">
                    <a:lumMod val="50000"/>
                  </a:schemeClr>
                </a:solidFill>
              </a:rPr>
              <a:t>The results directly inform your Scaling Strategy and Action Plan. </a:t>
            </a:r>
          </a:p>
        </p:txBody>
      </p:sp>
      <p:sp>
        <p:nvSpPr>
          <p:cNvPr id="13" name="TextBox 3">
            <a:extLst>
              <a:ext uri="{FF2B5EF4-FFF2-40B4-BE49-F238E27FC236}">
                <a16:creationId xmlns:a16="http://schemas.microsoft.com/office/drawing/2014/main" id="{9E7D7EA0-36BF-0C1E-9AB4-63F32E4943C8}"/>
              </a:ext>
            </a:extLst>
          </p:cNvPr>
          <p:cNvSpPr txBox="1"/>
          <p:nvPr/>
        </p:nvSpPr>
        <p:spPr>
          <a:xfrm>
            <a:off x="4799820" y="1781440"/>
            <a:ext cx="2556026" cy="358688"/>
          </a:xfrm>
          <a:prstGeom prst="rect">
            <a:avLst/>
          </a:prstGeom>
          <a:noFill/>
        </p:spPr>
        <p:txBody>
          <a:bodyPr wrap="square" rtlCol="0">
            <a:spAutoFit/>
          </a:bodyPr>
          <a:lstStyle/>
          <a:p>
            <a:pPr marL="0" marR="0" lvl="0" indent="0" algn="l" defTabSz="914330" rtl="0" eaLnBrk="1" fontAlgn="auto" latinLnBrk="0" hangingPunct="1">
              <a:lnSpc>
                <a:spcPct val="120000"/>
              </a:lnSpc>
              <a:spcBef>
                <a:spcPts val="400"/>
              </a:spcBef>
              <a:spcAft>
                <a:spcPts val="0"/>
              </a:spcAft>
              <a:buClrTx/>
              <a:buSzTx/>
              <a:buFontTx/>
              <a:buNone/>
              <a:tabLst/>
              <a:defRPr/>
            </a:pPr>
            <a:r>
              <a:rPr kumimoji="0" lang="en-US" sz="1600" b="1" i="0" u="none" strike="noStrike" kern="1200" cap="none" spc="0" normalizeH="0" baseline="0" noProof="1">
                <a:ln>
                  <a:noFill/>
                </a:ln>
                <a:solidFill>
                  <a:schemeClr val="accent1"/>
                </a:solidFill>
                <a:effectLst/>
                <a:uLnTx/>
                <a:uFillTx/>
                <a:latin typeface="+mj-lt"/>
                <a:ea typeface="+mn-ea"/>
                <a:cs typeface="+mn-cs"/>
              </a:rPr>
              <a:t>When to use this tool</a:t>
            </a:r>
          </a:p>
        </p:txBody>
      </p:sp>
    </p:spTree>
    <p:extLst>
      <p:ext uri="{BB962C8B-B14F-4D97-AF65-F5344CB8AC3E}">
        <p14:creationId xmlns:p14="http://schemas.microsoft.com/office/powerpoint/2010/main" val="158128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5CEFF1-3F30-C74E-5E51-3AE7613C2F82}"/>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DEA20E5-A1FC-941E-18C7-AB76A44B8B56}"/>
              </a:ext>
            </a:extLst>
          </p:cNvPr>
          <p:cNvSpPr/>
          <p:nvPr/>
        </p:nvSpPr>
        <p:spPr>
          <a:xfrm>
            <a:off x="7448470" y="5469355"/>
            <a:ext cx="3130248" cy="803002"/>
          </a:xfrm>
          <a:prstGeom prst="rect">
            <a:avLst/>
          </a:prstGeom>
          <a:solidFill>
            <a:schemeClr val="bg2">
              <a:lumMod val="20000"/>
              <a:lumOff val="80000"/>
              <a:alpha val="502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3" name="Title 2">
            <a:extLst>
              <a:ext uri="{FF2B5EF4-FFF2-40B4-BE49-F238E27FC236}">
                <a16:creationId xmlns:a16="http://schemas.microsoft.com/office/drawing/2014/main" id="{F2685C82-D267-CA3F-F803-EFA76BDCFF97}"/>
              </a:ext>
            </a:extLst>
          </p:cNvPr>
          <p:cNvSpPr>
            <a:spLocks noGrp="1"/>
          </p:cNvSpPr>
          <p:nvPr>
            <p:ph type="title"/>
          </p:nvPr>
        </p:nvSpPr>
        <p:spPr>
          <a:xfrm>
            <a:off x="1150378" y="545991"/>
            <a:ext cx="5072621" cy="856363"/>
          </a:xfrm>
        </p:spPr>
        <p:txBody>
          <a:bodyPr>
            <a:normAutofit/>
          </a:bodyPr>
          <a:lstStyle/>
          <a:p>
            <a:r>
              <a:rPr lang="en-US" noProof="1">
                <a:latin typeface="Innovation Norway" panose="020B0500030000000000" pitchFamily="34" charset="77"/>
              </a:rPr>
              <a:t>How to use the tool</a:t>
            </a:r>
          </a:p>
        </p:txBody>
      </p:sp>
      <p:cxnSp>
        <p:nvCxnSpPr>
          <p:cNvPr id="39" name="Straight Connector 38">
            <a:extLst>
              <a:ext uri="{FF2B5EF4-FFF2-40B4-BE49-F238E27FC236}">
                <a16:creationId xmlns:a16="http://schemas.microsoft.com/office/drawing/2014/main" id="{80E0BD97-F0E4-68FD-19DE-9C565D1FA0BF}"/>
              </a:ext>
            </a:extLst>
          </p:cNvPr>
          <p:cNvCxnSpPr/>
          <p:nvPr/>
        </p:nvCxnSpPr>
        <p:spPr>
          <a:xfrm>
            <a:off x="0" y="2163977"/>
            <a:ext cx="1219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2B50B896-8D43-9A18-1FE2-3484363A56E9}"/>
              </a:ext>
            </a:extLst>
          </p:cNvPr>
          <p:cNvSpPr txBox="1"/>
          <p:nvPr/>
        </p:nvSpPr>
        <p:spPr>
          <a:xfrm>
            <a:off x="827071" y="1519189"/>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1</a:t>
            </a:r>
          </a:p>
        </p:txBody>
      </p:sp>
      <p:sp>
        <p:nvSpPr>
          <p:cNvPr id="41" name="TextBox 40">
            <a:extLst>
              <a:ext uri="{FF2B5EF4-FFF2-40B4-BE49-F238E27FC236}">
                <a16:creationId xmlns:a16="http://schemas.microsoft.com/office/drawing/2014/main" id="{90D9E9B2-8331-E676-785D-BC0FBCE40292}"/>
              </a:ext>
            </a:extLst>
          </p:cNvPr>
          <p:cNvSpPr txBox="1"/>
          <p:nvPr/>
        </p:nvSpPr>
        <p:spPr>
          <a:xfrm>
            <a:off x="3935127" y="1513267"/>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2</a:t>
            </a:r>
          </a:p>
        </p:txBody>
      </p:sp>
      <p:sp>
        <p:nvSpPr>
          <p:cNvPr id="42" name="TextBox 41">
            <a:extLst>
              <a:ext uri="{FF2B5EF4-FFF2-40B4-BE49-F238E27FC236}">
                <a16:creationId xmlns:a16="http://schemas.microsoft.com/office/drawing/2014/main" id="{8EE4AB16-27BD-EE61-130D-744CA2C33F64}"/>
              </a:ext>
            </a:extLst>
          </p:cNvPr>
          <p:cNvSpPr txBox="1"/>
          <p:nvPr/>
        </p:nvSpPr>
        <p:spPr>
          <a:xfrm>
            <a:off x="6995465" y="1519189"/>
            <a:ext cx="1227439" cy="369332"/>
          </a:xfrm>
          <a:prstGeom prst="rect">
            <a:avLst/>
          </a:prstGeom>
          <a:noFill/>
        </p:spPr>
        <p:txBody>
          <a:bodyPr wrap="square" rtlCol="0">
            <a:spAutoFit/>
          </a:bodyPr>
          <a:lstStyle/>
          <a:p>
            <a:pPr algn="ctr">
              <a:lnSpc>
                <a:spcPct val="90000"/>
              </a:lnSpc>
            </a:pPr>
            <a:r>
              <a:rPr lang="en-US" sz="2000" noProof="1">
                <a:latin typeface="+mj-lt"/>
                <a:cs typeface="Heebo" panose="00000500000000000000" pitchFamily="2" charset="-79"/>
              </a:rPr>
              <a:t>3</a:t>
            </a:r>
          </a:p>
        </p:txBody>
      </p:sp>
      <p:sp>
        <p:nvSpPr>
          <p:cNvPr id="45" name="Oval 44">
            <a:extLst>
              <a:ext uri="{FF2B5EF4-FFF2-40B4-BE49-F238E27FC236}">
                <a16:creationId xmlns:a16="http://schemas.microsoft.com/office/drawing/2014/main" id="{B0D21314-533D-D7E0-13B8-04A289B27027}"/>
              </a:ext>
            </a:extLst>
          </p:cNvPr>
          <p:cNvSpPr/>
          <p:nvPr/>
        </p:nvSpPr>
        <p:spPr>
          <a:xfrm>
            <a:off x="1368720" y="2091907"/>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6" name="Oval 45">
            <a:extLst>
              <a:ext uri="{FF2B5EF4-FFF2-40B4-BE49-F238E27FC236}">
                <a16:creationId xmlns:a16="http://schemas.microsoft.com/office/drawing/2014/main" id="{F303D82B-2F23-0E20-5586-267C8BF1EE68}"/>
              </a:ext>
            </a:extLst>
          </p:cNvPr>
          <p:cNvSpPr/>
          <p:nvPr/>
        </p:nvSpPr>
        <p:spPr>
          <a:xfrm>
            <a:off x="4476777" y="2085985"/>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47" name="Oval 46">
            <a:extLst>
              <a:ext uri="{FF2B5EF4-FFF2-40B4-BE49-F238E27FC236}">
                <a16:creationId xmlns:a16="http://schemas.microsoft.com/office/drawing/2014/main" id="{03166F54-6C2B-F70F-4C25-00DD3C4834BE}"/>
              </a:ext>
            </a:extLst>
          </p:cNvPr>
          <p:cNvSpPr/>
          <p:nvPr/>
        </p:nvSpPr>
        <p:spPr>
          <a:xfrm>
            <a:off x="7571085" y="2091907"/>
            <a:ext cx="144141" cy="1441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50" name="TextBox 49">
            <a:extLst>
              <a:ext uri="{FF2B5EF4-FFF2-40B4-BE49-F238E27FC236}">
                <a16:creationId xmlns:a16="http://schemas.microsoft.com/office/drawing/2014/main" id="{D98620EC-88B0-397D-1CA7-A955E1C6D30C}"/>
              </a:ext>
            </a:extLst>
          </p:cNvPr>
          <p:cNvSpPr txBox="1"/>
          <p:nvPr/>
        </p:nvSpPr>
        <p:spPr>
          <a:xfrm>
            <a:off x="1313788" y="2425060"/>
            <a:ext cx="2621339" cy="3044295"/>
          </a:xfrm>
          <a:prstGeom prst="rect">
            <a:avLst/>
          </a:prstGeom>
          <a:noFill/>
        </p:spPr>
        <p:txBody>
          <a:bodyPr wrap="square" rtlCol="0">
            <a:spAutoFit/>
          </a:bodyPr>
          <a:lstStyle/>
          <a:p>
            <a:pPr>
              <a:lnSpc>
                <a:spcPct val="120000"/>
              </a:lnSpc>
              <a:spcAft>
                <a:spcPts val="600"/>
              </a:spcAft>
            </a:pPr>
            <a:r>
              <a:rPr lang="en-US" sz="1200" b="1" noProof="1">
                <a:latin typeface="+mj-lt"/>
              </a:rPr>
              <a:t>Step 1: Identify and select the key elements of importance</a:t>
            </a:r>
          </a:p>
          <a:p>
            <a:pPr>
              <a:lnSpc>
                <a:spcPct val="150000"/>
              </a:lnSpc>
              <a:spcBef>
                <a:spcPts val="400"/>
              </a:spcBef>
            </a:pPr>
            <a:r>
              <a:rPr lang="en-US" sz="1000" noProof="1"/>
              <a:t>Start by identifying which financial, operational and systemic components are relevant and important for your solution to scale. Ask: </a:t>
            </a:r>
            <a:r>
              <a:rPr lang="en-US" sz="1000" i="1" noProof="1"/>
              <a:t>Which components are critical for us to scale successfully? Where do we expect the biggest risks or dependencies?</a:t>
            </a:r>
          </a:p>
          <a:p>
            <a:pPr marL="171450" indent="-171450">
              <a:lnSpc>
                <a:spcPct val="150000"/>
              </a:lnSpc>
              <a:spcBef>
                <a:spcPts val="400"/>
              </a:spcBef>
              <a:buFont typeface="Arial" panose="020B0604020202020204" pitchFamily="34" charset="0"/>
              <a:buChar char="•"/>
            </a:pPr>
            <a:r>
              <a:rPr lang="en-US" sz="1000" noProof="1"/>
              <a:t>Select the components that are most relevant for your solution.</a:t>
            </a:r>
          </a:p>
          <a:p>
            <a:pPr marL="171450" indent="-171450">
              <a:lnSpc>
                <a:spcPct val="150000"/>
              </a:lnSpc>
              <a:spcBef>
                <a:spcPts val="400"/>
              </a:spcBef>
              <a:buFont typeface="Arial" panose="020B0604020202020204" pitchFamily="34" charset="0"/>
              <a:buChar char="•"/>
            </a:pPr>
            <a:r>
              <a:rPr lang="en-US" sz="1000" noProof="1"/>
              <a:t>Not all components are equally important; prioritisation is key.</a:t>
            </a:r>
          </a:p>
        </p:txBody>
      </p:sp>
      <p:sp>
        <p:nvSpPr>
          <p:cNvPr id="51" name="TextBox 50">
            <a:extLst>
              <a:ext uri="{FF2B5EF4-FFF2-40B4-BE49-F238E27FC236}">
                <a16:creationId xmlns:a16="http://schemas.microsoft.com/office/drawing/2014/main" id="{319D9FC9-ED02-DCB0-81CF-E320086FDE8B}"/>
              </a:ext>
            </a:extLst>
          </p:cNvPr>
          <p:cNvSpPr txBox="1"/>
          <p:nvPr/>
        </p:nvSpPr>
        <p:spPr>
          <a:xfrm>
            <a:off x="4476777" y="2419138"/>
            <a:ext cx="2620598" cy="3188950"/>
          </a:xfrm>
          <a:prstGeom prst="rect">
            <a:avLst/>
          </a:prstGeom>
          <a:noFill/>
        </p:spPr>
        <p:txBody>
          <a:bodyPr wrap="square" rtlCol="0">
            <a:spAutoFit/>
          </a:bodyPr>
          <a:lstStyle/>
          <a:p>
            <a:pPr>
              <a:lnSpc>
                <a:spcPct val="120000"/>
              </a:lnSpc>
              <a:spcAft>
                <a:spcPts val="600"/>
              </a:spcAft>
            </a:pPr>
            <a:r>
              <a:rPr lang="en-US" sz="1200" b="1" noProof="1">
                <a:latin typeface="+mj-lt"/>
              </a:rPr>
              <a:t>Step 2: Scorecard – Assess strengths, weaknesses and needs</a:t>
            </a:r>
          </a:p>
          <a:p>
            <a:pPr>
              <a:lnSpc>
                <a:spcPct val="150000"/>
              </a:lnSpc>
              <a:spcBef>
                <a:spcPts val="400"/>
              </a:spcBef>
            </a:pPr>
            <a:r>
              <a:rPr lang="en-US" sz="1000" noProof="1"/>
              <a:t>For each selected relevant component, score from 1–5 (1 = Not addressed, 5 = Strongly in place)</a:t>
            </a:r>
          </a:p>
          <a:p>
            <a:pPr>
              <a:lnSpc>
                <a:spcPct val="150000"/>
              </a:lnSpc>
              <a:spcBef>
                <a:spcPts val="400"/>
              </a:spcBef>
            </a:pPr>
            <a:r>
              <a:rPr lang="en-US" sz="1000" noProof="1"/>
              <a:t>Write a brief comment motivating the score. What is missing or uncertain?</a:t>
            </a:r>
          </a:p>
          <a:p>
            <a:pPr>
              <a:lnSpc>
                <a:spcPct val="150000"/>
              </a:lnSpc>
              <a:spcBef>
                <a:spcPts val="400"/>
              </a:spcBef>
            </a:pPr>
            <a:r>
              <a:rPr lang="en-US" sz="1000" noProof="1"/>
              <a:t>If working in a team:</a:t>
            </a:r>
          </a:p>
          <a:p>
            <a:pPr marL="228600" indent="-228600">
              <a:lnSpc>
                <a:spcPct val="150000"/>
              </a:lnSpc>
              <a:spcBef>
                <a:spcPts val="400"/>
              </a:spcBef>
              <a:buFont typeface="+mj-lt"/>
              <a:buAutoNum type="arabicPeriod"/>
            </a:pPr>
            <a:r>
              <a:rPr lang="en-US" sz="1000" noProof="1"/>
              <a:t>Score individually first.</a:t>
            </a:r>
          </a:p>
          <a:p>
            <a:pPr marL="228600" indent="-228600">
              <a:lnSpc>
                <a:spcPct val="150000"/>
              </a:lnSpc>
              <a:spcBef>
                <a:spcPts val="400"/>
              </a:spcBef>
              <a:buFont typeface="+mj-lt"/>
              <a:buAutoNum type="arabicPeriod"/>
            </a:pPr>
            <a:r>
              <a:rPr lang="en-US" sz="1000" noProof="1"/>
              <a:t>Then compare and discuss differences.</a:t>
            </a:r>
          </a:p>
          <a:p>
            <a:pPr marL="228600" indent="-228600">
              <a:lnSpc>
                <a:spcPct val="150000"/>
              </a:lnSpc>
              <a:spcBef>
                <a:spcPts val="400"/>
              </a:spcBef>
              <a:buFont typeface="+mj-lt"/>
              <a:buAutoNum type="arabicPeriod"/>
            </a:pPr>
            <a:r>
              <a:rPr lang="en-US" sz="1000" noProof="1"/>
              <a:t>Align on key insights.</a:t>
            </a:r>
            <a:endParaRPr lang="en-US" sz="1200" noProof="1"/>
          </a:p>
        </p:txBody>
      </p:sp>
      <p:sp>
        <p:nvSpPr>
          <p:cNvPr id="52" name="TextBox 51">
            <a:extLst>
              <a:ext uri="{FF2B5EF4-FFF2-40B4-BE49-F238E27FC236}">
                <a16:creationId xmlns:a16="http://schemas.microsoft.com/office/drawing/2014/main" id="{9A7AF950-0438-4E2C-AC51-83AFA6BDCD3E}"/>
              </a:ext>
            </a:extLst>
          </p:cNvPr>
          <p:cNvSpPr txBox="1"/>
          <p:nvPr/>
        </p:nvSpPr>
        <p:spPr>
          <a:xfrm>
            <a:off x="7571083" y="2425060"/>
            <a:ext cx="3307129" cy="2864759"/>
          </a:xfrm>
          <a:prstGeom prst="rect">
            <a:avLst/>
          </a:prstGeom>
          <a:noFill/>
        </p:spPr>
        <p:txBody>
          <a:bodyPr wrap="square" rtlCol="0">
            <a:spAutoFit/>
          </a:bodyPr>
          <a:lstStyle/>
          <a:p>
            <a:pPr>
              <a:lnSpc>
                <a:spcPct val="120000"/>
              </a:lnSpc>
              <a:spcAft>
                <a:spcPts val="600"/>
              </a:spcAft>
            </a:pPr>
            <a:r>
              <a:rPr lang="en-US" sz="1200" b="1" noProof="1">
                <a:latin typeface="+mj-lt"/>
              </a:rPr>
              <a:t>Step 3: Identify </a:t>
            </a:r>
            <a:br>
              <a:rPr lang="en-US" sz="1200" b="1" noProof="1">
                <a:latin typeface="+mj-lt"/>
              </a:rPr>
            </a:br>
            <a:r>
              <a:rPr lang="en-US" sz="1200" b="1" noProof="1">
                <a:latin typeface="+mj-lt"/>
              </a:rPr>
              <a:t>priorities for action</a:t>
            </a:r>
          </a:p>
          <a:p>
            <a:pPr>
              <a:lnSpc>
                <a:spcPct val="150000"/>
              </a:lnSpc>
              <a:spcBef>
                <a:spcPts val="400"/>
              </a:spcBef>
            </a:pPr>
            <a:r>
              <a:rPr lang="en-US" sz="1000" noProof="1"/>
              <a:t>Based on your scoring:</a:t>
            </a:r>
          </a:p>
          <a:p>
            <a:pPr marL="171450" indent="-171450">
              <a:lnSpc>
                <a:spcPct val="150000"/>
              </a:lnSpc>
              <a:spcBef>
                <a:spcPts val="400"/>
              </a:spcBef>
              <a:buFont typeface="Arial" panose="020B0604020202020204" pitchFamily="34" charset="0"/>
              <a:buChar char="•"/>
            </a:pPr>
            <a:r>
              <a:rPr lang="en-US" sz="1000" noProof="1"/>
              <a:t>Where are the lowest scores (1–3)?</a:t>
            </a:r>
          </a:p>
          <a:p>
            <a:pPr marL="171450" indent="-171450">
              <a:lnSpc>
                <a:spcPct val="150000"/>
              </a:lnSpc>
              <a:spcAft>
                <a:spcPts val="600"/>
              </a:spcAft>
              <a:buFont typeface="Arial" panose="020B0604020202020204" pitchFamily="34" charset="0"/>
              <a:buChar char="•"/>
            </a:pPr>
            <a:r>
              <a:rPr lang="en-US" sz="1000" noProof="1"/>
              <a:t>Which gaps are most critical for scaling?</a:t>
            </a:r>
          </a:p>
          <a:p>
            <a:pPr>
              <a:lnSpc>
                <a:spcPct val="150000"/>
              </a:lnSpc>
              <a:spcBef>
                <a:spcPts val="400"/>
              </a:spcBef>
            </a:pPr>
            <a:r>
              <a:rPr lang="en-US" sz="1000" b="1" noProof="1"/>
              <a:t>Reflect:</a:t>
            </a:r>
          </a:p>
          <a:p>
            <a:pPr marL="171450" indent="-171450">
              <a:lnSpc>
                <a:spcPct val="150000"/>
              </a:lnSpc>
              <a:spcBef>
                <a:spcPts val="400"/>
              </a:spcBef>
              <a:buFont typeface="Arial" panose="020B0604020202020204" pitchFamily="34" charset="0"/>
              <a:buChar char="•"/>
            </a:pPr>
            <a:r>
              <a:rPr lang="en-US" sz="1000" noProof="1"/>
              <a:t>What could and should we start addressing now?</a:t>
            </a:r>
          </a:p>
          <a:p>
            <a:pPr marL="171450" indent="-171450">
              <a:lnSpc>
                <a:spcPct val="150000"/>
              </a:lnSpc>
              <a:spcBef>
                <a:spcPts val="400"/>
              </a:spcBef>
              <a:buFont typeface="Arial" panose="020B0604020202020204" pitchFamily="34" charset="0"/>
              <a:buChar char="•"/>
            </a:pPr>
            <a:r>
              <a:rPr lang="en-US" sz="1000" noProof="1"/>
              <a:t>What can wait?</a:t>
            </a:r>
          </a:p>
          <a:p>
            <a:pPr marL="171450" indent="-171450">
              <a:lnSpc>
                <a:spcPct val="150000"/>
              </a:lnSpc>
              <a:spcBef>
                <a:spcPts val="400"/>
              </a:spcBef>
              <a:buFont typeface="Arial" panose="020B0604020202020204" pitchFamily="34" charset="0"/>
              <a:buChar char="•"/>
            </a:pPr>
            <a:r>
              <a:rPr lang="en-US" sz="1000" noProof="1"/>
              <a:t>What needs further exploration or validation?</a:t>
            </a:r>
          </a:p>
          <a:p>
            <a:pPr marL="171450" indent="-171450">
              <a:lnSpc>
                <a:spcPct val="150000"/>
              </a:lnSpc>
              <a:spcBef>
                <a:spcPts val="400"/>
              </a:spcBef>
              <a:buFont typeface="Arial" panose="020B0604020202020204" pitchFamily="34" charset="0"/>
              <a:buChar char="•"/>
            </a:pPr>
            <a:r>
              <a:rPr lang="en-US" sz="1000" noProof="1"/>
              <a:t>How could it be addressed?</a:t>
            </a:r>
          </a:p>
        </p:txBody>
      </p:sp>
      <p:sp>
        <p:nvSpPr>
          <p:cNvPr id="2" name="TextBox 1">
            <a:extLst>
              <a:ext uri="{FF2B5EF4-FFF2-40B4-BE49-F238E27FC236}">
                <a16:creationId xmlns:a16="http://schemas.microsoft.com/office/drawing/2014/main" id="{A90B634E-AF16-393C-1668-4AB1C7DBEC79}"/>
              </a:ext>
            </a:extLst>
          </p:cNvPr>
          <p:cNvSpPr txBox="1"/>
          <p:nvPr/>
        </p:nvSpPr>
        <p:spPr>
          <a:xfrm>
            <a:off x="8095585" y="5622828"/>
            <a:ext cx="2483133" cy="450114"/>
          </a:xfrm>
          <a:prstGeom prst="rect">
            <a:avLst/>
          </a:prstGeom>
          <a:noFill/>
        </p:spPr>
        <p:txBody>
          <a:bodyPr wrap="square" lIns="0" tIns="36000" rIns="216000" bIns="36000" rtlCol="0">
            <a:spAutoFit/>
          </a:bodyPr>
          <a:lstStyle/>
          <a:p>
            <a:pPr>
              <a:lnSpc>
                <a:spcPct val="130000"/>
              </a:lnSpc>
              <a:spcBef>
                <a:spcPts val="1000"/>
              </a:spcBef>
            </a:pPr>
            <a:r>
              <a:rPr lang="en-US" sz="1000" i="1" noProof="1"/>
              <a:t>Use these insights to inform your scaling strategy and action plan.</a:t>
            </a:r>
          </a:p>
        </p:txBody>
      </p:sp>
      <p:grpSp>
        <p:nvGrpSpPr>
          <p:cNvPr id="5" name="Group 330">
            <a:extLst>
              <a:ext uri="{FF2B5EF4-FFF2-40B4-BE49-F238E27FC236}">
                <a16:creationId xmlns:a16="http://schemas.microsoft.com/office/drawing/2014/main" id="{15C10B4C-0F7A-53E8-B7EE-C6D7C269346A}"/>
              </a:ext>
            </a:extLst>
          </p:cNvPr>
          <p:cNvGrpSpPr/>
          <p:nvPr/>
        </p:nvGrpSpPr>
        <p:grpSpPr>
          <a:xfrm>
            <a:off x="7805081" y="5684363"/>
            <a:ext cx="186497" cy="186493"/>
            <a:chOff x="8287453" y="5303710"/>
            <a:chExt cx="446373" cy="446364"/>
          </a:xfrm>
          <a:noFill/>
        </p:grpSpPr>
        <p:sp>
          <p:nvSpPr>
            <p:cNvPr id="6" name="Free Form 331">
              <a:extLst>
                <a:ext uri="{FF2B5EF4-FFF2-40B4-BE49-F238E27FC236}">
                  <a16:creationId xmlns:a16="http://schemas.microsoft.com/office/drawing/2014/main" id="{A9486A9F-0C45-6DE7-E638-5AF73EB2A31A}"/>
                </a:ext>
              </a:extLst>
            </p:cNvPr>
            <p:cNvSpPr/>
            <p:nvPr/>
          </p:nvSpPr>
          <p:spPr>
            <a:xfrm>
              <a:off x="8287453" y="5303710"/>
              <a:ext cx="446373" cy="446364"/>
            </a:xfrm>
            <a:custGeom>
              <a:avLst/>
              <a:gdLst/>
              <a:ahLst/>
              <a:cxnLst/>
              <a:rect l="0" t="0" r="0" b="0"/>
              <a:pathLst>
                <a:path w="446373" h="446364">
                  <a:moveTo>
                    <a:pt x="446373" y="223177"/>
                  </a:moveTo>
                  <a:cubicBezTo>
                    <a:pt x="446373" y="99919"/>
                    <a:pt x="346454" y="0"/>
                    <a:pt x="223186" y="0"/>
                  </a:cubicBezTo>
                  <a:cubicBezTo>
                    <a:pt x="99927" y="0"/>
                    <a:pt x="0" y="99919"/>
                    <a:pt x="0" y="223177"/>
                  </a:cubicBezTo>
                  <a:cubicBezTo>
                    <a:pt x="0" y="346445"/>
                    <a:pt x="99927" y="446364"/>
                    <a:pt x="223186" y="446364"/>
                  </a:cubicBezTo>
                  <a:cubicBezTo>
                    <a:pt x="346454" y="446364"/>
                    <a:pt x="446373" y="346445"/>
                    <a:pt x="446373" y="223177"/>
                  </a:cubicBezTo>
                  <a:close/>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7" name="Free Form 332">
              <a:extLst>
                <a:ext uri="{FF2B5EF4-FFF2-40B4-BE49-F238E27FC236}">
                  <a16:creationId xmlns:a16="http://schemas.microsoft.com/office/drawing/2014/main" id="{819B7B73-946F-28E3-AD54-BE997D01E00C}"/>
                </a:ext>
              </a:extLst>
            </p:cNvPr>
            <p:cNvSpPr/>
            <p:nvPr/>
          </p:nvSpPr>
          <p:spPr>
            <a:xfrm>
              <a:off x="8490751" y="5490585"/>
              <a:ext cx="30498" cy="132237"/>
            </a:xfrm>
            <a:custGeom>
              <a:avLst/>
              <a:gdLst/>
              <a:ahLst/>
              <a:cxnLst/>
              <a:rect l="0" t="0" r="0" b="0"/>
              <a:pathLst>
                <a:path w="30497" h="132237">
                  <a:moveTo>
                    <a:pt x="0" y="0"/>
                  </a:moveTo>
                  <a:lnTo>
                    <a:pt x="30497" y="0"/>
                  </a:lnTo>
                  <a:lnTo>
                    <a:pt x="30497" y="132237"/>
                  </a:lnTo>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8" name="Free Form 333">
              <a:extLst>
                <a:ext uri="{FF2B5EF4-FFF2-40B4-BE49-F238E27FC236}">
                  <a16:creationId xmlns:a16="http://schemas.microsoft.com/office/drawing/2014/main" id="{B528EAAB-D3E4-4F42-26BF-6E7D6CC85DA9}"/>
                </a:ext>
              </a:extLst>
            </p:cNvPr>
            <p:cNvSpPr/>
            <p:nvPr/>
          </p:nvSpPr>
          <p:spPr>
            <a:xfrm>
              <a:off x="8472246" y="5622827"/>
              <a:ext cx="91628" cy="0"/>
            </a:xfrm>
            <a:custGeom>
              <a:avLst/>
              <a:gdLst/>
              <a:ahLst/>
              <a:cxnLst/>
              <a:rect l="0" t="0" r="0" b="0"/>
              <a:pathLst>
                <a:path w="91627">
                  <a:moveTo>
                    <a:pt x="0" y="0"/>
                  </a:moveTo>
                  <a:lnTo>
                    <a:pt x="91627" y="0"/>
                  </a:lnTo>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sp>
          <p:nvSpPr>
            <p:cNvPr id="9" name="Free Form 334">
              <a:extLst>
                <a:ext uri="{FF2B5EF4-FFF2-40B4-BE49-F238E27FC236}">
                  <a16:creationId xmlns:a16="http://schemas.microsoft.com/office/drawing/2014/main" id="{6B433188-EDC7-6B37-EF8F-B3AAC052DC05}"/>
                </a:ext>
              </a:extLst>
            </p:cNvPr>
            <p:cNvSpPr/>
            <p:nvPr/>
          </p:nvSpPr>
          <p:spPr>
            <a:xfrm>
              <a:off x="8500882" y="5421595"/>
              <a:ext cx="20448" cy="20555"/>
            </a:xfrm>
            <a:custGeom>
              <a:avLst/>
              <a:gdLst/>
              <a:ahLst/>
              <a:cxnLst/>
              <a:rect l="0" t="0" r="0" b="0"/>
              <a:pathLst>
                <a:path w="20447" h="20555">
                  <a:moveTo>
                    <a:pt x="10273" y="20555"/>
                  </a:moveTo>
                  <a:cubicBezTo>
                    <a:pt x="4614" y="20555"/>
                    <a:pt x="0" y="15931"/>
                    <a:pt x="0" y="10281"/>
                  </a:cubicBezTo>
                  <a:cubicBezTo>
                    <a:pt x="0" y="4623"/>
                    <a:pt x="4614" y="0"/>
                    <a:pt x="10273" y="0"/>
                  </a:cubicBezTo>
                  <a:cubicBezTo>
                    <a:pt x="15922" y="0"/>
                    <a:pt x="20447" y="4623"/>
                    <a:pt x="20447" y="10281"/>
                  </a:cubicBezTo>
                  <a:cubicBezTo>
                    <a:pt x="20447" y="15931"/>
                    <a:pt x="15922" y="20555"/>
                    <a:pt x="10273" y="20555"/>
                  </a:cubicBezTo>
                  <a:close/>
                </a:path>
              </a:pathLst>
            </a:custGeom>
            <a:noFill/>
            <a:ln w="15875" cap="rnd" cmpd="sng">
              <a:solidFill>
                <a:srgbClr val="ED0000"/>
              </a:solidFill>
              <a:prstDash val="solid"/>
              <a:miter lim="800000"/>
            </a:ln>
          </p:spPr>
          <p:txBody>
            <a:bodyPr anchor="ctr">
              <a:spAutoFit/>
            </a:bodyPr>
            <a:lstStyle/>
            <a:p>
              <a:pPr algn="ctr"/>
              <a:endParaRPr lang="en-US" noProof="1">
                <a:solidFill>
                  <a:schemeClr val="bg1"/>
                </a:solidFill>
              </a:endParaRPr>
            </a:p>
          </p:txBody>
        </p:sp>
      </p:grpSp>
    </p:spTree>
    <p:extLst>
      <p:ext uri="{BB962C8B-B14F-4D97-AF65-F5344CB8AC3E}">
        <p14:creationId xmlns:p14="http://schemas.microsoft.com/office/powerpoint/2010/main" val="312760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9BD0B-231E-C5DF-BD3E-942E92804FE1}"/>
            </a:ext>
          </a:extLst>
        </p:cNvPr>
        <p:cNvGrpSpPr/>
        <p:nvPr/>
      </p:nvGrpSpPr>
      <p:grpSpPr>
        <a:xfrm>
          <a:off x="0" y="0"/>
          <a:ext cx="0" cy="0"/>
          <a:chOff x="0" y="0"/>
          <a:chExt cx="0" cy="0"/>
        </a:xfrm>
      </p:grpSpPr>
      <p:sp>
        <p:nvSpPr>
          <p:cNvPr id="20" name="Free Form 11">
            <a:extLst>
              <a:ext uri="{FF2B5EF4-FFF2-40B4-BE49-F238E27FC236}">
                <a16:creationId xmlns:a16="http://schemas.microsoft.com/office/drawing/2014/main" id="{F2B55198-BF79-59BF-58EA-6B5CDCC6ED71}"/>
              </a:ext>
            </a:extLst>
          </p:cNvPr>
          <p:cNvSpPr/>
          <p:nvPr/>
        </p:nvSpPr>
        <p:spPr>
          <a:xfrm>
            <a:off x="4610917" y="1892049"/>
            <a:ext cx="3295841" cy="3029648"/>
          </a:xfrm>
          <a:custGeom>
            <a:avLst/>
            <a:gdLst/>
            <a:ahLst/>
            <a:cxnLst/>
            <a:rect l="0" t="0" r="0" b="0"/>
            <a:pathLst>
              <a:path w="3295840" h="3029648">
                <a:moveTo>
                  <a:pt x="5448" y="1246670"/>
                </a:moveTo>
                <a:cubicBezTo>
                  <a:pt x="0" y="2054428"/>
                  <a:pt x="526059" y="2724454"/>
                  <a:pt x="1333093" y="2855429"/>
                </a:cubicBezTo>
                <a:cubicBezTo>
                  <a:pt x="2389238" y="3029648"/>
                  <a:pt x="3295840" y="2117534"/>
                  <a:pt x="2853156" y="1079639"/>
                </a:cubicBezTo>
                <a:cubicBezTo>
                  <a:pt x="2595816" y="468985"/>
                  <a:pt x="1927466" y="73456"/>
                  <a:pt x="1289646" y="17805"/>
                </a:cubicBezTo>
                <a:cubicBezTo>
                  <a:pt x="1096695" y="0"/>
                  <a:pt x="896658" y="15493"/>
                  <a:pt x="715619" y="83502"/>
                </a:cubicBezTo>
                <a:cubicBezTo>
                  <a:pt x="241541" y="254901"/>
                  <a:pt x="761" y="753313"/>
                  <a:pt x="5460" y="1244066"/>
                </a:cubicBezTo>
                <a:close/>
              </a:path>
            </a:pathLst>
          </a:custGeom>
          <a:solidFill>
            <a:srgbClr val="53EABE">
              <a:alpha val="69999"/>
            </a:srgbClr>
          </a:solidFill>
          <a:ln w="12700" cap="flat" cmpd="sng">
            <a:noFill/>
            <a:prstDash val="solid"/>
            <a:miter lim="800000"/>
          </a:ln>
        </p:spPr>
        <p:txBody>
          <a:bodyPr anchor="ctr">
            <a:spAutoFit/>
          </a:bodyPr>
          <a:lstStyle/>
          <a:p>
            <a:pPr algn="ctr"/>
            <a:endParaRPr lang="en-US" noProof="1"/>
          </a:p>
        </p:txBody>
      </p:sp>
      <p:sp>
        <p:nvSpPr>
          <p:cNvPr id="16" name="Free Form 15">
            <a:extLst>
              <a:ext uri="{FF2B5EF4-FFF2-40B4-BE49-F238E27FC236}">
                <a16:creationId xmlns:a16="http://schemas.microsoft.com/office/drawing/2014/main" id="{171F0AA6-8E2F-AE75-3DCB-8C84DB9A2180}"/>
              </a:ext>
            </a:extLst>
          </p:cNvPr>
          <p:cNvSpPr/>
          <p:nvPr/>
        </p:nvSpPr>
        <p:spPr>
          <a:xfrm>
            <a:off x="7624087" y="4050595"/>
            <a:ext cx="19711" cy="19698"/>
          </a:xfrm>
          <a:custGeom>
            <a:avLst/>
            <a:gdLst/>
            <a:ahLst/>
            <a:cxnLst/>
            <a:rect l="0" t="0" r="0" b="0"/>
            <a:pathLst>
              <a:path w="19710" h="19697">
                <a:moveTo>
                  <a:pt x="15100" y="16802"/>
                </a:moveTo>
                <a:cubicBezTo>
                  <a:pt x="18935" y="13906"/>
                  <a:pt x="19710" y="8445"/>
                  <a:pt x="16814" y="4597"/>
                </a:cubicBezTo>
                <a:cubicBezTo>
                  <a:pt x="13906" y="762"/>
                  <a:pt x="8445" y="0"/>
                  <a:pt x="4610" y="2895"/>
                </a:cubicBezTo>
                <a:cubicBezTo>
                  <a:pt x="761" y="5791"/>
                  <a:pt x="0" y="11252"/>
                  <a:pt x="2895" y="15087"/>
                </a:cubicBezTo>
                <a:cubicBezTo>
                  <a:pt x="5803" y="18935"/>
                  <a:pt x="11264" y="19697"/>
                  <a:pt x="15100" y="16802"/>
                </a:cubicBezTo>
                <a:close/>
              </a:path>
            </a:pathLst>
          </a:custGeom>
          <a:solidFill>
            <a:srgbClr val="36D7C0">
              <a:alpha val="39999"/>
            </a:srgbClr>
          </a:solidFill>
          <a:ln w="12700" cap="flat" cmpd="sng">
            <a:noFill/>
            <a:prstDash val="solid"/>
            <a:miter lim="800000"/>
          </a:ln>
        </p:spPr>
        <p:txBody>
          <a:bodyPr anchor="ctr">
            <a:spAutoFit/>
          </a:bodyPr>
          <a:lstStyle/>
          <a:p>
            <a:pPr algn="ctr"/>
            <a:endParaRPr lang="en-US" noProof="1"/>
          </a:p>
        </p:txBody>
      </p:sp>
      <p:sp>
        <p:nvSpPr>
          <p:cNvPr id="27" name="TextBox 26">
            <a:extLst>
              <a:ext uri="{FF2B5EF4-FFF2-40B4-BE49-F238E27FC236}">
                <a16:creationId xmlns:a16="http://schemas.microsoft.com/office/drawing/2014/main" id="{E949DF67-1D3F-F6B7-6F4D-60D4D7CC67CF}"/>
              </a:ext>
            </a:extLst>
          </p:cNvPr>
          <p:cNvSpPr txBox="1"/>
          <p:nvPr/>
        </p:nvSpPr>
        <p:spPr>
          <a:xfrm>
            <a:off x="3020423" y="3782749"/>
            <a:ext cx="1249275" cy="180178"/>
          </a:xfrm>
          <a:prstGeom prst="rect">
            <a:avLst/>
          </a:prstGeom>
          <a:noFill/>
          <a:ln>
            <a:noFill/>
          </a:ln>
        </p:spPr>
        <p:txBody>
          <a:bodyPr wrap="square" lIns="0" tIns="0" rIns="0" bIns="0" anchor="t"/>
          <a:lstStyle/>
          <a:p>
            <a:pPr marL="165100" indent="-165100" algn="r">
              <a:defRPr lang="en-US"/>
            </a:pPr>
            <a:r>
              <a:rPr lang="en-US" sz="1200" b="1" noProof="1">
                <a:solidFill>
                  <a:srgbClr val="3B4487"/>
                </a:solidFill>
                <a:latin typeface="Century Gothic" charset="77"/>
                <a:ea typeface="Century Gothic" charset="77"/>
                <a:cs typeface="Century Gothic" charset="77"/>
              </a:rPr>
              <a:t>Systemic components</a:t>
            </a:r>
          </a:p>
        </p:txBody>
      </p:sp>
      <p:sp>
        <p:nvSpPr>
          <p:cNvPr id="5" name="Free Form 4">
            <a:extLst>
              <a:ext uri="{FF2B5EF4-FFF2-40B4-BE49-F238E27FC236}">
                <a16:creationId xmlns:a16="http://schemas.microsoft.com/office/drawing/2014/main" id="{8DF9B38B-3929-EE4B-B90B-3ACC91FB8BE5}"/>
              </a:ext>
            </a:extLst>
          </p:cNvPr>
          <p:cNvSpPr/>
          <p:nvPr/>
        </p:nvSpPr>
        <p:spPr>
          <a:xfrm>
            <a:off x="4360844" y="1603907"/>
            <a:ext cx="3470313" cy="3470326"/>
          </a:xfrm>
          <a:custGeom>
            <a:avLst/>
            <a:gdLst/>
            <a:ahLst/>
            <a:cxnLst/>
            <a:rect l="0" t="0" r="0" b="0"/>
            <a:pathLst>
              <a:path w="3470313" h="3470325">
                <a:moveTo>
                  <a:pt x="3470313" y="1735162"/>
                </a:moveTo>
                <a:cubicBezTo>
                  <a:pt x="3470313" y="776858"/>
                  <a:pt x="2693454" y="0"/>
                  <a:pt x="1735150" y="0"/>
                </a:cubicBezTo>
                <a:cubicBezTo>
                  <a:pt x="776858" y="0"/>
                  <a:pt x="0" y="776858"/>
                  <a:pt x="0" y="1735162"/>
                </a:cubicBezTo>
                <a:cubicBezTo>
                  <a:pt x="0" y="2693466"/>
                  <a:pt x="776858" y="3470325"/>
                  <a:pt x="1735150" y="3470325"/>
                </a:cubicBezTo>
                <a:cubicBezTo>
                  <a:pt x="2693454" y="3470325"/>
                  <a:pt x="3470313" y="2693466"/>
                  <a:pt x="3470313" y="1735162"/>
                </a:cubicBezTo>
                <a:close/>
              </a:path>
            </a:pathLst>
          </a:custGeom>
          <a:noFill/>
          <a:ln w="31750" cap="flat" cmpd="sng">
            <a:solidFill>
              <a:srgbClr val="52EABF"/>
            </a:solidFill>
            <a:prstDash val="solid"/>
            <a:miter lim="800000"/>
          </a:ln>
        </p:spPr>
        <p:txBody>
          <a:bodyPr anchor="ctr">
            <a:spAutoFit/>
          </a:bodyPr>
          <a:lstStyle/>
          <a:p>
            <a:pPr algn="ctr"/>
            <a:endParaRPr lang="en-US" noProof="1"/>
          </a:p>
        </p:txBody>
      </p:sp>
      <p:sp>
        <p:nvSpPr>
          <p:cNvPr id="45" name="Free Form 20">
            <a:extLst>
              <a:ext uri="{FF2B5EF4-FFF2-40B4-BE49-F238E27FC236}">
                <a16:creationId xmlns:a16="http://schemas.microsoft.com/office/drawing/2014/main" id="{AEB043EE-3808-74F1-A81C-4C68C8ED8553}"/>
              </a:ext>
            </a:extLst>
          </p:cNvPr>
          <p:cNvSpPr/>
          <p:nvPr/>
        </p:nvSpPr>
        <p:spPr>
          <a:xfrm>
            <a:off x="4367938" y="3824791"/>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52EABF"/>
          </a:solidFill>
          <a:ln w="50800" cap="flat" cmpd="sng">
            <a:solidFill>
              <a:srgbClr val="FFFFFF"/>
            </a:solidFill>
            <a:prstDash val="solid"/>
            <a:miter lim="800000"/>
          </a:ln>
        </p:spPr>
        <p:txBody>
          <a:bodyPr anchor="ctr">
            <a:spAutoFit/>
          </a:bodyPr>
          <a:lstStyle/>
          <a:p>
            <a:pPr algn="ctr"/>
            <a:endParaRPr lang="en-US" noProof="1"/>
          </a:p>
        </p:txBody>
      </p:sp>
      <p:sp>
        <p:nvSpPr>
          <p:cNvPr id="47" name="Free Form 20">
            <a:extLst>
              <a:ext uri="{FF2B5EF4-FFF2-40B4-BE49-F238E27FC236}">
                <a16:creationId xmlns:a16="http://schemas.microsoft.com/office/drawing/2014/main" id="{262E90AF-7C9D-00C1-9456-68BF73048020}"/>
              </a:ext>
            </a:extLst>
          </p:cNvPr>
          <p:cNvSpPr/>
          <p:nvPr/>
        </p:nvSpPr>
        <p:spPr>
          <a:xfrm>
            <a:off x="7745563" y="3446605"/>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52EABF"/>
          </a:solidFill>
          <a:ln w="50800" cap="flat" cmpd="sng">
            <a:solidFill>
              <a:srgbClr val="FFFFFF"/>
            </a:solidFill>
            <a:prstDash val="solid"/>
            <a:miter lim="800000"/>
          </a:ln>
        </p:spPr>
        <p:txBody>
          <a:bodyPr anchor="ctr">
            <a:spAutoFit/>
          </a:bodyPr>
          <a:lstStyle/>
          <a:p>
            <a:pPr algn="ctr"/>
            <a:endParaRPr lang="en-US" noProof="1"/>
          </a:p>
        </p:txBody>
      </p:sp>
      <p:sp>
        <p:nvSpPr>
          <p:cNvPr id="48" name="Free Form 20">
            <a:extLst>
              <a:ext uri="{FF2B5EF4-FFF2-40B4-BE49-F238E27FC236}">
                <a16:creationId xmlns:a16="http://schemas.microsoft.com/office/drawing/2014/main" id="{C1A0AFD0-9B62-8249-1663-945A3CC28E51}"/>
              </a:ext>
            </a:extLst>
          </p:cNvPr>
          <p:cNvSpPr/>
          <p:nvPr/>
        </p:nvSpPr>
        <p:spPr>
          <a:xfrm>
            <a:off x="6022359" y="1536451"/>
            <a:ext cx="147282" cy="147269"/>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52EABF"/>
          </a:solidFill>
          <a:ln w="50800" cap="flat" cmpd="sng">
            <a:solidFill>
              <a:srgbClr val="FFFFFF"/>
            </a:solidFill>
            <a:prstDash val="solid"/>
            <a:miter lim="800000"/>
          </a:ln>
        </p:spPr>
        <p:txBody>
          <a:bodyPr anchor="ctr">
            <a:spAutoFit/>
          </a:bodyPr>
          <a:lstStyle/>
          <a:p>
            <a:pPr algn="ctr"/>
            <a:endParaRPr lang="en-US" noProof="1"/>
          </a:p>
        </p:txBody>
      </p:sp>
      <p:sp>
        <p:nvSpPr>
          <p:cNvPr id="32" name="TextBox 31">
            <a:extLst>
              <a:ext uri="{FF2B5EF4-FFF2-40B4-BE49-F238E27FC236}">
                <a16:creationId xmlns:a16="http://schemas.microsoft.com/office/drawing/2014/main" id="{E584C396-DE5B-6ECB-C8AE-DAB613772CE4}"/>
              </a:ext>
            </a:extLst>
          </p:cNvPr>
          <p:cNvSpPr txBox="1"/>
          <p:nvPr/>
        </p:nvSpPr>
        <p:spPr>
          <a:xfrm>
            <a:off x="8017085" y="3399133"/>
            <a:ext cx="1054051" cy="239913"/>
          </a:xfrm>
          <a:prstGeom prst="rect">
            <a:avLst/>
          </a:prstGeom>
          <a:noFill/>
          <a:ln>
            <a:noFill/>
          </a:ln>
        </p:spPr>
        <p:txBody>
          <a:bodyPr wrap="square" lIns="0" tIns="0" rIns="0" bIns="0" anchor="t"/>
          <a:lstStyle/>
          <a:p>
            <a:pPr>
              <a:defRPr lang="en-US"/>
            </a:pPr>
            <a:r>
              <a:rPr lang="en-US" sz="1200" b="1" noProof="1">
                <a:solidFill>
                  <a:srgbClr val="3B4487"/>
                </a:solidFill>
                <a:latin typeface="Century Gothic" charset="77"/>
                <a:ea typeface="Century Gothic" charset="77"/>
                <a:cs typeface="Century Gothic" charset="77"/>
              </a:rPr>
              <a:t>Operational components</a:t>
            </a:r>
          </a:p>
        </p:txBody>
      </p:sp>
      <p:sp>
        <p:nvSpPr>
          <p:cNvPr id="40" name="TextBox 39">
            <a:extLst>
              <a:ext uri="{FF2B5EF4-FFF2-40B4-BE49-F238E27FC236}">
                <a16:creationId xmlns:a16="http://schemas.microsoft.com/office/drawing/2014/main" id="{B670B7C2-5909-4CF4-6BBD-67262C31F927}"/>
              </a:ext>
            </a:extLst>
          </p:cNvPr>
          <p:cNvSpPr txBox="1"/>
          <p:nvPr/>
        </p:nvSpPr>
        <p:spPr>
          <a:xfrm>
            <a:off x="5446922" y="972185"/>
            <a:ext cx="1367229" cy="465254"/>
          </a:xfrm>
          <a:prstGeom prst="rect">
            <a:avLst/>
          </a:prstGeom>
          <a:noFill/>
          <a:ln>
            <a:noFill/>
          </a:ln>
        </p:spPr>
        <p:txBody>
          <a:bodyPr wrap="square" lIns="0" tIns="0" rIns="0" bIns="0" anchor="b"/>
          <a:lstStyle/>
          <a:p>
            <a:pPr algn="ctr">
              <a:defRPr lang="en-US"/>
            </a:pPr>
            <a:r>
              <a:rPr lang="en-US" sz="1200" b="1" noProof="1">
                <a:solidFill>
                  <a:srgbClr val="3B4487"/>
                </a:solidFill>
                <a:latin typeface="Century Gothic" charset="77"/>
                <a:ea typeface="Century Gothic" charset="77"/>
                <a:cs typeface="Century Gothic" charset="77"/>
              </a:rPr>
              <a:t>Financial components</a:t>
            </a:r>
          </a:p>
        </p:txBody>
      </p:sp>
      <p:cxnSp>
        <p:nvCxnSpPr>
          <p:cNvPr id="70" name="Elbow Connector 69">
            <a:extLst>
              <a:ext uri="{FF2B5EF4-FFF2-40B4-BE49-F238E27FC236}">
                <a16:creationId xmlns:a16="http://schemas.microsoft.com/office/drawing/2014/main" id="{99CE60B8-BF0D-C07B-C3C4-DE9FA3F22EE4}"/>
              </a:ext>
            </a:extLst>
          </p:cNvPr>
          <p:cNvCxnSpPr>
            <a:cxnSpLocks/>
            <a:stCxn id="40" idx="0"/>
          </p:cNvCxnSpPr>
          <p:nvPr/>
        </p:nvCxnSpPr>
        <p:spPr>
          <a:xfrm rot="16200000" flipV="1">
            <a:off x="3169141" y="-1989211"/>
            <a:ext cx="419858" cy="5502934"/>
          </a:xfrm>
          <a:prstGeom prst="bentConnector2">
            <a:avLst/>
          </a:prstGeom>
          <a:ln>
            <a:solidFill>
              <a:srgbClr val="5970D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464735D7-9B75-8064-5F0D-E712EC6230BF}"/>
              </a:ext>
            </a:extLst>
          </p:cNvPr>
          <p:cNvSpPr txBox="1"/>
          <p:nvPr/>
        </p:nvSpPr>
        <p:spPr>
          <a:xfrm>
            <a:off x="5397430" y="3221055"/>
            <a:ext cx="1462962" cy="591435"/>
          </a:xfrm>
          <a:prstGeom prst="rect">
            <a:avLst/>
          </a:prstGeom>
          <a:noFill/>
        </p:spPr>
        <p:txBody>
          <a:bodyPr wrap="square" lIns="0" tIns="36000" rIns="0" bIns="36000" rtlCol="0" anchor="t">
            <a:spAutoFit/>
          </a:bodyPr>
          <a:lstStyle/>
          <a:p>
            <a:pPr algn="ctr">
              <a:lnSpc>
                <a:spcPct val="110000"/>
              </a:lnSpc>
              <a:spcBef>
                <a:spcPts val="1000"/>
              </a:spcBef>
            </a:pPr>
            <a:r>
              <a:rPr lang="en-US" sz="1600" b="1" noProof="1">
                <a:latin typeface="+mj-lt"/>
              </a:rPr>
              <a:t>Enabling structures</a:t>
            </a:r>
          </a:p>
        </p:txBody>
      </p:sp>
      <p:sp>
        <p:nvSpPr>
          <p:cNvPr id="12" name="TextBox 64">
            <a:extLst>
              <a:ext uri="{FF2B5EF4-FFF2-40B4-BE49-F238E27FC236}">
                <a16:creationId xmlns:a16="http://schemas.microsoft.com/office/drawing/2014/main" id="{05BA6F2B-F688-2B68-E3AB-F036F3EFFB97}"/>
              </a:ext>
            </a:extLst>
          </p:cNvPr>
          <p:cNvSpPr txBox="1"/>
          <p:nvPr/>
        </p:nvSpPr>
        <p:spPr>
          <a:xfrm>
            <a:off x="629811" y="626861"/>
            <a:ext cx="2570713" cy="982376"/>
          </a:xfrm>
          <a:prstGeom prst="rect">
            <a:avLst/>
          </a:prstGeom>
          <a:noFill/>
        </p:spPr>
        <p:txBody>
          <a:bodyPr wrap="square" lIns="0" tIns="36000" rIns="0" bIns="36000" rtlCol="0">
            <a:spAutoFit/>
          </a:bodyPr>
          <a:lstStyle/>
          <a:p>
            <a:pPr marL="134938" indent="-134938">
              <a:lnSpc>
                <a:spcPct val="120000"/>
              </a:lnSpc>
              <a:spcAft>
                <a:spcPts val="400"/>
              </a:spcAft>
              <a:buFont typeface="Arial" panose="020B0604020202020204" pitchFamily="34" charset="0"/>
              <a:buChar char="•"/>
            </a:pPr>
            <a:r>
              <a:rPr lang="en-GB" sz="1050" dirty="0">
                <a:solidFill>
                  <a:srgbClr val="464E8E"/>
                </a:solidFill>
              </a:rPr>
              <a:t>Cost structure. </a:t>
            </a:r>
          </a:p>
          <a:p>
            <a:pPr marL="134938" indent="-134938">
              <a:lnSpc>
                <a:spcPct val="120000"/>
              </a:lnSpc>
              <a:spcAft>
                <a:spcPts val="400"/>
              </a:spcAft>
              <a:buFont typeface="Arial" panose="020B0604020202020204" pitchFamily="34" charset="0"/>
              <a:buChar char="•"/>
            </a:pPr>
            <a:r>
              <a:rPr lang="en-GB" sz="1050" dirty="0">
                <a:solidFill>
                  <a:srgbClr val="464E8E"/>
                </a:solidFill>
              </a:rPr>
              <a:t>Payment and revenue model.</a:t>
            </a:r>
          </a:p>
          <a:p>
            <a:pPr marL="134938" indent="-134938">
              <a:lnSpc>
                <a:spcPct val="120000"/>
              </a:lnSpc>
              <a:spcAft>
                <a:spcPts val="400"/>
              </a:spcAft>
              <a:buFont typeface="Arial" panose="020B0604020202020204" pitchFamily="34" charset="0"/>
              <a:buChar char="•"/>
            </a:pPr>
            <a:r>
              <a:rPr lang="en-US" sz="1050" noProof="1">
                <a:solidFill>
                  <a:srgbClr val="464E8E"/>
                </a:solidFill>
              </a:rPr>
              <a:t>Financial incentives and affordability.</a:t>
            </a:r>
          </a:p>
          <a:p>
            <a:pPr marL="134938" indent="-134938">
              <a:lnSpc>
                <a:spcPct val="120000"/>
              </a:lnSpc>
              <a:spcAft>
                <a:spcPts val="400"/>
              </a:spcAft>
              <a:buFont typeface="Arial" panose="020B0604020202020204" pitchFamily="34" charset="0"/>
              <a:buChar char="•"/>
            </a:pPr>
            <a:r>
              <a:rPr lang="en-US" sz="1050" noProof="1">
                <a:solidFill>
                  <a:srgbClr val="464E8E"/>
                </a:solidFill>
              </a:rPr>
              <a:t>Sustainable financial model.</a:t>
            </a:r>
          </a:p>
        </p:txBody>
      </p:sp>
      <p:sp>
        <p:nvSpPr>
          <p:cNvPr id="13" name="TextBox 64">
            <a:extLst>
              <a:ext uri="{FF2B5EF4-FFF2-40B4-BE49-F238E27FC236}">
                <a16:creationId xmlns:a16="http://schemas.microsoft.com/office/drawing/2014/main" id="{D50E2E0E-A7EC-D9EB-37FD-AF5890C96F08}"/>
              </a:ext>
            </a:extLst>
          </p:cNvPr>
          <p:cNvSpPr txBox="1"/>
          <p:nvPr/>
        </p:nvSpPr>
        <p:spPr>
          <a:xfrm>
            <a:off x="9270260" y="3632045"/>
            <a:ext cx="2799820" cy="2453548"/>
          </a:xfrm>
          <a:prstGeom prst="rect">
            <a:avLst/>
          </a:prstGeom>
          <a:noFill/>
        </p:spPr>
        <p:txBody>
          <a:bodyPr wrap="square" lIns="0" tIns="36000" rIns="0" bIns="36000" rtlCol="0">
            <a:spAutoFit/>
          </a:bodyPr>
          <a:lstStyle/>
          <a:p>
            <a:pPr marL="134938" indent="-134938">
              <a:lnSpc>
                <a:spcPct val="120000"/>
              </a:lnSpc>
              <a:spcAft>
                <a:spcPts val="400"/>
              </a:spcAft>
              <a:buFont typeface="Arial" panose="020B0604020202020204" pitchFamily="34" charset="0"/>
              <a:buChar char="•"/>
            </a:pPr>
            <a:r>
              <a:rPr lang="en-US" sz="1050" noProof="1">
                <a:solidFill>
                  <a:srgbClr val="464E8E"/>
                </a:solidFill>
              </a:rPr>
              <a:t>Strategic direction and plan.</a:t>
            </a:r>
          </a:p>
          <a:p>
            <a:pPr marL="134938" indent="-134938">
              <a:lnSpc>
                <a:spcPct val="120000"/>
              </a:lnSpc>
              <a:spcAft>
                <a:spcPts val="400"/>
              </a:spcAft>
              <a:buFont typeface="Arial" panose="020B0604020202020204" pitchFamily="34" charset="0"/>
              <a:buChar char="•"/>
            </a:pPr>
            <a:r>
              <a:rPr lang="en-GB" sz="1050" dirty="0">
                <a:solidFill>
                  <a:srgbClr val="464E8E"/>
                </a:solidFill>
              </a:rPr>
              <a:t>Organisational readiness and governance.</a:t>
            </a:r>
            <a:r>
              <a:rPr lang="sv-SE" sz="1050" dirty="0">
                <a:solidFill>
                  <a:srgbClr val="464E8E"/>
                </a:solidFill>
              </a:rPr>
              <a:t> </a:t>
            </a:r>
          </a:p>
          <a:p>
            <a:pPr marL="134938" indent="-134938">
              <a:lnSpc>
                <a:spcPct val="120000"/>
              </a:lnSpc>
              <a:spcAft>
                <a:spcPts val="400"/>
              </a:spcAft>
              <a:buFont typeface="Arial" panose="020B0604020202020204" pitchFamily="34" charset="0"/>
              <a:buChar char="•"/>
            </a:pPr>
            <a:r>
              <a:rPr lang="en-GB" sz="1050" dirty="0">
                <a:solidFill>
                  <a:srgbClr val="464E8E"/>
                </a:solidFill>
              </a:rPr>
              <a:t>Partnerships, roles and accountability.</a:t>
            </a:r>
            <a:endParaRPr lang="sv-SE" sz="1050" dirty="0">
              <a:solidFill>
                <a:srgbClr val="464E8E"/>
              </a:solidFill>
            </a:endParaRPr>
          </a:p>
          <a:p>
            <a:pPr marL="134938" indent="-134938">
              <a:lnSpc>
                <a:spcPct val="120000"/>
              </a:lnSpc>
              <a:spcAft>
                <a:spcPts val="400"/>
              </a:spcAft>
              <a:buFont typeface="Arial" panose="020B0604020202020204" pitchFamily="34" charset="0"/>
              <a:buChar char="•"/>
            </a:pPr>
            <a:r>
              <a:rPr lang="en-GB" sz="1050" dirty="0">
                <a:solidFill>
                  <a:srgbClr val="464E8E"/>
                </a:solidFill>
              </a:rPr>
              <a:t>Production and supply.</a:t>
            </a:r>
          </a:p>
          <a:p>
            <a:pPr marL="134938" indent="-134938">
              <a:lnSpc>
                <a:spcPct val="120000"/>
              </a:lnSpc>
              <a:spcAft>
                <a:spcPts val="400"/>
              </a:spcAft>
              <a:buFont typeface="Arial" panose="020B0604020202020204" pitchFamily="34" charset="0"/>
              <a:buChar char="•"/>
            </a:pPr>
            <a:r>
              <a:rPr lang="en-GB" sz="1050" dirty="0">
                <a:solidFill>
                  <a:srgbClr val="464E8E"/>
                </a:solidFill>
              </a:rPr>
              <a:t>Delivery systems. </a:t>
            </a:r>
          </a:p>
          <a:p>
            <a:pPr marL="134938" indent="-134938">
              <a:lnSpc>
                <a:spcPct val="120000"/>
              </a:lnSpc>
              <a:spcAft>
                <a:spcPts val="400"/>
              </a:spcAft>
              <a:buFont typeface="Arial" panose="020B0604020202020204" pitchFamily="34" charset="0"/>
              <a:buChar char="•"/>
            </a:pPr>
            <a:r>
              <a:rPr lang="en-GB" sz="1050" dirty="0">
                <a:solidFill>
                  <a:srgbClr val="464E8E"/>
                </a:solidFill>
              </a:rPr>
              <a:t>Quality assurance.</a:t>
            </a:r>
          </a:p>
          <a:p>
            <a:pPr marL="134938" indent="-134938">
              <a:lnSpc>
                <a:spcPct val="120000"/>
              </a:lnSpc>
              <a:spcAft>
                <a:spcPts val="400"/>
              </a:spcAft>
              <a:buFont typeface="Arial" panose="020B0604020202020204" pitchFamily="34" charset="0"/>
              <a:buChar char="•"/>
            </a:pPr>
            <a:r>
              <a:rPr lang="en-GB" sz="1050" dirty="0">
                <a:solidFill>
                  <a:srgbClr val="464E8E"/>
                </a:solidFill>
              </a:rPr>
              <a:t>Training, support and service.</a:t>
            </a:r>
            <a:endParaRPr lang="sv-SE" sz="1050" dirty="0">
              <a:solidFill>
                <a:srgbClr val="464E8E"/>
              </a:solidFill>
            </a:endParaRPr>
          </a:p>
          <a:p>
            <a:pPr marL="134938" indent="-134938">
              <a:lnSpc>
                <a:spcPct val="120000"/>
              </a:lnSpc>
              <a:spcAft>
                <a:spcPts val="400"/>
              </a:spcAft>
              <a:buFont typeface="Arial" panose="020B0604020202020204" pitchFamily="34" charset="0"/>
              <a:buChar char="•"/>
            </a:pPr>
            <a:r>
              <a:rPr lang="en-GB" sz="1050" dirty="0">
                <a:solidFill>
                  <a:srgbClr val="464E8E"/>
                </a:solidFill>
              </a:rPr>
              <a:t>Continuous improvement and adaptation.</a:t>
            </a:r>
            <a:r>
              <a:rPr lang="sv-SE" sz="1050" dirty="0">
                <a:solidFill>
                  <a:srgbClr val="464E8E"/>
                </a:solidFill>
              </a:rPr>
              <a:t> </a:t>
            </a:r>
          </a:p>
          <a:p>
            <a:pPr marL="134938" indent="-134938">
              <a:lnSpc>
                <a:spcPct val="120000"/>
              </a:lnSpc>
              <a:spcAft>
                <a:spcPts val="400"/>
              </a:spcAft>
              <a:buFont typeface="Arial" panose="020B0604020202020204" pitchFamily="34" charset="0"/>
              <a:buChar char="•"/>
            </a:pPr>
            <a:r>
              <a:rPr lang="en-GB" sz="1050" dirty="0">
                <a:solidFill>
                  <a:srgbClr val="464E8E"/>
                </a:solidFill>
              </a:rPr>
              <a:t>Communication and awareness.</a:t>
            </a:r>
          </a:p>
          <a:p>
            <a:pPr marL="134938" indent="-134938">
              <a:lnSpc>
                <a:spcPct val="120000"/>
              </a:lnSpc>
              <a:spcAft>
                <a:spcPts val="400"/>
              </a:spcAft>
              <a:buFont typeface="Arial" panose="020B0604020202020204" pitchFamily="34" charset="0"/>
              <a:buChar char="•"/>
            </a:pPr>
            <a:r>
              <a:rPr lang="en-GB" sz="1050" dirty="0">
                <a:solidFill>
                  <a:srgbClr val="464E8E"/>
                </a:solidFill>
              </a:rPr>
              <a:t>Risks and ethical considerations.</a:t>
            </a:r>
            <a:endParaRPr lang="sv-SE" sz="1050" dirty="0">
              <a:solidFill>
                <a:srgbClr val="464E8E"/>
              </a:solidFill>
            </a:endParaRPr>
          </a:p>
        </p:txBody>
      </p:sp>
      <p:sp>
        <p:nvSpPr>
          <p:cNvPr id="14" name="TextBox 64">
            <a:extLst>
              <a:ext uri="{FF2B5EF4-FFF2-40B4-BE49-F238E27FC236}">
                <a16:creationId xmlns:a16="http://schemas.microsoft.com/office/drawing/2014/main" id="{593D847F-EBD6-C537-1CBF-7E341F3BFF13}"/>
              </a:ext>
            </a:extLst>
          </p:cNvPr>
          <p:cNvSpPr txBox="1"/>
          <p:nvPr/>
        </p:nvSpPr>
        <p:spPr>
          <a:xfrm>
            <a:off x="695846" y="3962927"/>
            <a:ext cx="2294139" cy="1421470"/>
          </a:xfrm>
          <a:prstGeom prst="rect">
            <a:avLst/>
          </a:prstGeom>
          <a:noFill/>
        </p:spPr>
        <p:txBody>
          <a:bodyPr wrap="square" lIns="0" tIns="36000" rIns="0" bIns="36000" rtlCol="0">
            <a:spAutoFit/>
          </a:bodyPr>
          <a:lstStyle/>
          <a:p>
            <a:pPr marL="134938" indent="-134938">
              <a:lnSpc>
                <a:spcPct val="120000"/>
              </a:lnSpc>
              <a:spcAft>
                <a:spcPts val="400"/>
              </a:spcAft>
              <a:buFont typeface="Arial" panose="020B0604020202020204" pitchFamily="34" charset="0"/>
              <a:buChar char="•"/>
            </a:pPr>
            <a:r>
              <a:rPr lang="en-GB" sz="1050" dirty="0">
                <a:solidFill>
                  <a:srgbClr val="464E8E"/>
                </a:solidFill>
              </a:rPr>
              <a:t>Policy, legal, and compliance.</a:t>
            </a:r>
            <a:endParaRPr lang="en-US" sz="1050" noProof="1">
              <a:solidFill>
                <a:srgbClr val="464E8E"/>
              </a:solidFill>
            </a:endParaRPr>
          </a:p>
          <a:p>
            <a:pPr marL="134938" indent="-134938">
              <a:lnSpc>
                <a:spcPct val="120000"/>
              </a:lnSpc>
              <a:spcAft>
                <a:spcPts val="400"/>
              </a:spcAft>
              <a:buFont typeface="Arial" panose="020B0604020202020204" pitchFamily="34" charset="0"/>
              <a:buChar char="•"/>
            </a:pPr>
            <a:r>
              <a:rPr lang="en-US" sz="1050" noProof="1">
                <a:solidFill>
                  <a:srgbClr val="464E8E"/>
                </a:solidFill>
              </a:rPr>
              <a:t>System fit and institutional alignment.</a:t>
            </a:r>
          </a:p>
          <a:p>
            <a:pPr marL="134938" indent="-134938">
              <a:lnSpc>
                <a:spcPct val="120000"/>
              </a:lnSpc>
              <a:spcAft>
                <a:spcPts val="400"/>
              </a:spcAft>
              <a:buFont typeface="Arial" panose="020B0604020202020204" pitchFamily="34" charset="0"/>
              <a:buChar char="•"/>
            </a:pPr>
            <a:r>
              <a:rPr lang="en-US" sz="1050" noProof="1">
                <a:solidFill>
                  <a:srgbClr val="464E8E"/>
                </a:solidFill>
              </a:rPr>
              <a:t>Infrastructure and access conditions.</a:t>
            </a:r>
          </a:p>
          <a:p>
            <a:pPr marL="134938" indent="-134938">
              <a:lnSpc>
                <a:spcPct val="120000"/>
              </a:lnSpc>
              <a:spcAft>
                <a:spcPts val="400"/>
              </a:spcAft>
              <a:buFont typeface="Arial" panose="020B0604020202020204" pitchFamily="34" charset="0"/>
              <a:buChar char="•"/>
            </a:pPr>
            <a:r>
              <a:rPr lang="en-US" sz="1050" noProof="1">
                <a:solidFill>
                  <a:srgbClr val="464E8E"/>
                </a:solidFill>
              </a:rPr>
              <a:t>Cultural, social and behavioural fit.</a:t>
            </a:r>
          </a:p>
          <a:p>
            <a:pPr marL="134938" indent="-134938">
              <a:lnSpc>
                <a:spcPct val="120000"/>
              </a:lnSpc>
              <a:spcAft>
                <a:spcPts val="400"/>
              </a:spcAft>
              <a:buFont typeface="Arial" panose="020B0604020202020204" pitchFamily="34" charset="0"/>
              <a:buChar char="•"/>
            </a:pPr>
            <a:r>
              <a:rPr lang="en-US" sz="1050" noProof="1">
                <a:solidFill>
                  <a:srgbClr val="464E8E"/>
                </a:solidFill>
              </a:rPr>
              <a:t>Social and environmental effects.</a:t>
            </a:r>
          </a:p>
        </p:txBody>
      </p:sp>
      <p:cxnSp>
        <p:nvCxnSpPr>
          <p:cNvPr id="7" name="Straight Connector 6">
            <a:extLst>
              <a:ext uri="{FF2B5EF4-FFF2-40B4-BE49-F238E27FC236}">
                <a16:creationId xmlns:a16="http://schemas.microsoft.com/office/drawing/2014/main" id="{6AAE9290-0899-D028-C083-1C61F8EF3B54}"/>
              </a:ext>
            </a:extLst>
          </p:cNvPr>
          <p:cNvCxnSpPr>
            <a:cxnSpLocks/>
          </p:cNvCxnSpPr>
          <p:nvPr/>
        </p:nvCxnSpPr>
        <p:spPr>
          <a:xfrm>
            <a:off x="680526" y="3898186"/>
            <a:ext cx="2521213"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4658E5EC-AEAC-1444-47C1-2F4F6A2740BC}"/>
              </a:ext>
            </a:extLst>
          </p:cNvPr>
          <p:cNvGrpSpPr/>
          <p:nvPr/>
        </p:nvGrpSpPr>
        <p:grpSpPr>
          <a:xfrm>
            <a:off x="5902877" y="2743867"/>
            <a:ext cx="429490" cy="429510"/>
            <a:chOff x="8598521" y="5170907"/>
            <a:chExt cx="310146" cy="310160"/>
          </a:xfrm>
        </p:grpSpPr>
        <p:sp>
          <p:nvSpPr>
            <p:cNvPr id="11" name="Free Form 20">
              <a:extLst>
                <a:ext uri="{FF2B5EF4-FFF2-40B4-BE49-F238E27FC236}">
                  <a16:creationId xmlns:a16="http://schemas.microsoft.com/office/drawing/2014/main" id="{93474B82-C745-1BC3-040C-2C14057B515A}"/>
                </a:ext>
              </a:extLst>
            </p:cNvPr>
            <p:cNvSpPr/>
            <p:nvPr/>
          </p:nvSpPr>
          <p:spPr>
            <a:xfrm>
              <a:off x="8598521" y="5170907"/>
              <a:ext cx="310146" cy="310160"/>
            </a:xfrm>
            <a:custGeom>
              <a:avLst/>
              <a:gdLst/>
              <a:ahLst/>
              <a:cxnLst/>
              <a:rect l="0" t="0" r="0" b="0"/>
              <a:pathLst>
                <a:path w="310146" h="310159">
                  <a:moveTo>
                    <a:pt x="310146" y="155079"/>
                  </a:moveTo>
                  <a:cubicBezTo>
                    <a:pt x="310146" y="240728"/>
                    <a:pt x="240715" y="310159"/>
                    <a:pt x="155067" y="310159"/>
                  </a:cubicBezTo>
                  <a:cubicBezTo>
                    <a:pt x="69430" y="310159"/>
                    <a:pt x="0" y="240728"/>
                    <a:pt x="0" y="155079"/>
                  </a:cubicBezTo>
                  <a:cubicBezTo>
                    <a:pt x="0" y="69430"/>
                    <a:pt x="69430" y="0"/>
                    <a:pt x="155067" y="0"/>
                  </a:cubicBezTo>
                  <a:cubicBezTo>
                    <a:pt x="240715" y="0"/>
                    <a:pt x="310146" y="69430"/>
                    <a:pt x="310146" y="155079"/>
                  </a:cubicBezTo>
                  <a:close/>
                </a:path>
              </a:pathLst>
            </a:custGeom>
            <a:noFill/>
            <a:ln w="28575" cap="rnd" cmpd="sng">
              <a:solidFill>
                <a:srgbClr val="000000">
                  <a:alpha val="100000"/>
                </a:srgbClr>
              </a:solidFill>
              <a:prstDash val="solid"/>
              <a:miter lim="800000"/>
            </a:ln>
          </p:spPr>
          <p:txBody>
            <a:bodyPr anchor="ctr">
              <a:spAutoFit/>
            </a:bodyPr>
            <a:lstStyle/>
            <a:p>
              <a:pPr algn="ctr"/>
              <a:endParaRPr lang="en-US" noProof="1"/>
            </a:p>
          </p:txBody>
        </p:sp>
        <p:sp>
          <p:nvSpPr>
            <p:cNvPr id="15" name="Free Form 21">
              <a:extLst>
                <a:ext uri="{FF2B5EF4-FFF2-40B4-BE49-F238E27FC236}">
                  <a16:creationId xmlns:a16="http://schemas.microsoft.com/office/drawing/2014/main" id="{70253E91-528B-D48E-475C-96FED188BE9B}"/>
                </a:ext>
              </a:extLst>
            </p:cNvPr>
            <p:cNvSpPr/>
            <p:nvPr/>
          </p:nvSpPr>
          <p:spPr>
            <a:xfrm>
              <a:off x="8677587" y="5249990"/>
              <a:ext cx="152006" cy="151994"/>
            </a:xfrm>
            <a:custGeom>
              <a:avLst/>
              <a:gdLst/>
              <a:ahLst/>
              <a:cxnLst/>
              <a:rect l="0" t="0" r="0" b="0"/>
              <a:pathLst>
                <a:path w="152006" h="151993">
                  <a:moveTo>
                    <a:pt x="152006" y="75996"/>
                  </a:moveTo>
                  <a:cubicBezTo>
                    <a:pt x="152006" y="117970"/>
                    <a:pt x="117983" y="151993"/>
                    <a:pt x="76009" y="151993"/>
                  </a:cubicBezTo>
                  <a:cubicBezTo>
                    <a:pt x="34036" y="151993"/>
                    <a:pt x="0" y="117970"/>
                    <a:pt x="0" y="75996"/>
                  </a:cubicBezTo>
                  <a:cubicBezTo>
                    <a:pt x="0" y="34023"/>
                    <a:pt x="34036" y="0"/>
                    <a:pt x="76009" y="0"/>
                  </a:cubicBezTo>
                  <a:cubicBezTo>
                    <a:pt x="117983" y="0"/>
                    <a:pt x="152006" y="34023"/>
                    <a:pt x="152006" y="75996"/>
                  </a:cubicBezTo>
                  <a:close/>
                </a:path>
              </a:pathLst>
            </a:custGeom>
            <a:noFill/>
            <a:ln w="19050" cap="rnd" cmpd="sng">
              <a:solidFill>
                <a:srgbClr val="000000">
                  <a:alpha val="100000"/>
                </a:srgbClr>
              </a:solidFill>
              <a:prstDash val="solid"/>
              <a:miter lim="800000"/>
            </a:ln>
          </p:spPr>
          <p:txBody>
            <a:bodyPr anchor="ctr">
              <a:spAutoFit/>
            </a:bodyPr>
            <a:lstStyle/>
            <a:p>
              <a:pPr algn="ctr"/>
              <a:endParaRPr lang="en-US" noProof="1"/>
            </a:p>
          </p:txBody>
        </p:sp>
      </p:grpSp>
      <p:cxnSp>
        <p:nvCxnSpPr>
          <p:cNvPr id="24" name="Straight Connector 23">
            <a:extLst>
              <a:ext uri="{FF2B5EF4-FFF2-40B4-BE49-F238E27FC236}">
                <a16:creationId xmlns:a16="http://schemas.microsoft.com/office/drawing/2014/main" id="{BFD67643-01F8-5F36-0DDD-F57D19ABB286}"/>
              </a:ext>
            </a:extLst>
          </p:cNvPr>
          <p:cNvCxnSpPr>
            <a:cxnSpLocks/>
            <a:stCxn id="32" idx="3"/>
          </p:cNvCxnSpPr>
          <p:nvPr/>
        </p:nvCxnSpPr>
        <p:spPr>
          <a:xfrm>
            <a:off x="9071136" y="3519090"/>
            <a:ext cx="2493261"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sp>
        <p:nvSpPr>
          <p:cNvPr id="30" name="Footer Placeholder 29">
            <a:extLst>
              <a:ext uri="{FF2B5EF4-FFF2-40B4-BE49-F238E27FC236}">
                <a16:creationId xmlns:a16="http://schemas.microsoft.com/office/drawing/2014/main" id="{2222C5AC-10BE-A7A1-4613-BAB5B7FC52FE}"/>
              </a:ext>
            </a:extLst>
          </p:cNvPr>
          <p:cNvSpPr>
            <a:spLocks noGrp="1"/>
          </p:cNvSpPr>
          <p:nvPr>
            <p:ph type="ftr" sz="quarter" idx="12"/>
          </p:nvPr>
        </p:nvSpPr>
        <p:spPr/>
        <p:txBody>
          <a:bodyPr/>
          <a:lstStyle/>
          <a:p>
            <a:pPr defTabSz="914400"/>
            <a:r>
              <a:rPr lang="en-GB" dirty="0"/>
              <a:t>The 3 essential elements</a:t>
            </a:r>
            <a:r>
              <a:rPr lang="en-US" noProof="1"/>
              <a:t>: Enabling structures</a:t>
            </a:r>
          </a:p>
        </p:txBody>
      </p:sp>
    </p:spTree>
    <p:extLst>
      <p:ext uri="{BB962C8B-B14F-4D97-AF65-F5344CB8AC3E}">
        <p14:creationId xmlns:p14="http://schemas.microsoft.com/office/powerpoint/2010/main" val="779552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E63B3-43B5-4856-8AB0-E591E34D78D3}"/>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B7738C46-755D-702C-FF39-DC3513A41D64}"/>
              </a:ext>
            </a:extLst>
          </p:cNvPr>
          <p:cNvSpPr/>
          <p:nvPr/>
        </p:nvSpPr>
        <p:spPr>
          <a:xfrm>
            <a:off x="7975729" y="249607"/>
            <a:ext cx="4048579" cy="6175433"/>
          </a:xfrm>
          <a:prstGeom prst="roundRect">
            <a:avLst>
              <a:gd name="adj" fmla="val 555"/>
            </a:avLst>
          </a:prstGeom>
          <a:solidFill>
            <a:schemeClr val="bg2">
              <a:lumMod val="20000"/>
              <a:lumOff val="80000"/>
              <a:alpha val="40000"/>
            </a:schemeClr>
          </a:solidFill>
          <a:ln>
            <a:noFill/>
          </a:ln>
          <a:effectLst>
            <a:outerShdw blurRad="128451" dist="50800" dir="5400000" algn="ctr" rotWithShape="0">
              <a:schemeClr val="accent3">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30" name="Footer Placeholder 29">
            <a:extLst>
              <a:ext uri="{FF2B5EF4-FFF2-40B4-BE49-F238E27FC236}">
                <a16:creationId xmlns:a16="http://schemas.microsoft.com/office/drawing/2014/main" id="{E91F370D-24E2-92E3-FC1A-BD3A968EC97E}"/>
              </a:ext>
            </a:extLst>
          </p:cNvPr>
          <p:cNvSpPr>
            <a:spLocks noGrp="1"/>
          </p:cNvSpPr>
          <p:nvPr>
            <p:ph type="ftr" sz="quarter" idx="12"/>
          </p:nvPr>
        </p:nvSpPr>
        <p:spPr/>
        <p:txBody>
          <a:bodyPr/>
          <a:lstStyle/>
          <a:p>
            <a:pPr defTabSz="914400">
              <a:spcBef>
                <a:spcPts val="1000"/>
              </a:spcBef>
              <a:spcAft>
                <a:spcPts val="400"/>
              </a:spcAft>
              <a:defRPr/>
            </a:pPr>
            <a:r>
              <a:rPr lang="en-US" b="1" noProof="1"/>
              <a:t>Important components for your scaling venture? </a:t>
            </a:r>
            <a:r>
              <a:rPr lang="en-US" i="1" noProof="1">
                <a:solidFill>
                  <a:schemeClr val="tx2"/>
                </a:solidFill>
              </a:rPr>
              <a:t>Which of the 19 elements could be of importance to address in the process of scaling our solution? </a:t>
            </a:r>
          </a:p>
        </p:txBody>
      </p:sp>
      <p:sp>
        <p:nvSpPr>
          <p:cNvPr id="60" name="TextBox 395">
            <a:extLst>
              <a:ext uri="{FF2B5EF4-FFF2-40B4-BE49-F238E27FC236}">
                <a16:creationId xmlns:a16="http://schemas.microsoft.com/office/drawing/2014/main" id="{B09725FC-B893-4345-B9A3-CD8721331515}"/>
              </a:ext>
            </a:extLst>
          </p:cNvPr>
          <p:cNvSpPr txBox="1"/>
          <p:nvPr/>
        </p:nvSpPr>
        <p:spPr>
          <a:xfrm>
            <a:off x="422044" y="617493"/>
            <a:ext cx="2302062" cy="1323439"/>
          </a:xfrm>
          <a:prstGeom prst="rect">
            <a:avLst/>
          </a:prstGeom>
          <a:noFill/>
        </p:spPr>
        <p:txBody>
          <a:bodyPr wrap="square" lIns="91440" tIns="45720" rIns="91440" bIns="45720" rtlCol="0" anchor="t">
            <a:spAutoFit/>
          </a:bodyPr>
          <a:lstStyle/>
          <a:p>
            <a:pPr defTabSz="914400">
              <a:spcBef>
                <a:spcPts val="1000"/>
              </a:spcBef>
              <a:spcAft>
                <a:spcPts val="400"/>
              </a:spcAft>
              <a:defRPr/>
            </a:pPr>
            <a:r>
              <a:rPr lang="en-US" sz="2000" b="1" noProof="1">
                <a:latin typeface="+mj-lt"/>
              </a:rPr>
              <a:t>Identify and select the key subcomponents of importance</a:t>
            </a:r>
            <a:endParaRPr lang="en-US" sz="1200" noProof="1">
              <a:latin typeface="+mj-lt"/>
            </a:endParaRPr>
          </a:p>
        </p:txBody>
      </p:sp>
      <p:sp>
        <p:nvSpPr>
          <p:cNvPr id="199" name="TextBox 395">
            <a:extLst>
              <a:ext uri="{FF2B5EF4-FFF2-40B4-BE49-F238E27FC236}">
                <a16:creationId xmlns:a16="http://schemas.microsoft.com/office/drawing/2014/main" id="{E6B1C419-D84C-0528-26C6-68046E216E97}"/>
              </a:ext>
            </a:extLst>
          </p:cNvPr>
          <p:cNvSpPr txBox="1"/>
          <p:nvPr/>
        </p:nvSpPr>
        <p:spPr>
          <a:xfrm>
            <a:off x="422044" y="413705"/>
            <a:ext cx="2160118" cy="261610"/>
          </a:xfrm>
          <a:prstGeom prst="rect">
            <a:avLst/>
          </a:prstGeom>
          <a:noFill/>
        </p:spPr>
        <p:txBody>
          <a:bodyPr wrap="square" lIns="91440" tIns="45720" rIns="91440" bIns="45720" rtlCol="0" anchor="t">
            <a:spAutoFit/>
          </a:bodyPr>
          <a:lstStyle/>
          <a:p>
            <a:pPr defTabSz="914400">
              <a:spcBef>
                <a:spcPts val="1000"/>
              </a:spcBef>
              <a:spcAft>
                <a:spcPts val="400"/>
              </a:spcAft>
              <a:defRPr/>
            </a:pPr>
            <a:r>
              <a:rPr lang="en-US" sz="1100" noProof="1"/>
              <a:t>Step 1</a:t>
            </a:r>
            <a:endParaRPr lang="en-US" sz="800" noProof="1"/>
          </a:p>
        </p:txBody>
      </p:sp>
      <p:sp>
        <p:nvSpPr>
          <p:cNvPr id="3" name="Rounded Rectangle 2">
            <a:extLst>
              <a:ext uri="{FF2B5EF4-FFF2-40B4-BE49-F238E27FC236}">
                <a16:creationId xmlns:a16="http://schemas.microsoft.com/office/drawing/2014/main" id="{85D46C25-E94F-591B-3D75-908BB7141525}"/>
              </a:ext>
            </a:extLst>
          </p:cNvPr>
          <p:cNvSpPr/>
          <p:nvPr/>
        </p:nvSpPr>
        <p:spPr>
          <a:xfrm>
            <a:off x="188726" y="3296814"/>
            <a:ext cx="3872166" cy="3133789"/>
          </a:xfrm>
          <a:prstGeom prst="roundRect">
            <a:avLst>
              <a:gd name="adj" fmla="val 555"/>
            </a:avLst>
          </a:prstGeom>
          <a:solidFill>
            <a:schemeClr val="bg2">
              <a:lumMod val="20000"/>
              <a:lumOff val="80000"/>
              <a:alpha val="40000"/>
            </a:schemeClr>
          </a:solidFill>
          <a:ln>
            <a:noFill/>
          </a:ln>
          <a:effectLst>
            <a:outerShdw blurRad="128451" dist="50800" dir="5400000" algn="ctr" rotWithShape="0">
              <a:schemeClr val="accent3">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Rounded Rectangle 15">
            <a:extLst>
              <a:ext uri="{FF2B5EF4-FFF2-40B4-BE49-F238E27FC236}">
                <a16:creationId xmlns:a16="http://schemas.microsoft.com/office/drawing/2014/main" id="{132F643C-484E-C1BE-0A1F-A9DB911ED5D6}"/>
              </a:ext>
            </a:extLst>
          </p:cNvPr>
          <p:cNvSpPr/>
          <p:nvPr/>
        </p:nvSpPr>
        <p:spPr>
          <a:xfrm>
            <a:off x="188725" y="3087989"/>
            <a:ext cx="3872166" cy="219478"/>
          </a:xfrm>
          <a:prstGeom prst="roundRect">
            <a:avLst>
              <a:gd name="adj" fmla="val 555"/>
            </a:avLst>
          </a:prstGeom>
          <a:solidFill>
            <a:srgbClr val="53EABE">
              <a:alpha val="700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52" name="Oval 51">
            <a:extLst>
              <a:ext uri="{FF2B5EF4-FFF2-40B4-BE49-F238E27FC236}">
                <a16:creationId xmlns:a16="http://schemas.microsoft.com/office/drawing/2014/main" id="{27E527D9-0A71-CC9C-8650-D11A6880C21F}"/>
              </a:ext>
            </a:extLst>
          </p:cNvPr>
          <p:cNvSpPr/>
          <p:nvPr/>
        </p:nvSpPr>
        <p:spPr>
          <a:xfrm>
            <a:off x="8138486" y="858791"/>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844AC13-85A0-C77A-AB52-AB077E437E13}"/>
              </a:ext>
            </a:extLst>
          </p:cNvPr>
          <p:cNvSpPr/>
          <p:nvPr/>
        </p:nvSpPr>
        <p:spPr>
          <a:xfrm>
            <a:off x="8138486" y="330677"/>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F737DEBE-23C3-9C04-F602-1FF61A24C21C}"/>
              </a:ext>
            </a:extLst>
          </p:cNvPr>
          <p:cNvSpPr/>
          <p:nvPr/>
        </p:nvSpPr>
        <p:spPr>
          <a:xfrm>
            <a:off x="8138486" y="1424085"/>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626241C0-8DAF-1FB1-BBAD-8E10FFDD0AF0}"/>
              </a:ext>
            </a:extLst>
          </p:cNvPr>
          <p:cNvSpPr/>
          <p:nvPr/>
        </p:nvSpPr>
        <p:spPr>
          <a:xfrm>
            <a:off x="8151769" y="2084707"/>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62671604-B473-F585-B5BE-5F3B3029B9E1}"/>
              </a:ext>
            </a:extLst>
          </p:cNvPr>
          <p:cNvSpPr/>
          <p:nvPr/>
        </p:nvSpPr>
        <p:spPr>
          <a:xfrm>
            <a:off x="8151769" y="2631695"/>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37C6B95B-DC85-E4DA-3624-3D4FD952679C}"/>
              </a:ext>
            </a:extLst>
          </p:cNvPr>
          <p:cNvSpPr/>
          <p:nvPr/>
        </p:nvSpPr>
        <p:spPr>
          <a:xfrm>
            <a:off x="8151769" y="3326780"/>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1A3E7AE6-BF2C-2090-FCDA-15707B740E3F}"/>
              </a:ext>
            </a:extLst>
          </p:cNvPr>
          <p:cNvSpPr/>
          <p:nvPr/>
        </p:nvSpPr>
        <p:spPr>
          <a:xfrm>
            <a:off x="8151769" y="4503750"/>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a:extLst>
              <a:ext uri="{FF2B5EF4-FFF2-40B4-BE49-F238E27FC236}">
                <a16:creationId xmlns:a16="http://schemas.microsoft.com/office/drawing/2014/main" id="{94E88D44-1010-D44A-FB24-9BEAB4850726}"/>
              </a:ext>
            </a:extLst>
          </p:cNvPr>
          <p:cNvSpPr/>
          <p:nvPr/>
        </p:nvSpPr>
        <p:spPr>
          <a:xfrm>
            <a:off x="8151769" y="5192100"/>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4CCEA093-EAA7-149E-9FA5-2CD0B0E5927D}"/>
              </a:ext>
            </a:extLst>
          </p:cNvPr>
          <p:cNvSpPr/>
          <p:nvPr/>
        </p:nvSpPr>
        <p:spPr>
          <a:xfrm>
            <a:off x="8151769" y="5850985"/>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ounded Rectangle 103">
            <a:extLst>
              <a:ext uri="{FF2B5EF4-FFF2-40B4-BE49-F238E27FC236}">
                <a16:creationId xmlns:a16="http://schemas.microsoft.com/office/drawing/2014/main" id="{CC8D9477-1E49-AC44-2750-87E273410232}"/>
              </a:ext>
            </a:extLst>
          </p:cNvPr>
          <p:cNvSpPr/>
          <p:nvPr/>
        </p:nvSpPr>
        <p:spPr>
          <a:xfrm>
            <a:off x="4208287" y="2580298"/>
            <a:ext cx="3624579" cy="3850305"/>
          </a:xfrm>
          <a:prstGeom prst="roundRect">
            <a:avLst>
              <a:gd name="adj" fmla="val 555"/>
            </a:avLst>
          </a:prstGeom>
          <a:solidFill>
            <a:schemeClr val="bg2">
              <a:lumMod val="20000"/>
              <a:lumOff val="80000"/>
              <a:alpha val="40000"/>
            </a:schemeClr>
          </a:solidFill>
          <a:ln>
            <a:noFill/>
          </a:ln>
          <a:effectLst>
            <a:outerShdw blurRad="128451" dist="50800" dir="5400000" algn="ctr" rotWithShape="0">
              <a:schemeClr val="accent3">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5" name="Platshållare för text 2">
            <a:extLst>
              <a:ext uri="{FF2B5EF4-FFF2-40B4-BE49-F238E27FC236}">
                <a16:creationId xmlns:a16="http://schemas.microsoft.com/office/drawing/2014/main" id="{E94AC9DF-A4AE-5776-7DE8-12413D18145E}"/>
              </a:ext>
            </a:extLst>
          </p:cNvPr>
          <p:cNvSpPr txBox="1">
            <a:spLocks/>
          </p:cNvSpPr>
          <p:nvPr/>
        </p:nvSpPr>
        <p:spPr>
          <a:xfrm>
            <a:off x="534660" y="3272548"/>
            <a:ext cx="3429319" cy="2988072"/>
          </a:xfrm>
          <a:prstGeom prst="rect">
            <a:avLst/>
          </a:prstGeom>
        </p:spPr>
        <p:txBody>
          <a:bodyPr anchor="b">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GB" sz="1000" b="1" dirty="0">
                <a:latin typeface="+mj-lt"/>
              </a:rPr>
              <a:t>Cost structure </a:t>
            </a:r>
          </a:p>
          <a:p>
            <a:pPr>
              <a:lnSpc>
                <a:spcPct val="105000"/>
              </a:lnSpc>
              <a:spcAft>
                <a:spcPts val="100"/>
              </a:spcAft>
            </a:pPr>
            <a:r>
              <a:rPr lang="en-US" sz="800" dirty="0"/>
              <a:t>Do we understand the main cost drivers of delivering the solution now and at scale (increase, decrease or change)? What are the key financial risks and dependencies? Costs versus impact?</a:t>
            </a:r>
          </a:p>
          <a:p>
            <a:pPr>
              <a:lnSpc>
                <a:spcPct val="105000"/>
              </a:lnSpc>
              <a:spcAft>
                <a:spcPts val="100"/>
              </a:spcAft>
            </a:pPr>
            <a:endParaRPr lang="en-GB" sz="800" dirty="0"/>
          </a:p>
          <a:p>
            <a:pPr>
              <a:lnSpc>
                <a:spcPct val="105000"/>
              </a:lnSpc>
              <a:spcAft>
                <a:spcPts val="100"/>
              </a:spcAft>
            </a:pPr>
            <a:r>
              <a:rPr lang="en-GB" sz="1000" b="1" dirty="0">
                <a:latin typeface="+mj-lt"/>
              </a:rPr>
              <a:t>Payment and revenue model</a:t>
            </a:r>
          </a:p>
          <a:p>
            <a:pPr>
              <a:lnSpc>
                <a:spcPct val="105000"/>
              </a:lnSpc>
              <a:spcAft>
                <a:spcPts val="100"/>
              </a:spcAft>
            </a:pPr>
            <a:r>
              <a:rPr lang="en-US" sz="800" dirty="0"/>
              <a:t>How is revenue generated and distributed? Are relevant payment structures and procurement routes considered? </a:t>
            </a:r>
          </a:p>
          <a:p>
            <a:pPr>
              <a:lnSpc>
                <a:spcPct val="105000"/>
              </a:lnSpc>
              <a:spcAft>
                <a:spcPts val="100"/>
              </a:spcAft>
            </a:pPr>
            <a:endParaRPr lang="en-US" sz="800" dirty="0"/>
          </a:p>
          <a:p>
            <a:pPr>
              <a:lnSpc>
                <a:spcPct val="105000"/>
              </a:lnSpc>
              <a:spcAft>
                <a:spcPts val="100"/>
              </a:spcAft>
            </a:pPr>
            <a:r>
              <a:rPr lang="en-US" sz="1000" b="1" dirty="0">
                <a:latin typeface="+mj-lt"/>
              </a:rPr>
              <a:t>Financial incentives and affordability</a:t>
            </a:r>
          </a:p>
          <a:p>
            <a:pPr>
              <a:lnSpc>
                <a:spcPct val="105000"/>
              </a:lnSpc>
              <a:spcAft>
                <a:spcPts val="100"/>
              </a:spcAft>
            </a:pPr>
            <a:r>
              <a:rPr lang="en-US" sz="800" dirty="0"/>
              <a:t>Do we have evidence of willingness and ability to pay, sufficient financial incentives for adoption, and affordability for intended users and stakeholders?</a:t>
            </a:r>
          </a:p>
          <a:p>
            <a:pPr>
              <a:lnSpc>
                <a:spcPct val="105000"/>
              </a:lnSpc>
              <a:spcAft>
                <a:spcPts val="100"/>
              </a:spcAft>
            </a:pPr>
            <a:endParaRPr lang="en-US" sz="800" dirty="0"/>
          </a:p>
          <a:p>
            <a:pPr>
              <a:lnSpc>
                <a:spcPct val="105000"/>
              </a:lnSpc>
              <a:spcAft>
                <a:spcPts val="100"/>
              </a:spcAft>
            </a:pPr>
            <a:r>
              <a:rPr lang="en-US" sz="1000" b="1" dirty="0">
                <a:latin typeface="+mj-lt"/>
              </a:rPr>
              <a:t>Sustainable financial model</a:t>
            </a:r>
          </a:p>
          <a:p>
            <a:pPr>
              <a:lnSpc>
                <a:spcPct val="105000"/>
              </a:lnSpc>
              <a:spcAft>
                <a:spcPts val="100"/>
              </a:spcAft>
            </a:pPr>
            <a:r>
              <a:rPr lang="en-US" sz="800" dirty="0"/>
              <a:t>Is the financial model sustainable </a:t>
            </a:r>
            <a:r>
              <a:rPr lang="en-GB" sz="800" dirty="0"/>
              <a:t>based on the costs and revenue factors?</a:t>
            </a:r>
            <a:r>
              <a:rPr lang="en-US" sz="800" dirty="0"/>
              <a:t> Is it realistic and diversified? Have we considered alternative financial models and sources?</a:t>
            </a:r>
            <a:r>
              <a:rPr lang="en-GB" sz="800" dirty="0"/>
              <a:t> Financial costs versus impact: what is the return on investment?</a:t>
            </a:r>
            <a:r>
              <a:rPr lang="sv-SE" sz="800" dirty="0"/>
              <a:t> </a:t>
            </a:r>
            <a:endParaRPr lang="en-US" sz="800" dirty="0"/>
          </a:p>
        </p:txBody>
      </p:sp>
      <p:sp>
        <p:nvSpPr>
          <p:cNvPr id="106" name="Oval 105">
            <a:extLst>
              <a:ext uri="{FF2B5EF4-FFF2-40B4-BE49-F238E27FC236}">
                <a16:creationId xmlns:a16="http://schemas.microsoft.com/office/drawing/2014/main" id="{473B6D47-26DF-722C-A1E8-DC3F26FB14BF}"/>
              </a:ext>
            </a:extLst>
          </p:cNvPr>
          <p:cNvSpPr/>
          <p:nvPr/>
        </p:nvSpPr>
        <p:spPr>
          <a:xfrm>
            <a:off x="349919" y="3522272"/>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F9173F25-5765-A850-08DF-40079B8C83F1}"/>
              </a:ext>
            </a:extLst>
          </p:cNvPr>
          <p:cNvCxnSpPr>
            <a:cxnSpLocks/>
          </p:cNvCxnSpPr>
          <p:nvPr/>
        </p:nvCxnSpPr>
        <p:spPr>
          <a:xfrm>
            <a:off x="605417" y="4156689"/>
            <a:ext cx="3255665"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
        <p:nvSpPr>
          <p:cNvPr id="128" name="Platshållare för text 2">
            <a:extLst>
              <a:ext uri="{FF2B5EF4-FFF2-40B4-BE49-F238E27FC236}">
                <a16:creationId xmlns:a16="http://schemas.microsoft.com/office/drawing/2014/main" id="{0B3DD497-1357-9946-2747-DFB823F28678}"/>
              </a:ext>
            </a:extLst>
          </p:cNvPr>
          <p:cNvSpPr txBox="1">
            <a:spLocks/>
          </p:cNvSpPr>
          <p:nvPr/>
        </p:nvSpPr>
        <p:spPr>
          <a:xfrm>
            <a:off x="4586902" y="2634061"/>
            <a:ext cx="3139652" cy="3626559"/>
          </a:xfrm>
          <a:prstGeom prst="rect">
            <a:avLst/>
          </a:prstGeom>
        </p:spPr>
        <p:txBody>
          <a:bodyPr anchor="b">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GB" sz="1000" b="1" dirty="0">
                <a:latin typeface="+mj-lt"/>
              </a:rPr>
              <a:t>Policy, legal, and compliance</a:t>
            </a:r>
          </a:p>
          <a:p>
            <a:pPr>
              <a:lnSpc>
                <a:spcPct val="105000"/>
              </a:lnSpc>
              <a:spcAft>
                <a:spcPts val="100"/>
              </a:spcAft>
            </a:pPr>
            <a:r>
              <a:rPr lang="en-GB" sz="800" dirty="0"/>
              <a:t>Are there any laws, policies, standards, contracts, compliance requirements, or intellectual property considerations that could enable or hinder scaling?</a:t>
            </a:r>
          </a:p>
          <a:p>
            <a:pPr>
              <a:lnSpc>
                <a:spcPct val="105000"/>
              </a:lnSpc>
              <a:spcAft>
                <a:spcPts val="100"/>
              </a:spcAft>
            </a:pPr>
            <a:endParaRPr lang="en-US" sz="800" b="1" noProof="1"/>
          </a:p>
          <a:p>
            <a:pPr>
              <a:lnSpc>
                <a:spcPct val="105000"/>
              </a:lnSpc>
              <a:spcAft>
                <a:spcPts val="100"/>
              </a:spcAft>
            </a:pPr>
            <a:r>
              <a:rPr lang="en-US" sz="1000" b="1" noProof="1">
                <a:latin typeface="+mj-lt"/>
              </a:rPr>
              <a:t>System fit and institutional alignment</a:t>
            </a:r>
          </a:p>
          <a:p>
            <a:pPr>
              <a:lnSpc>
                <a:spcPct val="105000"/>
              </a:lnSpc>
              <a:spcAft>
                <a:spcPts val="100"/>
              </a:spcAft>
            </a:pPr>
            <a:r>
              <a:rPr lang="en-GB" sz="800" dirty="0"/>
              <a:t>Does the solution fit with existing systems, practices, and priorities? What are the institutional costs of shifting existing solutions?</a:t>
            </a:r>
          </a:p>
          <a:p>
            <a:pPr>
              <a:lnSpc>
                <a:spcPct val="105000"/>
              </a:lnSpc>
              <a:spcAft>
                <a:spcPts val="100"/>
              </a:spcAft>
            </a:pPr>
            <a:endParaRPr lang="en-US" sz="800" b="1" noProof="1">
              <a:latin typeface="+mj-lt"/>
            </a:endParaRPr>
          </a:p>
          <a:p>
            <a:pPr>
              <a:lnSpc>
                <a:spcPct val="105000"/>
              </a:lnSpc>
              <a:spcAft>
                <a:spcPts val="100"/>
              </a:spcAft>
            </a:pPr>
            <a:r>
              <a:rPr lang="en-US" sz="1000" b="1" noProof="1">
                <a:latin typeface="+mj-lt"/>
              </a:rPr>
              <a:t>Infrastructure and access conditions</a:t>
            </a:r>
          </a:p>
          <a:p>
            <a:pPr>
              <a:lnSpc>
                <a:spcPct val="105000"/>
              </a:lnSpc>
              <a:spcAft>
                <a:spcPts val="100"/>
              </a:spcAft>
            </a:pPr>
            <a:r>
              <a:rPr lang="en-US" sz="800" noProof="1"/>
              <a:t>Are the basic conditions in place for the solution to work (e.g. connectivity, electricity, transport, supply chains)? Could gaps in infrastructure limit delivery or use?</a:t>
            </a:r>
          </a:p>
          <a:p>
            <a:pPr>
              <a:lnSpc>
                <a:spcPct val="105000"/>
              </a:lnSpc>
              <a:spcAft>
                <a:spcPts val="100"/>
              </a:spcAft>
            </a:pPr>
            <a:endParaRPr lang="en-US" sz="1000" b="1" noProof="1">
              <a:latin typeface="+mj-lt"/>
            </a:endParaRPr>
          </a:p>
          <a:p>
            <a:pPr>
              <a:lnSpc>
                <a:spcPct val="105000"/>
              </a:lnSpc>
              <a:spcAft>
                <a:spcPts val="100"/>
              </a:spcAft>
            </a:pPr>
            <a:r>
              <a:rPr lang="en-US" sz="1000" b="1" noProof="1">
                <a:latin typeface="+mj-lt"/>
              </a:rPr>
              <a:t>Cultural, social and behavioural fit</a:t>
            </a:r>
          </a:p>
          <a:p>
            <a:pPr>
              <a:lnSpc>
                <a:spcPct val="105000"/>
              </a:lnSpc>
              <a:spcAft>
                <a:spcPts val="100"/>
              </a:spcAft>
            </a:pPr>
            <a:r>
              <a:rPr lang="en-US" sz="800" noProof="1"/>
              <a:t>Does the solution fit with local norms, behaviours, and expectations? Are there cultural, social, gender, or religious factors and behaviours that could influence adoption or uptake?</a:t>
            </a:r>
          </a:p>
          <a:p>
            <a:pPr>
              <a:lnSpc>
                <a:spcPct val="105000"/>
              </a:lnSpc>
              <a:spcAft>
                <a:spcPts val="100"/>
              </a:spcAft>
            </a:pPr>
            <a:endParaRPr lang="en-US" sz="800" b="1" noProof="1">
              <a:latin typeface="+mj-lt"/>
            </a:endParaRPr>
          </a:p>
          <a:p>
            <a:pPr>
              <a:lnSpc>
                <a:spcPct val="105000"/>
              </a:lnSpc>
              <a:spcAft>
                <a:spcPts val="100"/>
              </a:spcAft>
            </a:pPr>
            <a:r>
              <a:rPr lang="en-US" sz="1000" b="1" noProof="1">
                <a:latin typeface="+mj-lt"/>
              </a:rPr>
              <a:t>Social and environmental effects</a:t>
            </a:r>
          </a:p>
          <a:p>
            <a:pPr>
              <a:lnSpc>
                <a:spcPct val="105000"/>
              </a:lnSpc>
              <a:spcAft>
                <a:spcPts val="100"/>
              </a:spcAft>
            </a:pPr>
            <a:r>
              <a:rPr lang="en-US" sz="800" noProof="1"/>
              <a:t>Could scaling create unintended negative social or environmental effects or consequences, and how can we reduce harm and strengthen positive impact?</a:t>
            </a:r>
          </a:p>
        </p:txBody>
      </p:sp>
      <p:sp>
        <p:nvSpPr>
          <p:cNvPr id="133" name="Oval 132">
            <a:extLst>
              <a:ext uri="{FF2B5EF4-FFF2-40B4-BE49-F238E27FC236}">
                <a16:creationId xmlns:a16="http://schemas.microsoft.com/office/drawing/2014/main" id="{B04520C7-8646-754A-91EA-5F48CDD84F1B}"/>
              </a:ext>
            </a:extLst>
          </p:cNvPr>
          <p:cNvSpPr/>
          <p:nvPr/>
        </p:nvSpPr>
        <p:spPr>
          <a:xfrm>
            <a:off x="349919" y="4813430"/>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Oval 136">
            <a:extLst>
              <a:ext uri="{FF2B5EF4-FFF2-40B4-BE49-F238E27FC236}">
                <a16:creationId xmlns:a16="http://schemas.microsoft.com/office/drawing/2014/main" id="{3FE3E43C-4437-D055-0AAC-8E2A5AB633C8}"/>
              </a:ext>
            </a:extLst>
          </p:cNvPr>
          <p:cNvSpPr/>
          <p:nvPr/>
        </p:nvSpPr>
        <p:spPr>
          <a:xfrm>
            <a:off x="4406005" y="2786237"/>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Oval 140">
            <a:extLst>
              <a:ext uri="{FF2B5EF4-FFF2-40B4-BE49-F238E27FC236}">
                <a16:creationId xmlns:a16="http://schemas.microsoft.com/office/drawing/2014/main" id="{8D52CF40-54BC-383D-C1AB-D303AA9DA752}"/>
              </a:ext>
            </a:extLst>
          </p:cNvPr>
          <p:cNvSpPr/>
          <p:nvPr/>
        </p:nvSpPr>
        <p:spPr>
          <a:xfrm>
            <a:off x="4406005" y="3485115"/>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C1DA50F1-E488-3E8A-E30F-7E5C86D270AC}"/>
              </a:ext>
            </a:extLst>
          </p:cNvPr>
          <p:cNvSpPr/>
          <p:nvPr/>
        </p:nvSpPr>
        <p:spPr>
          <a:xfrm>
            <a:off x="4406005" y="4203804"/>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a:extLst>
              <a:ext uri="{FF2B5EF4-FFF2-40B4-BE49-F238E27FC236}">
                <a16:creationId xmlns:a16="http://schemas.microsoft.com/office/drawing/2014/main" id="{3EC97395-9C0D-0FAD-8FDC-4999F9B587C0}"/>
              </a:ext>
            </a:extLst>
          </p:cNvPr>
          <p:cNvSpPr/>
          <p:nvPr/>
        </p:nvSpPr>
        <p:spPr>
          <a:xfrm>
            <a:off x="4406005" y="4940009"/>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 name="Oval 152">
            <a:extLst>
              <a:ext uri="{FF2B5EF4-FFF2-40B4-BE49-F238E27FC236}">
                <a16:creationId xmlns:a16="http://schemas.microsoft.com/office/drawing/2014/main" id="{FCB5A291-C2FC-0376-3B8A-55955E9743B3}"/>
              </a:ext>
            </a:extLst>
          </p:cNvPr>
          <p:cNvSpPr/>
          <p:nvPr/>
        </p:nvSpPr>
        <p:spPr>
          <a:xfrm>
            <a:off x="4406005" y="5653845"/>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 Form 15">
            <a:extLst>
              <a:ext uri="{FF2B5EF4-FFF2-40B4-BE49-F238E27FC236}">
                <a16:creationId xmlns:a16="http://schemas.microsoft.com/office/drawing/2014/main" id="{DDED74EA-98E5-8502-5BC6-E08F769DA1B6}"/>
              </a:ext>
            </a:extLst>
          </p:cNvPr>
          <p:cNvSpPr/>
          <p:nvPr/>
        </p:nvSpPr>
        <p:spPr>
          <a:xfrm>
            <a:off x="4511812" y="4097399"/>
            <a:ext cx="19711" cy="19698"/>
          </a:xfrm>
          <a:custGeom>
            <a:avLst/>
            <a:gdLst/>
            <a:ahLst/>
            <a:cxnLst/>
            <a:rect l="0" t="0" r="0" b="0"/>
            <a:pathLst>
              <a:path w="19710" h="19697">
                <a:moveTo>
                  <a:pt x="15100" y="16802"/>
                </a:moveTo>
                <a:cubicBezTo>
                  <a:pt x="18935" y="13906"/>
                  <a:pt x="19710" y="8445"/>
                  <a:pt x="16814" y="4597"/>
                </a:cubicBezTo>
                <a:cubicBezTo>
                  <a:pt x="13906" y="762"/>
                  <a:pt x="8445" y="0"/>
                  <a:pt x="4610" y="2895"/>
                </a:cubicBezTo>
                <a:cubicBezTo>
                  <a:pt x="761" y="5791"/>
                  <a:pt x="0" y="11252"/>
                  <a:pt x="2895" y="15087"/>
                </a:cubicBezTo>
                <a:cubicBezTo>
                  <a:pt x="5803" y="18935"/>
                  <a:pt x="11264" y="19697"/>
                  <a:pt x="15100" y="16802"/>
                </a:cubicBezTo>
                <a:close/>
              </a:path>
            </a:pathLst>
          </a:custGeom>
          <a:solidFill>
            <a:schemeClr val="bg1"/>
          </a:solidFill>
          <a:ln w="12700" cap="flat" cmpd="sng">
            <a:solidFill>
              <a:srgbClr val="51EABF"/>
            </a:solidFill>
            <a:prstDash val="solid"/>
            <a:miter lim="800000"/>
          </a:ln>
        </p:spPr>
        <p:txBody>
          <a:bodyPr wrap="square" anchor="ctr">
            <a:spAutoFit/>
          </a:bodyPr>
          <a:lstStyle/>
          <a:p>
            <a:pPr algn="ctr"/>
            <a:endParaRPr lang="en-US" noProof="1"/>
          </a:p>
        </p:txBody>
      </p:sp>
      <p:sp>
        <p:nvSpPr>
          <p:cNvPr id="24" name="TextBox 23">
            <a:extLst>
              <a:ext uri="{FF2B5EF4-FFF2-40B4-BE49-F238E27FC236}">
                <a16:creationId xmlns:a16="http://schemas.microsoft.com/office/drawing/2014/main" id="{04A6EB0A-15DB-C5DD-778F-F88315D23BFA}"/>
              </a:ext>
            </a:extLst>
          </p:cNvPr>
          <p:cNvSpPr txBox="1"/>
          <p:nvPr/>
        </p:nvSpPr>
        <p:spPr>
          <a:xfrm>
            <a:off x="221921" y="3102565"/>
            <a:ext cx="1402597" cy="195814"/>
          </a:xfrm>
          <a:prstGeom prst="rect">
            <a:avLst/>
          </a:prstGeom>
          <a:noFill/>
        </p:spPr>
        <p:txBody>
          <a:bodyPr wrap="square" lIns="36000" tIns="36000" rIns="72000" bIns="36000" rtlCol="0">
            <a:spAutoFit/>
          </a:bodyPr>
          <a:lstStyle/>
          <a:p>
            <a:pPr marL="6350" indent="-6350">
              <a:defRPr lang="en-US"/>
            </a:pPr>
            <a:r>
              <a:rPr lang="en-US" sz="800" noProof="1">
                <a:ea typeface="Century Gothic" charset="77"/>
                <a:cs typeface="Century Gothic" charset="77"/>
              </a:rPr>
              <a:t>Financial components</a:t>
            </a:r>
          </a:p>
        </p:txBody>
      </p:sp>
      <p:sp>
        <p:nvSpPr>
          <p:cNvPr id="28" name="Rounded Rectangle 27">
            <a:extLst>
              <a:ext uri="{FF2B5EF4-FFF2-40B4-BE49-F238E27FC236}">
                <a16:creationId xmlns:a16="http://schemas.microsoft.com/office/drawing/2014/main" id="{18172B9F-8C47-E368-D77C-D77549505D7E}"/>
              </a:ext>
            </a:extLst>
          </p:cNvPr>
          <p:cNvSpPr/>
          <p:nvPr/>
        </p:nvSpPr>
        <p:spPr>
          <a:xfrm>
            <a:off x="7975729" y="56177"/>
            <a:ext cx="4027546" cy="219478"/>
          </a:xfrm>
          <a:prstGeom prst="roundRect">
            <a:avLst>
              <a:gd name="adj" fmla="val 555"/>
            </a:avLst>
          </a:prstGeom>
          <a:solidFill>
            <a:srgbClr val="53EABE">
              <a:alpha val="700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9" name="TextBox 28">
            <a:extLst>
              <a:ext uri="{FF2B5EF4-FFF2-40B4-BE49-F238E27FC236}">
                <a16:creationId xmlns:a16="http://schemas.microsoft.com/office/drawing/2014/main" id="{3D7C36F8-47FE-87A5-54AB-CFE1A9460A26}"/>
              </a:ext>
            </a:extLst>
          </p:cNvPr>
          <p:cNvSpPr txBox="1"/>
          <p:nvPr/>
        </p:nvSpPr>
        <p:spPr>
          <a:xfrm>
            <a:off x="8020437" y="61844"/>
            <a:ext cx="2218373" cy="195814"/>
          </a:xfrm>
          <a:prstGeom prst="rect">
            <a:avLst/>
          </a:prstGeom>
          <a:noFill/>
        </p:spPr>
        <p:txBody>
          <a:bodyPr wrap="square" lIns="36000" tIns="36000" rIns="72000" bIns="36000" rtlCol="0">
            <a:spAutoFit/>
          </a:bodyPr>
          <a:lstStyle/>
          <a:p>
            <a:pPr marL="6350" indent="-6350">
              <a:defRPr lang="en-US"/>
            </a:pPr>
            <a:r>
              <a:rPr lang="en-US" sz="800" noProof="1">
                <a:ea typeface="Century Gothic" charset="77"/>
                <a:cs typeface="Century Gothic" charset="77"/>
              </a:rPr>
              <a:t>Operational components</a:t>
            </a:r>
          </a:p>
        </p:txBody>
      </p:sp>
      <p:sp>
        <p:nvSpPr>
          <p:cNvPr id="32" name="Rounded Rectangle 31">
            <a:extLst>
              <a:ext uri="{FF2B5EF4-FFF2-40B4-BE49-F238E27FC236}">
                <a16:creationId xmlns:a16="http://schemas.microsoft.com/office/drawing/2014/main" id="{6732D4D6-77E9-4EB5-FF4C-5F33D6626D7F}"/>
              </a:ext>
            </a:extLst>
          </p:cNvPr>
          <p:cNvSpPr/>
          <p:nvPr/>
        </p:nvSpPr>
        <p:spPr>
          <a:xfrm>
            <a:off x="4206021" y="2361986"/>
            <a:ext cx="3624579" cy="219478"/>
          </a:xfrm>
          <a:prstGeom prst="roundRect">
            <a:avLst>
              <a:gd name="adj" fmla="val 555"/>
            </a:avLst>
          </a:prstGeom>
          <a:solidFill>
            <a:srgbClr val="53EABE">
              <a:alpha val="700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3" name="TextBox 32">
            <a:extLst>
              <a:ext uri="{FF2B5EF4-FFF2-40B4-BE49-F238E27FC236}">
                <a16:creationId xmlns:a16="http://schemas.microsoft.com/office/drawing/2014/main" id="{47902D6F-476A-D4B7-08E0-2C9DFFB32BDB}"/>
              </a:ext>
            </a:extLst>
          </p:cNvPr>
          <p:cNvSpPr txBox="1"/>
          <p:nvPr/>
        </p:nvSpPr>
        <p:spPr>
          <a:xfrm>
            <a:off x="4245941" y="2369838"/>
            <a:ext cx="2218373" cy="195814"/>
          </a:xfrm>
          <a:prstGeom prst="rect">
            <a:avLst/>
          </a:prstGeom>
          <a:noFill/>
        </p:spPr>
        <p:txBody>
          <a:bodyPr wrap="square" lIns="36000" tIns="36000" rIns="72000" bIns="36000" rtlCol="0">
            <a:spAutoFit/>
          </a:bodyPr>
          <a:lstStyle/>
          <a:p>
            <a:pPr marL="6350" indent="-6350">
              <a:defRPr lang="en-US"/>
            </a:pPr>
            <a:r>
              <a:rPr lang="en-US" sz="800" noProof="1">
                <a:ea typeface="Century Gothic" charset="77"/>
                <a:cs typeface="Century Gothic" charset="77"/>
              </a:rPr>
              <a:t>Systemic components</a:t>
            </a:r>
          </a:p>
        </p:txBody>
      </p:sp>
      <p:sp>
        <p:nvSpPr>
          <p:cNvPr id="77" name="Platshållare för text 2">
            <a:extLst>
              <a:ext uri="{FF2B5EF4-FFF2-40B4-BE49-F238E27FC236}">
                <a16:creationId xmlns:a16="http://schemas.microsoft.com/office/drawing/2014/main" id="{A92FD36B-1353-F5E6-BD9A-27009835F7B4}"/>
              </a:ext>
            </a:extLst>
          </p:cNvPr>
          <p:cNvSpPr txBox="1">
            <a:spLocks/>
          </p:cNvSpPr>
          <p:nvPr/>
        </p:nvSpPr>
        <p:spPr>
          <a:xfrm>
            <a:off x="8333691" y="616323"/>
            <a:ext cx="3832341" cy="5693729"/>
          </a:xfrm>
          <a:prstGeom prst="rect">
            <a:avLst/>
          </a:prstGeom>
        </p:spPr>
        <p:txBody>
          <a:bodyPr anchor="b">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US" sz="1000" b="1" noProof="1">
                <a:latin typeface="+mj-lt"/>
              </a:rPr>
              <a:t>Strategic direction and plan</a:t>
            </a:r>
          </a:p>
          <a:p>
            <a:pPr>
              <a:lnSpc>
                <a:spcPct val="105000"/>
              </a:lnSpc>
              <a:spcAft>
                <a:spcPts val="900"/>
              </a:spcAft>
            </a:pPr>
            <a:r>
              <a:rPr lang="en-US" sz="800" noProof="1"/>
              <a:t>Do we have a clear and partner-aligned strategy for where and how to scale, with shared priorities and short- versus long-term goals?</a:t>
            </a:r>
            <a:endParaRPr lang="en-US" sz="1000" b="1" noProof="1">
              <a:latin typeface="+mj-lt"/>
            </a:endParaRPr>
          </a:p>
          <a:p>
            <a:pPr>
              <a:lnSpc>
                <a:spcPct val="105000"/>
              </a:lnSpc>
              <a:spcAft>
                <a:spcPts val="100"/>
              </a:spcAft>
            </a:pPr>
            <a:r>
              <a:rPr lang="en-GB" sz="1000" b="1" dirty="0">
                <a:latin typeface="+mj-lt"/>
              </a:rPr>
              <a:t>Organisational readiness and governance</a:t>
            </a:r>
            <a:r>
              <a:rPr lang="sv-SE" sz="1000" b="1" dirty="0">
                <a:latin typeface="+mj-lt"/>
              </a:rPr>
              <a:t> </a:t>
            </a:r>
          </a:p>
          <a:p>
            <a:pPr>
              <a:lnSpc>
                <a:spcPct val="105000"/>
              </a:lnSpc>
              <a:spcAft>
                <a:spcPts val="900"/>
              </a:spcAft>
            </a:pPr>
            <a:r>
              <a:rPr lang="en-US" sz="800" dirty="0"/>
              <a:t>Do we have the leadership commitment, mandate, skills, staffing, time, and internal processes and structures required to manage and support scaling?</a:t>
            </a:r>
          </a:p>
          <a:p>
            <a:pPr>
              <a:lnSpc>
                <a:spcPct val="105000"/>
              </a:lnSpc>
              <a:spcAft>
                <a:spcPts val="100"/>
              </a:spcAft>
            </a:pPr>
            <a:r>
              <a:rPr lang="en-GB" sz="1000" b="1" dirty="0">
                <a:latin typeface="+mj-lt"/>
              </a:rPr>
              <a:t>Partnerships, roles and accountability</a:t>
            </a:r>
            <a:endParaRPr lang="sv-SE" sz="1000" b="1" dirty="0">
              <a:latin typeface="+mj-lt"/>
            </a:endParaRPr>
          </a:p>
          <a:p>
            <a:pPr>
              <a:lnSpc>
                <a:spcPct val="105000"/>
              </a:lnSpc>
              <a:spcAft>
                <a:spcPts val="900"/>
              </a:spcAft>
            </a:pPr>
            <a:r>
              <a:rPr lang="en-US" sz="800" dirty="0"/>
              <a:t>Have we identified the partners needed to deliver and scale the solution? </a:t>
            </a:r>
            <a:br>
              <a:rPr lang="en-US" sz="800" dirty="0"/>
            </a:br>
            <a:r>
              <a:rPr lang="en-US" sz="800" dirty="0"/>
              <a:t>Are roles, responsibilities, decision rights, incentives, risks, and accountabilities clear and agreed?</a:t>
            </a:r>
            <a:endParaRPr lang="sv-SE" sz="800" dirty="0"/>
          </a:p>
          <a:p>
            <a:pPr>
              <a:lnSpc>
                <a:spcPct val="105000"/>
              </a:lnSpc>
              <a:spcAft>
                <a:spcPts val="100"/>
              </a:spcAft>
            </a:pPr>
            <a:r>
              <a:rPr lang="en-GB" sz="1000" b="1" dirty="0">
                <a:latin typeface="+mj-lt"/>
              </a:rPr>
              <a:t>Production and supply </a:t>
            </a:r>
          </a:p>
          <a:p>
            <a:pPr>
              <a:lnSpc>
                <a:spcPct val="105000"/>
              </a:lnSpc>
              <a:spcAft>
                <a:spcPts val="1000"/>
              </a:spcAft>
            </a:pPr>
            <a:r>
              <a:rPr lang="en-GB" sz="800" dirty="0"/>
              <a:t>Can we produce and source the solution reliably at larger scale (right quality, quantity, and timing)?</a:t>
            </a:r>
          </a:p>
          <a:p>
            <a:pPr>
              <a:lnSpc>
                <a:spcPct val="105000"/>
              </a:lnSpc>
              <a:spcAft>
                <a:spcPts val="100"/>
              </a:spcAft>
            </a:pPr>
            <a:r>
              <a:rPr lang="en-GB" sz="1000" b="1" dirty="0">
                <a:latin typeface="+mj-lt"/>
              </a:rPr>
              <a:t>Delivery systems </a:t>
            </a:r>
          </a:p>
          <a:p>
            <a:pPr>
              <a:lnSpc>
                <a:spcPct val="105000"/>
              </a:lnSpc>
              <a:spcAft>
                <a:spcPts val="900"/>
              </a:spcAft>
            </a:pPr>
            <a:r>
              <a:rPr lang="en-US" sz="800" dirty="0"/>
              <a:t>Can we reliably deliver the solution at larger scale while maintaining quality, consistency, timeliness, and accessibility? Are the necessary processes, tools, suppliers, logistics, and operating procedures in place</a:t>
            </a:r>
            <a:r>
              <a:rPr lang="en-GB" sz="800" dirty="0"/>
              <a:t>?</a:t>
            </a:r>
            <a:endParaRPr lang="sv-SE" sz="800" dirty="0"/>
          </a:p>
          <a:p>
            <a:pPr>
              <a:lnSpc>
                <a:spcPct val="105000"/>
              </a:lnSpc>
              <a:spcAft>
                <a:spcPts val="100"/>
              </a:spcAft>
            </a:pPr>
            <a:r>
              <a:rPr lang="en-GB" sz="1000" b="1" dirty="0">
                <a:latin typeface="+mj-lt"/>
              </a:rPr>
              <a:t>Quality assurance</a:t>
            </a:r>
          </a:p>
          <a:p>
            <a:pPr>
              <a:lnSpc>
                <a:spcPct val="105000"/>
              </a:lnSpc>
              <a:spcAft>
                <a:spcPts val="900"/>
              </a:spcAft>
            </a:pPr>
            <a:r>
              <a:rPr lang="en-US" sz="800" dirty="0"/>
              <a:t>Are there standards, monitoring systems, and quality assurance mechanisms to ensure the solution remains effective at scale?</a:t>
            </a:r>
            <a:endParaRPr lang="en-GB" sz="800" dirty="0"/>
          </a:p>
          <a:p>
            <a:pPr>
              <a:lnSpc>
                <a:spcPct val="105000"/>
              </a:lnSpc>
              <a:spcAft>
                <a:spcPts val="100"/>
              </a:spcAft>
            </a:pPr>
            <a:r>
              <a:rPr lang="en-GB" sz="1000" b="1" dirty="0">
                <a:latin typeface="+mj-lt"/>
              </a:rPr>
              <a:t>Training, support and service</a:t>
            </a:r>
            <a:endParaRPr lang="sv-SE" sz="1000" b="1" dirty="0">
              <a:latin typeface="+mj-lt"/>
            </a:endParaRPr>
          </a:p>
          <a:p>
            <a:pPr>
              <a:lnSpc>
                <a:spcPct val="105000"/>
              </a:lnSpc>
              <a:spcAft>
                <a:spcPts val="900"/>
              </a:spcAft>
            </a:pPr>
            <a:r>
              <a:rPr lang="en-GB" sz="800" dirty="0"/>
              <a:t>Do we have a clear understanding of what users and adopters need in terms of training, support, and service, and do we have the necessary materials and structures in place? </a:t>
            </a:r>
          </a:p>
          <a:p>
            <a:pPr>
              <a:lnSpc>
                <a:spcPct val="105000"/>
              </a:lnSpc>
              <a:spcAft>
                <a:spcPts val="100"/>
              </a:spcAft>
            </a:pPr>
            <a:r>
              <a:rPr lang="en-GB" sz="1000" b="1" dirty="0">
                <a:latin typeface="+mj-lt"/>
              </a:rPr>
              <a:t>Continuous improvement and adaptation</a:t>
            </a:r>
            <a:r>
              <a:rPr lang="sv-SE" sz="1000" b="1" dirty="0">
                <a:latin typeface="+mj-lt"/>
              </a:rPr>
              <a:t> </a:t>
            </a:r>
          </a:p>
          <a:p>
            <a:pPr>
              <a:lnSpc>
                <a:spcPct val="105000"/>
              </a:lnSpc>
              <a:spcAft>
                <a:spcPts val="900"/>
              </a:spcAft>
            </a:pPr>
            <a:r>
              <a:rPr lang="en-US" sz="800" dirty="0"/>
              <a:t>Do we have mechanisms to collect data, gather feedback, learn from implementation, and improve the solution as it scales to new users, sites, or contexts</a:t>
            </a:r>
            <a:r>
              <a:rPr lang="en-GB" sz="800" dirty="0"/>
              <a:t>?</a:t>
            </a:r>
          </a:p>
          <a:p>
            <a:pPr>
              <a:lnSpc>
                <a:spcPct val="105000"/>
              </a:lnSpc>
              <a:spcAft>
                <a:spcPts val="100"/>
              </a:spcAft>
            </a:pPr>
            <a:r>
              <a:rPr lang="en-GB" sz="1000" b="1" dirty="0">
                <a:latin typeface="+mj-lt"/>
              </a:rPr>
              <a:t>Communication and awareness</a:t>
            </a:r>
          </a:p>
          <a:p>
            <a:pPr>
              <a:lnSpc>
                <a:spcPct val="105000"/>
              </a:lnSpc>
              <a:spcAft>
                <a:spcPts val="900"/>
              </a:spcAft>
            </a:pPr>
            <a:r>
              <a:rPr lang="en-US" sz="800" dirty="0"/>
              <a:t>Do we have a clear strategy and materials to build awareness, trust, motivation, and commitment among users and adopters? Do we understand what changes are required for adoption?</a:t>
            </a:r>
          </a:p>
          <a:p>
            <a:pPr>
              <a:lnSpc>
                <a:spcPct val="105000"/>
              </a:lnSpc>
              <a:spcAft>
                <a:spcPts val="100"/>
              </a:spcAft>
            </a:pPr>
            <a:r>
              <a:rPr lang="en-GB" sz="1000" b="1" dirty="0">
                <a:latin typeface="+mj-lt"/>
              </a:rPr>
              <a:t>Risks and ethical considerations</a:t>
            </a:r>
            <a:endParaRPr lang="sv-SE" sz="1000" b="1" dirty="0">
              <a:latin typeface="+mj-lt"/>
            </a:endParaRPr>
          </a:p>
          <a:p>
            <a:pPr>
              <a:lnSpc>
                <a:spcPct val="105000"/>
              </a:lnSpc>
              <a:spcAft>
                <a:spcPts val="900"/>
              </a:spcAft>
            </a:pPr>
            <a:r>
              <a:rPr lang="en-US" sz="800" dirty="0"/>
              <a:t>Have we identified the potential ethical concerns and risks that may arise while scaling </a:t>
            </a:r>
            <a:r>
              <a:rPr lang="en-GB" sz="800" dirty="0"/>
              <a:t>and how can we reduce or manage them?</a:t>
            </a:r>
            <a:endParaRPr lang="sv-SE" sz="800" dirty="0"/>
          </a:p>
        </p:txBody>
      </p:sp>
      <p:sp>
        <p:nvSpPr>
          <p:cNvPr id="17" name="Oval 16">
            <a:extLst>
              <a:ext uri="{FF2B5EF4-FFF2-40B4-BE49-F238E27FC236}">
                <a16:creationId xmlns:a16="http://schemas.microsoft.com/office/drawing/2014/main" id="{50F45F40-FE92-7BCB-ACFE-38A777F9CD1F}"/>
              </a:ext>
            </a:extLst>
          </p:cNvPr>
          <p:cNvSpPr/>
          <p:nvPr/>
        </p:nvSpPr>
        <p:spPr>
          <a:xfrm>
            <a:off x="349919" y="4221519"/>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9CBA1372-320E-B71D-5122-9F60F3F8DBD6}"/>
              </a:ext>
            </a:extLst>
          </p:cNvPr>
          <p:cNvSpPr/>
          <p:nvPr/>
        </p:nvSpPr>
        <p:spPr>
          <a:xfrm>
            <a:off x="349919" y="5525884"/>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46023696-3B2F-1D90-8696-095F04B9ABFD}"/>
              </a:ext>
            </a:extLst>
          </p:cNvPr>
          <p:cNvSpPr/>
          <p:nvPr/>
        </p:nvSpPr>
        <p:spPr>
          <a:xfrm>
            <a:off x="8151769" y="3852583"/>
            <a:ext cx="174172" cy="174172"/>
          </a:xfrm>
          <a:prstGeom prst="ellipse">
            <a:avLst/>
          </a:prstGeom>
          <a:solidFill>
            <a:schemeClr val="bg1"/>
          </a:solidFill>
          <a:ln>
            <a:solidFill>
              <a:srgbClr val="51EA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E6781039-7C85-E6E0-0467-EF747154583D}"/>
              </a:ext>
            </a:extLst>
          </p:cNvPr>
          <p:cNvGrpSpPr/>
          <p:nvPr/>
        </p:nvGrpSpPr>
        <p:grpSpPr>
          <a:xfrm>
            <a:off x="8420494" y="283604"/>
            <a:ext cx="3345315" cy="5511676"/>
            <a:chOff x="8175812" y="1354122"/>
            <a:chExt cx="3589156" cy="4326666"/>
          </a:xfrm>
        </p:grpSpPr>
        <p:cxnSp>
          <p:nvCxnSpPr>
            <p:cNvPr id="47" name="Straight Connector 46">
              <a:extLst>
                <a:ext uri="{FF2B5EF4-FFF2-40B4-BE49-F238E27FC236}">
                  <a16:creationId xmlns:a16="http://schemas.microsoft.com/office/drawing/2014/main" id="{C8E5CAD9-4A39-E89A-591A-C3E2F396F5E2}"/>
                </a:ext>
              </a:extLst>
            </p:cNvPr>
            <p:cNvCxnSpPr>
              <a:cxnSpLocks/>
            </p:cNvCxnSpPr>
            <p:nvPr/>
          </p:nvCxnSpPr>
          <p:spPr>
            <a:xfrm flipV="1">
              <a:off x="8175812" y="1354122"/>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4BCBEE2-5B21-4C95-95E1-B37EF5163D1E}"/>
                </a:ext>
              </a:extLst>
            </p:cNvPr>
            <p:cNvCxnSpPr>
              <a:cxnSpLocks/>
            </p:cNvCxnSpPr>
            <p:nvPr/>
          </p:nvCxnSpPr>
          <p:spPr>
            <a:xfrm flipV="1">
              <a:off x="8175812" y="1752953"/>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7E58BD0-2C13-07F0-F992-12B9A65AD70B}"/>
                </a:ext>
              </a:extLst>
            </p:cNvPr>
            <p:cNvCxnSpPr>
              <a:cxnSpLocks/>
            </p:cNvCxnSpPr>
            <p:nvPr/>
          </p:nvCxnSpPr>
          <p:spPr>
            <a:xfrm flipV="1">
              <a:off x="8175812" y="2179389"/>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A5D2225-321F-BCA3-BB15-A91B9D516417}"/>
                </a:ext>
              </a:extLst>
            </p:cNvPr>
            <p:cNvCxnSpPr>
              <a:cxnSpLocks/>
            </p:cNvCxnSpPr>
            <p:nvPr/>
          </p:nvCxnSpPr>
          <p:spPr>
            <a:xfrm flipV="1">
              <a:off x="8175812" y="3129954"/>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D9D2C191-6E31-5D69-DAE8-C900F65E7E14}"/>
                </a:ext>
              </a:extLst>
            </p:cNvPr>
            <p:cNvCxnSpPr>
              <a:cxnSpLocks/>
            </p:cNvCxnSpPr>
            <p:nvPr/>
          </p:nvCxnSpPr>
          <p:spPr>
            <a:xfrm flipV="1">
              <a:off x="8175812" y="3667012"/>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C6BD3A0-AE82-1872-6ECD-6951A8DCFBC0}"/>
                </a:ext>
              </a:extLst>
            </p:cNvPr>
            <p:cNvCxnSpPr>
              <a:cxnSpLocks/>
            </p:cNvCxnSpPr>
            <p:nvPr/>
          </p:nvCxnSpPr>
          <p:spPr>
            <a:xfrm flipV="1">
              <a:off x="8175812" y="4095934"/>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DAED1227-A130-0076-9E8D-EA03DAEFEA6F}"/>
                </a:ext>
              </a:extLst>
            </p:cNvPr>
            <p:cNvCxnSpPr>
              <a:cxnSpLocks/>
            </p:cNvCxnSpPr>
            <p:nvPr/>
          </p:nvCxnSpPr>
          <p:spPr>
            <a:xfrm flipV="1">
              <a:off x="8175812" y="4618206"/>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82B72E2-6F2B-3244-8E75-FE44146843FA}"/>
                </a:ext>
              </a:extLst>
            </p:cNvPr>
            <p:cNvCxnSpPr>
              <a:cxnSpLocks/>
            </p:cNvCxnSpPr>
            <p:nvPr/>
          </p:nvCxnSpPr>
          <p:spPr>
            <a:xfrm flipV="1">
              <a:off x="8175812" y="5679231"/>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85" name="Group 84">
            <a:extLst>
              <a:ext uri="{FF2B5EF4-FFF2-40B4-BE49-F238E27FC236}">
                <a16:creationId xmlns:a16="http://schemas.microsoft.com/office/drawing/2014/main" id="{A2900144-9494-278C-CF7B-2880C0CE0FAF}"/>
              </a:ext>
            </a:extLst>
          </p:cNvPr>
          <p:cNvGrpSpPr/>
          <p:nvPr/>
        </p:nvGrpSpPr>
        <p:grpSpPr>
          <a:xfrm>
            <a:off x="4681351" y="3423822"/>
            <a:ext cx="2958353" cy="2164977"/>
            <a:chOff x="4713194" y="3423822"/>
            <a:chExt cx="2823882" cy="2164977"/>
          </a:xfrm>
        </p:grpSpPr>
        <p:cxnSp>
          <p:nvCxnSpPr>
            <p:cNvPr id="75" name="Straight Connector 74">
              <a:extLst>
                <a:ext uri="{FF2B5EF4-FFF2-40B4-BE49-F238E27FC236}">
                  <a16:creationId xmlns:a16="http://schemas.microsoft.com/office/drawing/2014/main" id="{BB5591C9-9E14-8345-28B4-263581D9E895}"/>
                </a:ext>
              </a:extLst>
            </p:cNvPr>
            <p:cNvCxnSpPr>
              <a:cxnSpLocks/>
            </p:cNvCxnSpPr>
            <p:nvPr/>
          </p:nvCxnSpPr>
          <p:spPr>
            <a:xfrm>
              <a:off x="4713194" y="3423822"/>
              <a:ext cx="2823882"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539B3294-186A-3F7B-A3F1-CDF4A10705F7}"/>
                </a:ext>
              </a:extLst>
            </p:cNvPr>
            <p:cNvCxnSpPr>
              <a:cxnSpLocks/>
            </p:cNvCxnSpPr>
            <p:nvPr/>
          </p:nvCxnSpPr>
          <p:spPr>
            <a:xfrm>
              <a:off x="4713194" y="4129793"/>
              <a:ext cx="2823882"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849BEAF-78F4-C126-30EE-618D4F81C340}"/>
                </a:ext>
              </a:extLst>
            </p:cNvPr>
            <p:cNvCxnSpPr>
              <a:cxnSpLocks/>
            </p:cNvCxnSpPr>
            <p:nvPr/>
          </p:nvCxnSpPr>
          <p:spPr>
            <a:xfrm>
              <a:off x="4713194" y="4855934"/>
              <a:ext cx="2823882"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F7406351-E3F5-D72C-44D2-DBCE947A7269}"/>
                </a:ext>
              </a:extLst>
            </p:cNvPr>
            <p:cNvCxnSpPr>
              <a:cxnSpLocks/>
            </p:cNvCxnSpPr>
            <p:nvPr/>
          </p:nvCxnSpPr>
          <p:spPr>
            <a:xfrm>
              <a:off x="4713194" y="5588799"/>
              <a:ext cx="2823882"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grpSp>
      <p:cxnSp>
        <p:nvCxnSpPr>
          <p:cNvPr id="89" name="Straight Connector 88">
            <a:extLst>
              <a:ext uri="{FF2B5EF4-FFF2-40B4-BE49-F238E27FC236}">
                <a16:creationId xmlns:a16="http://schemas.microsoft.com/office/drawing/2014/main" id="{98D49083-5F66-5293-B6F7-7D45ADA6BF06}"/>
              </a:ext>
            </a:extLst>
          </p:cNvPr>
          <p:cNvCxnSpPr>
            <a:cxnSpLocks/>
          </p:cNvCxnSpPr>
          <p:nvPr/>
        </p:nvCxnSpPr>
        <p:spPr>
          <a:xfrm>
            <a:off x="605417" y="4741636"/>
            <a:ext cx="3255665"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BC05C8E-DE2B-F678-5511-22291DED8747}"/>
              </a:ext>
            </a:extLst>
          </p:cNvPr>
          <p:cNvCxnSpPr>
            <a:cxnSpLocks/>
          </p:cNvCxnSpPr>
          <p:nvPr/>
        </p:nvCxnSpPr>
        <p:spPr>
          <a:xfrm>
            <a:off x="605417" y="5467777"/>
            <a:ext cx="3255665"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74006849-67B2-0C78-4C9F-BED7D80BE462}"/>
              </a:ext>
            </a:extLst>
          </p:cNvPr>
          <p:cNvSpPr txBox="1"/>
          <p:nvPr/>
        </p:nvSpPr>
        <p:spPr>
          <a:xfrm>
            <a:off x="515338" y="1971899"/>
            <a:ext cx="2241911" cy="814005"/>
          </a:xfrm>
          <a:prstGeom prst="rect">
            <a:avLst/>
          </a:prstGeom>
          <a:noFill/>
        </p:spPr>
        <p:txBody>
          <a:bodyPr wrap="square" lIns="0" tIns="0" rIns="0" bIns="0" rtlCol="0">
            <a:spAutoFit/>
          </a:bodyPr>
          <a:lstStyle/>
          <a:p>
            <a:pPr>
              <a:lnSpc>
                <a:spcPct val="120000"/>
              </a:lnSpc>
            </a:pPr>
            <a:r>
              <a:rPr lang="en-US" sz="900" noProof="1"/>
              <a:t>Which of the 19 elements could be of importance to address in the process of scaling our solution? Select the ones relevant to consider for your project and solution. </a:t>
            </a:r>
          </a:p>
        </p:txBody>
      </p:sp>
      <p:sp>
        <p:nvSpPr>
          <p:cNvPr id="102" name="Rounded Rectangle 101">
            <a:extLst>
              <a:ext uri="{FF2B5EF4-FFF2-40B4-BE49-F238E27FC236}">
                <a16:creationId xmlns:a16="http://schemas.microsoft.com/office/drawing/2014/main" id="{42A23498-8D63-30D1-E64E-2190E97F9EE3}"/>
              </a:ext>
            </a:extLst>
          </p:cNvPr>
          <p:cNvSpPr/>
          <p:nvPr/>
        </p:nvSpPr>
        <p:spPr>
          <a:xfrm>
            <a:off x="3313565" y="732653"/>
            <a:ext cx="1197042" cy="1297177"/>
          </a:xfrm>
          <a:prstGeom prst="roundRect">
            <a:avLst>
              <a:gd name="adj" fmla="val 555"/>
            </a:avLst>
          </a:prstGeom>
          <a:noFill/>
          <a:ln w="6350">
            <a:solidFill>
              <a:srgbClr val="52EAB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grpSp>
        <p:nvGrpSpPr>
          <p:cNvPr id="103" name="Group 102">
            <a:extLst>
              <a:ext uri="{FF2B5EF4-FFF2-40B4-BE49-F238E27FC236}">
                <a16:creationId xmlns:a16="http://schemas.microsoft.com/office/drawing/2014/main" id="{C43E4722-EF86-67F0-45DE-B874D0F9C78C}"/>
              </a:ext>
            </a:extLst>
          </p:cNvPr>
          <p:cNvGrpSpPr/>
          <p:nvPr/>
        </p:nvGrpSpPr>
        <p:grpSpPr>
          <a:xfrm>
            <a:off x="3486909" y="836520"/>
            <a:ext cx="243389" cy="243389"/>
            <a:chOff x="335054" y="256697"/>
            <a:chExt cx="243389" cy="243389"/>
          </a:xfrm>
        </p:grpSpPr>
        <p:sp>
          <p:nvSpPr>
            <p:cNvPr id="107" name="Oval 106">
              <a:extLst>
                <a:ext uri="{FF2B5EF4-FFF2-40B4-BE49-F238E27FC236}">
                  <a16:creationId xmlns:a16="http://schemas.microsoft.com/office/drawing/2014/main" id="{6C14A24D-409A-D6B8-4BFD-DDE432648CE7}"/>
                </a:ext>
              </a:extLst>
            </p:cNvPr>
            <p:cNvSpPr/>
            <p:nvPr/>
          </p:nvSpPr>
          <p:spPr>
            <a:xfrm>
              <a:off x="369426" y="301036"/>
              <a:ext cx="174172" cy="1741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8" name="Graphic 107" descr="Badge Tick1 with solid fill">
              <a:extLst>
                <a:ext uri="{FF2B5EF4-FFF2-40B4-BE49-F238E27FC236}">
                  <a16:creationId xmlns:a16="http://schemas.microsoft.com/office/drawing/2014/main" id="{AE7AD425-6C0F-10BC-05B7-A51D4409E83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35054" y="256697"/>
              <a:ext cx="243389" cy="243389"/>
            </a:xfrm>
            <a:prstGeom prst="rect">
              <a:avLst/>
            </a:prstGeom>
          </p:spPr>
        </p:pic>
      </p:grpSp>
      <p:sp>
        <p:nvSpPr>
          <p:cNvPr id="109" name="TextBox 108">
            <a:extLst>
              <a:ext uri="{FF2B5EF4-FFF2-40B4-BE49-F238E27FC236}">
                <a16:creationId xmlns:a16="http://schemas.microsoft.com/office/drawing/2014/main" id="{9C8C0A51-28C5-1F42-E761-C3DEE926841E}"/>
              </a:ext>
            </a:extLst>
          </p:cNvPr>
          <p:cNvSpPr txBox="1"/>
          <p:nvPr/>
        </p:nvSpPr>
        <p:spPr>
          <a:xfrm>
            <a:off x="3565384" y="1132745"/>
            <a:ext cx="857468" cy="723531"/>
          </a:xfrm>
          <a:prstGeom prst="rect">
            <a:avLst/>
          </a:prstGeom>
          <a:noFill/>
        </p:spPr>
        <p:txBody>
          <a:bodyPr wrap="square" lIns="0" tIns="0" rIns="0" bIns="0" rtlCol="0">
            <a:spAutoFit/>
          </a:bodyPr>
          <a:lstStyle/>
          <a:p>
            <a:pPr>
              <a:lnSpc>
                <a:spcPct val="120000"/>
              </a:lnSpc>
            </a:pPr>
            <a:r>
              <a:rPr lang="en-US" sz="800" noProof="1"/>
              <a:t>Grab and drag this checkmark to select the elements you choose to address</a:t>
            </a:r>
          </a:p>
        </p:txBody>
      </p:sp>
      <p:cxnSp>
        <p:nvCxnSpPr>
          <p:cNvPr id="127" name="Elbow Connector 126">
            <a:extLst>
              <a:ext uri="{FF2B5EF4-FFF2-40B4-BE49-F238E27FC236}">
                <a16:creationId xmlns:a16="http://schemas.microsoft.com/office/drawing/2014/main" id="{5A6E49CD-5ED7-1A50-FA4E-EC6EBF93176D}"/>
              </a:ext>
            </a:extLst>
          </p:cNvPr>
          <p:cNvCxnSpPr>
            <a:cxnSpLocks/>
          </p:cNvCxnSpPr>
          <p:nvPr/>
        </p:nvCxnSpPr>
        <p:spPr>
          <a:xfrm rot="5400000" flipH="1" flipV="1">
            <a:off x="2874200" y="840872"/>
            <a:ext cx="2567185" cy="2052269"/>
          </a:xfrm>
          <a:prstGeom prst="bentConnector3">
            <a:avLst>
              <a:gd name="adj1" fmla="val 100023"/>
            </a:avLst>
          </a:prstGeom>
          <a:ln>
            <a:solidFill>
              <a:srgbClr val="464E8E"/>
            </a:solidFill>
          </a:ln>
        </p:spPr>
        <p:style>
          <a:lnRef idx="1">
            <a:schemeClr val="accent1"/>
          </a:lnRef>
          <a:fillRef idx="0">
            <a:schemeClr val="accent1"/>
          </a:fillRef>
          <a:effectRef idx="0">
            <a:schemeClr val="accent1"/>
          </a:effectRef>
          <a:fontRef idx="minor">
            <a:schemeClr val="tx1"/>
          </a:fontRef>
        </p:style>
      </p:cxnSp>
      <p:cxnSp>
        <p:nvCxnSpPr>
          <p:cNvPr id="158" name="Elbow Connector 157">
            <a:extLst>
              <a:ext uri="{FF2B5EF4-FFF2-40B4-BE49-F238E27FC236}">
                <a16:creationId xmlns:a16="http://schemas.microsoft.com/office/drawing/2014/main" id="{71764D8B-238F-581B-EB21-E47A942FF400}"/>
              </a:ext>
            </a:extLst>
          </p:cNvPr>
          <p:cNvCxnSpPr>
            <a:cxnSpLocks/>
          </p:cNvCxnSpPr>
          <p:nvPr/>
        </p:nvCxnSpPr>
        <p:spPr>
          <a:xfrm flipV="1">
            <a:off x="4681351" y="1852806"/>
            <a:ext cx="580240" cy="539579"/>
          </a:xfrm>
          <a:prstGeom prst="bentConnector3">
            <a:avLst>
              <a:gd name="adj1" fmla="val -985"/>
            </a:avLst>
          </a:prstGeom>
          <a:ln>
            <a:solidFill>
              <a:srgbClr val="464E8E"/>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C5974DC3-41D7-3FD2-BAB9-BBC21513165A}"/>
              </a:ext>
            </a:extLst>
          </p:cNvPr>
          <p:cNvCxnSpPr>
            <a:cxnSpLocks/>
          </p:cNvCxnSpPr>
          <p:nvPr/>
        </p:nvCxnSpPr>
        <p:spPr>
          <a:xfrm>
            <a:off x="6674611" y="854532"/>
            <a:ext cx="1322067"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BBAF04E-BF59-E53C-D72E-0F845F56A25B}"/>
              </a:ext>
            </a:extLst>
          </p:cNvPr>
          <p:cNvGrpSpPr/>
          <p:nvPr/>
        </p:nvGrpSpPr>
        <p:grpSpPr>
          <a:xfrm>
            <a:off x="4999649" y="321951"/>
            <a:ext cx="1778451" cy="1710722"/>
            <a:chOff x="4999649" y="321951"/>
            <a:chExt cx="1778451" cy="1710722"/>
          </a:xfrm>
        </p:grpSpPr>
        <p:sp>
          <p:nvSpPr>
            <p:cNvPr id="7" name="Free Form 11">
              <a:extLst>
                <a:ext uri="{FF2B5EF4-FFF2-40B4-BE49-F238E27FC236}">
                  <a16:creationId xmlns:a16="http://schemas.microsoft.com/office/drawing/2014/main" id="{072FFA1F-E813-7D36-7A52-BC44CF0E25B9}"/>
                </a:ext>
              </a:extLst>
            </p:cNvPr>
            <p:cNvSpPr/>
            <p:nvPr/>
          </p:nvSpPr>
          <p:spPr>
            <a:xfrm>
              <a:off x="5153393" y="485896"/>
              <a:ext cx="1624707" cy="1493486"/>
            </a:xfrm>
            <a:custGeom>
              <a:avLst/>
              <a:gdLst/>
              <a:ahLst/>
              <a:cxnLst/>
              <a:rect l="0" t="0" r="0" b="0"/>
              <a:pathLst>
                <a:path w="3295840" h="3029648">
                  <a:moveTo>
                    <a:pt x="5448" y="1246670"/>
                  </a:moveTo>
                  <a:cubicBezTo>
                    <a:pt x="0" y="2054428"/>
                    <a:pt x="526059" y="2724454"/>
                    <a:pt x="1333093" y="2855429"/>
                  </a:cubicBezTo>
                  <a:cubicBezTo>
                    <a:pt x="2389238" y="3029648"/>
                    <a:pt x="3295840" y="2117534"/>
                    <a:pt x="2853156" y="1079639"/>
                  </a:cubicBezTo>
                  <a:cubicBezTo>
                    <a:pt x="2595816" y="468985"/>
                    <a:pt x="1927466" y="73456"/>
                    <a:pt x="1289646" y="17805"/>
                  </a:cubicBezTo>
                  <a:cubicBezTo>
                    <a:pt x="1096695" y="0"/>
                    <a:pt x="896658" y="15493"/>
                    <a:pt x="715619" y="83502"/>
                  </a:cubicBezTo>
                  <a:cubicBezTo>
                    <a:pt x="241541" y="254901"/>
                    <a:pt x="761" y="753313"/>
                    <a:pt x="5460" y="1244066"/>
                  </a:cubicBezTo>
                  <a:close/>
                </a:path>
              </a:pathLst>
            </a:custGeom>
            <a:solidFill>
              <a:srgbClr val="53EABE">
                <a:alpha val="69999"/>
              </a:srgbClr>
            </a:solidFill>
            <a:ln w="12700" cap="flat" cmpd="sng">
              <a:noFill/>
              <a:prstDash val="solid"/>
              <a:miter lim="800000"/>
            </a:ln>
          </p:spPr>
          <p:txBody>
            <a:bodyPr anchor="ctr">
              <a:spAutoFit/>
            </a:bodyPr>
            <a:lstStyle/>
            <a:p>
              <a:pPr algn="ctr"/>
              <a:endParaRPr lang="en-US" noProof="1"/>
            </a:p>
          </p:txBody>
        </p:sp>
        <p:sp>
          <p:nvSpPr>
            <p:cNvPr id="10" name="Free Form 4">
              <a:extLst>
                <a:ext uri="{FF2B5EF4-FFF2-40B4-BE49-F238E27FC236}">
                  <a16:creationId xmlns:a16="http://schemas.microsoft.com/office/drawing/2014/main" id="{B2CEE748-C9F0-C236-B7DA-DFA31A53181C}"/>
                </a:ext>
              </a:extLst>
            </p:cNvPr>
            <p:cNvSpPr/>
            <p:nvPr/>
          </p:nvSpPr>
          <p:spPr>
            <a:xfrm>
              <a:off x="4999649" y="321951"/>
              <a:ext cx="1710714" cy="1710722"/>
            </a:xfrm>
            <a:custGeom>
              <a:avLst/>
              <a:gdLst/>
              <a:ahLst/>
              <a:cxnLst/>
              <a:rect l="0" t="0" r="0" b="0"/>
              <a:pathLst>
                <a:path w="3470313" h="3470325">
                  <a:moveTo>
                    <a:pt x="3470313" y="1735162"/>
                  </a:moveTo>
                  <a:cubicBezTo>
                    <a:pt x="3470313" y="776858"/>
                    <a:pt x="2693454" y="0"/>
                    <a:pt x="1735150" y="0"/>
                  </a:cubicBezTo>
                  <a:cubicBezTo>
                    <a:pt x="776858" y="0"/>
                    <a:pt x="0" y="776858"/>
                    <a:pt x="0" y="1735162"/>
                  </a:cubicBezTo>
                  <a:cubicBezTo>
                    <a:pt x="0" y="2693466"/>
                    <a:pt x="776858" y="3470325"/>
                    <a:pt x="1735150" y="3470325"/>
                  </a:cubicBezTo>
                  <a:cubicBezTo>
                    <a:pt x="2693454" y="3470325"/>
                    <a:pt x="3470313" y="2693466"/>
                    <a:pt x="3470313" y="1735162"/>
                  </a:cubicBezTo>
                  <a:close/>
                </a:path>
              </a:pathLst>
            </a:custGeom>
            <a:noFill/>
            <a:ln w="19050" cap="flat" cmpd="sng">
              <a:solidFill>
                <a:srgbClr val="52EABF"/>
              </a:solidFill>
              <a:prstDash val="solid"/>
              <a:miter lim="800000"/>
            </a:ln>
          </p:spPr>
          <p:txBody>
            <a:bodyPr anchor="ctr">
              <a:spAutoFit/>
            </a:bodyPr>
            <a:lstStyle/>
            <a:p>
              <a:pPr algn="ctr"/>
              <a:endParaRPr lang="en-US" noProof="1"/>
            </a:p>
          </p:txBody>
        </p:sp>
        <p:sp>
          <p:nvSpPr>
            <p:cNvPr id="11" name="Free Form 20">
              <a:extLst>
                <a:ext uri="{FF2B5EF4-FFF2-40B4-BE49-F238E27FC236}">
                  <a16:creationId xmlns:a16="http://schemas.microsoft.com/office/drawing/2014/main" id="{BFD8528C-E718-49B6-D5FA-CF8EE3E178D6}"/>
                </a:ext>
              </a:extLst>
            </p:cNvPr>
            <p:cNvSpPr/>
            <p:nvPr/>
          </p:nvSpPr>
          <p:spPr>
            <a:xfrm>
              <a:off x="5124821" y="526604"/>
              <a:ext cx="148132" cy="148118"/>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51EABF"/>
            </a:solidFill>
            <a:ln w="41275" cap="flat" cmpd="sng">
              <a:solidFill>
                <a:srgbClr val="FFFFFF"/>
              </a:solidFill>
              <a:prstDash val="solid"/>
              <a:miter lim="800000"/>
            </a:ln>
          </p:spPr>
          <p:txBody>
            <a:bodyPr wrap="square" anchor="ctr">
              <a:spAutoFit/>
            </a:bodyPr>
            <a:lstStyle/>
            <a:p>
              <a:pPr algn="ctr"/>
              <a:endParaRPr lang="en-US" noProof="1"/>
            </a:p>
          </p:txBody>
        </p:sp>
        <p:sp>
          <p:nvSpPr>
            <p:cNvPr id="13" name="Free Form 20">
              <a:extLst>
                <a:ext uri="{FF2B5EF4-FFF2-40B4-BE49-F238E27FC236}">
                  <a16:creationId xmlns:a16="http://schemas.microsoft.com/office/drawing/2014/main" id="{05CF1286-B7E4-AA8B-417A-4D98A37A6A4B}"/>
                </a:ext>
              </a:extLst>
            </p:cNvPr>
            <p:cNvSpPr/>
            <p:nvPr/>
          </p:nvSpPr>
          <p:spPr>
            <a:xfrm>
              <a:off x="5219221" y="1777266"/>
              <a:ext cx="148132" cy="148118"/>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51EABF"/>
            </a:solidFill>
            <a:ln w="41275" cap="flat" cmpd="sng">
              <a:solidFill>
                <a:srgbClr val="FFFFFF"/>
              </a:solidFill>
              <a:prstDash val="solid"/>
              <a:miter lim="800000"/>
            </a:ln>
          </p:spPr>
          <p:txBody>
            <a:bodyPr wrap="square" anchor="ctr">
              <a:spAutoFit/>
            </a:bodyPr>
            <a:lstStyle/>
            <a:p>
              <a:pPr algn="ctr"/>
              <a:endParaRPr lang="en-US" noProof="1"/>
            </a:p>
          </p:txBody>
        </p:sp>
        <p:sp>
          <p:nvSpPr>
            <p:cNvPr id="14" name="Free Form 20">
              <a:extLst>
                <a:ext uri="{FF2B5EF4-FFF2-40B4-BE49-F238E27FC236}">
                  <a16:creationId xmlns:a16="http://schemas.microsoft.com/office/drawing/2014/main" id="{774AFFC9-9367-F382-23A6-619B24C46A52}"/>
                </a:ext>
              </a:extLst>
            </p:cNvPr>
            <p:cNvSpPr/>
            <p:nvPr/>
          </p:nvSpPr>
          <p:spPr>
            <a:xfrm>
              <a:off x="6587098" y="803969"/>
              <a:ext cx="148132" cy="148118"/>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51EABF"/>
            </a:solidFill>
            <a:ln w="41275" cap="flat" cmpd="sng">
              <a:solidFill>
                <a:srgbClr val="FFFFFF"/>
              </a:solidFill>
              <a:prstDash val="solid"/>
              <a:miter lim="800000"/>
            </a:ln>
          </p:spPr>
          <p:txBody>
            <a:bodyPr wrap="square" anchor="ctr">
              <a:spAutoFit/>
            </a:bodyPr>
            <a:lstStyle/>
            <a:p>
              <a:pPr algn="ctr"/>
              <a:endParaRPr lang="en-US" noProof="1"/>
            </a:p>
          </p:txBody>
        </p:sp>
        <p:sp>
          <p:nvSpPr>
            <p:cNvPr id="15" name="TextBox 14">
              <a:extLst>
                <a:ext uri="{FF2B5EF4-FFF2-40B4-BE49-F238E27FC236}">
                  <a16:creationId xmlns:a16="http://schemas.microsoft.com/office/drawing/2014/main" id="{DD5DFC41-2937-8423-E40F-33EF68BA8B31}"/>
                </a:ext>
              </a:extLst>
            </p:cNvPr>
            <p:cNvSpPr txBox="1"/>
            <p:nvPr/>
          </p:nvSpPr>
          <p:spPr>
            <a:xfrm>
              <a:off x="5510641" y="1123318"/>
              <a:ext cx="721177" cy="380480"/>
            </a:xfrm>
            <a:prstGeom prst="rect">
              <a:avLst/>
            </a:prstGeom>
            <a:noFill/>
          </p:spPr>
          <p:txBody>
            <a:bodyPr wrap="square" lIns="0" tIns="36000" rIns="0" bIns="36000" rtlCol="0">
              <a:spAutoFit/>
            </a:bodyPr>
            <a:lstStyle/>
            <a:p>
              <a:pPr algn="ctr">
                <a:spcBef>
                  <a:spcPts val="1000"/>
                </a:spcBef>
              </a:pPr>
              <a:r>
                <a:rPr lang="en-US" sz="1000" b="1" noProof="1">
                  <a:latin typeface="+mj-lt"/>
                </a:rPr>
                <a:t>Enabling structures</a:t>
              </a:r>
            </a:p>
          </p:txBody>
        </p:sp>
        <p:grpSp>
          <p:nvGrpSpPr>
            <p:cNvPr id="18" name="Group 17">
              <a:extLst>
                <a:ext uri="{FF2B5EF4-FFF2-40B4-BE49-F238E27FC236}">
                  <a16:creationId xmlns:a16="http://schemas.microsoft.com/office/drawing/2014/main" id="{9D4F47FD-50E6-AE4A-9A15-09F560C489D1}"/>
                </a:ext>
              </a:extLst>
            </p:cNvPr>
            <p:cNvGrpSpPr/>
            <p:nvPr/>
          </p:nvGrpSpPr>
          <p:grpSpPr>
            <a:xfrm>
              <a:off x="5740156" y="854532"/>
              <a:ext cx="244730" cy="244741"/>
              <a:chOff x="8598515" y="5170905"/>
              <a:chExt cx="310146" cy="310160"/>
            </a:xfrm>
          </p:grpSpPr>
          <p:sp>
            <p:nvSpPr>
              <p:cNvPr id="19" name="Free Form 20">
                <a:extLst>
                  <a:ext uri="{FF2B5EF4-FFF2-40B4-BE49-F238E27FC236}">
                    <a16:creationId xmlns:a16="http://schemas.microsoft.com/office/drawing/2014/main" id="{6497BBA3-1F98-33F2-FF41-CC8B1A2ADA74}"/>
                  </a:ext>
                </a:extLst>
              </p:cNvPr>
              <p:cNvSpPr/>
              <p:nvPr/>
            </p:nvSpPr>
            <p:spPr>
              <a:xfrm>
                <a:off x="8598515" y="5170905"/>
                <a:ext cx="310146" cy="310160"/>
              </a:xfrm>
              <a:custGeom>
                <a:avLst/>
                <a:gdLst/>
                <a:ahLst/>
                <a:cxnLst/>
                <a:rect l="0" t="0" r="0" b="0"/>
                <a:pathLst>
                  <a:path w="310146" h="310159">
                    <a:moveTo>
                      <a:pt x="310146" y="155079"/>
                    </a:moveTo>
                    <a:cubicBezTo>
                      <a:pt x="310146" y="240728"/>
                      <a:pt x="240715" y="310159"/>
                      <a:pt x="155067" y="310159"/>
                    </a:cubicBezTo>
                    <a:cubicBezTo>
                      <a:pt x="69430" y="310159"/>
                      <a:pt x="0" y="240728"/>
                      <a:pt x="0" y="155079"/>
                    </a:cubicBezTo>
                    <a:cubicBezTo>
                      <a:pt x="0" y="69430"/>
                      <a:pt x="69430" y="0"/>
                      <a:pt x="155067" y="0"/>
                    </a:cubicBezTo>
                    <a:cubicBezTo>
                      <a:pt x="240715" y="0"/>
                      <a:pt x="310146" y="69430"/>
                      <a:pt x="310146" y="155079"/>
                    </a:cubicBezTo>
                    <a:close/>
                  </a:path>
                </a:pathLst>
              </a:custGeom>
              <a:noFill/>
              <a:ln w="6350" cap="rnd" cmpd="sng">
                <a:solidFill>
                  <a:srgbClr val="000000">
                    <a:alpha val="100000"/>
                  </a:srgbClr>
                </a:solidFill>
                <a:prstDash val="solid"/>
                <a:miter lim="800000"/>
              </a:ln>
            </p:spPr>
            <p:txBody>
              <a:bodyPr wrap="square" anchor="ctr">
                <a:spAutoFit/>
              </a:bodyPr>
              <a:lstStyle/>
              <a:p>
                <a:pPr algn="ctr"/>
                <a:endParaRPr lang="en-US" noProof="1"/>
              </a:p>
            </p:txBody>
          </p:sp>
          <p:sp>
            <p:nvSpPr>
              <p:cNvPr id="21" name="Free Form 21">
                <a:extLst>
                  <a:ext uri="{FF2B5EF4-FFF2-40B4-BE49-F238E27FC236}">
                    <a16:creationId xmlns:a16="http://schemas.microsoft.com/office/drawing/2014/main" id="{499B21F6-D4AF-68A2-4A70-F94455C61AF9}"/>
                  </a:ext>
                </a:extLst>
              </p:cNvPr>
              <p:cNvSpPr/>
              <p:nvPr/>
            </p:nvSpPr>
            <p:spPr>
              <a:xfrm>
                <a:off x="8677587" y="5249991"/>
                <a:ext cx="152006" cy="151994"/>
              </a:xfrm>
              <a:custGeom>
                <a:avLst/>
                <a:gdLst/>
                <a:ahLst/>
                <a:cxnLst/>
                <a:rect l="0" t="0" r="0" b="0"/>
                <a:pathLst>
                  <a:path w="152006" h="151993">
                    <a:moveTo>
                      <a:pt x="152006" y="75996"/>
                    </a:moveTo>
                    <a:cubicBezTo>
                      <a:pt x="152006" y="117970"/>
                      <a:pt x="117983" y="151993"/>
                      <a:pt x="76009" y="151993"/>
                    </a:cubicBezTo>
                    <a:cubicBezTo>
                      <a:pt x="34036" y="151993"/>
                      <a:pt x="0" y="117970"/>
                      <a:pt x="0" y="75996"/>
                    </a:cubicBezTo>
                    <a:cubicBezTo>
                      <a:pt x="0" y="34023"/>
                      <a:pt x="34036" y="0"/>
                      <a:pt x="76009" y="0"/>
                    </a:cubicBezTo>
                    <a:cubicBezTo>
                      <a:pt x="117983" y="0"/>
                      <a:pt x="152006" y="34023"/>
                      <a:pt x="152006" y="75996"/>
                    </a:cubicBezTo>
                    <a:close/>
                  </a:path>
                </a:pathLst>
              </a:custGeom>
              <a:noFill/>
              <a:ln w="22225" cap="rnd" cmpd="sng">
                <a:solidFill>
                  <a:srgbClr val="000000">
                    <a:alpha val="100000"/>
                  </a:srgbClr>
                </a:solidFill>
                <a:prstDash val="solid"/>
                <a:miter lim="800000"/>
              </a:ln>
            </p:spPr>
            <p:txBody>
              <a:bodyPr wrap="square" anchor="ctr">
                <a:spAutoFit/>
              </a:bodyPr>
              <a:lstStyle/>
              <a:p>
                <a:pPr algn="ctr"/>
                <a:endParaRPr lang="en-US" noProof="1"/>
              </a:p>
            </p:txBody>
          </p:sp>
        </p:grpSp>
      </p:grpSp>
      <p:cxnSp>
        <p:nvCxnSpPr>
          <p:cNvPr id="4" name="Straight Connector 53">
            <a:extLst>
              <a:ext uri="{FF2B5EF4-FFF2-40B4-BE49-F238E27FC236}">
                <a16:creationId xmlns:a16="http://schemas.microsoft.com/office/drawing/2014/main" id="{E5FAE803-2D5E-A666-2066-98C33D6637C8}"/>
              </a:ext>
            </a:extLst>
          </p:cNvPr>
          <p:cNvCxnSpPr>
            <a:cxnSpLocks/>
          </p:cNvCxnSpPr>
          <p:nvPr/>
        </p:nvCxnSpPr>
        <p:spPr>
          <a:xfrm flipV="1">
            <a:off x="8420495" y="2002833"/>
            <a:ext cx="3345315" cy="1983"/>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57">
            <a:extLst>
              <a:ext uri="{FF2B5EF4-FFF2-40B4-BE49-F238E27FC236}">
                <a16:creationId xmlns:a16="http://schemas.microsoft.com/office/drawing/2014/main" id="{3487F40B-86C2-ABEF-B3D0-93BC40561841}"/>
              </a:ext>
            </a:extLst>
          </p:cNvPr>
          <p:cNvCxnSpPr>
            <a:cxnSpLocks/>
          </p:cNvCxnSpPr>
          <p:nvPr/>
        </p:nvCxnSpPr>
        <p:spPr>
          <a:xfrm flipV="1">
            <a:off x="8420493" y="5118408"/>
            <a:ext cx="3345315" cy="1983"/>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1666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90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1000" fill="hold"/>
                                        <p:tgtEl>
                                          <p:spTgt spid="60"/>
                                        </p:tgtEl>
                                        <p:attrNameLst>
                                          <p:attrName>ppt_x</p:attrName>
                                        </p:attrNameLst>
                                      </p:cBhvr>
                                      <p:tavLst>
                                        <p:tav tm="0">
                                          <p:val>
                                            <p:strVal val="1+#ppt_w/2"/>
                                          </p:val>
                                        </p:tav>
                                        <p:tav tm="100000">
                                          <p:val>
                                            <p:strVal val="#ppt_x"/>
                                          </p:val>
                                        </p:tav>
                                      </p:tavLst>
                                    </p:anim>
                                    <p:anim calcmode="lin" valueType="num">
                                      <p:cBhvr additive="base">
                                        <p:cTn id="8" dur="10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900"/>
                                  </p:stCondLst>
                                  <p:childTnLst>
                                    <p:set>
                                      <p:cBhvr>
                                        <p:cTn id="10" dur="1" fill="hold">
                                          <p:stCondLst>
                                            <p:cond delay="0"/>
                                          </p:stCondLst>
                                        </p:cTn>
                                        <p:tgtEl>
                                          <p:spTgt spid="199"/>
                                        </p:tgtEl>
                                        <p:attrNameLst>
                                          <p:attrName>style.visibility</p:attrName>
                                        </p:attrNameLst>
                                      </p:cBhvr>
                                      <p:to>
                                        <p:strVal val="visible"/>
                                      </p:to>
                                    </p:set>
                                    <p:anim calcmode="lin" valueType="num">
                                      <p:cBhvr additive="base">
                                        <p:cTn id="11" dur="1000" fill="hold"/>
                                        <p:tgtEl>
                                          <p:spTgt spid="199"/>
                                        </p:tgtEl>
                                        <p:attrNameLst>
                                          <p:attrName>ppt_x</p:attrName>
                                        </p:attrNameLst>
                                      </p:cBhvr>
                                      <p:tavLst>
                                        <p:tav tm="0">
                                          <p:val>
                                            <p:strVal val="1+#ppt_w/2"/>
                                          </p:val>
                                        </p:tav>
                                        <p:tav tm="100000">
                                          <p:val>
                                            <p:strVal val="#ppt_x"/>
                                          </p:val>
                                        </p:tav>
                                      </p:tavLst>
                                    </p:anim>
                                    <p:anim calcmode="lin" valueType="num">
                                      <p:cBhvr additive="base">
                                        <p:cTn id="12" dur="100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1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4E8B3-8487-38E1-7FF4-7FCE023FCC0C}"/>
            </a:ext>
          </a:extLst>
        </p:cNvPr>
        <p:cNvGrpSpPr/>
        <p:nvPr/>
      </p:nvGrpSpPr>
      <p:grpSpPr>
        <a:xfrm>
          <a:off x="0" y="0"/>
          <a:ext cx="0" cy="0"/>
          <a:chOff x="0" y="0"/>
          <a:chExt cx="0" cy="0"/>
        </a:xfrm>
      </p:grpSpPr>
      <p:sp>
        <p:nvSpPr>
          <p:cNvPr id="9" name="Rounded Rectangle 8">
            <a:extLst>
              <a:ext uri="{FF2B5EF4-FFF2-40B4-BE49-F238E27FC236}">
                <a16:creationId xmlns:a16="http://schemas.microsoft.com/office/drawing/2014/main" id="{85907FD7-016F-45B9-A648-655BF5D1DBFF}"/>
              </a:ext>
            </a:extLst>
          </p:cNvPr>
          <p:cNvSpPr/>
          <p:nvPr/>
        </p:nvSpPr>
        <p:spPr>
          <a:xfrm>
            <a:off x="7975730" y="358163"/>
            <a:ext cx="4027546" cy="6066877"/>
          </a:xfrm>
          <a:prstGeom prst="roundRect">
            <a:avLst>
              <a:gd name="adj" fmla="val 555"/>
            </a:avLst>
          </a:prstGeom>
          <a:solidFill>
            <a:schemeClr val="bg2">
              <a:lumMod val="20000"/>
              <a:lumOff val="80000"/>
              <a:alpha val="40000"/>
            </a:schemeClr>
          </a:solidFill>
          <a:ln>
            <a:noFill/>
          </a:ln>
          <a:effectLst>
            <a:outerShdw blurRad="128451" dist="50800" dir="5400000" algn="ctr" rotWithShape="0">
              <a:schemeClr val="accent3">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sp>
        <p:nvSpPr>
          <p:cNvPr id="30" name="Footer Placeholder 29">
            <a:extLst>
              <a:ext uri="{FF2B5EF4-FFF2-40B4-BE49-F238E27FC236}">
                <a16:creationId xmlns:a16="http://schemas.microsoft.com/office/drawing/2014/main" id="{67EEE5C4-1D69-3654-1AA7-074018445CB1}"/>
              </a:ext>
            </a:extLst>
          </p:cNvPr>
          <p:cNvSpPr>
            <a:spLocks noGrp="1"/>
          </p:cNvSpPr>
          <p:nvPr>
            <p:ph type="ftr" sz="quarter" idx="12"/>
          </p:nvPr>
        </p:nvSpPr>
        <p:spPr/>
        <p:txBody>
          <a:bodyPr/>
          <a:lstStyle/>
          <a:p>
            <a:pPr defTabSz="914400">
              <a:spcBef>
                <a:spcPts val="1000"/>
              </a:spcBef>
              <a:spcAft>
                <a:spcPts val="400"/>
              </a:spcAft>
              <a:defRPr/>
            </a:pPr>
            <a:r>
              <a:rPr lang="en-US" noProof="1"/>
              <a:t>Scorecard Tool: Select relevant enabling structures</a:t>
            </a:r>
          </a:p>
        </p:txBody>
      </p:sp>
      <p:sp>
        <p:nvSpPr>
          <p:cNvPr id="199" name="TextBox 395">
            <a:extLst>
              <a:ext uri="{FF2B5EF4-FFF2-40B4-BE49-F238E27FC236}">
                <a16:creationId xmlns:a16="http://schemas.microsoft.com/office/drawing/2014/main" id="{D91014A5-AE6E-2996-FED8-53189C7A19D2}"/>
              </a:ext>
            </a:extLst>
          </p:cNvPr>
          <p:cNvSpPr txBox="1"/>
          <p:nvPr/>
        </p:nvSpPr>
        <p:spPr>
          <a:xfrm>
            <a:off x="422044" y="347013"/>
            <a:ext cx="2160118" cy="261610"/>
          </a:xfrm>
          <a:prstGeom prst="rect">
            <a:avLst/>
          </a:prstGeom>
          <a:noFill/>
        </p:spPr>
        <p:txBody>
          <a:bodyPr wrap="square" lIns="91440" tIns="45720" rIns="91440" bIns="45720" rtlCol="0" anchor="t">
            <a:spAutoFit/>
          </a:bodyPr>
          <a:lstStyle/>
          <a:p>
            <a:pPr defTabSz="914400">
              <a:spcBef>
                <a:spcPts val="1000"/>
              </a:spcBef>
              <a:spcAft>
                <a:spcPts val="400"/>
              </a:spcAft>
              <a:defRPr/>
            </a:pPr>
            <a:r>
              <a:rPr lang="en-US" sz="1100" noProof="1"/>
              <a:t>Step 2 &amp; 3</a:t>
            </a:r>
            <a:endParaRPr lang="en-US" sz="800" noProof="1"/>
          </a:p>
        </p:txBody>
      </p:sp>
      <p:sp>
        <p:nvSpPr>
          <p:cNvPr id="3" name="Rounded Rectangle 2">
            <a:extLst>
              <a:ext uri="{FF2B5EF4-FFF2-40B4-BE49-F238E27FC236}">
                <a16:creationId xmlns:a16="http://schemas.microsoft.com/office/drawing/2014/main" id="{82E71CD8-E211-4D62-9F80-D4A6A4DF3627}"/>
              </a:ext>
            </a:extLst>
          </p:cNvPr>
          <p:cNvSpPr/>
          <p:nvPr/>
        </p:nvSpPr>
        <p:spPr>
          <a:xfrm>
            <a:off x="188726" y="3296814"/>
            <a:ext cx="3872166" cy="3133789"/>
          </a:xfrm>
          <a:prstGeom prst="roundRect">
            <a:avLst>
              <a:gd name="adj" fmla="val 555"/>
            </a:avLst>
          </a:prstGeom>
          <a:solidFill>
            <a:schemeClr val="bg2">
              <a:lumMod val="20000"/>
              <a:lumOff val="80000"/>
              <a:alpha val="40000"/>
            </a:schemeClr>
          </a:solidFill>
          <a:ln>
            <a:noFill/>
          </a:ln>
          <a:effectLst>
            <a:outerShdw blurRad="128451" dist="50800" dir="5400000" algn="ctr" rotWithShape="0">
              <a:schemeClr val="accent3">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Rounded Rectangle 15">
            <a:extLst>
              <a:ext uri="{FF2B5EF4-FFF2-40B4-BE49-F238E27FC236}">
                <a16:creationId xmlns:a16="http://schemas.microsoft.com/office/drawing/2014/main" id="{BCE4F6CB-C50A-899E-DB8F-73055868DB95}"/>
              </a:ext>
            </a:extLst>
          </p:cNvPr>
          <p:cNvSpPr/>
          <p:nvPr/>
        </p:nvSpPr>
        <p:spPr>
          <a:xfrm>
            <a:off x="188725" y="3087989"/>
            <a:ext cx="3872166" cy="219478"/>
          </a:xfrm>
          <a:prstGeom prst="roundRect">
            <a:avLst>
              <a:gd name="adj" fmla="val 555"/>
            </a:avLst>
          </a:prstGeom>
          <a:solidFill>
            <a:srgbClr val="53EABE">
              <a:alpha val="700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104" name="Rounded Rectangle 103">
            <a:extLst>
              <a:ext uri="{FF2B5EF4-FFF2-40B4-BE49-F238E27FC236}">
                <a16:creationId xmlns:a16="http://schemas.microsoft.com/office/drawing/2014/main" id="{12F76217-7B07-A855-BED9-423D5F1F6FBF}"/>
              </a:ext>
            </a:extLst>
          </p:cNvPr>
          <p:cNvSpPr/>
          <p:nvPr/>
        </p:nvSpPr>
        <p:spPr>
          <a:xfrm>
            <a:off x="4206021" y="2589316"/>
            <a:ext cx="3624579" cy="3850305"/>
          </a:xfrm>
          <a:prstGeom prst="roundRect">
            <a:avLst>
              <a:gd name="adj" fmla="val 555"/>
            </a:avLst>
          </a:prstGeom>
          <a:solidFill>
            <a:schemeClr val="bg2">
              <a:lumMod val="20000"/>
              <a:lumOff val="80000"/>
              <a:alpha val="40000"/>
            </a:schemeClr>
          </a:solidFill>
          <a:ln>
            <a:noFill/>
          </a:ln>
          <a:effectLst>
            <a:outerShdw blurRad="128451" dist="50800" dir="5400000" algn="ctr" rotWithShape="0">
              <a:schemeClr val="accent3">
                <a:lumMod val="50000"/>
                <a:alpha val="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A42A25ED-6900-80D3-B667-00DF09E13AC5}"/>
              </a:ext>
            </a:extLst>
          </p:cNvPr>
          <p:cNvSpPr txBox="1"/>
          <p:nvPr/>
        </p:nvSpPr>
        <p:spPr>
          <a:xfrm>
            <a:off x="221921" y="3102565"/>
            <a:ext cx="1402597" cy="195814"/>
          </a:xfrm>
          <a:prstGeom prst="rect">
            <a:avLst/>
          </a:prstGeom>
          <a:noFill/>
        </p:spPr>
        <p:txBody>
          <a:bodyPr wrap="square" lIns="36000" tIns="36000" rIns="72000" bIns="36000" rtlCol="0">
            <a:spAutoFit/>
          </a:bodyPr>
          <a:lstStyle/>
          <a:p>
            <a:pPr marL="6350" indent="-6350">
              <a:defRPr lang="en-US"/>
            </a:pPr>
            <a:r>
              <a:rPr lang="en-US" sz="800" noProof="1">
                <a:ea typeface="Century Gothic" charset="77"/>
                <a:cs typeface="Century Gothic" charset="77"/>
              </a:rPr>
              <a:t>Financial components</a:t>
            </a:r>
          </a:p>
        </p:txBody>
      </p:sp>
      <p:sp>
        <p:nvSpPr>
          <p:cNvPr id="28" name="Rounded Rectangle 27">
            <a:extLst>
              <a:ext uri="{FF2B5EF4-FFF2-40B4-BE49-F238E27FC236}">
                <a16:creationId xmlns:a16="http://schemas.microsoft.com/office/drawing/2014/main" id="{2191F980-3DEE-DA18-C768-C85504B747B5}"/>
              </a:ext>
            </a:extLst>
          </p:cNvPr>
          <p:cNvSpPr/>
          <p:nvPr/>
        </p:nvSpPr>
        <p:spPr>
          <a:xfrm>
            <a:off x="7975730" y="142185"/>
            <a:ext cx="4027546" cy="219478"/>
          </a:xfrm>
          <a:prstGeom prst="roundRect">
            <a:avLst>
              <a:gd name="adj" fmla="val 555"/>
            </a:avLst>
          </a:prstGeom>
          <a:solidFill>
            <a:srgbClr val="53EABE">
              <a:alpha val="700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29" name="TextBox 28">
            <a:extLst>
              <a:ext uri="{FF2B5EF4-FFF2-40B4-BE49-F238E27FC236}">
                <a16:creationId xmlns:a16="http://schemas.microsoft.com/office/drawing/2014/main" id="{6CF7E0D0-8807-E4D5-9F69-823B52DF55AE}"/>
              </a:ext>
            </a:extLst>
          </p:cNvPr>
          <p:cNvSpPr txBox="1"/>
          <p:nvPr/>
        </p:nvSpPr>
        <p:spPr>
          <a:xfrm>
            <a:off x="8020438" y="147852"/>
            <a:ext cx="2218373" cy="195814"/>
          </a:xfrm>
          <a:prstGeom prst="rect">
            <a:avLst/>
          </a:prstGeom>
          <a:noFill/>
        </p:spPr>
        <p:txBody>
          <a:bodyPr wrap="square" lIns="36000" tIns="36000" rIns="72000" bIns="36000" rtlCol="0">
            <a:spAutoFit/>
          </a:bodyPr>
          <a:lstStyle/>
          <a:p>
            <a:pPr marL="6350" indent="-6350">
              <a:defRPr lang="en-US"/>
            </a:pPr>
            <a:r>
              <a:rPr lang="en-US" sz="800" noProof="1">
                <a:ea typeface="Century Gothic" charset="77"/>
                <a:cs typeface="Century Gothic" charset="77"/>
              </a:rPr>
              <a:t>Operational components</a:t>
            </a:r>
          </a:p>
        </p:txBody>
      </p:sp>
      <p:sp>
        <p:nvSpPr>
          <p:cNvPr id="32" name="Rounded Rectangle 31">
            <a:extLst>
              <a:ext uri="{FF2B5EF4-FFF2-40B4-BE49-F238E27FC236}">
                <a16:creationId xmlns:a16="http://schemas.microsoft.com/office/drawing/2014/main" id="{92D53C20-C519-495F-6EE8-E452E36C952B}"/>
              </a:ext>
            </a:extLst>
          </p:cNvPr>
          <p:cNvSpPr/>
          <p:nvPr/>
        </p:nvSpPr>
        <p:spPr>
          <a:xfrm>
            <a:off x="4206021" y="2361986"/>
            <a:ext cx="3624579" cy="219478"/>
          </a:xfrm>
          <a:prstGeom prst="roundRect">
            <a:avLst>
              <a:gd name="adj" fmla="val 555"/>
            </a:avLst>
          </a:prstGeom>
          <a:solidFill>
            <a:srgbClr val="53EABE">
              <a:alpha val="7008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2"/>
              </a:solidFill>
            </a:endParaRPr>
          </a:p>
        </p:txBody>
      </p:sp>
      <p:sp>
        <p:nvSpPr>
          <p:cNvPr id="33" name="TextBox 32">
            <a:extLst>
              <a:ext uri="{FF2B5EF4-FFF2-40B4-BE49-F238E27FC236}">
                <a16:creationId xmlns:a16="http://schemas.microsoft.com/office/drawing/2014/main" id="{C6380EC6-E205-A7FA-AA39-F6660AF32CB2}"/>
              </a:ext>
            </a:extLst>
          </p:cNvPr>
          <p:cNvSpPr txBox="1"/>
          <p:nvPr/>
        </p:nvSpPr>
        <p:spPr>
          <a:xfrm>
            <a:off x="4245941" y="2369838"/>
            <a:ext cx="2218373" cy="195814"/>
          </a:xfrm>
          <a:prstGeom prst="rect">
            <a:avLst/>
          </a:prstGeom>
          <a:noFill/>
        </p:spPr>
        <p:txBody>
          <a:bodyPr wrap="square" lIns="36000" tIns="36000" rIns="72000" bIns="36000" rtlCol="0">
            <a:spAutoFit/>
          </a:bodyPr>
          <a:lstStyle/>
          <a:p>
            <a:pPr marL="6350" indent="-6350">
              <a:defRPr lang="en-US"/>
            </a:pPr>
            <a:r>
              <a:rPr lang="en-US" sz="800" noProof="1">
                <a:ea typeface="Century Gothic" charset="77"/>
                <a:cs typeface="Century Gothic" charset="77"/>
              </a:rPr>
              <a:t>Systemic components</a:t>
            </a:r>
          </a:p>
        </p:txBody>
      </p:sp>
      <p:grpSp>
        <p:nvGrpSpPr>
          <p:cNvPr id="59" name="Group 58">
            <a:extLst>
              <a:ext uri="{FF2B5EF4-FFF2-40B4-BE49-F238E27FC236}">
                <a16:creationId xmlns:a16="http://schemas.microsoft.com/office/drawing/2014/main" id="{EC234BDF-0EA0-6DDC-3D3C-254E9E3147EA}"/>
              </a:ext>
            </a:extLst>
          </p:cNvPr>
          <p:cNvGrpSpPr/>
          <p:nvPr/>
        </p:nvGrpSpPr>
        <p:grpSpPr>
          <a:xfrm>
            <a:off x="8192972" y="1024354"/>
            <a:ext cx="3673052" cy="4646037"/>
            <a:chOff x="8175812" y="973820"/>
            <a:chExt cx="3589156" cy="4767696"/>
          </a:xfrm>
        </p:grpSpPr>
        <p:cxnSp>
          <p:nvCxnSpPr>
            <p:cNvPr id="36" name="Straight Connector 35">
              <a:extLst>
                <a:ext uri="{FF2B5EF4-FFF2-40B4-BE49-F238E27FC236}">
                  <a16:creationId xmlns:a16="http://schemas.microsoft.com/office/drawing/2014/main" id="{B090844D-E55A-6257-C265-E752BCBBD62D}"/>
                </a:ext>
              </a:extLst>
            </p:cNvPr>
            <p:cNvCxnSpPr>
              <a:cxnSpLocks/>
            </p:cNvCxnSpPr>
            <p:nvPr/>
          </p:nvCxnSpPr>
          <p:spPr>
            <a:xfrm flipV="1">
              <a:off x="8175812" y="973820"/>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58C244BC-AB16-D0FA-05BB-8B5DA96F99B0}"/>
                </a:ext>
              </a:extLst>
            </p:cNvPr>
            <p:cNvCxnSpPr>
              <a:cxnSpLocks/>
            </p:cNvCxnSpPr>
            <p:nvPr/>
          </p:nvCxnSpPr>
          <p:spPr>
            <a:xfrm flipV="1">
              <a:off x="8175812" y="1569588"/>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666ADF7-072C-709F-91F6-E4C036CBCFFA}"/>
                </a:ext>
              </a:extLst>
            </p:cNvPr>
            <p:cNvCxnSpPr>
              <a:cxnSpLocks/>
            </p:cNvCxnSpPr>
            <p:nvPr/>
          </p:nvCxnSpPr>
          <p:spPr>
            <a:xfrm flipV="1">
              <a:off x="8175812" y="2165355"/>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9BFBCF0-57D0-1B6C-610D-F6D3B56D4505}"/>
                </a:ext>
              </a:extLst>
            </p:cNvPr>
            <p:cNvCxnSpPr>
              <a:cxnSpLocks/>
            </p:cNvCxnSpPr>
            <p:nvPr/>
          </p:nvCxnSpPr>
          <p:spPr>
            <a:xfrm flipV="1">
              <a:off x="8175812" y="2761122"/>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70D65471-0C47-C48B-2B94-3A2BEC7AC695}"/>
                </a:ext>
              </a:extLst>
            </p:cNvPr>
            <p:cNvCxnSpPr>
              <a:cxnSpLocks/>
            </p:cNvCxnSpPr>
            <p:nvPr/>
          </p:nvCxnSpPr>
          <p:spPr>
            <a:xfrm flipV="1">
              <a:off x="8175812" y="3356889"/>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4925A1B-3D47-EE65-B13C-95DAA2CDDF58}"/>
                </a:ext>
              </a:extLst>
            </p:cNvPr>
            <p:cNvCxnSpPr>
              <a:cxnSpLocks/>
            </p:cNvCxnSpPr>
            <p:nvPr/>
          </p:nvCxnSpPr>
          <p:spPr>
            <a:xfrm flipV="1">
              <a:off x="8175812" y="3952657"/>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5DDC6421-BED7-C3F1-481C-537561FDCD24}"/>
                </a:ext>
              </a:extLst>
            </p:cNvPr>
            <p:cNvCxnSpPr>
              <a:cxnSpLocks/>
            </p:cNvCxnSpPr>
            <p:nvPr/>
          </p:nvCxnSpPr>
          <p:spPr>
            <a:xfrm flipV="1">
              <a:off x="8175812" y="4548424"/>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428342A8-485E-6060-A7D0-E0CAC2E70F86}"/>
                </a:ext>
              </a:extLst>
            </p:cNvPr>
            <p:cNvCxnSpPr>
              <a:cxnSpLocks/>
            </p:cNvCxnSpPr>
            <p:nvPr/>
          </p:nvCxnSpPr>
          <p:spPr>
            <a:xfrm flipV="1">
              <a:off x="8175812" y="5144192"/>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8D05612-1481-9E94-7E76-95BEDF263901}"/>
                </a:ext>
              </a:extLst>
            </p:cNvPr>
            <p:cNvCxnSpPr>
              <a:cxnSpLocks/>
            </p:cNvCxnSpPr>
            <p:nvPr/>
          </p:nvCxnSpPr>
          <p:spPr>
            <a:xfrm flipV="1">
              <a:off x="8175812" y="5739959"/>
              <a:ext cx="3589156" cy="1557"/>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grpSp>
      <p:grpSp>
        <p:nvGrpSpPr>
          <p:cNvPr id="87" name="Group 86">
            <a:extLst>
              <a:ext uri="{FF2B5EF4-FFF2-40B4-BE49-F238E27FC236}">
                <a16:creationId xmlns:a16="http://schemas.microsoft.com/office/drawing/2014/main" id="{22169B31-4893-83FC-0ACF-2E0BD526D2AD}"/>
              </a:ext>
            </a:extLst>
          </p:cNvPr>
          <p:cNvGrpSpPr/>
          <p:nvPr/>
        </p:nvGrpSpPr>
        <p:grpSpPr>
          <a:xfrm>
            <a:off x="349086" y="4156689"/>
            <a:ext cx="3527127" cy="1474682"/>
            <a:chOff x="349086" y="4156689"/>
            <a:chExt cx="3255665" cy="1474682"/>
          </a:xfrm>
        </p:grpSpPr>
        <p:cxnSp>
          <p:nvCxnSpPr>
            <p:cNvPr id="110" name="Straight Connector 109">
              <a:extLst>
                <a:ext uri="{FF2B5EF4-FFF2-40B4-BE49-F238E27FC236}">
                  <a16:creationId xmlns:a16="http://schemas.microsoft.com/office/drawing/2014/main" id="{C6DA0320-A922-2F80-3856-396A5B083C17}"/>
                </a:ext>
              </a:extLst>
            </p:cNvPr>
            <p:cNvCxnSpPr>
              <a:cxnSpLocks/>
            </p:cNvCxnSpPr>
            <p:nvPr/>
          </p:nvCxnSpPr>
          <p:spPr>
            <a:xfrm>
              <a:off x="349086" y="4156689"/>
              <a:ext cx="3255665"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9DD1259F-6CE7-A0C1-6B0C-ACADDF066979}"/>
                </a:ext>
              </a:extLst>
            </p:cNvPr>
            <p:cNvCxnSpPr>
              <a:cxnSpLocks/>
            </p:cNvCxnSpPr>
            <p:nvPr/>
          </p:nvCxnSpPr>
          <p:spPr>
            <a:xfrm>
              <a:off x="349086" y="4892536"/>
              <a:ext cx="3255665"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6A147B85-B275-DF75-E40C-F3D1FDA1B26A}"/>
                </a:ext>
              </a:extLst>
            </p:cNvPr>
            <p:cNvCxnSpPr>
              <a:cxnSpLocks/>
            </p:cNvCxnSpPr>
            <p:nvPr/>
          </p:nvCxnSpPr>
          <p:spPr>
            <a:xfrm>
              <a:off x="349086" y="5631371"/>
              <a:ext cx="3255665"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grpSp>
      <p:cxnSp>
        <p:nvCxnSpPr>
          <p:cNvPr id="31" name="Elbow Connector 30">
            <a:extLst>
              <a:ext uri="{FF2B5EF4-FFF2-40B4-BE49-F238E27FC236}">
                <a16:creationId xmlns:a16="http://schemas.microsoft.com/office/drawing/2014/main" id="{11F413E0-CFCA-051D-3E2C-C3F819D2804A}"/>
              </a:ext>
            </a:extLst>
          </p:cNvPr>
          <p:cNvCxnSpPr>
            <a:cxnSpLocks/>
          </p:cNvCxnSpPr>
          <p:nvPr/>
        </p:nvCxnSpPr>
        <p:spPr>
          <a:xfrm rot="5400000" flipH="1" flipV="1">
            <a:off x="3250311" y="1209318"/>
            <a:ext cx="2559517" cy="1307713"/>
          </a:xfrm>
          <a:prstGeom prst="bentConnector3">
            <a:avLst>
              <a:gd name="adj1" fmla="val 99648"/>
            </a:avLst>
          </a:prstGeom>
          <a:ln>
            <a:solidFill>
              <a:srgbClr val="464E8E"/>
            </a:solidFill>
          </a:ln>
        </p:spPr>
        <p:style>
          <a:lnRef idx="1">
            <a:schemeClr val="accent1"/>
          </a:lnRef>
          <a:fillRef idx="0">
            <a:schemeClr val="accent1"/>
          </a:fillRef>
          <a:effectRef idx="0">
            <a:schemeClr val="accent1"/>
          </a:effectRef>
          <a:fontRef idx="minor">
            <a:schemeClr val="tx1"/>
          </a:fontRef>
        </p:style>
      </p:cxnSp>
      <p:cxnSp>
        <p:nvCxnSpPr>
          <p:cNvPr id="34" name="Elbow Connector 33">
            <a:extLst>
              <a:ext uri="{FF2B5EF4-FFF2-40B4-BE49-F238E27FC236}">
                <a16:creationId xmlns:a16="http://schemas.microsoft.com/office/drawing/2014/main" id="{53AB335A-E5A0-1925-A9DE-1AC4785C1D4E}"/>
              </a:ext>
            </a:extLst>
          </p:cNvPr>
          <p:cNvCxnSpPr>
            <a:cxnSpLocks/>
          </p:cNvCxnSpPr>
          <p:nvPr/>
        </p:nvCxnSpPr>
        <p:spPr>
          <a:xfrm rot="5400000" flipH="1" flipV="1">
            <a:off x="4821818" y="1952613"/>
            <a:ext cx="539579" cy="339967"/>
          </a:xfrm>
          <a:prstGeom prst="bentConnector3">
            <a:avLst>
              <a:gd name="adj1" fmla="val 99843"/>
            </a:avLst>
          </a:prstGeom>
          <a:ln>
            <a:solidFill>
              <a:srgbClr val="464E8E"/>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B53609D-157B-A7B4-3357-26BE3D0623D1}"/>
              </a:ext>
            </a:extLst>
          </p:cNvPr>
          <p:cNvCxnSpPr>
            <a:cxnSpLocks/>
          </p:cNvCxnSpPr>
          <p:nvPr/>
        </p:nvCxnSpPr>
        <p:spPr>
          <a:xfrm>
            <a:off x="6674611" y="854532"/>
            <a:ext cx="1322067" cy="0"/>
          </a:xfrm>
          <a:prstGeom prst="line">
            <a:avLst/>
          </a:prstGeom>
          <a:ln>
            <a:solidFill>
              <a:srgbClr val="5970D0"/>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E1D328A8-BBB3-5E18-FD72-C9CED85329B0}"/>
              </a:ext>
            </a:extLst>
          </p:cNvPr>
          <p:cNvGrpSpPr/>
          <p:nvPr/>
        </p:nvGrpSpPr>
        <p:grpSpPr>
          <a:xfrm>
            <a:off x="4999649" y="321951"/>
            <a:ext cx="1778451" cy="1710722"/>
            <a:chOff x="4999649" y="321951"/>
            <a:chExt cx="1778451" cy="1710722"/>
          </a:xfrm>
        </p:grpSpPr>
        <p:sp>
          <p:nvSpPr>
            <p:cNvPr id="39" name="Free Form 11">
              <a:extLst>
                <a:ext uri="{FF2B5EF4-FFF2-40B4-BE49-F238E27FC236}">
                  <a16:creationId xmlns:a16="http://schemas.microsoft.com/office/drawing/2014/main" id="{64DDD0AB-704A-CD94-A649-2652FC116D0B}"/>
                </a:ext>
              </a:extLst>
            </p:cNvPr>
            <p:cNvSpPr/>
            <p:nvPr/>
          </p:nvSpPr>
          <p:spPr>
            <a:xfrm>
              <a:off x="5153393" y="485896"/>
              <a:ext cx="1624707" cy="1493486"/>
            </a:xfrm>
            <a:custGeom>
              <a:avLst/>
              <a:gdLst/>
              <a:ahLst/>
              <a:cxnLst/>
              <a:rect l="0" t="0" r="0" b="0"/>
              <a:pathLst>
                <a:path w="3295840" h="3029648">
                  <a:moveTo>
                    <a:pt x="5448" y="1246670"/>
                  </a:moveTo>
                  <a:cubicBezTo>
                    <a:pt x="0" y="2054428"/>
                    <a:pt x="526059" y="2724454"/>
                    <a:pt x="1333093" y="2855429"/>
                  </a:cubicBezTo>
                  <a:cubicBezTo>
                    <a:pt x="2389238" y="3029648"/>
                    <a:pt x="3295840" y="2117534"/>
                    <a:pt x="2853156" y="1079639"/>
                  </a:cubicBezTo>
                  <a:cubicBezTo>
                    <a:pt x="2595816" y="468985"/>
                    <a:pt x="1927466" y="73456"/>
                    <a:pt x="1289646" y="17805"/>
                  </a:cubicBezTo>
                  <a:cubicBezTo>
                    <a:pt x="1096695" y="0"/>
                    <a:pt x="896658" y="15493"/>
                    <a:pt x="715619" y="83502"/>
                  </a:cubicBezTo>
                  <a:cubicBezTo>
                    <a:pt x="241541" y="254901"/>
                    <a:pt x="761" y="753313"/>
                    <a:pt x="5460" y="1244066"/>
                  </a:cubicBezTo>
                  <a:close/>
                </a:path>
              </a:pathLst>
            </a:custGeom>
            <a:solidFill>
              <a:srgbClr val="53EABE">
                <a:alpha val="69999"/>
              </a:srgbClr>
            </a:solidFill>
            <a:ln w="12700" cap="flat" cmpd="sng">
              <a:noFill/>
              <a:prstDash val="solid"/>
              <a:miter lim="800000"/>
            </a:ln>
          </p:spPr>
          <p:txBody>
            <a:bodyPr anchor="ctr">
              <a:spAutoFit/>
            </a:bodyPr>
            <a:lstStyle/>
            <a:p>
              <a:pPr algn="ctr"/>
              <a:endParaRPr lang="en-US" noProof="1"/>
            </a:p>
          </p:txBody>
        </p:sp>
        <p:sp>
          <p:nvSpPr>
            <p:cNvPr id="40" name="Free Form 4">
              <a:extLst>
                <a:ext uri="{FF2B5EF4-FFF2-40B4-BE49-F238E27FC236}">
                  <a16:creationId xmlns:a16="http://schemas.microsoft.com/office/drawing/2014/main" id="{82A257BA-E079-1959-A9A8-D2C990821EB0}"/>
                </a:ext>
              </a:extLst>
            </p:cNvPr>
            <p:cNvSpPr/>
            <p:nvPr/>
          </p:nvSpPr>
          <p:spPr>
            <a:xfrm>
              <a:off x="4999649" y="321951"/>
              <a:ext cx="1710714" cy="1710722"/>
            </a:xfrm>
            <a:custGeom>
              <a:avLst/>
              <a:gdLst/>
              <a:ahLst/>
              <a:cxnLst/>
              <a:rect l="0" t="0" r="0" b="0"/>
              <a:pathLst>
                <a:path w="3470313" h="3470325">
                  <a:moveTo>
                    <a:pt x="3470313" y="1735162"/>
                  </a:moveTo>
                  <a:cubicBezTo>
                    <a:pt x="3470313" y="776858"/>
                    <a:pt x="2693454" y="0"/>
                    <a:pt x="1735150" y="0"/>
                  </a:cubicBezTo>
                  <a:cubicBezTo>
                    <a:pt x="776858" y="0"/>
                    <a:pt x="0" y="776858"/>
                    <a:pt x="0" y="1735162"/>
                  </a:cubicBezTo>
                  <a:cubicBezTo>
                    <a:pt x="0" y="2693466"/>
                    <a:pt x="776858" y="3470325"/>
                    <a:pt x="1735150" y="3470325"/>
                  </a:cubicBezTo>
                  <a:cubicBezTo>
                    <a:pt x="2693454" y="3470325"/>
                    <a:pt x="3470313" y="2693466"/>
                    <a:pt x="3470313" y="1735162"/>
                  </a:cubicBezTo>
                  <a:close/>
                </a:path>
              </a:pathLst>
            </a:custGeom>
            <a:noFill/>
            <a:ln w="19050" cap="flat" cmpd="sng">
              <a:solidFill>
                <a:srgbClr val="52EABF"/>
              </a:solidFill>
              <a:prstDash val="solid"/>
              <a:miter lim="800000"/>
            </a:ln>
          </p:spPr>
          <p:txBody>
            <a:bodyPr anchor="ctr">
              <a:spAutoFit/>
            </a:bodyPr>
            <a:lstStyle/>
            <a:p>
              <a:pPr algn="ctr"/>
              <a:endParaRPr lang="en-US" noProof="1"/>
            </a:p>
          </p:txBody>
        </p:sp>
        <p:sp>
          <p:nvSpPr>
            <p:cNvPr id="41" name="Free Form 20">
              <a:extLst>
                <a:ext uri="{FF2B5EF4-FFF2-40B4-BE49-F238E27FC236}">
                  <a16:creationId xmlns:a16="http://schemas.microsoft.com/office/drawing/2014/main" id="{E12185E9-1639-D8B4-5649-4920963A9EA1}"/>
                </a:ext>
              </a:extLst>
            </p:cNvPr>
            <p:cNvSpPr/>
            <p:nvPr/>
          </p:nvSpPr>
          <p:spPr>
            <a:xfrm>
              <a:off x="5124821" y="526604"/>
              <a:ext cx="148132" cy="148118"/>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51EABF"/>
            </a:solidFill>
            <a:ln w="41275" cap="flat" cmpd="sng">
              <a:solidFill>
                <a:srgbClr val="FFFFFF"/>
              </a:solidFill>
              <a:prstDash val="solid"/>
              <a:miter lim="800000"/>
            </a:ln>
          </p:spPr>
          <p:txBody>
            <a:bodyPr wrap="square" anchor="ctr">
              <a:spAutoFit/>
            </a:bodyPr>
            <a:lstStyle/>
            <a:p>
              <a:pPr algn="ctr"/>
              <a:endParaRPr lang="en-US" noProof="1"/>
            </a:p>
          </p:txBody>
        </p:sp>
        <p:sp>
          <p:nvSpPr>
            <p:cNvPr id="42" name="Free Form 20">
              <a:extLst>
                <a:ext uri="{FF2B5EF4-FFF2-40B4-BE49-F238E27FC236}">
                  <a16:creationId xmlns:a16="http://schemas.microsoft.com/office/drawing/2014/main" id="{7D5640F8-48E4-B675-7735-97EC5CF832DB}"/>
                </a:ext>
              </a:extLst>
            </p:cNvPr>
            <p:cNvSpPr/>
            <p:nvPr/>
          </p:nvSpPr>
          <p:spPr>
            <a:xfrm>
              <a:off x="5219221" y="1777266"/>
              <a:ext cx="148132" cy="148118"/>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51EABF"/>
            </a:solidFill>
            <a:ln w="41275" cap="flat" cmpd="sng">
              <a:solidFill>
                <a:srgbClr val="FFFFFF"/>
              </a:solidFill>
              <a:prstDash val="solid"/>
              <a:miter lim="800000"/>
            </a:ln>
          </p:spPr>
          <p:txBody>
            <a:bodyPr wrap="square" anchor="ctr">
              <a:spAutoFit/>
            </a:bodyPr>
            <a:lstStyle/>
            <a:p>
              <a:pPr algn="ctr"/>
              <a:endParaRPr lang="en-US" noProof="1"/>
            </a:p>
          </p:txBody>
        </p:sp>
        <p:sp>
          <p:nvSpPr>
            <p:cNvPr id="43" name="Free Form 20">
              <a:extLst>
                <a:ext uri="{FF2B5EF4-FFF2-40B4-BE49-F238E27FC236}">
                  <a16:creationId xmlns:a16="http://schemas.microsoft.com/office/drawing/2014/main" id="{84E41FEF-0623-5203-5A2D-D5601C05BA16}"/>
                </a:ext>
              </a:extLst>
            </p:cNvPr>
            <p:cNvSpPr/>
            <p:nvPr/>
          </p:nvSpPr>
          <p:spPr>
            <a:xfrm>
              <a:off x="6587098" y="803969"/>
              <a:ext cx="148132" cy="148118"/>
            </a:xfrm>
            <a:custGeom>
              <a:avLst/>
              <a:gdLst/>
              <a:ahLst/>
              <a:cxnLst/>
              <a:rect l="0" t="0" r="0" b="0"/>
              <a:pathLst>
                <a:path w="147281" h="147269">
                  <a:moveTo>
                    <a:pt x="147281" y="73634"/>
                  </a:moveTo>
                  <a:cubicBezTo>
                    <a:pt x="147281" y="114300"/>
                    <a:pt x="114312" y="147269"/>
                    <a:pt x="73647" y="147269"/>
                  </a:cubicBezTo>
                  <a:cubicBezTo>
                    <a:pt x="32969" y="147269"/>
                    <a:pt x="0" y="114300"/>
                    <a:pt x="0" y="73634"/>
                  </a:cubicBezTo>
                  <a:cubicBezTo>
                    <a:pt x="0" y="32969"/>
                    <a:pt x="32969" y="0"/>
                    <a:pt x="73647" y="0"/>
                  </a:cubicBezTo>
                  <a:cubicBezTo>
                    <a:pt x="114312" y="0"/>
                    <a:pt x="147281" y="32969"/>
                    <a:pt x="147281" y="73634"/>
                  </a:cubicBezTo>
                  <a:close/>
                </a:path>
              </a:pathLst>
            </a:custGeom>
            <a:solidFill>
              <a:srgbClr val="51EABF"/>
            </a:solidFill>
            <a:ln w="41275" cap="flat" cmpd="sng">
              <a:solidFill>
                <a:srgbClr val="FFFFFF"/>
              </a:solidFill>
              <a:prstDash val="solid"/>
              <a:miter lim="800000"/>
            </a:ln>
          </p:spPr>
          <p:txBody>
            <a:bodyPr wrap="square" anchor="ctr">
              <a:spAutoFit/>
            </a:bodyPr>
            <a:lstStyle/>
            <a:p>
              <a:pPr algn="ctr"/>
              <a:endParaRPr lang="en-US" noProof="1"/>
            </a:p>
          </p:txBody>
        </p:sp>
        <p:sp>
          <p:nvSpPr>
            <p:cNvPr id="44" name="TextBox 43">
              <a:extLst>
                <a:ext uri="{FF2B5EF4-FFF2-40B4-BE49-F238E27FC236}">
                  <a16:creationId xmlns:a16="http://schemas.microsoft.com/office/drawing/2014/main" id="{F6C7A9B1-DB29-ECD9-98AB-079A83E27D40}"/>
                </a:ext>
              </a:extLst>
            </p:cNvPr>
            <p:cNvSpPr txBox="1"/>
            <p:nvPr/>
          </p:nvSpPr>
          <p:spPr>
            <a:xfrm>
              <a:off x="5510641" y="1123318"/>
              <a:ext cx="721177" cy="380480"/>
            </a:xfrm>
            <a:prstGeom prst="rect">
              <a:avLst/>
            </a:prstGeom>
            <a:noFill/>
          </p:spPr>
          <p:txBody>
            <a:bodyPr wrap="square" lIns="0" tIns="36000" rIns="0" bIns="36000" rtlCol="0">
              <a:spAutoFit/>
            </a:bodyPr>
            <a:lstStyle/>
            <a:p>
              <a:pPr algn="ctr">
                <a:spcBef>
                  <a:spcPts val="1000"/>
                </a:spcBef>
              </a:pPr>
              <a:r>
                <a:rPr lang="en-US" sz="1000" b="1" noProof="1">
                  <a:latin typeface="+mj-lt"/>
                </a:rPr>
                <a:t>Enabling structures</a:t>
              </a:r>
            </a:p>
          </p:txBody>
        </p:sp>
        <p:grpSp>
          <p:nvGrpSpPr>
            <p:cNvPr id="45" name="Group 44">
              <a:extLst>
                <a:ext uri="{FF2B5EF4-FFF2-40B4-BE49-F238E27FC236}">
                  <a16:creationId xmlns:a16="http://schemas.microsoft.com/office/drawing/2014/main" id="{018B1A38-B18F-0809-8907-E8A5B10653E6}"/>
                </a:ext>
              </a:extLst>
            </p:cNvPr>
            <p:cNvGrpSpPr/>
            <p:nvPr/>
          </p:nvGrpSpPr>
          <p:grpSpPr>
            <a:xfrm>
              <a:off x="5740156" y="854532"/>
              <a:ext cx="244730" cy="244741"/>
              <a:chOff x="8598515" y="5170905"/>
              <a:chExt cx="310146" cy="310160"/>
            </a:xfrm>
          </p:grpSpPr>
          <p:sp>
            <p:nvSpPr>
              <p:cNvPr id="46" name="Free Form 20">
                <a:extLst>
                  <a:ext uri="{FF2B5EF4-FFF2-40B4-BE49-F238E27FC236}">
                    <a16:creationId xmlns:a16="http://schemas.microsoft.com/office/drawing/2014/main" id="{A3754E4F-9A8C-6E98-9871-877C20A59C7A}"/>
                  </a:ext>
                </a:extLst>
              </p:cNvPr>
              <p:cNvSpPr/>
              <p:nvPr/>
            </p:nvSpPr>
            <p:spPr>
              <a:xfrm>
                <a:off x="8598515" y="5170905"/>
                <a:ext cx="310146" cy="310160"/>
              </a:xfrm>
              <a:custGeom>
                <a:avLst/>
                <a:gdLst/>
                <a:ahLst/>
                <a:cxnLst/>
                <a:rect l="0" t="0" r="0" b="0"/>
                <a:pathLst>
                  <a:path w="310146" h="310159">
                    <a:moveTo>
                      <a:pt x="310146" y="155079"/>
                    </a:moveTo>
                    <a:cubicBezTo>
                      <a:pt x="310146" y="240728"/>
                      <a:pt x="240715" y="310159"/>
                      <a:pt x="155067" y="310159"/>
                    </a:cubicBezTo>
                    <a:cubicBezTo>
                      <a:pt x="69430" y="310159"/>
                      <a:pt x="0" y="240728"/>
                      <a:pt x="0" y="155079"/>
                    </a:cubicBezTo>
                    <a:cubicBezTo>
                      <a:pt x="0" y="69430"/>
                      <a:pt x="69430" y="0"/>
                      <a:pt x="155067" y="0"/>
                    </a:cubicBezTo>
                    <a:cubicBezTo>
                      <a:pt x="240715" y="0"/>
                      <a:pt x="310146" y="69430"/>
                      <a:pt x="310146" y="155079"/>
                    </a:cubicBezTo>
                    <a:close/>
                  </a:path>
                </a:pathLst>
              </a:custGeom>
              <a:noFill/>
              <a:ln w="6350" cap="rnd" cmpd="sng">
                <a:solidFill>
                  <a:srgbClr val="000000">
                    <a:alpha val="100000"/>
                  </a:srgbClr>
                </a:solidFill>
                <a:prstDash val="solid"/>
                <a:miter lim="800000"/>
              </a:ln>
            </p:spPr>
            <p:txBody>
              <a:bodyPr wrap="square" anchor="ctr">
                <a:spAutoFit/>
              </a:bodyPr>
              <a:lstStyle/>
              <a:p>
                <a:pPr algn="ctr"/>
                <a:endParaRPr lang="en-US" noProof="1"/>
              </a:p>
            </p:txBody>
          </p:sp>
          <p:sp>
            <p:nvSpPr>
              <p:cNvPr id="49" name="Free Form 21">
                <a:extLst>
                  <a:ext uri="{FF2B5EF4-FFF2-40B4-BE49-F238E27FC236}">
                    <a16:creationId xmlns:a16="http://schemas.microsoft.com/office/drawing/2014/main" id="{6931530A-2020-4FB8-AF2C-E4B599E4BDFD}"/>
                  </a:ext>
                </a:extLst>
              </p:cNvPr>
              <p:cNvSpPr/>
              <p:nvPr/>
            </p:nvSpPr>
            <p:spPr>
              <a:xfrm>
                <a:off x="8677587" y="5249991"/>
                <a:ext cx="152006" cy="151994"/>
              </a:xfrm>
              <a:custGeom>
                <a:avLst/>
                <a:gdLst/>
                <a:ahLst/>
                <a:cxnLst/>
                <a:rect l="0" t="0" r="0" b="0"/>
                <a:pathLst>
                  <a:path w="152006" h="151993">
                    <a:moveTo>
                      <a:pt x="152006" y="75996"/>
                    </a:moveTo>
                    <a:cubicBezTo>
                      <a:pt x="152006" y="117970"/>
                      <a:pt x="117983" y="151993"/>
                      <a:pt x="76009" y="151993"/>
                    </a:cubicBezTo>
                    <a:cubicBezTo>
                      <a:pt x="34036" y="151993"/>
                      <a:pt x="0" y="117970"/>
                      <a:pt x="0" y="75996"/>
                    </a:cubicBezTo>
                    <a:cubicBezTo>
                      <a:pt x="0" y="34023"/>
                      <a:pt x="34036" y="0"/>
                      <a:pt x="76009" y="0"/>
                    </a:cubicBezTo>
                    <a:cubicBezTo>
                      <a:pt x="117983" y="0"/>
                      <a:pt x="152006" y="34023"/>
                      <a:pt x="152006" y="75996"/>
                    </a:cubicBezTo>
                    <a:close/>
                  </a:path>
                </a:pathLst>
              </a:custGeom>
              <a:noFill/>
              <a:ln w="22225" cap="rnd" cmpd="sng">
                <a:solidFill>
                  <a:srgbClr val="000000">
                    <a:alpha val="100000"/>
                  </a:srgbClr>
                </a:solidFill>
                <a:prstDash val="solid"/>
                <a:miter lim="800000"/>
              </a:ln>
            </p:spPr>
            <p:txBody>
              <a:bodyPr wrap="square" anchor="ctr">
                <a:spAutoFit/>
              </a:bodyPr>
              <a:lstStyle/>
              <a:p>
                <a:pPr algn="ctr"/>
                <a:endParaRPr lang="en-US" noProof="1"/>
              </a:p>
            </p:txBody>
          </p:sp>
        </p:grpSp>
      </p:grpSp>
      <p:sp>
        <p:nvSpPr>
          <p:cNvPr id="60" name="TextBox 395">
            <a:extLst>
              <a:ext uri="{FF2B5EF4-FFF2-40B4-BE49-F238E27FC236}">
                <a16:creationId xmlns:a16="http://schemas.microsoft.com/office/drawing/2014/main" id="{4F03F2A8-25CB-E427-8F41-D88D57ECB427}"/>
              </a:ext>
            </a:extLst>
          </p:cNvPr>
          <p:cNvSpPr txBox="1"/>
          <p:nvPr/>
        </p:nvSpPr>
        <p:spPr>
          <a:xfrm>
            <a:off x="422043" y="550801"/>
            <a:ext cx="2916297" cy="1015663"/>
          </a:xfrm>
          <a:prstGeom prst="rect">
            <a:avLst/>
          </a:prstGeom>
          <a:noFill/>
        </p:spPr>
        <p:txBody>
          <a:bodyPr wrap="square" lIns="91440" tIns="45720" rIns="91440" bIns="45720" rtlCol="0" anchor="t">
            <a:spAutoFit/>
          </a:bodyPr>
          <a:lstStyle/>
          <a:p>
            <a:pPr defTabSz="914400">
              <a:spcBef>
                <a:spcPts val="1000"/>
              </a:spcBef>
              <a:spcAft>
                <a:spcPts val="400"/>
              </a:spcAft>
              <a:defRPr/>
            </a:pPr>
            <a:r>
              <a:rPr lang="en-US" sz="2000" b="1" noProof="1">
                <a:latin typeface="+mj-lt"/>
              </a:rPr>
              <a:t>Scorecard: Assess strengths, weaknesses and needs</a:t>
            </a:r>
            <a:endParaRPr lang="en-US" sz="2000" noProof="1">
              <a:latin typeface="+mj-lt"/>
            </a:endParaRPr>
          </a:p>
        </p:txBody>
      </p:sp>
      <p:sp>
        <p:nvSpPr>
          <p:cNvPr id="101" name="TextBox 100">
            <a:extLst>
              <a:ext uri="{FF2B5EF4-FFF2-40B4-BE49-F238E27FC236}">
                <a16:creationId xmlns:a16="http://schemas.microsoft.com/office/drawing/2014/main" id="{A8190A91-0FBC-8704-BE14-848983EBDB89}"/>
              </a:ext>
            </a:extLst>
          </p:cNvPr>
          <p:cNvSpPr txBox="1"/>
          <p:nvPr/>
        </p:nvSpPr>
        <p:spPr>
          <a:xfrm>
            <a:off x="515338" y="1582119"/>
            <a:ext cx="3221713" cy="1219052"/>
          </a:xfrm>
          <a:prstGeom prst="rect">
            <a:avLst/>
          </a:prstGeom>
          <a:noFill/>
        </p:spPr>
        <p:txBody>
          <a:bodyPr wrap="square" lIns="0" tIns="0" rIns="0" bIns="0" rtlCol="0">
            <a:spAutoFit/>
          </a:bodyPr>
          <a:lstStyle/>
          <a:p>
            <a:pPr>
              <a:lnSpc>
                <a:spcPct val="130000"/>
              </a:lnSpc>
            </a:pPr>
            <a:r>
              <a:rPr lang="en-US" sz="900" b="1" noProof="1">
                <a:ea typeface="SimSun"/>
                <a:cs typeface="Times New Roman"/>
              </a:rPr>
              <a:t>Step 2</a:t>
            </a:r>
          </a:p>
          <a:p>
            <a:pPr>
              <a:lnSpc>
                <a:spcPct val="130000"/>
              </a:lnSpc>
              <a:spcAft>
                <a:spcPts val="600"/>
              </a:spcAft>
            </a:pPr>
            <a:r>
              <a:rPr lang="en-US" sz="800" noProof="1">
                <a:ea typeface="SimSun"/>
                <a:cs typeface="Times New Roman"/>
              </a:rPr>
              <a:t>Score each of the selected important components (step 1) on a scale from 1 to 5. Where 5 is “completely addressed/to great extent” and 1 is “to no extent addressed”. Write a brief comment motivating the score.</a:t>
            </a:r>
          </a:p>
          <a:p>
            <a:pPr>
              <a:lnSpc>
                <a:spcPct val="130000"/>
              </a:lnSpc>
            </a:pPr>
            <a:r>
              <a:rPr lang="en-US" sz="900" b="1" noProof="1">
                <a:ea typeface="SimSun"/>
                <a:cs typeface="Times New Roman"/>
              </a:rPr>
              <a:t>Step 3 </a:t>
            </a:r>
          </a:p>
          <a:p>
            <a:pPr>
              <a:lnSpc>
                <a:spcPct val="130000"/>
              </a:lnSpc>
              <a:spcAft>
                <a:spcPts val="600"/>
              </a:spcAft>
            </a:pPr>
            <a:r>
              <a:rPr lang="en-US" sz="800" noProof="1">
                <a:ea typeface="SimSun"/>
                <a:cs typeface="Times New Roman"/>
              </a:rPr>
              <a:t>Identify priorities for action. Use the lowest scores and biggest gaps to define the most critical next steps for scaling.</a:t>
            </a:r>
            <a:endParaRPr lang="en-US" sz="800" noProof="1"/>
          </a:p>
        </p:txBody>
      </p:sp>
      <p:sp>
        <p:nvSpPr>
          <p:cNvPr id="72" name="Oval 71">
            <a:extLst>
              <a:ext uri="{FF2B5EF4-FFF2-40B4-BE49-F238E27FC236}">
                <a16:creationId xmlns:a16="http://schemas.microsoft.com/office/drawing/2014/main" id="{3A34F5FE-6AA4-1526-D628-4FA4CC7C480F}"/>
              </a:ext>
            </a:extLst>
          </p:cNvPr>
          <p:cNvSpPr/>
          <p:nvPr/>
        </p:nvSpPr>
        <p:spPr>
          <a:xfrm>
            <a:off x="3537054" y="3646648"/>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73" name="TextBox 72">
            <a:extLst>
              <a:ext uri="{FF2B5EF4-FFF2-40B4-BE49-F238E27FC236}">
                <a16:creationId xmlns:a16="http://schemas.microsoft.com/office/drawing/2014/main" id="{132FA3FF-B84B-4552-CB69-88577B44F73F}"/>
              </a:ext>
            </a:extLst>
          </p:cNvPr>
          <p:cNvSpPr txBox="1"/>
          <p:nvPr/>
        </p:nvSpPr>
        <p:spPr>
          <a:xfrm>
            <a:off x="3610822" y="3478506"/>
            <a:ext cx="215083" cy="112028"/>
          </a:xfrm>
          <a:prstGeom prst="rect">
            <a:avLst/>
          </a:prstGeom>
          <a:noFill/>
        </p:spPr>
        <p:txBody>
          <a:bodyPr wrap="none" lIns="0" tIns="0" rIns="0" bIns="0" rtlCol="0">
            <a:spAutoFit/>
          </a:bodyPr>
          <a:lstStyle/>
          <a:p>
            <a:pPr algn="ctr">
              <a:lnSpc>
                <a:spcPct val="120000"/>
              </a:lnSpc>
            </a:pPr>
            <a:r>
              <a:rPr lang="en-US" sz="700" noProof="1"/>
              <a:t>Score</a:t>
            </a:r>
          </a:p>
        </p:txBody>
      </p:sp>
      <p:sp>
        <p:nvSpPr>
          <p:cNvPr id="74" name="Platshållare för text 2">
            <a:extLst>
              <a:ext uri="{FF2B5EF4-FFF2-40B4-BE49-F238E27FC236}">
                <a16:creationId xmlns:a16="http://schemas.microsoft.com/office/drawing/2014/main" id="{665DAB07-6CB0-5C69-9801-ACEE8A113DE8}"/>
              </a:ext>
            </a:extLst>
          </p:cNvPr>
          <p:cNvSpPr txBox="1">
            <a:spLocks/>
          </p:cNvSpPr>
          <p:nvPr/>
        </p:nvSpPr>
        <p:spPr>
          <a:xfrm>
            <a:off x="325976" y="4941813"/>
            <a:ext cx="3185320" cy="6314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US" sz="1000" b="1" dirty="0">
                <a:latin typeface="+mj-lt"/>
              </a:rPr>
              <a:t>Financial incentives and affordability</a:t>
            </a:r>
          </a:p>
          <a:p>
            <a:pPr>
              <a:lnSpc>
                <a:spcPct val="110000"/>
              </a:lnSpc>
              <a:spcAft>
                <a:spcPts val="100"/>
              </a:spcAft>
            </a:pPr>
            <a:r>
              <a:rPr lang="en-US" sz="800" noProof="1">
                <a:solidFill>
                  <a:srgbClr val="464E8E"/>
                </a:solidFill>
              </a:rPr>
              <a:t>Write here…</a:t>
            </a:r>
            <a:endParaRPr lang="en-US" sz="800" b="1" noProof="1">
              <a:solidFill>
                <a:schemeClr val="tx2"/>
              </a:solidFill>
              <a:latin typeface="+mj-lt"/>
            </a:endParaRPr>
          </a:p>
          <a:p>
            <a:pPr>
              <a:lnSpc>
                <a:spcPct val="110000"/>
              </a:lnSpc>
              <a:spcAft>
                <a:spcPts val="100"/>
              </a:spcAft>
            </a:pPr>
            <a:endParaRPr lang="en-US" sz="1000" b="1" noProof="1">
              <a:solidFill>
                <a:schemeClr val="tx2"/>
              </a:solidFill>
              <a:latin typeface="+mj-lt"/>
            </a:endParaRPr>
          </a:p>
        </p:txBody>
      </p:sp>
      <p:sp>
        <p:nvSpPr>
          <p:cNvPr id="76" name="Platshållare för text 2">
            <a:extLst>
              <a:ext uri="{FF2B5EF4-FFF2-40B4-BE49-F238E27FC236}">
                <a16:creationId xmlns:a16="http://schemas.microsoft.com/office/drawing/2014/main" id="{F7238149-3F36-6A64-E842-351797F4536E}"/>
              </a:ext>
            </a:extLst>
          </p:cNvPr>
          <p:cNvSpPr txBox="1">
            <a:spLocks/>
          </p:cNvSpPr>
          <p:nvPr/>
        </p:nvSpPr>
        <p:spPr>
          <a:xfrm>
            <a:off x="325976" y="5670391"/>
            <a:ext cx="3185320" cy="6314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US" sz="1000" b="1">
                <a:latin typeface="+mj-lt"/>
              </a:rPr>
              <a:t>Sustainable financial model</a:t>
            </a:r>
          </a:p>
          <a:p>
            <a:pPr>
              <a:lnSpc>
                <a:spcPct val="110000"/>
              </a:lnSpc>
              <a:spcAft>
                <a:spcPts val="100"/>
              </a:spcAft>
            </a:pPr>
            <a:r>
              <a:rPr lang="en-US" sz="800" noProof="1">
                <a:solidFill>
                  <a:srgbClr val="464E8E"/>
                </a:solidFill>
              </a:rPr>
              <a:t>Write here…</a:t>
            </a:r>
            <a:endParaRPr lang="en-US" sz="800" b="1" noProof="1">
              <a:solidFill>
                <a:schemeClr val="tx2"/>
              </a:solidFill>
              <a:latin typeface="+mj-lt"/>
            </a:endParaRPr>
          </a:p>
          <a:p>
            <a:pPr>
              <a:lnSpc>
                <a:spcPct val="110000"/>
              </a:lnSpc>
              <a:spcAft>
                <a:spcPts val="100"/>
              </a:spcAft>
            </a:pPr>
            <a:endParaRPr lang="en-US" sz="1000" b="1" noProof="1">
              <a:solidFill>
                <a:schemeClr val="tx2"/>
              </a:solidFill>
              <a:latin typeface="+mj-lt"/>
            </a:endParaRPr>
          </a:p>
        </p:txBody>
      </p:sp>
      <p:sp>
        <p:nvSpPr>
          <p:cNvPr id="78" name="Platshållare för text 2">
            <a:extLst>
              <a:ext uri="{FF2B5EF4-FFF2-40B4-BE49-F238E27FC236}">
                <a16:creationId xmlns:a16="http://schemas.microsoft.com/office/drawing/2014/main" id="{A67CC2DB-49F4-BB5E-353B-6EA696457956}"/>
              </a:ext>
            </a:extLst>
          </p:cNvPr>
          <p:cNvSpPr txBox="1">
            <a:spLocks/>
          </p:cNvSpPr>
          <p:nvPr/>
        </p:nvSpPr>
        <p:spPr>
          <a:xfrm>
            <a:off x="325976" y="4213235"/>
            <a:ext cx="3185320" cy="6314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GB" sz="1000" b="1" dirty="0">
                <a:latin typeface="+mj-lt"/>
              </a:rPr>
              <a:t>Payment and revenue model</a:t>
            </a:r>
          </a:p>
          <a:p>
            <a:pPr>
              <a:lnSpc>
                <a:spcPct val="110000"/>
              </a:lnSpc>
              <a:spcAft>
                <a:spcPts val="100"/>
              </a:spcAft>
            </a:pPr>
            <a:r>
              <a:rPr lang="en-US" sz="800" noProof="1">
                <a:solidFill>
                  <a:srgbClr val="464E8E"/>
                </a:solidFill>
              </a:rPr>
              <a:t>Write here…</a:t>
            </a:r>
            <a:endParaRPr lang="en-US" sz="800" b="1" noProof="1">
              <a:solidFill>
                <a:schemeClr val="tx2"/>
              </a:solidFill>
              <a:latin typeface="+mj-lt"/>
            </a:endParaRPr>
          </a:p>
          <a:p>
            <a:pPr>
              <a:lnSpc>
                <a:spcPct val="110000"/>
              </a:lnSpc>
              <a:spcAft>
                <a:spcPts val="100"/>
              </a:spcAft>
            </a:pPr>
            <a:endParaRPr lang="en-US" sz="1000" b="1" noProof="1">
              <a:solidFill>
                <a:schemeClr val="tx2"/>
              </a:solidFill>
              <a:latin typeface="+mj-lt"/>
            </a:endParaRPr>
          </a:p>
        </p:txBody>
      </p:sp>
      <p:sp>
        <p:nvSpPr>
          <p:cNvPr id="83" name="Platshållare för text 2">
            <a:extLst>
              <a:ext uri="{FF2B5EF4-FFF2-40B4-BE49-F238E27FC236}">
                <a16:creationId xmlns:a16="http://schemas.microsoft.com/office/drawing/2014/main" id="{23180984-FDAE-AFC8-F8E8-BE7306AE1AB1}"/>
              </a:ext>
            </a:extLst>
          </p:cNvPr>
          <p:cNvSpPr txBox="1">
            <a:spLocks/>
          </p:cNvSpPr>
          <p:nvPr/>
        </p:nvSpPr>
        <p:spPr>
          <a:xfrm>
            <a:off x="325976" y="3484657"/>
            <a:ext cx="3185320" cy="6314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GB" sz="1000" b="1">
                <a:latin typeface="+mj-lt"/>
              </a:rPr>
              <a:t>Cost structure </a:t>
            </a:r>
          </a:p>
          <a:p>
            <a:pPr>
              <a:lnSpc>
                <a:spcPct val="110000"/>
              </a:lnSpc>
              <a:spcAft>
                <a:spcPts val="100"/>
              </a:spcAft>
            </a:pPr>
            <a:r>
              <a:rPr lang="en-US" sz="800" noProof="1">
                <a:solidFill>
                  <a:srgbClr val="464E8E"/>
                </a:solidFill>
              </a:rPr>
              <a:t>Write here…</a:t>
            </a:r>
            <a:endParaRPr lang="en-US" sz="800" b="1" noProof="1">
              <a:solidFill>
                <a:schemeClr val="tx2"/>
              </a:solidFill>
              <a:latin typeface="+mj-lt"/>
            </a:endParaRPr>
          </a:p>
          <a:p>
            <a:pPr>
              <a:lnSpc>
                <a:spcPct val="110000"/>
              </a:lnSpc>
              <a:spcAft>
                <a:spcPts val="100"/>
              </a:spcAft>
            </a:pPr>
            <a:endParaRPr lang="en-US" sz="1000" b="1" noProof="1">
              <a:solidFill>
                <a:schemeClr val="tx2"/>
              </a:solidFill>
              <a:latin typeface="+mj-lt"/>
            </a:endParaRPr>
          </a:p>
        </p:txBody>
      </p:sp>
      <p:sp>
        <p:nvSpPr>
          <p:cNvPr id="94" name="Oval 93">
            <a:extLst>
              <a:ext uri="{FF2B5EF4-FFF2-40B4-BE49-F238E27FC236}">
                <a16:creationId xmlns:a16="http://schemas.microsoft.com/office/drawing/2014/main" id="{8F8B3F3F-2778-9A0F-4DC0-A826EDD768DA}"/>
              </a:ext>
            </a:extLst>
          </p:cNvPr>
          <p:cNvSpPr/>
          <p:nvPr/>
        </p:nvSpPr>
        <p:spPr>
          <a:xfrm>
            <a:off x="3537054" y="4348908"/>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95" name="Oval 94">
            <a:extLst>
              <a:ext uri="{FF2B5EF4-FFF2-40B4-BE49-F238E27FC236}">
                <a16:creationId xmlns:a16="http://schemas.microsoft.com/office/drawing/2014/main" id="{C02CA7F8-2CE9-575C-7A7C-35DE0E08C55D}"/>
              </a:ext>
            </a:extLst>
          </p:cNvPr>
          <p:cNvSpPr/>
          <p:nvPr/>
        </p:nvSpPr>
        <p:spPr>
          <a:xfrm>
            <a:off x="3537054" y="5065798"/>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97" name="Oval 96">
            <a:extLst>
              <a:ext uri="{FF2B5EF4-FFF2-40B4-BE49-F238E27FC236}">
                <a16:creationId xmlns:a16="http://schemas.microsoft.com/office/drawing/2014/main" id="{7BFF70AE-AA48-0D4B-C586-7A201FA9E318}"/>
              </a:ext>
            </a:extLst>
          </p:cNvPr>
          <p:cNvSpPr/>
          <p:nvPr/>
        </p:nvSpPr>
        <p:spPr>
          <a:xfrm>
            <a:off x="3537054" y="5833894"/>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grpSp>
        <p:nvGrpSpPr>
          <p:cNvPr id="98" name="Group 97">
            <a:extLst>
              <a:ext uri="{FF2B5EF4-FFF2-40B4-BE49-F238E27FC236}">
                <a16:creationId xmlns:a16="http://schemas.microsoft.com/office/drawing/2014/main" id="{D80F3789-76F9-9AF7-1FD4-34214AFDDE22}"/>
              </a:ext>
            </a:extLst>
          </p:cNvPr>
          <p:cNvGrpSpPr/>
          <p:nvPr/>
        </p:nvGrpSpPr>
        <p:grpSpPr>
          <a:xfrm>
            <a:off x="4379762" y="3439799"/>
            <a:ext cx="3301372" cy="2191572"/>
            <a:chOff x="349086" y="3439799"/>
            <a:chExt cx="3255665" cy="2191572"/>
          </a:xfrm>
        </p:grpSpPr>
        <p:cxnSp>
          <p:nvCxnSpPr>
            <p:cNvPr id="99" name="Straight Connector 98">
              <a:extLst>
                <a:ext uri="{FF2B5EF4-FFF2-40B4-BE49-F238E27FC236}">
                  <a16:creationId xmlns:a16="http://schemas.microsoft.com/office/drawing/2014/main" id="{88AB5D67-7B50-9544-8680-DF4E516C2C83}"/>
                </a:ext>
              </a:extLst>
            </p:cNvPr>
            <p:cNvCxnSpPr>
              <a:cxnSpLocks/>
            </p:cNvCxnSpPr>
            <p:nvPr/>
          </p:nvCxnSpPr>
          <p:spPr>
            <a:xfrm>
              <a:off x="349086" y="4156689"/>
              <a:ext cx="3255665"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2B61BE65-20FA-29A3-EE35-F9DF54E77F44}"/>
                </a:ext>
              </a:extLst>
            </p:cNvPr>
            <p:cNvCxnSpPr>
              <a:cxnSpLocks/>
            </p:cNvCxnSpPr>
            <p:nvPr/>
          </p:nvCxnSpPr>
          <p:spPr>
            <a:xfrm>
              <a:off x="349086" y="4892536"/>
              <a:ext cx="3255665"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06226618-ADC6-D3B0-E7FB-D5FC7F980A4C}"/>
                </a:ext>
              </a:extLst>
            </p:cNvPr>
            <p:cNvCxnSpPr>
              <a:cxnSpLocks/>
            </p:cNvCxnSpPr>
            <p:nvPr/>
          </p:nvCxnSpPr>
          <p:spPr>
            <a:xfrm>
              <a:off x="349086" y="5631371"/>
              <a:ext cx="3255665"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4016BF62-9028-0A9D-AE13-691CB962C191}"/>
                </a:ext>
              </a:extLst>
            </p:cNvPr>
            <p:cNvCxnSpPr>
              <a:cxnSpLocks/>
            </p:cNvCxnSpPr>
            <p:nvPr/>
          </p:nvCxnSpPr>
          <p:spPr>
            <a:xfrm>
              <a:off x="349086" y="3439799"/>
              <a:ext cx="3255665" cy="0"/>
            </a:xfrm>
            <a:prstGeom prst="line">
              <a:avLst/>
            </a:prstGeom>
            <a:ln>
              <a:solidFill>
                <a:schemeClr val="bg2">
                  <a:alpha val="50000"/>
                </a:schemeClr>
              </a:solidFill>
            </a:ln>
          </p:spPr>
          <p:style>
            <a:lnRef idx="1">
              <a:schemeClr val="accent1"/>
            </a:lnRef>
            <a:fillRef idx="0">
              <a:schemeClr val="accent1"/>
            </a:fillRef>
            <a:effectRef idx="0">
              <a:schemeClr val="accent1"/>
            </a:effectRef>
            <a:fontRef idx="minor">
              <a:schemeClr val="tx1"/>
            </a:fontRef>
          </p:style>
        </p:cxnSp>
      </p:grpSp>
      <p:sp>
        <p:nvSpPr>
          <p:cNvPr id="113" name="Oval 112">
            <a:extLst>
              <a:ext uri="{FF2B5EF4-FFF2-40B4-BE49-F238E27FC236}">
                <a16:creationId xmlns:a16="http://schemas.microsoft.com/office/drawing/2014/main" id="{D291444C-8A36-585F-24CC-800A82D79AA8}"/>
              </a:ext>
            </a:extLst>
          </p:cNvPr>
          <p:cNvSpPr/>
          <p:nvPr/>
        </p:nvSpPr>
        <p:spPr>
          <a:xfrm>
            <a:off x="7318513" y="2906559"/>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14" name="TextBox 113">
            <a:extLst>
              <a:ext uri="{FF2B5EF4-FFF2-40B4-BE49-F238E27FC236}">
                <a16:creationId xmlns:a16="http://schemas.microsoft.com/office/drawing/2014/main" id="{23563952-DF45-1D85-432F-BB89BC999155}"/>
              </a:ext>
            </a:extLst>
          </p:cNvPr>
          <p:cNvSpPr txBox="1"/>
          <p:nvPr/>
        </p:nvSpPr>
        <p:spPr>
          <a:xfrm>
            <a:off x="7392281" y="2738417"/>
            <a:ext cx="215083" cy="112028"/>
          </a:xfrm>
          <a:prstGeom prst="rect">
            <a:avLst/>
          </a:prstGeom>
          <a:noFill/>
        </p:spPr>
        <p:txBody>
          <a:bodyPr wrap="none" lIns="0" tIns="0" rIns="0" bIns="0" rtlCol="0">
            <a:spAutoFit/>
          </a:bodyPr>
          <a:lstStyle/>
          <a:p>
            <a:pPr algn="ctr">
              <a:lnSpc>
                <a:spcPct val="120000"/>
              </a:lnSpc>
            </a:pPr>
            <a:r>
              <a:rPr lang="en-US" sz="700" noProof="1"/>
              <a:t>Score</a:t>
            </a:r>
          </a:p>
        </p:txBody>
      </p:sp>
      <p:sp>
        <p:nvSpPr>
          <p:cNvPr id="115" name="Platshållare för text 2">
            <a:extLst>
              <a:ext uri="{FF2B5EF4-FFF2-40B4-BE49-F238E27FC236}">
                <a16:creationId xmlns:a16="http://schemas.microsoft.com/office/drawing/2014/main" id="{6A7E60A6-B486-D5B3-291C-C15D1764537E}"/>
              </a:ext>
            </a:extLst>
          </p:cNvPr>
          <p:cNvSpPr txBox="1">
            <a:spLocks/>
          </p:cNvSpPr>
          <p:nvPr/>
        </p:nvSpPr>
        <p:spPr>
          <a:xfrm>
            <a:off x="4356651" y="4941813"/>
            <a:ext cx="3185320" cy="6314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US" sz="1000" b="1" noProof="1">
                <a:latin typeface="+mj-lt"/>
              </a:rPr>
              <a:t>Cultural, social and behavioural fit</a:t>
            </a:r>
          </a:p>
          <a:p>
            <a:pPr>
              <a:lnSpc>
                <a:spcPct val="110000"/>
              </a:lnSpc>
              <a:spcAft>
                <a:spcPts val="100"/>
              </a:spcAft>
            </a:pPr>
            <a:r>
              <a:rPr lang="en-US" sz="800" noProof="1">
                <a:solidFill>
                  <a:srgbClr val="464E8E"/>
                </a:solidFill>
              </a:rPr>
              <a:t>Write here…</a:t>
            </a:r>
            <a:endParaRPr lang="en-US" sz="800" b="1" noProof="1">
              <a:solidFill>
                <a:schemeClr val="tx2"/>
              </a:solidFill>
              <a:latin typeface="+mj-lt"/>
            </a:endParaRPr>
          </a:p>
          <a:p>
            <a:pPr>
              <a:lnSpc>
                <a:spcPct val="110000"/>
              </a:lnSpc>
              <a:spcAft>
                <a:spcPts val="100"/>
              </a:spcAft>
            </a:pPr>
            <a:endParaRPr lang="en-US" sz="1000" b="1" noProof="1">
              <a:solidFill>
                <a:schemeClr val="tx2"/>
              </a:solidFill>
              <a:latin typeface="+mj-lt"/>
            </a:endParaRPr>
          </a:p>
        </p:txBody>
      </p:sp>
      <p:sp>
        <p:nvSpPr>
          <p:cNvPr id="116" name="Platshållare för text 2">
            <a:extLst>
              <a:ext uri="{FF2B5EF4-FFF2-40B4-BE49-F238E27FC236}">
                <a16:creationId xmlns:a16="http://schemas.microsoft.com/office/drawing/2014/main" id="{AFF6C61B-E8D0-640D-BD21-4EE1C864D56E}"/>
              </a:ext>
            </a:extLst>
          </p:cNvPr>
          <p:cNvSpPr txBox="1">
            <a:spLocks/>
          </p:cNvSpPr>
          <p:nvPr/>
        </p:nvSpPr>
        <p:spPr>
          <a:xfrm>
            <a:off x="4356651" y="5670391"/>
            <a:ext cx="3185320" cy="6314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US" sz="1000" b="1" noProof="1">
                <a:latin typeface="+mj-lt"/>
              </a:rPr>
              <a:t>Social and environmental effects</a:t>
            </a:r>
          </a:p>
          <a:p>
            <a:pPr>
              <a:lnSpc>
                <a:spcPct val="110000"/>
              </a:lnSpc>
              <a:spcAft>
                <a:spcPts val="100"/>
              </a:spcAft>
            </a:pPr>
            <a:r>
              <a:rPr lang="en-US" sz="800" noProof="1">
                <a:solidFill>
                  <a:srgbClr val="464E8E"/>
                </a:solidFill>
              </a:rPr>
              <a:t>Write here…</a:t>
            </a:r>
            <a:endParaRPr lang="en-US" sz="800" b="1" noProof="1">
              <a:solidFill>
                <a:schemeClr val="tx2"/>
              </a:solidFill>
              <a:latin typeface="+mj-lt"/>
            </a:endParaRPr>
          </a:p>
          <a:p>
            <a:pPr>
              <a:lnSpc>
                <a:spcPct val="110000"/>
              </a:lnSpc>
              <a:spcAft>
                <a:spcPts val="100"/>
              </a:spcAft>
            </a:pPr>
            <a:endParaRPr lang="en-US" sz="1000" b="1" noProof="1">
              <a:solidFill>
                <a:schemeClr val="tx2"/>
              </a:solidFill>
              <a:latin typeface="+mj-lt"/>
            </a:endParaRPr>
          </a:p>
        </p:txBody>
      </p:sp>
      <p:sp>
        <p:nvSpPr>
          <p:cNvPr id="117" name="Platshållare för text 2">
            <a:extLst>
              <a:ext uri="{FF2B5EF4-FFF2-40B4-BE49-F238E27FC236}">
                <a16:creationId xmlns:a16="http://schemas.microsoft.com/office/drawing/2014/main" id="{111BCD8C-A29E-6E96-3B62-A55C4259BC1A}"/>
              </a:ext>
            </a:extLst>
          </p:cNvPr>
          <p:cNvSpPr txBox="1">
            <a:spLocks/>
          </p:cNvSpPr>
          <p:nvPr/>
        </p:nvSpPr>
        <p:spPr>
          <a:xfrm>
            <a:off x="4356651" y="4213235"/>
            <a:ext cx="3185320" cy="6314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US" sz="1000" b="1" noProof="1">
                <a:latin typeface="+mj-lt"/>
              </a:rPr>
              <a:t>Infrastructure and access conditions</a:t>
            </a:r>
          </a:p>
          <a:p>
            <a:pPr>
              <a:lnSpc>
                <a:spcPct val="110000"/>
              </a:lnSpc>
              <a:spcAft>
                <a:spcPts val="100"/>
              </a:spcAft>
            </a:pPr>
            <a:r>
              <a:rPr lang="en-US" sz="800" noProof="1">
                <a:solidFill>
                  <a:srgbClr val="464E8E"/>
                </a:solidFill>
              </a:rPr>
              <a:t>Write here…</a:t>
            </a:r>
            <a:endParaRPr lang="en-US" sz="800" b="1" noProof="1">
              <a:solidFill>
                <a:schemeClr val="tx2"/>
              </a:solidFill>
              <a:latin typeface="+mj-lt"/>
            </a:endParaRPr>
          </a:p>
          <a:p>
            <a:pPr>
              <a:lnSpc>
                <a:spcPct val="110000"/>
              </a:lnSpc>
              <a:spcAft>
                <a:spcPts val="100"/>
              </a:spcAft>
            </a:pPr>
            <a:endParaRPr lang="en-US" sz="1000" b="1" noProof="1">
              <a:solidFill>
                <a:schemeClr val="tx2"/>
              </a:solidFill>
              <a:latin typeface="+mj-lt"/>
            </a:endParaRPr>
          </a:p>
        </p:txBody>
      </p:sp>
      <p:sp>
        <p:nvSpPr>
          <p:cNvPr id="118" name="Platshållare för text 2">
            <a:extLst>
              <a:ext uri="{FF2B5EF4-FFF2-40B4-BE49-F238E27FC236}">
                <a16:creationId xmlns:a16="http://schemas.microsoft.com/office/drawing/2014/main" id="{8AC09574-D072-A220-60AB-C5A2DC435876}"/>
              </a:ext>
            </a:extLst>
          </p:cNvPr>
          <p:cNvSpPr txBox="1">
            <a:spLocks/>
          </p:cNvSpPr>
          <p:nvPr/>
        </p:nvSpPr>
        <p:spPr>
          <a:xfrm>
            <a:off x="4356651" y="3484657"/>
            <a:ext cx="3185320" cy="6314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US" sz="1000" b="1" noProof="1">
                <a:latin typeface="+mj-lt"/>
              </a:rPr>
              <a:t>System fit and institutional alignment</a:t>
            </a:r>
          </a:p>
          <a:p>
            <a:pPr>
              <a:lnSpc>
                <a:spcPct val="110000"/>
              </a:lnSpc>
              <a:spcAft>
                <a:spcPts val="100"/>
              </a:spcAft>
            </a:pPr>
            <a:r>
              <a:rPr lang="en-US" sz="800" noProof="1">
                <a:solidFill>
                  <a:srgbClr val="464E8E"/>
                </a:solidFill>
              </a:rPr>
              <a:t>Write here…</a:t>
            </a:r>
            <a:endParaRPr lang="en-US" sz="800" b="1" noProof="1">
              <a:solidFill>
                <a:schemeClr val="tx2"/>
              </a:solidFill>
              <a:latin typeface="+mj-lt"/>
            </a:endParaRPr>
          </a:p>
          <a:p>
            <a:pPr>
              <a:lnSpc>
                <a:spcPct val="110000"/>
              </a:lnSpc>
              <a:spcAft>
                <a:spcPts val="100"/>
              </a:spcAft>
            </a:pPr>
            <a:endParaRPr lang="en-US" sz="1000" b="1" noProof="1">
              <a:solidFill>
                <a:schemeClr val="tx2"/>
              </a:solidFill>
              <a:latin typeface="+mj-lt"/>
            </a:endParaRPr>
          </a:p>
        </p:txBody>
      </p:sp>
      <p:sp>
        <p:nvSpPr>
          <p:cNvPr id="123" name="Platshållare för text 2">
            <a:extLst>
              <a:ext uri="{FF2B5EF4-FFF2-40B4-BE49-F238E27FC236}">
                <a16:creationId xmlns:a16="http://schemas.microsoft.com/office/drawing/2014/main" id="{5520AA71-CC9A-DE63-D442-2799307ED756}"/>
              </a:ext>
            </a:extLst>
          </p:cNvPr>
          <p:cNvSpPr txBox="1">
            <a:spLocks/>
          </p:cNvSpPr>
          <p:nvPr/>
        </p:nvSpPr>
        <p:spPr>
          <a:xfrm>
            <a:off x="4356651" y="2760452"/>
            <a:ext cx="3185320" cy="6314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5000"/>
              </a:lnSpc>
              <a:spcAft>
                <a:spcPts val="100"/>
              </a:spcAft>
            </a:pPr>
            <a:r>
              <a:rPr lang="en-GB" sz="1000" b="1">
                <a:latin typeface="+mj-lt"/>
              </a:rPr>
              <a:t>Policy, legal, and compliance</a:t>
            </a:r>
          </a:p>
          <a:p>
            <a:pPr>
              <a:lnSpc>
                <a:spcPct val="110000"/>
              </a:lnSpc>
              <a:spcAft>
                <a:spcPts val="100"/>
              </a:spcAft>
            </a:pPr>
            <a:r>
              <a:rPr lang="en-US" sz="800" noProof="1">
                <a:solidFill>
                  <a:srgbClr val="464E8E"/>
                </a:solidFill>
              </a:rPr>
              <a:t>Write here…</a:t>
            </a:r>
            <a:endParaRPr lang="en-US" sz="800" b="1" noProof="1">
              <a:solidFill>
                <a:schemeClr val="tx2"/>
              </a:solidFill>
              <a:latin typeface="+mj-lt"/>
            </a:endParaRPr>
          </a:p>
          <a:p>
            <a:pPr>
              <a:lnSpc>
                <a:spcPct val="110000"/>
              </a:lnSpc>
              <a:spcAft>
                <a:spcPts val="100"/>
              </a:spcAft>
            </a:pPr>
            <a:endParaRPr lang="en-US" sz="1000" b="1" noProof="1">
              <a:solidFill>
                <a:schemeClr val="tx2"/>
              </a:solidFill>
              <a:latin typeface="+mj-lt"/>
            </a:endParaRPr>
          </a:p>
        </p:txBody>
      </p:sp>
      <p:sp>
        <p:nvSpPr>
          <p:cNvPr id="124" name="Oval 123">
            <a:extLst>
              <a:ext uri="{FF2B5EF4-FFF2-40B4-BE49-F238E27FC236}">
                <a16:creationId xmlns:a16="http://schemas.microsoft.com/office/drawing/2014/main" id="{B9656EE7-05C1-5CFA-42F0-4FB9AA82FE06}"/>
              </a:ext>
            </a:extLst>
          </p:cNvPr>
          <p:cNvSpPr/>
          <p:nvPr/>
        </p:nvSpPr>
        <p:spPr>
          <a:xfrm>
            <a:off x="7318513" y="3615566"/>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25" name="Oval 124">
            <a:extLst>
              <a:ext uri="{FF2B5EF4-FFF2-40B4-BE49-F238E27FC236}">
                <a16:creationId xmlns:a16="http://schemas.microsoft.com/office/drawing/2014/main" id="{387F9B93-BA14-80D4-B593-0BB33BD01E3F}"/>
              </a:ext>
            </a:extLst>
          </p:cNvPr>
          <p:cNvSpPr/>
          <p:nvPr/>
        </p:nvSpPr>
        <p:spPr>
          <a:xfrm>
            <a:off x="7318513" y="4332455"/>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26" name="Oval 125">
            <a:extLst>
              <a:ext uri="{FF2B5EF4-FFF2-40B4-BE49-F238E27FC236}">
                <a16:creationId xmlns:a16="http://schemas.microsoft.com/office/drawing/2014/main" id="{0CBA9DA6-4ADC-7D59-720B-AF4FD21D397A}"/>
              </a:ext>
            </a:extLst>
          </p:cNvPr>
          <p:cNvSpPr/>
          <p:nvPr/>
        </p:nvSpPr>
        <p:spPr>
          <a:xfrm>
            <a:off x="7318513" y="5078517"/>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29" name="Oval 128">
            <a:extLst>
              <a:ext uri="{FF2B5EF4-FFF2-40B4-BE49-F238E27FC236}">
                <a16:creationId xmlns:a16="http://schemas.microsoft.com/office/drawing/2014/main" id="{5D6F1119-75B5-5194-22C8-548F70BF46A8}"/>
              </a:ext>
            </a:extLst>
          </p:cNvPr>
          <p:cNvSpPr/>
          <p:nvPr/>
        </p:nvSpPr>
        <p:spPr>
          <a:xfrm>
            <a:off x="7318513" y="5810037"/>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30" name="Platshållare för text 2">
            <a:extLst>
              <a:ext uri="{FF2B5EF4-FFF2-40B4-BE49-F238E27FC236}">
                <a16:creationId xmlns:a16="http://schemas.microsoft.com/office/drawing/2014/main" id="{CFC9754D-E01E-B7B1-3904-90C7249EEA16}"/>
              </a:ext>
            </a:extLst>
          </p:cNvPr>
          <p:cNvSpPr txBox="1">
            <a:spLocks/>
          </p:cNvSpPr>
          <p:nvPr/>
        </p:nvSpPr>
        <p:spPr>
          <a:xfrm>
            <a:off x="8113535" y="456677"/>
            <a:ext cx="3424752" cy="5210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00"/>
              </a:spcAft>
            </a:pPr>
            <a:r>
              <a:rPr lang="en-US" sz="1000" b="1" noProof="1">
                <a:latin typeface="+mj-lt"/>
              </a:rPr>
              <a:t>Strategic direction and plan</a:t>
            </a:r>
          </a:p>
          <a:p>
            <a:pPr>
              <a:lnSpc>
                <a:spcPct val="100000"/>
              </a:lnSpc>
              <a:spcAft>
                <a:spcPts val="100"/>
              </a:spcAft>
            </a:pPr>
            <a:r>
              <a:rPr lang="en-US" sz="800" noProof="1">
                <a:solidFill>
                  <a:srgbClr val="464E8E"/>
                </a:solidFill>
              </a:rPr>
              <a:t>Write here…</a:t>
            </a:r>
          </a:p>
        </p:txBody>
      </p:sp>
      <p:sp>
        <p:nvSpPr>
          <p:cNvPr id="131" name="Platshållare för text 2">
            <a:extLst>
              <a:ext uri="{FF2B5EF4-FFF2-40B4-BE49-F238E27FC236}">
                <a16:creationId xmlns:a16="http://schemas.microsoft.com/office/drawing/2014/main" id="{9FF9E7B5-74A8-26BC-E5B8-2160EBA6E09C}"/>
              </a:ext>
            </a:extLst>
          </p:cNvPr>
          <p:cNvSpPr txBox="1">
            <a:spLocks/>
          </p:cNvSpPr>
          <p:nvPr/>
        </p:nvSpPr>
        <p:spPr>
          <a:xfrm>
            <a:off x="8113535" y="1043722"/>
            <a:ext cx="3424752" cy="5210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00"/>
              </a:spcAft>
            </a:pPr>
            <a:r>
              <a:rPr lang="en-GB" sz="1000" b="1" dirty="0">
                <a:latin typeface="+mj-lt"/>
              </a:rPr>
              <a:t>Organisational readiness and governance</a:t>
            </a:r>
            <a:r>
              <a:rPr lang="sv-SE" sz="1000" b="1" dirty="0"/>
              <a:t> </a:t>
            </a:r>
          </a:p>
          <a:p>
            <a:pPr>
              <a:lnSpc>
                <a:spcPct val="100000"/>
              </a:lnSpc>
              <a:spcAft>
                <a:spcPts val="100"/>
              </a:spcAft>
            </a:pPr>
            <a:r>
              <a:rPr lang="en-US" sz="800" noProof="1">
                <a:solidFill>
                  <a:srgbClr val="464E8E"/>
                </a:solidFill>
              </a:rPr>
              <a:t>Write here…</a:t>
            </a:r>
          </a:p>
        </p:txBody>
      </p:sp>
      <p:sp>
        <p:nvSpPr>
          <p:cNvPr id="132" name="Platshållare för text 2">
            <a:extLst>
              <a:ext uri="{FF2B5EF4-FFF2-40B4-BE49-F238E27FC236}">
                <a16:creationId xmlns:a16="http://schemas.microsoft.com/office/drawing/2014/main" id="{2ABC2BEE-C238-7B2C-3E3D-43C2E24768B1}"/>
              </a:ext>
            </a:extLst>
          </p:cNvPr>
          <p:cNvSpPr txBox="1">
            <a:spLocks/>
          </p:cNvSpPr>
          <p:nvPr/>
        </p:nvSpPr>
        <p:spPr>
          <a:xfrm>
            <a:off x="8113535" y="1630767"/>
            <a:ext cx="3424752" cy="5210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00"/>
              </a:spcAft>
            </a:pPr>
            <a:r>
              <a:rPr lang="en-GB" sz="1000" b="1" dirty="0">
                <a:latin typeface="+mj-lt"/>
              </a:rPr>
              <a:t>Partnerships, roles and accountability</a:t>
            </a:r>
            <a:endParaRPr lang="sv-SE" sz="1000" b="1" dirty="0">
              <a:latin typeface="+mj-lt"/>
            </a:endParaRPr>
          </a:p>
          <a:p>
            <a:pPr>
              <a:lnSpc>
                <a:spcPct val="100000"/>
              </a:lnSpc>
              <a:spcAft>
                <a:spcPts val="100"/>
              </a:spcAft>
            </a:pPr>
            <a:r>
              <a:rPr lang="en-US" sz="800" noProof="1">
                <a:solidFill>
                  <a:srgbClr val="464E8E"/>
                </a:solidFill>
              </a:rPr>
              <a:t>Write here…</a:t>
            </a:r>
            <a:endParaRPr lang="en-US" sz="800" b="1" noProof="1">
              <a:latin typeface="+mj-lt"/>
            </a:endParaRPr>
          </a:p>
          <a:p>
            <a:pPr>
              <a:lnSpc>
                <a:spcPct val="100000"/>
              </a:lnSpc>
              <a:spcAft>
                <a:spcPts val="100"/>
              </a:spcAft>
            </a:pPr>
            <a:endParaRPr lang="en-US" sz="1000" b="1" noProof="1">
              <a:latin typeface="+mj-lt"/>
            </a:endParaRPr>
          </a:p>
        </p:txBody>
      </p:sp>
      <p:sp>
        <p:nvSpPr>
          <p:cNvPr id="134" name="Platshållare för text 2">
            <a:extLst>
              <a:ext uri="{FF2B5EF4-FFF2-40B4-BE49-F238E27FC236}">
                <a16:creationId xmlns:a16="http://schemas.microsoft.com/office/drawing/2014/main" id="{A276E935-1549-B562-F53D-C0486481ECA4}"/>
              </a:ext>
            </a:extLst>
          </p:cNvPr>
          <p:cNvSpPr txBox="1">
            <a:spLocks/>
          </p:cNvSpPr>
          <p:nvPr/>
        </p:nvSpPr>
        <p:spPr>
          <a:xfrm>
            <a:off x="8113535" y="2217812"/>
            <a:ext cx="3424752" cy="5210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00"/>
              </a:spcAft>
            </a:pPr>
            <a:r>
              <a:rPr lang="en-GB" sz="1000" b="1">
                <a:latin typeface="+mj-lt"/>
              </a:rPr>
              <a:t>Production and supply </a:t>
            </a:r>
          </a:p>
          <a:p>
            <a:pPr>
              <a:lnSpc>
                <a:spcPct val="100000"/>
              </a:lnSpc>
              <a:spcAft>
                <a:spcPts val="100"/>
              </a:spcAft>
            </a:pPr>
            <a:r>
              <a:rPr lang="en-US" sz="800" noProof="1">
                <a:solidFill>
                  <a:srgbClr val="464E8E"/>
                </a:solidFill>
              </a:rPr>
              <a:t>Write here…</a:t>
            </a:r>
            <a:endParaRPr lang="en-US" sz="800" b="1" noProof="1">
              <a:latin typeface="+mj-lt"/>
            </a:endParaRPr>
          </a:p>
          <a:p>
            <a:pPr>
              <a:lnSpc>
                <a:spcPct val="100000"/>
              </a:lnSpc>
              <a:spcAft>
                <a:spcPts val="100"/>
              </a:spcAft>
            </a:pPr>
            <a:endParaRPr lang="en-US" sz="1000" b="1" noProof="1">
              <a:latin typeface="+mj-lt"/>
            </a:endParaRPr>
          </a:p>
        </p:txBody>
      </p:sp>
      <p:sp>
        <p:nvSpPr>
          <p:cNvPr id="135" name="Platshållare för text 2">
            <a:extLst>
              <a:ext uri="{FF2B5EF4-FFF2-40B4-BE49-F238E27FC236}">
                <a16:creationId xmlns:a16="http://schemas.microsoft.com/office/drawing/2014/main" id="{BFADA90C-8F08-DA44-49F2-075A811B11CC}"/>
              </a:ext>
            </a:extLst>
          </p:cNvPr>
          <p:cNvSpPr txBox="1">
            <a:spLocks/>
          </p:cNvSpPr>
          <p:nvPr/>
        </p:nvSpPr>
        <p:spPr>
          <a:xfrm>
            <a:off x="8113535" y="2804857"/>
            <a:ext cx="3424752" cy="5210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00"/>
              </a:spcAft>
            </a:pPr>
            <a:r>
              <a:rPr lang="en-GB" sz="1000" b="1">
                <a:latin typeface="Century Gothic" panose="020B0502020202020204" pitchFamily="34" charset="0"/>
              </a:rPr>
              <a:t>Delivery systems </a:t>
            </a:r>
          </a:p>
          <a:p>
            <a:pPr>
              <a:lnSpc>
                <a:spcPct val="100000"/>
              </a:lnSpc>
              <a:spcAft>
                <a:spcPts val="100"/>
              </a:spcAft>
            </a:pPr>
            <a:r>
              <a:rPr lang="en-US" sz="800" noProof="1">
                <a:solidFill>
                  <a:srgbClr val="464E8E"/>
                </a:solidFill>
              </a:rPr>
              <a:t>Write here…</a:t>
            </a:r>
          </a:p>
          <a:p>
            <a:pPr>
              <a:lnSpc>
                <a:spcPct val="100000"/>
              </a:lnSpc>
              <a:spcAft>
                <a:spcPts val="100"/>
              </a:spcAft>
            </a:pPr>
            <a:endParaRPr lang="en-US" sz="1000" b="1" noProof="1">
              <a:latin typeface="+mj-lt"/>
            </a:endParaRPr>
          </a:p>
          <a:p>
            <a:pPr>
              <a:lnSpc>
                <a:spcPct val="100000"/>
              </a:lnSpc>
              <a:spcAft>
                <a:spcPts val="100"/>
              </a:spcAft>
            </a:pPr>
            <a:endParaRPr lang="en-US" sz="1000" b="1" noProof="1">
              <a:latin typeface="+mj-lt"/>
            </a:endParaRPr>
          </a:p>
        </p:txBody>
      </p:sp>
      <p:sp>
        <p:nvSpPr>
          <p:cNvPr id="136" name="Platshållare för text 2">
            <a:extLst>
              <a:ext uri="{FF2B5EF4-FFF2-40B4-BE49-F238E27FC236}">
                <a16:creationId xmlns:a16="http://schemas.microsoft.com/office/drawing/2014/main" id="{5D9C759C-93F2-0A46-F560-E678E9C4F6D0}"/>
              </a:ext>
            </a:extLst>
          </p:cNvPr>
          <p:cNvSpPr txBox="1">
            <a:spLocks/>
          </p:cNvSpPr>
          <p:nvPr/>
        </p:nvSpPr>
        <p:spPr>
          <a:xfrm>
            <a:off x="8113535" y="3391902"/>
            <a:ext cx="3424752" cy="5210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00"/>
              </a:spcAft>
            </a:pPr>
            <a:r>
              <a:rPr lang="en-GB" sz="1000" b="1">
                <a:latin typeface="Century Gothic" panose="020B0502020202020204" pitchFamily="34" charset="0"/>
              </a:rPr>
              <a:t>Quality assurance</a:t>
            </a:r>
          </a:p>
          <a:p>
            <a:pPr>
              <a:lnSpc>
                <a:spcPct val="100000"/>
              </a:lnSpc>
              <a:spcAft>
                <a:spcPts val="100"/>
              </a:spcAft>
            </a:pPr>
            <a:r>
              <a:rPr lang="en-US" sz="800" noProof="1">
                <a:solidFill>
                  <a:srgbClr val="464E8E"/>
                </a:solidFill>
              </a:rPr>
              <a:t>Write here…</a:t>
            </a:r>
            <a:endParaRPr lang="en-US" sz="800" b="1" noProof="1">
              <a:latin typeface="+mj-lt"/>
            </a:endParaRPr>
          </a:p>
        </p:txBody>
      </p:sp>
      <p:sp>
        <p:nvSpPr>
          <p:cNvPr id="138" name="Platshållare för text 2">
            <a:extLst>
              <a:ext uri="{FF2B5EF4-FFF2-40B4-BE49-F238E27FC236}">
                <a16:creationId xmlns:a16="http://schemas.microsoft.com/office/drawing/2014/main" id="{37A9EEEC-75AD-24E1-986D-1422CB0B4F95}"/>
              </a:ext>
            </a:extLst>
          </p:cNvPr>
          <p:cNvSpPr txBox="1">
            <a:spLocks/>
          </p:cNvSpPr>
          <p:nvPr/>
        </p:nvSpPr>
        <p:spPr>
          <a:xfrm>
            <a:off x="8113535" y="3978947"/>
            <a:ext cx="3424752" cy="5210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00"/>
              </a:spcAft>
            </a:pPr>
            <a:r>
              <a:rPr lang="en-GB" sz="1000" b="1">
                <a:latin typeface="Century Gothic" panose="020B0502020202020204" pitchFamily="34" charset="0"/>
              </a:rPr>
              <a:t>Training, support and service</a:t>
            </a:r>
            <a:endParaRPr lang="sv-SE" sz="1000" b="1">
              <a:latin typeface="Century Gothic" panose="020B0502020202020204" pitchFamily="34" charset="0"/>
            </a:endParaRPr>
          </a:p>
          <a:p>
            <a:pPr>
              <a:lnSpc>
                <a:spcPct val="100000"/>
              </a:lnSpc>
              <a:spcAft>
                <a:spcPts val="100"/>
              </a:spcAft>
            </a:pPr>
            <a:r>
              <a:rPr lang="en-US" sz="800" noProof="1">
                <a:solidFill>
                  <a:srgbClr val="464E8E"/>
                </a:solidFill>
              </a:rPr>
              <a:t>Write here…</a:t>
            </a:r>
            <a:endParaRPr lang="en-US" sz="800" b="1" noProof="1">
              <a:latin typeface="+mj-lt"/>
            </a:endParaRPr>
          </a:p>
          <a:p>
            <a:pPr>
              <a:lnSpc>
                <a:spcPct val="100000"/>
              </a:lnSpc>
              <a:spcAft>
                <a:spcPts val="100"/>
              </a:spcAft>
            </a:pPr>
            <a:endParaRPr lang="en-US" sz="1000" b="1" noProof="1">
              <a:latin typeface="+mj-lt"/>
            </a:endParaRPr>
          </a:p>
        </p:txBody>
      </p:sp>
      <p:sp>
        <p:nvSpPr>
          <p:cNvPr id="139" name="Platshållare för text 2">
            <a:extLst>
              <a:ext uri="{FF2B5EF4-FFF2-40B4-BE49-F238E27FC236}">
                <a16:creationId xmlns:a16="http://schemas.microsoft.com/office/drawing/2014/main" id="{C8B522A1-4EE8-56CF-328B-F81DB5E6CA4D}"/>
              </a:ext>
            </a:extLst>
          </p:cNvPr>
          <p:cNvSpPr txBox="1">
            <a:spLocks/>
          </p:cNvSpPr>
          <p:nvPr/>
        </p:nvSpPr>
        <p:spPr>
          <a:xfrm>
            <a:off x="8113535" y="4565992"/>
            <a:ext cx="3424752" cy="5210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00"/>
              </a:spcAft>
            </a:pPr>
            <a:r>
              <a:rPr lang="en-US" sz="1000" b="1" noProof="1">
                <a:latin typeface="+mj-lt"/>
              </a:rPr>
              <a:t>Continuous improvement and adaptation</a:t>
            </a:r>
          </a:p>
          <a:p>
            <a:pPr>
              <a:lnSpc>
                <a:spcPct val="100000"/>
              </a:lnSpc>
              <a:spcAft>
                <a:spcPts val="100"/>
              </a:spcAft>
            </a:pPr>
            <a:r>
              <a:rPr lang="en-US" sz="800" noProof="1">
                <a:solidFill>
                  <a:srgbClr val="464E8E"/>
                </a:solidFill>
              </a:rPr>
              <a:t>Write here…</a:t>
            </a:r>
            <a:endParaRPr lang="en-US" sz="800" b="1" noProof="1">
              <a:latin typeface="+mj-lt"/>
            </a:endParaRPr>
          </a:p>
          <a:p>
            <a:pPr>
              <a:lnSpc>
                <a:spcPct val="100000"/>
              </a:lnSpc>
              <a:spcAft>
                <a:spcPts val="100"/>
              </a:spcAft>
            </a:pPr>
            <a:endParaRPr lang="en-US" sz="1000" b="1" noProof="1">
              <a:latin typeface="+mj-lt"/>
            </a:endParaRPr>
          </a:p>
        </p:txBody>
      </p:sp>
      <p:sp>
        <p:nvSpPr>
          <p:cNvPr id="140" name="Platshållare för text 2">
            <a:extLst>
              <a:ext uri="{FF2B5EF4-FFF2-40B4-BE49-F238E27FC236}">
                <a16:creationId xmlns:a16="http://schemas.microsoft.com/office/drawing/2014/main" id="{0D874F11-2BD7-17D6-994E-7971C20162B9}"/>
              </a:ext>
            </a:extLst>
          </p:cNvPr>
          <p:cNvSpPr txBox="1">
            <a:spLocks/>
          </p:cNvSpPr>
          <p:nvPr/>
        </p:nvSpPr>
        <p:spPr>
          <a:xfrm>
            <a:off x="8113535" y="5153037"/>
            <a:ext cx="3424752" cy="5210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00"/>
              </a:spcAft>
            </a:pPr>
            <a:r>
              <a:rPr lang="en-US" sz="1000" b="1" noProof="1">
                <a:latin typeface="+mj-lt"/>
              </a:rPr>
              <a:t>Communication and awareness</a:t>
            </a:r>
          </a:p>
          <a:p>
            <a:pPr>
              <a:lnSpc>
                <a:spcPct val="100000"/>
              </a:lnSpc>
              <a:spcAft>
                <a:spcPts val="100"/>
              </a:spcAft>
            </a:pPr>
            <a:r>
              <a:rPr lang="en-US" sz="800" noProof="1">
                <a:solidFill>
                  <a:srgbClr val="464E8E"/>
                </a:solidFill>
              </a:rPr>
              <a:t>Write here…</a:t>
            </a:r>
          </a:p>
        </p:txBody>
      </p:sp>
      <p:sp>
        <p:nvSpPr>
          <p:cNvPr id="142" name="Platshållare för text 2">
            <a:extLst>
              <a:ext uri="{FF2B5EF4-FFF2-40B4-BE49-F238E27FC236}">
                <a16:creationId xmlns:a16="http://schemas.microsoft.com/office/drawing/2014/main" id="{D23DAE98-4D6F-3E49-50E7-C6092D9268B4}"/>
              </a:ext>
            </a:extLst>
          </p:cNvPr>
          <p:cNvSpPr txBox="1">
            <a:spLocks/>
          </p:cNvSpPr>
          <p:nvPr/>
        </p:nvSpPr>
        <p:spPr>
          <a:xfrm>
            <a:off x="8113535" y="5740085"/>
            <a:ext cx="3424752" cy="521045"/>
          </a:xfrm>
          <a:prstGeom prst="rect">
            <a:avLst/>
          </a:prstGeom>
        </p:spPr>
        <p:txBody>
          <a:bodyPr anchor="t">
            <a:noAutofit/>
          </a:bodyPr>
          <a:lstStyle>
            <a:lvl1pPr marL="0" indent="0" algn="l" defTabSz="914318" rtl="0" eaLnBrk="1" latinLnBrk="0" hangingPunct="1">
              <a:lnSpc>
                <a:spcPct val="150000"/>
              </a:lnSpc>
              <a:spcBef>
                <a:spcPts val="0"/>
              </a:spcBef>
              <a:spcAft>
                <a:spcPts val="1200"/>
              </a:spcAft>
              <a:buFont typeface="Arial" panose="020B0604020202020204" pitchFamily="34" charset="0"/>
              <a:buNone/>
              <a:tabLst/>
              <a:defRPr sz="2000" kern="1200">
                <a:solidFill>
                  <a:schemeClr val="tx1"/>
                </a:solidFill>
                <a:latin typeface="+mn-lt"/>
                <a:ea typeface="+mn-ea"/>
                <a:cs typeface="+mn-cs"/>
              </a:defRPr>
            </a:lvl1pPr>
            <a:lvl2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800" kern="1200">
                <a:solidFill>
                  <a:schemeClr val="tx1"/>
                </a:solidFill>
                <a:latin typeface="+mn-lt"/>
                <a:ea typeface="+mn-ea"/>
                <a:cs typeface="+mn-cs"/>
              </a:defRPr>
            </a:lvl2pPr>
            <a:lvl3pPr marL="285750" indent="-285750" algn="l" defTabSz="914318" rtl="0" eaLnBrk="1" latinLnBrk="0" hangingPunct="1">
              <a:lnSpc>
                <a:spcPct val="150000"/>
              </a:lnSpc>
              <a:spcBef>
                <a:spcPts val="0"/>
              </a:spcBef>
              <a:spcAft>
                <a:spcPts val="1200"/>
              </a:spcAft>
              <a:buFont typeface="Arial" panose="020B0604020202020204" pitchFamily="34" charset="0"/>
              <a:buChar char="•"/>
              <a:tabLst/>
              <a:defRPr sz="1600" kern="1200">
                <a:solidFill>
                  <a:schemeClr val="tx1"/>
                </a:solidFill>
                <a:latin typeface="+mn-lt"/>
                <a:ea typeface="+mn-ea"/>
                <a:cs typeface="+mn-cs"/>
              </a:defRPr>
            </a:lvl3pPr>
            <a:lvl4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100" kern="1200">
                <a:solidFill>
                  <a:schemeClr val="tx1">
                    <a:alpha val="70000"/>
                  </a:schemeClr>
                </a:solidFill>
                <a:latin typeface="+mn-lt"/>
                <a:ea typeface="+mn-ea"/>
                <a:cs typeface="+mn-cs"/>
              </a:defRPr>
            </a:lvl4pPr>
            <a:lvl5pPr marL="171450" indent="-171450" algn="l" defTabSz="914318" rtl="0" eaLnBrk="1" latinLnBrk="0" hangingPunct="1">
              <a:lnSpc>
                <a:spcPct val="150000"/>
              </a:lnSpc>
              <a:spcBef>
                <a:spcPts val="0"/>
              </a:spcBef>
              <a:spcAft>
                <a:spcPts val="1200"/>
              </a:spcAft>
              <a:buFont typeface="Arial" panose="020B0604020202020204" pitchFamily="34" charset="0"/>
              <a:buChar char="•"/>
              <a:tabLst/>
              <a:defRPr sz="1050" kern="1200" baseline="0">
                <a:solidFill>
                  <a:schemeClr val="tx1">
                    <a:alpha val="50000"/>
                  </a:schemeClr>
                </a:solidFill>
                <a:latin typeface="+mn-lt"/>
                <a:ea typeface="+mn-ea"/>
                <a:cs typeface="+mn-cs"/>
              </a:defRPr>
            </a:lvl5pPr>
            <a:lvl6pPr marL="1524000" indent="-134938" algn="l" defTabSz="914318" rtl="0" eaLnBrk="1" latinLnBrk="0" hangingPunct="1">
              <a:lnSpc>
                <a:spcPct val="90000"/>
              </a:lnSpc>
              <a:spcBef>
                <a:spcPts val="499"/>
              </a:spcBef>
              <a:buFont typeface="Arial" panose="020B0604020202020204" pitchFamily="34" charset="0"/>
              <a:buChar char="•"/>
              <a:tabLst/>
              <a:defRPr sz="1000" kern="1200">
                <a:solidFill>
                  <a:schemeClr val="tx1">
                    <a:alpha val="40000"/>
                  </a:schemeClr>
                </a:solidFill>
                <a:latin typeface="+mn-lt"/>
                <a:ea typeface="+mn-ea"/>
                <a:cs typeface="+mn-cs"/>
              </a:defRPr>
            </a:lvl6pPr>
            <a:lvl7pPr marL="2971534"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7pPr>
            <a:lvl8pPr marL="3428692"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8pPr>
            <a:lvl9pPr marL="3885850" indent="-228580" algn="l" defTabSz="914318" rtl="0" eaLnBrk="1" latinLnBrk="0" hangingPunct="1">
              <a:lnSpc>
                <a:spcPct val="90000"/>
              </a:lnSpc>
              <a:spcBef>
                <a:spcPts val="499"/>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100"/>
              </a:spcAft>
            </a:pPr>
            <a:r>
              <a:rPr lang="en-GB" sz="1000" b="1">
                <a:latin typeface="+mj-lt"/>
              </a:rPr>
              <a:t>Risks and ethical considerations</a:t>
            </a:r>
            <a:endParaRPr lang="sv-SE" sz="1000" b="1">
              <a:latin typeface="+mj-lt"/>
            </a:endParaRPr>
          </a:p>
          <a:p>
            <a:pPr>
              <a:lnSpc>
                <a:spcPct val="100000"/>
              </a:lnSpc>
              <a:spcAft>
                <a:spcPts val="100"/>
              </a:spcAft>
            </a:pPr>
            <a:r>
              <a:rPr lang="en-US" sz="800" noProof="1">
                <a:solidFill>
                  <a:srgbClr val="464E8E"/>
                </a:solidFill>
              </a:rPr>
              <a:t>Write here…</a:t>
            </a:r>
          </a:p>
        </p:txBody>
      </p:sp>
      <p:sp>
        <p:nvSpPr>
          <p:cNvPr id="143" name="Oval 142">
            <a:extLst>
              <a:ext uri="{FF2B5EF4-FFF2-40B4-BE49-F238E27FC236}">
                <a16:creationId xmlns:a16="http://schemas.microsoft.com/office/drawing/2014/main" id="{93B8E62A-8F76-60CF-FAAA-8BA75E58411D}"/>
              </a:ext>
            </a:extLst>
          </p:cNvPr>
          <p:cNvSpPr/>
          <p:nvPr/>
        </p:nvSpPr>
        <p:spPr>
          <a:xfrm>
            <a:off x="11473547" y="536434"/>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44" name="TextBox 143">
            <a:extLst>
              <a:ext uri="{FF2B5EF4-FFF2-40B4-BE49-F238E27FC236}">
                <a16:creationId xmlns:a16="http://schemas.microsoft.com/office/drawing/2014/main" id="{5D174DA3-C990-B6ED-2466-A186E8BF9897}"/>
              </a:ext>
            </a:extLst>
          </p:cNvPr>
          <p:cNvSpPr txBox="1"/>
          <p:nvPr/>
        </p:nvSpPr>
        <p:spPr>
          <a:xfrm>
            <a:off x="11547315" y="382922"/>
            <a:ext cx="215083" cy="112028"/>
          </a:xfrm>
          <a:prstGeom prst="rect">
            <a:avLst/>
          </a:prstGeom>
          <a:noFill/>
        </p:spPr>
        <p:txBody>
          <a:bodyPr wrap="none" lIns="0" tIns="0" rIns="0" bIns="0" rtlCol="0">
            <a:spAutoFit/>
          </a:bodyPr>
          <a:lstStyle/>
          <a:p>
            <a:pPr algn="ctr">
              <a:lnSpc>
                <a:spcPct val="120000"/>
              </a:lnSpc>
            </a:pPr>
            <a:r>
              <a:rPr lang="en-US" sz="700" noProof="1"/>
              <a:t>Score</a:t>
            </a:r>
          </a:p>
        </p:txBody>
      </p:sp>
      <p:sp>
        <p:nvSpPr>
          <p:cNvPr id="146" name="Oval 145">
            <a:extLst>
              <a:ext uri="{FF2B5EF4-FFF2-40B4-BE49-F238E27FC236}">
                <a16:creationId xmlns:a16="http://schemas.microsoft.com/office/drawing/2014/main" id="{DE9FDF50-2815-31F1-1B74-F6DCD73CECB6}"/>
              </a:ext>
            </a:extLst>
          </p:cNvPr>
          <p:cNvSpPr/>
          <p:nvPr/>
        </p:nvSpPr>
        <p:spPr>
          <a:xfrm>
            <a:off x="11473547" y="1120025"/>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47" name="Oval 146">
            <a:extLst>
              <a:ext uri="{FF2B5EF4-FFF2-40B4-BE49-F238E27FC236}">
                <a16:creationId xmlns:a16="http://schemas.microsoft.com/office/drawing/2014/main" id="{F1DDCE8F-E9E1-0E15-298A-A783FC328A41}"/>
              </a:ext>
            </a:extLst>
          </p:cNvPr>
          <p:cNvSpPr/>
          <p:nvPr/>
        </p:nvSpPr>
        <p:spPr>
          <a:xfrm>
            <a:off x="11473547" y="1703616"/>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48" name="Oval 147">
            <a:extLst>
              <a:ext uri="{FF2B5EF4-FFF2-40B4-BE49-F238E27FC236}">
                <a16:creationId xmlns:a16="http://schemas.microsoft.com/office/drawing/2014/main" id="{EA1FAF2C-1F30-D900-4755-90EB3B07DE11}"/>
              </a:ext>
            </a:extLst>
          </p:cNvPr>
          <p:cNvSpPr/>
          <p:nvPr/>
        </p:nvSpPr>
        <p:spPr>
          <a:xfrm>
            <a:off x="11473547" y="2287207"/>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50" name="Oval 149">
            <a:extLst>
              <a:ext uri="{FF2B5EF4-FFF2-40B4-BE49-F238E27FC236}">
                <a16:creationId xmlns:a16="http://schemas.microsoft.com/office/drawing/2014/main" id="{0CF0C106-CFEA-601B-6522-26AE2490CFE1}"/>
              </a:ext>
            </a:extLst>
          </p:cNvPr>
          <p:cNvSpPr/>
          <p:nvPr/>
        </p:nvSpPr>
        <p:spPr>
          <a:xfrm>
            <a:off x="11473547" y="2870798"/>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51" name="Oval 150">
            <a:extLst>
              <a:ext uri="{FF2B5EF4-FFF2-40B4-BE49-F238E27FC236}">
                <a16:creationId xmlns:a16="http://schemas.microsoft.com/office/drawing/2014/main" id="{349558C9-302B-516F-3099-3EDFBB18F8B4}"/>
              </a:ext>
            </a:extLst>
          </p:cNvPr>
          <p:cNvSpPr/>
          <p:nvPr/>
        </p:nvSpPr>
        <p:spPr>
          <a:xfrm>
            <a:off x="11473547" y="3454389"/>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52" name="Oval 151">
            <a:extLst>
              <a:ext uri="{FF2B5EF4-FFF2-40B4-BE49-F238E27FC236}">
                <a16:creationId xmlns:a16="http://schemas.microsoft.com/office/drawing/2014/main" id="{C1DA17F1-7708-D50E-7D08-686616E39439}"/>
              </a:ext>
            </a:extLst>
          </p:cNvPr>
          <p:cNvSpPr/>
          <p:nvPr/>
        </p:nvSpPr>
        <p:spPr>
          <a:xfrm>
            <a:off x="11473547" y="4037980"/>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54" name="Oval 153">
            <a:extLst>
              <a:ext uri="{FF2B5EF4-FFF2-40B4-BE49-F238E27FC236}">
                <a16:creationId xmlns:a16="http://schemas.microsoft.com/office/drawing/2014/main" id="{74BA3017-4BE5-54A0-D430-BC903366B74B}"/>
              </a:ext>
            </a:extLst>
          </p:cNvPr>
          <p:cNvSpPr/>
          <p:nvPr/>
        </p:nvSpPr>
        <p:spPr>
          <a:xfrm>
            <a:off x="11473547" y="4621571"/>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55" name="Oval 154">
            <a:extLst>
              <a:ext uri="{FF2B5EF4-FFF2-40B4-BE49-F238E27FC236}">
                <a16:creationId xmlns:a16="http://schemas.microsoft.com/office/drawing/2014/main" id="{F604AC41-1D53-4D09-BAAA-30445FC954F1}"/>
              </a:ext>
            </a:extLst>
          </p:cNvPr>
          <p:cNvSpPr/>
          <p:nvPr/>
        </p:nvSpPr>
        <p:spPr>
          <a:xfrm>
            <a:off x="11473547" y="5205162"/>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
        <p:nvSpPr>
          <p:cNvPr id="156" name="Oval 155">
            <a:extLst>
              <a:ext uri="{FF2B5EF4-FFF2-40B4-BE49-F238E27FC236}">
                <a16:creationId xmlns:a16="http://schemas.microsoft.com/office/drawing/2014/main" id="{4A77B253-9250-7FA8-D479-1CCED7D36752}"/>
              </a:ext>
            </a:extLst>
          </p:cNvPr>
          <p:cNvSpPr/>
          <p:nvPr/>
        </p:nvSpPr>
        <p:spPr>
          <a:xfrm>
            <a:off x="11473547" y="5788751"/>
            <a:ext cx="362620" cy="361449"/>
          </a:xfrm>
          <a:prstGeom prst="ellipse">
            <a:avLst/>
          </a:prstGeom>
          <a:solidFill>
            <a:schemeClr val="bg1"/>
          </a:solidFill>
          <a:ln w="12700">
            <a:noFill/>
          </a:ln>
          <a:effectLst>
            <a:outerShdw blurRad="50800" dist="32334" dir="6929588" algn="ctr" rotWithShape="0">
              <a:schemeClr val="accent2">
                <a:lumMod val="50000"/>
                <a:alpha val="1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250" b="1" noProof="1">
              <a:solidFill>
                <a:srgbClr val="464E8E"/>
              </a:solidFill>
              <a:latin typeface="+mj-lt"/>
            </a:endParaRPr>
          </a:p>
        </p:txBody>
      </p:sp>
    </p:spTree>
    <p:extLst>
      <p:ext uri="{BB962C8B-B14F-4D97-AF65-F5344CB8AC3E}">
        <p14:creationId xmlns:p14="http://schemas.microsoft.com/office/powerpoint/2010/main" val="220249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90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1000" fill="hold"/>
                                        <p:tgtEl>
                                          <p:spTgt spid="60"/>
                                        </p:tgtEl>
                                        <p:attrNameLst>
                                          <p:attrName>ppt_x</p:attrName>
                                        </p:attrNameLst>
                                      </p:cBhvr>
                                      <p:tavLst>
                                        <p:tav tm="0">
                                          <p:val>
                                            <p:strVal val="1+#ppt_w/2"/>
                                          </p:val>
                                        </p:tav>
                                        <p:tav tm="100000">
                                          <p:val>
                                            <p:strVal val="#ppt_x"/>
                                          </p:val>
                                        </p:tav>
                                      </p:tavLst>
                                    </p:anim>
                                    <p:anim calcmode="lin" valueType="num">
                                      <p:cBhvr additive="base">
                                        <p:cTn id="8" dur="10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900"/>
                                  </p:stCondLst>
                                  <p:childTnLst>
                                    <p:set>
                                      <p:cBhvr>
                                        <p:cTn id="10" dur="1" fill="hold">
                                          <p:stCondLst>
                                            <p:cond delay="0"/>
                                          </p:stCondLst>
                                        </p:cTn>
                                        <p:tgtEl>
                                          <p:spTgt spid="199"/>
                                        </p:tgtEl>
                                        <p:attrNameLst>
                                          <p:attrName>style.visibility</p:attrName>
                                        </p:attrNameLst>
                                      </p:cBhvr>
                                      <p:to>
                                        <p:strVal val="visible"/>
                                      </p:to>
                                    </p:set>
                                    <p:anim calcmode="lin" valueType="num">
                                      <p:cBhvr additive="base">
                                        <p:cTn id="11" dur="1000" fill="hold"/>
                                        <p:tgtEl>
                                          <p:spTgt spid="199"/>
                                        </p:tgtEl>
                                        <p:attrNameLst>
                                          <p:attrName>ppt_x</p:attrName>
                                        </p:attrNameLst>
                                      </p:cBhvr>
                                      <p:tavLst>
                                        <p:tav tm="0">
                                          <p:val>
                                            <p:strVal val="1+#ppt_w/2"/>
                                          </p:val>
                                        </p:tav>
                                        <p:tav tm="100000">
                                          <p:val>
                                            <p:strVal val="#ppt_x"/>
                                          </p:val>
                                        </p:tav>
                                      </p:tavLst>
                                    </p:anim>
                                    <p:anim calcmode="lin" valueType="num">
                                      <p:cBhvr additive="base">
                                        <p:cTn id="12" dur="100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p:bldP spid="60" grpId="0"/>
    </p:bldLst>
  </p:timing>
</p:sld>
</file>

<file path=ppt/theme/theme1.xml><?xml version="1.0" encoding="utf-8"?>
<a:theme xmlns:a="http://schemas.openxmlformats.org/drawingml/2006/main" name="TINKR 2026 - Powerpoint Template">
  <a:themeElements>
    <a:clrScheme name="Tinkr brandbook 01">
      <a:dk1>
        <a:srgbClr val="000000"/>
      </a:dk1>
      <a:lt1>
        <a:srgbClr val="FFFFFF"/>
      </a:lt1>
      <a:dk2>
        <a:srgbClr val="3B3D4D"/>
      </a:dk2>
      <a:lt2>
        <a:srgbClr val="B1B9D2"/>
      </a:lt2>
      <a:accent1>
        <a:srgbClr val="9343F8"/>
      </a:accent1>
      <a:accent2>
        <a:srgbClr val="735CF8"/>
      </a:accent2>
      <a:accent3>
        <a:srgbClr val="0181FE"/>
      </a:accent3>
      <a:accent4>
        <a:srgbClr val="00BCFF"/>
      </a:accent4>
      <a:accent5>
        <a:srgbClr val="02DAFF"/>
      </a:accent5>
      <a:accent6>
        <a:srgbClr val="20EDE1"/>
      </a:accent6>
      <a:hlink>
        <a:srgbClr val="9443F9"/>
      </a:hlink>
      <a:folHlink>
        <a:srgbClr val="45AEFF"/>
      </a:folHlink>
    </a:clrScheme>
    <a:fontScheme name="Test">
      <a:majorFont>
        <a:latin typeface="Century Gothic"/>
        <a:ea typeface=""/>
        <a:cs typeface=""/>
      </a:majorFont>
      <a:minorFont>
        <a:latin typeface="Lato"/>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lnSpc>
            <a:spcPct val="130000"/>
          </a:lnSpc>
          <a:spcAft>
            <a:spcPts val="1200"/>
          </a:spcAft>
          <a:defRPr sz="1400" noProof="1"/>
        </a:defPPr>
      </a:lstStyle>
    </a:txDef>
  </a:objectDefaults>
  <a:extraClrSchemeLst/>
  <a:extLst>
    <a:ext uri="{05A4C25C-085E-4340-85A3-A5531E510DB2}">
      <thm15:themeFamily xmlns:thm15="http://schemas.microsoft.com/office/thememl/2012/main" name="PowerPoint_Template simple_Tinkr_English" id="{8152D956-106D-E34E-913A-38C2180EBFE1}" vid="{2204DE78-5909-954B-B235-FDD672A3E0C3}"/>
    </a:ext>
  </a:extLst>
</a:theme>
</file>

<file path=ppt/theme/theme2.xml><?xml version="1.0" encoding="utf-8"?>
<a:theme xmlns:a="http://schemas.openxmlformats.org/drawingml/2006/main" name="Innovation Norway">
  <a:themeElements>
    <a:clrScheme name="BAHR">
      <a:dk1>
        <a:srgbClr val="000000"/>
      </a:dk1>
      <a:lt1>
        <a:srgbClr val="FFFFFF"/>
      </a:lt1>
      <a:dk2>
        <a:srgbClr val="404040"/>
      </a:dk2>
      <a:lt2>
        <a:srgbClr val="F2F2F2"/>
      </a:lt2>
      <a:accent1>
        <a:srgbClr val="ED0000"/>
      </a:accent1>
      <a:accent2>
        <a:srgbClr val="000000"/>
      </a:accent2>
      <a:accent3>
        <a:srgbClr val="404040"/>
      </a:accent3>
      <a:accent4>
        <a:srgbClr val="808080"/>
      </a:accent4>
      <a:accent5>
        <a:srgbClr val="BFBFBF"/>
      </a:accent5>
      <a:accent6>
        <a:srgbClr val="F2F2F2"/>
      </a:accent6>
      <a:hlink>
        <a:srgbClr val="000000"/>
      </a:hlink>
      <a:folHlink>
        <a:srgbClr val="000000"/>
      </a:folHlink>
    </a:clrScheme>
    <a:fontScheme name="Innovation Norway">
      <a:majorFont>
        <a:latin typeface="Innovation Norway Semibold"/>
        <a:ea typeface=""/>
        <a:cs typeface=""/>
      </a:majorFont>
      <a:minorFont>
        <a:latin typeface="Innovation Norway"/>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ln w="6350">
          <a:noFill/>
        </a:ln>
        <a:effectLst/>
      </a:spPr>
      <a:bodyPr wrap="square" lIns="0" tIns="0" rIns="0" bIns="0" rtlCol="0"/>
      <a:lstStyle/>
      <a:style>
        <a:lnRef idx="0">
          <a:schemeClr val="accent1"/>
        </a:lnRef>
        <a:fillRef idx="0">
          <a:schemeClr val="accent1"/>
        </a:fillRef>
        <a:effectRef idx="0">
          <a:schemeClr val="accent1"/>
        </a:effectRef>
        <a:fontRef idx="minor">
          <a:schemeClr val="dk1"/>
        </a:fontRef>
      </a:style>
    </a:txDef>
  </a:objectDefaults>
  <a:extraClrSchemeLst/>
  <a:extLst>
    <a:ext uri="{05A4C25C-085E-4340-85A3-A5531E510DB2}">
      <thm15:themeFamily xmlns:thm15="http://schemas.microsoft.com/office/thememl/2012/main" name="Innovation_Norway_PPT_2025.pptx" id="{6991BDEA-F3F0-46C1-86D6-492455E937EA}" vid="{02944368-F971-46FE-BC34-4ECC4AC130B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70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DE150C2-0F63-4B9B-9F67-CE107A26E3AC}">
  <we:reference id="f5f369e5-aa35-49d7-ad7b-638152ddb008" version="1.0.0.1" store="EXCatalog" storeType="EXCatalog"/>
  <we:alternateReferences>
    <we:reference id="WA200010001" version="1.0.0.1" store="nb-NO" storeType="OMEX"/>
  </we:alternateReferences>
  <we:properties>
    <we:property name="claude.fileId" value="&quot;4a446742-fcd6-4464-826e-7341c8c573a4&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592b96c-dd9b-4875-8431-f94748bec243">
      <Terms xmlns="http://schemas.microsoft.com/office/infopath/2007/PartnerControls"/>
    </lcf76f155ced4ddcb4097134ff3c332f>
    <TaxCatchAll xmlns="37c54042-eeeb-4b95-82ef-88efad0edfa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09EF64978AC094B9F3347D561FEFBCE" ma:contentTypeVersion="19" ma:contentTypeDescription="Create a new document." ma:contentTypeScope="" ma:versionID="68086896f6aa4f9665aa636e3766bbbb">
  <xsd:schema xmlns:xsd="http://www.w3.org/2001/XMLSchema" xmlns:xs="http://www.w3.org/2001/XMLSchema" xmlns:p="http://schemas.microsoft.com/office/2006/metadata/properties" xmlns:ns2="f592b96c-dd9b-4875-8431-f94748bec243" xmlns:ns3="37c54042-eeeb-4b95-82ef-88efad0edfa8" targetNamespace="http://schemas.microsoft.com/office/2006/metadata/properties" ma:root="true" ma:fieldsID="e7946794c10308b1314550dd258e9356" ns2:_="" ns3:_="">
    <xsd:import namespace="f592b96c-dd9b-4875-8431-f94748bec243"/>
    <xsd:import namespace="37c54042-eeeb-4b95-82ef-88efad0edf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Locatio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92b96c-dd9b-4875-8431-f94748bec2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0a5ab57-918a-4f62-bf27-794e62de4e4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c54042-eeeb-4b95-82ef-88efad0edfa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3f00919-39a8-40a2-a789-9295f79ec261}" ma:internalName="TaxCatchAll" ma:showField="CatchAllData" ma:web="37c54042-eeeb-4b95-82ef-88efad0ed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D80B71-0766-4278-91EA-3C6C9FBA5CC7}">
  <ds:schemaRefs>
    <ds:schemaRef ds:uri="http://purl.org/dc/dcmitype/"/>
    <ds:schemaRef ds:uri="http://purl.org/dc/elements/1.1/"/>
    <ds:schemaRef ds:uri="http://purl.org/dc/terms/"/>
    <ds:schemaRef ds:uri="http://schemas.microsoft.com/office/2006/metadata/properties"/>
    <ds:schemaRef ds:uri="f592b96c-dd9b-4875-8431-f94748bec243"/>
    <ds:schemaRef ds:uri="http://schemas.microsoft.com/office/infopath/2007/PartnerControls"/>
    <ds:schemaRef ds:uri="http://schemas.microsoft.com/office/2006/documentManagement/types"/>
    <ds:schemaRef ds:uri="http://schemas.openxmlformats.org/package/2006/metadata/core-properties"/>
    <ds:schemaRef ds:uri="37c54042-eeeb-4b95-82ef-88efad0edfa8"/>
    <ds:schemaRef ds:uri="http://www.w3.org/XML/1998/namespace"/>
  </ds:schemaRefs>
</ds:datastoreItem>
</file>

<file path=customXml/itemProps2.xml><?xml version="1.0" encoding="utf-8"?>
<ds:datastoreItem xmlns:ds="http://schemas.openxmlformats.org/officeDocument/2006/customXml" ds:itemID="{CB4DDCC4-F1D6-4C57-A7B7-AC69E8FD94B8}">
  <ds:schemaRefs>
    <ds:schemaRef ds:uri="http://schemas.microsoft.com/sharepoint/v3/contenttype/forms"/>
  </ds:schemaRefs>
</ds:datastoreItem>
</file>

<file path=customXml/itemProps3.xml><?xml version="1.0" encoding="utf-8"?>
<ds:datastoreItem xmlns:ds="http://schemas.openxmlformats.org/officeDocument/2006/customXml" ds:itemID="{66DBC909-5632-4237-A2CA-4979246FA4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92b96c-dd9b-4875-8431-f94748bec243"/>
    <ds:schemaRef ds:uri="37c54042-eeeb-4b95-82ef-88efad0edfa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1483</Words>
  <Application>Microsoft Office PowerPoint</Application>
  <PresentationFormat>Widescreen</PresentationFormat>
  <Paragraphs>173</Paragraphs>
  <Slides>6</Slides>
  <Notes>3</Notes>
  <HiddenSlides>0</HiddenSlides>
  <MMClips>0</MMClips>
  <ScaleCrop>false</ScaleCrop>
  <HeadingPairs>
    <vt:vector size="6" baseType="variant">
      <vt:variant>
        <vt:lpstr>Brukte skrifter</vt:lpstr>
      </vt:variant>
      <vt:variant>
        <vt:i4>8</vt:i4>
      </vt:variant>
      <vt:variant>
        <vt:lpstr>Tema</vt:lpstr>
      </vt:variant>
      <vt:variant>
        <vt:i4>2</vt:i4>
      </vt:variant>
      <vt:variant>
        <vt:lpstr>Lysbildetitler</vt:lpstr>
      </vt:variant>
      <vt:variant>
        <vt:i4>6</vt:i4>
      </vt:variant>
    </vt:vector>
  </HeadingPairs>
  <TitlesOfParts>
    <vt:vector size="16" baseType="lpstr">
      <vt:lpstr>SimSun</vt:lpstr>
      <vt:lpstr>Arial</vt:lpstr>
      <vt:lpstr>Calibri</vt:lpstr>
      <vt:lpstr>Century Gothic</vt:lpstr>
      <vt:lpstr>Innovation Norway</vt:lpstr>
      <vt:lpstr>Innovation Norway Semibold</vt:lpstr>
      <vt:lpstr>Lato</vt:lpstr>
      <vt:lpstr>Wingdings</vt:lpstr>
      <vt:lpstr>TINKR 2026 - Powerpoint Template</vt:lpstr>
      <vt:lpstr>Innovation Norway</vt:lpstr>
      <vt:lpstr>In-depth assessment  of enabling structures</vt:lpstr>
      <vt:lpstr>Introduction</vt:lpstr>
      <vt:lpstr>How to use the tool</vt:lpstr>
      <vt:lpstr>PowerPoint-presentasjon</vt:lpstr>
      <vt:lpstr>PowerPoint-presentasjon</vt:lpstr>
      <vt:lpstr>PowerPoint-presentasjon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Luisa van Erven</dc:creator>
  <cp:keywords/>
  <dc:description/>
  <cp:lastModifiedBy>Kristian Wengen</cp:lastModifiedBy>
  <cp:revision>1</cp:revision>
  <cp:lastPrinted>1601-01-01T00:00:00Z</cp:lastPrinted>
  <dcterms:created xsi:type="dcterms:W3CDTF">2026-02-06T09:16:51Z</dcterms:created>
  <dcterms:modified xsi:type="dcterms:W3CDTF">2026-08-10T17:46:01Z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0x010100909EF64978AC094B9F3347D561FEFBCE</vt:lpwstr>
  </property>
</Properties>
</file>