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3"/>
  </p:notesMasterIdLst>
  <p:handoutMasterIdLst>
    <p:handoutMasterId r:id="rId14"/>
  </p:handoutMasterIdLst>
  <p:sldIdLst>
    <p:sldId id="2147479849" r:id="rId6"/>
    <p:sldId id="2147376069" r:id="rId7"/>
    <p:sldId id="2147479868" r:id="rId8"/>
    <p:sldId id="2147479869" r:id="rId9"/>
    <p:sldId id="2147479870" r:id="rId10"/>
    <p:sldId id="2147479871" r:id="rId11"/>
    <p:sldId id="2147479872" r:id="rId12"/>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85F6FA-DC1C-4751-925C-34710705DFAC}" v="1" dt="2026-08-10T17:40:07.511"/>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1:38.737" v="92"/>
      <pc:docMkLst>
        <pc:docMk/>
      </pc:docMkLst>
      <pc:sldChg chg="del">
        <pc:chgData name="Kristian Wengen" userId="a4f7a25e-792c-43d6-9e3e-f65db666c5a7" providerId="ADAL" clId="{7DAC426B-6DA5-4EA0-8618-B41F3E76CD10}" dt="2026-08-10T17:41:36.475" v="0"/>
        <pc:sldMkLst>
          <pc:docMk/>
          <pc:sldMk cId="2335814757" sldId="256"/>
        </pc:sldMkLst>
      </pc:sldChg>
      <pc:sldChg chg="del">
        <pc:chgData name="Kristian Wengen" userId="a4f7a25e-792c-43d6-9e3e-f65db666c5a7" providerId="ADAL" clId="{7DAC426B-6DA5-4EA0-8618-B41F3E76CD10}" dt="2026-08-10T17:41:36.518" v="1"/>
        <pc:sldMkLst>
          <pc:docMk/>
          <pc:sldMk cId="3468134763" sldId="2147375523"/>
        </pc:sldMkLst>
      </pc:sldChg>
      <pc:sldChg chg="del">
        <pc:chgData name="Kristian Wengen" userId="a4f7a25e-792c-43d6-9e3e-f65db666c5a7" providerId="ADAL" clId="{7DAC426B-6DA5-4EA0-8618-B41F3E76CD10}" dt="2026-08-10T17:41:38.690" v="87"/>
        <pc:sldMkLst>
          <pc:docMk/>
          <pc:sldMk cId="1577704269" sldId="2147375817"/>
        </pc:sldMkLst>
      </pc:sldChg>
      <pc:sldChg chg="del">
        <pc:chgData name="Kristian Wengen" userId="a4f7a25e-792c-43d6-9e3e-f65db666c5a7" providerId="ADAL" clId="{7DAC426B-6DA5-4EA0-8618-B41F3E76CD10}" dt="2026-08-10T17:41:36.796" v="11"/>
        <pc:sldMkLst>
          <pc:docMk/>
          <pc:sldMk cId="621031695" sldId="2147375869"/>
        </pc:sldMkLst>
      </pc:sldChg>
      <pc:sldChg chg="del">
        <pc:chgData name="Kristian Wengen" userId="a4f7a25e-792c-43d6-9e3e-f65db666c5a7" providerId="ADAL" clId="{7DAC426B-6DA5-4EA0-8618-B41F3E76CD10}" dt="2026-08-10T17:41:37.896" v="48"/>
        <pc:sldMkLst>
          <pc:docMk/>
          <pc:sldMk cId="3720933661" sldId="2147376034"/>
        </pc:sldMkLst>
      </pc:sldChg>
      <pc:sldChg chg="del">
        <pc:chgData name="Kristian Wengen" userId="a4f7a25e-792c-43d6-9e3e-f65db666c5a7" providerId="ADAL" clId="{7DAC426B-6DA5-4EA0-8618-B41F3E76CD10}" dt="2026-08-10T17:41:38.318" v="68"/>
        <pc:sldMkLst>
          <pc:docMk/>
          <pc:sldMk cId="290468346" sldId="2147376039"/>
        </pc:sldMkLst>
      </pc:sldChg>
      <pc:sldChg chg="del">
        <pc:chgData name="Kristian Wengen" userId="a4f7a25e-792c-43d6-9e3e-f65db666c5a7" providerId="ADAL" clId="{7DAC426B-6DA5-4EA0-8618-B41F3E76CD10}" dt="2026-08-10T17:41:37.668" v="35"/>
        <pc:sldMkLst>
          <pc:docMk/>
          <pc:sldMk cId="235391883" sldId="2147376067"/>
        </pc:sldMkLst>
      </pc:sldChg>
      <pc:sldChg chg="del">
        <pc:chgData name="Kristian Wengen" userId="a4f7a25e-792c-43d6-9e3e-f65db666c5a7" providerId="ADAL" clId="{7DAC426B-6DA5-4EA0-8618-B41F3E76CD10}" dt="2026-08-10T17:41:37.394" v="25"/>
        <pc:sldMkLst>
          <pc:docMk/>
          <pc:sldMk cId="3117928447" sldId="2147376077"/>
        </pc:sldMkLst>
      </pc:sldChg>
      <pc:sldChg chg="del">
        <pc:chgData name="Kristian Wengen" userId="a4f7a25e-792c-43d6-9e3e-f65db666c5a7" providerId="ADAL" clId="{7DAC426B-6DA5-4EA0-8618-B41F3E76CD10}" dt="2026-08-10T17:41:36.727" v="9"/>
        <pc:sldMkLst>
          <pc:docMk/>
          <pc:sldMk cId="1660876054" sldId="2147376081"/>
        </pc:sldMkLst>
      </pc:sldChg>
      <pc:sldChg chg="del">
        <pc:chgData name="Kristian Wengen" userId="a4f7a25e-792c-43d6-9e3e-f65db666c5a7" providerId="ADAL" clId="{7DAC426B-6DA5-4EA0-8618-B41F3E76CD10}" dt="2026-08-10T17:41:36.755" v="10"/>
        <pc:sldMkLst>
          <pc:docMk/>
          <pc:sldMk cId="2687635490" sldId="2147376083"/>
        </pc:sldMkLst>
      </pc:sldChg>
      <pc:sldChg chg="del">
        <pc:chgData name="Kristian Wengen" userId="a4f7a25e-792c-43d6-9e3e-f65db666c5a7" providerId="ADAL" clId="{7DAC426B-6DA5-4EA0-8618-B41F3E76CD10}" dt="2026-08-10T17:41:37.558" v="30"/>
        <pc:sldMkLst>
          <pc:docMk/>
          <pc:sldMk cId="3842949416" sldId="2147376087"/>
        </pc:sldMkLst>
      </pc:sldChg>
      <pc:sldChg chg="del">
        <pc:chgData name="Kristian Wengen" userId="a4f7a25e-792c-43d6-9e3e-f65db666c5a7" providerId="ADAL" clId="{7DAC426B-6DA5-4EA0-8618-B41F3E76CD10}" dt="2026-08-10T17:41:38.465" v="77"/>
        <pc:sldMkLst>
          <pc:docMk/>
          <pc:sldMk cId="878707752" sldId="2147376099"/>
        </pc:sldMkLst>
      </pc:sldChg>
      <pc:sldChg chg="del">
        <pc:chgData name="Kristian Wengen" userId="a4f7a25e-792c-43d6-9e3e-f65db666c5a7" providerId="ADAL" clId="{7DAC426B-6DA5-4EA0-8618-B41F3E76CD10}" dt="2026-08-10T17:41:37.810" v="43"/>
        <pc:sldMkLst>
          <pc:docMk/>
          <pc:sldMk cId="2094949482" sldId="2147376108"/>
        </pc:sldMkLst>
      </pc:sldChg>
      <pc:sldChg chg="del">
        <pc:chgData name="Kristian Wengen" userId="a4f7a25e-792c-43d6-9e3e-f65db666c5a7" providerId="ADAL" clId="{7DAC426B-6DA5-4EA0-8618-B41F3E76CD10}" dt="2026-08-10T17:41:37.962" v="52"/>
        <pc:sldMkLst>
          <pc:docMk/>
          <pc:sldMk cId="1581286326" sldId="2147376115"/>
        </pc:sldMkLst>
      </pc:sldChg>
      <pc:sldChg chg="del">
        <pc:chgData name="Kristian Wengen" userId="a4f7a25e-792c-43d6-9e3e-f65db666c5a7" providerId="ADAL" clId="{7DAC426B-6DA5-4EA0-8618-B41F3E76CD10}" dt="2026-08-10T17:41:38.601" v="82"/>
        <pc:sldMkLst>
          <pc:docMk/>
          <pc:sldMk cId="3865996994" sldId="2147376124"/>
        </pc:sldMkLst>
      </pc:sldChg>
      <pc:sldChg chg="del">
        <pc:chgData name="Kristian Wengen" userId="a4f7a25e-792c-43d6-9e3e-f65db666c5a7" providerId="ADAL" clId="{7DAC426B-6DA5-4EA0-8618-B41F3E76CD10}" dt="2026-08-10T17:41:38.615" v="83"/>
        <pc:sldMkLst>
          <pc:docMk/>
          <pc:sldMk cId="1399850355" sldId="2147376142"/>
        </pc:sldMkLst>
      </pc:sldChg>
      <pc:sldChg chg="del">
        <pc:chgData name="Kristian Wengen" userId="a4f7a25e-792c-43d6-9e3e-f65db666c5a7" providerId="ADAL" clId="{7DAC426B-6DA5-4EA0-8618-B41F3E76CD10}" dt="2026-08-10T17:41:38.414" v="73"/>
        <pc:sldMkLst>
          <pc:docMk/>
          <pc:sldMk cId="1198592954" sldId="2147376149"/>
        </pc:sldMkLst>
      </pc:sldChg>
      <pc:sldChg chg="del">
        <pc:chgData name="Kristian Wengen" userId="a4f7a25e-792c-43d6-9e3e-f65db666c5a7" providerId="ADAL" clId="{7DAC426B-6DA5-4EA0-8618-B41F3E76CD10}" dt="2026-08-10T17:41:37.619" v="33"/>
        <pc:sldMkLst>
          <pc:docMk/>
          <pc:sldMk cId="2512407755" sldId="2147376150"/>
        </pc:sldMkLst>
      </pc:sldChg>
      <pc:sldChg chg="del">
        <pc:chgData name="Kristian Wengen" userId="a4f7a25e-792c-43d6-9e3e-f65db666c5a7" providerId="ADAL" clId="{7DAC426B-6DA5-4EA0-8618-B41F3E76CD10}" dt="2026-08-10T17:41:36.912" v="15"/>
        <pc:sldMkLst>
          <pc:docMk/>
          <pc:sldMk cId="406044421" sldId="2147376151"/>
        </pc:sldMkLst>
      </pc:sldChg>
      <pc:sldChg chg="del">
        <pc:chgData name="Kristian Wengen" userId="a4f7a25e-792c-43d6-9e3e-f65db666c5a7" providerId="ADAL" clId="{7DAC426B-6DA5-4EA0-8618-B41F3E76CD10}" dt="2026-08-10T17:41:38.532" v="79"/>
        <pc:sldMkLst>
          <pc:docMk/>
          <pc:sldMk cId="591035431" sldId="2147376162"/>
        </pc:sldMkLst>
      </pc:sldChg>
      <pc:sldChg chg="del">
        <pc:chgData name="Kristian Wengen" userId="a4f7a25e-792c-43d6-9e3e-f65db666c5a7" providerId="ADAL" clId="{7DAC426B-6DA5-4EA0-8618-B41F3E76CD10}" dt="2026-08-10T17:41:38.375" v="71"/>
        <pc:sldMkLst>
          <pc:docMk/>
          <pc:sldMk cId="2255609190" sldId="2147376169"/>
        </pc:sldMkLst>
      </pc:sldChg>
      <pc:sldChg chg="del">
        <pc:chgData name="Kristian Wengen" userId="a4f7a25e-792c-43d6-9e3e-f65db666c5a7" providerId="ADAL" clId="{7DAC426B-6DA5-4EA0-8618-B41F3E76CD10}" dt="2026-08-10T17:41:38.163" v="60"/>
        <pc:sldMkLst>
          <pc:docMk/>
          <pc:sldMk cId="900902869" sldId="2147376170"/>
        </pc:sldMkLst>
      </pc:sldChg>
      <pc:sldChg chg="del">
        <pc:chgData name="Kristian Wengen" userId="a4f7a25e-792c-43d6-9e3e-f65db666c5a7" providerId="ADAL" clId="{7DAC426B-6DA5-4EA0-8618-B41F3E76CD10}" dt="2026-08-10T17:41:38.272" v="65"/>
        <pc:sldMkLst>
          <pc:docMk/>
          <pc:sldMk cId="1547292444" sldId="2147376172"/>
        </pc:sldMkLst>
      </pc:sldChg>
      <pc:sldChg chg="del">
        <pc:chgData name="Kristian Wengen" userId="a4f7a25e-792c-43d6-9e3e-f65db666c5a7" providerId="ADAL" clId="{7DAC426B-6DA5-4EA0-8618-B41F3E76CD10}" dt="2026-08-10T17:41:37.932" v="50"/>
        <pc:sldMkLst>
          <pc:docMk/>
          <pc:sldMk cId="2966623058" sldId="2147376173"/>
        </pc:sldMkLst>
      </pc:sldChg>
      <pc:sldChg chg="del">
        <pc:chgData name="Kristian Wengen" userId="a4f7a25e-792c-43d6-9e3e-f65db666c5a7" providerId="ADAL" clId="{7DAC426B-6DA5-4EA0-8618-B41F3E76CD10}" dt="2026-08-10T17:41:37.843" v="45"/>
        <pc:sldMkLst>
          <pc:docMk/>
          <pc:sldMk cId="1561212375" sldId="2147376174"/>
        </pc:sldMkLst>
      </pc:sldChg>
      <pc:sldChg chg="del">
        <pc:chgData name="Kristian Wengen" userId="a4f7a25e-792c-43d6-9e3e-f65db666c5a7" providerId="ADAL" clId="{7DAC426B-6DA5-4EA0-8618-B41F3E76CD10}" dt="2026-08-10T17:41:37.754" v="40"/>
        <pc:sldMkLst>
          <pc:docMk/>
          <pc:sldMk cId="1400602755" sldId="2147376175"/>
        </pc:sldMkLst>
      </pc:sldChg>
      <pc:sldChg chg="del">
        <pc:chgData name="Kristian Wengen" userId="a4f7a25e-792c-43d6-9e3e-f65db666c5a7" providerId="ADAL" clId="{7DAC426B-6DA5-4EA0-8618-B41F3E76CD10}" dt="2026-08-10T17:41:37.578" v="31"/>
        <pc:sldMkLst>
          <pc:docMk/>
          <pc:sldMk cId="1794746431" sldId="2147376176"/>
        </pc:sldMkLst>
      </pc:sldChg>
      <pc:sldChg chg="del">
        <pc:chgData name="Kristian Wengen" userId="a4f7a25e-792c-43d6-9e3e-f65db666c5a7" providerId="ADAL" clId="{7DAC426B-6DA5-4EA0-8618-B41F3E76CD10}" dt="2026-08-10T17:41:37.600" v="32"/>
        <pc:sldMkLst>
          <pc:docMk/>
          <pc:sldMk cId="2856447883" sldId="2147376177"/>
        </pc:sldMkLst>
      </pc:sldChg>
      <pc:sldChg chg="del">
        <pc:chgData name="Kristian Wengen" userId="a4f7a25e-792c-43d6-9e3e-f65db666c5a7" providerId="ADAL" clId="{7DAC426B-6DA5-4EA0-8618-B41F3E76CD10}" dt="2026-08-10T17:41:37.442" v="26"/>
        <pc:sldMkLst>
          <pc:docMk/>
          <pc:sldMk cId="2597145735" sldId="2147376178"/>
        </pc:sldMkLst>
      </pc:sldChg>
      <pc:sldChg chg="del">
        <pc:chgData name="Kristian Wengen" userId="a4f7a25e-792c-43d6-9e3e-f65db666c5a7" providerId="ADAL" clId="{7DAC426B-6DA5-4EA0-8618-B41F3E76CD10}" dt="2026-08-10T17:41:37.277" v="21"/>
        <pc:sldMkLst>
          <pc:docMk/>
          <pc:sldMk cId="2278353611" sldId="2147376199"/>
        </pc:sldMkLst>
      </pc:sldChg>
      <pc:sldChg chg="del">
        <pc:chgData name="Kristian Wengen" userId="a4f7a25e-792c-43d6-9e3e-f65db666c5a7" providerId="ADAL" clId="{7DAC426B-6DA5-4EA0-8618-B41F3E76CD10}" dt="2026-08-10T17:41:36.642" v="5"/>
        <pc:sldMkLst>
          <pc:docMk/>
          <pc:sldMk cId="796683865" sldId="2147376200"/>
        </pc:sldMkLst>
      </pc:sldChg>
      <pc:sldChg chg="del">
        <pc:chgData name="Kristian Wengen" userId="a4f7a25e-792c-43d6-9e3e-f65db666c5a7" providerId="ADAL" clId="{7DAC426B-6DA5-4EA0-8618-B41F3E76CD10}" dt="2026-08-10T17:41:36.706" v="8"/>
        <pc:sldMkLst>
          <pc:docMk/>
          <pc:sldMk cId="3644796570" sldId="2147470666"/>
        </pc:sldMkLst>
      </pc:sldChg>
      <pc:sldChg chg="del">
        <pc:chgData name="Kristian Wengen" userId="a4f7a25e-792c-43d6-9e3e-f65db666c5a7" providerId="ADAL" clId="{7DAC426B-6DA5-4EA0-8618-B41F3E76CD10}" dt="2026-08-10T17:41:37.633" v="34"/>
        <pc:sldMkLst>
          <pc:docMk/>
          <pc:sldMk cId="1713962671" sldId="2147470667"/>
        </pc:sldMkLst>
      </pc:sldChg>
      <pc:sldChg chg="del">
        <pc:chgData name="Kristian Wengen" userId="a4f7a25e-792c-43d6-9e3e-f65db666c5a7" providerId="ADAL" clId="{7DAC426B-6DA5-4EA0-8618-B41F3E76CD10}" dt="2026-08-10T17:41:36.547" v="2"/>
        <pc:sldMkLst>
          <pc:docMk/>
          <pc:sldMk cId="4092232711" sldId="2147479723"/>
        </pc:sldMkLst>
      </pc:sldChg>
      <pc:sldChg chg="del">
        <pc:chgData name="Kristian Wengen" userId="a4f7a25e-792c-43d6-9e3e-f65db666c5a7" providerId="ADAL" clId="{7DAC426B-6DA5-4EA0-8618-B41F3E76CD10}" dt="2026-08-10T17:41:36.621" v="4"/>
        <pc:sldMkLst>
          <pc:docMk/>
          <pc:sldMk cId="1976424415" sldId="2147479724"/>
        </pc:sldMkLst>
      </pc:sldChg>
      <pc:sldChg chg="del">
        <pc:chgData name="Kristian Wengen" userId="a4f7a25e-792c-43d6-9e3e-f65db666c5a7" providerId="ADAL" clId="{7DAC426B-6DA5-4EA0-8618-B41F3E76CD10}" dt="2026-08-10T17:41:37.097" v="19"/>
        <pc:sldMkLst>
          <pc:docMk/>
          <pc:sldMk cId="2970536799" sldId="2147479728"/>
        </pc:sldMkLst>
      </pc:sldChg>
      <pc:sldChg chg="del">
        <pc:chgData name="Kristian Wengen" userId="a4f7a25e-792c-43d6-9e3e-f65db666c5a7" providerId="ADAL" clId="{7DAC426B-6DA5-4EA0-8618-B41F3E76CD10}" dt="2026-08-10T17:41:37.229" v="20"/>
        <pc:sldMkLst>
          <pc:docMk/>
          <pc:sldMk cId="2076020226" sldId="2147479729"/>
        </pc:sldMkLst>
      </pc:sldChg>
      <pc:sldChg chg="del">
        <pc:chgData name="Kristian Wengen" userId="a4f7a25e-792c-43d6-9e3e-f65db666c5a7" providerId="ADAL" clId="{7DAC426B-6DA5-4EA0-8618-B41F3E76CD10}" dt="2026-08-10T17:41:36.670" v="7"/>
        <pc:sldMkLst>
          <pc:docMk/>
          <pc:sldMk cId="3968772238" sldId="2147479730"/>
        </pc:sldMkLst>
      </pc:sldChg>
      <pc:sldChg chg="del">
        <pc:chgData name="Kristian Wengen" userId="a4f7a25e-792c-43d6-9e3e-f65db666c5a7" providerId="ADAL" clId="{7DAC426B-6DA5-4EA0-8618-B41F3E76CD10}" dt="2026-08-10T17:41:38.219" v="62"/>
        <pc:sldMkLst>
          <pc:docMk/>
          <pc:sldMk cId="723755616" sldId="2147479808"/>
        </pc:sldMkLst>
      </pc:sldChg>
      <pc:sldChg chg="del">
        <pc:chgData name="Kristian Wengen" userId="a4f7a25e-792c-43d6-9e3e-f65db666c5a7" providerId="ADAL" clId="{7DAC426B-6DA5-4EA0-8618-B41F3E76CD10}" dt="2026-08-10T17:41:38.245" v="64"/>
        <pc:sldMkLst>
          <pc:docMk/>
          <pc:sldMk cId="2566647710" sldId="2147479809"/>
        </pc:sldMkLst>
      </pc:sldChg>
      <pc:sldChg chg="del">
        <pc:chgData name="Kristian Wengen" userId="a4f7a25e-792c-43d6-9e3e-f65db666c5a7" providerId="ADAL" clId="{7DAC426B-6DA5-4EA0-8618-B41F3E76CD10}" dt="2026-08-10T17:41:36.580" v="3"/>
        <pc:sldMkLst>
          <pc:docMk/>
          <pc:sldMk cId="1684839718" sldId="2147479822"/>
        </pc:sldMkLst>
      </pc:sldChg>
      <pc:sldChg chg="del">
        <pc:chgData name="Kristian Wengen" userId="a4f7a25e-792c-43d6-9e3e-f65db666c5a7" providerId="ADAL" clId="{7DAC426B-6DA5-4EA0-8618-B41F3E76CD10}" dt="2026-08-10T17:41:36.884" v="14"/>
        <pc:sldMkLst>
          <pc:docMk/>
          <pc:sldMk cId="1045582972" sldId="2147479830"/>
        </pc:sldMkLst>
      </pc:sldChg>
      <pc:sldChg chg="del">
        <pc:chgData name="Kristian Wengen" userId="a4f7a25e-792c-43d6-9e3e-f65db666c5a7" providerId="ADAL" clId="{7DAC426B-6DA5-4EA0-8618-B41F3E76CD10}" dt="2026-08-10T17:41:37.495" v="27"/>
        <pc:sldMkLst>
          <pc:docMk/>
          <pc:sldMk cId="616688062" sldId="2147479832"/>
        </pc:sldMkLst>
      </pc:sldChg>
      <pc:sldChg chg="del">
        <pc:chgData name="Kristian Wengen" userId="a4f7a25e-792c-43d6-9e3e-f65db666c5a7" providerId="ADAL" clId="{7DAC426B-6DA5-4EA0-8618-B41F3E76CD10}" dt="2026-08-10T17:41:36.940" v="16"/>
        <pc:sldMkLst>
          <pc:docMk/>
          <pc:sldMk cId="1177760677" sldId="2147479848"/>
        </pc:sldMkLst>
      </pc:sldChg>
      <pc:sldChg chg="del">
        <pc:chgData name="Kristian Wengen" userId="a4f7a25e-792c-43d6-9e3e-f65db666c5a7" providerId="ADAL" clId="{7DAC426B-6DA5-4EA0-8618-B41F3E76CD10}" dt="2026-08-10T17:41:37.301" v="22"/>
        <pc:sldMkLst>
          <pc:docMk/>
          <pc:sldMk cId="1891970049" sldId="2147479850"/>
        </pc:sldMkLst>
      </pc:sldChg>
      <pc:sldChg chg="del">
        <pc:chgData name="Kristian Wengen" userId="a4f7a25e-792c-43d6-9e3e-f65db666c5a7" providerId="ADAL" clId="{7DAC426B-6DA5-4EA0-8618-B41F3E76CD10}" dt="2026-08-10T17:41:37.514" v="28"/>
        <pc:sldMkLst>
          <pc:docMk/>
          <pc:sldMk cId="2644989718" sldId="2147479851"/>
        </pc:sldMkLst>
      </pc:sldChg>
      <pc:sldChg chg="del">
        <pc:chgData name="Kristian Wengen" userId="a4f7a25e-792c-43d6-9e3e-f65db666c5a7" providerId="ADAL" clId="{7DAC426B-6DA5-4EA0-8618-B41F3E76CD10}" dt="2026-08-10T17:41:37.681" v="36"/>
        <pc:sldMkLst>
          <pc:docMk/>
          <pc:sldMk cId="160020122" sldId="2147479853"/>
        </pc:sldMkLst>
      </pc:sldChg>
      <pc:sldChg chg="del">
        <pc:chgData name="Kristian Wengen" userId="a4f7a25e-792c-43d6-9e3e-f65db666c5a7" providerId="ADAL" clId="{7DAC426B-6DA5-4EA0-8618-B41F3E76CD10}" dt="2026-08-10T17:41:37.770" v="41"/>
        <pc:sldMkLst>
          <pc:docMk/>
          <pc:sldMk cId="3345728836" sldId="2147479854"/>
        </pc:sldMkLst>
      </pc:sldChg>
      <pc:sldChg chg="del">
        <pc:chgData name="Kristian Wengen" userId="a4f7a25e-792c-43d6-9e3e-f65db666c5a7" providerId="ADAL" clId="{7DAC426B-6DA5-4EA0-8618-B41F3E76CD10}" dt="2026-08-10T17:41:37.857" v="46"/>
        <pc:sldMkLst>
          <pc:docMk/>
          <pc:sldMk cId="2228185042" sldId="2147479855"/>
        </pc:sldMkLst>
      </pc:sldChg>
      <pc:sldChg chg="del">
        <pc:chgData name="Kristian Wengen" userId="a4f7a25e-792c-43d6-9e3e-f65db666c5a7" providerId="ADAL" clId="{7DAC426B-6DA5-4EA0-8618-B41F3E76CD10}" dt="2026-08-10T17:41:37.944" v="51"/>
        <pc:sldMkLst>
          <pc:docMk/>
          <pc:sldMk cId="258718920" sldId="2147479856"/>
        </pc:sldMkLst>
      </pc:sldChg>
      <pc:sldChg chg="del">
        <pc:chgData name="Kristian Wengen" userId="a4f7a25e-792c-43d6-9e3e-f65db666c5a7" providerId="ADAL" clId="{7DAC426B-6DA5-4EA0-8618-B41F3E76CD10}" dt="2026-08-10T17:41:38.098" v="57"/>
        <pc:sldMkLst>
          <pc:docMk/>
          <pc:sldMk cId="76798040" sldId="2147479857"/>
        </pc:sldMkLst>
      </pc:sldChg>
      <pc:sldChg chg="del">
        <pc:chgData name="Kristian Wengen" userId="a4f7a25e-792c-43d6-9e3e-f65db666c5a7" providerId="ADAL" clId="{7DAC426B-6DA5-4EA0-8618-B41F3E76CD10}" dt="2026-08-10T17:41:38.283" v="66"/>
        <pc:sldMkLst>
          <pc:docMk/>
          <pc:sldMk cId="2662136766" sldId="2147479858"/>
        </pc:sldMkLst>
      </pc:sldChg>
      <pc:sldChg chg="del">
        <pc:chgData name="Kristian Wengen" userId="a4f7a25e-792c-43d6-9e3e-f65db666c5a7" providerId="ADAL" clId="{7DAC426B-6DA5-4EA0-8618-B41F3E76CD10}" dt="2026-08-10T17:41:38.423" v="74"/>
        <pc:sldMkLst>
          <pc:docMk/>
          <pc:sldMk cId="2821783250" sldId="2147479859"/>
        </pc:sldMkLst>
      </pc:sldChg>
      <pc:sldChg chg="del">
        <pc:chgData name="Kristian Wengen" userId="a4f7a25e-792c-43d6-9e3e-f65db666c5a7" providerId="ADAL" clId="{7DAC426B-6DA5-4EA0-8618-B41F3E76CD10}" dt="2026-08-10T17:41:38.737" v="92"/>
        <pc:sldMkLst>
          <pc:docMk/>
          <pc:sldMk cId="1533632149" sldId="2147479861"/>
        </pc:sldMkLst>
      </pc:sldChg>
      <pc:sldChg chg="del">
        <pc:chgData name="Kristian Wengen" userId="a4f7a25e-792c-43d6-9e3e-f65db666c5a7" providerId="ADAL" clId="{7DAC426B-6DA5-4EA0-8618-B41F3E76CD10}" dt="2026-08-10T17:41:36.658" v="6"/>
        <pc:sldMkLst>
          <pc:docMk/>
          <pc:sldMk cId="1109103323" sldId="2147479862"/>
        </pc:sldMkLst>
      </pc:sldChg>
      <pc:sldChg chg="del">
        <pc:chgData name="Kristian Wengen" userId="a4f7a25e-792c-43d6-9e3e-f65db666c5a7" providerId="ADAL" clId="{7DAC426B-6DA5-4EA0-8618-B41F3E76CD10}" dt="2026-08-10T17:41:38.395" v="72"/>
        <pc:sldMkLst>
          <pc:docMk/>
          <pc:sldMk cId="3066000722" sldId="2147479863"/>
        </pc:sldMkLst>
      </pc:sldChg>
      <pc:sldChg chg="del">
        <pc:chgData name="Kristian Wengen" userId="a4f7a25e-792c-43d6-9e3e-f65db666c5a7" providerId="ADAL" clId="{7DAC426B-6DA5-4EA0-8618-B41F3E76CD10}" dt="2026-08-10T17:41:36.830" v="12"/>
        <pc:sldMkLst>
          <pc:docMk/>
          <pc:sldMk cId="4208920208" sldId="2147479864"/>
        </pc:sldMkLst>
      </pc:sldChg>
      <pc:sldChg chg="del">
        <pc:chgData name="Kristian Wengen" userId="a4f7a25e-792c-43d6-9e3e-f65db666c5a7" providerId="ADAL" clId="{7DAC426B-6DA5-4EA0-8618-B41F3E76CD10}" dt="2026-08-10T17:41:36.869" v="13"/>
        <pc:sldMkLst>
          <pc:docMk/>
          <pc:sldMk cId="3242081150" sldId="2147479865"/>
        </pc:sldMkLst>
      </pc:sldChg>
      <pc:sldChg chg="del">
        <pc:chgData name="Kristian Wengen" userId="a4f7a25e-792c-43d6-9e3e-f65db666c5a7" providerId="ADAL" clId="{7DAC426B-6DA5-4EA0-8618-B41F3E76CD10}" dt="2026-08-10T17:41:36.990" v="17"/>
        <pc:sldMkLst>
          <pc:docMk/>
          <pc:sldMk cId="32157591" sldId="2147479866"/>
        </pc:sldMkLst>
      </pc:sldChg>
      <pc:sldChg chg="del">
        <pc:chgData name="Kristian Wengen" userId="a4f7a25e-792c-43d6-9e3e-f65db666c5a7" providerId="ADAL" clId="{7DAC426B-6DA5-4EA0-8618-B41F3E76CD10}" dt="2026-08-10T17:41:37.022" v="18"/>
        <pc:sldMkLst>
          <pc:docMk/>
          <pc:sldMk cId="2060994642" sldId="2147479867"/>
        </pc:sldMkLst>
      </pc:sldChg>
      <pc:sldChg chg="del">
        <pc:chgData name="Kristian Wengen" userId="a4f7a25e-792c-43d6-9e3e-f65db666c5a7" providerId="ADAL" clId="{7DAC426B-6DA5-4EA0-8618-B41F3E76CD10}" dt="2026-08-10T17:41:37.320" v="23"/>
        <pc:sldMkLst>
          <pc:docMk/>
          <pc:sldMk cId="3792707249" sldId="2147479873"/>
        </pc:sldMkLst>
      </pc:sldChg>
      <pc:sldChg chg="del">
        <pc:chgData name="Kristian Wengen" userId="a4f7a25e-792c-43d6-9e3e-f65db666c5a7" providerId="ADAL" clId="{7DAC426B-6DA5-4EA0-8618-B41F3E76CD10}" dt="2026-08-10T17:41:37.363" v="24"/>
        <pc:sldMkLst>
          <pc:docMk/>
          <pc:sldMk cId="4005220493" sldId="2147479874"/>
        </pc:sldMkLst>
      </pc:sldChg>
      <pc:sldChg chg="del">
        <pc:chgData name="Kristian Wengen" userId="a4f7a25e-792c-43d6-9e3e-f65db666c5a7" providerId="ADAL" clId="{7DAC426B-6DA5-4EA0-8618-B41F3E76CD10}" dt="2026-08-10T17:41:37.536" v="29"/>
        <pc:sldMkLst>
          <pc:docMk/>
          <pc:sldMk cId="2586005496" sldId="2147479875"/>
        </pc:sldMkLst>
      </pc:sldChg>
      <pc:sldChg chg="del">
        <pc:chgData name="Kristian Wengen" userId="a4f7a25e-792c-43d6-9e3e-f65db666c5a7" providerId="ADAL" clId="{7DAC426B-6DA5-4EA0-8618-B41F3E76CD10}" dt="2026-08-10T17:41:37.703" v="37"/>
        <pc:sldMkLst>
          <pc:docMk/>
          <pc:sldMk cId="3022752248" sldId="2147479876"/>
        </pc:sldMkLst>
      </pc:sldChg>
      <pc:sldChg chg="del">
        <pc:chgData name="Kristian Wengen" userId="a4f7a25e-792c-43d6-9e3e-f65db666c5a7" providerId="ADAL" clId="{7DAC426B-6DA5-4EA0-8618-B41F3E76CD10}" dt="2026-08-10T17:41:37.721" v="38"/>
        <pc:sldMkLst>
          <pc:docMk/>
          <pc:sldMk cId="1618971652" sldId="2147479877"/>
        </pc:sldMkLst>
      </pc:sldChg>
      <pc:sldChg chg="del">
        <pc:chgData name="Kristian Wengen" userId="a4f7a25e-792c-43d6-9e3e-f65db666c5a7" providerId="ADAL" clId="{7DAC426B-6DA5-4EA0-8618-B41F3E76CD10}" dt="2026-08-10T17:41:37.736" v="39"/>
        <pc:sldMkLst>
          <pc:docMk/>
          <pc:sldMk cId="1664474179" sldId="2147479878"/>
        </pc:sldMkLst>
      </pc:sldChg>
      <pc:sldChg chg="del">
        <pc:chgData name="Kristian Wengen" userId="a4f7a25e-792c-43d6-9e3e-f65db666c5a7" providerId="ADAL" clId="{7DAC426B-6DA5-4EA0-8618-B41F3E76CD10}" dt="2026-08-10T17:41:37.786" v="42"/>
        <pc:sldMkLst>
          <pc:docMk/>
          <pc:sldMk cId="2264230932" sldId="2147479879"/>
        </pc:sldMkLst>
      </pc:sldChg>
      <pc:sldChg chg="del">
        <pc:chgData name="Kristian Wengen" userId="a4f7a25e-792c-43d6-9e3e-f65db666c5a7" providerId="ADAL" clId="{7DAC426B-6DA5-4EA0-8618-B41F3E76CD10}" dt="2026-08-10T17:41:37.829" v="44"/>
        <pc:sldMkLst>
          <pc:docMk/>
          <pc:sldMk cId="2597244266" sldId="2147479880"/>
        </pc:sldMkLst>
      </pc:sldChg>
      <pc:sldChg chg="del">
        <pc:chgData name="Kristian Wengen" userId="a4f7a25e-792c-43d6-9e3e-f65db666c5a7" providerId="ADAL" clId="{7DAC426B-6DA5-4EA0-8618-B41F3E76CD10}" dt="2026-08-10T17:41:37.875" v="47"/>
        <pc:sldMkLst>
          <pc:docMk/>
          <pc:sldMk cId="1570604061" sldId="2147479881"/>
        </pc:sldMkLst>
      </pc:sldChg>
      <pc:sldChg chg="del">
        <pc:chgData name="Kristian Wengen" userId="a4f7a25e-792c-43d6-9e3e-f65db666c5a7" providerId="ADAL" clId="{7DAC426B-6DA5-4EA0-8618-B41F3E76CD10}" dt="2026-08-10T17:41:37.917" v="49"/>
        <pc:sldMkLst>
          <pc:docMk/>
          <pc:sldMk cId="3278564208" sldId="2147479882"/>
        </pc:sldMkLst>
      </pc:sldChg>
      <pc:sldChg chg="del">
        <pc:chgData name="Kristian Wengen" userId="a4f7a25e-792c-43d6-9e3e-f65db666c5a7" providerId="ADAL" clId="{7DAC426B-6DA5-4EA0-8618-B41F3E76CD10}" dt="2026-08-10T17:41:37.982" v="53"/>
        <pc:sldMkLst>
          <pc:docMk/>
          <pc:sldMk cId="312760712" sldId="2147479883"/>
        </pc:sldMkLst>
      </pc:sldChg>
      <pc:sldChg chg="del">
        <pc:chgData name="Kristian Wengen" userId="a4f7a25e-792c-43d6-9e3e-f65db666c5a7" providerId="ADAL" clId="{7DAC426B-6DA5-4EA0-8618-B41F3E76CD10}" dt="2026-08-10T17:41:38.004" v="54"/>
        <pc:sldMkLst>
          <pc:docMk/>
          <pc:sldMk cId="779552864" sldId="2147479884"/>
        </pc:sldMkLst>
      </pc:sldChg>
      <pc:sldChg chg="del">
        <pc:chgData name="Kristian Wengen" userId="a4f7a25e-792c-43d6-9e3e-f65db666c5a7" providerId="ADAL" clId="{7DAC426B-6DA5-4EA0-8618-B41F3E76CD10}" dt="2026-08-10T17:41:38.047" v="55"/>
        <pc:sldMkLst>
          <pc:docMk/>
          <pc:sldMk cId="3441666033" sldId="2147479885"/>
        </pc:sldMkLst>
      </pc:sldChg>
      <pc:sldChg chg="del">
        <pc:chgData name="Kristian Wengen" userId="a4f7a25e-792c-43d6-9e3e-f65db666c5a7" providerId="ADAL" clId="{7DAC426B-6DA5-4EA0-8618-B41F3E76CD10}" dt="2026-08-10T17:41:38.085" v="56"/>
        <pc:sldMkLst>
          <pc:docMk/>
          <pc:sldMk cId="2202493052" sldId="2147479886"/>
        </pc:sldMkLst>
      </pc:sldChg>
      <pc:sldChg chg="del">
        <pc:chgData name="Kristian Wengen" userId="a4f7a25e-792c-43d6-9e3e-f65db666c5a7" providerId="ADAL" clId="{7DAC426B-6DA5-4EA0-8618-B41F3E76CD10}" dt="2026-08-10T17:41:38.117" v="58"/>
        <pc:sldMkLst>
          <pc:docMk/>
          <pc:sldMk cId="3727592726" sldId="2147479887"/>
        </pc:sldMkLst>
      </pc:sldChg>
      <pc:sldChg chg="del">
        <pc:chgData name="Kristian Wengen" userId="a4f7a25e-792c-43d6-9e3e-f65db666c5a7" providerId="ADAL" clId="{7DAC426B-6DA5-4EA0-8618-B41F3E76CD10}" dt="2026-08-10T17:41:38.137" v="59"/>
        <pc:sldMkLst>
          <pc:docMk/>
          <pc:sldMk cId="979530384" sldId="2147479888"/>
        </pc:sldMkLst>
      </pc:sldChg>
      <pc:sldChg chg="del">
        <pc:chgData name="Kristian Wengen" userId="a4f7a25e-792c-43d6-9e3e-f65db666c5a7" providerId="ADAL" clId="{7DAC426B-6DA5-4EA0-8618-B41F3E76CD10}" dt="2026-08-10T17:41:38.200" v="61"/>
        <pc:sldMkLst>
          <pc:docMk/>
          <pc:sldMk cId="3596500433" sldId="2147479889"/>
        </pc:sldMkLst>
      </pc:sldChg>
      <pc:sldChg chg="del">
        <pc:chgData name="Kristian Wengen" userId="a4f7a25e-792c-43d6-9e3e-f65db666c5a7" providerId="ADAL" clId="{7DAC426B-6DA5-4EA0-8618-B41F3E76CD10}" dt="2026-08-10T17:41:38.232" v="63"/>
        <pc:sldMkLst>
          <pc:docMk/>
          <pc:sldMk cId="661099457" sldId="2147479890"/>
        </pc:sldMkLst>
      </pc:sldChg>
      <pc:sldChg chg="del">
        <pc:chgData name="Kristian Wengen" userId="a4f7a25e-792c-43d6-9e3e-f65db666c5a7" providerId="ADAL" clId="{7DAC426B-6DA5-4EA0-8618-B41F3E76CD10}" dt="2026-08-10T17:41:38.300" v="67"/>
        <pc:sldMkLst>
          <pc:docMk/>
          <pc:sldMk cId="182045281" sldId="2147479891"/>
        </pc:sldMkLst>
      </pc:sldChg>
      <pc:sldChg chg="del">
        <pc:chgData name="Kristian Wengen" userId="a4f7a25e-792c-43d6-9e3e-f65db666c5a7" providerId="ADAL" clId="{7DAC426B-6DA5-4EA0-8618-B41F3E76CD10}" dt="2026-08-10T17:41:38.334" v="69"/>
        <pc:sldMkLst>
          <pc:docMk/>
          <pc:sldMk cId="1087575448" sldId="2147479892"/>
        </pc:sldMkLst>
      </pc:sldChg>
      <pc:sldChg chg="del">
        <pc:chgData name="Kristian Wengen" userId="a4f7a25e-792c-43d6-9e3e-f65db666c5a7" providerId="ADAL" clId="{7DAC426B-6DA5-4EA0-8618-B41F3E76CD10}" dt="2026-08-10T17:41:38.350" v="70"/>
        <pc:sldMkLst>
          <pc:docMk/>
          <pc:sldMk cId="2793636935" sldId="2147479893"/>
        </pc:sldMkLst>
      </pc:sldChg>
      <pc:sldChg chg="del">
        <pc:chgData name="Kristian Wengen" userId="a4f7a25e-792c-43d6-9e3e-f65db666c5a7" providerId="ADAL" clId="{7DAC426B-6DA5-4EA0-8618-B41F3E76CD10}" dt="2026-08-10T17:41:38.434" v="75"/>
        <pc:sldMkLst>
          <pc:docMk/>
          <pc:sldMk cId="3174558625" sldId="2147479894"/>
        </pc:sldMkLst>
      </pc:sldChg>
      <pc:sldChg chg="del">
        <pc:chgData name="Kristian Wengen" userId="a4f7a25e-792c-43d6-9e3e-f65db666c5a7" providerId="ADAL" clId="{7DAC426B-6DA5-4EA0-8618-B41F3E76CD10}" dt="2026-08-10T17:41:38.449" v="76"/>
        <pc:sldMkLst>
          <pc:docMk/>
          <pc:sldMk cId="3188415008" sldId="2147479895"/>
        </pc:sldMkLst>
      </pc:sldChg>
      <pc:sldChg chg="del">
        <pc:chgData name="Kristian Wengen" userId="a4f7a25e-792c-43d6-9e3e-f65db666c5a7" providerId="ADAL" clId="{7DAC426B-6DA5-4EA0-8618-B41F3E76CD10}" dt="2026-08-10T17:41:38.498" v="78"/>
        <pc:sldMkLst>
          <pc:docMk/>
          <pc:sldMk cId="2328981936" sldId="2147479896"/>
        </pc:sldMkLst>
      </pc:sldChg>
      <pc:sldChg chg="del">
        <pc:chgData name="Kristian Wengen" userId="a4f7a25e-792c-43d6-9e3e-f65db666c5a7" providerId="ADAL" clId="{7DAC426B-6DA5-4EA0-8618-B41F3E76CD10}" dt="2026-08-10T17:41:38.585" v="81"/>
        <pc:sldMkLst>
          <pc:docMk/>
          <pc:sldMk cId="4226546112" sldId="2147479898"/>
        </pc:sldMkLst>
      </pc:sldChg>
      <pc:sldChg chg="del">
        <pc:chgData name="Kristian Wengen" userId="a4f7a25e-792c-43d6-9e3e-f65db666c5a7" providerId="ADAL" clId="{7DAC426B-6DA5-4EA0-8618-B41F3E76CD10}" dt="2026-08-10T17:41:38.633" v="84"/>
        <pc:sldMkLst>
          <pc:docMk/>
          <pc:sldMk cId="2991326874" sldId="2147479899"/>
        </pc:sldMkLst>
      </pc:sldChg>
      <pc:sldChg chg="del">
        <pc:chgData name="Kristian Wengen" userId="a4f7a25e-792c-43d6-9e3e-f65db666c5a7" providerId="ADAL" clId="{7DAC426B-6DA5-4EA0-8618-B41F3E76CD10}" dt="2026-08-10T17:41:38.648" v="85"/>
        <pc:sldMkLst>
          <pc:docMk/>
          <pc:sldMk cId="1351987674" sldId="2147479900"/>
        </pc:sldMkLst>
      </pc:sldChg>
      <pc:sldChg chg="del">
        <pc:chgData name="Kristian Wengen" userId="a4f7a25e-792c-43d6-9e3e-f65db666c5a7" providerId="ADAL" clId="{7DAC426B-6DA5-4EA0-8618-B41F3E76CD10}" dt="2026-08-10T17:41:38.670" v="86"/>
        <pc:sldMkLst>
          <pc:docMk/>
          <pc:sldMk cId="3133530808" sldId="2147479901"/>
        </pc:sldMkLst>
      </pc:sldChg>
      <pc:sldChg chg="del">
        <pc:chgData name="Kristian Wengen" userId="a4f7a25e-792c-43d6-9e3e-f65db666c5a7" providerId="ADAL" clId="{7DAC426B-6DA5-4EA0-8618-B41F3E76CD10}" dt="2026-08-10T17:41:38.703" v="88"/>
        <pc:sldMkLst>
          <pc:docMk/>
          <pc:sldMk cId="364894244" sldId="2147479902"/>
        </pc:sldMkLst>
      </pc:sldChg>
      <pc:sldChg chg="del">
        <pc:chgData name="Kristian Wengen" userId="a4f7a25e-792c-43d6-9e3e-f65db666c5a7" providerId="ADAL" clId="{7DAC426B-6DA5-4EA0-8618-B41F3E76CD10}" dt="2026-08-10T17:41:38.715" v="89"/>
        <pc:sldMkLst>
          <pc:docMk/>
          <pc:sldMk cId="4075106539" sldId="2147479903"/>
        </pc:sldMkLst>
      </pc:sldChg>
      <pc:sldChg chg="del">
        <pc:chgData name="Kristian Wengen" userId="a4f7a25e-792c-43d6-9e3e-f65db666c5a7" providerId="ADAL" clId="{7DAC426B-6DA5-4EA0-8618-B41F3E76CD10}" dt="2026-08-10T17:41:38.726" v="90"/>
        <pc:sldMkLst>
          <pc:docMk/>
          <pc:sldMk cId="3612525284" sldId="2147479904"/>
        </pc:sldMkLst>
      </pc:sldChg>
      <pc:sldChg chg="del">
        <pc:chgData name="Kristian Wengen" userId="a4f7a25e-792c-43d6-9e3e-f65db666c5a7" providerId="ADAL" clId="{7DAC426B-6DA5-4EA0-8618-B41F3E76CD10}" dt="2026-08-10T17:41:38.732" v="91"/>
        <pc:sldMkLst>
          <pc:docMk/>
          <pc:sldMk cId="4208868031" sldId="2147479905"/>
        </pc:sldMkLst>
      </pc:sldChg>
      <pc:sldChg chg="del">
        <pc:chgData name="Kristian Wengen" userId="a4f7a25e-792c-43d6-9e3e-f65db666c5a7" providerId="ADAL" clId="{7DAC426B-6DA5-4EA0-8618-B41F3E76CD10}" dt="2026-08-10T17:41:38.572" v="80"/>
        <pc:sldMkLst>
          <pc:docMk/>
          <pc:sldMk cId="1337059727" sldId="2147479908"/>
        </pc:sldMkLst>
      </pc:sldChg>
      <pc:sldMasterChg chg="delSldLayout">
        <pc:chgData name="Kristian Wengen" userId="a4f7a25e-792c-43d6-9e3e-f65db666c5a7" providerId="ADAL" clId="{7DAC426B-6DA5-4EA0-8618-B41F3E76CD10}" dt="2026-08-10T17:41:37.363" v="24"/>
        <pc:sldMasterMkLst>
          <pc:docMk/>
          <pc:sldMasterMk cId="1377184672" sldId="2147484005"/>
        </pc:sldMasterMkLst>
        <pc:sldLayoutChg chg="del">
          <pc:chgData name="Kristian Wengen" userId="a4f7a25e-792c-43d6-9e3e-f65db666c5a7" providerId="ADAL" clId="{7DAC426B-6DA5-4EA0-8618-B41F3E76CD10}" dt="2026-08-10T17:41:37.363" v="24"/>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1:36.475" v="0"/>
        <pc:sldMasterMkLst>
          <pc:docMk/>
          <pc:sldMasterMk cId="966465726" sldId="2147484412"/>
        </pc:sldMasterMkLst>
        <pc:sldLayoutChg chg="del">
          <pc:chgData name="Kristian Wengen" userId="a4f7a25e-792c-43d6-9e3e-f65db666c5a7" providerId="ADAL" clId="{7DAC426B-6DA5-4EA0-8618-B41F3E76CD10}" dt="2026-08-10T17:41:36.475"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1:36.475"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F8E2375-F1B1-284C-A827-B0E603FDBDD8}" type="slidenum">
              <a:rPr lang="en-US" smtClean="0"/>
              <a:t>3</a:t>
            </a:fld>
            <a:endParaRPr lang="en-US"/>
          </a:p>
        </p:txBody>
      </p:sp>
    </p:spTree>
    <p:extLst>
      <p:ext uri="{BB962C8B-B14F-4D97-AF65-F5344CB8AC3E}">
        <p14:creationId xmlns:p14="http://schemas.microsoft.com/office/powerpoint/2010/main" val="2903572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EE881-FAC7-5B96-B2DE-26C9AD4A3E0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5EFA13A-31CB-187E-A5A6-325934CED1E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52A3E22-ECD4-5DEC-6A3A-812F05ADD706}"/>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DB999C9A-7C80-A124-6183-D64DE3CDE1AA}"/>
              </a:ext>
            </a:extLst>
          </p:cNvPr>
          <p:cNvSpPr>
            <a:spLocks noGrp="1"/>
          </p:cNvSpPr>
          <p:nvPr>
            <p:ph type="sldNum" sz="quarter" idx="5"/>
          </p:nvPr>
        </p:nvSpPr>
        <p:spPr/>
        <p:txBody>
          <a:bodyPr/>
          <a:lstStyle/>
          <a:p>
            <a:pPr defTabSz="965898">
              <a:defRPr/>
            </a:pPr>
            <a:fld id="{E502A053-9E28-4D4C-B446-3C2814735BD1}" type="slidenum">
              <a:rPr lang="en-US">
                <a:solidFill>
                  <a:prstClr val="black"/>
                </a:solidFill>
                <a:latin typeface="Calibri" panose="020F0502020204030204"/>
              </a:rPr>
              <a:pPr defTabSz="965898">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319130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01435-E0FF-9872-30D1-35F5EB76368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AF8FC63-F116-93FD-BD2E-BABC6D2530F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031D9FC-77EA-B392-9FA8-5ED2DFED9156}"/>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C6E24302-69D3-6AC8-789A-8AF6713982E4}"/>
              </a:ext>
            </a:extLst>
          </p:cNvPr>
          <p:cNvSpPr>
            <a:spLocks noGrp="1"/>
          </p:cNvSpPr>
          <p:nvPr>
            <p:ph type="sldNum" sz="quarter" idx="5"/>
          </p:nvPr>
        </p:nvSpPr>
        <p:spPr/>
        <p:txBody>
          <a:bodyPr/>
          <a:lstStyle/>
          <a:p>
            <a:pPr defTabSz="965898">
              <a:defRPr/>
            </a:pPr>
            <a:fld id="{E502A053-9E28-4D4C-B446-3C2814735BD1}" type="slidenum">
              <a:rPr lang="en-US">
                <a:solidFill>
                  <a:prstClr val="black"/>
                </a:solidFill>
                <a:latin typeface="Calibri" panose="020F0502020204030204"/>
              </a:rPr>
              <a:pPr defTabSz="965898">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057929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0486B-2FD0-797B-3132-A79F082353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F212B17-7FEA-B9E4-4422-2CE7467AF30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D4336F-94EE-B0DD-7A47-000CC32641A8}"/>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EBC1CD51-D4AB-7106-38FB-646F050681B3}"/>
              </a:ext>
            </a:extLst>
          </p:cNvPr>
          <p:cNvSpPr>
            <a:spLocks noGrp="1"/>
          </p:cNvSpPr>
          <p:nvPr>
            <p:ph type="sldNum" sz="quarter" idx="5"/>
          </p:nvPr>
        </p:nvSpPr>
        <p:spPr/>
        <p:txBody>
          <a:bodyPr/>
          <a:lstStyle/>
          <a:p>
            <a:pPr defTabSz="965898">
              <a:defRPr/>
            </a:pPr>
            <a:fld id="{E502A053-9E28-4D4C-B446-3C2814735BD1}" type="slidenum">
              <a:rPr lang="en-US">
                <a:solidFill>
                  <a:prstClr val="black"/>
                </a:solidFill>
                <a:latin typeface="Calibri" panose="020F0502020204030204"/>
              </a:rPr>
              <a:pPr defTabSz="965898">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145849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33138-336F-D856-23A7-5D3B9FC7FFE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738E42C-AD7D-6239-CA12-F4C9CAF492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FEA9794-EBE3-0152-EABC-F6E1C998A8DD}"/>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E1D1855-BD6A-53EC-1129-A6F97B8802D4}"/>
              </a:ext>
            </a:extLst>
          </p:cNvPr>
          <p:cNvSpPr>
            <a:spLocks noGrp="1"/>
          </p:cNvSpPr>
          <p:nvPr>
            <p:ph type="sldNum" sz="quarter" idx="5"/>
          </p:nvPr>
        </p:nvSpPr>
        <p:spPr/>
        <p:txBody>
          <a:bodyPr/>
          <a:lstStyle/>
          <a:p>
            <a:pPr defTabSz="965898">
              <a:defRPr/>
            </a:pPr>
            <a:fld id="{E502A053-9E28-4D4C-B446-3C2814735BD1}" type="slidenum">
              <a:rPr lang="en-US">
                <a:solidFill>
                  <a:prstClr val="black"/>
                </a:solidFill>
                <a:latin typeface="Calibri" panose="020F0502020204030204"/>
              </a:rPr>
              <a:pPr defTabSz="965898">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9117638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notesSlide" Target="../notesSlides/notesSlide3.xml"/><Relationship Id="rId4" Type="http://schemas.openxmlformats.org/officeDocument/2006/relationships/tags" Target="../tags/tag12.xml"/><Relationship Id="rId9"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10" Type="http://schemas.openxmlformats.org/officeDocument/2006/relationships/notesSlide" Target="../notesSlides/notesSlide4.xml"/><Relationship Id="rId4" Type="http://schemas.openxmlformats.org/officeDocument/2006/relationships/tags" Target="../tags/tag20.xml"/><Relationship Id="rId9"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10" Type="http://schemas.openxmlformats.org/officeDocument/2006/relationships/notesSlide" Target="../notesSlides/notesSlide5.xml"/><Relationship Id="rId4" Type="http://schemas.openxmlformats.org/officeDocument/2006/relationships/tags" Target="../tags/tag28.xml"/><Relationship Id="rId9"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49DAC-6E92-2176-10D0-0608AAA7CA5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052BB35-F5FC-A61A-B10B-ED959D027A82}"/>
              </a:ext>
            </a:extLst>
          </p:cNvPr>
          <p:cNvSpPr>
            <a:spLocks noGrp="1"/>
          </p:cNvSpPr>
          <p:nvPr>
            <p:ph type="body" sz="quarter" idx="13"/>
          </p:nvPr>
        </p:nvSpPr>
        <p:spPr/>
        <p:txBody>
          <a:bodyPr/>
          <a:lstStyle/>
          <a:p>
            <a:r>
              <a:rPr lang="sv-SE" dirty="0"/>
              <a:t>03</a:t>
            </a:r>
          </a:p>
        </p:txBody>
      </p:sp>
      <p:sp>
        <p:nvSpPr>
          <p:cNvPr id="3" name="Rubrik 2">
            <a:extLst>
              <a:ext uri="{FF2B5EF4-FFF2-40B4-BE49-F238E27FC236}">
                <a16:creationId xmlns:a16="http://schemas.microsoft.com/office/drawing/2014/main" id="{BB0AF043-1235-0E27-3309-E52D021BBDC3}"/>
              </a:ext>
            </a:extLst>
          </p:cNvPr>
          <p:cNvSpPr>
            <a:spLocks noGrp="1"/>
          </p:cNvSpPr>
          <p:nvPr>
            <p:ph type="ctrTitle"/>
          </p:nvPr>
        </p:nvSpPr>
        <p:spPr>
          <a:xfrm>
            <a:off x="1525587" y="2030413"/>
            <a:ext cx="6251949" cy="2387600"/>
          </a:xfrm>
        </p:spPr>
        <p:txBody>
          <a:bodyPr/>
          <a:lstStyle/>
          <a:p>
            <a:r>
              <a:rPr lang="en-US" noProof="1"/>
              <a:t>Map contextual factors</a:t>
            </a:r>
            <a:endParaRPr lang="sv-SE" dirty="0"/>
          </a:p>
        </p:txBody>
      </p:sp>
    </p:spTree>
    <p:extLst>
      <p:ext uri="{BB962C8B-B14F-4D97-AF65-F5344CB8AC3E}">
        <p14:creationId xmlns:p14="http://schemas.microsoft.com/office/powerpoint/2010/main" val="267748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4CD0D-B88B-CD86-769A-2E1C0B24BD62}"/>
            </a:ext>
          </a:extLst>
        </p:cNvPr>
        <p:cNvGrpSpPr/>
        <p:nvPr/>
      </p:nvGrpSpPr>
      <p:grpSpPr>
        <a:xfrm>
          <a:off x="0" y="0"/>
          <a:ext cx="0" cy="0"/>
          <a:chOff x="0" y="0"/>
          <a:chExt cx="0" cy="0"/>
        </a:xfrm>
      </p:grpSpPr>
      <p:pic>
        <p:nvPicPr>
          <p:cNvPr id="8" name="Picture Placeholder 3">
            <a:extLst>
              <a:ext uri="{FF2B5EF4-FFF2-40B4-BE49-F238E27FC236}">
                <a16:creationId xmlns:a16="http://schemas.microsoft.com/office/drawing/2014/main" id="{D76A42FB-C7CA-273C-E776-B81BC1C0CBA9}"/>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15059"/>
          <a:stretch/>
        </p:blipFill>
        <p:spPr>
          <a:xfrm>
            <a:off x="6415710" y="944159"/>
            <a:ext cx="4653931" cy="5099802"/>
          </a:xfrm>
          <a:prstGeom prst="rect">
            <a:avLst/>
          </a:prstGeom>
          <a:solidFill>
            <a:schemeClr val="accent2">
              <a:lumMod val="20000"/>
              <a:lumOff val="80000"/>
            </a:schemeClr>
          </a:solidFill>
        </p:spPr>
      </p:pic>
      <p:sp>
        <p:nvSpPr>
          <p:cNvPr id="3" name="Rectangle 2">
            <a:extLst>
              <a:ext uri="{FF2B5EF4-FFF2-40B4-BE49-F238E27FC236}">
                <a16:creationId xmlns:a16="http://schemas.microsoft.com/office/drawing/2014/main" id="{3873C6CD-703D-0080-2534-616398FF18B6}"/>
              </a:ext>
            </a:extLst>
          </p:cNvPr>
          <p:cNvSpPr/>
          <p:nvPr/>
        </p:nvSpPr>
        <p:spPr>
          <a:xfrm>
            <a:off x="996472" y="3535229"/>
            <a:ext cx="5099528" cy="2363211"/>
          </a:xfrm>
          <a:prstGeom prst="rect">
            <a:avLst/>
          </a:prstGeom>
        </p:spPr>
        <p:txBody>
          <a:bodyPr wrap="square">
            <a:spAutoFit/>
          </a:bodyPr>
          <a:lstStyle/>
          <a:p>
            <a:pPr>
              <a:lnSpc>
                <a:spcPct val="150000"/>
              </a:lnSpc>
              <a:spcBef>
                <a:spcPts val="400"/>
              </a:spcBef>
            </a:pPr>
            <a:r>
              <a:rPr lang="en-US" sz="1400" noProof="1"/>
              <a:t>Scaling rarely fails because of the solution itself. More often, it fails because the solution does not fit the context.</a:t>
            </a:r>
          </a:p>
          <a:p>
            <a:pPr>
              <a:lnSpc>
                <a:spcPct val="150000"/>
              </a:lnSpc>
              <a:spcBef>
                <a:spcPts val="400"/>
              </a:spcBef>
            </a:pPr>
            <a:r>
              <a:rPr lang="en-US" sz="1400" noProof="1"/>
              <a:t>This tool helps you identify and reflect on the most important contextual factors and differences between your pilot and potential scaling contexts. It helps ensure that your solution is not only effective in one setting, but also flexible enough to be adopted, implemented, and sustained across different contexts.</a:t>
            </a:r>
          </a:p>
        </p:txBody>
      </p:sp>
      <p:sp>
        <p:nvSpPr>
          <p:cNvPr id="4" name="TextBox 3">
            <a:extLst>
              <a:ext uri="{FF2B5EF4-FFF2-40B4-BE49-F238E27FC236}">
                <a16:creationId xmlns:a16="http://schemas.microsoft.com/office/drawing/2014/main" id="{5A2812C4-6612-B77B-EB99-FFE608F3D048}"/>
              </a:ext>
            </a:extLst>
          </p:cNvPr>
          <p:cNvSpPr txBox="1"/>
          <p:nvPr/>
        </p:nvSpPr>
        <p:spPr>
          <a:xfrm>
            <a:off x="996472" y="2798135"/>
            <a:ext cx="4398488" cy="414088"/>
          </a:xfrm>
          <a:prstGeom prst="rect">
            <a:avLst/>
          </a:prstGeom>
          <a:noFill/>
        </p:spPr>
        <p:txBody>
          <a:bodyPr wrap="square" rtlCol="0">
            <a:spAutoFit/>
          </a:bodyPr>
          <a:lstStyle/>
          <a:p>
            <a:pPr>
              <a:lnSpc>
                <a:spcPct val="150000"/>
              </a:lnSpc>
              <a:spcBef>
                <a:spcPts val="400"/>
              </a:spcBef>
            </a:pPr>
            <a:r>
              <a:rPr lang="en-US" sz="1600" b="1" noProof="1">
                <a:solidFill>
                  <a:schemeClr val="accent1"/>
                </a:solidFill>
                <a:latin typeface="+mj-lt"/>
              </a:rPr>
              <a:t>What this tool is and why it matters</a:t>
            </a:r>
          </a:p>
        </p:txBody>
      </p:sp>
      <p:sp>
        <p:nvSpPr>
          <p:cNvPr id="6" name="TextBox 5">
            <a:extLst>
              <a:ext uri="{FF2B5EF4-FFF2-40B4-BE49-F238E27FC236}">
                <a16:creationId xmlns:a16="http://schemas.microsoft.com/office/drawing/2014/main" id="{39BA5E8B-03B3-2F12-3F74-BE6FC8D5D7EA}"/>
              </a:ext>
            </a:extLst>
          </p:cNvPr>
          <p:cNvSpPr txBox="1"/>
          <p:nvPr/>
        </p:nvSpPr>
        <p:spPr>
          <a:xfrm>
            <a:off x="7267632" y="2789822"/>
            <a:ext cx="2926499" cy="2788969"/>
          </a:xfrm>
          <a:prstGeom prst="rect">
            <a:avLst/>
          </a:prstGeom>
          <a:noFill/>
        </p:spPr>
        <p:txBody>
          <a:bodyPr wrap="square">
            <a:spAutoFit/>
          </a:bodyPr>
          <a:lstStyle/>
          <a:p>
            <a:pPr marL="285750" indent="-285750">
              <a:lnSpc>
                <a:spcPct val="150000"/>
              </a:lnSpc>
              <a:spcBef>
                <a:spcPts val="400"/>
              </a:spcBef>
              <a:buClr>
                <a:schemeClr val="bg1"/>
              </a:buClr>
              <a:buSzPct val="130000"/>
              <a:buFont typeface="Wingdings" pitchFamily="2" charset="2"/>
              <a:buChar char="ü"/>
            </a:pPr>
            <a:r>
              <a:rPr lang="en-US" sz="1400" noProof="1">
                <a:solidFill>
                  <a:schemeClr val="bg1"/>
                </a:solidFill>
              </a:rPr>
              <a:t>Design solutions that are adaptable and relevant.</a:t>
            </a:r>
          </a:p>
          <a:p>
            <a:pPr marL="285750" indent="-285750">
              <a:lnSpc>
                <a:spcPct val="150000"/>
              </a:lnSpc>
              <a:spcBef>
                <a:spcPts val="400"/>
              </a:spcBef>
              <a:buClr>
                <a:schemeClr val="bg1"/>
              </a:buClr>
              <a:buSzPct val="130000"/>
              <a:buFont typeface="Wingdings" pitchFamily="2" charset="2"/>
              <a:buChar char="ü"/>
            </a:pPr>
            <a:r>
              <a:rPr lang="en-US" sz="1400" noProof="1">
                <a:solidFill>
                  <a:schemeClr val="bg1"/>
                </a:solidFill>
              </a:rPr>
              <a:t>Anticipate barriers to uptake and implementation.</a:t>
            </a:r>
          </a:p>
          <a:p>
            <a:pPr marL="285750" indent="-285750">
              <a:lnSpc>
                <a:spcPct val="150000"/>
              </a:lnSpc>
              <a:spcBef>
                <a:spcPts val="400"/>
              </a:spcBef>
              <a:buClr>
                <a:schemeClr val="bg1"/>
              </a:buClr>
              <a:buSzPct val="130000"/>
              <a:buFont typeface="Wingdings" pitchFamily="2" charset="2"/>
              <a:buChar char="ü"/>
            </a:pPr>
            <a:r>
              <a:rPr lang="en-US" sz="1400" noProof="1">
                <a:solidFill>
                  <a:schemeClr val="bg1"/>
                </a:solidFill>
              </a:rPr>
              <a:t>Identify what needs to stay standard versus adaptable.</a:t>
            </a:r>
          </a:p>
          <a:p>
            <a:pPr marL="285750" indent="-285750">
              <a:lnSpc>
                <a:spcPct val="150000"/>
              </a:lnSpc>
              <a:spcBef>
                <a:spcPts val="400"/>
              </a:spcBef>
              <a:buClr>
                <a:schemeClr val="bg1"/>
              </a:buClr>
              <a:buSzPct val="130000"/>
              <a:buFont typeface="Wingdings" pitchFamily="2" charset="2"/>
              <a:buChar char="ü"/>
            </a:pPr>
            <a:r>
              <a:rPr lang="en-US" sz="1400" noProof="1">
                <a:solidFill>
                  <a:schemeClr val="bg1"/>
                </a:solidFill>
              </a:rPr>
              <a:t>Make more informed decisions about where and how to scale.</a:t>
            </a:r>
            <a:endParaRPr lang="en-US" sz="1400" noProof="1">
              <a:solidFill>
                <a:schemeClr val="bg1"/>
              </a:solidFill>
              <a:ea typeface="Lato"/>
              <a:cs typeface="Lato"/>
            </a:endParaRPr>
          </a:p>
        </p:txBody>
      </p:sp>
      <p:sp>
        <p:nvSpPr>
          <p:cNvPr id="7" name="TextBox 6">
            <a:extLst>
              <a:ext uri="{FF2B5EF4-FFF2-40B4-BE49-F238E27FC236}">
                <a16:creationId xmlns:a16="http://schemas.microsoft.com/office/drawing/2014/main" id="{1000237E-3334-61C1-6F13-6E0AE4034CE3}"/>
              </a:ext>
            </a:extLst>
          </p:cNvPr>
          <p:cNvSpPr txBox="1"/>
          <p:nvPr/>
        </p:nvSpPr>
        <p:spPr>
          <a:xfrm>
            <a:off x="7359812" y="1915053"/>
            <a:ext cx="3003012" cy="677612"/>
          </a:xfrm>
          <a:prstGeom prst="rect">
            <a:avLst/>
          </a:prstGeom>
          <a:noFill/>
        </p:spPr>
        <p:txBody>
          <a:bodyPr wrap="square" lIns="0" tIns="36000" rIns="216000" bIns="36000" rtlCol="0">
            <a:spAutoFit/>
          </a:bodyPr>
          <a:lstStyle/>
          <a:p>
            <a:pPr>
              <a:lnSpc>
                <a:spcPct val="130000"/>
              </a:lnSpc>
              <a:spcBef>
                <a:spcPts val="1000"/>
              </a:spcBef>
            </a:pPr>
            <a:r>
              <a:rPr lang="en-US" sz="1600" b="1" noProof="1">
                <a:solidFill>
                  <a:schemeClr val="bg1"/>
                </a:solidFill>
                <a:latin typeface="+mj-lt"/>
              </a:rPr>
              <a:t>By understanding context early, you can:</a:t>
            </a:r>
          </a:p>
        </p:txBody>
      </p:sp>
      <p:sp>
        <p:nvSpPr>
          <p:cNvPr id="5" name="Title 4">
            <a:extLst>
              <a:ext uri="{FF2B5EF4-FFF2-40B4-BE49-F238E27FC236}">
                <a16:creationId xmlns:a16="http://schemas.microsoft.com/office/drawing/2014/main" id="{46E8F632-4317-841C-E438-425B33758957}"/>
              </a:ext>
            </a:extLst>
          </p:cNvPr>
          <p:cNvSpPr>
            <a:spLocks noGrp="1"/>
          </p:cNvSpPr>
          <p:nvPr>
            <p:ph type="title"/>
          </p:nvPr>
        </p:nvSpPr>
        <p:spPr>
          <a:xfrm>
            <a:off x="1100665" y="1117009"/>
            <a:ext cx="5782269" cy="1302806"/>
          </a:xfrm>
        </p:spPr>
        <p:txBody>
          <a:bodyPr>
            <a:normAutofit/>
          </a:bodyPr>
          <a:lstStyle/>
          <a:p>
            <a:r>
              <a:rPr lang="en-US" noProof="1">
                <a:latin typeface="Innovation Norway" panose="020B0500030000000000" pitchFamily="34" charset="77"/>
              </a:rPr>
              <a:t>Map </a:t>
            </a:r>
            <a:br>
              <a:rPr lang="en-US" noProof="1">
                <a:latin typeface="Innovation Norway" panose="020B0500030000000000" pitchFamily="34" charset="77"/>
              </a:rPr>
            </a:br>
            <a:r>
              <a:rPr lang="en-US" noProof="1">
                <a:latin typeface="Innovation Norway" panose="020B0500030000000000" pitchFamily="34" charset="77"/>
              </a:rPr>
              <a:t>contextual factors</a:t>
            </a:r>
          </a:p>
        </p:txBody>
      </p:sp>
      <p:grpSp>
        <p:nvGrpSpPr>
          <p:cNvPr id="9" name="Group 330">
            <a:extLst>
              <a:ext uri="{FF2B5EF4-FFF2-40B4-BE49-F238E27FC236}">
                <a16:creationId xmlns:a16="http://schemas.microsoft.com/office/drawing/2014/main" id="{A9F4A5BD-E358-BA3C-97B8-A613A6B0F30C}"/>
              </a:ext>
            </a:extLst>
          </p:cNvPr>
          <p:cNvGrpSpPr/>
          <p:nvPr/>
        </p:nvGrpSpPr>
        <p:grpSpPr>
          <a:xfrm>
            <a:off x="7284612" y="1365457"/>
            <a:ext cx="372119" cy="372111"/>
            <a:chOff x="8287453" y="5303710"/>
            <a:chExt cx="446373" cy="446364"/>
          </a:xfrm>
          <a:noFill/>
        </p:grpSpPr>
        <p:sp>
          <p:nvSpPr>
            <p:cNvPr id="10" name="Free Form 331">
              <a:extLst>
                <a:ext uri="{FF2B5EF4-FFF2-40B4-BE49-F238E27FC236}">
                  <a16:creationId xmlns:a16="http://schemas.microsoft.com/office/drawing/2014/main" id="{85CFEEBB-E8CF-0E6C-B97D-8A36523BE1DC}"/>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2">
              <a:extLst>
                <a:ext uri="{FF2B5EF4-FFF2-40B4-BE49-F238E27FC236}">
                  <a16:creationId xmlns:a16="http://schemas.microsoft.com/office/drawing/2014/main" id="{82B38F32-2219-F0DC-4107-55776745404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3">
              <a:extLst>
                <a:ext uri="{FF2B5EF4-FFF2-40B4-BE49-F238E27FC236}">
                  <a16:creationId xmlns:a16="http://schemas.microsoft.com/office/drawing/2014/main" id="{A14DABDA-7BAE-2CB2-9A3E-5859FF5BF3C0}"/>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4">
              <a:extLst>
                <a:ext uri="{FF2B5EF4-FFF2-40B4-BE49-F238E27FC236}">
                  <a16:creationId xmlns:a16="http://schemas.microsoft.com/office/drawing/2014/main" id="{359A9800-1251-3C83-03E4-97EB06C02A1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173640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513B6-7DF0-60A9-B12B-E4A0EACF6A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41DD34-1632-F943-EDA0-4EC6E0A5317E}"/>
              </a:ext>
            </a:extLst>
          </p:cNvPr>
          <p:cNvSpPr>
            <a:spLocks noGrp="1"/>
          </p:cNvSpPr>
          <p:nvPr>
            <p:ph type="title"/>
          </p:nvPr>
        </p:nvSpPr>
        <p:spPr>
          <a:xfrm>
            <a:off x="1100665" y="1117008"/>
            <a:ext cx="9990668" cy="1443311"/>
          </a:xfrm>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FF63D45F-E3BA-4BE6-673C-56D1F5AFF3D9}"/>
              </a:ext>
            </a:extLst>
          </p:cNvPr>
          <p:cNvCxnSpPr/>
          <p:nvPr/>
        </p:nvCxnSpPr>
        <p:spPr>
          <a:xfrm>
            <a:off x="0" y="2648412"/>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A441BD5-7CCF-00C8-94C3-7E4B2289F0D8}"/>
              </a:ext>
            </a:extLst>
          </p:cNvPr>
          <p:cNvSpPr txBox="1"/>
          <p:nvPr/>
        </p:nvSpPr>
        <p:spPr>
          <a:xfrm>
            <a:off x="1338758" y="200362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4EBCE3B8-33C6-EFC5-5F9F-7E0CA5CD3CF4}"/>
              </a:ext>
            </a:extLst>
          </p:cNvPr>
          <p:cNvSpPr txBox="1"/>
          <p:nvPr/>
        </p:nvSpPr>
        <p:spPr>
          <a:xfrm>
            <a:off x="3295495" y="200362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A4C8FD2F-0F0C-65FB-74AA-63A7286F8E12}"/>
              </a:ext>
            </a:extLst>
          </p:cNvPr>
          <p:cNvSpPr txBox="1"/>
          <p:nvPr/>
        </p:nvSpPr>
        <p:spPr>
          <a:xfrm>
            <a:off x="5250363" y="200362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5" name="TextBox 14">
            <a:extLst>
              <a:ext uri="{FF2B5EF4-FFF2-40B4-BE49-F238E27FC236}">
                <a16:creationId xmlns:a16="http://schemas.microsoft.com/office/drawing/2014/main" id="{38E0282F-8480-AB51-68C9-CAD2BD10A96C}"/>
              </a:ext>
            </a:extLst>
          </p:cNvPr>
          <p:cNvSpPr txBox="1"/>
          <p:nvPr/>
        </p:nvSpPr>
        <p:spPr>
          <a:xfrm>
            <a:off x="7466682" y="200362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4</a:t>
            </a:r>
          </a:p>
        </p:txBody>
      </p:sp>
      <p:sp>
        <p:nvSpPr>
          <p:cNvPr id="17" name="Oval 16">
            <a:extLst>
              <a:ext uri="{FF2B5EF4-FFF2-40B4-BE49-F238E27FC236}">
                <a16:creationId xmlns:a16="http://schemas.microsoft.com/office/drawing/2014/main" id="{FC307085-77D6-6F76-7E51-C9B6E1E63660}"/>
              </a:ext>
            </a:extLst>
          </p:cNvPr>
          <p:cNvSpPr/>
          <p:nvPr/>
        </p:nvSpPr>
        <p:spPr>
          <a:xfrm>
            <a:off x="1880407" y="257634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3292B2CE-70E4-8D3C-E934-DF7289608C81}"/>
              </a:ext>
            </a:extLst>
          </p:cNvPr>
          <p:cNvSpPr/>
          <p:nvPr/>
        </p:nvSpPr>
        <p:spPr>
          <a:xfrm>
            <a:off x="3837145" y="257634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27949101-BC5B-2613-ADE2-9A19CA645D14}"/>
              </a:ext>
            </a:extLst>
          </p:cNvPr>
          <p:cNvSpPr/>
          <p:nvPr/>
        </p:nvSpPr>
        <p:spPr>
          <a:xfrm>
            <a:off x="5792013" y="257634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0" name="Oval 19">
            <a:extLst>
              <a:ext uri="{FF2B5EF4-FFF2-40B4-BE49-F238E27FC236}">
                <a16:creationId xmlns:a16="http://schemas.microsoft.com/office/drawing/2014/main" id="{CD136644-0668-A4D4-3183-1622D5A27EFF}"/>
              </a:ext>
            </a:extLst>
          </p:cNvPr>
          <p:cNvSpPr/>
          <p:nvPr/>
        </p:nvSpPr>
        <p:spPr>
          <a:xfrm>
            <a:off x="8008332" y="257634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93308F5F-9977-FE39-9BC5-A6B3EF589DA2}"/>
              </a:ext>
            </a:extLst>
          </p:cNvPr>
          <p:cNvSpPr/>
          <p:nvPr/>
        </p:nvSpPr>
        <p:spPr>
          <a:xfrm>
            <a:off x="1817616" y="2900457"/>
            <a:ext cx="1715293" cy="735330"/>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Identify key contextual factors</a:t>
            </a:r>
          </a:p>
          <a:p>
            <a:pPr marL="0" marR="0" lvl="0" indent="0" defTabSz="914330" rtl="0" eaLnBrk="1" fontAlgn="auto" latinLnBrk="0" hangingPunct="1">
              <a:lnSpc>
                <a:spcPct val="120000"/>
              </a:lnSpc>
              <a:spcBef>
                <a:spcPts val="0"/>
              </a:spcBef>
              <a:spcAft>
                <a:spcPts val="0"/>
              </a:spcAft>
              <a:buClrTx/>
              <a:buSzTx/>
              <a:buFontTx/>
              <a:buNone/>
              <a:tabLst/>
              <a:defRPr/>
            </a:pPr>
            <a:endParaRPr kumimoji="0" lang="en-US" sz="1200" b="1" i="0" u="none" strike="noStrike" kern="1200" cap="none" spc="0" normalizeH="0" baseline="0" noProof="1">
              <a:ln>
                <a:noFill/>
              </a:ln>
              <a:solidFill>
                <a:srgbClr val="000000"/>
              </a:solidFill>
              <a:effectLst/>
              <a:uLnTx/>
              <a:uFillTx/>
              <a:latin typeface="Century Gothic"/>
              <a:ea typeface="+mn-ea"/>
              <a:cs typeface="Heebo" panose="00000500000000000000" pitchFamily="2" charset="-79"/>
            </a:endParaRPr>
          </a:p>
        </p:txBody>
      </p:sp>
      <p:sp>
        <p:nvSpPr>
          <p:cNvPr id="23" name="Rectangle 22">
            <a:extLst>
              <a:ext uri="{FF2B5EF4-FFF2-40B4-BE49-F238E27FC236}">
                <a16:creationId xmlns:a16="http://schemas.microsoft.com/office/drawing/2014/main" id="{41C3A93F-AECA-0C35-4C43-8C818139A1BA}"/>
              </a:ext>
            </a:extLst>
          </p:cNvPr>
          <p:cNvSpPr/>
          <p:nvPr/>
        </p:nvSpPr>
        <p:spPr>
          <a:xfrm>
            <a:off x="1826095" y="3440935"/>
            <a:ext cx="1790458" cy="1908599"/>
          </a:xfrm>
          <a:prstGeom prst="rect">
            <a:avLst/>
          </a:prstGeom>
          <a:noFill/>
        </p:spPr>
        <p:txBody>
          <a:bodyPr wrap="square">
            <a:spAutoFit/>
          </a:bodyPr>
          <a:lstStyle/>
          <a:p>
            <a:pPr lvl="0">
              <a:lnSpc>
                <a:spcPct val="150000"/>
              </a:lnSpc>
            </a:pPr>
            <a:r>
              <a:rPr lang="en-US" sz="1000" noProof="1">
                <a:solidFill>
                  <a:srgbClr val="000000"/>
                </a:solidFill>
              </a:rPr>
              <a:t>Select and describe the top contextual factors that are most critical to your solution and its potential to scale. Consider different levels such as society, systems, communities, groups, and individuals.</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4" name="Rectangle 23">
            <a:extLst>
              <a:ext uri="{FF2B5EF4-FFF2-40B4-BE49-F238E27FC236}">
                <a16:creationId xmlns:a16="http://schemas.microsoft.com/office/drawing/2014/main" id="{772E6E30-B4C5-68EA-0D2E-307BCB1E0748}"/>
              </a:ext>
            </a:extLst>
          </p:cNvPr>
          <p:cNvSpPr/>
          <p:nvPr/>
        </p:nvSpPr>
        <p:spPr>
          <a:xfrm>
            <a:off x="3802546" y="2900457"/>
            <a:ext cx="1555424" cy="735330"/>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Compare across contexts</a:t>
            </a:r>
          </a:p>
          <a:p>
            <a:pPr marL="0" marR="0" lvl="0" indent="0" defTabSz="914330" rtl="0" eaLnBrk="1" fontAlgn="auto" latinLnBrk="0" hangingPunct="1">
              <a:lnSpc>
                <a:spcPct val="120000"/>
              </a:lnSpc>
              <a:spcBef>
                <a:spcPts val="0"/>
              </a:spcBef>
              <a:spcAft>
                <a:spcPts val="0"/>
              </a:spcAft>
              <a:buClrTx/>
              <a:buSzTx/>
              <a:buFontTx/>
              <a:buNone/>
              <a:tabLst/>
              <a:defRPr/>
            </a:pPr>
            <a:endParaRPr kumimoji="0" lang="en-US" sz="1200" b="1" i="0" u="none" strike="noStrike" kern="1200" cap="none" spc="0" normalizeH="0" baseline="0" noProof="1">
              <a:ln>
                <a:noFill/>
              </a:ln>
              <a:solidFill>
                <a:srgbClr val="000000"/>
              </a:solidFill>
              <a:effectLst/>
              <a:uLnTx/>
              <a:uFillTx/>
              <a:latin typeface="Century Gothic"/>
              <a:ea typeface="+mn-ea"/>
              <a:cs typeface="Heebo" panose="00000500000000000000" pitchFamily="2" charset="-79"/>
            </a:endParaRPr>
          </a:p>
        </p:txBody>
      </p:sp>
      <p:sp>
        <p:nvSpPr>
          <p:cNvPr id="25" name="Rectangle 24">
            <a:extLst>
              <a:ext uri="{FF2B5EF4-FFF2-40B4-BE49-F238E27FC236}">
                <a16:creationId xmlns:a16="http://schemas.microsoft.com/office/drawing/2014/main" id="{FACDE41C-EE11-6CF9-D20A-F32C9C1EB534}"/>
              </a:ext>
            </a:extLst>
          </p:cNvPr>
          <p:cNvSpPr/>
          <p:nvPr/>
        </p:nvSpPr>
        <p:spPr>
          <a:xfrm>
            <a:off x="3802546" y="3440935"/>
            <a:ext cx="1748554" cy="1677767"/>
          </a:xfrm>
          <a:prstGeom prst="rect">
            <a:avLst/>
          </a:prstGeom>
          <a:noFill/>
        </p:spPr>
        <p:txBody>
          <a:bodyPr wrap="square">
            <a:spAutoFit/>
          </a:bodyPr>
          <a:lstStyle/>
          <a:p>
            <a:pPr lvl="0">
              <a:lnSpc>
                <a:spcPct val="150000"/>
              </a:lnSpc>
            </a:pPr>
            <a:r>
              <a:rPr lang="en-US" sz="1000" noProof="1">
                <a:solidFill>
                  <a:srgbClr val="000000"/>
                </a:solidFill>
              </a:rPr>
              <a:t>Reflect on how these factors differ between your pilot context and potential scaling contexts.</a:t>
            </a:r>
          </a:p>
          <a:p>
            <a:pPr marL="171450" lvl="0" indent="-171450">
              <a:lnSpc>
                <a:spcPct val="150000"/>
              </a:lnSpc>
              <a:buFont typeface="Arial" panose="020B0604020202020204" pitchFamily="34" charset="0"/>
              <a:buChar char="•"/>
            </a:pPr>
            <a:r>
              <a:rPr lang="en-US" sz="1000" noProof="1">
                <a:solidFill>
                  <a:srgbClr val="000000"/>
                </a:solidFill>
              </a:rPr>
              <a:t>What is similar?</a:t>
            </a:r>
          </a:p>
          <a:p>
            <a:pPr marL="171450" lvl="0" indent="-171450">
              <a:lnSpc>
                <a:spcPct val="150000"/>
              </a:lnSpc>
              <a:buFont typeface="Arial" panose="020B0604020202020204" pitchFamily="34" charset="0"/>
              <a:buChar char="•"/>
            </a:pPr>
            <a:r>
              <a:rPr lang="en-US" sz="1000" noProof="1">
                <a:solidFill>
                  <a:srgbClr val="000000"/>
                </a:solidFill>
              </a:rPr>
              <a:t>What is different — and why does it matter?</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6" name="Rectangle 25">
            <a:extLst>
              <a:ext uri="{FF2B5EF4-FFF2-40B4-BE49-F238E27FC236}">
                <a16:creationId xmlns:a16="http://schemas.microsoft.com/office/drawing/2014/main" id="{0C55A41E-2BA0-8B61-864B-FC6EC35F6E9B}"/>
              </a:ext>
            </a:extLst>
          </p:cNvPr>
          <p:cNvSpPr/>
          <p:nvPr/>
        </p:nvSpPr>
        <p:spPr>
          <a:xfrm>
            <a:off x="5712156" y="2900457"/>
            <a:ext cx="1636418" cy="513730"/>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Assess implications for scaling</a:t>
            </a:r>
          </a:p>
        </p:txBody>
      </p:sp>
      <p:sp>
        <p:nvSpPr>
          <p:cNvPr id="27" name="Rectangle 26">
            <a:extLst>
              <a:ext uri="{FF2B5EF4-FFF2-40B4-BE49-F238E27FC236}">
                <a16:creationId xmlns:a16="http://schemas.microsoft.com/office/drawing/2014/main" id="{9B66CF87-19A6-21C5-C667-BC9D1DFB8A09}"/>
              </a:ext>
            </a:extLst>
          </p:cNvPr>
          <p:cNvSpPr/>
          <p:nvPr/>
        </p:nvSpPr>
        <p:spPr>
          <a:xfrm>
            <a:off x="5712155" y="3440935"/>
            <a:ext cx="1979860" cy="2831929"/>
          </a:xfrm>
          <a:prstGeom prst="rect">
            <a:avLst/>
          </a:prstGeom>
          <a:noFill/>
        </p:spPr>
        <p:txBody>
          <a:bodyPr wrap="square">
            <a:spAutoFit/>
          </a:bodyPr>
          <a:lstStyle/>
          <a:p>
            <a:pPr lvl="0">
              <a:lnSpc>
                <a:spcPct val="150000"/>
              </a:lnSpc>
            </a:pPr>
            <a:r>
              <a:rPr lang="en-US" sz="1000" noProof="1">
                <a:solidFill>
                  <a:srgbClr val="000000"/>
                </a:solidFill>
              </a:rPr>
              <a:t>For each factor, reflect on how it influences:</a:t>
            </a:r>
          </a:p>
          <a:p>
            <a:pPr marL="171450" lvl="0" indent="-171450">
              <a:lnSpc>
                <a:spcPct val="150000"/>
              </a:lnSpc>
              <a:buFont typeface="Arial" panose="020B0604020202020204" pitchFamily="34" charset="0"/>
              <a:buChar char="•"/>
            </a:pPr>
            <a:r>
              <a:rPr lang="en-US" sz="1000" noProof="1">
                <a:solidFill>
                  <a:srgbClr val="000000"/>
                </a:solidFill>
              </a:rPr>
              <a:t>Scaling potential (where and for whom this is relevant).</a:t>
            </a:r>
          </a:p>
          <a:p>
            <a:pPr marL="171450" lvl="0" indent="-171450">
              <a:lnSpc>
                <a:spcPct val="150000"/>
              </a:lnSpc>
              <a:buFont typeface="Arial" panose="020B0604020202020204" pitchFamily="34" charset="0"/>
              <a:buChar char="•"/>
            </a:pPr>
            <a:r>
              <a:rPr lang="en-US" sz="1000" noProof="1">
                <a:solidFill>
                  <a:srgbClr val="000000"/>
                </a:solidFill>
              </a:rPr>
              <a:t>Solution design (what needs to stay standardised versus can be adapted).</a:t>
            </a:r>
          </a:p>
          <a:p>
            <a:pPr marL="171450" lvl="0" indent="-171450">
              <a:lnSpc>
                <a:spcPct val="150000"/>
              </a:lnSpc>
              <a:buFont typeface="Arial" panose="020B0604020202020204" pitchFamily="34" charset="0"/>
              <a:buChar char="•"/>
            </a:pPr>
            <a:r>
              <a:rPr lang="en-US" sz="1000" noProof="1">
                <a:solidFill>
                  <a:srgbClr val="000000"/>
                </a:solidFill>
              </a:rPr>
              <a:t>Adoption and use (what affects uptake and demand).</a:t>
            </a:r>
          </a:p>
          <a:p>
            <a:pPr marL="171450" lvl="0" indent="-171450">
              <a:lnSpc>
                <a:spcPct val="150000"/>
              </a:lnSpc>
              <a:buFont typeface="Arial" panose="020B0604020202020204" pitchFamily="34" charset="0"/>
              <a:buChar char="•"/>
            </a:pPr>
            <a:r>
              <a:rPr lang="en-US" sz="1000" noProof="1">
                <a:solidFill>
                  <a:srgbClr val="000000"/>
                </a:solidFill>
              </a:rPr>
              <a:t>Enabling conditions (what must be in place to implement and sustain).</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8" name="Rectangle 27">
            <a:extLst>
              <a:ext uri="{FF2B5EF4-FFF2-40B4-BE49-F238E27FC236}">
                <a16:creationId xmlns:a16="http://schemas.microsoft.com/office/drawing/2014/main" id="{5C45A5DD-7F31-89A1-4B24-E543338E4669}"/>
              </a:ext>
            </a:extLst>
          </p:cNvPr>
          <p:cNvSpPr/>
          <p:nvPr/>
        </p:nvSpPr>
        <p:spPr>
          <a:xfrm>
            <a:off x="7918397" y="2900457"/>
            <a:ext cx="1888860" cy="292131"/>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Translate into action</a:t>
            </a:r>
          </a:p>
        </p:txBody>
      </p:sp>
      <p:sp>
        <p:nvSpPr>
          <p:cNvPr id="29" name="Rectangle 28">
            <a:extLst>
              <a:ext uri="{FF2B5EF4-FFF2-40B4-BE49-F238E27FC236}">
                <a16:creationId xmlns:a16="http://schemas.microsoft.com/office/drawing/2014/main" id="{285F0D98-8564-7553-D616-A2838B57AEB1}"/>
              </a:ext>
            </a:extLst>
          </p:cNvPr>
          <p:cNvSpPr/>
          <p:nvPr/>
        </p:nvSpPr>
        <p:spPr>
          <a:xfrm>
            <a:off x="7918396" y="3192588"/>
            <a:ext cx="2048568" cy="2139432"/>
          </a:xfrm>
          <a:prstGeom prst="rect">
            <a:avLst/>
          </a:prstGeom>
          <a:noFill/>
        </p:spPr>
        <p:txBody>
          <a:bodyPr wrap="square">
            <a:spAutoFit/>
          </a:bodyPr>
          <a:lstStyle/>
          <a:p>
            <a:pPr lvl="0">
              <a:lnSpc>
                <a:spcPct val="150000"/>
              </a:lnSpc>
            </a:pPr>
            <a:r>
              <a:rPr lang="en-US" sz="1000" noProof="1">
                <a:solidFill>
                  <a:srgbClr val="000000"/>
                </a:solidFill>
              </a:rPr>
              <a:t>Use your insights to:</a:t>
            </a:r>
          </a:p>
          <a:p>
            <a:pPr marL="171450" lvl="0" indent="-171450">
              <a:lnSpc>
                <a:spcPct val="150000"/>
              </a:lnSpc>
              <a:buFont typeface="Arial" panose="020B0604020202020204" pitchFamily="34" charset="0"/>
              <a:buChar char="•"/>
            </a:pPr>
            <a:r>
              <a:rPr lang="en-US" sz="1000" noProof="1">
                <a:solidFill>
                  <a:srgbClr val="000000"/>
                </a:solidFill>
              </a:rPr>
              <a:t>Adjust your solution design and testing approach.</a:t>
            </a:r>
          </a:p>
          <a:p>
            <a:pPr marL="171450" lvl="0" indent="-171450">
              <a:lnSpc>
                <a:spcPct val="150000"/>
              </a:lnSpc>
              <a:buFont typeface="Arial" panose="020B0604020202020204" pitchFamily="34" charset="0"/>
              <a:buChar char="•"/>
            </a:pPr>
            <a:r>
              <a:rPr lang="en-US" sz="1000" noProof="1">
                <a:solidFill>
                  <a:srgbClr val="000000"/>
                </a:solidFill>
              </a:rPr>
              <a:t>Identify priority contexts and target groups.</a:t>
            </a:r>
          </a:p>
          <a:p>
            <a:pPr marL="171450" lvl="0" indent="-171450">
              <a:lnSpc>
                <a:spcPct val="150000"/>
              </a:lnSpc>
              <a:buFont typeface="Arial" panose="020B0604020202020204" pitchFamily="34" charset="0"/>
              <a:buChar char="•"/>
            </a:pPr>
            <a:r>
              <a:rPr lang="en-US" sz="1000" noProof="1">
                <a:solidFill>
                  <a:srgbClr val="000000"/>
                </a:solidFill>
              </a:rPr>
              <a:t>Engage the right stakeholders and partners early.</a:t>
            </a:r>
          </a:p>
          <a:p>
            <a:pPr marL="171450" lvl="0" indent="-171450">
              <a:lnSpc>
                <a:spcPct val="150000"/>
              </a:lnSpc>
              <a:buFont typeface="Arial" panose="020B0604020202020204" pitchFamily="34" charset="0"/>
              <a:buChar char="•"/>
            </a:pPr>
            <a:r>
              <a:rPr lang="en-US" sz="1000" noProof="1">
                <a:solidFill>
                  <a:srgbClr val="000000"/>
                </a:solidFill>
              </a:rPr>
              <a:t>Inform your scaling strategy and next steps.</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Tree>
    <p:extLst>
      <p:ext uri="{BB962C8B-B14F-4D97-AF65-F5344CB8AC3E}">
        <p14:creationId xmlns:p14="http://schemas.microsoft.com/office/powerpoint/2010/main" val="145155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5AC4F-FAF2-6ACE-BC25-60D22DC2AB5C}"/>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DE96A94B-BC9C-D38A-656C-D944A295A4D1}"/>
              </a:ext>
            </a:extLst>
          </p:cNvPr>
          <p:cNvGraphicFramePr>
            <a:graphicFrameLocks noGrp="1"/>
          </p:cNvGraphicFramePr>
          <p:nvPr>
            <p:custDataLst>
              <p:tags r:id="rId1"/>
            </p:custDataLst>
          </p:nvPr>
        </p:nvGraphicFramePr>
        <p:xfrm>
          <a:off x="374506" y="378625"/>
          <a:ext cx="11371500" cy="5921354"/>
        </p:xfrm>
        <a:graphic>
          <a:graphicData uri="http://schemas.openxmlformats.org/drawingml/2006/table">
            <a:tbl>
              <a:tblPr firstRow="1" firstCol="1" bandRow="1">
                <a:tableStyleId>{5940675A-B579-460E-94D1-54222C63F5DA}</a:tableStyleId>
              </a:tblPr>
              <a:tblGrid>
                <a:gridCol w="2375418">
                  <a:extLst>
                    <a:ext uri="{9D8B030D-6E8A-4147-A177-3AD203B41FA5}">
                      <a16:colId xmlns:a16="http://schemas.microsoft.com/office/drawing/2014/main" val="454785781"/>
                    </a:ext>
                  </a:extLst>
                </a:gridCol>
                <a:gridCol w="961464">
                  <a:extLst>
                    <a:ext uri="{9D8B030D-6E8A-4147-A177-3AD203B41FA5}">
                      <a16:colId xmlns:a16="http://schemas.microsoft.com/office/drawing/2014/main" val="350827161"/>
                    </a:ext>
                  </a:extLst>
                </a:gridCol>
                <a:gridCol w="8034618">
                  <a:extLst>
                    <a:ext uri="{9D8B030D-6E8A-4147-A177-3AD203B41FA5}">
                      <a16:colId xmlns:a16="http://schemas.microsoft.com/office/drawing/2014/main" val="1598290836"/>
                    </a:ext>
                  </a:extLst>
                </a:gridCol>
              </a:tblGrid>
              <a:tr h="473946">
                <a:tc>
                  <a:txBody>
                    <a:bodyPr/>
                    <a:lstStyle/>
                    <a:p>
                      <a:pPr algn="l">
                        <a:lnSpc>
                          <a:spcPct val="100000"/>
                        </a:lnSpc>
                        <a:spcAft>
                          <a:spcPts val="0"/>
                        </a:spcAft>
                      </a:pPr>
                      <a:r>
                        <a:rPr lang="en-US" sz="900" b="1" noProof="1">
                          <a:solidFill>
                            <a:schemeClr val="tx1"/>
                          </a:solidFill>
                          <a:effectLst/>
                          <a:latin typeface="+mj-lt"/>
                        </a:rPr>
                        <a:t>                Contextual factors </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4572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00"/>
                      </a:schemeClr>
                    </a:solidFill>
                  </a:tcPr>
                </a:tc>
                <a:tc>
                  <a:txBody>
                    <a:bodyPr/>
                    <a:lstStyle/>
                    <a:p>
                      <a:pPr algn="l">
                        <a:lnSpc>
                          <a:spcPct val="100000"/>
                        </a:lnSpc>
                        <a:spcAft>
                          <a:spcPts val="800"/>
                        </a:spcAft>
                      </a:pPr>
                      <a:r>
                        <a:rPr lang="en-US" sz="900" b="1" noProof="1">
                          <a:solidFill>
                            <a:schemeClr val="tx1"/>
                          </a:solidFill>
                          <a:effectLst/>
                          <a:latin typeface="+mj-lt"/>
                        </a:rPr>
                        <a:t>Relevant to our project</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00"/>
                      </a:schemeClr>
                    </a:solidFill>
                  </a:tcPr>
                </a:tc>
                <a:tc>
                  <a:txBody>
                    <a:bodyPr/>
                    <a:lstStyle/>
                    <a:p>
                      <a:pPr algn="l">
                        <a:lnSpc>
                          <a:spcPct val="100000"/>
                        </a:lnSpc>
                        <a:spcAft>
                          <a:spcPts val="0"/>
                        </a:spcAft>
                      </a:pPr>
                      <a:r>
                        <a:rPr lang="en-US" sz="900" b="1" noProof="1">
                          <a:solidFill>
                            <a:schemeClr val="tx1"/>
                          </a:solidFill>
                          <a:effectLst/>
                          <a:latin typeface="+mj-lt"/>
                          <a:ea typeface="Calibri" panose="020F0502020204030204" pitchFamily="34" charset="0"/>
                          <a:cs typeface="Arial"/>
                        </a:rPr>
                        <a:t>Define and specify the factor and how it is relevant</a:t>
                      </a: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00"/>
                      </a:schemeClr>
                    </a:solidFill>
                  </a:tcPr>
                </a:tc>
                <a:extLst>
                  <a:ext uri="{0D108BD9-81ED-4DB2-BD59-A6C34878D82A}">
                    <a16:rowId xmlns:a16="http://schemas.microsoft.com/office/drawing/2014/main" val="784773790"/>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kern="1200" noProof="1">
                          <a:solidFill>
                            <a:schemeClr val="tx1"/>
                          </a:solidFill>
                          <a:latin typeface="+mn-lt"/>
                          <a:ea typeface="+mn-ea"/>
                          <a:cs typeface="+mn-cs"/>
                        </a:rPr>
                        <a:t>Religious, traditional and cultural practices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40121"/>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40121"/>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English, Arabic &amp; French speaking communities</a:t>
                      </a:r>
                      <a:endParaRPr kumimoji="0" lang="en-US" sz="900" b="1"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40121"/>
                      </a:schemeClr>
                    </a:solidFill>
                  </a:tcPr>
                </a:tc>
                <a:extLst>
                  <a:ext uri="{0D108BD9-81ED-4DB2-BD59-A6C34878D82A}">
                    <a16:rowId xmlns:a16="http://schemas.microsoft.com/office/drawing/2014/main" val="11495003"/>
                  </a:ext>
                </a:extLst>
              </a:tr>
              <a:tr h="291198">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Financial situation and purchasing power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06505925"/>
                  </a:ext>
                </a:extLst>
              </a:tr>
              <a:tr h="396960">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Availability of skills (operations/support/upgrades)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Low income and little access to income-generating activities</a:t>
                      </a:r>
                      <a:endParaRPr kumimoji="0" lang="en-US" sz="900" b="0" i="1" u="none" strike="noStrike" kern="1200" cap="none" spc="0" normalizeH="0" baseline="0" noProof="1">
                        <a:ln>
                          <a:noFill/>
                        </a:ln>
                        <a:solidFill>
                          <a:srgbClr val="3B4487"/>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000"/>
                      </a:schemeClr>
                    </a:solidFill>
                  </a:tcPr>
                </a:tc>
                <a:extLst>
                  <a:ext uri="{0D108BD9-81ED-4DB2-BD59-A6C34878D82A}">
                    <a16:rowId xmlns:a16="http://schemas.microsoft.com/office/drawing/2014/main" val="1895258725"/>
                  </a:ext>
                </a:extLst>
              </a:tr>
              <a:tr h="291198">
                <a:tc>
                  <a:txBody>
                    <a:bodyPr/>
                    <a:lstStyle/>
                    <a:p>
                      <a:pPr>
                        <a:lnSpc>
                          <a:spcPct val="100000"/>
                        </a:lnSpc>
                        <a:spcAft>
                          <a:spcPts val="800"/>
                        </a:spcAft>
                      </a:pPr>
                      <a:r>
                        <a:rPr lang="en-US" sz="900" b="0" noProof="1">
                          <a:solidFill>
                            <a:schemeClr val="tx1"/>
                          </a:solidFill>
                          <a:effectLst/>
                          <a:latin typeface="+mn-lt"/>
                        </a:rPr>
                        <a:t>Gender dimensions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300513607"/>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noProof="1">
                          <a:solidFill>
                            <a:schemeClr val="tx1"/>
                          </a:solidFill>
                        </a:rPr>
                        <a:t>Technological maturity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Gender will affect how we reach the target group and what we highlight</a:t>
                      </a:r>
                      <a:endParaRPr kumimoji="0" lang="en-US" sz="900" b="0" i="1" u="none" strike="noStrike" kern="1200" cap="none" spc="0" normalizeH="0" baseline="0" noProof="1">
                        <a:ln>
                          <a:noFill/>
                        </a:ln>
                        <a:solidFill>
                          <a:srgbClr val="3B4487"/>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extLst>
                  <a:ext uri="{0D108BD9-81ED-4DB2-BD59-A6C34878D82A}">
                    <a16:rowId xmlns:a16="http://schemas.microsoft.com/office/drawing/2014/main" val="2982512037"/>
                  </a:ext>
                </a:extLst>
              </a:tr>
              <a:tr h="291198">
                <a:tc>
                  <a:txBody>
                    <a:bodyPr/>
                    <a:lstStyle/>
                    <a:p>
                      <a:pPr>
                        <a:lnSpc>
                          <a:spcPct val="100000"/>
                        </a:lnSpc>
                        <a:spcAft>
                          <a:spcPts val="800"/>
                        </a:spcAft>
                      </a:pPr>
                      <a:r>
                        <a:rPr lang="en-US" sz="900" b="0" noProof="1">
                          <a:solidFill>
                            <a:schemeClr val="tx1"/>
                          </a:solidFill>
                          <a:effectLst/>
                          <a:latin typeface="+mn-lt"/>
                        </a:rPr>
                        <a:t>Climate and natural resources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Hot climate, often exposed to drought and fluctuating rainy seasons - need for more stable access to water</a:t>
                      </a:r>
                      <a:endParaRPr kumimoji="0" lang="en-US" sz="900" b="0" i="1" u="none" strike="noStrike" kern="1200" cap="none" spc="0" normalizeH="0" baseline="0" noProof="1">
                        <a:ln>
                          <a:noFill/>
                        </a:ln>
                        <a:solidFill>
                          <a:srgbClr val="3B4487"/>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479"/>
                      </a:schemeClr>
                    </a:solidFill>
                  </a:tcPr>
                </a:tc>
                <a:extLst>
                  <a:ext uri="{0D108BD9-81ED-4DB2-BD59-A6C34878D82A}">
                    <a16:rowId xmlns:a16="http://schemas.microsoft.com/office/drawing/2014/main" val="3618595270"/>
                  </a:ext>
                </a:extLst>
              </a:tr>
              <a:tr h="293794">
                <a:tc>
                  <a:txBody>
                    <a:bodyPr/>
                    <a:lstStyle/>
                    <a:p>
                      <a:pPr>
                        <a:lnSpc>
                          <a:spcPct val="100000"/>
                        </a:lnSpc>
                      </a:pPr>
                      <a:r>
                        <a:rPr lang="en-US" sz="900" b="0" kern="1200" noProof="1">
                          <a:solidFill>
                            <a:schemeClr val="tx1"/>
                          </a:solidFill>
                          <a:effectLst/>
                          <a:latin typeface="+mn-lt"/>
                          <a:ea typeface="+mn-ea"/>
                          <a:cs typeface="+mn-cs"/>
                        </a:rPr>
                        <a:t>Life situation or living conditions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902579535"/>
                  </a:ext>
                </a:extLst>
              </a:tr>
              <a:tr h="293794">
                <a:tc>
                  <a:txBody>
                    <a:bodyPr/>
                    <a:lstStyle/>
                    <a:p>
                      <a:pPr>
                        <a:lnSpc>
                          <a:spcPct val="100000"/>
                        </a:lnSpc>
                      </a:pPr>
                      <a:r>
                        <a:rPr lang="en-US" sz="900" b="0" noProof="1">
                          <a:solidFill>
                            <a:schemeClr val="tx1"/>
                          </a:solidFill>
                        </a:rPr>
                        <a:t>Digital literacy &amp; access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Low level of digital literacy but access to some type of smartphone </a:t>
                      </a:r>
                      <a:endParaRPr kumimoji="0" lang="en-US" sz="900" b="0" i="1" u="none" strike="noStrike" kern="1200" cap="none" spc="0" normalizeH="0" baseline="0" noProof="1">
                        <a:ln>
                          <a:noFill/>
                        </a:ln>
                        <a:solidFill>
                          <a:srgbClr val="3B4487"/>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extLst>
                  <a:ext uri="{0D108BD9-81ED-4DB2-BD59-A6C34878D82A}">
                    <a16:rowId xmlns:a16="http://schemas.microsoft.com/office/drawing/2014/main" val="577552784"/>
                  </a:ext>
                </a:extLst>
              </a:tr>
              <a:tr h="553352">
                <a:tc>
                  <a:txBody>
                    <a:bodyPr/>
                    <a:lstStyle/>
                    <a:p>
                      <a:pPr>
                        <a:lnSpc>
                          <a:spcPct val="100000"/>
                        </a:lnSpc>
                      </a:pPr>
                      <a:r>
                        <a:rPr lang="en-US" sz="900" b="0" noProof="1">
                          <a:solidFill>
                            <a:schemeClr val="tx1"/>
                          </a:solidFill>
                        </a:rPr>
                        <a:t>Market availability of (infrastructure, skills, resources, access to services, supply chains)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r>
                        <a:rPr kumimoji="0" lang="en-US" sz="900" b="0"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rPr>
                        <a:t>English, Arabic &amp; French speaking communities</a:t>
                      </a:r>
                      <a:endParaRPr kumimoji="0" lang="en-US" sz="900" b="1" i="1" u="none" strike="noStrike" kern="1200" cap="none" spc="0" normalizeH="0" baseline="0" noProof="1">
                        <a:ln>
                          <a:noFill/>
                        </a:ln>
                        <a:solidFill>
                          <a:srgbClr val="3B4487"/>
                        </a:solidFill>
                        <a:effectLst/>
                        <a:uLnTx/>
                        <a:uFillTx/>
                        <a:latin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187"/>
                      </a:schemeClr>
                    </a:solidFill>
                  </a:tcPr>
                </a:tc>
                <a:extLst>
                  <a:ext uri="{0D108BD9-81ED-4DB2-BD59-A6C34878D82A}">
                    <a16:rowId xmlns:a16="http://schemas.microsoft.com/office/drawing/2014/main" val="2009458922"/>
                  </a:ext>
                </a:extLst>
              </a:tr>
              <a:tr h="396960">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Social organisation, hierarchy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51999225"/>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Local organisation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524847654"/>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Level of trust in society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2680480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Trust in provider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78886327"/>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Risk aversion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663996089"/>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39661857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72403750"/>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97343916"/>
                  </a:ext>
                </a:extLst>
              </a:tr>
            </a:tbl>
          </a:graphicData>
        </a:graphic>
      </p:graphicFrame>
      <p:sp>
        <p:nvSpPr>
          <p:cNvPr id="20" name="Free Form 3" hidden="1">
            <a:extLst>
              <a:ext uri="{FF2B5EF4-FFF2-40B4-BE49-F238E27FC236}">
                <a16:creationId xmlns:a16="http://schemas.microsoft.com/office/drawing/2014/main" id="{11362B6D-3031-8F8A-F419-6110FC4FC3F5}"/>
              </a:ext>
            </a:extLst>
          </p:cNvPr>
          <p:cNvSpPr/>
          <p:nvPr>
            <p:custDataLst>
              <p:tags r:id="rId2"/>
            </p:custDataLst>
          </p:nvPr>
        </p:nvSpPr>
        <p:spPr>
          <a:xfrm>
            <a:off x="7750211" y="12939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22" name="Free Form 3" hidden="1">
            <a:extLst>
              <a:ext uri="{FF2B5EF4-FFF2-40B4-BE49-F238E27FC236}">
                <a16:creationId xmlns:a16="http://schemas.microsoft.com/office/drawing/2014/main" id="{84508ED4-1107-1DF3-DAF4-172D25B27BAB}"/>
              </a:ext>
            </a:extLst>
          </p:cNvPr>
          <p:cNvSpPr/>
          <p:nvPr>
            <p:custDataLst>
              <p:tags r:id="rId3"/>
            </p:custDataLst>
          </p:nvPr>
        </p:nvSpPr>
        <p:spPr>
          <a:xfrm>
            <a:off x="7750211" y="162429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3" name="Free Form 3" hidden="1">
            <a:extLst>
              <a:ext uri="{FF2B5EF4-FFF2-40B4-BE49-F238E27FC236}">
                <a16:creationId xmlns:a16="http://schemas.microsoft.com/office/drawing/2014/main" id="{0F170512-8C6C-B9CC-906D-0AC6A76BD694}"/>
              </a:ext>
            </a:extLst>
          </p:cNvPr>
          <p:cNvSpPr/>
          <p:nvPr>
            <p:custDataLst>
              <p:tags r:id="rId4"/>
            </p:custDataLst>
          </p:nvPr>
        </p:nvSpPr>
        <p:spPr>
          <a:xfrm>
            <a:off x="7750211" y="228494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6" name="Free Form 3" hidden="1">
            <a:extLst>
              <a:ext uri="{FF2B5EF4-FFF2-40B4-BE49-F238E27FC236}">
                <a16:creationId xmlns:a16="http://schemas.microsoft.com/office/drawing/2014/main" id="{89A7D92B-87C2-86F8-E336-BB667ECDC780}"/>
              </a:ext>
            </a:extLst>
          </p:cNvPr>
          <p:cNvSpPr/>
          <p:nvPr>
            <p:custDataLst>
              <p:tags r:id="rId5"/>
            </p:custDataLst>
          </p:nvPr>
        </p:nvSpPr>
        <p:spPr>
          <a:xfrm>
            <a:off x="7750211" y="26152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9" name="Free Form 3" hidden="1">
            <a:extLst>
              <a:ext uri="{FF2B5EF4-FFF2-40B4-BE49-F238E27FC236}">
                <a16:creationId xmlns:a16="http://schemas.microsoft.com/office/drawing/2014/main" id="{B51A5416-153A-4563-5466-43BBA0FE5C3D}"/>
              </a:ext>
            </a:extLst>
          </p:cNvPr>
          <p:cNvSpPr/>
          <p:nvPr>
            <p:custDataLst>
              <p:tags r:id="rId6"/>
            </p:custDataLst>
          </p:nvPr>
        </p:nvSpPr>
        <p:spPr>
          <a:xfrm>
            <a:off x="7750211" y="2945590"/>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5" name="Free Form 3" hidden="1">
            <a:extLst>
              <a:ext uri="{FF2B5EF4-FFF2-40B4-BE49-F238E27FC236}">
                <a16:creationId xmlns:a16="http://schemas.microsoft.com/office/drawing/2014/main" id="{2BD2585A-D265-B399-67D7-7EEED839AC24}"/>
              </a:ext>
            </a:extLst>
          </p:cNvPr>
          <p:cNvSpPr/>
          <p:nvPr>
            <p:custDataLst>
              <p:tags r:id="rId7"/>
            </p:custDataLst>
          </p:nvPr>
        </p:nvSpPr>
        <p:spPr>
          <a:xfrm>
            <a:off x="7750211" y="4037986"/>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8" name="Free Form 3" hidden="1">
            <a:extLst>
              <a:ext uri="{FF2B5EF4-FFF2-40B4-BE49-F238E27FC236}">
                <a16:creationId xmlns:a16="http://schemas.microsoft.com/office/drawing/2014/main" id="{51954DD6-67BD-6898-3079-1B224540FB38}"/>
              </a:ext>
            </a:extLst>
          </p:cNvPr>
          <p:cNvSpPr/>
          <p:nvPr>
            <p:custDataLst>
              <p:tags r:id="rId8"/>
            </p:custDataLst>
          </p:nvPr>
        </p:nvSpPr>
        <p:spPr>
          <a:xfrm>
            <a:off x="7750211" y="46268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0" name="Footer Placeholder 29">
            <a:extLst>
              <a:ext uri="{FF2B5EF4-FFF2-40B4-BE49-F238E27FC236}">
                <a16:creationId xmlns:a16="http://schemas.microsoft.com/office/drawing/2014/main" id="{2A89EDDC-9927-E3CF-2269-78017701C1D8}"/>
              </a:ext>
            </a:extLst>
          </p:cNvPr>
          <p:cNvSpPr>
            <a:spLocks noGrp="1"/>
          </p:cNvSpPr>
          <p:nvPr>
            <p:ph type="ftr" sz="quarter" idx="12"/>
          </p:nvPr>
        </p:nvSpPr>
        <p:spPr/>
        <p:txBody>
          <a:bodyPr/>
          <a:lstStyle/>
          <a:p>
            <a:r>
              <a:rPr lang="en-US" sz="900" noProof="1"/>
              <a:t>Example: Map contextual factors</a:t>
            </a:r>
            <a:endParaRPr lang="en-US" sz="900" i="1" noProof="1">
              <a:solidFill>
                <a:schemeClr val="bg2">
                  <a:lumMod val="75000"/>
                </a:schemeClr>
              </a:solidFill>
            </a:endParaRPr>
          </a:p>
        </p:txBody>
      </p:sp>
      <p:sp>
        <p:nvSpPr>
          <p:cNvPr id="26" name="Text Placeholder 25">
            <a:extLst>
              <a:ext uri="{FF2B5EF4-FFF2-40B4-BE49-F238E27FC236}">
                <a16:creationId xmlns:a16="http://schemas.microsoft.com/office/drawing/2014/main" id="{4FCA07E6-D591-3A7A-E61D-EA9C5DA738AB}"/>
              </a:ext>
            </a:extLst>
          </p:cNvPr>
          <p:cNvSpPr>
            <a:spLocks noGrp="1"/>
          </p:cNvSpPr>
          <p:nvPr>
            <p:ph type="body" sz="quarter" idx="4294967295"/>
          </p:nvPr>
        </p:nvSpPr>
        <p:spPr>
          <a:xfrm>
            <a:off x="2264550" y="155871"/>
            <a:ext cx="8422111" cy="139964"/>
          </a:xfrm>
        </p:spPr>
        <p:txBody>
          <a:bodyPr>
            <a:noAutofit/>
          </a:bodyPr>
          <a:lstStyle/>
          <a:p>
            <a:pPr algn="r">
              <a:lnSpc>
                <a:spcPct val="140000"/>
              </a:lnSpc>
            </a:pPr>
            <a:r>
              <a:rPr lang="en-US" sz="600" i="1" noProof="1">
                <a:solidFill>
                  <a:schemeClr val="bg2">
                    <a:lumMod val="75000"/>
                  </a:schemeClr>
                </a:solidFill>
              </a:rPr>
              <a:t>Select and describe 2–6 of the most critical contextual factors for you to consider in the process of scaling and adapting your solution. Contextual factors can be defined at the society, community, group and individual levels.</a:t>
            </a:r>
          </a:p>
        </p:txBody>
      </p:sp>
      <p:grpSp>
        <p:nvGrpSpPr>
          <p:cNvPr id="4" name="Group 3">
            <a:extLst>
              <a:ext uri="{FF2B5EF4-FFF2-40B4-BE49-F238E27FC236}">
                <a16:creationId xmlns:a16="http://schemas.microsoft.com/office/drawing/2014/main" id="{F43D714D-76EB-E717-1576-D81E1BFCFD05}"/>
              </a:ext>
            </a:extLst>
          </p:cNvPr>
          <p:cNvGrpSpPr/>
          <p:nvPr/>
        </p:nvGrpSpPr>
        <p:grpSpPr>
          <a:xfrm>
            <a:off x="548198" y="422877"/>
            <a:ext cx="272074" cy="305850"/>
            <a:chOff x="600773" y="4165353"/>
            <a:chExt cx="451975" cy="508086"/>
          </a:xfrm>
          <a:solidFill>
            <a:schemeClr val="bg1"/>
          </a:solidFill>
        </p:grpSpPr>
        <p:grpSp>
          <p:nvGrpSpPr>
            <p:cNvPr id="5" name="Group 250">
              <a:extLst>
                <a:ext uri="{FF2B5EF4-FFF2-40B4-BE49-F238E27FC236}">
                  <a16:creationId xmlns:a16="http://schemas.microsoft.com/office/drawing/2014/main" id="{F7967C82-587D-F3A0-D2A8-3A49C66711C3}"/>
                </a:ext>
              </a:extLst>
            </p:cNvPr>
            <p:cNvGrpSpPr/>
            <p:nvPr/>
          </p:nvGrpSpPr>
          <p:grpSpPr>
            <a:xfrm>
              <a:off x="600773" y="4165353"/>
              <a:ext cx="451975" cy="508086"/>
              <a:chOff x="1544792" y="4319891"/>
              <a:chExt cx="451975" cy="508086"/>
            </a:xfrm>
            <a:grpFill/>
          </p:grpSpPr>
          <p:sp>
            <p:nvSpPr>
              <p:cNvPr id="40" name="Free Form 252">
                <a:extLst>
                  <a:ext uri="{FF2B5EF4-FFF2-40B4-BE49-F238E27FC236}">
                    <a16:creationId xmlns:a16="http://schemas.microsoft.com/office/drawing/2014/main" id="{A33F5830-8AC8-946E-1232-8D8B9DCB1907}"/>
                  </a:ext>
                </a:extLst>
              </p:cNvPr>
              <p:cNvSpPr/>
              <p:nvPr/>
            </p:nvSpPr>
            <p:spPr>
              <a:xfrm>
                <a:off x="1806939" y="4376937"/>
                <a:ext cx="117493" cy="67842"/>
              </a:xfrm>
              <a:custGeom>
                <a:avLst/>
                <a:gdLst/>
                <a:ahLst/>
                <a:cxnLst/>
                <a:rect l="0" t="0" r="0" b="0"/>
                <a:pathLst>
                  <a:path w="117493" h="67841">
                    <a:moveTo>
                      <a:pt x="117493" y="67841"/>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1" name="Free Form 253">
                <a:extLst>
                  <a:ext uri="{FF2B5EF4-FFF2-40B4-BE49-F238E27FC236}">
                    <a16:creationId xmlns:a16="http://schemas.microsoft.com/office/drawing/2014/main" id="{81823590-5D89-3D39-10E9-EA1D5830ECDF}"/>
                  </a:ext>
                </a:extLst>
              </p:cNvPr>
              <p:cNvSpPr/>
              <p:nvPr/>
            </p:nvSpPr>
            <p:spPr>
              <a:xfrm>
                <a:off x="1960600" y="4502991"/>
                <a:ext cx="0" cy="142198"/>
              </a:xfrm>
              <a:custGeom>
                <a:avLst/>
                <a:gdLst/>
                <a:ahLst/>
                <a:cxnLst/>
                <a:rect l="0" t="0" r="0" b="0"/>
                <a:pathLst>
                  <a:path h="142198">
                    <a:moveTo>
                      <a:pt x="0" y="142198"/>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2" name="Free Form 254">
                <a:extLst>
                  <a:ext uri="{FF2B5EF4-FFF2-40B4-BE49-F238E27FC236}">
                    <a16:creationId xmlns:a16="http://schemas.microsoft.com/office/drawing/2014/main" id="{81332305-ED95-FE22-AFB3-46372D5AD302}"/>
                  </a:ext>
                </a:extLst>
              </p:cNvPr>
              <p:cNvSpPr/>
              <p:nvPr/>
            </p:nvSpPr>
            <p:spPr>
              <a:xfrm>
                <a:off x="1806948" y="4705719"/>
                <a:ext cx="117484" cy="67832"/>
              </a:xfrm>
              <a:custGeom>
                <a:avLst/>
                <a:gdLst/>
                <a:ahLst/>
                <a:cxnLst/>
                <a:rect l="0" t="0" r="0" b="0"/>
                <a:pathLst>
                  <a:path w="117484" h="67832">
                    <a:moveTo>
                      <a:pt x="0" y="67832"/>
                    </a:moveTo>
                    <a:lnTo>
                      <a:pt x="117484"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3" name="Free Form 255">
                <a:extLst>
                  <a:ext uri="{FF2B5EF4-FFF2-40B4-BE49-F238E27FC236}">
                    <a16:creationId xmlns:a16="http://schemas.microsoft.com/office/drawing/2014/main" id="{F99E4D75-9985-347C-21D3-BA55A2C2AFCB}"/>
                  </a:ext>
                </a:extLst>
              </p:cNvPr>
              <p:cNvSpPr/>
              <p:nvPr/>
            </p:nvSpPr>
            <p:spPr>
              <a:xfrm>
                <a:off x="1617123" y="4705722"/>
                <a:ext cx="117493" cy="67842"/>
              </a:xfrm>
              <a:custGeom>
                <a:avLst/>
                <a:gdLst/>
                <a:ahLst/>
                <a:cxnLst/>
                <a:rect l="0" t="0" r="0" b="0"/>
                <a:pathLst>
                  <a:path w="117493" h="67841">
                    <a:moveTo>
                      <a:pt x="0" y="0"/>
                    </a:moveTo>
                    <a:lnTo>
                      <a:pt x="117493" y="67841"/>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4" name="Free Form 256">
                <a:extLst>
                  <a:ext uri="{FF2B5EF4-FFF2-40B4-BE49-F238E27FC236}">
                    <a16:creationId xmlns:a16="http://schemas.microsoft.com/office/drawing/2014/main" id="{3198CE0F-917C-D618-914F-FAD6C1DA4490}"/>
                  </a:ext>
                </a:extLst>
              </p:cNvPr>
              <p:cNvSpPr/>
              <p:nvPr/>
            </p:nvSpPr>
            <p:spPr>
              <a:xfrm>
                <a:off x="1580955" y="4510376"/>
                <a:ext cx="0" cy="134809"/>
              </a:xfrm>
              <a:custGeom>
                <a:avLst/>
                <a:gdLst/>
                <a:ahLst/>
                <a:cxnLst/>
                <a:rect l="0" t="0" r="0" b="0"/>
                <a:pathLst>
                  <a:path h="134808">
                    <a:moveTo>
                      <a:pt x="0" y="0"/>
                    </a:moveTo>
                    <a:lnTo>
                      <a:pt x="0" y="134808"/>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6" name="Free Form 257">
                <a:extLst>
                  <a:ext uri="{FF2B5EF4-FFF2-40B4-BE49-F238E27FC236}">
                    <a16:creationId xmlns:a16="http://schemas.microsoft.com/office/drawing/2014/main" id="{E8D2BE04-69DD-28E6-80F9-8A73350D728B}"/>
                  </a:ext>
                </a:extLst>
              </p:cNvPr>
              <p:cNvSpPr/>
              <p:nvPr/>
            </p:nvSpPr>
            <p:spPr>
              <a:xfrm>
                <a:off x="1615817" y="4375564"/>
                <a:ext cx="121179" cy="69965"/>
              </a:xfrm>
              <a:custGeom>
                <a:avLst/>
                <a:gdLst/>
                <a:ahLst/>
                <a:cxnLst/>
                <a:rect l="0" t="0" r="0" b="0"/>
                <a:pathLst>
                  <a:path w="121179" h="69965">
                    <a:moveTo>
                      <a:pt x="121179" y="0"/>
                    </a:moveTo>
                    <a:lnTo>
                      <a:pt x="0" y="69965"/>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7" name="Free Form 258">
                <a:extLst>
                  <a:ext uri="{FF2B5EF4-FFF2-40B4-BE49-F238E27FC236}">
                    <a16:creationId xmlns:a16="http://schemas.microsoft.com/office/drawing/2014/main" id="{1F492E6B-B514-E09B-C425-078DF4730A62}"/>
                  </a:ext>
                </a:extLst>
              </p:cNvPr>
              <p:cNvSpPr/>
              <p:nvPr/>
            </p:nvSpPr>
            <p:spPr>
              <a:xfrm>
                <a:off x="1734612" y="4319891"/>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49" name="Free Form 259">
                <a:extLst>
                  <a:ext uri="{FF2B5EF4-FFF2-40B4-BE49-F238E27FC236}">
                    <a16:creationId xmlns:a16="http://schemas.microsoft.com/office/drawing/2014/main" id="{C0841931-280C-5C4A-639A-BC7D8073D625}"/>
                  </a:ext>
                </a:extLst>
              </p:cNvPr>
              <p:cNvSpPr/>
              <p:nvPr/>
            </p:nvSpPr>
            <p:spPr>
              <a:xfrm>
                <a:off x="1734617" y="4755646"/>
                <a:ext cx="72331" cy="72331"/>
              </a:xfrm>
              <a:custGeom>
                <a:avLst/>
                <a:gdLst/>
                <a:ahLst/>
                <a:cxnLst/>
                <a:rect l="0" t="0" r="0" b="0"/>
                <a:pathLst>
                  <a:path w="72330" h="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0" name="Free Form 260">
                <a:extLst>
                  <a:ext uri="{FF2B5EF4-FFF2-40B4-BE49-F238E27FC236}">
                    <a16:creationId xmlns:a16="http://schemas.microsoft.com/office/drawing/2014/main" id="{2CA32D90-4AF0-7B8F-4AF3-C47C9B3C124A}"/>
                  </a:ext>
                </a:extLst>
              </p:cNvPr>
              <p:cNvSpPr/>
              <p:nvPr/>
            </p:nvSpPr>
            <p:spPr>
              <a:xfrm>
                <a:off x="1924436"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1" name="Free Form 261">
                <a:extLst>
                  <a:ext uri="{FF2B5EF4-FFF2-40B4-BE49-F238E27FC236}">
                    <a16:creationId xmlns:a16="http://schemas.microsoft.com/office/drawing/2014/main" id="{081A1719-1407-99DD-63F8-540DC352D6BC}"/>
                  </a:ext>
                </a:extLst>
              </p:cNvPr>
              <p:cNvSpPr/>
              <p:nvPr/>
            </p:nvSpPr>
            <p:spPr>
              <a:xfrm>
                <a:off x="1924436"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2" name="Free Form 262">
                <a:extLst>
                  <a:ext uri="{FF2B5EF4-FFF2-40B4-BE49-F238E27FC236}">
                    <a16:creationId xmlns:a16="http://schemas.microsoft.com/office/drawing/2014/main" id="{96AD5098-8277-E757-EEF7-302B049DDF51}"/>
                  </a:ext>
                </a:extLst>
              </p:cNvPr>
              <p:cNvSpPr/>
              <p:nvPr/>
            </p:nvSpPr>
            <p:spPr>
              <a:xfrm>
                <a:off x="1544792"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3" name="Free Form 263">
                <a:extLst>
                  <a:ext uri="{FF2B5EF4-FFF2-40B4-BE49-F238E27FC236}">
                    <a16:creationId xmlns:a16="http://schemas.microsoft.com/office/drawing/2014/main" id="{27B09E1A-51DA-0515-1CBB-665AD46E8564}"/>
                  </a:ext>
                </a:extLst>
              </p:cNvPr>
              <p:cNvSpPr/>
              <p:nvPr/>
            </p:nvSpPr>
            <p:spPr>
              <a:xfrm>
                <a:off x="1544792"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grpSp>
        <p:grpSp>
          <p:nvGrpSpPr>
            <p:cNvPr id="35" name="Group 74">
              <a:extLst>
                <a:ext uri="{FF2B5EF4-FFF2-40B4-BE49-F238E27FC236}">
                  <a16:creationId xmlns:a16="http://schemas.microsoft.com/office/drawing/2014/main" id="{5EA35B3A-841E-A633-E330-4E72038526CB}"/>
                </a:ext>
              </a:extLst>
            </p:cNvPr>
            <p:cNvGrpSpPr/>
            <p:nvPr/>
          </p:nvGrpSpPr>
          <p:grpSpPr>
            <a:xfrm>
              <a:off x="758055" y="4312255"/>
              <a:ext cx="148325" cy="192768"/>
              <a:chOff x="2819915" y="5995572"/>
              <a:chExt cx="275956" cy="358641"/>
            </a:xfrm>
            <a:grpFill/>
          </p:grpSpPr>
          <p:sp>
            <p:nvSpPr>
              <p:cNvPr id="37" name="Free Form 75">
                <a:extLst>
                  <a:ext uri="{FF2B5EF4-FFF2-40B4-BE49-F238E27FC236}">
                    <a16:creationId xmlns:a16="http://schemas.microsoft.com/office/drawing/2014/main" id="{65ACEB1C-AB03-3B41-EABC-457C5E7E3A60}"/>
                  </a:ext>
                </a:extLst>
              </p:cNvPr>
              <p:cNvSpPr/>
              <p:nvPr/>
            </p:nvSpPr>
            <p:spPr>
              <a:xfrm>
                <a:off x="2819915" y="6193131"/>
                <a:ext cx="275956" cy="161082"/>
              </a:xfrm>
              <a:custGeom>
                <a:avLst/>
                <a:gdLst/>
                <a:ahLst/>
                <a:cxnLst/>
                <a:rect l="0" t="0" r="0" b="0"/>
                <a:pathLst>
                  <a:path w="275956" h="161082">
                    <a:moveTo>
                      <a:pt x="275956" y="161082"/>
                    </a:moveTo>
                    <a:lnTo>
                      <a:pt x="275956" y="100432"/>
                    </a:lnTo>
                    <a:cubicBezTo>
                      <a:pt x="275956" y="60955"/>
                      <a:pt x="239134" y="1524"/>
                      <a:pt x="193471" y="1181"/>
                    </a:cubicBezTo>
                    <a:cubicBezTo>
                      <a:pt x="155900" y="13095"/>
                      <a:pt x="119332" y="13578"/>
                      <a:pt x="83932" y="355"/>
                    </a:cubicBezTo>
                    <a:cubicBezTo>
                      <a:pt x="37698" y="0"/>
                      <a:pt x="0" y="59634"/>
                      <a:pt x="0" y="99606"/>
                    </a:cubicBezTo>
                    <a:lnTo>
                      <a:pt x="0" y="161082"/>
                    </a:lnTo>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sp>
            <p:nvSpPr>
              <p:cNvPr id="38" name="Free Form 76">
                <a:extLst>
                  <a:ext uri="{FF2B5EF4-FFF2-40B4-BE49-F238E27FC236}">
                    <a16:creationId xmlns:a16="http://schemas.microsoft.com/office/drawing/2014/main" id="{89C4E1E1-2491-586A-D891-2428D698B9B5}"/>
                  </a:ext>
                </a:extLst>
              </p:cNvPr>
              <p:cNvSpPr/>
              <p:nvPr/>
            </p:nvSpPr>
            <p:spPr>
              <a:xfrm>
                <a:off x="2879797" y="5995572"/>
                <a:ext cx="156192" cy="156192"/>
              </a:xfrm>
              <a:custGeom>
                <a:avLst/>
                <a:gdLst/>
                <a:ahLst/>
                <a:cxnLst/>
                <a:rect l="0" t="0" r="0" b="0"/>
                <a:pathLst>
                  <a:path w="156192" h="156192">
                    <a:moveTo>
                      <a:pt x="156192" y="78089"/>
                    </a:moveTo>
                    <a:cubicBezTo>
                      <a:pt x="156192" y="34954"/>
                      <a:pt x="121237" y="0"/>
                      <a:pt x="78089" y="0"/>
                    </a:cubicBezTo>
                    <a:cubicBezTo>
                      <a:pt x="34954" y="0"/>
                      <a:pt x="0" y="34954"/>
                      <a:pt x="0" y="78089"/>
                    </a:cubicBezTo>
                    <a:cubicBezTo>
                      <a:pt x="0" y="121224"/>
                      <a:pt x="34954" y="156192"/>
                      <a:pt x="78089" y="156192"/>
                    </a:cubicBezTo>
                    <a:cubicBezTo>
                      <a:pt x="121237" y="156192"/>
                      <a:pt x="156192" y="121224"/>
                      <a:pt x="156192" y="78089"/>
                    </a:cubicBezTo>
                    <a:close/>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grpSp>
      </p:grpSp>
      <p:sp>
        <p:nvSpPr>
          <p:cNvPr id="3" name="Rounded Rectangle 2">
            <a:extLst>
              <a:ext uri="{FF2B5EF4-FFF2-40B4-BE49-F238E27FC236}">
                <a16:creationId xmlns:a16="http://schemas.microsoft.com/office/drawing/2014/main" id="{A9B5BC11-222C-C4CD-4A85-6D091ECCB8C9}"/>
              </a:ext>
            </a:extLst>
          </p:cNvPr>
          <p:cNvSpPr/>
          <p:nvPr/>
        </p:nvSpPr>
        <p:spPr>
          <a:xfrm>
            <a:off x="361058" y="352045"/>
            <a:ext cx="2331309"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Rounded Rectangle 5">
            <a:extLst>
              <a:ext uri="{FF2B5EF4-FFF2-40B4-BE49-F238E27FC236}">
                <a16:creationId xmlns:a16="http://schemas.microsoft.com/office/drawing/2014/main" id="{995B90F4-B53D-463C-8BBD-5CD1B57D27AA}"/>
              </a:ext>
            </a:extLst>
          </p:cNvPr>
          <p:cNvSpPr/>
          <p:nvPr/>
        </p:nvSpPr>
        <p:spPr>
          <a:xfrm>
            <a:off x="2743505" y="352045"/>
            <a:ext cx="900648"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AFFB29CF-D344-6C62-FC63-A975E5F5D10F}"/>
              </a:ext>
            </a:extLst>
          </p:cNvPr>
          <p:cNvSpPr/>
          <p:nvPr/>
        </p:nvSpPr>
        <p:spPr>
          <a:xfrm>
            <a:off x="3695290" y="352045"/>
            <a:ext cx="7948511"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5" name="Oval 54">
            <a:extLst>
              <a:ext uri="{FF2B5EF4-FFF2-40B4-BE49-F238E27FC236}">
                <a16:creationId xmlns:a16="http://schemas.microsoft.com/office/drawing/2014/main" id="{C2DD759A-89CC-DFF0-ACEF-99D3A2D6285F}"/>
              </a:ext>
            </a:extLst>
          </p:cNvPr>
          <p:cNvSpPr/>
          <p:nvPr/>
        </p:nvSpPr>
        <p:spPr>
          <a:xfrm>
            <a:off x="3092540" y="874455"/>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6" name="Free Form 126">
            <a:extLst>
              <a:ext uri="{FF2B5EF4-FFF2-40B4-BE49-F238E27FC236}">
                <a16:creationId xmlns:a16="http://schemas.microsoft.com/office/drawing/2014/main" id="{90D31657-F24C-35AE-7893-FA9A11417C85}"/>
              </a:ext>
            </a:extLst>
          </p:cNvPr>
          <p:cNvSpPr/>
          <p:nvPr/>
        </p:nvSpPr>
        <p:spPr>
          <a:xfrm>
            <a:off x="3173490" y="944970"/>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57" name="Oval 56">
            <a:extLst>
              <a:ext uri="{FF2B5EF4-FFF2-40B4-BE49-F238E27FC236}">
                <a16:creationId xmlns:a16="http://schemas.microsoft.com/office/drawing/2014/main" id="{033986FA-611C-225C-96ED-9C2FC4B77705}"/>
              </a:ext>
            </a:extLst>
          </p:cNvPr>
          <p:cNvSpPr/>
          <p:nvPr/>
        </p:nvSpPr>
        <p:spPr>
          <a:xfrm>
            <a:off x="3092540" y="1519914"/>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8" name="Free Form 126">
            <a:extLst>
              <a:ext uri="{FF2B5EF4-FFF2-40B4-BE49-F238E27FC236}">
                <a16:creationId xmlns:a16="http://schemas.microsoft.com/office/drawing/2014/main" id="{5FF70D7B-E5B0-CAC6-800D-428BAEA2E206}"/>
              </a:ext>
            </a:extLst>
          </p:cNvPr>
          <p:cNvSpPr/>
          <p:nvPr/>
        </p:nvSpPr>
        <p:spPr>
          <a:xfrm>
            <a:off x="3173490" y="1590429"/>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59" name="Oval 58">
            <a:extLst>
              <a:ext uri="{FF2B5EF4-FFF2-40B4-BE49-F238E27FC236}">
                <a16:creationId xmlns:a16="http://schemas.microsoft.com/office/drawing/2014/main" id="{43EA70D4-AF14-72E7-CCFF-8BEAF579D654}"/>
              </a:ext>
            </a:extLst>
          </p:cNvPr>
          <p:cNvSpPr/>
          <p:nvPr/>
        </p:nvSpPr>
        <p:spPr>
          <a:xfrm>
            <a:off x="3092540" y="2151925"/>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0" name="Free Form 126">
            <a:extLst>
              <a:ext uri="{FF2B5EF4-FFF2-40B4-BE49-F238E27FC236}">
                <a16:creationId xmlns:a16="http://schemas.microsoft.com/office/drawing/2014/main" id="{563DA8EC-6AF2-B4E3-C4B6-FC044598E811}"/>
              </a:ext>
            </a:extLst>
          </p:cNvPr>
          <p:cNvSpPr/>
          <p:nvPr/>
        </p:nvSpPr>
        <p:spPr>
          <a:xfrm>
            <a:off x="3173490" y="2222440"/>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61" name="Oval 60">
            <a:extLst>
              <a:ext uri="{FF2B5EF4-FFF2-40B4-BE49-F238E27FC236}">
                <a16:creationId xmlns:a16="http://schemas.microsoft.com/office/drawing/2014/main" id="{0EAEC4D4-6179-E4C2-596A-2073F95A1FCF}"/>
              </a:ext>
            </a:extLst>
          </p:cNvPr>
          <p:cNvSpPr/>
          <p:nvPr/>
        </p:nvSpPr>
        <p:spPr>
          <a:xfrm>
            <a:off x="3092540" y="2441037"/>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2" name="Free Form 126">
            <a:extLst>
              <a:ext uri="{FF2B5EF4-FFF2-40B4-BE49-F238E27FC236}">
                <a16:creationId xmlns:a16="http://schemas.microsoft.com/office/drawing/2014/main" id="{EB5E89EF-814D-5431-3077-825EB78B9038}"/>
              </a:ext>
            </a:extLst>
          </p:cNvPr>
          <p:cNvSpPr/>
          <p:nvPr/>
        </p:nvSpPr>
        <p:spPr>
          <a:xfrm>
            <a:off x="3173490" y="2511552"/>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63" name="Oval 62">
            <a:extLst>
              <a:ext uri="{FF2B5EF4-FFF2-40B4-BE49-F238E27FC236}">
                <a16:creationId xmlns:a16="http://schemas.microsoft.com/office/drawing/2014/main" id="{012D7F7C-04BC-B4EE-37E1-AEF48E6F3129}"/>
              </a:ext>
            </a:extLst>
          </p:cNvPr>
          <p:cNvSpPr/>
          <p:nvPr/>
        </p:nvSpPr>
        <p:spPr>
          <a:xfrm>
            <a:off x="3092540" y="3039431"/>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4" name="Free Form 126">
            <a:extLst>
              <a:ext uri="{FF2B5EF4-FFF2-40B4-BE49-F238E27FC236}">
                <a16:creationId xmlns:a16="http://schemas.microsoft.com/office/drawing/2014/main" id="{5AB217DF-10AD-2C71-777E-78910F526FA8}"/>
              </a:ext>
            </a:extLst>
          </p:cNvPr>
          <p:cNvSpPr/>
          <p:nvPr/>
        </p:nvSpPr>
        <p:spPr>
          <a:xfrm>
            <a:off x="3173490" y="3109946"/>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65" name="Oval 64">
            <a:extLst>
              <a:ext uri="{FF2B5EF4-FFF2-40B4-BE49-F238E27FC236}">
                <a16:creationId xmlns:a16="http://schemas.microsoft.com/office/drawing/2014/main" id="{3ACA1E80-16AF-47D4-40D0-D06643AABFA6}"/>
              </a:ext>
            </a:extLst>
          </p:cNvPr>
          <p:cNvSpPr/>
          <p:nvPr/>
        </p:nvSpPr>
        <p:spPr>
          <a:xfrm>
            <a:off x="3092540" y="3463013"/>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6" name="Free Form 126">
            <a:extLst>
              <a:ext uri="{FF2B5EF4-FFF2-40B4-BE49-F238E27FC236}">
                <a16:creationId xmlns:a16="http://schemas.microsoft.com/office/drawing/2014/main" id="{733F31FA-51AF-18C1-DB75-A74463949F05}"/>
              </a:ext>
            </a:extLst>
          </p:cNvPr>
          <p:cNvSpPr/>
          <p:nvPr/>
        </p:nvSpPr>
        <p:spPr>
          <a:xfrm>
            <a:off x="3173490" y="3533528"/>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10" name="Triangle 9">
            <a:extLst>
              <a:ext uri="{FF2B5EF4-FFF2-40B4-BE49-F238E27FC236}">
                <a16:creationId xmlns:a16="http://schemas.microsoft.com/office/drawing/2014/main" id="{A0AE422C-0175-F54F-A84D-4EF8CEB2474E}"/>
              </a:ext>
            </a:extLst>
          </p:cNvPr>
          <p:cNvSpPr/>
          <p:nvPr/>
        </p:nvSpPr>
        <p:spPr>
          <a:xfrm rot="16200000">
            <a:off x="10664890" y="-90198"/>
            <a:ext cx="1436913" cy="1617306"/>
          </a:xfrm>
          <a:prstGeom prst="triangle">
            <a:avLst>
              <a:gd name="adj" fmla="val 100000"/>
            </a:avLst>
          </a:prstGeom>
          <a:solidFill>
            <a:schemeClr val="accent6">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CDC2DDB-37F1-D2DD-7598-A320E8BEBB36}"/>
              </a:ext>
            </a:extLst>
          </p:cNvPr>
          <p:cNvSpPr txBox="1"/>
          <p:nvPr/>
        </p:nvSpPr>
        <p:spPr>
          <a:xfrm>
            <a:off x="11308580" y="352045"/>
            <a:ext cx="772647" cy="116057"/>
          </a:xfrm>
          <a:prstGeom prst="rect">
            <a:avLst/>
          </a:prstGeom>
          <a:noFill/>
        </p:spPr>
        <p:txBody>
          <a:bodyPr wrap="none" lIns="0" tIns="0" rIns="0" bIns="0" rtlCol="0">
            <a:spAutoFit/>
          </a:bodyPr>
          <a:lstStyle/>
          <a:p>
            <a:pPr algn="ctr">
              <a:lnSpc>
                <a:spcPct val="120000"/>
              </a:lnSpc>
            </a:pPr>
            <a:r>
              <a:rPr lang="en-US" sz="700" b="1" spc="400" noProof="1">
                <a:solidFill>
                  <a:schemeClr val="bg1"/>
                </a:solidFill>
              </a:rPr>
              <a:t>EXAMPLE</a:t>
            </a:r>
          </a:p>
        </p:txBody>
      </p:sp>
    </p:spTree>
    <p:extLst>
      <p:ext uri="{BB962C8B-B14F-4D97-AF65-F5344CB8AC3E}">
        <p14:creationId xmlns:p14="http://schemas.microsoft.com/office/powerpoint/2010/main" val="179955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B5029-FC27-BDF2-2578-8A7958376F33}"/>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AC83BCBC-8DC1-02B8-3A6A-AFB12538ACA9}"/>
              </a:ext>
            </a:extLst>
          </p:cNvPr>
          <p:cNvGraphicFramePr>
            <a:graphicFrameLocks noGrp="1"/>
          </p:cNvGraphicFramePr>
          <p:nvPr>
            <p:custDataLst>
              <p:tags r:id="rId1"/>
            </p:custDataLst>
          </p:nvPr>
        </p:nvGraphicFramePr>
        <p:xfrm>
          <a:off x="374506" y="360844"/>
          <a:ext cx="11442987" cy="5921354"/>
        </p:xfrm>
        <a:graphic>
          <a:graphicData uri="http://schemas.openxmlformats.org/drawingml/2006/table">
            <a:tbl>
              <a:tblPr firstRow="1" firstCol="1" bandRow="1">
                <a:tableStyleId>{5940675A-B579-460E-94D1-54222C63F5DA}</a:tableStyleId>
              </a:tblPr>
              <a:tblGrid>
                <a:gridCol w="2401853">
                  <a:extLst>
                    <a:ext uri="{9D8B030D-6E8A-4147-A177-3AD203B41FA5}">
                      <a16:colId xmlns:a16="http://schemas.microsoft.com/office/drawing/2014/main" val="454785781"/>
                    </a:ext>
                  </a:extLst>
                </a:gridCol>
                <a:gridCol w="882252">
                  <a:extLst>
                    <a:ext uri="{9D8B030D-6E8A-4147-A177-3AD203B41FA5}">
                      <a16:colId xmlns:a16="http://schemas.microsoft.com/office/drawing/2014/main" val="350827161"/>
                    </a:ext>
                  </a:extLst>
                </a:gridCol>
                <a:gridCol w="831630">
                  <a:extLst>
                    <a:ext uri="{9D8B030D-6E8A-4147-A177-3AD203B41FA5}">
                      <a16:colId xmlns:a16="http://schemas.microsoft.com/office/drawing/2014/main" val="1771176091"/>
                    </a:ext>
                  </a:extLst>
                </a:gridCol>
                <a:gridCol w="7327252">
                  <a:extLst>
                    <a:ext uri="{9D8B030D-6E8A-4147-A177-3AD203B41FA5}">
                      <a16:colId xmlns:a16="http://schemas.microsoft.com/office/drawing/2014/main" val="1598290836"/>
                    </a:ext>
                  </a:extLst>
                </a:gridCol>
              </a:tblGrid>
              <a:tr h="473946">
                <a:tc>
                  <a:txBody>
                    <a:bodyPr/>
                    <a:lstStyle/>
                    <a:p>
                      <a:pPr algn="l">
                        <a:lnSpc>
                          <a:spcPct val="100000"/>
                        </a:lnSpc>
                        <a:spcAft>
                          <a:spcPts val="0"/>
                        </a:spcAft>
                      </a:pPr>
                      <a:r>
                        <a:rPr lang="en-US" sz="900" b="1" noProof="1">
                          <a:solidFill>
                            <a:schemeClr val="tx1"/>
                          </a:solidFill>
                          <a:effectLst/>
                          <a:latin typeface="+mj-lt"/>
                        </a:rPr>
                        <a:t>                Contextual factors </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4572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58"/>
                      </a:schemeClr>
                    </a:solidFill>
                  </a:tcPr>
                </a:tc>
                <a:tc>
                  <a:txBody>
                    <a:bodyPr/>
                    <a:lstStyle/>
                    <a:p>
                      <a:pPr algn="l">
                        <a:lnSpc>
                          <a:spcPct val="100000"/>
                        </a:lnSpc>
                        <a:spcAft>
                          <a:spcPts val="800"/>
                        </a:spcAft>
                      </a:pPr>
                      <a:r>
                        <a:rPr lang="en-US" sz="900" b="1" noProof="1">
                          <a:solidFill>
                            <a:schemeClr val="tx1"/>
                          </a:solidFill>
                          <a:effectLst/>
                          <a:latin typeface="+mj-lt"/>
                        </a:rPr>
                        <a:t>Existing solution</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58"/>
                      </a:schemeClr>
                    </a:solidFill>
                  </a:tcPr>
                </a:tc>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1" noProof="1">
                          <a:solidFill>
                            <a:schemeClr val="tx1"/>
                          </a:solidFill>
                          <a:effectLst/>
                          <a:latin typeface="+mj-lt"/>
                        </a:rPr>
                        <a:t>Our new solution</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58"/>
                      </a:schemeClr>
                    </a:solidFill>
                  </a:tcPr>
                </a:tc>
                <a:tc>
                  <a:txBody>
                    <a:bodyPr/>
                    <a:lstStyle/>
                    <a:p>
                      <a:pPr algn="l">
                        <a:lnSpc>
                          <a:spcPct val="100000"/>
                        </a:lnSpc>
                        <a:spcAft>
                          <a:spcPts val="0"/>
                        </a:spcAft>
                      </a:pPr>
                      <a:r>
                        <a:rPr lang="en-US" sz="900" b="1" noProof="1">
                          <a:solidFill>
                            <a:schemeClr val="tx1"/>
                          </a:solidFill>
                          <a:effectLst/>
                          <a:latin typeface="+mj-lt"/>
                          <a:ea typeface="Calibri" panose="020F0502020204030204" pitchFamily="34" charset="0"/>
                          <a:cs typeface="Arial"/>
                        </a:rPr>
                        <a:t>Define and specify the factor and how it is relevant</a:t>
                      </a: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4058"/>
                      </a:schemeClr>
                    </a:solidFill>
                  </a:tcPr>
                </a:tc>
                <a:extLst>
                  <a:ext uri="{0D108BD9-81ED-4DB2-BD59-A6C34878D82A}">
                    <a16:rowId xmlns:a16="http://schemas.microsoft.com/office/drawing/2014/main" val="784773790"/>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kern="1200" noProof="1">
                          <a:solidFill>
                            <a:schemeClr val="tx1"/>
                          </a:solidFill>
                          <a:latin typeface="+mn-lt"/>
                          <a:ea typeface="+mn-ea"/>
                          <a:cs typeface="+mn-cs"/>
                        </a:rPr>
                        <a:t>Religious, traditional and cultural practices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extLst>
                  <a:ext uri="{0D108BD9-81ED-4DB2-BD59-A6C34878D82A}">
                    <a16:rowId xmlns:a16="http://schemas.microsoft.com/office/drawing/2014/main" val="11495003"/>
                  </a:ext>
                </a:extLst>
              </a:tr>
              <a:tr h="291198">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Financial situation and purchasing power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extLst>
                  <a:ext uri="{0D108BD9-81ED-4DB2-BD59-A6C34878D82A}">
                    <a16:rowId xmlns:a16="http://schemas.microsoft.com/office/drawing/2014/main" val="906505925"/>
                  </a:ext>
                </a:extLst>
              </a:tr>
              <a:tr h="396960">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Availability of skills (operations/support/upgrades)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extLst>
                  <a:ext uri="{0D108BD9-81ED-4DB2-BD59-A6C34878D82A}">
                    <a16:rowId xmlns:a16="http://schemas.microsoft.com/office/drawing/2014/main" val="1895258725"/>
                  </a:ext>
                </a:extLst>
              </a:tr>
              <a:tr h="291198">
                <a:tc>
                  <a:txBody>
                    <a:bodyPr/>
                    <a:lstStyle/>
                    <a:p>
                      <a:pPr>
                        <a:lnSpc>
                          <a:spcPct val="100000"/>
                        </a:lnSpc>
                        <a:spcAft>
                          <a:spcPts val="800"/>
                        </a:spcAft>
                      </a:pPr>
                      <a:r>
                        <a:rPr lang="en-US" sz="900" b="0" noProof="1">
                          <a:solidFill>
                            <a:schemeClr val="tx1"/>
                          </a:solidFill>
                          <a:effectLst/>
                          <a:latin typeface="+mn-lt"/>
                        </a:rPr>
                        <a:t>Gender dimensions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9712"/>
                      </a:schemeClr>
                    </a:solidFill>
                  </a:tcPr>
                </a:tc>
                <a:extLst>
                  <a:ext uri="{0D108BD9-81ED-4DB2-BD59-A6C34878D82A}">
                    <a16:rowId xmlns:a16="http://schemas.microsoft.com/office/drawing/2014/main" val="1300513607"/>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noProof="1">
                          <a:solidFill>
                            <a:schemeClr val="tx1"/>
                          </a:solidFill>
                        </a:rPr>
                        <a:t>Technological maturity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982512037"/>
                  </a:ext>
                </a:extLst>
              </a:tr>
              <a:tr h="291198">
                <a:tc>
                  <a:txBody>
                    <a:bodyPr/>
                    <a:lstStyle/>
                    <a:p>
                      <a:pPr>
                        <a:lnSpc>
                          <a:spcPct val="100000"/>
                        </a:lnSpc>
                        <a:spcAft>
                          <a:spcPts val="800"/>
                        </a:spcAft>
                      </a:pPr>
                      <a:r>
                        <a:rPr lang="en-US" sz="900" b="0" noProof="1">
                          <a:solidFill>
                            <a:schemeClr val="tx1"/>
                          </a:solidFill>
                          <a:effectLst/>
                          <a:latin typeface="+mn-lt"/>
                        </a:rPr>
                        <a:t>Climate and natural resources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618595270"/>
                  </a:ext>
                </a:extLst>
              </a:tr>
              <a:tr h="293794">
                <a:tc>
                  <a:txBody>
                    <a:bodyPr/>
                    <a:lstStyle/>
                    <a:p>
                      <a:pPr>
                        <a:lnSpc>
                          <a:spcPct val="100000"/>
                        </a:lnSpc>
                      </a:pPr>
                      <a:r>
                        <a:rPr lang="en-US" sz="900" b="0" kern="1200" noProof="1">
                          <a:solidFill>
                            <a:schemeClr val="tx1"/>
                          </a:solidFill>
                          <a:effectLst/>
                          <a:latin typeface="+mn-lt"/>
                          <a:ea typeface="+mn-ea"/>
                          <a:cs typeface="+mn-cs"/>
                        </a:rPr>
                        <a:t>Life situation or living conditions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902579535"/>
                  </a:ext>
                </a:extLst>
              </a:tr>
              <a:tr h="293794">
                <a:tc>
                  <a:txBody>
                    <a:bodyPr/>
                    <a:lstStyle/>
                    <a:p>
                      <a:pPr>
                        <a:lnSpc>
                          <a:spcPct val="100000"/>
                        </a:lnSpc>
                      </a:pPr>
                      <a:r>
                        <a:rPr lang="en-US" sz="900" b="0" noProof="1">
                          <a:solidFill>
                            <a:schemeClr val="tx1"/>
                          </a:solidFill>
                        </a:rPr>
                        <a:t>Digital literacy &amp; access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77552784"/>
                  </a:ext>
                </a:extLst>
              </a:tr>
              <a:tr h="553352">
                <a:tc>
                  <a:txBody>
                    <a:bodyPr/>
                    <a:lstStyle/>
                    <a:p>
                      <a:pPr>
                        <a:lnSpc>
                          <a:spcPct val="100000"/>
                        </a:lnSpc>
                      </a:pPr>
                      <a:r>
                        <a:rPr lang="en-US" sz="900" b="0" noProof="1">
                          <a:solidFill>
                            <a:schemeClr val="tx1"/>
                          </a:solidFill>
                        </a:rPr>
                        <a:t>Market availability of (infrastructure, skills, resources, access to services, supply chains)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009458922"/>
                  </a:ext>
                </a:extLst>
              </a:tr>
              <a:tr h="396960">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Social organisation, hierarchy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51999225"/>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Local organisation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524847654"/>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Level of trust in society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2680480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Trust in provider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78886327"/>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Risk aversion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663996089"/>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39661857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72403750"/>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97343916"/>
                  </a:ext>
                </a:extLst>
              </a:tr>
            </a:tbl>
          </a:graphicData>
        </a:graphic>
      </p:graphicFrame>
      <p:sp>
        <p:nvSpPr>
          <p:cNvPr id="20" name="Free Form 3" hidden="1">
            <a:extLst>
              <a:ext uri="{FF2B5EF4-FFF2-40B4-BE49-F238E27FC236}">
                <a16:creationId xmlns:a16="http://schemas.microsoft.com/office/drawing/2014/main" id="{86C4A331-10F3-B4B9-9686-FF53DC7FACCC}"/>
              </a:ext>
            </a:extLst>
          </p:cNvPr>
          <p:cNvSpPr/>
          <p:nvPr>
            <p:custDataLst>
              <p:tags r:id="rId2"/>
            </p:custDataLst>
          </p:nvPr>
        </p:nvSpPr>
        <p:spPr>
          <a:xfrm>
            <a:off x="7750211" y="12939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22" name="Free Form 3" hidden="1">
            <a:extLst>
              <a:ext uri="{FF2B5EF4-FFF2-40B4-BE49-F238E27FC236}">
                <a16:creationId xmlns:a16="http://schemas.microsoft.com/office/drawing/2014/main" id="{03B31AA2-F8DB-1B02-8C9D-FAA9909A83CA}"/>
              </a:ext>
            </a:extLst>
          </p:cNvPr>
          <p:cNvSpPr/>
          <p:nvPr>
            <p:custDataLst>
              <p:tags r:id="rId3"/>
            </p:custDataLst>
          </p:nvPr>
        </p:nvSpPr>
        <p:spPr>
          <a:xfrm>
            <a:off x="7750211" y="162429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3" name="Free Form 3" hidden="1">
            <a:extLst>
              <a:ext uri="{FF2B5EF4-FFF2-40B4-BE49-F238E27FC236}">
                <a16:creationId xmlns:a16="http://schemas.microsoft.com/office/drawing/2014/main" id="{C86A6DDC-31E7-CC33-3F53-EF5418539F56}"/>
              </a:ext>
            </a:extLst>
          </p:cNvPr>
          <p:cNvSpPr/>
          <p:nvPr>
            <p:custDataLst>
              <p:tags r:id="rId4"/>
            </p:custDataLst>
          </p:nvPr>
        </p:nvSpPr>
        <p:spPr>
          <a:xfrm>
            <a:off x="7750211" y="228494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6" name="Free Form 3" hidden="1">
            <a:extLst>
              <a:ext uri="{FF2B5EF4-FFF2-40B4-BE49-F238E27FC236}">
                <a16:creationId xmlns:a16="http://schemas.microsoft.com/office/drawing/2014/main" id="{31FBD382-0821-104B-CB23-E1BFD125D1B3}"/>
              </a:ext>
            </a:extLst>
          </p:cNvPr>
          <p:cNvSpPr/>
          <p:nvPr>
            <p:custDataLst>
              <p:tags r:id="rId5"/>
            </p:custDataLst>
          </p:nvPr>
        </p:nvSpPr>
        <p:spPr>
          <a:xfrm>
            <a:off x="7750211" y="26152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9" name="Free Form 3" hidden="1">
            <a:extLst>
              <a:ext uri="{FF2B5EF4-FFF2-40B4-BE49-F238E27FC236}">
                <a16:creationId xmlns:a16="http://schemas.microsoft.com/office/drawing/2014/main" id="{B47A06A9-4D8B-D52A-ADF0-134EEC4BE661}"/>
              </a:ext>
            </a:extLst>
          </p:cNvPr>
          <p:cNvSpPr/>
          <p:nvPr>
            <p:custDataLst>
              <p:tags r:id="rId6"/>
            </p:custDataLst>
          </p:nvPr>
        </p:nvSpPr>
        <p:spPr>
          <a:xfrm>
            <a:off x="7750211" y="2945590"/>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5" name="Free Form 3" hidden="1">
            <a:extLst>
              <a:ext uri="{FF2B5EF4-FFF2-40B4-BE49-F238E27FC236}">
                <a16:creationId xmlns:a16="http://schemas.microsoft.com/office/drawing/2014/main" id="{9BE9264A-BAEE-85BA-E271-AF220C39CD2A}"/>
              </a:ext>
            </a:extLst>
          </p:cNvPr>
          <p:cNvSpPr/>
          <p:nvPr>
            <p:custDataLst>
              <p:tags r:id="rId7"/>
            </p:custDataLst>
          </p:nvPr>
        </p:nvSpPr>
        <p:spPr>
          <a:xfrm>
            <a:off x="7750211" y="4037986"/>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8" name="Free Form 3" hidden="1">
            <a:extLst>
              <a:ext uri="{FF2B5EF4-FFF2-40B4-BE49-F238E27FC236}">
                <a16:creationId xmlns:a16="http://schemas.microsoft.com/office/drawing/2014/main" id="{051E7B33-0BAC-C138-D73B-C6C636144F44}"/>
              </a:ext>
            </a:extLst>
          </p:cNvPr>
          <p:cNvSpPr/>
          <p:nvPr>
            <p:custDataLst>
              <p:tags r:id="rId8"/>
            </p:custDataLst>
          </p:nvPr>
        </p:nvSpPr>
        <p:spPr>
          <a:xfrm>
            <a:off x="7750211" y="46268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0" name="Footer Placeholder 29">
            <a:extLst>
              <a:ext uri="{FF2B5EF4-FFF2-40B4-BE49-F238E27FC236}">
                <a16:creationId xmlns:a16="http://schemas.microsoft.com/office/drawing/2014/main" id="{AA25E68B-315A-FC2C-6DDF-D2B94C0409FA}"/>
              </a:ext>
            </a:extLst>
          </p:cNvPr>
          <p:cNvSpPr>
            <a:spLocks noGrp="1"/>
          </p:cNvSpPr>
          <p:nvPr>
            <p:ph type="ftr" sz="quarter" idx="12"/>
          </p:nvPr>
        </p:nvSpPr>
        <p:spPr/>
        <p:txBody>
          <a:bodyPr/>
          <a:lstStyle/>
          <a:p>
            <a:r>
              <a:rPr lang="en-US" sz="900" noProof="1"/>
              <a:t>Example: Map contextual factors</a:t>
            </a:r>
          </a:p>
        </p:txBody>
      </p:sp>
      <p:grpSp>
        <p:nvGrpSpPr>
          <p:cNvPr id="4" name="Group 3">
            <a:extLst>
              <a:ext uri="{FF2B5EF4-FFF2-40B4-BE49-F238E27FC236}">
                <a16:creationId xmlns:a16="http://schemas.microsoft.com/office/drawing/2014/main" id="{C7F54339-8061-4B05-579F-8D72095BDF37}"/>
              </a:ext>
            </a:extLst>
          </p:cNvPr>
          <p:cNvGrpSpPr/>
          <p:nvPr/>
        </p:nvGrpSpPr>
        <p:grpSpPr>
          <a:xfrm>
            <a:off x="548198" y="422877"/>
            <a:ext cx="272074" cy="305850"/>
            <a:chOff x="600773" y="4165353"/>
            <a:chExt cx="451975" cy="508086"/>
          </a:xfrm>
          <a:solidFill>
            <a:schemeClr val="bg1"/>
          </a:solidFill>
        </p:grpSpPr>
        <p:grpSp>
          <p:nvGrpSpPr>
            <p:cNvPr id="5" name="Group 250">
              <a:extLst>
                <a:ext uri="{FF2B5EF4-FFF2-40B4-BE49-F238E27FC236}">
                  <a16:creationId xmlns:a16="http://schemas.microsoft.com/office/drawing/2014/main" id="{17097F8D-014A-32D1-FD33-9045277A8D12}"/>
                </a:ext>
              </a:extLst>
            </p:cNvPr>
            <p:cNvGrpSpPr/>
            <p:nvPr/>
          </p:nvGrpSpPr>
          <p:grpSpPr>
            <a:xfrm>
              <a:off x="600773" y="4165353"/>
              <a:ext cx="451975" cy="508086"/>
              <a:chOff x="1544792" y="4319891"/>
              <a:chExt cx="451975" cy="508086"/>
            </a:xfrm>
            <a:grpFill/>
          </p:grpSpPr>
          <p:sp>
            <p:nvSpPr>
              <p:cNvPr id="40" name="Free Form 252">
                <a:extLst>
                  <a:ext uri="{FF2B5EF4-FFF2-40B4-BE49-F238E27FC236}">
                    <a16:creationId xmlns:a16="http://schemas.microsoft.com/office/drawing/2014/main" id="{9B011FB9-540B-C186-8F86-6FAAF320217C}"/>
                  </a:ext>
                </a:extLst>
              </p:cNvPr>
              <p:cNvSpPr/>
              <p:nvPr/>
            </p:nvSpPr>
            <p:spPr>
              <a:xfrm>
                <a:off x="1806939" y="4376937"/>
                <a:ext cx="117493" cy="67842"/>
              </a:xfrm>
              <a:custGeom>
                <a:avLst/>
                <a:gdLst/>
                <a:ahLst/>
                <a:cxnLst/>
                <a:rect l="0" t="0" r="0" b="0"/>
                <a:pathLst>
                  <a:path w="117493" h="67841">
                    <a:moveTo>
                      <a:pt x="117493" y="67841"/>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1" name="Free Form 253">
                <a:extLst>
                  <a:ext uri="{FF2B5EF4-FFF2-40B4-BE49-F238E27FC236}">
                    <a16:creationId xmlns:a16="http://schemas.microsoft.com/office/drawing/2014/main" id="{EFCE8BC9-8D5B-45C3-A24B-324F1D7F02E0}"/>
                  </a:ext>
                </a:extLst>
              </p:cNvPr>
              <p:cNvSpPr/>
              <p:nvPr/>
            </p:nvSpPr>
            <p:spPr>
              <a:xfrm>
                <a:off x="1960600" y="4502991"/>
                <a:ext cx="0" cy="142198"/>
              </a:xfrm>
              <a:custGeom>
                <a:avLst/>
                <a:gdLst/>
                <a:ahLst/>
                <a:cxnLst/>
                <a:rect l="0" t="0" r="0" b="0"/>
                <a:pathLst>
                  <a:path h="142198">
                    <a:moveTo>
                      <a:pt x="0" y="142198"/>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2" name="Free Form 254">
                <a:extLst>
                  <a:ext uri="{FF2B5EF4-FFF2-40B4-BE49-F238E27FC236}">
                    <a16:creationId xmlns:a16="http://schemas.microsoft.com/office/drawing/2014/main" id="{C8468F39-3DBC-8A73-3957-557AB634B71F}"/>
                  </a:ext>
                </a:extLst>
              </p:cNvPr>
              <p:cNvSpPr/>
              <p:nvPr/>
            </p:nvSpPr>
            <p:spPr>
              <a:xfrm>
                <a:off x="1806948" y="4705719"/>
                <a:ext cx="117484" cy="67832"/>
              </a:xfrm>
              <a:custGeom>
                <a:avLst/>
                <a:gdLst/>
                <a:ahLst/>
                <a:cxnLst/>
                <a:rect l="0" t="0" r="0" b="0"/>
                <a:pathLst>
                  <a:path w="117484" h="67832">
                    <a:moveTo>
                      <a:pt x="0" y="67832"/>
                    </a:moveTo>
                    <a:lnTo>
                      <a:pt x="117484"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3" name="Free Form 255">
                <a:extLst>
                  <a:ext uri="{FF2B5EF4-FFF2-40B4-BE49-F238E27FC236}">
                    <a16:creationId xmlns:a16="http://schemas.microsoft.com/office/drawing/2014/main" id="{2828612C-C8A4-1639-1A1B-A46A872A5065}"/>
                  </a:ext>
                </a:extLst>
              </p:cNvPr>
              <p:cNvSpPr/>
              <p:nvPr/>
            </p:nvSpPr>
            <p:spPr>
              <a:xfrm>
                <a:off x="1617123" y="4705722"/>
                <a:ext cx="117493" cy="67842"/>
              </a:xfrm>
              <a:custGeom>
                <a:avLst/>
                <a:gdLst/>
                <a:ahLst/>
                <a:cxnLst/>
                <a:rect l="0" t="0" r="0" b="0"/>
                <a:pathLst>
                  <a:path w="117493" h="67841">
                    <a:moveTo>
                      <a:pt x="0" y="0"/>
                    </a:moveTo>
                    <a:lnTo>
                      <a:pt x="117493" y="67841"/>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4" name="Free Form 256">
                <a:extLst>
                  <a:ext uri="{FF2B5EF4-FFF2-40B4-BE49-F238E27FC236}">
                    <a16:creationId xmlns:a16="http://schemas.microsoft.com/office/drawing/2014/main" id="{CA205459-7777-EE1B-B127-C700CAE8721F}"/>
                  </a:ext>
                </a:extLst>
              </p:cNvPr>
              <p:cNvSpPr/>
              <p:nvPr/>
            </p:nvSpPr>
            <p:spPr>
              <a:xfrm>
                <a:off x="1580955" y="4510376"/>
                <a:ext cx="0" cy="134809"/>
              </a:xfrm>
              <a:custGeom>
                <a:avLst/>
                <a:gdLst/>
                <a:ahLst/>
                <a:cxnLst/>
                <a:rect l="0" t="0" r="0" b="0"/>
                <a:pathLst>
                  <a:path h="134808">
                    <a:moveTo>
                      <a:pt x="0" y="0"/>
                    </a:moveTo>
                    <a:lnTo>
                      <a:pt x="0" y="134808"/>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6" name="Free Form 257">
                <a:extLst>
                  <a:ext uri="{FF2B5EF4-FFF2-40B4-BE49-F238E27FC236}">
                    <a16:creationId xmlns:a16="http://schemas.microsoft.com/office/drawing/2014/main" id="{4104E079-3A00-C76F-D046-AEEEF3D98DDA}"/>
                  </a:ext>
                </a:extLst>
              </p:cNvPr>
              <p:cNvSpPr/>
              <p:nvPr/>
            </p:nvSpPr>
            <p:spPr>
              <a:xfrm>
                <a:off x="1615817" y="4375564"/>
                <a:ext cx="121179" cy="69965"/>
              </a:xfrm>
              <a:custGeom>
                <a:avLst/>
                <a:gdLst/>
                <a:ahLst/>
                <a:cxnLst/>
                <a:rect l="0" t="0" r="0" b="0"/>
                <a:pathLst>
                  <a:path w="121179" h="69965">
                    <a:moveTo>
                      <a:pt x="121179" y="0"/>
                    </a:moveTo>
                    <a:lnTo>
                      <a:pt x="0" y="69965"/>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7" name="Free Form 258">
                <a:extLst>
                  <a:ext uri="{FF2B5EF4-FFF2-40B4-BE49-F238E27FC236}">
                    <a16:creationId xmlns:a16="http://schemas.microsoft.com/office/drawing/2014/main" id="{EFE4D0F3-D7F7-8BA1-24C2-B1904C786F6A}"/>
                  </a:ext>
                </a:extLst>
              </p:cNvPr>
              <p:cNvSpPr/>
              <p:nvPr/>
            </p:nvSpPr>
            <p:spPr>
              <a:xfrm>
                <a:off x="1734612" y="4319891"/>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49" name="Free Form 259">
                <a:extLst>
                  <a:ext uri="{FF2B5EF4-FFF2-40B4-BE49-F238E27FC236}">
                    <a16:creationId xmlns:a16="http://schemas.microsoft.com/office/drawing/2014/main" id="{00C8740B-89DC-5F89-D112-9E345A7FB701}"/>
                  </a:ext>
                </a:extLst>
              </p:cNvPr>
              <p:cNvSpPr/>
              <p:nvPr/>
            </p:nvSpPr>
            <p:spPr>
              <a:xfrm>
                <a:off x="1734617" y="4755646"/>
                <a:ext cx="72331" cy="72331"/>
              </a:xfrm>
              <a:custGeom>
                <a:avLst/>
                <a:gdLst/>
                <a:ahLst/>
                <a:cxnLst/>
                <a:rect l="0" t="0" r="0" b="0"/>
                <a:pathLst>
                  <a:path w="72330" h="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0" name="Free Form 260">
                <a:extLst>
                  <a:ext uri="{FF2B5EF4-FFF2-40B4-BE49-F238E27FC236}">
                    <a16:creationId xmlns:a16="http://schemas.microsoft.com/office/drawing/2014/main" id="{FA6B05C1-74FB-A0A8-81DB-73E1EA679277}"/>
                  </a:ext>
                </a:extLst>
              </p:cNvPr>
              <p:cNvSpPr/>
              <p:nvPr/>
            </p:nvSpPr>
            <p:spPr>
              <a:xfrm>
                <a:off x="1924436"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1" name="Free Form 261">
                <a:extLst>
                  <a:ext uri="{FF2B5EF4-FFF2-40B4-BE49-F238E27FC236}">
                    <a16:creationId xmlns:a16="http://schemas.microsoft.com/office/drawing/2014/main" id="{97952ABA-40C0-CD1C-DCA6-FDA87CBD00B5}"/>
                  </a:ext>
                </a:extLst>
              </p:cNvPr>
              <p:cNvSpPr/>
              <p:nvPr/>
            </p:nvSpPr>
            <p:spPr>
              <a:xfrm>
                <a:off x="1924436"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2" name="Free Form 262">
                <a:extLst>
                  <a:ext uri="{FF2B5EF4-FFF2-40B4-BE49-F238E27FC236}">
                    <a16:creationId xmlns:a16="http://schemas.microsoft.com/office/drawing/2014/main" id="{E31F553C-3FB8-3C79-0ED1-2A55E4AC0E00}"/>
                  </a:ext>
                </a:extLst>
              </p:cNvPr>
              <p:cNvSpPr/>
              <p:nvPr/>
            </p:nvSpPr>
            <p:spPr>
              <a:xfrm>
                <a:off x="1544792"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3" name="Free Form 263">
                <a:extLst>
                  <a:ext uri="{FF2B5EF4-FFF2-40B4-BE49-F238E27FC236}">
                    <a16:creationId xmlns:a16="http://schemas.microsoft.com/office/drawing/2014/main" id="{57B44304-DF97-3569-AE28-5E70D1734AD9}"/>
                  </a:ext>
                </a:extLst>
              </p:cNvPr>
              <p:cNvSpPr/>
              <p:nvPr/>
            </p:nvSpPr>
            <p:spPr>
              <a:xfrm>
                <a:off x="1544792"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grpSp>
        <p:grpSp>
          <p:nvGrpSpPr>
            <p:cNvPr id="35" name="Group 74">
              <a:extLst>
                <a:ext uri="{FF2B5EF4-FFF2-40B4-BE49-F238E27FC236}">
                  <a16:creationId xmlns:a16="http://schemas.microsoft.com/office/drawing/2014/main" id="{3383008C-1CF3-4ADD-654A-13FC9F5BFCEF}"/>
                </a:ext>
              </a:extLst>
            </p:cNvPr>
            <p:cNvGrpSpPr/>
            <p:nvPr/>
          </p:nvGrpSpPr>
          <p:grpSpPr>
            <a:xfrm>
              <a:off x="758055" y="4312255"/>
              <a:ext cx="148325" cy="192768"/>
              <a:chOff x="2819915" y="5995572"/>
              <a:chExt cx="275956" cy="358641"/>
            </a:xfrm>
            <a:grpFill/>
          </p:grpSpPr>
          <p:sp>
            <p:nvSpPr>
              <p:cNvPr id="37" name="Free Form 75">
                <a:extLst>
                  <a:ext uri="{FF2B5EF4-FFF2-40B4-BE49-F238E27FC236}">
                    <a16:creationId xmlns:a16="http://schemas.microsoft.com/office/drawing/2014/main" id="{3C10626F-D249-8D71-5811-DD92A75A6C4B}"/>
                  </a:ext>
                </a:extLst>
              </p:cNvPr>
              <p:cNvSpPr/>
              <p:nvPr/>
            </p:nvSpPr>
            <p:spPr>
              <a:xfrm>
                <a:off x="2819915" y="6193131"/>
                <a:ext cx="275956" cy="161082"/>
              </a:xfrm>
              <a:custGeom>
                <a:avLst/>
                <a:gdLst/>
                <a:ahLst/>
                <a:cxnLst/>
                <a:rect l="0" t="0" r="0" b="0"/>
                <a:pathLst>
                  <a:path w="275956" h="161082">
                    <a:moveTo>
                      <a:pt x="275956" y="161082"/>
                    </a:moveTo>
                    <a:lnTo>
                      <a:pt x="275956" y="100432"/>
                    </a:lnTo>
                    <a:cubicBezTo>
                      <a:pt x="275956" y="60955"/>
                      <a:pt x="239134" y="1524"/>
                      <a:pt x="193471" y="1181"/>
                    </a:cubicBezTo>
                    <a:cubicBezTo>
                      <a:pt x="155900" y="13095"/>
                      <a:pt x="119332" y="13578"/>
                      <a:pt x="83932" y="355"/>
                    </a:cubicBezTo>
                    <a:cubicBezTo>
                      <a:pt x="37698" y="0"/>
                      <a:pt x="0" y="59634"/>
                      <a:pt x="0" y="99606"/>
                    </a:cubicBezTo>
                    <a:lnTo>
                      <a:pt x="0" y="161082"/>
                    </a:lnTo>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sp>
            <p:nvSpPr>
              <p:cNvPr id="38" name="Free Form 76">
                <a:extLst>
                  <a:ext uri="{FF2B5EF4-FFF2-40B4-BE49-F238E27FC236}">
                    <a16:creationId xmlns:a16="http://schemas.microsoft.com/office/drawing/2014/main" id="{D37DDEAA-8E39-25F9-8707-DF087B3397DA}"/>
                  </a:ext>
                </a:extLst>
              </p:cNvPr>
              <p:cNvSpPr/>
              <p:nvPr/>
            </p:nvSpPr>
            <p:spPr>
              <a:xfrm>
                <a:off x="2879797" y="5995572"/>
                <a:ext cx="156192" cy="156192"/>
              </a:xfrm>
              <a:custGeom>
                <a:avLst/>
                <a:gdLst/>
                <a:ahLst/>
                <a:cxnLst/>
                <a:rect l="0" t="0" r="0" b="0"/>
                <a:pathLst>
                  <a:path w="156192" h="156192">
                    <a:moveTo>
                      <a:pt x="156192" y="78089"/>
                    </a:moveTo>
                    <a:cubicBezTo>
                      <a:pt x="156192" y="34954"/>
                      <a:pt x="121237" y="0"/>
                      <a:pt x="78089" y="0"/>
                    </a:cubicBezTo>
                    <a:cubicBezTo>
                      <a:pt x="34954" y="0"/>
                      <a:pt x="0" y="34954"/>
                      <a:pt x="0" y="78089"/>
                    </a:cubicBezTo>
                    <a:cubicBezTo>
                      <a:pt x="0" y="121224"/>
                      <a:pt x="34954" y="156192"/>
                      <a:pt x="78089" y="156192"/>
                    </a:cubicBezTo>
                    <a:cubicBezTo>
                      <a:pt x="121237" y="156192"/>
                      <a:pt x="156192" y="121224"/>
                      <a:pt x="156192" y="78089"/>
                    </a:cubicBezTo>
                    <a:close/>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grpSp>
      </p:grpSp>
      <p:sp>
        <p:nvSpPr>
          <p:cNvPr id="3" name="Rounded Rectangle 2">
            <a:extLst>
              <a:ext uri="{FF2B5EF4-FFF2-40B4-BE49-F238E27FC236}">
                <a16:creationId xmlns:a16="http://schemas.microsoft.com/office/drawing/2014/main" id="{5DF56E18-E468-88E7-5227-1014E17612B1}"/>
              </a:ext>
            </a:extLst>
          </p:cNvPr>
          <p:cNvSpPr/>
          <p:nvPr/>
        </p:nvSpPr>
        <p:spPr>
          <a:xfrm>
            <a:off x="361058" y="352045"/>
            <a:ext cx="2331309"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Rounded Rectangle 5">
            <a:extLst>
              <a:ext uri="{FF2B5EF4-FFF2-40B4-BE49-F238E27FC236}">
                <a16:creationId xmlns:a16="http://schemas.microsoft.com/office/drawing/2014/main" id="{E6CD4034-703B-1BC0-0D31-3A9E1217BAD1}"/>
              </a:ext>
            </a:extLst>
          </p:cNvPr>
          <p:cNvSpPr/>
          <p:nvPr/>
        </p:nvSpPr>
        <p:spPr>
          <a:xfrm>
            <a:off x="2768082" y="352045"/>
            <a:ext cx="822284"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 name="Rounded Rectangle 6">
            <a:extLst>
              <a:ext uri="{FF2B5EF4-FFF2-40B4-BE49-F238E27FC236}">
                <a16:creationId xmlns:a16="http://schemas.microsoft.com/office/drawing/2014/main" id="{6503BBA7-EF8D-A9E3-262B-AC5D12DF4EBA}"/>
              </a:ext>
            </a:extLst>
          </p:cNvPr>
          <p:cNvSpPr/>
          <p:nvPr/>
        </p:nvSpPr>
        <p:spPr>
          <a:xfrm>
            <a:off x="3648865" y="352045"/>
            <a:ext cx="822284"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E1BBA1D0-8CBC-D599-76D3-79C435DAC186}"/>
              </a:ext>
            </a:extLst>
          </p:cNvPr>
          <p:cNvSpPr/>
          <p:nvPr/>
        </p:nvSpPr>
        <p:spPr>
          <a:xfrm>
            <a:off x="4489306" y="352045"/>
            <a:ext cx="7256700" cy="428235"/>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 name="Oval 8">
            <a:extLst>
              <a:ext uri="{FF2B5EF4-FFF2-40B4-BE49-F238E27FC236}">
                <a16:creationId xmlns:a16="http://schemas.microsoft.com/office/drawing/2014/main" id="{2E8F08CB-FA9E-59C7-8CB7-51F9C87E9278}"/>
              </a:ext>
            </a:extLst>
          </p:cNvPr>
          <p:cNvSpPr/>
          <p:nvPr/>
        </p:nvSpPr>
        <p:spPr>
          <a:xfrm>
            <a:off x="3092540" y="869613"/>
            <a:ext cx="231355" cy="231355"/>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1" name="Oval 10">
            <a:extLst>
              <a:ext uri="{FF2B5EF4-FFF2-40B4-BE49-F238E27FC236}">
                <a16:creationId xmlns:a16="http://schemas.microsoft.com/office/drawing/2014/main" id="{9A028534-F136-E496-387C-E0509402879E}"/>
              </a:ext>
            </a:extLst>
          </p:cNvPr>
          <p:cNvSpPr/>
          <p:nvPr/>
        </p:nvSpPr>
        <p:spPr>
          <a:xfrm>
            <a:off x="3092540" y="1152001"/>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2" name="Free Form 126">
            <a:extLst>
              <a:ext uri="{FF2B5EF4-FFF2-40B4-BE49-F238E27FC236}">
                <a16:creationId xmlns:a16="http://schemas.microsoft.com/office/drawing/2014/main" id="{D339091A-8DB3-4ECB-B8FC-1FE698AC288C}"/>
              </a:ext>
            </a:extLst>
          </p:cNvPr>
          <p:cNvSpPr/>
          <p:nvPr/>
        </p:nvSpPr>
        <p:spPr>
          <a:xfrm>
            <a:off x="3173490" y="1222516"/>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13" name="Oval 12">
            <a:extLst>
              <a:ext uri="{FF2B5EF4-FFF2-40B4-BE49-F238E27FC236}">
                <a16:creationId xmlns:a16="http://schemas.microsoft.com/office/drawing/2014/main" id="{F8ED962F-AE67-0715-EED8-589C7AF21EA7}"/>
              </a:ext>
            </a:extLst>
          </p:cNvPr>
          <p:cNvSpPr/>
          <p:nvPr/>
        </p:nvSpPr>
        <p:spPr>
          <a:xfrm>
            <a:off x="3092540" y="1508349"/>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4" name="Free Form 126">
            <a:extLst>
              <a:ext uri="{FF2B5EF4-FFF2-40B4-BE49-F238E27FC236}">
                <a16:creationId xmlns:a16="http://schemas.microsoft.com/office/drawing/2014/main" id="{E5FBF67E-0DA3-0C77-4751-62205B81C27E}"/>
              </a:ext>
            </a:extLst>
          </p:cNvPr>
          <p:cNvSpPr/>
          <p:nvPr/>
        </p:nvSpPr>
        <p:spPr>
          <a:xfrm>
            <a:off x="3173490" y="1578864"/>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15" name="Oval 14">
            <a:extLst>
              <a:ext uri="{FF2B5EF4-FFF2-40B4-BE49-F238E27FC236}">
                <a16:creationId xmlns:a16="http://schemas.microsoft.com/office/drawing/2014/main" id="{10FA1859-D31E-7703-92E8-167116A1CD96}"/>
              </a:ext>
            </a:extLst>
          </p:cNvPr>
          <p:cNvSpPr/>
          <p:nvPr/>
        </p:nvSpPr>
        <p:spPr>
          <a:xfrm>
            <a:off x="3092540" y="1837802"/>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6" name="Free Form 126">
            <a:extLst>
              <a:ext uri="{FF2B5EF4-FFF2-40B4-BE49-F238E27FC236}">
                <a16:creationId xmlns:a16="http://schemas.microsoft.com/office/drawing/2014/main" id="{AEBB88C5-44E5-626C-386B-418EC41EA4E5}"/>
              </a:ext>
            </a:extLst>
          </p:cNvPr>
          <p:cNvSpPr/>
          <p:nvPr/>
        </p:nvSpPr>
        <p:spPr>
          <a:xfrm>
            <a:off x="3173490" y="1908317"/>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17" name="Oval 16">
            <a:extLst>
              <a:ext uri="{FF2B5EF4-FFF2-40B4-BE49-F238E27FC236}">
                <a16:creationId xmlns:a16="http://schemas.microsoft.com/office/drawing/2014/main" id="{5F506089-20D9-B2F1-AD9F-7EC79F8178C0}"/>
              </a:ext>
            </a:extLst>
          </p:cNvPr>
          <p:cNvSpPr/>
          <p:nvPr/>
        </p:nvSpPr>
        <p:spPr>
          <a:xfrm>
            <a:off x="3939704" y="869613"/>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Free Form 126">
            <a:extLst>
              <a:ext uri="{FF2B5EF4-FFF2-40B4-BE49-F238E27FC236}">
                <a16:creationId xmlns:a16="http://schemas.microsoft.com/office/drawing/2014/main" id="{61321E50-58B7-D2D9-31CC-5D3EBDCBD795}"/>
              </a:ext>
            </a:extLst>
          </p:cNvPr>
          <p:cNvSpPr/>
          <p:nvPr/>
        </p:nvSpPr>
        <p:spPr>
          <a:xfrm>
            <a:off x="4020654" y="940128"/>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19" name="Oval 18">
            <a:extLst>
              <a:ext uri="{FF2B5EF4-FFF2-40B4-BE49-F238E27FC236}">
                <a16:creationId xmlns:a16="http://schemas.microsoft.com/office/drawing/2014/main" id="{11D23F42-71D6-8963-1E96-68A9AE50122A}"/>
              </a:ext>
            </a:extLst>
          </p:cNvPr>
          <p:cNvSpPr/>
          <p:nvPr/>
        </p:nvSpPr>
        <p:spPr>
          <a:xfrm>
            <a:off x="3939704" y="1152001"/>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1" name="Free Form 126">
            <a:extLst>
              <a:ext uri="{FF2B5EF4-FFF2-40B4-BE49-F238E27FC236}">
                <a16:creationId xmlns:a16="http://schemas.microsoft.com/office/drawing/2014/main" id="{2FC4427C-0CEB-A874-A47C-5C016E3B676E}"/>
              </a:ext>
            </a:extLst>
          </p:cNvPr>
          <p:cNvSpPr/>
          <p:nvPr/>
        </p:nvSpPr>
        <p:spPr>
          <a:xfrm>
            <a:off x="4020654" y="1222516"/>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23" name="Oval 22">
            <a:extLst>
              <a:ext uri="{FF2B5EF4-FFF2-40B4-BE49-F238E27FC236}">
                <a16:creationId xmlns:a16="http://schemas.microsoft.com/office/drawing/2014/main" id="{BF3B1E03-BC48-1F83-D1CE-7F7DEEC48D8C}"/>
              </a:ext>
            </a:extLst>
          </p:cNvPr>
          <p:cNvSpPr/>
          <p:nvPr/>
        </p:nvSpPr>
        <p:spPr>
          <a:xfrm>
            <a:off x="3939704" y="1508349"/>
            <a:ext cx="231355" cy="23135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4" name="Free Form 126">
            <a:extLst>
              <a:ext uri="{FF2B5EF4-FFF2-40B4-BE49-F238E27FC236}">
                <a16:creationId xmlns:a16="http://schemas.microsoft.com/office/drawing/2014/main" id="{F35C1B61-F294-7E70-C859-333F8C9339AD}"/>
              </a:ext>
            </a:extLst>
          </p:cNvPr>
          <p:cNvSpPr/>
          <p:nvPr/>
        </p:nvSpPr>
        <p:spPr>
          <a:xfrm>
            <a:off x="4020654" y="1578864"/>
            <a:ext cx="150405" cy="87958"/>
          </a:xfrm>
          <a:custGeom>
            <a:avLst/>
            <a:gdLst/>
            <a:ahLst/>
            <a:cxnLst/>
            <a:rect l="0" t="0" r="0" b="0"/>
            <a:pathLst>
              <a:path w="352612" h="206210">
                <a:moveTo>
                  <a:pt x="0" y="118501"/>
                </a:moveTo>
                <a:lnTo>
                  <a:pt x="77819" y="198972"/>
                </a:lnTo>
                <a:cubicBezTo>
                  <a:pt x="83425" y="205318"/>
                  <a:pt x="92993" y="206210"/>
                  <a:pt x="99678" y="201016"/>
                </a:cubicBezTo>
                <a:lnTo>
                  <a:pt x="352612" y="0"/>
                </a:lnTo>
              </a:path>
            </a:pathLst>
          </a:custGeom>
          <a:noFill/>
          <a:ln w="12700" cap="rnd" cmpd="sng">
            <a:solidFill>
              <a:schemeClr val="tx1"/>
            </a:solidFill>
            <a:prstDash val="solid"/>
            <a:miter lim="800000"/>
          </a:ln>
        </p:spPr>
        <p:txBody>
          <a:bodyPr wrap="square" anchor="ctr">
            <a:spAutoFit/>
          </a:bodyPr>
          <a:lstStyle/>
          <a:p>
            <a:pPr algn="ctr"/>
            <a:endParaRPr lang="en-US" noProof="1"/>
          </a:p>
        </p:txBody>
      </p:sp>
      <p:sp>
        <p:nvSpPr>
          <p:cNvPr id="25" name="Oval 24">
            <a:extLst>
              <a:ext uri="{FF2B5EF4-FFF2-40B4-BE49-F238E27FC236}">
                <a16:creationId xmlns:a16="http://schemas.microsoft.com/office/drawing/2014/main" id="{7665D84C-28DE-63CC-EBDC-CC344CBE9729}"/>
              </a:ext>
            </a:extLst>
          </p:cNvPr>
          <p:cNvSpPr/>
          <p:nvPr/>
        </p:nvSpPr>
        <p:spPr>
          <a:xfrm>
            <a:off x="3939704" y="1837802"/>
            <a:ext cx="231355" cy="231355"/>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nvGrpSpPr>
          <p:cNvPr id="28" name="Group 2">
            <a:extLst>
              <a:ext uri="{FF2B5EF4-FFF2-40B4-BE49-F238E27FC236}">
                <a16:creationId xmlns:a16="http://schemas.microsoft.com/office/drawing/2014/main" id="{2940C02E-6931-6D9A-F35C-8F119D2AD578}"/>
              </a:ext>
            </a:extLst>
          </p:cNvPr>
          <p:cNvGrpSpPr/>
          <p:nvPr/>
        </p:nvGrpSpPr>
        <p:grpSpPr>
          <a:xfrm>
            <a:off x="3173490" y="897728"/>
            <a:ext cx="76213" cy="147358"/>
            <a:chOff x="8640010" y="4805953"/>
            <a:chExt cx="76213" cy="147358"/>
          </a:xfrm>
          <a:noFill/>
        </p:grpSpPr>
        <p:sp>
          <p:nvSpPr>
            <p:cNvPr id="29" name="Free Form 3">
              <a:extLst>
                <a:ext uri="{FF2B5EF4-FFF2-40B4-BE49-F238E27FC236}">
                  <a16:creationId xmlns:a16="http://schemas.microsoft.com/office/drawing/2014/main" id="{09FA313E-342C-ED47-3D2E-41E8EC76AFAD}"/>
                </a:ext>
              </a:extLst>
            </p:cNvPr>
            <p:cNvSpPr/>
            <p:nvPr/>
          </p:nvSpPr>
          <p:spPr>
            <a:xfrm>
              <a:off x="8671951" y="4942058"/>
              <a:ext cx="11252" cy="11253"/>
            </a:xfrm>
            <a:custGeom>
              <a:avLst/>
              <a:gdLst/>
              <a:ahLst/>
              <a:cxnLst/>
              <a:rect l="0" t="0" r="0" b="0"/>
              <a:pathLst>
                <a:path w="11252" h="11252">
                  <a:moveTo>
                    <a:pt x="11252" y="5626"/>
                  </a:moveTo>
                  <a:cubicBezTo>
                    <a:pt x="11252" y="8737"/>
                    <a:pt x="8737" y="11252"/>
                    <a:pt x="5626" y="11252"/>
                  </a:cubicBezTo>
                  <a:cubicBezTo>
                    <a:pt x="2514" y="11252"/>
                    <a:pt x="0" y="8737"/>
                    <a:pt x="0" y="5626"/>
                  </a:cubicBezTo>
                  <a:cubicBezTo>
                    <a:pt x="0" y="2514"/>
                    <a:pt x="2514" y="0"/>
                    <a:pt x="5626" y="0"/>
                  </a:cubicBezTo>
                  <a:cubicBezTo>
                    <a:pt x="8737" y="0"/>
                    <a:pt x="11252" y="2514"/>
                    <a:pt x="11252" y="5626"/>
                  </a:cubicBezTo>
                  <a:close/>
                </a:path>
              </a:pathLst>
            </a:custGeom>
            <a:noFill/>
            <a:ln w="12700" cap="flat" cmpd="sng">
              <a:solidFill>
                <a:srgbClr val="000000">
                  <a:alpha val="100000"/>
                </a:srgbClr>
              </a:solidFill>
              <a:prstDash val="solid"/>
              <a:miter lim="800000"/>
            </a:ln>
          </p:spPr>
          <p:txBody>
            <a:bodyPr anchor="ctr">
              <a:spAutoFit/>
            </a:bodyPr>
            <a:lstStyle/>
            <a:p>
              <a:pPr algn="ctr"/>
              <a:endParaRPr lang="en-US" noProof="1"/>
            </a:p>
          </p:txBody>
        </p:sp>
        <p:sp>
          <p:nvSpPr>
            <p:cNvPr id="31" name="Free Form 4">
              <a:extLst>
                <a:ext uri="{FF2B5EF4-FFF2-40B4-BE49-F238E27FC236}">
                  <a16:creationId xmlns:a16="http://schemas.microsoft.com/office/drawing/2014/main" id="{E08717E1-D789-D46D-EEAE-62B167065E7E}"/>
                </a:ext>
              </a:extLst>
            </p:cNvPr>
            <p:cNvSpPr/>
            <p:nvPr/>
          </p:nvSpPr>
          <p:spPr>
            <a:xfrm>
              <a:off x="8640010" y="4805953"/>
              <a:ext cx="76213" cy="115100"/>
            </a:xfrm>
            <a:custGeom>
              <a:avLst/>
              <a:gdLst/>
              <a:ahLst/>
              <a:cxnLst/>
              <a:rect l="0" t="0" r="0" b="0"/>
              <a:pathLst>
                <a:path w="76212" h="115100">
                  <a:moveTo>
                    <a:pt x="101" y="39649"/>
                  </a:moveTo>
                  <a:cubicBezTo>
                    <a:pt x="0" y="28181"/>
                    <a:pt x="3543" y="18707"/>
                    <a:pt x="10756" y="11226"/>
                  </a:cubicBezTo>
                  <a:cubicBezTo>
                    <a:pt x="17957" y="3733"/>
                    <a:pt x="27470" y="0"/>
                    <a:pt x="39230" y="0"/>
                  </a:cubicBezTo>
                  <a:cubicBezTo>
                    <a:pt x="46824" y="0"/>
                    <a:pt x="53276" y="1536"/>
                    <a:pt x="58597" y="4635"/>
                  </a:cubicBezTo>
                  <a:cubicBezTo>
                    <a:pt x="63931" y="7747"/>
                    <a:pt x="68186" y="12192"/>
                    <a:pt x="71386" y="18034"/>
                  </a:cubicBezTo>
                  <a:cubicBezTo>
                    <a:pt x="74587" y="23863"/>
                    <a:pt x="76200" y="29997"/>
                    <a:pt x="76200" y="36423"/>
                  </a:cubicBezTo>
                  <a:cubicBezTo>
                    <a:pt x="76212" y="57251"/>
                    <a:pt x="61480" y="67970"/>
                    <a:pt x="45313" y="79603"/>
                  </a:cubicBezTo>
                  <a:cubicBezTo>
                    <a:pt x="40030" y="83413"/>
                    <a:pt x="37083" y="89776"/>
                    <a:pt x="36436" y="96850"/>
                  </a:cubicBezTo>
                  <a:lnTo>
                    <a:pt x="36436" y="115100"/>
                  </a:lnTo>
                </a:path>
              </a:pathLst>
            </a:custGeom>
            <a:noFill/>
            <a:ln w="12700" cap="flat" cmpd="sng">
              <a:solidFill>
                <a:srgbClr val="000000">
                  <a:alpha val="100000"/>
                </a:srgbClr>
              </a:solidFill>
              <a:prstDash val="solid"/>
              <a:miter lim="800000"/>
            </a:ln>
          </p:spPr>
          <p:txBody>
            <a:bodyPr anchor="ctr">
              <a:spAutoFit/>
            </a:bodyPr>
            <a:lstStyle/>
            <a:p>
              <a:pPr algn="ctr"/>
              <a:endParaRPr lang="en-US" noProof="1"/>
            </a:p>
          </p:txBody>
        </p:sp>
      </p:grpSp>
      <p:grpSp>
        <p:nvGrpSpPr>
          <p:cNvPr id="32" name="Group 2">
            <a:extLst>
              <a:ext uri="{FF2B5EF4-FFF2-40B4-BE49-F238E27FC236}">
                <a16:creationId xmlns:a16="http://schemas.microsoft.com/office/drawing/2014/main" id="{08B9A975-4BF2-A359-E6AE-E00F6CA73DE9}"/>
              </a:ext>
            </a:extLst>
          </p:cNvPr>
          <p:cNvGrpSpPr/>
          <p:nvPr/>
        </p:nvGrpSpPr>
        <p:grpSpPr>
          <a:xfrm>
            <a:off x="4027379" y="1859193"/>
            <a:ext cx="76213" cy="147358"/>
            <a:chOff x="8640010" y="4805953"/>
            <a:chExt cx="76213" cy="147358"/>
          </a:xfrm>
          <a:noFill/>
        </p:grpSpPr>
        <p:sp>
          <p:nvSpPr>
            <p:cNvPr id="34" name="Free Form 3">
              <a:extLst>
                <a:ext uri="{FF2B5EF4-FFF2-40B4-BE49-F238E27FC236}">
                  <a16:creationId xmlns:a16="http://schemas.microsoft.com/office/drawing/2014/main" id="{6AFDF310-FAD1-1DFC-B92E-B512F7473A59}"/>
                </a:ext>
              </a:extLst>
            </p:cNvPr>
            <p:cNvSpPr/>
            <p:nvPr/>
          </p:nvSpPr>
          <p:spPr>
            <a:xfrm>
              <a:off x="8671951" y="4942058"/>
              <a:ext cx="11252" cy="11253"/>
            </a:xfrm>
            <a:custGeom>
              <a:avLst/>
              <a:gdLst/>
              <a:ahLst/>
              <a:cxnLst/>
              <a:rect l="0" t="0" r="0" b="0"/>
              <a:pathLst>
                <a:path w="11252" h="11252">
                  <a:moveTo>
                    <a:pt x="11252" y="5626"/>
                  </a:moveTo>
                  <a:cubicBezTo>
                    <a:pt x="11252" y="8737"/>
                    <a:pt x="8737" y="11252"/>
                    <a:pt x="5626" y="11252"/>
                  </a:cubicBezTo>
                  <a:cubicBezTo>
                    <a:pt x="2514" y="11252"/>
                    <a:pt x="0" y="8737"/>
                    <a:pt x="0" y="5626"/>
                  </a:cubicBezTo>
                  <a:cubicBezTo>
                    <a:pt x="0" y="2514"/>
                    <a:pt x="2514" y="0"/>
                    <a:pt x="5626" y="0"/>
                  </a:cubicBezTo>
                  <a:cubicBezTo>
                    <a:pt x="8737" y="0"/>
                    <a:pt x="11252" y="2514"/>
                    <a:pt x="11252" y="5626"/>
                  </a:cubicBezTo>
                  <a:close/>
                </a:path>
              </a:pathLst>
            </a:custGeom>
            <a:noFill/>
            <a:ln w="12700" cap="flat" cmpd="sng">
              <a:solidFill>
                <a:srgbClr val="000000">
                  <a:alpha val="100000"/>
                </a:srgbClr>
              </a:solidFill>
              <a:prstDash val="solid"/>
              <a:miter lim="800000"/>
            </a:ln>
          </p:spPr>
          <p:txBody>
            <a:bodyPr anchor="ctr">
              <a:spAutoFit/>
            </a:bodyPr>
            <a:lstStyle/>
            <a:p>
              <a:pPr algn="ctr"/>
              <a:endParaRPr lang="en-US" noProof="1"/>
            </a:p>
          </p:txBody>
        </p:sp>
        <p:sp>
          <p:nvSpPr>
            <p:cNvPr id="54" name="Free Form 4">
              <a:extLst>
                <a:ext uri="{FF2B5EF4-FFF2-40B4-BE49-F238E27FC236}">
                  <a16:creationId xmlns:a16="http://schemas.microsoft.com/office/drawing/2014/main" id="{36108542-F1E8-01F6-85CF-591C3AB45219}"/>
                </a:ext>
              </a:extLst>
            </p:cNvPr>
            <p:cNvSpPr/>
            <p:nvPr/>
          </p:nvSpPr>
          <p:spPr>
            <a:xfrm>
              <a:off x="8640010" y="4805953"/>
              <a:ext cx="76213" cy="115100"/>
            </a:xfrm>
            <a:custGeom>
              <a:avLst/>
              <a:gdLst/>
              <a:ahLst/>
              <a:cxnLst/>
              <a:rect l="0" t="0" r="0" b="0"/>
              <a:pathLst>
                <a:path w="76212" h="115100">
                  <a:moveTo>
                    <a:pt x="101" y="39649"/>
                  </a:moveTo>
                  <a:cubicBezTo>
                    <a:pt x="0" y="28181"/>
                    <a:pt x="3543" y="18707"/>
                    <a:pt x="10756" y="11226"/>
                  </a:cubicBezTo>
                  <a:cubicBezTo>
                    <a:pt x="17957" y="3733"/>
                    <a:pt x="27470" y="0"/>
                    <a:pt x="39230" y="0"/>
                  </a:cubicBezTo>
                  <a:cubicBezTo>
                    <a:pt x="46824" y="0"/>
                    <a:pt x="53276" y="1536"/>
                    <a:pt x="58597" y="4635"/>
                  </a:cubicBezTo>
                  <a:cubicBezTo>
                    <a:pt x="63931" y="7747"/>
                    <a:pt x="68186" y="12192"/>
                    <a:pt x="71386" y="18034"/>
                  </a:cubicBezTo>
                  <a:cubicBezTo>
                    <a:pt x="74587" y="23863"/>
                    <a:pt x="76200" y="29997"/>
                    <a:pt x="76200" y="36423"/>
                  </a:cubicBezTo>
                  <a:cubicBezTo>
                    <a:pt x="76212" y="57251"/>
                    <a:pt x="61480" y="67970"/>
                    <a:pt x="45313" y="79603"/>
                  </a:cubicBezTo>
                  <a:cubicBezTo>
                    <a:pt x="40030" y="83413"/>
                    <a:pt x="37083" y="89776"/>
                    <a:pt x="36436" y="96850"/>
                  </a:cubicBezTo>
                  <a:lnTo>
                    <a:pt x="36436" y="115100"/>
                  </a:lnTo>
                </a:path>
              </a:pathLst>
            </a:custGeom>
            <a:noFill/>
            <a:ln w="12700" cap="flat" cmpd="sng">
              <a:solidFill>
                <a:srgbClr val="000000">
                  <a:alpha val="100000"/>
                </a:srgbClr>
              </a:solidFill>
              <a:prstDash val="solid"/>
              <a:miter lim="800000"/>
            </a:ln>
          </p:spPr>
          <p:txBody>
            <a:bodyPr anchor="ctr">
              <a:spAutoFit/>
            </a:bodyPr>
            <a:lstStyle/>
            <a:p>
              <a:pPr algn="ctr"/>
              <a:endParaRPr lang="en-US" noProof="1"/>
            </a:p>
          </p:txBody>
        </p:sp>
      </p:grpSp>
      <p:sp>
        <p:nvSpPr>
          <p:cNvPr id="27" name="Text Placeholder 25">
            <a:extLst>
              <a:ext uri="{FF2B5EF4-FFF2-40B4-BE49-F238E27FC236}">
                <a16:creationId xmlns:a16="http://schemas.microsoft.com/office/drawing/2014/main" id="{6E9292B2-7D3E-94AA-3D48-6FCD5834542E}"/>
              </a:ext>
            </a:extLst>
          </p:cNvPr>
          <p:cNvSpPr txBox="1">
            <a:spLocks/>
          </p:cNvSpPr>
          <p:nvPr/>
        </p:nvSpPr>
        <p:spPr>
          <a:xfrm>
            <a:off x="2264550" y="155871"/>
            <a:ext cx="8422111" cy="139964"/>
          </a:xfrm>
          <a:prstGeom prst="rect">
            <a:avLst/>
          </a:prstGeom>
        </p:spPr>
        <p:txBody>
          <a:bodyPr vert="horz" lIns="0" tIns="0" rIns="0" bIns="0" numCol="1" spcCol="360000" rtlCol="0">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gn="r">
              <a:lnSpc>
                <a:spcPct val="140000"/>
              </a:lnSpc>
            </a:pPr>
            <a:r>
              <a:rPr lang="en-US" sz="700" i="1" noProof="1">
                <a:solidFill>
                  <a:schemeClr val="bg2">
                    <a:lumMod val="75000"/>
                  </a:schemeClr>
                </a:solidFill>
              </a:rPr>
              <a:t>Select and describe 2–6 of the most critical contextual factors for you to consider in the process of scaling and adapting your solution. Contextual factors can be defined at the society, community, group and individual levels.</a:t>
            </a:r>
          </a:p>
        </p:txBody>
      </p:sp>
      <p:sp>
        <p:nvSpPr>
          <p:cNvPr id="57" name="Triangle 56">
            <a:extLst>
              <a:ext uri="{FF2B5EF4-FFF2-40B4-BE49-F238E27FC236}">
                <a16:creationId xmlns:a16="http://schemas.microsoft.com/office/drawing/2014/main" id="{262954D0-9546-BE46-C4EE-AF417BD01E2B}"/>
              </a:ext>
            </a:extLst>
          </p:cNvPr>
          <p:cNvSpPr/>
          <p:nvPr/>
        </p:nvSpPr>
        <p:spPr>
          <a:xfrm rot="16200000">
            <a:off x="10664890" y="-90198"/>
            <a:ext cx="1436913" cy="1617306"/>
          </a:xfrm>
          <a:prstGeom prst="triangle">
            <a:avLst>
              <a:gd name="adj" fmla="val 100000"/>
            </a:avLst>
          </a:prstGeom>
          <a:solidFill>
            <a:schemeClr val="accent6">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D8F6E487-5DEA-88DC-F9AE-A1F250F56159}"/>
              </a:ext>
            </a:extLst>
          </p:cNvPr>
          <p:cNvSpPr txBox="1"/>
          <p:nvPr/>
        </p:nvSpPr>
        <p:spPr>
          <a:xfrm>
            <a:off x="11308580" y="352045"/>
            <a:ext cx="772647" cy="116057"/>
          </a:xfrm>
          <a:prstGeom prst="rect">
            <a:avLst/>
          </a:prstGeom>
          <a:noFill/>
        </p:spPr>
        <p:txBody>
          <a:bodyPr wrap="none" lIns="0" tIns="0" rIns="0" bIns="0" rtlCol="0">
            <a:spAutoFit/>
          </a:bodyPr>
          <a:lstStyle/>
          <a:p>
            <a:pPr algn="ctr">
              <a:lnSpc>
                <a:spcPct val="120000"/>
              </a:lnSpc>
            </a:pPr>
            <a:r>
              <a:rPr lang="en-US" sz="700" b="1" spc="400" noProof="1">
                <a:solidFill>
                  <a:schemeClr val="bg1"/>
                </a:solidFill>
              </a:rPr>
              <a:t>EXAMPLE</a:t>
            </a:r>
          </a:p>
        </p:txBody>
      </p:sp>
    </p:spTree>
    <p:extLst>
      <p:ext uri="{BB962C8B-B14F-4D97-AF65-F5344CB8AC3E}">
        <p14:creationId xmlns:p14="http://schemas.microsoft.com/office/powerpoint/2010/main" val="245056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49627-9FE0-9B56-11FC-024117FB2C8B}"/>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890640E8-7538-E754-34AA-F4FFC1E14CAD}"/>
              </a:ext>
            </a:extLst>
          </p:cNvPr>
          <p:cNvGraphicFramePr>
            <a:graphicFrameLocks noGrp="1"/>
          </p:cNvGraphicFramePr>
          <p:nvPr>
            <p:custDataLst>
              <p:tags r:id="rId1"/>
            </p:custDataLst>
          </p:nvPr>
        </p:nvGraphicFramePr>
        <p:xfrm>
          <a:off x="374506" y="378625"/>
          <a:ext cx="11371500" cy="5921354"/>
        </p:xfrm>
        <a:graphic>
          <a:graphicData uri="http://schemas.openxmlformats.org/drawingml/2006/table">
            <a:tbl>
              <a:tblPr firstRow="1" firstCol="1" bandRow="1">
                <a:tableStyleId>{5940675A-B579-460E-94D1-54222C63F5DA}</a:tableStyleId>
              </a:tblPr>
              <a:tblGrid>
                <a:gridCol w="2375418">
                  <a:extLst>
                    <a:ext uri="{9D8B030D-6E8A-4147-A177-3AD203B41FA5}">
                      <a16:colId xmlns:a16="http://schemas.microsoft.com/office/drawing/2014/main" val="454785781"/>
                    </a:ext>
                  </a:extLst>
                </a:gridCol>
                <a:gridCol w="961464">
                  <a:extLst>
                    <a:ext uri="{9D8B030D-6E8A-4147-A177-3AD203B41FA5}">
                      <a16:colId xmlns:a16="http://schemas.microsoft.com/office/drawing/2014/main" val="350827161"/>
                    </a:ext>
                  </a:extLst>
                </a:gridCol>
                <a:gridCol w="8034618">
                  <a:extLst>
                    <a:ext uri="{9D8B030D-6E8A-4147-A177-3AD203B41FA5}">
                      <a16:colId xmlns:a16="http://schemas.microsoft.com/office/drawing/2014/main" val="1598290836"/>
                    </a:ext>
                  </a:extLst>
                </a:gridCol>
              </a:tblGrid>
              <a:tr h="473946">
                <a:tc>
                  <a:txBody>
                    <a:bodyPr/>
                    <a:lstStyle/>
                    <a:p>
                      <a:pPr algn="l">
                        <a:lnSpc>
                          <a:spcPct val="100000"/>
                        </a:lnSpc>
                        <a:spcAft>
                          <a:spcPts val="0"/>
                        </a:spcAft>
                      </a:pPr>
                      <a:r>
                        <a:rPr lang="en-US" sz="900" b="1" noProof="1">
                          <a:solidFill>
                            <a:schemeClr val="tx1"/>
                          </a:solidFill>
                          <a:effectLst/>
                          <a:latin typeface="+mj-lt"/>
                        </a:rPr>
                        <a:t>                Contextual factors </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4572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00000"/>
                        </a:lnSpc>
                        <a:spcAft>
                          <a:spcPts val="800"/>
                        </a:spcAft>
                      </a:pPr>
                      <a:r>
                        <a:rPr lang="en-US" sz="900" b="1" noProof="1">
                          <a:solidFill>
                            <a:schemeClr val="tx1"/>
                          </a:solidFill>
                          <a:effectLst/>
                          <a:latin typeface="+mj-lt"/>
                        </a:rPr>
                        <a:t>Relevant to our project</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00000"/>
                        </a:lnSpc>
                        <a:spcAft>
                          <a:spcPts val="0"/>
                        </a:spcAft>
                      </a:pPr>
                      <a:r>
                        <a:rPr lang="en-US" sz="900" b="1" noProof="1">
                          <a:solidFill>
                            <a:schemeClr val="tx1"/>
                          </a:solidFill>
                          <a:effectLst/>
                          <a:latin typeface="+mj-lt"/>
                          <a:ea typeface="Calibri" panose="020F0502020204030204" pitchFamily="34" charset="0"/>
                          <a:cs typeface="Arial"/>
                        </a:rPr>
                        <a:t>Define and specify the factor and how it is relevant</a:t>
                      </a: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784773790"/>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kern="1200" noProof="1">
                          <a:solidFill>
                            <a:schemeClr val="tx1"/>
                          </a:solidFill>
                          <a:latin typeface="+mn-lt"/>
                          <a:ea typeface="+mn-ea"/>
                          <a:cs typeface="+mn-cs"/>
                        </a:rPr>
                        <a:t>Religious, traditional and cultural practices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1495003"/>
                  </a:ext>
                </a:extLst>
              </a:tr>
              <a:tr h="291198">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Financial situation and purchasing power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06505925"/>
                  </a:ext>
                </a:extLst>
              </a:tr>
              <a:tr h="396960">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Availability of skills (operations/support/upgrades)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895258725"/>
                  </a:ext>
                </a:extLst>
              </a:tr>
              <a:tr h="291198">
                <a:tc>
                  <a:txBody>
                    <a:bodyPr/>
                    <a:lstStyle/>
                    <a:p>
                      <a:pPr>
                        <a:lnSpc>
                          <a:spcPct val="100000"/>
                        </a:lnSpc>
                        <a:spcAft>
                          <a:spcPts val="800"/>
                        </a:spcAft>
                      </a:pPr>
                      <a:r>
                        <a:rPr lang="en-US" sz="900" b="0" noProof="1">
                          <a:solidFill>
                            <a:schemeClr val="tx1"/>
                          </a:solidFill>
                          <a:effectLst/>
                          <a:latin typeface="+mn-lt"/>
                        </a:rPr>
                        <a:t>Gender dimensions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300513607"/>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noProof="1">
                          <a:solidFill>
                            <a:schemeClr val="tx1"/>
                          </a:solidFill>
                        </a:rPr>
                        <a:t>Technological maturity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982512037"/>
                  </a:ext>
                </a:extLst>
              </a:tr>
              <a:tr h="291198">
                <a:tc>
                  <a:txBody>
                    <a:bodyPr/>
                    <a:lstStyle/>
                    <a:p>
                      <a:pPr>
                        <a:lnSpc>
                          <a:spcPct val="100000"/>
                        </a:lnSpc>
                        <a:spcAft>
                          <a:spcPts val="800"/>
                        </a:spcAft>
                      </a:pPr>
                      <a:r>
                        <a:rPr lang="en-US" sz="900" b="0" noProof="1">
                          <a:solidFill>
                            <a:schemeClr val="tx1"/>
                          </a:solidFill>
                          <a:effectLst/>
                          <a:latin typeface="+mn-lt"/>
                        </a:rPr>
                        <a:t>Climate and natural resources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618595270"/>
                  </a:ext>
                </a:extLst>
              </a:tr>
              <a:tr h="293794">
                <a:tc>
                  <a:txBody>
                    <a:bodyPr/>
                    <a:lstStyle/>
                    <a:p>
                      <a:pPr>
                        <a:lnSpc>
                          <a:spcPct val="100000"/>
                        </a:lnSpc>
                      </a:pPr>
                      <a:r>
                        <a:rPr lang="en-US" sz="900" b="0" kern="1200" noProof="1">
                          <a:solidFill>
                            <a:schemeClr val="tx1"/>
                          </a:solidFill>
                          <a:effectLst/>
                          <a:latin typeface="+mn-lt"/>
                          <a:ea typeface="+mn-ea"/>
                          <a:cs typeface="+mn-cs"/>
                        </a:rPr>
                        <a:t>Life situation or living conditions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902579535"/>
                  </a:ext>
                </a:extLst>
              </a:tr>
              <a:tr h="293794">
                <a:tc>
                  <a:txBody>
                    <a:bodyPr/>
                    <a:lstStyle/>
                    <a:p>
                      <a:pPr>
                        <a:lnSpc>
                          <a:spcPct val="100000"/>
                        </a:lnSpc>
                      </a:pPr>
                      <a:r>
                        <a:rPr lang="en-US" sz="900" b="0" noProof="1">
                          <a:solidFill>
                            <a:schemeClr val="tx1"/>
                          </a:solidFill>
                        </a:rPr>
                        <a:t>Digital literacy &amp; access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77552784"/>
                  </a:ext>
                </a:extLst>
              </a:tr>
              <a:tr h="553352">
                <a:tc>
                  <a:txBody>
                    <a:bodyPr/>
                    <a:lstStyle/>
                    <a:p>
                      <a:pPr>
                        <a:lnSpc>
                          <a:spcPct val="100000"/>
                        </a:lnSpc>
                      </a:pPr>
                      <a:r>
                        <a:rPr lang="en-US" sz="900" b="0" noProof="1">
                          <a:solidFill>
                            <a:schemeClr val="tx1"/>
                          </a:solidFill>
                        </a:rPr>
                        <a:t>Market availability of (infrastructure, skills, resources, access to services, supply chains)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009458922"/>
                  </a:ext>
                </a:extLst>
              </a:tr>
              <a:tr h="396960">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Social organisation, hierarchy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51999225"/>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Local organisation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524847654"/>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Level of trust in society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2680480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Trust in provider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78886327"/>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Risk aversion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663996089"/>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39661857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72403750"/>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97343916"/>
                  </a:ext>
                </a:extLst>
              </a:tr>
            </a:tbl>
          </a:graphicData>
        </a:graphic>
      </p:graphicFrame>
      <p:sp>
        <p:nvSpPr>
          <p:cNvPr id="20" name="Free Form 3" hidden="1">
            <a:extLst>
              <a:ext uri="{FF2B5EF4-FFF2-40B4-BE49-F238E27FC236}">
                <a16:creationId xmlns:a16="http://schemas.microsoft.com/office/drawing/2014/main" id="{FDDA2DC2-B5AF-E987-937C-7BFBC478DF03}"/>
              </a:ext>
            </a:extLst>
          </p:cNvPr>
          <p:cNvSpPr/>
          <p:nvPr>
            <p:custDataLst>
              <p:tags r:id="rId2"/>
            </p:custDataLst>
          </p:nvPr>
        </p:nvSpPr>
        <p:spPr>
          <a:xfrm>
            <a:off x="7750211" y="12939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22" name="Free Form 3" hidden="1">
            <a:extLst>
              <a:ext uri="{FF2B5EF4-FFF2-40B4-BE49-F238E27FC236}">
                <a16:creationId xmlns:a16="http://schemas.microsoft.com/office/drawing/2014/main" id="{5FE097D1-866D-741C-1911-9DD9E459C68E}"/>
              </a:ext>
            </a:extLst>
          </p:cNvPr>
          <p:cNvSpPr/>
          <p:nvPr>
            <p:custDataLst>
              <p:tags r:id="rId3"/>
            </p:custDataLst>
          </p:nvPr>
        </p:nvSpPr>
        <p:spPr>
          <a:xfrm>
            <a:off x="7750211" y="162429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3" name="Free Form 3" hidden="1">
            <a:extLst>
              <a:ext uri="{FF2B5EF4-FFF2-40B4-BE49-F238E27FC236}">
                <a16:creationId xmlns:a16="http://schemas.microsoft.com/office/drawing/2014/main" id="{74118136-9413-0B97-BA79-FE6F78D4BEBA}"/>
              </a:ext>
            </a:extLst>
          </p:cNvPr>
          <p:cNvSpPr/>
          <p:nvPr>
            <p:custDataLst>
              <p:tags r:id="rId4"/>
            </p:custDataLst>
          </p:nvPr>
        </p:nvSpPr>
        <p:spPr>
          <a:xfrm>
            <a:off x="7750211" y="228494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6" name="Free Form 3" hidden="1">
            <a:extLst>
              <a:ext uri="{FF2B5EF4-FFF2-40B4-BE49-F238E27FC236}">
                <a16:creationId xmlns:a16="http://schemas.microsoft.com/office/drawing/2014/main" id="{506612F6-EF1D-CCBE-AC87-3D120709EB02}"/>
              </a:ext>
            </a:extLst>
          </p:cNvPr>
          <p:cNvSpPr/>
          <p:nvPr>
            <p:custDataLst>
              <p:tags r:id="rId5"/>
            </p:custDataLst>
          </p:nvPr>
        </p:nvSpPr>
        <p:spPr>
          <a:xfrm>
            <a:off x="7750211" y="26152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9" name="Free Form 3" hidden="1">
            <a:extLst>
              <a:ext uri="{FF2B5EF4-FFF2-40B4-BE49-F238E27FC236}">
                <a16:creationId xmlns:a16="http://schemas.microsoft.com/office/drawing/2014/main" id="{2CF391BC-7369-246B-BF1B-9CFBAF96EB23}"/>
              </a:ext>
            </a:extLst>
          </p:cNvPr>
          <p:cNvSpPr/>
          <p:nvPr>
            <p:custDataLst>
              <p:tags r:id="rId6"/>
            </p:custDataLst>
          </p:nvPr>
        </p:nvSpPr>
        <p:spPr>
          <a:xfrm>
            <a:off x="7750211" y="2945590"/>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5" name="Free Form 3" hidden="1">
            <a:extLst>
              <a:ext uri="{FF2B5EF4-FFF2-40B4-BE49-F238E27FC236}">
                <a16:creationId xmlns:a16="http://schemas.microsoft.com/office/drawing/2014/main" id="{E5608AEE-4C40-064D-15D6-E2F22727DF37}"/>
              </a:ext>
            </a:extLst>
          </p:cNvPr>
          <p:cNvSpPr/>
          <p:nvPr>
            <p:custDataLst>
              <p:tags r:id="rId7"/>
            </p:custDataLst>
          </p:nvPr>
        </p:nvSpPr>
        <p:spPr>
          <a:xfrm>
            <a:off x="7750211" y="4037986"/>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8" name="Free Form 3" hidden="1">
            <a:extLst>
              <a:ext uri="{FF2B5EF4-FFF2-40B4-BE49-F238E27FC236}">
                <a16:creationId xmlns:a16="http://schemas.microsoft.com/office/drawing/2014/main" id="{1F03E3AF-64C1-2E87-6189-D1DE7E6E374E}"/>
              </a:ext>
            </a:extLst>
          </p:cNvPr>
          <p:cNvSpPr/>
          <p:nvPr>
            <p:custDataLst>
              <p:tags r:id="rId8"/>
            </p:custDataLst>
          </p:nvPr>
        </p:nvSpPr>
        <p:spPr>
          <a:xfrm>
            <a:off x="7750211" y="46268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0" name="Footer Placeholder 29">
            <a:extLst>
              <a:ext uri="{FF2B5EF4-FFF2-40B4-BE49-F238E27FC236}">
                <a16:creationId xmlns:a16="http://schemas.microsoft.com/office/drawing/2014/main" id="{CB7224C4-3A7C-1498-555C-EDCAB4CF0524}"/>
              </a:ext>
            </a:extLst>
          </p:cNvPr>
          <p:cNvSpPr>
            <a:spLocks noGrp="1"/>
          </p:cNvSpPr>
          <p:nvPr>
            <p:ph type="ftr" sz="quarter" idx="12"/>
          </p:nvPr>
        </p:nvSpPr>
        <p:spPr/>
        <p:txBody>
          <a:bodyPr/>
          <a:lstStyle/>
          <a:p>
            <a:r>
              <a:rPr lang="en-US" sz="900" noProof="1"/>
              <a:t>Tool: Map contextual factors – one solution</a:t>
            </a:r>
          </a:p>
        </p:txBody>
      </p:sp>
      <p:sp>
        <p:nvSpPr>
          <p:cNvPr id="26" name="Text Placeholder 25">
            <a:extLst>
              <a:ext uri="{FF2B5EF4-FFF2-40B4-BE49-F238E27FC236}">
                <a16:creationId xmlns:a16="http://schemas.microsoft.com/office/drawing/2014/main" id="{96E8E27D-AE43-F56D-69CA-F3CBDCC29D6C}"/>
              </a:ext>
            </a:extLst>
          </p:cNvPr>
          <p:cNvSpPr>
            <a:spLocks noGrp="1"/>
          </p:cNvSpPr>
          <p:nvPr>
            <p:ph type="body" sz="quarter" idx="4294967295"/>
          </p:nvPr>
        </p:nvSpPr>
        <p:spPr>
          <a:xfrm>
            <a:off x="3323895" y="155871"/>
            <a:ext cx="8422111" cy="139964"/>
          </a:xfrm>
        </p:spPr>
        <p:txBody>
          <a:bodyPr>
            <a:normAutofit/>
          </a:bodyPr>
          <a:lstStyle/>
          <a:p>
            <a:pPr algn="r">
              <a:lnSpc>
                <a:spcPct val="140000"/>
              </a:lnSpc>
            </a:pPr>
            <a:r>
              <a:rPr lang="en-US" sz="700" i="1" noProof="1">
                <a:solidFill>
                  <a:schemeClr val="bg2">
                    <a:lumMod val="75000"/>
                  </a:schemeClr>
                </a:solidFill>
              </a:rPr>
              <a:t>Select and describe 2–6 of the most critical contextual factors for you to consider in the process of scaling and adapting your solution. Contextual factors can be defined at the society, community, group and individual levels.</a:t>
            </a:r>
          </a:p>
        </p:txBody>
      </p:sp>
      <p:grpSp>
        <p:nvGrpSpPr>
          <p:cNvPr id="4" name="Group 3">
            <a:extLst>
              <a:ext uri="{FF2B5EF4-FFF2-40B4-BE49-F238E27FC236}">
                <a16:creationId xmlns:a16="http://schemas.microsoft.com/office/drawing/2014/main" id="{249E9622-189D-FA2D-215A-FCB792064CAA}"/>
              </a:ext>
            </a:extLst>
          </p:cNvPr>
          <p:cNvGrpSpPr/>
          <p:nvPr/>
        </p:nvGrpSpPr>
        <p:grpSpPr>
          <a:xfrm>
            <a:off x="548198" y="422877"/>
            <a:ext cx="272074" cy="305850"/>
            <a:chOff x="600773" y="4165353"/>
            <a:chExt cx="451975" cy="508086"/>
          </a:xfrm>
          <a:solidFill>
            <a:schemeClr val="bg1"/>
          </a:solidFill>
        </p:grpSpPr>
        <p:grpSp>
          <p:nvGrpSpPr>
            <p:cNvPr id="5" name="Group 250">
              <a:extLst>
                <a:ext uri="{FF2B5EF4-FFF2-40B4-BE49-F238E27FC236}">
                  <a16:creationId xmlns:a16="http://schemas.microsoft.com/office/drawing/2014/main" id="{B65BA116-3B12-8D5F-C0B7-D0973DEF1E72}"/>
                </a:ext>
              </a:extLst>
            </p:cNvPr>
            <p:cNvGrpSpPr/>
            <p:nvPr/>
          </p:nvGrpSpPr>
          <p:grpSpPr>
            <a:xfrm>
              <a:off x="600773" y="4165353"/>
              <a:ext cx="451975" cy="508086"/>
              <a:chOff x="1544792" y="4319891"/>
              <a:chExt cx="451975" cy="508086"/>
            </a:xfrm>
            <a:grpFill/>
          </p:grpSpPr>
          <p:sp>
            <p:nvSpPr>
              <p:cNvPr id="40" name="Free Form 252">
                <a:extLst>
                  <a:ext uri="{FF2B5EF4-FFF2-40B4-BE49-F238E27FC236}">
                    <a16:creationId xmlns:a16="http://schemas.microsoft.com/office/drawing/2014/main" id="{CE018DD6-0A8C-DEFE-2444-DD48C499555D}"/>
                  </a:ext>
                </a:extLst>
              </p:cNvPr>
              <p:cNvSpPr/>
              <p:nvPr/>
            </p:nvSpPr>
            <p:spPr>
              <a:xfrm>
                <a:off x="1806939" y="4376937"/>
                <a:ext cx="117493" cy="67842"/>
              </a:xfrm>
              <a:custGeom>
                <a:avLst/>
                <a:gdLst/>
                <a:ahLst/>
                <a:cxnLst/>
                <a:rect l="0" t="0" r="0" b="0"/>
                <a:pathLst>
                  <a:path w="117493" h="67841">
                    <a:moveTo>
                      <a:pt x="117493" y="67841"/>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1" name="Free Form 253">
                <a:extLst>
                  <a:ext uri="{FF2B5EF4-FFF2-40B4-BE49-F238E27FC236}">
                    <a16:creationId xmlns:a16="http://schemas.microsoft.com/office/drawing/2014/main" id="{1F36DFC3-C3E5-2A4B-21B0-2DD9D0423D70}"/>
                  </a:ext>
                </a:extLst>
              </p:cNvPr>
              <p:cNvSpPr/>
              <p:nvPr/>
            </p:nvSpPr>
            <p:spPr>
              <a:xfrm>
                <a:off x="1960600" y="4502991"/>
                <a:ext cx="0" cy="142198"/>
              </a:xfrm>
              <a:custGeom>
                <a:avLst/>
                <a:gdLst/>
                <a:ahLst/>
                <a:cxnLst/>
                <a:rect l="0" t="0" r="0" b="0"/>
                <a:pathLst>
                  <a:path h="142198">
                    <a:moveTo>
                      <a:pt x="0" y="142198"/>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2" name="Free Form 254">
                <a:extLst>
                  <a:ext uri="{FF2B5EF4-FFF2-40B4-BE49-F238E27FC236}">
                    <a16:creationId xmlns:a16="http://schemas.microsoft.com/office/drawing/2014/main" id="{1DA8BE66-2DDC-7A30-5280-AE5AD58760AD}"/>
                  </a:ext>
                </a:extLst>
              </p:cNvPr>
              <p:cNvSpPr/>
              <p:nvPr/>
            </p:nvSpPr>
            <p:spPr>
              <a:xfrm>
                <a:off x="1806948" y="4705719"/>
                <a:ext cx="117484" cy="67832"/>
              </a:xfrm>
              <a:custGeom>
                <a:avLst/>
                <a:gdLst/>
                <a:ahLst/>
                <a:cxnLst/>
                <a:rect l="0" t="0" r="0" b="0"/>
                <a:pathLst>
                  <a:path w="117484" h="67832">
                    <a:moveTo>
                      <a:pt x="0" y="67832"/>
                    </a:moveTo>
                    <a:lnTo>
                      <a:pt x="117484"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3" name="Free Form 255">
                <a:extLst>
                  <a:ext uri="{FF2B5EF4-FFF2-40B4-BE49-F238E27FC236}">
                    <a16:creationId xmlns:a16="http://schemas.microsoft.com/office/drawing/2014/main" id="{09E1A747-1543-6126-16A4-83F3EA8FF531}"/>
                  </a:ext>
                </a:extLst>
              </p:cNvPr>
              <p:cNvSpPr/>
              <p:nvPr/>
            </p:nvSpPr>
            <p:spPr>
              <a:xfrm>
                <a:off x="1617123" y="4705722"/>
                <a:ext cx="117493" cy="67842"/>
              </a:xfrm>
              <a:custGeom>
                <a:avLst/>
                <a:gdLst/>
                <a:ahLst/>
                <a:cxnLst/>
                <a:rect l="0" t="0" r="0" b="0"/>
                <a:pathLst>
                  <a:path w="117493" h="67841">
                    <a:moveTo>
                      <a:pt x="0" y="0"/>
                    </a:moveTo>
                    <a:lnTo>
                      <a:pt x="117493" y="67841"/>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4" name="Free Form 256">
                <a:extLst>
                  <a:ext uri="{FF2B5EF4-FFF2-40B4-BE49-F238E27FC236}">
                    <a16:creationId xmlns:a16="http://schemas.microsoft.com/office/drawing/2014/main" id="{6A8C2DAE-8FA3-7FB1-7513-BD6998707B22}"/>
                  </a:ext>
                </a:extLst>
              </p:cNvPr>
              <p:cNvSpPr/>
              <p:nvPr/>
            </p:nvSpPr>
            <p:spPr>
              <a:xfrm>
                <a:off x="1580955" y="4510376"/>
                <a:ext cx="0" cy="134809"/>
              </a:xfrm>
              <a:custGeom>
                <a:avLst/>
                <a:gdLst/>
                <a:ahLst/>
                <a:cxnLst/>
                <a:rect l="0" t="0" r="0" b="0"/>
                <a:pathLst>
                  <a:path h="134808">
                    <a:moveTo>
                      <a:pt x="0" y="0"/>
                    </a:moveTo>
                    <a:lnTo>
                      <a:pt x="0" y="134808"/>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6" name="Free Form 257">
                <a:extLst>
                  <a:ext uri="{FF2B5EF4-FFF2-40B4-BE49-F238E27FC236}">
                    <a16:creationId xmlns:a16="http://schemas.microsoft.com/office/drawing/2014/main" id="{7329AA09-DF69-3AE9-6C64-649483E423A8}"/>
                  </a:ext>
                </a:extLst>
              </p:cNvPr>
              <p:cNvSpPr/>
              <p:nvPr/>
            </p:nvSpPr>
            <p:spPr>
              <a:xfrm>
                <a:off x="1615817" y="4375564"/>
                <a:ext cx="121179" cy="69965"/>
              </a:xfrm>
              <a:custGeom>
                <a:avLst/>
                <a:gdLst/>
                <a:ahLst/>
                <a:cxnLst/>
                <a:rect l="0" t="0" r="0" b="0"/>
                <a:pathLst>
                  <a:path w="121179" h="69965">
                    <a:moveTo>
                      <a:pt x="121179" y="0"/>
                    </a:moveTo>
                    <a:lnTo>
                      <a:pt x="0" y="69965"/>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7" name="Free Form 258">
                <a:extLst>
                  <a:ext uri="{FF2B5EF4-FFF2-40B4-BE49-F238E27FC236}">
                    <a16:creationId xmlns:a16="http://schemas.microsoft.com/office/drawing/2014/main" id="{13F10D65-21B8-27A9-D3A4-827E08A923BA}"/>
                  </a:ext>
                </a:extLst>
              </p:cNvPr>
              <p:cNvSpPr/>
              <p:nvPr/>
            </p:nvSpPr>
            <p:spPr>
              <a:xfrm>
                <a:off x="1734612" y="4319891"/>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49" name="Free Form 259">
                <a:extLst>
                  <a:ext uri="{FF2B5EF4-FFF2-40B4-BE49-F238E27FC236}">
                    <a16:creationId xmlns:a16="http://schemas.microsoft.com/office/drawing/2014/main" id="{4F83481C-4211-C3D7-522C-72D5D8F44DEE}"/>
                  </a:ext>
                </a:extLst>
              </p:cNvPr>
              <p:cNvSpPr/>
              <p:nvPr/>
            </p:nvSpPr>
            <p:spPr>
              <a:xfrm>
                <a:off x="1734617" y="4755646"/>
                <a:ext cx="72331" cy="72331"/>
              </a:xfrm>
              <a:custGeom>
                <a:avLst/>
                <a:gdLst/>
                <a:ahLst/>
                <a:cxnLst/>
                <a:rect l="0" t="0" r="0" b="0"/>
                <a:pathLst>
                  <a:path w="72330" h="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0" name="Free Form 260">
                <a:extLst>
                  <a:ext uri="{FF2B5EF4-FFF2-40B4-BE49-F238E27FC236}">
                    <a16:creationId xmlns:a16="http://schemas.microsoft.com/office/drawing/2014/main" id="{08A2EC3F-D128-4053-28CD-E2CDE384BF3F}"/>
                  </a:ext>
                </a:extLst>
              </p:cNvPr>
              <p:cNvSpPr/>
              <p:nvPr/>
            </p:nvSpPr>
            <p:spPr>
              <a:xfrm>
                <a:off x="1924436"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1" name="Free Form 261">
                <a:extLst>
                  <a:ext uri="{FF2B5EF4-FFF2-40B4-BE49-F238E27FC236}">
                    <a16:creationId xmlns:a16="http://schemas.microsoft.com/office/drawing/2014/main" id="{95AA6863-4EF6-BC24-3030-AFA6CC076E57}"/>
                  </a:ext>
                </a:extLst>
              </p:cNvPr>
              <p:cNvSpPr/>
              <p:nvPr/>
            </p:nvSpPr>
            <p:spPr>
              <a:xfrm>
                <a:off x="1924436"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2" name="Free Form 262">
                <a:extLst>
                  <a:ext uri="{FF2B5EF4-FFF2-40B4-BE49-F238E27FC236}">
                    <a16:creationId xmlns:a16="http://schemas.microsoft.com/office/drawing/2014/main" id="{1F3A74BB-F192-7948-DFD7-1718F8B77855}"/>
                  </a:ext>
                </a:extLst>
              </p:cNvPr>
              <p:cNvSpPr/>
              <p:nvPr/>
            </p:nvSpPr>
            <p:spPr>
              <a:xfrm>
                <a:off x="1544792"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3" name="Free Form 263">
                <a:extLst>
                  <a:ext uri="{FF2B5EF4-FFF2-40B4-BE49-F238E27FC236}">
                    <a16:creationId xmlns:a16="http://schemas.microsoft.com/office/drawing/2014/main" id="{DC14DFF9-DBAE-7C70-EE78-767330D3EE45}"/>
                  </a:ext>
                </a:extLst>
              </p:cNvPr>
              <p:cNvSpPr/>
              <p:nvPr/>
            </p:nvSpPr>
            <p:spPr>
              <a:xfrm>
                <a:off x="1544792"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grpSp>
        <p:grpSp>
          <p:nvGrpSpPr>
            <p:cNvPr id="35" name="Group 74">
              <a:extLst>
                <a:ext uri="{FF2B5EF4-FFF2-40B4-BE49-F238E27FC236}">
                  <a16:creationId xmlns:a16="http://schemas.microsoft.com/office/drawing/2014/main" id="{428EFA2B-5A04-CEAF-F135-4CD4E490B3D3}"/>
                </a:ext>
              </a:extLst>
            </p:cNvPr>
            <p:cNvGrpSpPr/>
            <p:nvPr/>
          </p:nvGrpSpPr>
          <p:grpSpPr>
            <a:xfrm>
              <a:off x="758055" y="4312255"/>
              <a:ext cx="148325" cy="192768"/>
              <a:chOff x="2819915" y="5995572"/>
              <a:chExt cx="275956" cy="358641"/>
            </a:xfrm>
            <a:grpFill/>
          </p:grpSpPr>
          <p:sp>
            <p:nvSpPr>
              <p:cNvPr id="37" name="Free Form 75">
                <a:extLst>
                  <a:ext uri="{FF2B5EF4-FFF2-40B4-BE49-F238E27FC236}">
                    <a16:creationId xmlns:a16="http://schemas.microsoft.com/office/drawing/2014/main" id="{CB9CAA8B-AD28-DD9E-606B-54C1C33DBB17}"/>
                  </a:ext>
                </a:extLst>
              </p:cNvPr>
              <p:cNvSpPr/>
              <p:nvPr/>
            </p:nvSpPr>
            <p:spPr>
              <a:xfrm>
                <a:off x="2819915" y="6193131"/>
                <a:ext cx="275956" cy="161082"/>
              </a:xfrm>
              <a:custGeom>
                <a:avLst/>
                <a:gdLst/>
                <a:ahLst/>
                <a:cxnLst/>
                <a:rect l="0" t="0" r="0" b="0"/>
                <a:pathLst>
                  <a:path w="275956" h="161082">
                    <a:moveTo>
                      <a:pt x="275956" y="161082"/>
                    </a:moveTo>
                    <a:lnTo>
                      <a:pt x="275956" y="100432"/>
                    </a:lnTo>
                    <a:cubicBezTo>
                      <a:pt x="275956" y="60955"/>
                      <a:pt x="239134" y="1524"/>
                      <a:pt x="193471" y="1181"/>
                    </a:cubicBezTo>
                    <a:cubicBezTo>
                      <a:pt x="155900" y="13095"/>
                      <a:pt x="119332" y="13578"/>
                      <a:pt x="83932" y="355"/>
                    </a:cubicBezTo>
                    <a:cubicBezTo>
                      <a:pt x="37698" y="0"/>
                      <a:pt x="0" y="59634"/>
                      <a:pt x="0" y="99606"/>
                    </a:cubicBezTo>
                    <a:lnTo>
                      <a:pt x="0" y="161082"/>
                    </a:lnTo>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sp>
            <p:nvSpPr>
              <p:cNvPr id="38" name="Free Form 76">
                <a:extLst>
                  <a:ext uri="{FF2B5EF4-FFF2-40B4-BE49-F238E27FC236}">
                    <a16:creationId xmlns:a16="http://schemas.microsoft.com/office/drawing/2014/main" id="{AB395949-8552-4E2E-0B53-B510D2BC6D41}"/>
                  </a:ext>
                </a:extLst>
              </p:cNvPr>
              <p:cNvSpPr/>
              <p:nvPr/>
            </p:nvSpPr>
            <p:spPr>
              <a:xfrm>
                <a:off x="2879797" y="5995572"/>
                <a:ext cx="156192" cy="156192"/>
              </a:xfrm>
              <a:custGeom>
                <a:avLst/>
                <a:gdLst/>
                <a:ahLst/>
                <a:cxnLst/>
                <a:rect l="0" t="0" r="0" b="0"/>
                <a:pathLst>
                  <a:path w="156192" h="156192">
                    <a:moveTo>
                      <a:pt x="156192" y="78089"/>
                    </a:moveTo>
                    <a:cubicBezTo>
                      <a:pt x="156192" y="34954"/>
                      <a:pt x="121237" y="0"/>
                      <a:pt x="78089" y="0"/>
                    </a:cubicBezTo>
                    <a:cubicBezTo>
                      <a:pt x="34954" y="0"/>
                      <a:pt x="0" y="34954"/>
                      <a:pt x="0" y="78089"/>
                    </a:cubicBezTo>
                    <a:cubicBezTo>
                      <a:pt x="0" y="121224"/>
                      <a:pt x="34954" y="156192"/>
                      <a:pt x="78089" y="156192"/>
                    </a:cubicBezTo>
                    <a:cubicBezTo>
                      <a:pt x="121237" y="156192"/>
                      <a:pt x="156192" y="121224"/>
                      <a:pt x="156192" y="78089"/>
                    </a:cubicBezTo>
                    <a:close/>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grpSp>
      </p:grpSp>
      <p:sp>
        <p:nvSpPr>
          <p:cNvPr id="3" name="Rounded Rectangle 2">
            <a:extLst>
              <a:ext uri="{FF2B5EF4-FFF2-40B4-BE49-F238E27FC236}">
                <a16:creationId xmlns:a16="http://schemas.microsoft.com/office/drawing/2014/main" id="{196EC277-EECC-8404-5898-F4D8742CB5C9}"/>
              </a:ext>
            </a:extLst>
          </p:cNvPr>
          <p:cNvSpPr/>
          <p:nvPr/>
        </p:nvSpPr>
        <p:spPr>
          <a:xfrm>
            <a:off x="361058" y="352045"/>
            <a:ext cx="2331309"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Rounded Rectangle 5">
            <a:extLst>
              <a:ext uri="{FF2B5EF4-FFF2-40B4-BE49-F238E27FC236}">
                <a16:creationId xmlns:a16="http://schemas.microsoft.com/office/drawing/2014/main" id="{36569DED-3663-458A-91C0-48F99CAE3A03}"/>
              </a:ext>
            </a:extLst>
          </p:cNvPr>
          <p:cNvSpPr/>
          <p:nvPr/>
        </p:nvSpPr>
        <p:spPr>
          <a:xfrm>
            <a:off x="2743505" y="352045"/>
            <a:ext cx="900648"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9AE075F0-DFD8-9609-697D-499C49956692}"/>
              </a:ext>
            </a:extLst>
          </p:cNvPr>
          <p:cNvSpPr/>
          <p:nvPr/>
        </p:nvSpPr>
        <p:spPr>
          <a:xfrm>
            <a:off x="3695290" y="352045"/>
            <a:ext cx="7948511"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43548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ECC6-90ED-F1D8-C4F3-705CDE4BE920}"/>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37B21011-8BE2-A93E-C013-29028014BCB8}"/>
              </a:ext>
            </a:extLst>
          </p:cNvPr>
          <p:cNvGraphicFramePr>
            <a:graphicFrameLocks noGrp="1"/>
          </p:cNvGraphicFramePr>
          <p:nvPr>
            <p:custDataLst>
              <p:tags r:id="rId1"/>
            </p:custDataLst>
          </p:nvPr>
        </p:nvGraphicFramePr>
        <p:xfrm>
          <a:off x="374506" y="360844"/>
          <a:ext cx="11442987" cy="5921354"/>
        </p:xfrm>
        <a:graphic>
          <a:graphicData uri="http://schemas.openxmlformats.org/drawingml/2006/table">
            <a:tbl>
              <a:tblPr firstRow="1" firstCol="1" bandRow="1">
                <a:tableStyleId>{5940675A-B579-460E-94D1-54222C63F5DA}</a:tableStyleId>
              </a:tblPr>
              <a:tblGrid>
                <a:gridCol w="2401853">
                  <a:extLst>
                    <a:ext uri="{9D8B030D-6E8A-4147-A177-3AD203B41FA5}">
                      <a16:colId xmlns:a16="http://schemas.microsoft.com/office/drawing/2014/main" val="454785781"/>
                    </a:ext>
                  </a:extLst>
                </a:gridCol>
                <a:gridCol w="882252">
                  <a:extLst>
                    <a:ext uri="{9D8B030D-6E8A-4147-A177-3AD203B41FA5}">
                      <a16:colId xmlns:a16="http://schemas.microsoft.com/office/drawing/2014/main" val="350827161"/>
                    </a:ext>
                  </a:extLst>
                </a:gridCol>
                <a:gridCol w="831630">
                  <a:extLst>
                    <a:ext uri="{9D8B030D-6E8A-4147-A177-3AD203B41FA5}">
                      <a16:colId xmlns:a16="http://schemas.microsoft.com/office/drawing/2014/main" val="1771176091"/>
                    </a:ext>
                  </a:extLst>
                </a:gridCol>
                <a:gridCol w="7327252">
                  <a:extLst>
                    <a:ext uri="{9D8B030D-6E8A-4147-A177-3AD203B41FA5}">
                      <a16:colId xmlns:a16="http://schemas.microsoft.com/office/drawing/2014/main" val="1598290836"/>
                    </a:ext>
                  </a:extLst>
                </a:gridCol>
              </a:tblGrid>
              <a:tr h="473946">
                <a:tc>
                  <a:txBody>
                    <a:bodyPr/>
                    <a:lstStyle/>
                    <a:p>
                      <a:pPr algn="l">
                        <a:lnSpc>
                          <a:spcPct val="100000"/>
                        </a:lnSpc>
                        <a:spcAft>
                          <a:spcPts val="0"/>
                        </a:spcAft>
                      </a:pPr>
                      <a:r>
                        <a:rPr lang="en-US" sz="900" b="1" noProof="1">
                          <a:solidFill>
                            <a:schemeClr val="tx1"/>
                          </a:solidFill>
                          <a:effectLst/>
                          <a:latin typeface="+mj-lt"/>
                        </a:rPr>
                        <a:t>                 Contextual factors </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4572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00000"/>
                        </a:lnSpc>
                        <a:spcAft>
                          <a:spcPts val="800"/>
                        </a:spcAft>
                      </a:pPr>
                      <a:r>
                        <a:rPr lang="en-US" sz="900" b="1" noProof="1">
                          <a:solidFill>
                            <a:schemeClr val="tx1"/>
                          </a:solidFill>
                          <a:effectLst/>
                          <a:latin typeface="+mj-lt"/>
                        </a:rPr>
                        <a:t>Existing solution</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1" noProof="1">
                          <a:solidFill>
                            <a:schemeClr val="tx1"/>
                          </a:solidFill>
                          <a:effectLst/>
                          <a:latin typeface="+mj-lt"/>
                        </a:rPr>
                        <a:t>Our new solution</a:t>
                      </a:r>
                      <a:endParaRPr lang="en-US" sz="900" b="1" noProof="1">
                        <a:solidFill>
                          <a:schemeClr val="tx1"/>
                        </a:solidFill>
                        <a:effectLst/>
                        <a:latin typeface="+mj-lt"/>
                        <a:ea typeface="Calibri" panose="020F0502020204030204" pitchFamily="34" charset="0"/>
                        <a:cs typeface="Arial" panose="020B0604020202020204" pitchFamily="34" charset="0"/>
                      </a:endParaRP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00000"/>
                        </a:lnSpc>
                        <a:spcAft>
                          <a:spcPts val="0"/>
                        </a:spcAft>
                      </a:pPr>
                      <a:r>
                        <a:rPr lang="en-US" sz="900" b="1" noProof="1">
                          <a:solidFill>
                            <a:schemeClr val="tx1"/>
                          </a:solidFill>
                          <a:effectLst/>
                          <a:latin typeface="+mj-lt"/>
                          <a:ea typeface="Calibri" panose="020F0502020204030204" pitchFamily="34" charset="0"/>
                          <a:cs typeface="Arial"/>
                        </a:rPr>
                        <a:t>Define and specify the factor and how it is relevant</a:t>
                      </a:r>
                    </a:p>
                  </a:txBody>
                  <a:tcPr marL="13716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784773790"/>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kern="1200" noProof="1">
                          <a:solidFill>
                            <a:schemeClr val="tx1"/>
                          </a:solidFill>
                          <a:latin typeface="+mn-lt"/>
                          <a:ea typeface="+mn-ea"/>
                          <a:cs typeface="+mn-cs"/>
                        </a:rPr>
                        <a:t>Religious, traditional and cultural practices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1495003"/>
                  </a:ext>
                </a:extLst>
              </a:tr>
              <a:tr h="291198">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Financial situation and purchasing power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06505925"/>
                  </a:ext>
                </a:extLst>
              </a:tr>
              <a:tr h="396960">
                <a:tc>
                  <a:txBody>
                    <a:bodyPr/>
                    <a:lstStyle/>
                    <a:p>
                      <a:pPr>
                        <a:lnSpc>
                          <a:spcPct val="100000"/>
                        </a:lnSpc>
                        <a:spcAft>
                          <a:spcPts val="800"/>
                        </a:spcAft>
                      </a:pPr>
                      <a:r>
                        <a:rPr lang="en-US" sz="900" b="0" noProof="1">
                          <a:solidFill>
                            <a:schemeClr val="tx1"/>
                          </a:solidFill>
                          <a:effectLst/>
                          <a:latin typeface="+mn-lt"/>
                          <a:ea typeface="Calibri" panose="020F0502020204030204" pitchFamily="34" charset="0"/>
                          <a:cs typeface="Arial" panose="020B0604020202020204" pitchFamily="34" charset="0"/>
                        </a:rPr>
                        <a:t>Availability of skills (operations/support/upgrades)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895258725"/>
                  </a:ext>
                </a:extLst>
              </a:tr>
              <a:tr h="291198">
                <a:tc>
                  <a:txBody>
                    <a:bodyPr/>
                    <a:lstStyle/>
                    <a:p>
                      <a:pPr>
                        <a:lnSpc>
                          <a:spcPct val="100000"/>
                        </a:lnSpc>
                        <a:spcAft>
                          <a:spcPts val="800"/>
                        </a:spcAft>
                      </a:pPr>
                      <a:r>
                        <a:rPr lang="en-US" sz="900" b="0" noProof="1">
                          <a:solidFill>
                            <a:schemeClr val="tx1"/>
                          </a:solidFill>
                          <a:effectLst/>
                          <a:latin typeface="+mn-lt"/>
                        </a:rPr>
                        <a:t>Gender dimensions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300513607"/>
                  </a:ext>
                </a:extLst>
              </a:tr>
              <a:tr h="291198">
                <a:tc>
                  <a:txBody>
                    <a:bodyPr/>
                    <a:lstStyle/>
                    <a:p>
                      <a:pPr marL="0" marR="0" lvl="0" indent="0" algn="l" defTabSz="914318" rtl="0" eaLnBrk="1" fontAlgn="auto" latinLnBrk="0" hangingPunct="1">
                        <a:lnSpc>
                          <a:spcPct val="100000"/>
                        </a:lnSpc>
                        <a:spcBef>
                          <a:spcPts val="0"/>
                        </a:spcBef>
                        <a:spcAft>
                          <a:spcPts val="800"/>
                        </a:spcAft>
                        <a:buClrTx/>
                        <a:buSzTx/>
                        <a:buFontTx/>
                        <a:buNone/>
                        <a:tabLst/>
                        <a:defRPr/>
                      </a:pPr>
                      <a:r>
                        <a:rPr lang="en-US" sz="900" b="0" noProof="1">
                          <a:solidFill>
                            <a:schemeClr val="tx1"/>
                          </a:solidFill>
                        </a:rPr>
                        <a:t>Technological maturity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982512037"/>
                  </a:ext>
                </a:extLst>
              </a:tr>
              <a:tr h="291198">
                <a:tc>
                  <a:txBody>
                    <a:bodyPr/>
                    <a:lstStyle/>
                    <a:p>
                      <a:pPr>
                        <a:lnSpc>
                          <a:spcPct val="100000"/>
                        </a:lnSpc>
                        <a:spcAft>
                          <a:spcPts val="800"/>
                        </a:spcAft>
                      </a:pPr>
                      <a:r>
                        <a:rPr lang="en-US" sz="900" b="0" noProof="1">
                          <a:solidFill>
                            <a:schemeClr val="tx1"/>
                          </a:solidFill>
                          <a:effectLst/>
                          <a:latin typeface="+mn-lt"/>
                        </a:rPr>
                        <a:t>Climate and natural resources</a:t>
                      </a:r>
                      <a:endParaRPr lang="en-US" sz="900" b="0" noProof="1">
                        <a:solidFill>
                          <a:schemeClr val="tx1"/>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618595270"/>
                  </a:ext>
                </a:extLst>
              </a:tr>
              <a:tr h="293794">
                <a:tc>
                  <a:txBody>
                    <a:bodyPr/>
                    <a:lstStyle/>
                    <a:p>
                      <a:pPr>
                        <a:lnSpc>
                          <a:spcPct val="100000"/>
                        </a:lnSpc>
                      </a:pPr>
                      <a:r>
                        <a:rPr lang="en-US" sz="900" b="0" kern="1200" noProof="1">
                          <a:solidFill>
                            <a:schemeClr val="tx1"/>
                          </a:solidFill>
                          <a:effectLst/>
                          <a:latin typeface="+mn-lt"/>
                          <a:ea typeface="+mn-ea"/>
                          <a:cs typeface="+mn-cs"/>
                        </a:rPr>
                        <a:t>Life situation or living conditions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902579535"/>
                  </a:ext>
                </a:extLst>
              </a:tr>
              <a:tr h="293794">
                <a:tc>
                  <a:txBody>
                    <a:bodyPr/>
                    <a:lstStyle/>
                    <a:p>
                      <a:pPr>
                        <a:lnSpc>
                          <a:spcPct val="100000"/>
                        </a:lnSpc>
                      </a:pPr>
                      <a:r>
                        <a:rPr lang="en-US" sz="900" b="0" noProof="1">
                          <a:solidFill>
                            <a:schemeClr val="tx1"/>
                          </a:solidFill>
                        </a:rPr>
                        <a:t>Digital literacy &amp; access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marL="0" marR="0" lvl="0" indent="0" algn="l" defTabSz="914318"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1">
                        <a:ln>
                          <a:noFill/>
                        </a:ln>
                        <a:solidFill>
                          <a:srgbClr val="464E8E"/>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77552784"/>
                  </a:ext>
                </a:extLst>
              </a:tr>
              <a:tr h="553352">
                <a:tc>
                  <a:txBody>
                    <a:bodyPr/>
                    <a:lstStyle/>
                    <a:p>
                      <a:pPr>
                        <a:lnSpc>
                          <a:spcPct val="100000"/>
                        </a:lnSpc>
                      </a:pPr>
                      <a:r>
                        <a:rPr lang="en-US" sz="900" b="0" noProof="1">
                          <a:solidFill>
                            <a:schemeClr val="tx1"/>
                          </a:solidFill>
                        </a:rPr>
                        <a:t>Market availability of (infrastructure, skills, resources, access to services, supply chains)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2009458922"/>
                  </a:ext>
                </a:extLst>
              </a:tr>
              <a:tr h="396960">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Social organisation, hierarchy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51999225"/>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Local organisation and power relations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524847654"/>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Level of trust in society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2680480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Trust in provider</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978886327"/>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noProof="1">
                          <a:solidFill>
                            <a:schemeClr val="tx1"/>
                          </a:solidFill>
                          <a:effectLst/>
                          <a:latin typeface="+mn-lt"/>
                          <a:ea typeface="Calibri" panose="020F0502020204030204" pitchFamily="34" charset="0"/>
                          <a:cs typeface="Arial" panose="020B0604020202020204" pitchFamily="34" charset="0"/>
                        </a:rPr>
                        <a:t>Risk aversion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1663996089"/>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3396618576"/>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872403750"/>
                  </a:ext>
                </a:extLst>
              </a:tr>
              <a:tr h="29379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0" i="1" noProof="1">
                          <a:solidFill>
                            <a:schemeClr val="tx1"/>
                          </a:solidFill>
                          <a:effectLst/>
                          <a:latin typeface="+mn-lt"/>
                          <a:ea typeface="Calibri" panose="020F0502020204030204" pitchFamily="34" charset="0"/>
                          <a:cs typeface="Arial" panose="020B0604020202020204" pitchFamily="34" charset="0"/>
                        </a:rPr>
                        <a:t>Add your own…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gn="ctr">
                        <a:lnSpc>
                          <a:spcPct val="107000"/>
                        </a:lnSpc>
                        <a:spcAft>
                          <a:spcPts val="0"/>
                        </a:spcAft>
                      </a:pPr>
                      <a:endParaRPr lang="en-US" sz="900" b="0" i="0" noProof="1">
                        <a:solidFill>
                          <a:srgbClr val="464E8E"/>
                        </a:solidFill>
                        <a:effectLst/>
                        <a:latin typeface="+mn-lt"/>
                        <a:ea typeface="Calibri" panose="020F0502020204030204" pitchFamily="34" charset="0"/>
                        <a:cs typeface="Arial" panose="020B060402020202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tc>
                  <a:txBody>
                    <a:bodyPr/>
                    <a:lstStyle/>
                    <a:p>
                      <a:pPr>
                        <a:lnSpc>
                          <a:spcPct val="107000"/>
                        </a:lnSpc>
                        <a:spcAft>
                          <a:spcPts val="0"/>
                        </a:spcAft>
                      </a:pPr>
                      <a:endParaRPr lang="en-US" sz="900" b="0" i="0" noProof="1">
                        <a:solidFill>
                          <a:srgbClr val="464E8E"/>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2000"/>
                      </a:schemeClr>
                    </a:solidFill>
                  </a:tcPr>
                </a:tc>
                <a:extLst>
                  <a:ext uri="{0D108BD9-81ED-4DB2-BD59-A6C34878D82A}">
                    <a16:rowId xmlns:a16="http://schemas.microsoft.com/office/drawing/2014/main" val="597343916"/>
                  </a:ext>
                </a:extLst>
              </a:tr>
            </a:tbl>
          </a:graphicData>
        </a:graphic>
      </p:graphicFrame>
      <p:sp>
        <p:nvSpPr>
          <p:cNvPr id="20" name="Free Form 3" hidden="1">
            <a:extLst>
              <a:ext uri="{FF2B5EF4-FFF2-40B4-BE49-F238E27FC236}">
                <a16:creationId xmlns:a16="http://schemas.microsoft.com/office/drawing/2014/main" id="{7CE545AA-FEA8-53F8-D6C1-CF4E10F824B0}"/>
              </a:ext>
            </a:extLst>
          </p:cNvPr>
          <p:cNvSpPr/>
          <p:nvPr>
            <p:custDataLst>
              <p:tags r:id="rId2"/>
            </p:custDataLst>
          </p:nvPr>
        </p:nvSpPr>
        <p:spPr>
          <a:xfrm>
            <a:off x="7750211" y="12939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22" name="Free Form 3" hidden="1">
            <a:extLst>
              <a:ext uri="{FF2B5EF4-FFF2-40B4-BE49-F238E27FC236}">
                <a16:creationId xmlns:a16="http://schemas.microsoft.com/office/drawing/2014/main" id="{298CC6F2-CA4C-AE07-71B6-09045B02D594}"/>
              </a:ext>
            </a:extLst>
          </p:cNvPr>
          <p:cNvSpPr/>
          <p:nvPr>
            <p:custDataLst>
              <p:tags r:id="rId3"/>
            </p:custDataLst>
          </p:nvPr>
        </p:nvSpPr>
        <p:spPr>
          <a:xfrm>
            <a:off x="7750211" y="162429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3" name="Free Form 3" hidden="1">
            <a:extLst>
              <a:ext uri="{FF2B5EF4-FFF2-40B4-BE49-F238E27FC236}">
                <a16:creationId xmlns:a16="http://schemas.microsoft.com/office/drawing/2014/main" id="{36F7FF10-E015-FE88-4909-E813CC6809B9}"/>
              </a:ext>
            </a:extLst>
          </p:cNvPr>
          <p:cNvSpPr/>
          <p:nvPr>
            <p:custDataLst>
              <p:tags r:id="rId4"/>
            </p:custDataLst>
          </p:nvPr>
        </p:nvSpPr>
        <p:spPr>
          <a:xfrm>
            <a:off x="7750211" y="2284942"/>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20EDED"/>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6" name="Free Form 3" hidden="1">
            <a:extLst>
              <a:ext uri="{FF2B5EF4-FFF2-40B4-BE49-F238E27FC236}">
                <a16:creationId xmlns:a16="http://schemas.microsoft.com/office/drawing/2014/main" id="{09F34F67-8D4D-0689-2A4A-00193E2F55FC}"/>
              </a:ext>
            </a:extLst>
          </p:cNvPr>
          <p:cNvSpPr/>
          <p:nvPr>
            <p:custDataLst>
              <p:tags r:id="rId5"/>
            </p:custDataLst>
          </p:nvPr>
        </p:nvSpPr>
        <p:spPr>
          <a:xfrm>
            <a:off x="7750211" y="26152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9" name="Free Form 3" hidden="1">
            <a:extLst>
              <a:ext uri="{FF2B5EF4-FFF2-40B4-BE49-F238E27FC236}">
                <a16:creationId xmlns:a16="http://schemas.microsoft.com/office/drawing/2014/main" id="{2BB8F95E-95EB-1854-0A87-5C1C0555B6F2}"/>
              </a:ext>
            </a:extLst>
          </p:cNvPr>
          <p:cNvSpPr/>
          <p:nvPr>
            <p:custDataLst>
              <p:tags r:id="rId6"/>
            </p:custDataLst>
          </p:nvPr>
        </p:nvSpPr>
        <p:spPr>
          <a:xfrm>
            <a:off x="7750211" y="2945590"/>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5" name="Free Form 3" hidden="1">
            <a:extLst>
              <a:ext uri="{FF2B5EF4-FFF2-40B4-BE49-F238E27FC236}">
                <a16:creationId xmlns:a16="http://schemas.microsoft.com/office/drawing/2014/main" id="{6F69459B-8494-00B4-E776-27093DEB7799}"/>
              </a:ext>
            </a:extLst>
          </p:cNvPr>
          <p:cNvSpPr/>
          <p:nvPr>
            <p:custDataLst>
              <p:tags r:id="rId7"/>
            </p:custDataLst>
          </p:nvPr>
        </p:nvSpPr>
        <p:spPr>
          <a:xfrm>
            <a:off x="7750211" y="4037986"/>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chemeClr val="accent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48" name="Free Form 3" hidden="1">
            <a:extLst>
              <a:ext uri="{FF2B5EF4-FFF2-40B4-BE49-F238E27FC236}">
                <a16:creationId xmlns:a16="http://schemas.microsoft.com/office/drawing/2014/main" id="{E6BCF196-9AD5-3142-4EF1-353CB15211F5}"/>
              </a:ext>
            </a:extLst>
          </p:cNvPr>
          <p:cNvSpPr/>
          <p:nvPr>
            <p:custDataLst>
              <p:tags r:id="rId8"/>
            </p:custDataLst>
          </p:nvPr>
        </p:nvSpPr>
        <p:spPr>
          <a:xfrm>
            <a:off x="7750211" y="4626867"/>
            <a:ext cx="229843" cy="214732"/>
          </a:xfrm>
          <a:custGeom>
            <a:avLst/>
            <a:gdLst/>
            <a:ahLst/>
            <a:cxnLst/>
            <a:rect l="0" t="0" r="0" b="0"/>
            <a:pathLst>
              <a:path w="564453" h="537445">
                <a:moveTo>
                  <a:pt x="504267" y="12888"/>
                </a:moveTo>
                <a:cubicBezTo>
                  <a:pt x="548016" y="0"/>
                  <a:pt x="564453" y="48701"/>
                  <a:pt x="527858" y="93508"/>
                </a:cubicBezTo>
                <a:cubicBezTo>
                  <a:pt x="438143" y="203366"/>
                  <a:pt x="371904" y="323419"/>
                  <a:pt x="302986" y="446905"/>
                </a:cubicBezTo>
                <a:cubicBezTo>
                  <a:pt x="271459" y="503413"/>
                  <a:pt x="225190" y="537445"/>
                  <a:pt x="174026" y="479011"/>
                </a:cubicBezTo>
                <a:cubicBezTo>
                  <a:pt x="159689" y="462618"/>
                  <a:pt x="147945" y="444023"/>
                  <a:pt x="132811" y="428339"/>
                </a:cubicBezTo>
                <a:cubicBezTo>
                  <a:pt x="101777" y="396175"/>
                  <a:pt x="63589" y="359899"/>
                  <a:pt x="22808" y="340667"/>
                </a:cubicBezTo>
                <a:cubicBezTo>
                  <a:pt x="17913" y="338350"/>
                  <a:pt x="12787" y="336221"/>
                  <a:pt x="8906" y="332456"/>
                </a:cubicBezTo>
                <a:cubicBezTo>
                  <a:pt x="0" y="323868"/>
                  <a:pt x="738" y="304593"/>
                  <a:pt x="9340" y="295962"/>
                </a:cubicBezTo>
                <a:cubicBezTo>
                  <a:pt x="18333" y="286954"/>
                  <a:pt x="37377" y="288041"/>
                  <a:pt x="48759" y="288938"/>
                </a:cubicBezTo>
                <a:cubicBezTo>
                  <a:pt x="77245" y="291198"/>
                  <a:pt x="94029" y="295991"/>
                  <a:pt x="133260" y="310067"/>
                </a:cubicBezTo>
                <a:cubicBezTo>
                  <a:pt x="144730" y="314180"/>
                  <a:pt x="184381" y="333919"/>
                  <a:pt x="203873" y="356568"/>
                </a:cubicBezTo>
                <a:cubicBezTo>
                  <a:pt x="221859" y="317163"/>
                  <a:pt x="280380" y="229462"/>
                  <a:pt x="332572" y="165250"/>
                </a:cubicBezTo>
                <a:cubicBezTo>
                  <a:pt x="374236" y="113985"/>
                  <a:pt x="422286" y="67716"/>
                  <a:pt x="475304" y="28268"/>
                </a:cubicBezTo>
                <a:cubicBezTo>
                  <a:pt x="485890" y="20404"/>
                  <a:pt x="495607" y="15437"/>
                  <a:pt x="504267" y="12888"/>
                </a:cubicBezTo>
                <a:close/>
              </a:path>
            </a:pathLst>
          </a:custGeom>
          <a:solidFill>
            <a:srgbClr val="0172E3"/>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450" b="0" i="0" u="none" strike="noStrike" kern="1200" cap="none" spc="0" normalizeH="0" baseline="0" noProof="1">
              <a:ln>
                <a:noFill/>
              </a:ln>
              <a:solidFill>
                <a:srgbClr val="282B3B"/>
              </a:solidFill>
              <a:effectLst/>
              <a:uLnTx/>
              <a:uFillTx/>
              <a:latin typeface="Lato" panose="020F0502020204030203" pitchFamily="34" charset="77"/>
              <a:ea typeface="+mn-ea"/>
              <a:cs typeface="+mn-cs"/>
            </a:endParaRPr>
          </a:p>
        </p:txBody>
      </p:sp>
      <p:sp>
        <p:nvSpPr>
          <p:cNvPr id="30" name="Footer Placeholder 29">
            <a:extLst>
              <a:ext uri="{FF2B5EF4-FFF2-40B4-BE49-F238E27FC236}">
                <a16:creationId xmlns:a16="http://schemas.microsoft.com/office/drawing/2014/main" id="{440BE699-EC8B-CBBB-4810-3727F8EEE3BC}"/>
              </a:ext>
            </a:extLst>
          </p:cNvPr>
          <p:cNvSpPr>
            <a:spLocks noGrp="1"/>
          </p:cNvSpPr>
          <p:nvPr>
            <p:ph type="ftr" sz="quarter" idx="12"/>
          </p:nvPr>
        </p:nvSpPr>
        <p:spPr/>
        <p:txBody>
          <a:bodyPr/>
          <a:lstStyle/>
          <a:p>
            <a:r>
              <a:rPr lang="en-US" sz="900" noProof="1"/>
              <a:t>Tool: Map contextual factors – comparison of two solutions</a:t>
            </a:r>
          </a:p>
        </p:txBody>
      </p:sp>
      <p:sp>
        <p:nvSpPr>
          <p:cNvPr id="26" name="Text Placeholder 25">
            <a:extLst>
              <a:ext uri="{FF2B5EF4-FFF2-40B4-BE49-F238E27FC236}">
                <a16:creationId xmlns:a16="http://schemas.microsoft.com/office/drawing/2014/main" id="{D02CC768-A24E-F4CF-F1B4-A73AF8002BFC}"/>
              </a:ext>
            </a:extLst>
          </p:cNvPr>
          <p:cNvSpPr>
            <a:spLocks noGrp="1"/>
          </p:cNvSpPr>
          <p:nvPr>
            <p:ph type="body" sz="quarter" idx="4294967295"/>
          </p:nvPr>
        </p:nvSpPr>
        <p:spPr>
          <a:xfrm>
            <a:off x="3323895" y="155871"/>
            <a:ext cx="8422111" cy="139964"/>
          </a:xfrm>
        </p:spPr>
        <p:txBody>
          <a:bodyPr>
            <a:normAutofit/>
          </a:bodyPr>
          <a:lstStyle/>
          <a:p>
            <a:pPr algn="r">
              <a:lnSpc>
                <a:spcPct val="140000"/>
              </a:lnSpc>
            </a:pPr>
            <a:r>
              <a:rPr lang="en-US" sz="700" i="1" noProof="1">
                <a:solidFill>
                  <a:schemeClr val="bg2">
                    <a:lumMod val="75000"/>
                  </a:schemeClr>
                </a:solidFill>
              </a:rPr>
              <a:t>Select and describe 2–6 of the most critical contextual factors for you to consider in the process of scaling and adapting your solution. Contextual factors can be defined at the society, community, group and individual levels.</a:t>
            </a:r>
          </a:p>
        </p:txBody>
      </p:sp>
      <p:grpSp>
        <p:nvGrpSpPr>
          <p:cNvPr id="4" name="Group 3">
            <a:extLst>
              <a:ext uri="{FF2B5EF4-FFF2-40B4-BE49-F238E27FC236}">
                <a16:creationId xmlns:a16="http://schemas.microsoft.com/office/drawing/2014/main" id="{B23294A0-40E5-3FEE-FC44-7B35822EF9B7}"/>
              </a:ext>
            </a:extLst>
          </p:cNvPr>
          <p:cNvGrpSpPr/>
          <p:nvPr/>
        </p:nvGrpSpPr>
        <p:grpSpPr>
          <a:xfrm>
            <a:off x="548198" y="422877"/>
            <a:ext cx="272074" cy="305850"/>
            <a:chOff x="600773" y="4165353"/>
            <a:chExt cx="451975" cy="508086"/>
          </a:xfrm>
          <a:solidFill>
            <a:schemeClr val="bg1"/>
          </a:solidFill>
        </p:grpSpPr>
        <p:grpSp>
          <p:nvGrpSpPr>
            <p:cNvPr id="5" name="Group 250">
              <a:extLst>
                <a:ext uri="{FF2B5EF4-FFF2-40B4-BE49-F238E27FC236}">
                  <a16:creationId xmlns:a16="http://schemas.microsoft.com/office/drawing/2014/main" id="{7870B5DE-D86E-6B56-F59E-3A346F471E1A}"/>
                </a:ext>
              </a:extLst>
            </p:cNvPr>
            <p:cNvGrpSpPr/>
            <p:nvPr/>
          </p:nvGrpSpPr>
          <p:grpSpPr>
            <a:xfrm>
              <a:off x="600773" y="4165353"/>
              <a:ext cx="451975" cy="508086"/>
              <a:chOff x="1544792" y="4319891"/>
              <a:chExt cx="451975" cy="508086"/>
            </a:xfrm>
            <a:grpFill/>
          </p:grpSpPr>
          <p:sp>
            <p:nvSpPr>
              <p:cNvPr id="40" name="Free Form 252">
                <a:extLst>
                  <a:ext uri="{FF2B5EF4-FFF2-40B4-BE49-F238E27FC236}">
                    <a16:creationId xmlns:a16="http://schemas.microsoft.com/office/drawing/2014/main" id="{082725EF-A2C1-74C1-3E2F-64BB8E99768C}"/>
                  </a:ext>
                </a:extLst>
              </p:cNvPr>
              <p:cNvSpPr/>
              <p:nvPr/>
            </p:nvSpPr>
            <p:spPr>
              <a:xfrm>
                <a:off x="1806939" y="4376937"/>
                <a:ext cx="117493" cy="67842"/>
              </a:xfrm>
              <a:custGeom>
                <a:avLst/>
                <a:gdLst/>
                <a:ahLst/>
                <a:cxnLst/>
                <a:rect l="0" t="0" r="0" b="0"/>
                <a:pathLst>
                  <a:path w="117493" h="67841">
                    <a:moveTo>
                      <a:pt x="117493" y="67841"/>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1" name="Free Form 253">
                <a:extLst>
                  <a:ext uri="{FF2B5EF4-FFF2-40B4-BE49-F238E27FC236}">
                    <a16:creationId xmlns:a16="http://schemas.microsoft.com/office/drawing/2014/main" id="{2F46183A-714A-7C77-401B-BD20093FB3DF}"/>
                  </a:ext>
                </a:extLst>
              </p:cNvPr>
              <p:cNvSpPr/>
              <p:nvPr/>
            </p:nvSpPr>
            <p:spPr>
              <a:xfrm>
                <a:off x="1960600" y="4502991"/>
                <a:ext cx="0" cy="142198"/>
              </a:xfrm>
              <a:custGeom>
                <a:avLst/>
                <a:gdLst/>
                <a:ahLst/>
                <a:cxnLst/>
                <a:rect l="0" t="0" r="0" b="0"/>
                <a:pathLst>
                  <a:path h="142198">
                    <a:moveTo>
                      <a:pt x="0" y="142198"/>
                    </a:moveTo>
                    <a:lnTo>
                      <a:pt x="0"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2" name="Free Form 254">
                <a:extLst>
                  <a:ext uri="{FF2B5EF4-FFF2-40B4-BE49-F238E27FC236}">
                    <a16:creationId xmlns:a16="http://schemas.microsoft.com/office/drawing/2014/main" id="{8F87ED38-2556-38EF-741C-105D83B65332}"/>
                  </a:ext>
                </a:extLst>
              </p:cNvPr>
              <p:cNvSpPr/>
              <p:nvPr/>
            </p:nvSpPr>
            <p:spPr>
              <a:xfrm>
                <a:off x="1806948" y="4705719"/>
                <a:ext cx="117484" cy="67832"/>
              </a:xfrm>
              <a:custGeom>
                <a:avLst/>
                <a:gdLst/>
                <a:ahLst/>
                <a:cxnLst/>
                <a:rect l="0" t="0" r="0" b="0"/>
                <a:pathLst>
                  <a:path w="117484" h="67832">
                    <a:moveTo>
                      <a:pt x="0" y="67832"/>
                    </a:moveTo>
                    <a:lnTo>
                      <a:pt x="117484" y="0"/>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3" name="Free Form 255">
                <a:extLst>
                  <a:ext uri="{FF2B5EF4-FFF2-40B4-BE49-F238E27FC236}">
                    <a16:creationId xmlns:a16="http://schemas.microsoft.com/office/drawing/2014/main" id="{179EE174-DE9F-466A-1BB1-6B6356A9B31D}"/>
                  </a:ext>
                </a:extLst>
              </p:cNvPr>
              <p:cNvSpPr/>
              <p:nvPr/>
            </p:nvSpPr>
            <p:spPr>
              <a:xfrm>
                <a:off x="1617123" y="4705722"/>
                <a:ext cx="117493" cy="67842"/>
              </a:xfrm>
              <a:custGeom>
                <a:avLst/>
                <a:gdLst/>
                <a:ahLst/>
                <a:cxnLst/>
                <a:rect l="0" t="0" r="0" b="0"/>
                <a:pathLst>
                  <a:path w="117493" h="67841">
                    <a:moveTo>
                      <a:pt x="0" y="0"/>
                    </a:moveTo>
                    <a:lnTo>
                      <a:pt x="117493" y="67841"/>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4" name="Free Form 256">
                <a:extLst>
                  <a:ext uri="{FF2B5EF4-FFF2-40B4-BE49-F238E27FC236}">
                    <a16:creationId xmlns:a16="http://schemas.microsoft.com/office/drawing/2014/main" id="{E26B7A6C-E7A5-4F2C-D629-793DB67599CA}"/>
                  </a:ext>
                </a:extLst>
              </p:cNvPr>
              <p:cNvSpPr/>
              <p:nvPr/>
            </p:nvSpPr>
            <p:spPr>
              <a:xfrm>
                <a:off x="1580955" y="4510376"/>
                <a:ext cx="0" cy="134809"/>
              </a:xfrm>
              <a:custGeom>
                <a:avLst/>
                <a:gdLst/>
                <a:ahLst/>
                <a:cxnLst/>
                <a:rect l="0" t="0" r="0" b="0"/>
                <a:pathLst>
                  <a:path h="134808">
                    <a:moveTo>
                      <a:pt x="0" y="0"/>
                    </a:moveTo>
                    <a:lnTo>
                      <a:pt x="0" y="134808"/>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6" name="Free Form 257">
                <a:extLst>
                  <a:ext uri="{FF2B5EF4-FFF2-40B4-BE49-F238E27FC236}">
                    <a16:creationId xmlns:a16="http://schemas.microsoft.com/office/drawing/2014/main" id="{2E9790D1-29E0-B9A3-A8A4-4FC2B93CBC44}"/>
                  </a:ext>
                </a:extLst>
              </p:cNvPr>
              <p:cNvSpPr/>
              <p:nvPr/>
            </p:nvSpPr>
            <p:spPr>
              <a:xfrm>
                <a:off x="1615817" y="4375564"/>
                <a:ext cx="121179" cy="69965"/>
              </a:xfrm>
              <a:custGeom>
                <a:avLst/>
                <a:gdLst/>
                <a:ahLst/>
                <a:cxnLst/>
                <a:rect l="0" t="0" r="0" b="0"/>
                <a:pathLst>
                  <a:path w="121179" h="69965">
                    <a:moveTo>
                      <a:pt x="121179" y="0"/>
                    </a:moveTo>
                    <a:lnTo>
                      <a:pt x="0" y="69965"/>
                    </a:lnTo>
                  </a:path>
                </a:pathLst>
              </a:custGeom>
              <a:grpFill/>
              <a:ln w="12700" cap="rnd" cmpd="sng">
                <a:solidFill>
                  <a:schemeClr val="tx1"/>
                </a:solidFill>
                <a:prstDash val="sysDot"/>
                <a:miter lim="800000"/>
              </a:ln>
            </p:spPr>
            <p:txBody>
              <a:bodyPr anchor="ctr">
                <a:spAutoFit/>
              </a:bodyPr>
              <a:lstStyle/>
              <a:p>
                <a:pPr algn="ctr"/>
                <a:endParaRPr lang="en-US" noProof="1"/>
              </a:p>
            </p:txBody>
          </p:sp>
          <p:sp>
            <p:nvSpPr>
              <p:cNvPr id="47" name="Free Form 258">
                <a:extLst>
                  <a:ext uri="{FF2B5EF4-FFF2-40B4-BE49-F238E27FC236}">
                    <a16:creationId xmlns:a16="http://schemas.microsoft.com/office/drawing/2014/main" id="{B6A83059-3C3E-B330-4A4C-C0F03B1C061E}"/>
                  </a:ext>
                </a:extLst>
              </p:cNvPr>
              <p:cNvSpPr/>
              <p:nvPr/>
            </p:nvSpPr>
            <p:spPr>
              <a:xfrm>
                <a:off x="1734612" y="4319891"/>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49" name="Free Form 259">
                <a:extLst>
                  <a:ext uri="{FF2B5EF4-FFF2-40B4-BE49-F238E27FC236}">
                    <a16:creationId xmlns:a16="http://schemas.microsoft.com/office/drawing/2014/main" id="{08176B26-9ADB-AE8C-7888-FCDB72807B7E}"/>
                  </a:ext>
                </a:extLst>
              </p:cNvPr>
              <p:cNvSpPr/>
              <p:nvPr/>
            </p:nvSpPr>
            <p:spPr>
              <a:xfrm>
                <a:off x="1734617" y="4755646"/>
                <a:ext cx="72331" cy="72331"/>
              </a:xfrm>
              <a:custGeom>
                <a:avLst/>
                <a:gdLst/>
                <a:ahLst/>
                <a:cxnLst/>
                <a:rect l="0" t="0" r="0" b="0"/>
                <a:pathLst>
                  <a:path w="72330" h="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0" name="Free Form 260">
                <a:extLst>
                  <a:ext uri="{FF2B5EF4-FFF2-40B4-BE49-F238E27FC236}">
                    <a16:creationId xmlns:a16="http://schemas.microsoft.com/office/drawing/2014/main" id="{A63BA6D7-737F-2882-85CD-0EF761DDF7C1}"/>
                  </a:ext>
                </a:extLst>
              </p:cNvPr>
              <p:cNvSpPr/>
              <p:nvPr/>
            </p:nvSpPr>
            <p:spPr>
              <a:xfrm>
                <a:off x="1924436"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1" name="Free Form 261">
                <a:extLst>
                  <a:ext uri="{FF2B5EF4-FFF2-40B4-BE49-F238E27FC236}">
                    <a16:creationId xmlns:a16="http://schemas.microsoft.com/office/drawing/2014/main" id="{FB49C6A4-79B2-568F-68A3-3E5FBAEEDA8F}"/>
                  </a:ext>
                </a:extLst>
              </p:cNvPr>
              <p:cNvSpPr/>
              <p:nvPr/>
            </p:nvSpPr>
            <p:spPr>
              <a:xfrm>
                <a:off x="1924436"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2" name="Free Form 262">
                <a:extLst>
                  <a:ext uri="{FF2B5EF4-FFF2-40B4-BE49-F238E27FC236}">
                    <a16:creationId xmlns:a16="http://schemas.microsoft.com/office/drawing/2014/main" id="{095B1E11-3801-A841-B94C-0CB50CE97B54}"/>
                  </a:ext>
                </a:extLst>
              </p:cNvPr>
              <p:cNvSpPr/>
              <p:nvPr/>
            </p:nvSpPr>
            <p:spPr>
              <a:xfrm>
                <a:off x="1544792" y="4431267"/>
                <a:ext cx="72331" cy="72340"/>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sp>
            <p:nvSpPr>
              <p:cNvPr id="53" name="Free Form 263">
                <a:extLst>
                  <a:ext uri="{FF2B5EF4-FFF2-40B4-BE49-F238E27FC236}">
                    <a16:creationId xmlns:a16="http://schemas.microsoft.com/office/drawing/2014/main" id="{979FE5BC-1D7C-8FF1-B164-5AB0EE688B53}"/>
                  </a:ext>
                </a:extLst>
              </p:cNvPr>
              <p:cNvSpPr/>
              <p:nvPr/>
            </p:nvSpPr>
            <p:spPr>
              <a:xfrm>
                <a:off x="1544792" y="4650591"/>
                <a:ext cx="72331" cy="72339"/>
              </a:xfrm>
              <a:custGeom>
                <a:avLst/>
                <a:gdLst/>
                <a:ahLst/>
                <a:cxnLst/>
                <a:rect l="0" t="0" r="0" b="0"/>
                <a:pathLst>
                  <a:path w="72330" h="72339">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grpFill/>
              <a:ln w="12700" cap="rnd" cmpd="sng">
                <a:solidFill>
                  <a:schemeClr val="tx1"/>
                </a:solidFill>
                <a:prstDash val="solid"/>
                <a:miter lim="800000"/>
              </a:ln>
            </p:spPr>
            <p:txBody>
              <a:bodyPr anchor="ctr">
                <a:spAutoFit/>
              </a:bodyPr>
              <a:lstStyle/>
              <a:p>
                <a:pPr algn="ctr"/>
                <a:endParaRPr lang="en-US" noProof="1"/>
              </a:p>
            </p:txBody>
          </p:sp>
        </p:grpSp>
        <p:grpSp>
          <p:nvGrpSpPr>
            <p:cNvPr id="35" name="Group 74">
              <a:extLst>
                <a:ext uri="{FF2B5EF4-FFF2-40B4-BE49-F238E27FC236}">
                  <a16:creationId xmlns:a16="http://schemas.microsoft.com/office/drawing/2014/main" id="{A96C9D94-3A79-F634-E92A-E34C1527B564}"/>
                </a:ext>
              </a:extLst>
            </p:cNvPr>
            <p:cNvGrpSpPr/>
            <p:nvPr/>
          </p:nvGrpSpPr>
          <p:grpSpPr>
            <a:xfrm>
              <a:off x="758055" y="4312255"/>
              <a:ext cx="148325" cy="192768"/>
              <a:chOff x="2819915" y="5995572"/>
              <a:chExt cx="275956" cy="358641"/>
            </a:xfrm>
            <a:grpFill/>
          </p:grpSpPr>
          <p:sp>
            <p:nvSpPr>
              <p:cNvPr id="37" name="Free Form 75">
                <a:extLst>
                  <a:ext uri="{FF2B5EF4-FFF2-40B4-BE49-F238E27FC236}">
                    <a16:creationId xmlns:a16="http://schemas.microsoft.com/office/drawing/2014/main" id="{8EF2C5EC-EB34-929B-7387-C59B16B55F15}"/>
                  </a:ext>
                </a:extLst>
              </p:cNvPr>
              <p:cNvSpPr/>
              <p:nvPr/>
            </p:nvSpPr>
            <p:spPr>
              <a:xfrm>
                <a:off x="2819915" y="6193131"/>
                <a:ext cx="275956" cy="161082"/>
              </a:xfrm>
              <a:custGeom>
                <a:avLst/>
                <a:gdLst/>
                <a:ahLst/>
                <a:cxnLst/>
                <a:rect l="0" t="0" r="0" b="0"/>
                <a:pathLst>
                  <a:path w="275956" h="161082">
                    <a:moveTo>
                      <a:pt x="275956" y="161082"/>
                    </a:moveTo>
                    <a:lnTo>
                      <a:pt x="275956" y="100432"/>
                    </a:lnTo>
                    <a:cubicBezTo>
                      <a:pt x="275956" y="60955"/>
                      <a:pt x="239134" y="1524"/>
                      <a:pt x="193471" y="1181"/>
                    </a:cubicBezTo>
                    <a:cubicBezTo>
                      <a:pt x="155900" y="13095"/>
                      <a:pt x="119332" y="13578"/>
                      <a:pt x="83932" y="355"/>
                    </a:cubicBezTo>
                    <a:cubicBezTo>
                      <a:pt x="37698" y="0"/>
                      <a:pt x="0" y="59634"/>
                      <a:pt x="0" y="99606"/>
                    </a:cubicBezTo>
                    <a:lnTo>
                      <a:pt x="0" y="161082"/>
                    </a:lnTo>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sp>
            <p:nvSpPr>
              <p:cNvPr id="38" name="Free Form 76">
                <a:extLst>
                  <a:ext uri="{FF2B5EF4-FFF2-40B4-BE49-F238E27FC236}">
                    <a16:creationId xmlns:a16="http://schemas.microsoft.com/office/drawing/2014/main" id="{7BB0B3C9-3E15-8B36-0E18-89155C7E0FD2}"/>
                  </a:ext>
                </a:extLst>
              </p:cNvPr>
              <p:cNvSpPr/>
              <p:nvPr/>
            </p:nvSpPr>
            <p:spPr>
              <a:xfrm>
                <a:off x="2879797" y="5995572"/>
                <a:ext cx="156192" cy="156192"/>
              </a:xfrm>
              <a:custGeom>
                <a:avLst/>
                <a:gdLst/>
                <a:ahLst/>
                <a:cxnLst/>
                <a:rect l="0" t="0" r="0" b="0"/>
                <a:pathLst>
                  <a:path w="156192" h="156192">
                    <a:moveTo>
                      <a:pt x="156192" y="78089"/>
                    </a:moveTo>
                    <a:cubicBezTo>
                      <a:pt x="156192" y="34954"/>
                      <a:pt x="121237" y="0"/>
                      <a:pt x="78089" y="0"/>
                    </a:cubicBezTo>
                    <a:cubicBezTo>
                      <a:pt x="34954" y="0"/>
                      <a:pt x="0" y="34954"/>
                      <a:pt x="0" y="78089"/>
                    </a:cubicBezTo>
                    <a:cubicBezTo>
                      <a:pt x="0" y="121224"/>
                      <a:pt x="34954" y="156192"/>
                      <a:pt x="78089" y="156192"/>
                    </a:cubicBezTo>
                    <a:cubicBezTo>
                      <a:pt x="121237" y="156192"/>
                      <a:pt x="156192" y="121224"/>
                      <a:pt x="156192" y="78089"/>
                    </a:cubicBezTo>
                    <a:close/>
                  </a:path>
                </a:pathLst>
              </a:custGeom>
              <a:grpFill/>
              <a:ln w="12700" cap="rnd" cmpd="sng">
                <a:solidFill>
                  <a:srgbClr val="282C39">
                    <a:alpha val="100000"/>
                  </a:srgbClr>
                </a:solidFill>
                <a:prstDash val="solid"/>
                <a:miter lim="800000"/>
              </a:ln>
            </p:spPr>
            <p:txBody>
              <a:bodyPr anchor="ctr">
                <a:spAutoFit/>
              </a:bodyPr>
              <a:lstStyle/>
              <a:p>
                <a:pPr algn="ctr"/>
                <a:endParaRPr lang="en-US" noProof="1"/>
              </a:p>
            </p:txBody>
          </p:sp>
        </p:grpSp>
      </p:grpSp>
      <p:sp>
        <p:nvSpPr>
          <p:cNvPr id="3" name="Rounded Rectangle 2">
            <a:extLst>
              <a:ext uri="{FF2B5EF4-FFF2-40B4-BE49-F238E27FC236}">
                <a16:creationId xmlns:a16="http://schemas.microsoft.com/office/drawing/2014/main" id="{C2FDACEB-9451-D052-B721-FDF1C26624F4}"/>
              </a:ext>
            </a:extLst>
          </p:cNvPr>
          <p:cNvSpPr/>
          <p:nvPr/>
        </p:nvSpPr>
        <p:spPr>
          <a:xfrm>
            <a:off x="361058" y="352045"/>
            <a:ext cx="2331309"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Rounded Rectangle 5">
            <a:extLst>
              <a:ext uri="{FF2B5EF4-FFF2-40B4-BE49-F238E27FC236}">
                <a16:creationId xmlns:a16="http://schemas.microsoft.com/office/drawing/2014/main" id="{FF3C41AC-5C6E-CDBB-D293-1D3497C5E202}"/>
              </a:ext>
            </a:extLst>
          </p:cNvPr>
          <p:cNvSpPr/>
          <p:nvPr/>
        </p:nvSpPr>
        <p:spPr>
          <a:xfrm>
            <a:off x="2768082" y="352045"/>
            <a:ext cx="822284"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 name="Rounded Rectangle 6">
            <a:extLst>
              <a:ext uri="{FF2B5EF4-FFF2-40B4-BE49-F238E27FC236}">
                <a16:creationId xmlns:a16="http://schemas.microsoft.com/office/drawing/2014/main" id="{8C301390-3C72-D8AC-81A3-057A64383103}"/>
              </a:ext>
            </a:extLst>
          </p:cNvPr>
          <p:cNvSpPr/>
          <p:nvPr/>
        </p:nvSpPr>
        <p:spPr>
          <a:xfrm>
            <a:off x="3648865" y="352045"/>
            <a:ext cx="822284"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79D4B154-91B2-1FDC-A29A-1F62A1219E9A}"/>
              </a:ext>
            </a:extLst>
          </p:cNvPr>
          <p:cNvSpPr/>
          <p:nvPr/>
        </p:nvSpPr>
        <p:spPr>
          <a:xfrm>
            <a:off x="4489306" y="352045"/>
            <a:ext cx="7256700" cy="42823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6922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TableIndex row=&quot;1&quot; col=&quot;2&quot;&gt;&lt;linesCount val=&quot;1&quot;/&gt;&lt;lineCharCount val=&quot;7&quot;/&gt;&lt;/TableIndex&gt;&lt;TableIndex row=&quot;1&quot; col=&quot;3&quot;&gt;&lt;linesCount val=&quot;1&quot;/&gt;&lt;lineCharCount val=&quot;20&quot;/&gt;&lt;/TableIndex&gt;&lt;TableIndex row=&quot;2&quot; col=&quot;1&quot;&gt;&lt;linesCount val=&quot;1&quot;/&gt;&lt;lineCharCount val=&quot;5&quot;/&gt;&lt;/TableIndex&gt;&lt;TableIndex row=&quot;2&quot; col=&quot;2&quot;&gt;&lt;linesCount val=&quot;0&quot;/&gt;&lt;/TableIndex&gt;&lt;TableIndex row=&quot;2&quot; col=&quot;3&quot;&gt;&lt;linesCount val=&quot;1&quot;/&gt;&lt;lineCharCount val=&quot;1&quot;/&gt;&lt;/TableIndex&gt;&lt;TableIndex row=&quot;3&quot; col=&quot;1&quot;&gt;&lt;linesCount val=&quot;1&quot;/&gt;&lt;lineCharCount val=&quot;7&quot;/&gt;&lt;/TableIndex&gt;&lt;TableIndex row=&quot;3&quot; col=&quot;2&quot;&gt;&lt;linesCount val=&quot;1&quot;/&gt;&lt;lineCharCount val=&quot;1&quot;/&gt;&lt;/TableIndex&gt;&lt;TableIndex row=&quot;3&quot; col=&quot;3&quot;&gt;&lt;linesCount val=&quot;1&quot;/&gt;&lt;lineCharCount val=&quot;1&quot;/&gt;&lt;/TableIndex&gt;&lt;TableIndex row=&quot;4&quot; col=&quot;1&quot;&gt;&lt;linesCount val=&quot;1&quot;/&gt;&lt;lineCharCount val=&quot;5&quot;/&gt;&lt;/TableIndex&gt;&lt;TableIndex row=&quot;4&quot; col=&quot;2&quot;&gt;&lt;linesCount val=&quot;1&quot;/&gt;&lt;lineCharCount val=&quot;1&quot;/&gt;&lt;/TableIndex&gt;&lt;TableIndex row=&quot;4&quot; col=&quot;3&quot;&gt;&lt;linesCount val=&quot;1&quot;/&gt;&lt;lineCharCount val=&quot;1&quot;/&gt;&lt;/TableIndex&gt;&lt;TableIndex row=&quot;5&quot; col=&quot;1&quot;&gt;&lt;linesCount val=&quot;1&quot;/&gt;&lt;lineCharCount val=&quot;13&quot;/&gt;&lt;/TableIndex&gt;&lt;TableIndex row=&quot;5&quot; col=&quot;2&quot;&gt;&lt;linesCount val=&quot;1&quot;/&gt;&lt;lineCharCount val=&quot;1&quot;/&gt;&lt;/TableIndex&gt;&lt;TableIndex row=&quot;5&quot; col=&quot;3&quot;&gt;&lt;linesCount val=&quot;1&quot;/&gt;&lt;lineCharCount val=&quot;1&quot;/&gt;&lt;/TableIndex&gt;&lt;TableIndex row=&quot;6&quot; col=&quot;1&quot;&gt;&lt;linesCount val=&quot;1&quot;/&gt;&lt;lineCharCount val=&quot;8&quot;/&gt;&lt;/TableIndex&gt;&lt;TableIndex row=&quot;6&quot; col=&quot;2&quot;&gt;&lt;linesCount val=&quot;1&quot;/&gt;&lt;lineCharCount val=&quot;1&quot;/&gt;&lt;/TableIndex&gt;&lt;TableIndex row=&quot;6&quot; col=&quot;3&quot;&gt;&lt;linesCount val=&quot;1&quot;/&gt;&lt;lineCharCount val=&quot;1&quot;/&gt;&lt;/TableIndex&gt;&lt;TableIndex row=&quot;7&quot; col=&quot;1&quot;&gt;&lt;linesCount val=&quot;1&quot;/&gt;&lt;lineCharCount val=&quot;20&quot;/&gt;&lt;/TableIndex&gt;&lt;TableIndex row=&quot;7&quot; col=&quot;2&quot;&gt;&lt;linesCount val=&quot;1&quot;/&gt;&lt;lineCharCount val=&quot;1&quot;/&gt;&lt;/TableIndex&gt;&lt;TableIndex row=&quot;7&quot; col=&quot;3&quot;&gt;&lt;linesCount val=&quot;1&quot;/&gt;&lt;lineCharCount val=&quot;1&quot;/&gt;&lt;/TableIndex&gt;&lt;TableIndex row=&quot;8&quot; col=&quot;1&quot;&gt;&lt;linesCount val=&quot;2&quot;/&gt;&lt;lineCharCount val=&quot;32&quot;/&gt;&lt;lineCharCount val=&quot;22&quot;/&gt;&lt;/TableIndex&gt;&lt;TableIndex row=&quot;8&quot; col=&quot;2&quot;&gt;&lt;linesCount val=&quot;1&quot;/&gt;&lt;lineCharCount val=&quot;1&quot;/&gt;&lt;/TableIndex&gt;&lt;TableIndex row=&quot;8&quot; col=&quot;3&quot;&gt;&lt;linesCount val=&quot;1&quot;/&gt;&lt;lineCharCount val=&quot;1&quot;/&gt;&lt;/TableIndex&gt;&lt;TableIndex row=&quot;9&quot; col=&quot;1&quot;&gt;&lt;linesCount val=&quot;2&quot;/&gt;&lt;lineCharCount val=&quot;30&quot;/&gt;&lt;lineCharCount val=&quot;19&quot;/&gt;&lt;/TableIndex&gt;&lt;TableIndex row=&quot;9&quot; col=&quot;2&quot;&gt;&lt;linesCount val=&quot;1&quot;/&gt;&lt;lineCharCount val=&quot;1&quot;/&gt;&lt;/TableIndex&gt;&lt;TableIndex row=&quot;9&quot; col=&quot;3&quot;&gt;&lt;linesCount val=&quot;1&quot;/&gt;&lt;lineCharCount val=&quot;1&quot;/&gt;&lt;/TableIndex&gt;&lt;TableIndex row=&quot;10&quot; col=&quot;1&quot;&gt;&lt;linesCount val=&quot;1&quot;/&gt;&lt;lineCharCount val=&quot;32&quot;/&gt;&lt;/TableIndex&gt;&lt;TableIndex row=&quot;10&quot; col=&quot;2&quot;&gt;&lt;linesCount val=&quot;1&quot;/&gt;&lt;lineCharCount val=&quot;1&quot;/&gt;&lt;/TableIndex&gt;&lt;TableIndex row=&quot;10&quot; col=&quot;3&quot;&gt;&lt;linesCount val=&quot;1&quot;/&gt;&lt;lineCharCount val=&quot;1&quot;/&gt;&lt;/TableIndex&gt;&lt;TableIndex row=&quot;11&quot; col=&quot;1&quot;&gt;&lt;linesCount val=&quot;1&quot;/&gt;&lt;lineCharCount val=&quot;21&quot;/&gt;&lt;/TableIndex&gt;&lt;TableIndex row=&quot;11&quot; col=&quot;2&quot;&gt;&lt;linesCount val=&quot;1&quot;/&gt;&lt;lineCharCount val=&quot;1&quot;/&gt;&lt;/TableIndex&gt;&lt;TableIndex row=&quot;11&quot; col=&quot;3&quot;&gt;&lt;linesCount val=&quot;1&quot;/&gt;&lt;lineCharCount val=&quot;1&quot;/&gt;&lt;/TableIndex&gt;&lt;TableIndex row=&quot;12&quot; col=&quot;1&quot;&gt;&lt;linesCount val=&quot;1&quot;/&gt;&lt;lineCharCount val=&quot;13&quot;/&gt;&lt;/TableIndex&gt;&lt;TableIndex row=&quot;12&quot; col=&quot;2&quot;&gt;&lt;linesCount val=&quot;1&quot;/&gt;&lt;lineCharCount val=&quot;1&quot;/&gt;&lt;/TableIndex&gt;&lt;TableIndex row=&quot;12&quot; col=&quot;3&quot;&gt;&lt;linesCount val=&quot;1&quot;/&gt;&lt;lineCharCount val=&quot;1&quot;/&gt;&lt;/TableIndex&gt;&lt;TableIndex row=&quot;13&quot; col=&quot;1&quot;&gt;&lt;linesCount val=&quot;1&quot;/&gt;&lt;lineCharCount val=&quot;25&quot;/&gt;&lt;/TableIndex&gt;&lt;TableIndex row=&quot;13&quot; col=&quot;2&quot;&gt;&lt;linesCount val=&quot;1&quot;/&gt;&lt;lineCharCount val=&quot;1&quot;/&gt;&lt;/TableIndex&gt;&lt;TableIndex row=&quot;13&quot; col=&quot;3&quot;&gt;&lt;linesCount val=&quot;1&quot;/&gt;&lt;lineCharCount val=&quot;1&quot;/&gt;&lt;/TableIndex&gt;&lt;/ShapeTextInfo&gt;"/>
  <p:tag name="PRESENTER_SHAPEINFO" val="&lt;ThreeDShapeInfo&gt;&lt;uuid val=&quot;{059CBA08-FEA8-49E1-9754-C0F1092E7AF1}&quot;/&gt;&lt;isInvalidForFieldText val=&quot;0&quot;/&gt;&lt;Image&gt;&lt;filename val=&quot;C:\Users\wenge\AppData\Local\Temp\CP1724098268500Session\CPTrustFolder1724098268500\PPTImport1724098389656\data\asimages\{059CBA08-FEA8-49E1-9754-C0F1092E7AF1}_18.png&quot;/&gt;&lt;left val=&quot;582&quot;/&gt;&lt;top val=&quot;162&quot;/&gt;&lt;width val=&quot;544&quot;/&gt;&lt;height val=&quot;373&quot;/&gt;&lt;hasText val=&quot;1&quot;/&gt;&lt;/Image&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TableIndex row=&quot;1&quot; col=&quot;2&quot;&gt;&lt;linesCount val=&quot;1&quot;/&gt;&lt;lineCharCount val=&quot;7&quot;/&gt;&lt;/TableIndex&gt;&lt;TableIndex row=&quot;1&quot; col=&quot;3&quot;&gt;&lt;linesCount val=&quot;1&quot;/&gt;&lt;lineCharCount val=&quot;20&quot;/&gt;&lt;/TableIndex&gt;&lt;TableIndex row=&quot;2&quot; col=&quot;1&quot;&gt;&lt;linesCount val=&quot;1&quot;/&gt;&lt;lineCharCount val=&quot;5&quot;/&gt;&lt;/TableIndex&gt;&lt;TableIndex row=&quot;2&quot; col=&quot;2&quot;&gt;&lt;linesCount val=&quot;0&quot;/&gt;&lt;/TableIndex&gt;&lt;TableIndex row=&quot;2&quot; col=&quot;3&quot;&gt;&lt;linesCount val=&quot;1&quot;/&gt;&lt;lineCharCount val=&quot;1&quot;/&gt;&lt;/TableIndex&gt;&lt;TableIndex row=&quot;3&quot; col=&quot;1&quot;&gt;&lt;linesCount val=&quot;1&quot;/&gt;&lt;lineCharCount val=&quot;7&quot;/&gt;&lt;/TableIndex&gt;&lt;TableIndex row=&quot;3&quot; col=&quot;2&quot;&gt;&lt;linesCount val=&quot;1&quot;/&gt;&lt;lineCharCount val=&quot;1&quot;/&gt;&lt;/TableIndex&gt;&lt;TableIndex row=&quot;3&quot; col=&quot;3&quot;&gt;&lt;linesCount val=&quot;1&quot;/&gt;&lt;lineCharCount val=&quot;1&quot;/&gt;&lt;/TableIndex&gt;&lt;TableIndex row=&quot;4&quot; col=&quot;1&quot;&gt;&lt;linesCount val=&quot;1&quot;/&gt;&lt;lineCharCount val=&quot;5&quot;/&gt;&lt;/TableIndex&gt;&lt;TableIndex row=&quot;4&quot; col=&quot;2&quot;&gt;&lt;linesCount val=&quot;1&quot;/&gt;&lt;lineCharCount val=&quot;1&quot;/&gt;&lt;/TableIndex&gt;&lt;TableIndex row=&quot;4&quot; col=&quot;3&quot;&gt;&lt;linesCount val=&quot;1&quot;/&gt;&lt;lineCharCount val=&quot;1&quot;/&gt;&lt;/TableIndex&gt;&lt;TableIndex row=&quot;5&quot; col=&quot;1&quot;&gt;&lt;linesCount val=&quot;1&quot;/&gt;&lt;lineCharCount val=&quot;13&quot;/&gt;&lt;/TableIndex&gt;&lt;TableIndex row=&quot;5&quot; col=&quot;2&quot;&gt;&lt;linesCount val=&quot;1&quot;/&gt;&lt;lineCharCount val=&quot;1&quot;/&gt;&lt;/TableIndex&gt;&lt;TableIndex row=&quot;5&quot; col=&quot;3&quot;&gt;&lt;linesCount val=&quot;1&quot;/&gt;&lt;lineCharCount val=&quot;1&quot;/&gt;&lt;/TableIndex&gt;&lt;TableIndex row=&quot;6&quot; col=&quot;1&quot;&gt;&lt;linesCount val=&quot;1&quot;/&gt;&lt;lineCharCount val=&quot;8&quot;/&gt;&lt;/TableIndex&gt;&lt;TableIndex row=&quot;6&quot; col=&quot;2&quot;&gt;&lt;linesCount val=&quot;1&quot;/&gt;&lt;lineCharCount val=&quot;1&quot;/&gt;&lt;/TableIndex&gt;&lt;TableIndex row=&quot;6&quot; col=&quot;3&quot;&gt;&lt;linesCount val=&quot;1&quot;/&gt;&lt;lineCharCount val=&quot;1&quot;/&gt;&lt;/TableIndex&gt;&lt;TableIndex row=&quot;7&quot; col=&quot;1&quot;&gt;&lt;linesCount val=&quot;1&quot;/&gt;&lt;lineCharCount val=&quot;20&quot;/&gt;&lt;/TableIndex&gt;&lt;TableIndex row=&quot;7&quot; col=&quot;2&quot;&gt;&lt;linesCount val=&quot;1&quot;/&gt;&lt;lineCharCount val=&quot;1&quot;/&gt;&lt;/TableIndex&gt;&lt;TableIndex row=&quot;7&quot; col=&quot;3&quot;&gt;&lt;linesCount val=&quot;1&quot;/&gt;&lt;lineCharCount val=&quot;1&quot;/&gt;&lt;/TableIndex&gt;&lt;TableIndex row=&quot;8&quot; col=&quot;1&quot;&gt;&lt;linesCount val=&quot;2&quot;/&gt;&lt;lineCharCount val=&quot;32&quot;/&gt;&lt;lineCharCount val=&quot;22&quot;/&gt;&lt;/TableIndex&gt;&lt;TableIndex row=&quot;8&quot; col=&quot;2&quot;&gt;&lt;linesCount val=&quot;1&quot;/&gt;&lt;lineCharCount val=&quot;1&quot;/&gt;&lt;/TableIndex&gt;&lt;TableIndex row=&quot;8&quot; col=&quot;3&quot;&gt;&lt;linesCount val=&quot;1&quot;/&gt;&lt;lineCharCount val=&quot;1&quot;/&gt;&lt;/TableIndex&gt;&lt;TableIndex row=&quot;9&quot; col=&quot;1&quot;&gt;&lt;linesCount val=&quot;2&quot;/&gt;&lt;lineCharCount val=&quot;30&quot;/&gt;&lt;lineCharCount val=&quot;19&quot;/&gt;&lt;/TableIndex&gt;&lt;TableIndex row=&quot;9&quot; col=&quot;2&quot;&gt;&lt;linesCount val=&quot;1&quot;/&gt;&lt;lineCharCount val=&quot;1&quot;/&gt;&lt;/TableIndex&gt;&lt;TableIndex row=&quot;9&quot; col=&quot;3&quot;&gt;&lt;linesCount val=&quot;1&quot;/&gt;&lt;lineCharCount val=&quot;1&quot;/&gt;&lt;/TableIndex&gt;&lt;TableIndex row=&quot;10&quot; col=&quot;1&quot;&gt;&lt;linesCount val=&quot;1&quot;/&gt;&lt;lineCharCount val=&quot;32&quot;/&gt;&lt;/TableIndex&gt;&lt;TableIndex row=&quot;10&quot; col=&quot;2&quot;&gt;&lt;linesCount val=&quot;1&quot;/&gt;&lt;lineCharCount val=&quot;1&quot;/&gt;&lt;/TableIndex&gt;&lt;TableIndex row=&quot;10&quot; col=&quot;3&quot;&gt;&lt;linesCount val=&quot;1&quot;/&gt;&lt;lineCharCount val=&quot;1&quot;/&gt;&lt;/TableIndex&gt;&lt;TableIndex row=&quot;11&quot; col=&quot;1&quot;&gt;&lt;linesCount val=&quot;1&quot;/&gt;&lt;lineCharCount val=&quot;21&quot;/&gt;&lt;/TableIndex&gt;&lt;TableIndex row=&quot;11&quot; col=&quot;2&quot;&gt;&lt;linesCount val=&quot;1&quot;/&gt;&lt;lineCharCount val=&quot;1&quot;/&gt;&lt;/TableIndex&gt;&lt;TableIndex row=&quot;11&quot; col=&quot;3&quot;&gt;&lt;linesCount val=&quot;1&quot;/&gt;&lt;lineCharCount val=&quot;1&quot;/&gt;&lt;/TableIndex&gt;&lt;TableIndex row=&quot;12&quot; col=&quot;1&quot;&gt;&lt;linesCount val=&quot;1&quot;/&gt;&lt;lineCharCount val=&quot;13&quot;/&gt;&lt;/TableIndex&gt;&lt;TableIndex row=&quot;12&quot; col=&quot;2&quot;&gt;&lt;linesCount val=&quot;1&quot;/&gt;&lt;lineCharCount val=&quot;1&quot;/&gt;&lt;/TableIndex&gt;&lt;TableIndex row=&quot;12&quot; col=&quot;3&quot;&gt;&lt;linesCount val=&quot;1&quot;/&gt;&lt;lineCharCount val=&quot;1&quot;/&gt;&lt;/TableIndex&gt;&lt;TableIndex row=&quot;13&quot; col=&quot;1&quot;&gt;&lt;linesCount val=&quot;1&quot;/&gt;&lt;lineCharCount val=&quot;25&quot;/&gt;&lt;/TableIndex&gt;&lt;TableIndex row=&quot;13&quot; col=&quot;2&quot;&gt;&lt;linesCount val=&quot;1&quot;/&gt;&lt;lineCharCount val=&quot;1&quot;/&gt;&lt;/TableIndex&gt;&lt;TableIndex row=&quot;13&quot; col=&quot;3&quot;&gt;&lt;linesCount val=&quot;1&quot;/&gt;&lt;lineCharCount val=&quot;1&quot;/&gt;&lt;/TableIndex&gt;&lt;/ShapeTextInfo&gt;"/>
  <p:tag name="PRESENTER_SHAPEINFO" val="&lt;ThreeDShapeInfo&gt;&lt;uuid val=&quot;{059CBA08-FEA8-49E1-9754-C0F1092E7AF1}&quot;/&gt;&lt;isInvalidForFieldText val=&quot;0&quot;/&gt;&lt;Image&gt;&lt;filename val=&quot;C:\Users\wenge\AppData\Local\Temp\CP1724098268500Session\CPTrustFolder1724098268500\PPTImport1724098389656\data\asimages\{059CBA08-FEA8-49E1-9754-C0F1092E7AF1}_18.png&quot;/&gt;&lt;left val=&quot;582&quot;/&gt;&lt;top val=&quot;162&quot;/&gt;&lt;width val=&quot;544&quot;/&gt;&lt;height val=&quot;373&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TableIndex row=&quot;1&quot; col=&quot;2&quot;&gt;&lt;linesCount val=&quot;1&quot;/&gt;&lt;lineCharCount val=&quot;7&quot;/&gt;&lt;/TableIndex&gt;&lt;TableIndex row=&quot;1&quot; col=&quot;3&quot;&gt;&lt;linesCount val=&quot;1&quot;/&gt;&lt;lineCharCount val=&quot;20&quot;/&gt;&lt;/TableIndex&gt;&lt;TableIndex row=&quot;2&quot; col=&quot;1&quot;&gt;&lt;linesCount val=&quot;1&quot;/&gt;&lt;lineCharCount val=&quot;5&quot;/&gt;&lt;/TableIndex&gt;&lt;TableIndex row=&quot;2&quot; col=&quot;2&quot;&gt;&lt;linesCount val=&quot;0&quot;/&gt;&lt;/TableIndex&gt;&lt;TableIndex row=&quot;2&quot; col=&quot;3&quot;&gt;&lt;linesCount val=&quot;1&quot;/&gt;&lt;lineCharCount val=&quot;1&quot;/&gt;&lt;/TableIndex&gt;&lt;TableIndex row=&quot;3&quot; col=&quot;1&quot;&gt;&lt;linesCount val=&quot;1&quot;/&gt;&lt;lineCharCount val=&quot;7&quot;/&gt;&lt;/TableIndex&gt;&lt;TableIndex row=&quot;3&quot; col=&quot;2&quot;&gt;&lt;linesCount val=&quot;1&quot;/&gt;&lt;lineCharCount val=&quot;1&quot;/&gt;&lt;/TableIndex&gt;&lt;TableIndex row=&quot;3&quot; col=&quot;3&quot;&gt;&lt;linesCount val=&quot;1&quot;/&gt;&lt;lineCharCount val=&quot;1&quot;/&gt;&lt;/TableIndex&gt;&lt;TableIndex row=&quot;4&quot; col=&quot;1&quot;&gt;&lt;linesCount val=&quot;1&quot;/&gt;&lt;lineCharCount val=&quot;5&quot;/&gt;&lt;/TableIndex&gt;&lt;TableIndex row=&quot;4&quot; col=&quot;2&quot;&gt;&lt;linesCount val=&quot;1&quot;/&gt;&lt;lineCharCount val=&quot;1&quot;/&gt;&lt;/TableIndex&gt;&lt;TableIndex row=&quot;4&quot; col=&quot;3&quot;&gt;&lt;linesCount val=&quot;1&quot;/&gt;&lt;lineCharCount val=&quot;1&quot;/&gt;&lt;/TableIndex&gt;&lt;TableIndex row=&quot;5&quot; col=&quot;1&quot;&gt;&lt;linesCount val=&quot;1&quot;/&gt;&lt;lineCharCount val=&quot;13&quot;/&gt;&lt;/TableIndex&gt;&lt;TableIndex row=&quot;5&quot; col=&quot;2&quot;&gt;&lt;linesCount val=&quot;1&quot;/&gt;&lt;lineCharCount val=&quot;1&quot;/&gt;&lt;/TableIndex&gt;&lt;TableIndex row=&quot;5&quot; col=&quot;3&quot;&gt;&lt;linesCount val=&quot;1&quot;/&gt;&lt;lineCharCount val=&quot;1&quot;/&gt;&lt;/TableIndex&gt;&lt;TableIndex row=&quot;6&quot; col=&quot;1&quot;&gt;&lt;linesCount val=&quot;1&quot;/&gt;&lt;lineCharCount val=&quot;8&quot;/&gt;&lt;/TableIndex&gt;&lt;TableIndex row=&quot;6&quot; col=&quot;2&quot;&gt;&lt;linesCount val=&quot;1&quot;/&gt;&lt;lineCharCount val=&quot;1&quot;/&gt;&lt;/TableIndex&gt;&lt;TableIndex row=&quot;6&quot; col=&quot;3&quot;&gt;&lt;linesCount val=&quot;1&quot;/&gt;&lt;lineCharCount val=&quot;1&quot;/&gt;&lt;/TableIndex&gt;&lt;TableIndex row=&quot;7&quot; col=&quot;1&quot;&gt;&lt;linesCount val=&quot;1&quot;/&gt;&lt;lineCharCount val=&quot;20&quot;/&gt;&lt;/TableIndex&gt;&lt;TableIndex row=&quot;7&quot; col=&quot;2&quot;&gt;&lt;linesCount val=&quot;1&quot;/&gt;&lt;lineCharCount val=&quot;1&quot;/&gt;&lt;/TableIndex&gt;&lt;TableIndex row=&quot;7&quot; col=&quot;3&quot;&gt;&lt;linesCount val=&quot;1&quot;/&gt;&lt;lineCharCount val=&quot;1&quot;/&gt;&lt;/TableIndex&gt;&lt;TableIndex row=&quot;8&quot; col=&quot;1&quot;&gt;&lt;linesCount val=&quot;2&quot;/&gt;&lt;lineCharCount val=&quot;32&quot;/&gt;&lt;lineCharCount val=&quot;22&quot;/&gt;&lt;/TableIndex&gt;&lt;TableIndex row=&quot;8&quot; col=&quot;2&quot;&gt;&lt;linesCount val=&quot;1&quot;/&gt;&lt;lineCharCount val=&quot;1&quot;/&gt;&lt;/TableIndex&gt;&lt;TableIndex row=&quot;8&quot; col=&quot;3&quot;&gt;&lt;linesCount val=&quot;1&quot;/&gt;&lt;lineCharCount val=&quot;1&quot;/&gt;&lt;/TableIndex&gt;&lt;TableIndex row=&quot;9&quot; col=&quot;1&quot;&gt;&lt;linesCount val=&quot;2&quot;/&gt;&lt;lineCharCount val=&quot;30&quot;/&gt;&lt;lineCharCount val=&quot;19&quot;/&gt;&lt;/TableIndex&gt;&lt;TableIndex row=&quot;9&quot; col=&quot;2&quot;&gt;&lt;linesCount val=&quot;1&quot;/&gt;&lt;lineCharCount val=&quot;1&quot;/&gt;&lt;/TableIndex&gt;&lt;TableIndex row=&quot;9&quot; col=&quot;3&quot;&gt;&lt;linesCount val=&quot;1&quot;/&gt;&lt;lineCharCount val=&quot;1&quot;/&gt;&lt;/TableIndex&gt;&lt;TableIndex row=&quot;10&quot; col=&quot;1&quot;&gt;&lt;linesCount val=&quot;1&quot;/&gt;&lt;lineCharCount val=&quot;32&quot;/&gt;&lt;/TableIndex&gt;&lt;TableIndex row=&quot;10&quot; col=&quot;2&quot;&gt;&lt;linesCount val=&quot;1&quot;/&gt;&lt;lineCharCount val=&quot;1&quot;/&gt;&lt;/TableIndex&gt;&lt;TableIndex row=&quot;10&quot; col=&quot;3&quot;&gt;&lt;linesCount val=&quot;1&quot;/&gt;&lt;lineCharCount val=&quot;1&quot;/&gt;&lt;/TableIndex&gt;&lt;TableIndex row=&quot;11&quot; col=&quot;1&quot;&gt;&lt;linesCount val=&quot;1&quot;/&gt;&lt;lineCharCount val=&quot;21&quot;/&gt;&lt;/TableIndex&gt;&lt;TableIndex row=&quot;11&quot; col=&quot;2&quot;&gt;&lt;linesCount val=&quot;1&quot;/&gt;&lt;lineCharCount val=&quot;1&quot;/&gt;&lt;/TableIndex&gt;&lt;TableIndex row=&quot;11&quot; col=&quot;3&quot;&gt;&lt;linesCount val=&quot;1&quot;/&gt;&lt;lineCharCount val=&quot;1&quot;/&gt;&lt;/TableIndex&gt;&lt;TableIndex row=&quot;12&quot; col=&quot;1&quot;&gt;&lt;linesCount val=&quot;1&quot;/&gt;&lt;lineCharCount val=&quot;13&quot;/&gt;&lt;/TableIndex&gt;&lt;TableIndex row=&quot;12&quot; col=&quot;2&quot;&gt;&lt;linesCount val=&quot;1&quot;/&gt;&lt;lineCharCount val=&quot;1&quot;/&gt;&lt;/TableIndex&gt;&lt;TableIndex row=&quot;12&quot; col=&quot;3&quot;&gt;&lt;linesCount val=&quot;1&quot;/&gt;&lt;lineCharCount val=&quot;1&quot;/&gt;&lt;/TableIndex&gt;&lt;TableIndex row=&quot;13&quot; col=&quot;1&quot;&gt;&lt;linesCount val=&quot;1&quot;/&gt;&lt;lineCharCount val=&quot;25&quot;/&gt;&lt;/TableIndex&gt;&lt;TableIndex row=&quot;13&quot; col=&quot;2&quot;&gt;&lt;linesCount val=&quot;1&quot;/&gt;&lt;lineCharCount val=&quot;1&quot;/&gt;&lt;/TableIndex&gt;&lt;TableIndex row=&quot;13&quot; col=&quot;3&quot;&gt;&lt;linesCount val=&quot;1&quot;/&gt;&lt;lineCharCount val=&quot;1&quot;/&gt;&lt;/TableIndex&gt;&lt;/ShapeTextInfo&gt;"/>
  <p:tag name="PRESENTER_SHAPEINFO" val="&lt;ThreeDShapeInfo&gt;&lt;uuid val=&quot;{059CBA08-FEA8-49E1-9754-C0F1092E7AF1}&quot;/&gt;&lt;isInvalidForFieldText val=&quot;0&quot;/&gt;&lt;Image&gt;&lt;filename val=&quot;C:\Users\wenge\AppData\Local\Temp\CP1724098268500Session\CPTrustFolder1724098268500\PPTImport1724098389656\data\asimages\{059CBA08-FEA8-49E1-9754-C0F1092E7AF1}_18.png&quot;/&gt;&lt;left val=&quot;582&quot;/&gt;&lt;top val=&quot;162&quot;/&gt;&lt;width val=&quot;544&quot;/&gt;&lt;height val=&quot;373&quot;/&gt;&lt;hasText val=&quot;1&quot;/&gt;&lt;/Image&gt;&lt;/ThreeDShape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TableIndex row=&quot;1&quot; col=&quot;2&quot;&gt;&lt;linesCount val=&quot;1&quot;/&gt;&lt;lineCharCount val=&quot;7&quot;/&gt;&lt;/TableIndex&gt;&lt;TableIndex row=&quot;1&quot; col=&quot;3&quot;&gt;&lt;linesCount val=&quot;1&quot;/&gt;&lt;lineCharCount val=&quot;20&quot;/&gt;&lt;/TableIndex&gt;&lt;TableIndex row=&quot;2&quot; col=&quot;1&quot;&gt;&lt;linesCount val=&quot;1&quot;/&gt;&lt;lineCharCount val=&quot;5&quot;/&gt;&lt;/TableIndex&gt;&lt;TableIndex row=&quot;2&quot; col=&quot;2&quot;&gt;&lt;linesCount val=&quot;0&quot;/&gt;&lt;/TableIndex&gt;&lt;TableIndex row=&quot;2&quot; col=&quot;3&quot;&gt;&lt;linesCount val=&quot;1&quot;/&gt;&lt;lineCharCount val=&quot;1&quot;/&gt;&lt;/TableIndex&gt;&lt;TableIndex row=&quot;3&quot; col=&quot;1&quot;&gt;&lt;linesCount val=&quot;1&quot;/&gt;&lt;lineCharCount val=&quot;7&quot;/&gt;&lt;/TableIndex&gt;&lt;TableIndex row=&quot;3&quot; col=&quot;2&quot;&gt;&lt;linesCount val=&quot;1&quot;/&gt;&lt;lineCharCount val=&quot;1&quot;/&gt;&lt;/TableIndex&gt;&lt;TableIndex row=&quot;3&quot; col=&quot;3&quot;&gt;&lt;linesCount val=&quot;1&quot;/&gt;&lt;lineCharCount val=&quot;1&quot;/&gt;&lt;/TableIndex&gt;&lt;TableIndex row=&quot;4&quot; col=&quot;1&quot;&gt;&lt;linesCount val=&quot;1&quot;/&gt;&lt;lineCharCount val=&quot;5&quot;/&gt;&lt;/TableIndex&gt;&lt;TableIndex row=&quot;4&quot; col=&quot;2&quot;&gt;&lt;linesCount val=&quot;1&quot;/&gt;&lt;lineCharCount val=&quot;1&quot;/&gt;&lt;/TableIndex&gt;&lt;TableIndex row=&quot;4&quot; col=&quot;3&quot;&gt;&lt;linesCount val=&quot;1&quot;/&gt;&lt;lineCharCount val=&quot;1&quot;/&gt;&lt;/TableIndex&gt;&lt;TableIndex row=&quot;5&quot; col=&quot;1&quot;&gt;&lt;linesCount val=&quot;1&quot;/&gt;&lt;lineCharCount val=&quot;13&quot;/&gt;&lt;/TableIndex&gt;&lt;TableIndex row=&quot;5&quot; col=&quot;2&quot;&gt;&lt;linesCount val=&quot;1&quot;/&gt;&lt;lineCharCount val=&quot;1&quot;/&gt;&lt;/TableIndex&gt;&lt;TableIndex row=&quot;5&quot; col=&quot;3&quot;&gt;&lt;linesCount val=&quot;1&quot;/&gt;&lt;lineCharCount val=&quot;1&quot;/&gt;&lt;/TableIndex&gt;&lt;TableIndex row=&quot;6&quot; col=&quot;1&quot;&gt;&lt;linesCount val=&quot;1&quot;/&gt;&lt;lineCharCount val=&quot;8&quot;/&gt;&lt;/TableIndex&gt;&lt;TableIndex row=&quot;6&quot; col=&quot;2&quot;&gt;&lt;linesCount val=&quot;1&quot;/&gt;&lt;lineCharCount val=&quot;1&quot;/&gt;&lt;/TableIndex&gt;&lt;TableIndex row=&quot;6&quot; col=&quot;3&quot;&gt;&lt;linesCount val=&quot;1&quot;/&gt;&lt;lineCharCount val=&quot;1&quot;/&gt;&lt;/TableIndex&gt;&lt;TableIndex row=&quot;7&quot; col=&quot;1&quot;&gt;&lt;linesCount val=&quot;1&quot;/&gt;&lt;lineCharCount val=&quot;20&quot;/&gt;&lt;/TableIndex&gt;&lt;TableIndex row=&quot;7&quot; col=&quot;2&quot;&gt;&lt;linesCount val=&quot;1&quot;/&gt;&lt;lineCharCount val=&quot;1&quot;/&gt;&lt;/TableIndex&gt;&lt;TableIndex row=&quot;7&quot; col=&quot;3&quot;&gt;&lt;linesCount val=&quot;1&quot;/&gt;&lt;lineCharCount val=&quot;1&quot;/&gt;&lt;/TableIndex&gt;&lt;TableIndex row=&quot;8&quot; col=&quot;1&quot;&gt;&lt;linesCount val=&quot;2&quot;/&gt;&lt;lineCharCount val=&quot;32&quot;/&gt;&lt;lineCharCount val=&quot;22&quot;/&gt;&lt;/TableIndex&gt;&lt;TableIndex row=&quot;8&quot; col=&quot;2&quot;&gt;&lt;linesCount val=&quot;1&quot;/&gt;&lt;lineCharCount val=&quot;1&quot;/&gt;&lt;/TableIndex&gt;&lt;TableIndex row=&quot;8&quot; col=&quot;3&quot;&gt;&lt;linesCount val=&quot;1&quot;/&gt;&lt;lineCharCount val=&quot;1&quot;/&gt;&lt;/TableIndex&gt;&lt;TableIndex row=&quot;9&quot; col=&quot;1&quot;&gt;&lt;linesCount val=&quot;2&quot;/&gt;&lt;lineCharCount val=&quot;30&quot;/&gt;&lt;lineCharCount val=&quot;19&quot;/&gt;&lt;/TableIndex&gt;&lt;TableIndex row=&quot;9&quot; col=&quot;2&quot;&gt;&lt;linesCount val=&quot;1&quot;/&gt;&lt;lineCharCount val=&quot;1&quot;/&gt;&lt;/TableIndex&gt;&lt;TableIndex row=&quot;9&quot; col=&quot;3&quot;&gt;&lt;linesCount val=&quot;1&quot;/&gt;&lt;lineCharCount val=&quot;1&quot;/&gt;&lt;/TableIndex&gt;&lt;TableIndex row=&quot;10&quot; col=&quot;1&quot;&gt;&lt;linesCount val=&quot;1&quot;/&gt;&lt;lineCharCount val=&quot;32&quot;/&gt;&lt;/TableIndex&gt;&lt;TableIndex row=&quot;10&quot; col=&quot;2&quot;&gt;&lt;linesCount val=&quot;1&quot;/&gt;&lt;lineCharCount val=&quot;1&quot;/&gt;&lt;/TableIndex&gt;&lt;TableIndex row=&quot;10&quot; col=&quot;3&quot;&gt;&lt;linesCount val=&quot;1&quot;/&gt;&lt;lineCharCount val=&quot;1&quot;/&gt;&lt;/TableIndex&gt;&lt;TableIndex row=&quot;11&quot; col=&quot;1&quot;&gt;&lt;linesCount val=&quot;1&quot;/&gt;&lt;lineCharCount val=&quot;21&quot;/&gt;&lt;/TableIndex&gt;&lt;TableIndex row=&quot;11&quot; col=&quot;2&quot;&gt;&lt;linesCount val=&quot;1&quot;/&gt;&lt;lineCharCount val=&quot;1&quot;/&gt;&lt;/TableIndex&gt;&lt;TableIndex row=&quot;11&quot; col=&quot;3&quot;&gt;&lt;linesCount val=&quot;1&quot;/&gt;&lt;lineCharCount val=&quot;1&quot;/&gt;&lt;/TableIndex&gt;&lt;TableIndex row=&quot;12&quot; col=&quot;1&quot;&gt;&lt;linesCount val=&quot;1&quot;/&gt;&lt;lineCharCount val=&quot;13&quot;/&gt;&lt;/TableIndex&gt;&lt;TableIndex row=&quot;12&quot; col=&quot;2&quot;&gt;&lt;linesCount val=&quot;1&quot;/&gt;&lt;lineCharCount val=&quot;1&quot;/&gt;&lt;/TableIndex&gt;&lt;TableIndex row=&quot;12&quot; col=&quot;3&quot;&gt;&lt;linesCount val=&quot;1&quot;/&gt;&lt;lineCharCount val=&quot;1&quot;/&gt;&lt;/TableIndex&gt;&lt;TableIndex row=&quot;13&quot; col=&quot;1&quot;&gt;&lt;linesCount val=&quot;1&quot;/&gt;&lt;lineCharCount val=&quot;25&quot;/&gt;&lt;/TableIndex&gt;&lt;TableIndex row=&quot;13&quot; col=&quot;2&quot;&gt;&lt;linesCount val=&quot;1&quot;/&gt;&lt;lineCharCount val=&quot;1&quot;/&gt;&lt;/TableIndex&gt;&lt;TableIndex row=&quot;13&quot; col=&quot;3&quot;&gt;&lt;linesCount val=&quot;1&quot;/&gt;&lt;lineCharCount val=&quot;1&quot;/&gt;&lt;/TableIndex&gt;&lt;/ShapeTextInfo&gt;"/>
  <p:tag name="PRESENTER_SHAPEINFO" val="&lt;ThreeDShapeInfo&gt;&lt;uuid val=&quot;{059CBA08-FEA8-49E1-9754-C0F1092E7AF1}&quot;/&gt;&lt;isInvalidForFieldText val=&quot;0&quot;/&gt;&lt;Image&gt;&lt;filename val=&quot;C:\Users\wenge\AppData\Local\Temp\CP1724098268500Session\CPTrustFolder1724098268500\PPTImport1724098389656\data\asimages\{059CBA08-FEA8-49E1-9754-C0F1092E7AF1}_18.png&quot;/&gt;&lt;left val=&quot;582&quot;/&gt;&lt;top val=&quot;162&quot;/&gt;&lt;width val=&quot;544&quot;/&gt;&lt;height val=&quot;373&quot;/&gt;&lt;hasText val=&quot;1&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1003</Words>
  <Application>Microsoft Office PowerPoint</Application>
  <PresentationFormat>Widescreen</PresentationFormat>
  <Paragraphs>137</Paragraphs>
  <Slides>7</Slides>
  <Notes>5</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7</vt:i4>
      </vt:variant>
    </vt:vector>
  </HeadingPairs>
  <TitlesOfParts>
    <vt:vector size="16" baseType="lpstr">
      <vt:lpstr>Arial</vt:lpstr>
      <vt:lpstr>Calibri</vt:lpstr>
      <vt:lpstr>Century Gothic</vt:lpstr>
      <vt:lpstr>Innovation Norway</vt:lpstr>
      <vt:lpstr>Innovation Norway Semibold</vt:lpstr>
      <vt:lpstr>Lato</vt:lpstr>
      <vt:lpstr>Wingdings</vt:lpstr>
      <vt:lpstr>TINKR 2026 - Powerpoint Template</vt:lpstr>
      <vt:lpstr>Innovation Norway</vt:lpstr>
      <vt:lpstr>Map contextual factors</vt:lpstr>
      <vt:lpstr>Map  contextual factors</vt:lpstr>
      <vt:lpstr>How to use the tool</vt:lpstr>
      <vt:lpstr>PowerPoint-presentasjon</vt:lpstr>
      <vt:lpstr>PowerPoint-presentasjon</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2026-08-10T17:41:47Z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