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5" r:id="rId1"/>
  </p:sldMasterIdLst>
  <p:notesMasterIdLst>
    <p:notesMasterId r:id="rId5"/>
  </p:notesMasterIdLst>
  <p:sldIdLst>
    <p:sldId id="2134805910" r:id="rId2"/>
    <p:sldId id="2134805911" r:id="rId3"/>
    <p:sldId id="2134805912" r:id="rId4"/>
  </p:sldIdLst>
  <p:sldSz cx="12192000" cy="6858000"/>
  <p:notesSz cx="6858000" cy="9144000"/>
  <p:embeddedFontLst>
    <p:embeddedFont>
      <p:font typeface="Century Gothic" panose="020B0502020202020204" pitchFamily="34" charset="0"/>
      <p:regular r:id="rId6"/>
      <p:bold r:id="rId7"/>
      <p:italic r:id="rId8"/>
      <p:boldItalic r:id="rId9"/>
    </p:embeddedFont>
    <p:embeddedFont>
      <p:font typeface="Lato" panose="020F0502020204030203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n Tomasdotter" initials="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E6FFF7"/>
    <a:srgbClr val="C8F8FF"/>
    <a:srgbClr val="FE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658"/>
  </p:normalViewPr>
  <p:slideViewPr>
    <p:cSldViewPr snapToGrid="0">
      <p:cViewPr varScale="1">
        <p:scale>
          <a:sx n="120" d="100"/>
          <a:sy n="120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lang="sv-S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5638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62979-C247-F12A-DE2D-A6AD29910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97D83DA-6070-2227-87AD-73346ED67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FD50A49-8528-94B2-9E73-D48B1700B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9F09D25-378D-AF62-84C0-D0E14B0DB8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sv-S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4803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7A6D-5BEF-4DDE-9E4F-E01617899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65D7FA6-6CD8-CF4F-2B2F-58EC23573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0400560-F624-90AC-77B5-F76B2A359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FBE2164-C2C3-28B6-F4C6-AE930DCFFA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sv-SE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7671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og 4 poenger">
  <p:cSld name="Tekst og 4 poeng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53324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533241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2"/>
          </p:nvPr>
        </p:nvSpPr>
        <p:spPr>
          <a:xfrm>
            <a:off x="509542" y="2020012"/>
            <a:ext cx="5332411" cy="382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6351588" y="512763"/>
            <a:ext cx="5332412" cy="1269622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1430075" y="512763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430075" y="766687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1430075" y="1020611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11176151" y="512763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4"/>
          <p:cNvSpPr txBox="1">
            <a:spLocks noGrp="1"/>
          </p:cNvSpPr>
          <p:nvPr>
            <p:ph type="body" idx="3"/>
          </p:nvPr>
        </p:nvSpPr>
        <p:spPr>
          <a:xfrm>
            <a:off x="6604000" y="734103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body" idx="4"/>
          </p:nvPr>
        </p:nvSpPr>
        <p:spPr>
          <a:xfrm>
            <a:off x="6604000" y="998009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6350000" y="2030413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 txBox="1">
            <a:spLocks noGrp="1"/>
          </p:cNvSpPr>
          <p:nvPr>
            <p:ph type="body" idx="5"/>
          </p:nvPr>
        </p:nvSpPr>
        <p:spPr>
          <a:xfrm>
            <a:off x="6604000" y="2260681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body" idx="6"/>
          </p:nvPr>
        </p:nvSpPr>
        <p:spPr>
          <a:xfrm>
            <a:off x="6604000" y="2524587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6350000" y="3557966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11428487" y="3557961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 txBox="1">
            <a:spLocks noGrp="1"/>
          </p:cNvSpPr>
          <p:nvPr>
            <p:ph type="body" idx="7"/>
          </p:nvPr>
        </p:nvSpPr>
        <p:spPr>
          <a:xfrm>
            <a:off x="6604000" y="3781861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body" idx="8"/>
          </p:nvPr>
        </p:nvSpPr>
        <p:spPr>
          <a:xfrm>
            <a:off x="6604000" y="4045767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6350000" y="5076825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4"/>
          <p:cNvSpPr txBox="1">
            <a:spLocks noGrp="1"/>
          </p:cNvSpPr>
          <p:nvPr>
            <p:ph type="body" idx="9"/>
          </p:nvPr>
        </p:nvSpPr>
        <p:spPr>
          <a:xfrm>
            <a:off x="6604000" y="5322507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3"/>
          </p:nvPr>
        </p:nvSpPr>
        <p:spPr>
          <a:xfrm>
            <a:off x="6604000" y="5586413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16" name="Google Shape;116;p14"/>
          <p:cNvSpPr/>
          <p:nvPr/>
        </p:nvSpPr>
        <p:spPr>
          <a:xfrm>
            <a:off x="11428487" y="304807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4"/>
          <p:cNvSpPr/>
          <p:nvPr/>
        </p:nvSpPr>
        <p:spPr>
          <a:xfrm>
            <a:off x="11428487" y="5076825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orside" type="title">
  <p:cSld name="TITLE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45131" y="503240"/>
            <a:ext cx="5848571" cy="584857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2"/>
          <p:cNvSpPr txBox="1">
            <a:spLocks noGrp="1"/>
          </p:cNvSpPr>
          <p:nvPr>
            <p:ph type="ctrTitle"/>
          </p:nvPr>
        </p:nvSpPr>
        <p:spPr>
          <a:xfrm>
            <a:off x="509588" y="510223"/>
            <a:ext cx="6348412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2"/>
          <p:cNvSpPr txBox="1">
            <a:spLocks noGrp="1"/>
          </p:cNvSpPr>
          <p:nvPr>
            <p:ph type="subTitle" idx="1"/>
          </p:nvPr>
        </p:nvSpPr>
        <p:spPr>
          <a:xfrm>
            <a:off x="509588" y="3298824"/>
            <a:ext cx="4826000" cy="565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2" name="Google Shape;162;p22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2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165" name="Google Shape;16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2509" y="6109496"/>
            <a:ext cx="1790692" cy="215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orside med bilde">
  <p:cSld name="Forside med bilde">
    <p:bg>
      <p:bgPr>
        <a:solidFill>
          <a:schemeClr val="accent4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23"/>
          <p:cNvSpPr txBox="1">
            <a:spLocks noGrp="1"/>
          </p:cNvSpPr>
          <p:nvPr>
            <p:ph type="ctrTitle"/>
          </p:nvPr>
        </p:nvSpPr>
        <p:spPr>
          <a:xfrm>
            <a:off x="509588" y="510223"/>
            <a:ext cx="6348412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3"/>
          <p:cNvSpPr txBox="1">
            <a:spLocks noGrp="1"/>
          </p:cNvSpPr>
          <p:nvPr>
            <p:ph type="subTitle" idx="1"/>
          </p:nvPr>
        </p:nvSpPr>
        <p:spPr>
          <a:xfrm>
            <a:off x="509588" y="3298824"/>
            <a:ext cx="4826000" cy="565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73" name="Google Shape;173;p23" descr="Innovasjon Norge"/>
          <p:cNvSpPr txBox="1">
            <a:spLocks noGrp="1"/>
          </p:cNvSpPr>
          <p:nvPr>
            <p:ph type="body" idx="3"/>
          </p:nvPr>
        </p:nvSpPr>
        <p:spPr>
          <a:xfrm>
            <a:off x="522509" y="6109496"/>
            <a:ext cx="1790692" cy="215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23" descr="Innovasjon Norge"/>
          <p:cNvSpPr txBox="1">
            <a:spLocks noGrp="1"/>
          </p:cNvSpPr>
          <p:nvPr>
            <p:ph type="body" idx="4"/>
          </p:nvPr>
        </p:nvSpPr>
        <p:spPr>
          <a:xfrm>
            <a:off x="5845131" y="503240"/>
            <a:ext cx="5848571" cy="584857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 txBox="1">
            <a:spLocks noGrp="1"/>
          </p:cNvSpPr>
          <p:nvPr>
            <p:ph type="body" idx="5"/>
          </p:nvPr>
        </p:nvSpPr>
        <p:spPr>
          <a:xfrm>
            <a:off x="6846176" y="6238082"/>
            <a:ext cx="3308880" cy="12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700"/>
              <a:buNone/>
              <a:defRPr sz="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marL="1371600" lvl="2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killeside A">
  <p:cSld name="Skilleside A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>
            <a:spLocks noGrp="1"/>
          </p:cNvSpPr>
          <p:nvPr>
            <p:ph type="body" idx="1"/>
          </p:nvPr>
        </p:nvSpPr>
        <p:spPr>
          <a:xfrm>
            <a:off x="509588" y="2030413"/>
            <a:ext cx="8572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ctrTitle"/>
          </p:nvPr>
        </p:nvSpPr>
        <p:spPr>
          <a:xfrm>
            <a:off x="1525588" y="2030413"/>
            <a:ext cx="5332412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4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182" name="Google Shape;182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0413" y="1625574"/>
            <a:ext cx="5080000" cy="523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killeside B">
  <p:cSld name="Skilleside B">
    <p:bg>
      <p:bgPr>
        <a:solidFill>
          <a:schemeClr val="accent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>
            <a:spLocks noGrp="1"/>
          </p:cNvSpPr>
          <p:nvPr>
            <p:ph type="body" idx="1"/>
          </p:nvPr>
        </p:nvSpPr>
        <p:spPr>
          <a:xfrm>
            <a:off x="509588" y="2030413"/>
            <a:ext cx="8572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25"/>
          <p:cNvSpPr txBox="1">
            <a:spLocks noGrp="1"/>
          </p:cNvSpPr>
          <p:nvPr>
            <p:ph type="ctrTitle"/>
          </p:nvPr>
        </p:nvSpPr>
        <p:spPr>
          <a:xfrm>
            <a:off x="1525588" y="2030413"/>
            <a:ext cx="7616825" cy="153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5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189" name="Google Shape;189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9587" y="6096002"/>
            <a:ext cx="715169" cy="269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killeside med bilde">
  <p:cSld name="Skilleside med bilde">
    <p:bg>
      <p:bgPr>
        <a:solidFill>
          <a:schemeClr val="accent4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92" name="Google Shape;192;p26"/>
          <p:cNvSpPr txBox="1">
            <a:spLocks noGrp="1"/>
          </p:cNvSpPr>
          <p:nvPr>
            <p:ph type="body" idx="1"/>
          </p:nvPr>
        </p:nvSpPr>
        <p:spPr>
          <a:xfrm>
            <a:off x="509588" y="2030413"/>
            <a:ext cx="8572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26"/>
          <p:cNvSpPr txBox="1">
            <a:spLocks noGrp="1"/>
          </p:cNvSpPr>
          <p:nvPr>
            <p:ph type="ctrTitle"/>
          </p:nvPr>
        </p:nvSpPr>
        <p:spPr>
          <a:xfrm>
            <a:off x="1525588" y="2030413"/>
            <a:ext cx="7616825" cy="153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6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6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197" name="Google Shape;197;p26" descr="Innovasjon Norge"/>
          <p:cNvSpPr txBox="1">
            <a:spLocks noGrp="1"/>
          </p:cNvSpPr>
          <p:nvPr>
            <p:ph type="body" idx="3"/>
          </p:nvPr>
        </p:nvSpPr>
        <p:spPr>
          <a:xfrm>
            <a:off x="509587" y="6096002"/>
            <a:ext cx="715169" cy="26989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body" idx="4"/>
          </p:nvPr>
        </p:nvSpPr>
        <p:spPr>
          <a:xfrm>
            <a:off x="8373533" y="6238082"/>
            <a:ext cx="3308880" cy="12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700"/>
              <a:buNone/>
              <a:defRPr sz="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marL="1371600" lvl="2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 nøkkeltall">
  <p:cSld name="6 nøkkeltall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>
            <a:spLocks noGrp="1"/>
          </p:cNvSpPr>
          <p:nvPr>
            <p:ph type="body" idx="1"/>
          </p:nvPr>
        </p:nvSpPr>
        <p:spPr>
          <a:xfrm>
            <a:off x="509589" y="496117"/>
            <a:ext cx="888523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title"/>
          </p:nvPr>
        </p:nvSpPr>
        <p:spPr>
          <a:xfrm>
            <a:off x="509588" y="766764"/>
            <a:ext cx="8885237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7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205" name="Google Shape;20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9588" y="2030413"/>
            <a:ext cx="5332412" cy="1269622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7"/>
          <p:cNvSpPr txBox="1">
            <a:spLocks noGrp="1"/>
          </p:cNvSpPr>
          <p:nvPr>
            <p:ph type="body" idx="2"/>
          </p:nvPr>
        </p:nvSpPr>
        <p:spPr>
          <a:xfrm>
            <a:off x="785812" y="2263247"/>
            <a:ext cx="1400175" cy="78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4251"/>
              <a:buNone/>
              <a:defRPr sz="4251" b="1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27"/>
          <p:cNvSpPr txBox="1">
            <a:spLocks noGrp="1"/>
          </p:cNvSpPr>
          <p:nvPr>
            <p:ph type="body" idx="3"/>
          </p:nvPr>
        </p:nvSpPr>
        <p:spPr>
          <a:xfrm>
            <a:off x="2287587" y="2263247"/>
            <a:ext cx="2790825" cy="78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8" name="Google Shape;20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9588" y="3557966"/>
            <a:ext cx="5332412" cy="126962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 txBox="1">
            <a:spLocks noGrp="1"/>
          </p:cNvSpPr>
          <p:nvPr>
            <p:ph type="body" idx="4"/>
          </p:nvPr>
        </p:nvSpPr>
        <p:spPr>
          <a:xfrm>
            <a:off x="785812" y="3790800"/>
            <a:ext cx="1400175" cy="78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4251"/>
              <a:buNone/>
              <a:defRPr sz="4251" b="1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27"/>
          <p:cNvSpPr txBox="1">
            <a:spLocks noGrp="1"/>
          </p:cNvSpPr>
          <p:nvPr>
            <p:ph type="body" idx="5"/>
          </p:nvPr>
        </p:nvSpPr>
        <p:spPr>
          <a:xfrm>
            <a:off x="2287587" y="3790800"/>
            <a:ext cx="2790825" cy="78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1" name="Google Shape;21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9588" y="5078792"/>
            <a:ext cx="5332412" cy="126962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7"/>
          <p:cNvSpPr txBox="1">
            <a:spLocks noGrp="1"/>
          </p:cNvSpPr>
          <p:nvPr>
            <p:ph type="body" idx="6"/>
          </p:nvPr>
        </p:nvSpPr>
        <p:spPr>
          <a:xfrm>
            <a:off x="785812" y="5311626"/>
            <a:ext cx="1400175" cy="78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4251"/>
              <a:buNone/>
              <a:defRPr sz="4251" b="1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27"/>
          <p:cNvSpPr txBox="1">
            <a:spLocks noGrp="1"/>
          </p:cNvSpPr>
          <p:nvPr>
            <p:ph type="body" idx="7"/>
          </p:nvPr>
        </p:nvSpPr>
        <p:spPr>
          <a:xfrm>
            <a:off x="2287587" y="5311626"/>
            <a:ext cx="2790825" cy="78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4" name="Google Shape;214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50000" y="2030413"/>
            <a:ext cx="5332412" cy="1269621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7"/>
          <p:cNvSpPr txBox="1">
            <a:spLocks noGrp="1"/>
          </p:cNvSpPr>
          <p:nvPr>
            <p:ph type="body" idx="8"/>
          </p:nvPr>
        </p:nvSpPr>
        <p:spPr>
          <a:xfrm>
            <a:off x="6626224" y="2263247"/>
            <a:ext cx="1400175" cy="78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4251"/>
              <a:buNone/>
              <a:defRPr sz="4251" b="1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27"/>
          <p:cNvSpPr txBox="1">
            <a:spLocks noGrp="1"/>
          </p:cNvSpPr>
          <p:nvPr>
            <p:ph type="body" idx="9"/>
          </p:nvPr>
        </p:nvSpPr>
        <p:spPr>
          <a:xfrm>
            <a:off x="8127999" y="2263247"/>
            <a:ext cx="2790825" cy="78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7" name="Google Shape;217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0000" y="3557966"/>
            <a:ext cx="5332412" cy="126962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7"/>
          <p:cNvSpPr txBox="1">
            <a:spLocks noGrp="1"/>
          </p:cNvSpPr>
          <p:nvPr>
            <p:ph type="body" idx="13"/>
          </p:nvPr>
        </p:nvSpPr>
        <p:spPr>
          <a:xfrm>
            <a:off x="6626224" y="3790800"/>
            <a:ext cx="1400175" cy="78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4251"/>
              <a:buNone/>
              <a:defRPr sz="4251" b="1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27"/>
          <p:cNvSpPr txBox="1">
            <a:spLocks noGrp="1"/>
          </p:cNvSpPr>
          <p:nvPr>
            <p:ph type="body" idx="14"/>
          </p:nvPr>
        </p:nvSpPr>
        <p:spPr>
          <a:xfrm>
            <a:off x="8127999" y="3790800"/>
            <a:ext cx="2790825" cy="78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20" name="Google Shape;220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50000" y="5085519"/>
            <a:ext cx="5332412" cy="126962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7"/>
          <p:cNvSpPr txBox="1">
            <a:spLocks noGrp="1"/>
          </p:cNvSpPr>
          <p:nvPr>
            <p:ph type="body" idx="15"/>
          </p:nvPr>
        </p:nvSpPr>
        <p:spPr>
          <a:xfrm>
            <a:off x="6626224" y="5318353"/>
            <a:ext cx="1400175" cy="78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4251"/>
              <a:buNone/>
              <a:defRPr sz="4251" b="1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27"/>
          <p:cNvSpPr txBox="1">
            <a:spLocks noGrp="1"/>
          </p:cNvSpPr>
          <p:nvPr>
            <p:ph type="body" idx="16"/>
          </p:nvPr>
        </p:nvSpPr>
        <p:spPr>
          <a:xfrm>
            <a:off x="8127999" y="5318353"/>
            <a:ext cx="2790825" cy="78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eldekkende bilde med tekst">
  <p:cSld name="Heldekkende bilde med tekst">
    <p:bg>
      <p:bgPr>
        <a:solidFill>
          <a:schemeClr val="accent4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28"/>
          <p:cNvSpPr txBox="1">
            <a:spLocks noGrp="1"/>
          </p:cNvSpPr>
          <p:nvPr>
            <p:ph type="body" idx="1"/>
          </p:nvPr>
        </p:nvSpPr>
        <p:spPr>
          <a:xfrm>
            <a:off x="509589" y="496117"/>
            <a:ext cx="888523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28"/>
          <p:cNvSpPr txBox="1">
            <a:spLocks noGrp="1"/>
          </p:cNvSpPr>
          <p:nvPr>
            <p:ph type="title"/>
          </p:nvPr>
        </p:nvSpPr>
        <p:spPr>
          <a:xfrm>
            <a:off x="2120900" y="2452770"/>
            <a:ext cx="7950200" cy="146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28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8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28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230" name="Google Shape;230;p28"/>
          <p:cNvSpPr txBox="1">
            <a:spLocks noGrp="1"/>
          </p:cNvSpPr>
          <p:nvPr>
            <p:ph type="body" idx="3"/>
          </p:nvPr>
        </p:nvSpPr>
        <p:spPr>
          <a:xfrm>
            <a:off x="8373533" y="6238082"/>
            <a:ext cx="3308880" cy="12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700"/>
              <a:buNone/>
              <a:defRPr sz="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marL="1371600" lvl="2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28" descr="Innovasjon Norge"/>
          <p:cNvSpPr txBox="1">
            <a:spLocks noGrp="1"/>
          </p:cNvSpPr>
          <p:nvPr>
            <p:ph type="body" idx="4"/>
          </p:nvPr>
        </p:nvSpPr>
        <p:spPr>
          <a:xfrm>
            <a:off x="509587" y="6096002"/>
            <a:ext cx="715169" cy="26989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">
  <p:cSld name="Team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29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29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238" name="Google Shape;238;p29"/>
          <p:cNvSpPr>
            <a:spLocks noGrp="1"/>
          </p:cNvSpPr>
          <p:nvPr>
            <p:ph type="pic" idx="2"/>
          </p:nvPr>
        </p:nvSpPr>
        <p:spPr>
          <a:xfrm>
            <a:off x="8123238" y="2030413"/>
            <a:ext cx="1014412" cy="1014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39" name="Google Shape;239;p29"/>
          <p:cNvSpPr txBox="1">
            <a:spLocks noGrp="1"/>
          </p:cNvSpPr>
          <p:nvPr>
            <p:ph type="body" idx="3"/>
          </p:nvPr>
        </p:nvSpPr>
        <p:spPr>
          <a:xfrm>
            <a:off x="9137650" y="2030413"/>
            <a:ext cx="2540000" cy="10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2000" tIns="0" rIns="0" bIns="525600" anchor="b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29"/>
          <p:cNvSpPr txBox="1">
            <a:spLocks noGrp="1"/>
          </p:cNvSpPr>
          <p:nvPr>
            <p:ph type="body" idx="4"/>
          </p:nvPr>
        </p:nvSpPr>
        <p:spPr>
          <a:xfrm>
            <a:off x="9389268" y="2541584"/>
            <a:ext cx="2030413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29"/>
          <p:cNvSpPr>
            <a:spLocks noGrp="1"/>
          </p:cNvSpPr>
          <p:nvPr>
            <p:ph type="pic" idx="5"/>
          </p:nvPr>
        </p:nvSpPr>
        <p:spPr>
          <a:xfrm>
            <a:off x="4316413" y="2030413"/>
            <a:ext cx="1014412" cy="1014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42" name="Google Shape;242;p29"/>
          <p:cNvSpPr txBox="1">
            <a:spLocks noGrp="1"/>
          </p:cNvSpPr>
          <p:nvPr>
            <p:ph type="body" idx="6"/>
          </p:nvPr>
        </p:nvSpPr>
        <p:spPr>
          <a:xfrm>
            <a:off x="5330825" y="2030413"/>
            <a:ext cx="2540000" cy="10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252000" tIns="0" rIns="0" bIns="525600" anchor="b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29"/>
          <p:cNvSpPr txBox="1">
            <a:spLocks noGrp="1"/>
          </p:cNvSpPr>
          <p:nvPr>
            <p:ph type="body" idx="7"/>
          </p:nvPr>
        </p:nvSpPr>
        <p:spPr>
          <a:xfrm>
            <a:off x="5578520" y="2541584"/>
            <a:ext cx="2030413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29"/>
          <p:cNvSpPr>
            <a:spLocks noGrp="1"/>
          </p:cNvSpPr>
          <p:nvPr>
            <p:ph type="pic" idx="8"/>
          </p:nvPr>
        </p:nvSpPr>
        <p:spPr>
          <a:xfrm>
            <a:off x="509588" y="2030413"/>
            <a:ext cx="1014412" cy="1014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45" name="Google Shape;245;p29"/>
          <p:cNvSpPr txBox="1">
            <a:spLocks noGrp="1"/>
          </p:cNvSpPr>
          <p:nvPr>
            <p:ph type="body" idx="9"/>
          </p:nvPr>
        </p:nvSpPr>
        <p:spPr>
          <a:xfrm>
            <a:off x="1524000" y="2030413"/>
            <a:ext cx="2540000" cy="10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2000" tIns="0" rIns="0" bIns="525600" anchor="b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29"/>
          <p:cNvSpPr txBox="1">
            <a:spLocks noGrp="1"/>
          </p:cNvSpPr>
          <p:nvPr>
            <p:ph type="body" idx="13"/>
          </p:nvPr>
        </p:nvSpPr>
        <p:spPr>
          <a:xfrm>
            <a:off x="1778000" y="2541584"/>
            <a:ext cx="2030413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29"/>
          <p:cNvSpPr>
            <a:spLocks noGrp="1"/>
          </p:cNvSpPr>
          <p:nvPr>
            <p:ph type="pic" idx="14"/>
          </p:nvPr>
        </p:nvSpPr>
        <p:spPr>
          <a:xfrm>
            <a:off x="3051925" y="3310038"/>
            <a:ext cx="1014412" cy="1014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48" name="Google Shape;248;p29"/>
          <p:cNvSpPr txBox="1">
            <a:spLocks noGrp="1"/>
          </p:cNvSpPr>
          <p:nvPr>
            <p:ph type="body" idx="15"/>
          </p:nvPr>
        </p:nvSpPr>
        <p:spPr>
          <a:xfrm>
            <a:off x="509588" y="3310038"/>
            <a:ext cx="2540000" cy="10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252000" tIns="0" rIns="0" bIns="525600" anchor="b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body" idx="16"/>
          </p:nvPr>
        </p:nvSpPr>
        <p:spPr>
          <a:xfrm>
            <a:off x="763588" y="3821209"/>
            <a:ext cx="2030413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29"/>
          <p:cNvSpPr>
            <a:spLocks noGrp="1"/>
          </p:cNvSpPr>
          <p:nvPr>
            <p:ph type="pic" idx="17"/>
          </p:nvPr>
        </p:nvSpPr>
        <p:spPr>
          <a:xfrm>
            <a:off x="6858750" y="3310038"/>
            <a:ext cx="1014412" cy="1014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51" name="Google Shape;251;p29"/>
          <p:cNvSpPr txBox="1">
            <a:spLocks noGrp="1"/>
          </p:cNvSpPr>
          <p:nvPr>
            <p:ph type="body" idx="18"/>
          </p:nvPr>
        </p:nvSpPr>
        <p:spPr>
          <a:xfrm>
            <a:off x="4316413" y="3310038"/>
            <a:ext cx="2540000" cy="10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2000" tIns="0" rIns="0" bIns="525600" anchor="b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29"/>
          <p:cNvSpPr txBox="1">
            <a:spLocks noGrp="1"/>
          </p:cNvSpPr>
          <p:nvPr>
            <p:ph type="body" idx="19"/>
          </p:nvPr>
        </p:nvSpPr>
        <p:spPr>
          <a:xfrm>
            <a:off x="4570413" y="3821209"/>
            <a:ext cx="2030413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29"/>
          <p:cNvSpPr>
            <a:spLocks noGrp="1"/>
          </p:cNvSpPr>
          <p:nvPr>
            <p:ph type="pic" idx="20"/>
          </p:nvPr>
        </p:nvSpPr>
        <p:spPr>
          <a:xfrm>
            <a:off x="10685344" y="3310038"/>
            <a:ext cx="1014412" cy="1014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54" name="Google Shape;254;p29"/>
          <p:cNvSpPr txBox="1">
            <a:spLocks noGrp="1"/>
          </p:cNvSpPr>
          <p:nvPr>
            <p:ph type="body" idx="21"/>
          </p:nvPr>
        </p:nvSpPr>
        <p:spPr>
          <a:xfrm>
            <a:off x="8143007" y="3310038"/>
            <a:ext cx="2540000" cy="10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252000" tIns="0" rIns="0" bIns="525600" anchor="b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29"/>
          <p:cNvSpPr txBox="1">
            <a:spLocks noGrp="1"/>
          </p:cNvSpPr>
          <p:nvPr>
            <p:ph type="body" idx="22"/>
          </p:nvPr>
        </p:nvSpPr>
        <p:spPr>
          <a:xfrm>
            <a:off x="8397007" y="3821209"/>
            <a:ext cx="2030413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29"/>
          <p:cNvSpPr>
            <a:spLocks noGrp="1"/>
          </p:cNvSpPr>
          <p:nvPr>
            <p:ph type="pic" idx="23"/>
          </p:nvPr>
        </p:nvSpPr>
        <p:spPr>
          <a:xfrm>
            <a:off x="509588" y="4564155"/>
            <a:ext cx="1014412" cy="1014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57" name="Google Shape;257;p29"/>
          <p:cNvSpPr txBox="1">
            <a:spLocks noGrp="1"/>
          </p:cNvSpPr>
          <p:nvPr>
            <p:ph type="body" idx="24"/>
          </p:nvPr>
        </p:nvSpPr>
        <p:spPr>
          <a:xfrm>
            <a:off x="1524000" y="4564155"/>
            <a:ext cx="2540000" cy="10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2000" tIns="0" rIns="0" bIns="525600" anchor="b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29"/>
          <p:cNvSpPr txBox="1">
            <a:spLocks noGrp="1"/>
          </p:cNvSpPr>
          <p:nvPr>
            <p:ph type="body" idx="25"/>
          </p:nvPr>
        </p:nvSpPr>
        <p:spPr>
          <a:xfrm>
            <a:off x="1778000" y="5075326"/>
            <a:ext cx="2030413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29"/>
          <p:cNvSpPr>
            <a:spLocks noGrp="1"/>
          </p:cNvSpPr>
          <p:nvPr>
            <p:ph type="pic" idx="26"/>
          </p:nvPr>
        </p:nvSpPr>
        <p:spPr>
          <a:xfrm>
            <a:off x="4316413" y="4564155"/>
            <a:ext cx="1014412" cy="1014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60" name="Google Shape;260;p29"/>
          <p:cNvSpPr txBox="1">
            <a:spLocks noGrp="1"/>
          </p:cNvSpPr>
          <p:nvPr>
            <p:ph type="body" idx="27"/>
          </p:nvPr>
        </p:nvSpPr>
        <p:spPr>
          <a:xfrm>
            <a:off x="5330825" y="4564155"/>
            <a:ext cx="2540000" cy="10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252000" tIns="0" rIns="0" bIns="525600" anchor="b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29"/>
          <p:cNvSpPr txBox="1">
            <a:spLocks noGrp="1"/>
          </p:cNvSpPr>
          <p:nvPr>
            <p:ph type="body" idx="28"/>
          </p:nvPr>
        </p:nvSpPr>
        <p:spPr>
          <a:xfrm>
            <a:off x="5578520" y="5075326"/>
            <a:ext cx="2030413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29"/>
          <p:cNvSpPr>
            <a:spLocks noGrp="1"/>
          </p:cNvSpPr>
          <p:nvPr>
            <p:ph type="pic" idx="29"/>
          </p:nvPr>
        </p:nvSpPr>
        <p:spPr>
          <a:xfrm>
            <a:off x="8123238" y="4564155"/>
            <a:ext cx="1014412" cy="1014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63" name="Google Shape;263;p29"/>
          <p:cNvSpPr txBox="1">
            <a:spLocks noGrp="1"/>
          </p:cNvSpPr>
          <p:nvPr>
            <p:ph type="body" idx="30"/>
          </p:nvPr>
        </p:nvSpPr>
        <p:spPr>
          <a:xfrm>
            <a:off x="9137650" y="4564155"/>
            <a:ext cx="2540000" cy="10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2000" tIns="0" rIns="0" bIns="525600" anchor="b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29"/>
          <p:cNvSpPr txBox="1">
            <a:spLocks noGrp="1"/>
          </p:cNvSpPr>
          <p:nvPr>
            <p:ph type="body" idx="31"/>
          </p:nvPr>
        </p:nvSpPr>
        <p:spPr>
          <a:xfrm>
            <a:off x="9389268" y="5075326"/>
            <a:ext cx="2030413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oenger med bilder">
  <p:cSld name="3 poenger med bilder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p30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68" name="Google Shape;268;p30"/>
          <p:cNvGrpSpPr/>
          <p:nvPr/>
        </p:nvGrpSpPr>
        <p:grpSpPr>
          <a:xfrm>
            <a:off x="8127924" y="2032377"/>
            <a:ext cx="3556080" cy="3554047"/>
            <a:chOff x="8127924" y="2032377"/>
            <a:chExt cx="3556080" cy="3554047"/>
          </a:xfrm>
        </p:grpSpPr>
        <p:sp>
          <p:nvSpPr>
            <p:cNvPr id="269" name="Google Shape;269;p30"/>
            <p:cNvSpPr/>
            <p:nvPr/>
          </p:nvSpPr>
          <p:spPr>
            <a:xfrm>
              <a:off x="8127924" y="2032377"/>
              <a:ext cx="3554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0"/>
            <p:cNvSpPr/>
            <p:nvPr/>
          </p:nvSpPr>
          <p:spPr>
            <a:xfrm rot="5400000">
              <a:off x="11430078" y="5332498"/>
              <a:ext cx="253924" cy="253928"/>
            </a:xfrm>
            <a:custGeom>
              <a:avLst/>
              <a:gdLst/>
              <a:ahLst/>
              <a:cxnLst/>
              <a:rect l="l" t="t" r="r" b="b"/>
              <a:pathLst>
                <a:path w="253924" h="253928" extrusionOk="0">
                  <a:moveTo>
                    <a:pt x="253569" y="253929"/>
                  </a:moveTo>
                  <a:lnTo>
                    <a:pt x="253924" y="253929"/>
                  </a:lnTo>
                  <a:lnTo>
                    <a:pt x="253924" y="0"/>
                  </a:lnTo>
                  <a:lnTo>
                    <a:pt x="0" y="0"/>
                  </a:lnTo>
                  <a:cubicBezTo>
                    <a:pt x="0" y="140120"/>
                    <a:pt x="113491" y="253733"/>
                    <a:pt x="253569" y="2539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1" name="Google Shape;271;p30"/>
          <p:cNvSpPr txBox="1">
            <a:spLocks noGrp="1"/>
          </p:cNvSpPr>
          <p:nvPr>
            <p:ph type="body" idx="2"/>
          </p:nvPr>
        </p:nvSpPr>
        <p:spPr>
          <a:xfrm>
            <a:off x="8334220" y="3793172"/>
            <a:ext cx="3070225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30"/>
          <p:cNvSpPr txBox="1">
            <a:spLocks noGrp="1"/>
          </p:cNvSpPr>
          <p:nvPr>
            <p:ph type="body" idx="3"/>
          </p:nvPr>
        </p:nvSpPr>
        <p:spPr>
          <a:xfrm>
            <a:off x="8315170" y="4049137"/>
            <a:ext cx="3108326" cy="132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30"/>
          <p:cNvSpPr>
            <a:spLocks noGrp="1"/>
          </p:cNvSpPr>
          <p:nvPr>
            <p:ph type="pic" idx="4"/>
          </p:nvPr>
        </p:nvSpPr>
        <p:spPr>
          <a:xfrm>
            <a:off x="8126096" y="2030412"/>
            <a:ext cx="3554412" cy="15220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74" name="Google Shape;274;p30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30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30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grpSp>
        <p:nvGrpSpPr>
          <p:cNvPr id="277" name="Google Shape;277;p30"/>
          <p:cNvGrpSpPr/>
          <p:nvPr/>
        </p:nvGrpSpPr>
        <p:grpSpPr>
          <a:xfrm>
            <a:off x="4319588" y="2032377"/>
            <a:ext cx="3554412" cy="3554036"/>
            <a:chOff x="509588" y="2032377"/>
            <a:chExt cx="3554412" cy="3554036"/>
          </a:xfrm>
        </p:grpSpPr>
        <p:sp>
          <p:nvSpPr>
            <p:cNvPr id="278" name="Google Shape;278;p30"/>
            <p:cNvSpPr/>
            <p:nvPr/>
          </p:nvSpPr>
          <p:spPr>
            <a:xfrm>
              <a:off x="509588" y="2032377"/>
              <a:ext cx="3554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30"/>
            <p:cNvSpPr/>
            <p:nvPr/>
          </p:nvSpPr>
          <p:spPr>
            <a:xfrm>
              <a:off x="509664" y="5332489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0" name="Google Shape;280;p30"/>
          <p:cNvSpPr txBox="1">
            <a:spLocks noGrp="1"/>
          </p:cNvSpPr>
          <p:nvPr>
            <p:ph type="body" idx="5"/>
          </p:nvPr>
        </p:nvSpPr>
        <p:spPr>
          <a:xfrm>
            <a:off x="4549698" y="3793172"/>
            <a:ext cx="3070225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1" name="Google Shape;281;p30"/>
          <p:cNvSpPr txBox="1">
            <a:spLocks noGrp="1"/>
          </p:cNvSpPr>
          <p:nvPr>
            <p:ph type="body" idx="6"/>
          </p:nvPr>
        </p:nvSpPr>
        <p:spPr>
          <a:xfrm>
            <a:off x="4530648" y="4049137"/>
            <a:ext cx="3108326" cy="132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30"/>
          <p:cNvSpPr>
            <a:spLocks noGrp="1"/>
          </p:cNvSpPr>
          <p:nvPr>
            <p:ph type="pic" idx="7"/>
          </p:nvPr>
        </p:nvSpPr>
        <p:spPr>
          <a:xfrm>
            <a:off x="4321416" y="2030412"/>
            <a:ext cx="3554412" cy="15220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grpSp>
        <p:nvGrpSpPr>
          <p:cNvPr id="283" name="Google Shape;283;p30"/>
          <p:cNvGrpSpPr/>
          <p:nvPr/>
        </p:nvGrpSpPr>
        <p:grpSpPr>
          <a:xfrm>
            <a:off x="509588" y="2030413"/>
            <a:ext cx="3554412" cy="3555999"/>
            <a:chOff x="509588" y="2032377"/>
            <a:chExt cx="3554412" cy="3554036"/>
          </a:xfrm>
        </p:grpSpPr>
        <p:sp>
          <p:nvSpPr>
            <p:cNvPr id="284" name="Google Shape;284;p30"/>
            <p:cNvSpPr/>
            <p:nvPr/>
          </p:nvSpPr>
          <p:spPr>
            <a:xfrm>
              <a:off x="509588" y="2032377"/>
              <a:ext cx="3554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509664" y="5332489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rgbClr val="ED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6" name="Google Shape;286;p30"/>
          <p:cNvSpPr txBox="1">
            <a:spLocks noGrp="1"/>
          </p:cNvSpPr>
          <p:nvPr>
            <p:ph type="body" idx="8"/>
          </p:nvPr>
        </p:nvSpPr>
        <p:spPr>
          <a:xfrm>
            <a:off x="762000" y="3793172"/>
            <a:ext cx="3070225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30"/>
          <p:cNvSpPr txBox="1">
            <a:spLocks noGrp="1"/>
          </p:cNvSpPr>
          <p:nvPr>
            <p:ph type="body" idx="9"/>
          </p:nvPr>
        </p:nvSpPr>
        <p:spPr>
          <a:xfrm>
            <a:off x="742950" y="4049137"/>
            <a:ext cx="3108326" cy="132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30"/>
          <p:cNvSpPr>
            <a:spLocks noGrp="1"/>
          </p:cNvSpPr>
          <p:nvPr>
            <p:ph type="pic" idx="13"/>
          </p:nvPr>
        </p:nvSpPr>
        <p:spPr>
          <a:xfrm>
            <a:off x="509588" y="2030412"/>
            <a:ext cx="3554412" cy="15220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oenger">
  <p:cSld name="3 poenger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1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31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92" name="Google Shape;292;p31"/>
          <p:cNvGrpSpPr/>
          <p:nvPr/>
        </p:nvGrpSpPr>
        <p:grpSpPr>
          <a:xfrm>
            <a:off x="8127924" y="2032377"/>
            <a:ext cx="3556080" cy="3554047"/>
            <a:chOff x="8127924" y="2032377"/>
            <a:chExt cx="3556080" cy="3554047"/>
          </a:xfrm>
        </p:grpSpPr>
        <p:sp>
          <p:nvSpPr>
            <p:cNvPr id="293" name="Google Shape;293;p31"/>
            <p:cNvSpPr/>
            <p:nvPr/>
          </p:nvSpPr>
          <p:spPr>
            <a:xfrm>
              <a:off x="8127924" y="2032377"/>
              <a:ext cx="3554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31"/>
            <p:cNvSpPr/>
            <p:nvPr/>
          </p:nvSpPr>
          <p:spPr>
            <a:xfrm rot="5400000">
              <a:off x="11430078" y="5332498"/>
              <a:ext cx="253924" cy="253928"/>
            </a:xfrm>
            <a:custGeom>
              <a:avLst/>
              <a:gdLst/>
              <a:ahLst/>
              <a:cxnLst/>
              <a:rect l="l" t="t" r="r" b="b"/>
              <a:pathLst>
                <a:path w="253924" h="253928" extrusionOk="0">
                  <a:moveTo>
                    <a:pt x="253569" y="253929"/>
                  </a:moveTo>
                  <a:lnTo>
                    <a:pt x="253924" y="253929"/>
                  </a:lnTo>
                  <a:lnTo>
                    <a:pt x="253924" y="0"/>
                  </a:lnTo>
                  <a:lnTo>
                    <a:pt x="0" y="0"/>
                  </a:lnTo>
                  <a:cubicBezTo>
                    <a:pt x="0" y="140120"/>
                    <a:pt x="113491" y="253733"/>
                    <a:pt x="253569" y="2539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5" name="Google Shape;295;p31"/>
          <p:cNvSpPr txBox="1">
            <a:spLocks noGrp="1"/>
          </p:cNvSpPr>
          <p:nvPr>
            <p:ph type="body" idx="2"/>
          </p:nvPr>
        </p:nvSpPr>
        <p:spPr>
          <a:xfrm>
            <a:off x="8380336" y="2268010"/>
            <a:ext cx="3070225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31"/>
          <p:cNvSpPr txBox="1">
            <a:spLocks noGrp="1"/>
          </p:cNvSpPr>
          <p:nvPr>
            <p:ph type="body" idx="3"/>
          </p:nvPr>
        </p:nvSpPr>
        <p:spPr>
          <a:xfrm>
            <a:off x="8361286" y="2523975"/>
            <a:ext cx="3108326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p31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31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31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grpSp>
        <p:nvGrpSpPr>
          <p:cNvPr id="300" name="Google Shape;300;p31"/>
          <p:cNvGrpSpPr/>
          <p:nvPr/>
        </p:nvGrpSpPr>
        <p:grpSpPr>
          <a:xfrm>
            <a:off x="4319588" y="2032377"/>
            <a:ext cx="3554412" cy="3554036"/>
            <a:chOff x="509588" y="2032377"/>
            <a:chExt cx="3554412" cy="3554036"/>
          </a:xfrm>
        </p:grpSpPr>
        <p:sp>
          <p:nvSpPr>
            <p:cNvPr id="301" name="Google Shape;301;p31"/>
            <p:cNvSpPr/>
            <p:nvPr/>
          </p:nvSpPr>
          <p:spPr>
            <a:xfrm>
              <a:off x="509588" y="2032377"/>
              <a:ext cx="3554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1"/>
            <p:cNvSpPr/>
            <p:nvPr/>
          </p:nvSpPr>
          <p:spPr>
            <a:xfrm>
              <a:off x="509664" y="5332489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3" name="Google Shape;303;p31"/>
          <p:cNvSpPr txBox="1">
            <a:spLocks noGrp="1"/>
          </p:cNvSpPr>
          <p:nvPr>
            <p:ph type="body" idx="4"/>
          </p:nvPr>
        </p:nvSpPr>
        <p:spPr>
          <a:xfrm>
            <a:off x="4572000" y="2268010"/>
            <a:ext cx="3070225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31"/>
          <p:cNvSpPr txBox="1">
            <a:spLocks noGrp="1"/>
          </p:cNvSpPr>
          <p:nvPr>
            <p:ph type="body" idx="5"/>
          </p:nvPr>
        </p:nvSpPr>
        <p:spPr>
          <a:xfrm>
            <a:off x="4552950" y="2523975"/>
            <a:ext cx="3108326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05" name="Google Shape;305;p31"/>
          <p:cNvGrpSpPr/>
          <p:nvPr/>
        </p:nvGrpSpPr>
        <p:grpSpPr>
          <a:xfrm>
            <a:off x="509588" y="2032377"/>
            <a:ext cx="3554412" cy="3554036"/>
            <a:chOff x="509588" y="2032377"/>
            <a:chExt cx="3554412" cy="3554036"/>
          </a:xfrm>
        </p:grpSpPr>
        <p:sp>
          <p:nvSpPr>
            <p:cNvPr id="306" name="Google Shape;306;p31"/>
            <p:cNvSpPr/>
            <p:nvPr/>
          </p:nvSpPr>
          <p:spPr>
            <a:xfrm>
              <a:off x="509588" y="2032377"/>
              <a:ext cx="3554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1"/>
            <p:cNvSpPr/>
            <p:nvPr/>
          </p:nvSpPr>
          <p:spPr>
            <a:xfrm>
              <a:off x="509664" y="5332489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rgbClr val="ED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31"/>
          <p:cNvSpPr txBox="1">
            <a:spLocks noGrp="1"/>
          </p:cNvSpPr>
          <p:nvPr>
            <p:ph type="body" idx="6"/>
          </p:nvPr>
        </p:nvSpPr>
        <p:spPr>
          <a:xfrm>
            <a:off x="762000" y="2268010"/>
            <a:ext cx="3070225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9" name="Google Shape;309;p31"/>
          <p:cNvSpPr txBox="1">
            <a:spLocks noGrp="1"/>
          </p:cNvSpPr>
          <p:nvPr>
            <p:ph type="body" idx="7"/>
          </p:nvPr>
        </p:nvSpPr>
        <p:spPr>
          <a:xfrm>
            <a:off x="742950" y="2523975"/>
            <a:ext cx="3108326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oenger">
  <p:cSld name="5 poenger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p32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13" name="Google Shape;313;p32"/>
          <p:cNvGrpSpPr/>
          <p:nvPr/>
        </p:nvGrpSpPr>
        <p:grpSpPr>
          <a:xfrm>
            <a:off x="9647157" y="2032377"/>
            <a:ext cx="2035179" cy="3554047"/>
            <a:chOff x="9648825" y="2032377"/>
            <a:chExt cx="2035179" cy="3554047"/>
          </a:xfrm>
        </p:grpSpPr>
        <p:sp>
          <p:nvSpPr>
            <p:cNvPr id="314" name="Google Shape;314;p32"/>
            <p:cNvSpPr/>
            <p:nvPr/>
          </p:nvSpPr>
          <p:spPr>
            <a:xfrm>
              <a:off x="9648825" y="2032377"/>
              <a:ext cx="2030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2"/>
            <p:cNvSpPr/>
            <p:nvPr/>
          </p:nvSpPr>
          <p:spPr>
            <a:xfrm rot="5400000">
              <a:off x="11430078" y="5332498"/>
              <a:ext cx="253924" cy="253928"/>
            </a:xfrm>
            <a:custGeom>
              <a:avLst/>
              <a:gdLst/>
              <a:ahLst/>
              <a:cxnLst/>
              <a:rect l="l" t="t" r="r" b="b"/>
              <a:pathLst>
                <a:path w="253924" h="253928" extrusionOk="0">
                  <a:moveTo>
                    <a:pt x="253569" y="253929"/>
                  </a:moveTo>
                  <a:lnTo>
                    <a:pt x="253924" y="253929"/>
                  </a:lnTo>
                  <a:lnTo>
                    <a:pt x="253924" y="0"/>
                  </a:lnTo>
                  <a:lnTo>
                    <a:pt x="0" y="0"/>
                  </a:lnTo>
                  <a:cubicBezTo>
                    <a:pt x="0" y="140120"/>
                    <a:pt x="113491" y="253733"/>
                    <a:pt x="253569" y="2539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6" name="Google Shape;316;p32"/>
          <p:cNvSpPr txBox="1">
            <a:spLocks noGrp="1"/>
          </p:cNvSpPr>
          <p:nvPr>
            <p:ph type="body" idx="2"/>
          </p:nvPr>
        </p:nvSpPr>
        <p:spPr>
          <a:xfrm>
            <a:off x="9835210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7" name="Google Shape;317;p32"/>
          <p:cNvSpPr txBox="1">
            <a:spLocks noGrp="1"/>
          </p:cNvSpPr>
          <p:nvPr>
            <p:ph type="body" idx="3"/>
          </p:nvPr>
        </p:nvSpPr>
        <p:spPr>
          <a:xfrm>
            <a:off x="9816042" y="2523975"/>
            <a:ext cx="167692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8" name="Google Shape;318;p32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32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32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321" name="Google Shape;321;p32"/>
          <p:cNvSpPr txBox="1">
            <a:spLocks noGrp="1"/>
          </p:cNvSpPr>
          <p:nvPr>
            <p:ph type="body" idx="4"/>
          </p:nvPr>
        </p:nvSpPr>
        <p:spPr>
          <a:xfrm>
            <a:off x="4572000" y="2268010"/>
            <a:ext cx="3070225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22" name="Google Shape;322;p32"/>
          <p:cNvGrpSpPr/>
          <p:nvPr/>
        </p:nvGrpSpPr>
        <p:grpSpPr>
          <a:xfrm>
            <a:off x="7367589" y="2032377"/>
            <a:ext cx="2030412" cy="3554036"/>
            <a:chOff x="509588" y="2032377"/>
            <a:chExt cx="2030412" cy="3554036"/>
          </a:xfrm>
        </p:grpSpPr>
        <p:sp>
          <p:nvSpPr>
            <p:cNvPr id="323" name="Google Shape;323;p32"/>
            <p:cNvSpPr/>
            <p:nvPr/>
          </p:nvSpPr>
          <p:spPr>
            <a:xfrm>
              <a:off x="509588" y="2032377"/>
              <a:ext cx="2030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2"/>
            <p:cNvSpPr/>
            <p:nvPr/>
          </p:nvSpPr>
          <p:spPr>
            <a:xfrm>
              <a:off x="2286076" y="5332489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5" name="Google Shape;325;p32"/>
          <p:cNvSpPr txBox="1">
            <a:spLocks noGrp="1"/>
          </p:cNvSpPr>
          <p:nvPr>
            <p:ph type="body" idx="5"/>
          </p:nvPr>
        </p:nvSpPr>
        <p:spPr>
          <a:xfrm>
            <a:off x="7553974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32"/>
          <p:cNvSpPr txBox="1">
            <a:spLocks noGrp="1"/>
          </p:cNvSpPr>
          <p:nvPr>
            <p:ph type="body" idx="6"/>
          </p:nvPr>
        </p:nvSpPr>
        <p:spPr>
          <a:xfrm>
            <a:off x="7534806" y="2523975"/>
            <a:ext cx="167692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27" name="Google Shape;327;p32"/>
          <p:cNvGrpSpPr/>
          <p:nvPr/>
        </p:nvGrpSpPr>
        <p:grpSpPr>
          <a:xfrm>
            <a:off x="5080794" y="2032377"/>
            <a:ext cx="2030412" cy="3554036"/>
            <a:chOff x="509588" y="2032377"/>
            <a:chExt cx="2030412" cy="3554036"/>
          </a:xfrm>
        </p:grpSpPr>
        <p:sp>
          <p:nvSpPr>
            <p:cNvPr id="328" name="Google Shape;328;p32"/>
            <p:cNvSpPr/>
            <p:nvPr/>
          </p:nvSpPr>
          <p:spPr>
            <a:xfrm>
              <a:off x="509588" y="2032377"/>
              <a:ext cx="2030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2"/>
            <p:cNvSpPr/>
            <p:nvPr/>
          </p:nvSpPr>
          <p:spPr>
            <a:xfrm>
              <a:off x="2286076" y="5332489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2"/>
            <p:cNvSpPr/>
            <p:nvPr/>
          </p:nvSpPr>
          <p:spPr>
            <a:xfrm>
              <a:off x="2032794" y="5332489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1" name="Google Shape;331;p32"/>
          <p:cNvSpPr txBox="1">
            <a:spLocks noGrp="1"/>
          </p:cNvSpPr>
          <p:nvPr>
            <p:ph type="body" idx="7"/>
          </p:nvPr>
        </p:nvSpPr>
        <p:spPr>
          <a:xfrm>
            <a:off x="5267179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2" name="Google Shape;332;p32"/>
          <p:cNvSpPr txBox="1">
            <a:spLocks noGrp="1"/>
          </p:cNvSpPr>
          <p:nvPr>
            <p:ph type="body" idx="8"/>
          </p:nvPr>
        </p:nvSpPr>
        <p:spPr>
          <a:xfrm>
            <a:off x="5248011" y="2523975"/>
            <a:ext cx="167692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33" name="Google Shape;333;p32"/>
          <p:cNvGrpSpPr/>
          <p:nvPr/>
        </p:nvGrpSpPr>
        <p:grpSpPr>
          <a:xfrm>
            <a:off x="2794001" y="2032377"/>
            <a:ext cx="2030412" cy="3554036"/>
            <a:chOff x="509588" y="2032377"/>
            <a:chExt cx="2030412" cy="3554036"/>
          </a:xfrm>
        </p:grpSpPr>
        <p:sp>
          <p:nvSpPr>
            <p:cNvPr id="334" name="Google Shape;334;p32"/>
            <p:cNvSpPr/>
            <p:nvPr/>
          </p:nvSpPr>
          <p:spPr>
            <a:xfrm>
              <a:off x="509588" y="2032377"/>
              <a:ext cx="2030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32"/>
            <p:cNvSpPr/>
            <p:nvPr/>
          </p:nvSpPr>
          <p:spPr>
            <a:xfrm>
              <a:off x="2286076" y="5332489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6" name="Google Shape;336;p32"/>
          <p:cNvSpPr txBox="1">
            <a:spLocks noGrp="1"/>
          </p:cNvSpPr>
          <p:nvPr>
            <p:ph type="body" idx="9"/>
          </p:nvPr>
        </p:nvSpPr>
        <p:spPr>
          <a:xfrm>
            <a:off x="2980386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32"/>
          <p:cNvSpPr txBox="1">
            <a:spLocks noGrp="1"/>
          </p:cNvSpPr>
          <p:nvPr>
            <p:ph type="body" idx="13"/>
          </p:nvPr>
        </p:nvSpPr>
        <p:spPr>
          <a:xfrm>
            <a:off x="2961218" y="2523975"/>
            <a:ext cx="167692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38" name="Google Shape;338;p32"/>
          <p:cNvGrpSpPr/>
          <p:nvPr/>
        </p:nvGrpSpPr>
        <p:grpSpPr>
          <a:xfrm>
            <a:off x="509588" y="2032377"/>
            <a:ext cx="2030412" cy="3554036"/>
            <a:chOff x="509588" y="2032377"/>
            <a:chExt cx="2030412" cy="3554036"/>
          </a:xfrm>
        </p:grpSpPr>
        <p:sp>
          <p:nvSpPr>
            <p:cNvPr id="339" name="Google Shape;339;p32"/>
            <p:cNvSpPr/>
            <p:nvPr/>
          </p:nvSpPr>
          <p:spPr>
            <a:xfrm>
              <a:off x="509588" y="2032377"/>
              <a:ext cx="2030412" cy="3554035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2"/>
            <p:cNvSpPr/>
            <p:nvPr/>
          </p:nvSpPr>
          <p:spPr>
            <a:xfrm>
              <a:off x="509664" y="5332489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rgbClr val="ED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1" name="Google Shape;341;p32"/>
          <p:cNvSpPr txBox="1">
            <a:spLocks noGrp="1"/>
          </p:cNvSpPr>
          <p:nvPr>
            <p:ph type="body" idx="14"/>
          </p:nvPr>
        </p:nvSpPr>
        <p:spPr>
          <a:xfrm>
            <a:off x="695973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2" name="Google Shape;342;p32"/>
          <p:cNvSpPr txBox="1">
            <a:spLocks noGrp="1"/>
          </p:cNvSpPr>
          <p:nvPr>
            <p:ph type="body" idx="15"/>
          </p:nvPr>
        </p:nvSpPr>
        <p:spPr>
          <a:xfrm>
            <a:off x="676805" y="2523975"/>
            <a:ext cx="167692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oenger med bilder">
  <p:cSld name="5 poenger med bilder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3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5" name="Google Shape;345;p33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33"/>
          <p:cNvSpPr/>
          <p:nvPr/>
        </p:nvSpPr>
        <p:spPr>
          <a:xfrm>
            <a:off x="7367589" y="2032377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3"/>
          <p:cNvSpPr/>
          <p:nvPr/>
        </p:nvSpPr>
        <p:spPr>
          <a:xfrm>
            <a:off x="9647236" y="2032302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3"/>
          <p:cNvSpPr txBox="1">
            <a:spLocks noGrp="1"/>
          </p:cNvSpPr>
          <p:nvPr>
            <p:ph type="body" idx="2"/>
          </p:nvPr>
        </p:nvSpPr>
        <p:spPr>
          <a:xfrm>
            <a:off x="9835210" y="3811261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9" name="Google Shape;349;p33"/>
          <p:cNvSpPr txBox="1">
            <a:spLocks noGrp="1"/>
          </p:cNvSpPr>
          <p:nvPr>
            <p:ph type="body" idx="3"/>
          </p:nvPr>
        </p:nvSpPr>
        <p:spPr>
          <a:xfrm>
            <a:off x="9816042" y="4067227"/>
            <a:ext cx="1676928" cy="1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0" name="Google Shape;350;p33"/>
          <p:cNvSpPr>
            <a:spLocks noGrp="1"/>
          </p:cNvSpPr>
          <p:nvPr>
            <p:ph type="pic" idx="4"/>
          </p:nvPr>
        </p:nvSpPr>
        <p:spPr>
          <a:xfrm>
            <a:off x="9649618" y="2030412"/>
            <a:ext cx="2028030" cy="15220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51" name="Google Shape;351;p33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33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33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354" name="Google Shape;354;p33"/>
          <p:cNvSpPr txBox="1">
            <a:spLocks noGrp="1"/>
          </p:cNvSpPr>
          <p:nvPr>
            <p:ph type="body" idx="5"/>
          </p:nvPr>
        </p:nvSpPr>
        <p:spPr>
          <a:xfrm>
            <a:off x="7553974" y="3811261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5" name="Google Shape;355;p33"/>
          <p:cNvSpPr txBox="1">
            <a:spLocks noGrp="1"/>
          </p:cNvSpPr>
          <p:nvPr>
            <p:ph type="body" idx="6"/>
          </p:nvPr>
        </p:nvSpPr>
        <p:spPr>
          <a:xfrm>
            <a:off x="7534806" y="4067227"/>
            <a:ext cx="1676928" cy="1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6" name="Google Shape;356;p33"/>
          <p:cNvSpPr>
            <a:spLocks noGrp="1"/>
          </p:cNvSpPr>
          <p:nvPr>
            <p:ph type="pic" idx="7"/>
          </p:nvPr>
        </p:nvSpPr>
        <p:spPr>
          <a:xfrm>
            <a:off x="7367587" y="2030412"/>
            <a:ext cx="2030412" cy="15220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57" name="Google Shape;357;p33"/>
          <p:cNvSpPr/>
          <p:nvPr/>
        </p:nvSpPr>
        <p:spPr>
          <a:xfrm>
            <a:off x="5080794" y="2034243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33"/>
          <p:cNvSpPr txBox="1">
            <a:spLocks noGrp="1"/>
          </p:cNvSpPr>
          <p:nvPr>
            <p:ph type="body" idx="8"/>
          </p:nvPr>
        </p:nvSpPr>
        <p:spPr>
          <a:xfrm>
            <a:off x="5267179" y="3811261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9" name="Google Shape;359;p33"/>
          <p:cNvSpPr txBox="1">
            <a:spLocks noGrp="1"/>
          </p:cNvSpPr>
          <p:nvPr>
            <p:ph type="body" idx="9"/>
          </p:nvPr>
        </p:nvSpPr>
        <p:spPr>
          <a:xfrm>
            <a:off x="5248011" y="4067227"/>
            <a:ext cx="1676928" cy="1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0" name="Google Shape;360;p33"/>
          <p:cNvSpPr>
            <a:spLocks noGrp="1"/>
          </p:cNvSpPr>
          <p:nvPr>
            <p:ph type="pic" idx="13"/>
          </p:nvPr>
        </p:nvSpPr>
        <p:spPr>
          <a:xfrm>
            <a:off x="5080794" y="2032278"/>
            <a:ext cx="2030412" cy="15220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61" name="Google Shape;361;p33"/>
          <p:cNvSpPr/>
          <p:nvPr/>
        </p:nvSpPr>
        <p:spPr>
          <a:xfrm>
            <a:off x="2794001" y="2032377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3"/>
          <p:cNvSpPr txBox="1">
            <a:spLocks noGrp="1"/>
          </p:cNvSpPr>
          <p:nvPr>
            <p:ph type="body" idx="14"/>
          </p:nvPr>
        </p:nvSpPr>
        <p:spPr>
          <a:xfrm>
            <a:off x="2980386" y="3811261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3" name="Google Shape;363;p33"/>
          <p:cNvSpPr txBox="1">
            <a:spLocks noGrp="1"/>
          </p:cNvSpPr>
          <p:nvPr>
            <p:ph type="body" idx="15"/>
          </p:nvPr>
        </p:nvSpPr>
        <p:spPr>
          <a:xfrm>
            <a:off x="2961218" y="4067227"/>
            <a:ext cx="1676928" cy="1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4" name="Google Shape;364;p33"/>
          <p:cNvSpPr>
            <a:spLocks noGrp="1"/>
          </p:cNvSpPr>
          <p:nvPr>
            <p:ph type="pic" idx="16"/>
          </p:nvPr>
        </p:nvSpPr>
        <p:spPr>
          <a:xfrm>
            <a:off x="2794001" y="2030412"/>
            <a:ext cx="2030412" cy="15220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65" name="Google Shape;365;p33"/>
          <p:cNvSpPr/>
          <p:nvPr/>
        </p:nvSpPr>
        <p:spPr>
          <a:xfrm>
            <a:off x="509588" y="2032377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2030412" h="3554035" extrusionOk="0">
                <a:moveTo>
                  <a:pt x="0" y="0"/>
                </a:moveTo>
                <a:lnTo>
                  <a:pt x="1776488" y="0"/>
                </a:lnTo>
                <a:lnTo>
                  <a:pt x="1776488" y="253924"/>
                </a:lnTo>
                <a:lnTo>
                  <a:pt x="2030412" y="253924"/>
                </a:lnTo>
                <a:lnTo>
                  <a:pt x="2030412" y="3554035"/>
                </a:lnTo>
                <a:lnTo>
                  <a:pt x="0" y="355403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3"/>
          <p:cNvSpPr txBox="1">
            <a:spLocks noGrp="1"/>
          </p:cNvSpPr>
          <p:nvPr>
            <p:ph type="body" idx="17"/>
          </p:nvPr>
        </p:nvSpPr>
        <p:spPr>
          <a:xfrm>
            <a:off x="695973" y="379334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7" name="Google Shape;367;p33"/>
          <p:cNvSpPr txBox="1">
            <a:spLocks noGrp="1"/>
          </p:cNvSpPr>
          <p:nvPr>
            <p:ph type="body" idx="18"/>
          </p:nvPr>
        </p:nvSpPr>
        <p:spPr>
          <a:xfrm>
            <a:off x="676805" y="4049306"/>
            <a:ext cx="1676928" cy="133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8" name="Google Shape;368;p33"/>
          <p:cNvSpPr>
            <a:spLocks noGrp="1"/>
          </p:cNvSpPr>
          <p:nvPr>
            <p:ph type="pic" idx="19"/>
          </p:nvPr>
        </p:nvSpPr>
        <p:spPr>
          <a:xfrm>
            <a:off x="509588" y="2030412"/>
            <a:ext cx="2030412" cy="15220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69" name="Google Shape;369;p33"/>
          <p:cNvSpPr/>
          <p:nvPr/>
        </p:nvSpPr>
        <p:spPr>
          <a:xfrm>
            <a:off x="4572790" y="2030412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33"/>
          <p:cNvSpPr/>
          <p:nvPr/>
        </p:nvSpPr>
        <p:spPr>
          <a:xfrm>
            <a:off x="5075237" y="2030412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33"/>
          <p:cNvSpPr/>
          <p:nvPr/>
        </p:nvSpPr>
        <p:spPr>
          <a:xfrm>
            <a:off x="9144078" y="2030412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33"/>
          <p:cNvSpPr/>
          <p:nvPr/>
        </p:nvSpPr>
        <p:spPr>
          <a:xfrm>
            <a:off x="11423724" y="2030412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sess 4">
  <p:cSld name="Prosess 4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4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5" name="Google Shape;375;p34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34"/>
          <p:cNvSpPr/>
          <p:nvPr/>
        </p:nvSpPr>
        <p:spPr>
          <a:xfrm>
            <a:off x="9394825" y="2032982"/>
            <a:ext cx="2517775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4"/>
          <p:cNvSpPr txBox="1">
            <a:spLocks noGrp="1"/>
          </p:cNvSpPr>
          <p:nvPr>
            <p:ph type="body" idx="2"/>
          </p:nvPr>
        </p:nvSpPr>
        <p:spPr>
          <a:xfrm>
            <a:off x="9741693" y="2268615"/>
            <a:ext cx="1824038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8" name="Google Shape;378;p34"/>
          <p:cNvSpPr txBox="1">
            <a:spLocks noGrp="1"/>
          </p:cNvSpPr>
          <p:nvPr>
            <p:ph type="body" idx="3"/>
          </p:nvPr>
        </p:nvSpPr>
        <p:spPr>
          <a:xfrm>
            <a:off x="9765507" y="2782074"/>
            <a:ext cx="1776412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9" name="Google Shape;379;p34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34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34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382" name="Google Shape;382;p34"/>
          <p:cNvSpPr/>
          <p:nvPr/>
        </p:nvSpPr>
        <p:spPr>
          <a:xfrm rot="5400000">
            <a:off x="2927120" y="3745756"/>
            <a:ext cx="244844" cy="127279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4"/>
          <p:cNvSpPr/>
          <p:nvPr/>
        </p:nvSpPr>
        <p:spPr>
          <a:xfrm rot="5400000">
            <a:off x="5973577" y="3746362"/>
            <a:ext cx="244844" cy="127279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34"/>
          <p:cNvSpPr/>
          <p:nvPr/>
        </p:nvSpPr>
        <p:spPr>
          <a:xfrm rot="5400000">
            <a:off x="9023256" y="3746363"/>
            <a:ext cx="244844" cy="127279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34"/>
          <p:cNvSpPr/>
          <p:nvPr/>
        </p:nvSpPr>
        <p:spPr>
          <a:xfrm>
            <a:off x="6357937" y="2032982"/>
            <a:ext cx="2517775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34"/>
          <p:cNvSpPr txBox="1">
            <a:spLocks noGrp="1"/>
          </p:cNvSpPr>
          <p:nvPr>
            <p:ph type="body" idx="4"/>
          </p:nvPr>
        </p:nvSpPr>
        <p:spPr>
          <a:xfrm>
            <a:off x="6704805" y="2268615"/>
            <a:ext cx="1824038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7" name="Google Shape;387;p34"/>
          <p:cNvSpPr txBox="1">
            <a:spLocks noGrp="1"/>
          </p:cNvSpPr>
          <p:nvPr>
            <p:ph type="body" idx="5"/>
          </p:nvPr>
        </p:nvSpPr>
        <p:spPr>
          <a:xfrm>
            <a:off x="6728619" y="2782074"/>
            <a:ext cx="1776412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8" name="Google Shape;388;p34"/>
          <p:cNvSpPr/>
          <p:nvPr/>
        </p:nvSpPr>
        <p:spPr>
          <a:xfrm>
            <a:off x="3324225" y="2032982"/>
            <a:ext cx="2517775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34"/>
          <p:cNvSpPr txBox="1">
            <a:spLocks noGrp="1"/>
          </p:cNvSpPr>
          <p:nvPr>
            <p:ph type="body" idx="6"/>
          </p:nvPr>
        </p:nvSpPr>
        <p:spPr>
          <a:xfrm>
            <a:off x="3671093" y="2268615"/>
            <a:ext cx="1824038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0" name="Google Shape;390;p34"/>
          <p:cNvSpPr txBox="1">
            <a:spLocks noGrp="1"/>
          </p:cNvSpPr>
          <p:nvPr>
            <p:ph type="body" idx="7"/>
          </p:nvPr>
        </p:nvSpPr>
        <p:spPr>
          <a:xfrm>
            <a:off x="3694907" y="2782074"/>
            <a:ext cx="1776412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1" name="Google Shape;391;p34"/>
          <p:cNvSpPr/>
          <p:nvPr/>
        </p:nvSpPr>
        <p:spPr>
          <a:xfrm>
            <a:off x="509587" y="2032377"/>
            <a:ext cx="2284413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4"/>
          <p:cNvSpPr txBox="1">
            <a:spLocks noGrp="1"/>
          </p:cNvSpPr>
          <p:nvPr>
            <p:ph type="body" idx="8"/>
          </p:nvPr>
        </p:nvSpPr>
        <p:spPr>
          <a:xfrm>
            <a:off x="739775" y="2268010"/>
            <a:ext cx="1824038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3" name="Google Shape;393;p34"/>
          <p:cNvSpPr txBox="1">
            <a:spLocks noGrp="1"/>
          </p:cNvSpPr>
          <p:nvPr>
            <p:ph type="body" idx="9"/>
          </p:nvPr>
        </p:nvSpPr>
        <p:spPr>
          <a:xfrm>
            <a:off x="763588" y="2781469"/>
            <a:ext cx="1776412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 Prosess 5">
  <p:cSld name=" Prosess 5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5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6" name="Google Shape;396;p35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35"/>
          <p:cNvSpPr/>
          <p:nvPr/>
        </p:nvSpPr>
        <p:spPr>
          <a:xfrm>
            <a:off x="9648825" y="2032377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35"/>
          <p:cNvSpPr txBox="1">
            <a:spLocks noGrp="1"/>
          </p:cNvSpPr>
          <p:nvPr>
            <p:ph type="body" idx="2"/>
          </p:nvPr>
        </p:nvSpPr>
        <p:spPr>
          <a:xfrm>
            <a:off x="9835210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9" name="Google Shape;399;p35"/>
          <p:cNvSpPr txBox="1">
            <a:spLocks noGrp="1"/>
          </p:cNvSpPr>
          <p:nvPr>
            <p:ph type="body" idx="3"/>
          </p:nvPr>
        </p:nvSpPr>
        <p:spPr>
          <a:xfrm>
            <a:off x="9865101" y="2781469"/>
            <a:ext cx="159797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0" name="Google Shape;400;p35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35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35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403" name="Google Shape;403;p35"/>
          <p:cNvSpPr txBox="1">
            <a:spLocks noGrp="1"/>
          </p:cNvSpPr>
          <p:nvPr>
            <p:ph type="body" idx="4"/>
          </p:nvPr>
        </p:nvSpPr>
        <p:spPr>
          <a:xfrm>
            <a:off x="4572000" y="2268010"/>
            <a:ext cx="3070225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4" name="Google Shape;404;p35"/>
          <p:cNvSpPr/>
          <p:nvPr/>
        </p:nvSpPr>
        <p:spPr>
          <a:xfrm rot="5400000">
            <a:off x="2543130" y="3745755"/>
            <a:ext cx="244844" cy="127279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35"/>
          <p:cNvSpPr/>
          <p:nvPr/>
        </p:nvSpPr>
        <p:spPr>
          <a:xfrm rot="5400000">
            <a:off x="4831070" y="3745756"/>
            <a:ext cx="244844" cy="127279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35"/>
          <p:cNvSpPr/>
          <p:nvPr/>
        </p:nvSpPr>
        <p:spPr>
          <a:xfrm rot="5400000">
            <a:off x="7117863" y="3745757"/>
            <a:ext cx="244844" cy="127279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35"/>
          <p:cNvSpPr/>
          <p:nvPr/>
        </p:nvSpPr>
        <p:spPr>
          <a:xfrm rot="5400000">
            <a:off x="9404026" y="3745758"/>
            <a:ext cx="244844" cy="127279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35"/>
          <p:cNvSpPr/>
          <p:nvPr/>
        </p:nvSpPr>
        <p:spPr>
          <a:xfrm>
            <a:off x="7367589" y="2032377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35"/>
          <p:cNvSpPr txBox="1">
            <a:spLocks noGrp="1"/>
          </p:cNvSpPr>
          <p:nvPr>
            <p:ph type="body" idx="5"/>
          </p:nvPr>
        </p:nvSpPr>
        <p:spPr>
          <a:xfrm>
            <a:off x="7553974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35"/>
          <p:cNvSpPr txBox="1">
            <a:spLocks noGrp="1"/>
          </p:cNvSpPr>
          <p:nvPr>
            <p:ph type="body" idx="6"/>
          </p:nvPr>
        </p:nvSpPr>
        <p:spPr>
          <a:xfrm>
            <a:off x="7583865" y="2781469"/>
            <a:ext cx="159797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1" name="Google Shape;411;p35"/>
          <p:cNvSpPr/>
          <p:nvPr/>
        </p:nvSpPr>
        <p:spPr>
          <a:xfrm>
            <a:off x="5080794" y="2032377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35"/>
          <p:cNvSpPr txBox="1">
            <a:spLocks noGrp="1"/>
          </p:cNvSpPr>
          <p:nvPr>
            <p:ph type="body" idx="7"/>
          </p:nvPr>
        </p:nvSpPr>
        <p:spPr>
          <a:xfrm>
            <a:off x="5267179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3" name="Google Shape;413;p35"/>
          <p:cNvSpPr txBox="1">
            <a:spLocks noGrp="1"/>
          </p:cNvSpPr>
          <p:nvPr>
            <p:ph type="body" idx="8"/>
          </p:nvPr>
        </p:nvSpPr>
        <p:spPr>
          <a:xfrm>
            <a:off x="5297070" y="2781469"/>
            <a:ext cx="159797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4" name="Google Shape;414;p35"/>
          <p:cNvSpPr/>
          <p:nvPr/>
        </p:nvSpPr>
        <p:spPr>
          <a:xfrm>
            <a:off x="2794001" y="2032377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5"/>
          <p:cNvSpPr txBox="1">
            <a:spLocks noGrp="1"/>
          </p:cNvSpPr>
          <p:nvPr>
            <p:ph type="body" idx="9"/>
          </p:nvPr>
        </p:nvSpPr>
        <p:spPr>
          <a:xfrm>
            <a:off x="2980386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6" name="Google Shape;416;p35"/>
          <p:cNvSpPr txBox="1">
            <a:spLocks noGrp="1"/>
          </p:cNvSpPr>
          <p:nvPr>
            <p:ph type="body" idx="13"/>
          </p:nvPr>
        </p:nvSpPr>
        <p:spPr>
          <a:xfrm>
            <a:off x="3010277" y="2781469"/>
            <a:ext cx="159797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35"/>
          <p:cNvSpPr/>
          <p:nvPr/>
        </p:nvSpPr>
        <p:spPr>
          <a:xfrm>
            <a:off x="509588" y="2032377"/>
            <a:ext cx="2030412" cy="3554035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35"/>
          <p:cNvSpPr txBox="1">
            <a:spLocks noGrp="1"/>
          </p:cNvSpPr>
          <p:nvPr>
            <p:ph type="body" idx="14"/>
          </p:nvPr>
        </p:nvSpPr>
        <p:spPr>
          <a:xfrm>
            <a:off x="695973" y="2268010"/>
            <a:ext cx="165776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35"/>
          <p:cNvSpPr txBox="1">
            <a:spLocks noGrp="1"/>
          </p:cNvSpPr>
          <p:nvPr>
            <p:ph type="body" idx="15"/>
          </p:nvPr>
        </p:nvSpPr>
        <p:spPr>
          <a:xfrm>
            <a:off x="716280" y="2781469"/>
            <a:ext cx="1597978" cy="267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, tre punkter og bilde">
  <p:cSld name="Tekst, tre punkter og bilde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6"/>
          <p:cNvSpPr txBox="1">
            <a:spLocks noGrp="1"/>
          </p:cNvSpPr>
          <p:nvPr>
            <p:ph type="body" idx="1"/>
          </p:nvPr>
        </p:nvSpPr>
        <p:spPr>
          <a:xfrm>
            <a:off x="509589" y="496117"/>
            <a:ext cx="507681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2" name="Google Shape;422;p36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5076824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36"/>
          <p:cNvSpPr txBox="1">
            <a:spLocks noGrp="1"/>
          </p:cNvSpPr>
          <p:nvPr>
            <p:ph type="body" idx="2"/>
          </p:nvPr>
        </p:nvSpPr>
        <p:spPr>
          <a:xfrm>
            <a:off x="509543" y="2020012"/>
            <a:ext cx="507687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4" name="Google Shape;424;p36"/>
          <p:cNvSpPr/>
          <p:nvPr/>
        </p:nvSpPr>
        <p:spPr>
          <a:xfrm>
            <a:off x="509588" y="2793103"/>
            <a:ext cx="5076825" cy="76093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36"/>
          <p:cNvSpPr txBox="1">
            <a:spLocks noGrp="1"/>
          </p:cNvSpPr>
          <p:nvPr>
            <p:ph type="body" idx="3"/>
          </p:nvPr>
        </p:nvSpPr>
        <p:spPr>
          <a:xfrm>
            <a:off x="763588" y="2881776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6" name="Google Shape;426;p36"/>
          <p:cNvSpPr/>
          <p:nvPr/>
        </p:nvSpPr>
        <p:spPr>
          <a:xfrm>
            <a:off x="509588" y="3806615"/>
            <a:ext cx="5076825" cy="76093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36"/>
          <p:cNvSpPr txBox="1">
            <a:spLocks noGrp="1"/>
          </p:cNvSpPr>
          <p:nvPr>
            <p:ph type="body" idx="4"/>
          </p:nvPr>
        </p:nvSpPr>
        <p:spPr>
          <a:xfrm>
            <a:off x="763588" y="3895288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8" name="Google Shape;428;p36"/>
          <p:cNvSpPr/>
          <p:nvPr/>
        </p:nvSpPr>
        <p:spPr>
          <a:xfrm>
            <a:off x="509588" y="4827588"/>
            <a:ext cx="5076825" cy="76093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36"/>
          <p:cNvSpPr txBox="1">
            <a:spLocks noGrp="1"/>
          </p:cNvSpPr>
          <p:nvPr>
            <p:ph type="body" idx="5"/>
          </p:nvPr>
        </p:nvSpPr>
        <p:spPr>
          <a:xfrm>
            <a:off x="763588" y="4916261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0" name="Google Shape;430;p36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36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36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433" name="Google Shape;433;p36"/>
          <p:cNvSpPr/>
          <p:nvPr/>
        </p:nvSpPr>
        <p:spPr>
          <a:xfrm>
            <a:off x="5341976" y="330207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36"/>
          <p:cNvSpPr/>
          <p:nvPr/>
        </p:nvSpPr>
        <p:spPr>
          <a:xfrm>
            <a:off x="5341976" y="5336561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6"/>
          <p:cNvSpPr/>
          <p:nvPr/>
        </p:nvSpPr>
        <p:spPr>
          <a:xfrm>
            <a:off x="5332489" y="3806615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36"/>
          <p:cNvSpPr>
            <a:spLocks noGrp="1"/>
          </p:cNvSpPr>
          <p:nvPr>
            <p:ph type="pic" idx="6"/>
          </p:nvPr>
        </p:nvSpPr>
        <p:spPr>
          <a:xfrm>
            <a:off x="6092027" y="-4814"/>
            <a:ext cx="6096000" cy="68627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437" name="Google Shape;437;p36"/>
          <p:cNvSpPr txBox="1">
            <a:spLocks noGrp="1"/>
          </p:cNvSpPr>
          <p:nvPr>
            <p:ph type="body" idx="7"/>
          </p:nvPr>
        </p:nvSpPr>
        <p:spPr>
          <a:xfrm>
            <a:off x="8373533" y="6238082"/>
            <a:ext cx="3308880" cy="12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700"/>
              <a:buNone/>
              <a:defRPr sz="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marL="1371600" lvl="2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m punkter og bilde">
  <p:cSld name="Fem punkter og bilde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7"/>
          <p:cNvSpPr txBox="1">
            <a:spLocks noGrp="1"/>
          </p:cNvSpPr>
          <p:nvPr>
            <p:ph type="body" idx="1"/>
          </p:nvPr>
        </p:nvSpPr>
        <p:spPr>
          <a:xfrm>
            <a:off x="509589" y="496117"/>
            <a:ext cx="507681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0" name="Google Shape;440;p37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5076824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37"/>
          <p:cNvSpPr/>
          <p:nvPr/>
        </p:nvSpPr>
        <p:spPr>
          <a:xfrm>
            <a:off x="509588" y="2030489"/>
            <a:ext cx="5076825" cy="506672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37"/>
          <p:cNvSpPr txBox="1">
            <a:spLocks noGrp="1"/>
          </p:cNvSpPr>
          <p:nvPr>
            <p:ph type="body" idx="2"/>
          </p:nvPr>
        </p:nvSpPr>
        <p:spPr>
          <a:xfrm>
            <a:off x="763588" y="2147622"/>
            <a:ext cx="44513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3" name="Google Shape;443;p37"/>
          <p:cNvSpPr/>
          <p:nvPr/>
        </p:nvSpPr>
        <p:spPr>
          <a:xfrm>
            <a:off x="509588" y="2792985"/>
            <a:ext cx="5076825" cy="506672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7"/>
          <p:cNvSpPr txBox="1">
            <a:spLocks noGrp="1"/>
          </p:cNvSpPr>
          <p:nvPr>
            <p:ph type="body" idx="3"/>
          </p:nvPr>
        </p:nvSpPr>
        <p:spPr>
          <a:xfrm>
            <a:off x="763588" y="2910118"/>
            <a:ext cx="44513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5" name="Google Shape;445;p37"/>
          <p:cNvSpPr/>
          <p:nvPr/>
        </p:nvSpPr>
        <p:spPr>
          <a:xfrm>
            <a:off x="509588" y="4317316"/>
            <a:ext cx="5076825" cy="506672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37"/>
          <p:cNvSpPr txBox="1">
            <a:spLocks noGrp="1"/>
          </p:cNvSpPr>
          <p:nvPr>
            <p:ph type="body" idx="4"/>
          </p:nvPr>
        </p:nvSpPr>
        <p:spPr>
          <a:xfrm>
            <a:off x="763588" y="4434449"/>
            <a:ext cx="44513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7" name="Google Shape;447;p37"/>
          <p:cNvSpPr/>
          <p:nvPr/>
        </p:nvSpPr>
        <p:spPr>
          <a:xfrm>
            <a:off x="509588" y="5079077"/>
            <a:ext cx="5076825" cy="506672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7"/>
          <p:cNvSpPr txBox="1">
            <a:spLocks noGrp="1"/>
          </p:cNvSpPr>
          <p:nvPr>
            <p:ph type="body" idx="5"/>
          </p:nvPr>
        </p:nvSpPr>
        <p:spPr>
          <a:xfrm>
            <a:off x="763588" y="5196210"/>
            <a:ext cx="44513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9" name="Google Shape;449;p37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37"/>
          <p:cNvSpPr/>
          <p:nvPr/>
        </p:nvSpPr>
        <p:spPr>
          <a:xfrm>
            <a:off x="509588" y="3558512"/>
            <a:ext cx="5076825" cy="506672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7"/>
          <p:cNvSpPr txBox="1">
            <a:spLocks noGrp="1"/>
          </p:cNvSpPr>
          <p:nvPr>
            <p:ph type="body" idx="6"/>
          </p:nvPr>
        </p:nvSpPr>
        <p:spPr>
          <a:xfrm>
            <a:off x="763588" y="3675645"/>
            <a:ext cx="44513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2" name="Google Shape;452;p37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37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454" name="Google Shape;454;p37"/>
          <p:cNvSpPr/>
          <p:nvPr/>
        </p:nvSpPr>
        <p:spPr>
          <a:xfrm>
            <a:off x="5341976" y="330207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7"/>
          <p:cNvSpPr/>
          <p:nvPr/>
        </p:nvSpPr>
        <p:spPr>
          <a:xfrm>
            <a:off x="5332489" y="3806615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7"/>
          <p:cNvSpPr/>
          <p:nvPr/>
        </p:nvSpPr>
        <p:spPr>
          <a:xfrm>
            <a:off x="5332489" y="2030489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37"/>
          <p:cNvSpPr/>
          <p:nvPr/>
        </p:nvSpPr>
        <p:spPr>
          <a:xfrm>
            <a:off x="5332489" y="3045733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37"/>
          <p:cNvSpPr/>
          <p:nvPr/>
        </p:nvSpPr>
        <p:spPr>
          <a:xfrm>
            <a:off x="5332489" y="3811260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37"/>
          <p:cNvSpPr/>
          <p:nvPr/>
        </p:nvSpPr>
        <p:spPr>
          <a:xfrm>
            <a:off x="5332489" y="431731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37"/>
          <p:cNvSpPr/>
          <p:nvPr/>
        </p:nvSpPr>
        <p:spPr>
          <a:xfrm rot="5400000">
            <a:off x="5332487" y="5331823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37"/>
          <p:cNvSpPr>
            <a:spLocks noGrp="1"/>
          </p:cNvSpPr>
          <p:nvPr>
            <p:ph type="pic" idx="7"/>
          </p:nvPr>
        </p:nvSpPr>
        <p:spPr>
          <a:xfrm>
            <a:off x="6092027" y="-4814"/>
            <a:ext cx="6096000" cy="68627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462" name="Google Shape;462;p37"/>
          <p:cNvSpPr txBox="1">
            <a:spLocks noGrp="1"/>
          </p:cNvSpPr>
          <p:nvPr>
            <p:ph type="body" idx="8"/>
          </p:nvPr>
        </p:nvSpPr>
        <p:spPr>
          <a:xfrm>
            <a:off x="8373533" y="6238082"/>
            <a:ext cx="3308880" cy="12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700"/>
              <a:buNone/>
              <a:defRPr sz="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marL="1371600" lvl="2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deler oversikt">
  <p:cSld name="Temadeler oversikt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8"/>
          <p:cNvSpPr txBox="1">
            <a:spLocks noGrp="1"/>
          </p:cNvSpPr>
          <p:nvPr>
            <p:ph type="body" idx="1"/>
          </p:nvPr>
        </p:nvSpPr>
        <p:spPr>
          <a:xfrm>
            <a:off x="509589" y="496117"/>
            <a:ext cx="888523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5" name="Google Shape;465;p38"/>
          <p:cNvSpPr txBox="1">
            <a:spLocks noGrp="1"/>
          </p:cNvSpPr>
          <p:nvPr>
            <p:ph type="title"/>
          </p:nvPr>
        </p:nvSpPr>
        <p:spPr>
          <a:xfrm>
            <a:off x="509588" y="766764"/>
            <a:ext cx="11172823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38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38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38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469" name="Google Shape;469;p38"/>
          <p:cNvSpPr txBox="1">
            <a:spLocks noGrp="1"/>
          </p:cNvSpPr>
          <p:nvPr>
            <p:ph type="body" idx="2"/>
          </p:nvPr>
        </p:nvSpPr>
        <p:spPr>
          <a:xfrm>
            <a:off x="509588" y="2030413"/>
            <a:ext cx="5332412" cy="12715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60000" tIns="0" rIns="0" bIns="3240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0" name="Google Shape;470;p38"/>
          <p:cNvSpPr txBox="1">
            <a:spLocks noGrp="1"/>
          </p:cNvSpPr>
          <p:nvPr>
            <p:ph type="body" idx="3"/>
          </p:nvPr>
        </p:nvSpPr>
        <p:spPr>
          <a:xfrm>
            <a:off x="763588" y="2284413"/>
            <a:ext cx="760412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1" name="Google Shape;471;p38"/>
          <p:cNvSpPr txBox="1">
            <a:spLocks noGrp="1"/>
          </p:cNvSpPr>
          <p:nvPr>
            <p:ph type="body" idx="4"/>
          </p:nvPr>
        </p:nvSpPr>
        <p:spPr>
          <a:xfrm>
            <a:off x="509588" y="3556000"/>
            <a:ext cx="5332412" cy="12715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60000" tIns="0" rIns="0" bIns="3240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2" name="Google Shape;472;p38"/>
          <p:cNvSpPr txBox="1">
            <a:spLocks noGrp="1"/>
          </p:cNvSpPr>
          <p:nvPr>
            <p:ph type="body" idx="5"/>
          </p:nvPr>
        </p:nvSpPr>
        <p:spPr>
          <a:xfrm>
            <a:off x="763588" y="3810000"/>
            <a:ext cx="760412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3" name="Google Shape;473;p38"/>
          <p:cNvSpPr txBox="1">
            <a:spLocks noGrp="1"/>
          </p:cNvSpPr>
          <p:nvPr>
            <p:ph type="body" idx="6"/>
          </p:nvPr>
        </p:nvSpPr>
        <p:spPr>
          <a:xfrm>
            <a:off x="509588" y="5076826"/>
            <a:ext cx="5332412" cy="12715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60000" tIns="0" rIns="0" bIns="3240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4" name="Google Shape;474;p38"/>
          <p:cNvSpPr txBox="1">
            <a:spLocks noGrp="1"/>
          </p:cNvSpPr>
          <p:nvPr>
            <p:ph type="body" idx="7"/>
          </p:nvPr>
        </p:nvSpPr>
        <p:spPr>
          <a:xfrm>
            <a:off x="763588" y="5330826"/>
            <a:ext cx="760412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5" name="Google Shape;475;p38"/>
          <p:cNvSpPr txBox="1">
            <a:spLocks noGrp="1"/>
          </p:cNvSpPr>
          <p:nvPr>
            <p:ph type="body" idx="8"/>
          </p:nvPr>
        </p:nvSpPr>
        <p:spPr>
          <a:xfrm>
            <a:off x="6350000" y="2030413"/>
            <a:ext cx="5332412" cy="12715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60000" tIns="0" rIns="0" bIns="3240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6" name="Google Shape;476;p38"/>
          <p:cNvSpPr txBox="1">
            <a:spLocks noGrp="1"/>
          </p:cNvSpPr>
          <p:nvPr>
            <p:ph type="body" idx="9"/>
          </p:nvPr>
        </p:nvSpPr>
        <p:spPr>
          <a:xfrm>
            <a:off x="6604000" y="2284413"/>
            <a:ext cx="760412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7" name="Google Shape;477;p38"/>
          <p:cNvSpPr txBox="1">
            <a:spLocks noGrp="1"/>
          </p:cNvSpPr>
          <p:nvPr>
            <p:ph type="body" idx="13"/>
          </p:nvPr>
        </p:nvSpPr>
        <p:spPr>
          <a:xfrm>
            <a:off x="6350000" y="3556000"/>
            <a:ext cx="5332412" cy="12715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60000" tIns="0" rIns="0" bIns="3240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8" name="Google Shape;478;p38"/>
          <p:cNvSpPr txBox="1">
            <a:spLocks noGrp="1"/>
          </p:cNvSpPr>
          <p:nvPr>
            <p:ph type="body" idx="14"/>
          </p:nvPr>
        </p:nvSpPr>
        <p:spPr>
          <a:xfrm>
            <a:off x="6604000" y="3810000"/>
            <a:ext cx="760412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9" name="Google Shape;479;p38"/>
          <p:cNvSpPr txBox="1">
            <a:spLocks noGrp="1"/>
          </p:cNvSpPr>
          <p:nvPr>
            <p:ph type="body" idx="15"/>
          </p:nvPr>
        </p:nvSpPr>
        <p:spPr>
          <a:xfrm>
            <a:off x="6350000" y="5076826"/>
            <a:ext cx="5332412" cy="12715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60000" tIns="0" rIns="0" bIns="32400" anchor="ctr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0" name="Google Shape;480;p38"/>
          <p:cNvSpPr txBox="1">
            <a:spLocks noGrp="1"/>
          </p:cNvSpPr>
          <p:nvPr>
            <p:ph type="body" idx="16"/>
          </p:nvPr>
        </p:nvSpPr>
        <p:spPr>
          <a:xfrm>
            <a:off x="6604000" y="5330826"/>
            <a:ext cx="760412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, innhold og bilde med nummer">
  <p:cSld name="Tittel, innhold og bilde med nummer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9"/>
          <p:cNvSpPr txBox="1">
            <a:spLocks noGrp="1"/>
          </p:cNvSpPr>
          <p:nvPr>
            <p:ph type="body" idx="1"/>
          </p:nvPr>
        </p:nvSpPr>
        <p:spPr>
          <a:xfrm>
            <a:off x="509588" y="512763"/>
            <a:ext cx="254000" cy="2508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72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3" name="Google Shape;483;p39"/>
          <p:cNvSpPr txBox="1">
            <a:spLocks noGrp="1"/>
          </p:cNvSpPr>
          <p:nvPr>
            <p:ph type="body" idx="2"/>
          </p:nvPr>
        </p:nvSpPr>
        <p:spPr>
          <a:xfrm>
            <a:off x="1014413" y="496117"/>
            <a:ext cx="48260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4" name="Google Shape;484;p39"/>
          <p:cNvSpPr txBox="1">
            <a:spLocks noGrp="1"/>
          </p:cNvSpPr>
          <p:nvPr>
            <p:ph type="title"/>
          </p:nvPr>
        </p:nvSpPr>
        <p:spPr>
          <a:xfrm>
            <a:off x="509588" y="766764"/>
            <a:ext cx="4826021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39"/>
          <p:cNvSpPr txBox="1">
            <a:spLocks noGrp="1"/>
          </p:cNvSpPr>
          <p:nvPr>
            <p:ph type="body" idx="3"/>
          </p:nvPr>
        </p:nvSpPr>
        <p:spPr>
          <a:xfrm>
            <a:off x="509543" y="2020012"/>
            <a:ext cx="4826046" cy="382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6" name="Google Shape;486;p39"/>
          <p:cNvSpPr>
            <a:spLocks noGrp="1"/>
          </p:cNvSpPr>
          <p:nvPr>
            <p:ph type="pic" idx="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487" name="Google Shape;487;p39"/>
          <p:cNvSpPr txBox="1">
            <a:spLocks noGrp="1"/>
          </p:cNvSpPr>
          <p:nvPr>
            <p:ph type="body" idx="5"/>
          </p:nvPr>
        </p:nvSpPr>
        <p:spPr>
          <a:xfrm>
            <a:off x="8373533" y="6238082"/>
            <a:ext cx="3308880" cy="12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700"/>
              <a:buNone/>
              <a:defRPr sz="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marL="1371600" lvl="2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8" name="Google Shape;488;p39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39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39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oenger">
  <p:cSld name="4 poenger"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0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3" name="Google Shape;493;p40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4" name="Google Shape;494;p40"/>
          <p:cNvSpPr/>
          <p:nvPr/>
        </p:nvSpPr>
        <p:spPr>
          <a:xfrm>
            <a:off x="6350000" y="4064365"/>
            <a:ext cx="5332412" cy="1522048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40"/>
          <p:cNvSpPr txBox="1">
            <a:spLocks noGrp="1"/>
          </p:cNvSpPr>
          <p:nvPr>
            <p:ph type="body" idx="2"/>
          </p:nvPr>
        </p:nvSpPr>
        <p:spPr>
          <a:xfrm>
            <a:off x="6604000" y="4288260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6" name="Google Shape;496;p40"/>
          <p:cNvSpPr txBox="1">
            <a:spLocks noGrp="1"/>
          </p:cNvSpPr>
          <p:nvPr>
            <p:ph type="body" idx="3"/>
          </p:nvPr>
        </p:nvSpPr>
        <p:spPr>
          <a:xfrm>
            <a:off x="6604000" y="4552166"/>
            <a:ext cx="4451350" cy="85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7" name="Google Shape;497;p40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40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9" name="Google Shape;499;p40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500" name="Google Shape;500;p40"/>
          <p:cNvSpPr/>
          <p:nvPr/>
        </p:nvSpPr>
        <p:spPr>
          <a:xfrm rot="5400000">
            <a:off x="11428487" y="5332498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40"/>
          <p:cNvSpPr/>
          <p:nvPr/>
        </p:nvSpPr>
        <p:spPr>
          <a:xfrm>
            <a:off x="509588" y="4052886"/>
            <a:ext cx="5332412" cy="1533527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40"/>
          <p:cNvSpPr txBox="1">
            <a:spLocks noGrp="1"/>
          </p:cNvSpPr>
          <p:nvPr>
            <p:ph type="body" idx="4"/>
          </p:nvPr>
        </p:nvSpPr>
        <p:spPr>
          <a:xfrm>
            <a:off x="763588" y="4283154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3" name="Google Shape;503;p40"/>
          <p:cNvSpPr txBox="1">
            <a:spLocks noGrp="1"/>
          </p:cNvSpPr>
          <p:nvPr>
            <p:ph type="body" idx="5"/>
          </p:nvPr>
        </p:nvSpPr>
        <p:spPr>
          <a:xfrm>
            <a:off x="763588" y="4547060"/>
            <a:ext cx="4451350" cy="85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4" name="Google Shape;504;p40"/>
          <p:cNvSpPr/>
          <p:nvPr/>
        </p:nvSpPr>
        <p:spPr>
          <a:xfrm>
            <a:off x="6350000" y="2030413"/>
            <a:ext cx="5332412" cy="1514169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40"/>
          <p:cNvSpPr txBox="1">
            <a:spLocks noGrp="1"/>
          </p:cNvSpPr>
          <p:nvPr>
            <p:ph type="body" idx="6"/>
          </p:nvPr>
        </p:nvSpPr>
        <p:spPr>
          <a:xfrm>
            <a:off x="6604000" y="2260681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6" name="Google Shape;506;p40"/>
          <p:cNvSpPr txBox="1">
            <a:spLocks noGrp="1"/>
          </p:cNvSpPr>
          <p:nvPr>
            <p:ph type="body" idx="7"/>
          </p:nvPr>
        </p:nvSpPr>
        <p:spPr>
          <a:xfrm>
            <a:off x="6604000" y="2524587"/>
            <a:ext cx="4451350" cy="85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507" name="Google Shape;507;p40"/>
          <p:cNvGrpSpPr/>
          <p:nvPr/>
        </p:nvGrpSpPr>
        <p:grpSpPr>
          <a:xfrm>
            <a:off x="509588" y="2032378"/>
            <a:ext cx="5332412" cy="1523622"/>
            <a:chOff x="509588" y="2032378"/>
            <a:chExt cx="5332412" cy="1523622"/>
          </a:xfrm>
        </p:grpSpPr>
        <p:sp>
          <p:nvSpPr>
            <p:cNvPr id="508" name="Google Shape;508;p40"/>
            <p:cNvSpPr/>
            <p:nvPr/>
          </p:nvSpPr>
          <p:spPr>
            <a:xfrm>
              <a:off x="509588" y="2032378"/>
              <a:ext cx="5332412" cy="1523622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5588075" y="2032378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5588075" y="2286302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5588075" y="2540226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rgbClr val="ED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5334151" y="2032378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3" name="Google Shape;513;p40"/>
          <p:cNvSpPr txBox="1">
            <a:spLocks noGrp="1"/>
          </p:cNvSpPr>
          <p:nvPr>
            <p:ph type="body" idx="8"/>
          </p:nvPr>
        </p:nvSpPr>
        <p:spPr>
          <a:xfrm>
            <a:off x="762000" y="2253718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4" name="Google Shape;514;p40"/>
          <p:cNvSpPr txBox="1">
            <a:spLocks noGrp="1"/>
          </p:cNvSpPr>
          <p:nvPr>
            <p:ph type="body" idx="9"/>
          </p:nvPr>
        </p:nvSpPr>
        <p:spPr>
          <a:xfrm>
            <a:off x="762000" y="2517624"/>
            <a:ext cx="4451350" cy="85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5" name="Google Shape;515;p40"/>
          <p:cNvSpPr/>
          <p:nvPr/>
        </p:nvSpPr>
        <p:spPr>
          <a:xfrm>
            <a:off x="11428487" y="2030413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40"/>
          <p:cNvSpPr/>
          <p:nvPr/>
        </p:nvSpPr>
        <p:spPr>
          <a:xfrm>
            <a:off x="5586413" y="5332413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40"/>
          <p:cNvSpPr/>
          <p:nvPr/>
        </p:nvSpPr>
        <p:spPr>
          <a:xfrm>
            <a:off x="11428487" y="2281225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40"/>
          <p:cNvSpPr/>
          <p:nvPr/>
        </p:nvSpPr>
        <p:spPr>
          <a:xfrm>
            <a:off x="5586413" y="5079622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decase">
  <p:cSld name="Kundecase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1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60880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1" name="Google Shape;521;p41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6088060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41"/>
          <p:cNvSpPr/>
          <p:nvPr/>
        </p:nvSpPr>
        <p:spPr>
          <a:xfrm>
            <a:off x="3813651" y="4066671"/>
            <a:ext cx="3044349" cy="1773739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41"/>
          <p:cNvSpPr>
            <a:spLocks noGrp="1"/>
          </p:cNvSpPr>
          <p:nvPr>
            <p:ph type="pic" idx="2"/>
          </p:nvPr>
        </p:nvSpPr>
        <p:spPr>
          <a:xfrm>
            <a:off x="7115543" y="0"/>
            <a:ext cx="5081587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524" name="Google Shape;524;p41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41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41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527" name="Google Shape;527;p41"/>
          <p:cNvSpPr/>
          <p:nvPr/>
        </p:nvSpPr>
        <p:spPr>
          <a:xfrm rot="5400000">
            <a:off x="6604074" y="5586484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41"/>
          <p:cNvSpPr/>
          <p:nvPr/>
        </p:nvSpPr>
        <p:spPr>
          <a:xfrm>
            <a:off x="509588" y="2032378"/>
            <a:ext cx="3044825" cy="1777622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41"/>
          <p:cNvSpPr/>
          <p:nvPr/>
        </p:nvSpPr>
        <p:spPr>
          <a:xfrm>
            <a:off x="3324224" y="2029672"/>
            <a:ext cx="254417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41"/>
          <p:cNvSpPr txBox="1">
            <a:spLocks noGrp="1"/>
          </p:cNvSpPr>
          <p:nvPr>
            <p:ph type="body" idx="3"/>
          </p:nvPr>
        </p:nvSpPr>
        <p:spPr>
          <a:xfrm>
            <a:off x="762000" y="2253718"/>
            <a:ext cx="2552358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1" name="Google Shape;531;p41"/>
          <p:cNvSpPr txBox="1">
            <a:spLocks noGrp="1"/>
          </p:cNvSpPr>
          <p:nvPr>
            <p:ph type="body" idx="4"/>
          </p:nvPr>
        </p:nvSpPr>
        <p:spPr>
          <a:xfrm>
            <a:off x="762000" y="2517624"/>
            <a:ext cx="2562224" cy="1038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41"/>
          <p:cNvSpPr/>
          <p:nvPr/>
        </p:nvSpPr>
        <p:spPr>
          <a:xfrm>
            <a:off x="3812567" y="2032378"/>
            <a:ext cx="3045433" cy="1777622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41"/>
          <p:cNvSpPr/>
          <p:nvPr/>
        </p:nvSpPr>
        <p:spPr>
          <a:xfrm>
            <a:off x="6604076" y="2032378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41"/>
          <p:cNvSpPr txBox="1">
            <a:spLocks noGrp="1"/>
          </p:cNvSpPr>
          <p:nvPr>
            <p:ph type="body" idx="5"/>
          </p:nvPr>
        </p:nvSpPr>
        <p:spPr>
          <a:xfrm>
            <a:off x="4064979" y="2253718"/>
            <a:ext cx="2539021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5" name="Google Shape;535;p41"/>
          <p:cNvSpPr txBox="1">
            <a:spLocks noGrp="1"/>
          </p:cNvSpPr>
          <p:nvPr>
            <p:ph type="body" idx="6"/>
          </p:nvPr>
        </p:nvSpPr>
        <p:spPr>
          <a:xfrm>
            <a:off x="4064979" y="2517624"/>
            <a:ext cx="2539021" cy="1038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6" name="Google Shape;536;p41"/>
          <p:cNvSpPr/>
          <p:nvPr/>
        </p:nvSpPr>
        <p:spPr>
          <a:xfrm>
            <a:off x="513847" y="4066672"/>
            <a:ext cx="3040565" cy="1773740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41"/>
          <p:cNvSpPr/>
          <p:nvPr/>
        </p:nvSpPr>
        <p:spPr>
          <a:xfrm>
            <a:off x="3328728" y="5588076"/>
            <a:ext cx="278327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41"/>
          <p:cNvSpPr txBox="1">
            <a:spLocks noGrp="1"/>
          </p:cNvSpPr>
          <p:nvPr>
            <p:ph type="body" idx="7"/>
          </p:nvPr>
        </p:nvSpPr>
        <p:spPr>
          <a:xfrm>
            <a:off x="766257" y="4288012"/>
            <a:ext cx="2557967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9" name="Google Shape;539;p41"/>
          <p:cNvSpPr txBox="1">
            <a:spLocks noGrp="1"/>
          </p:cNvSpPr>
          <p:nvPr>
            <p:ph type="body" idx="8"/>
          </p:nvPr>
        </p:nvSpPr>
        <p:spPr>
          <a:xfrm>
            <a:off x="766259" y="4551918"/>
            <a:ext cx="2557965" cy="103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0" name="Google Shape;540;p41"/>
          <p:cNvSpPr/>
          <p:nvPr/>
        </p:nvSpPr>
        <p:spPr>
          <a:xfrm>
            <a:off x="6608032" y="4065664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41"/>
          <p:cNvSpPr txBox="1">
            <a:spLocks noGrp="1"/>
          </p:cNvSpPr>
          <p:nvPr>
            <p:ph type="body" idx="9"/>
          </p:nvPr>
        </p:nvSpPr>
        <p:spPr>
          <a:xfrm>
            <a:off x="4066064" y="4288012"/>
            <a:ext cx="2537936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2" name="Google Shape;542;p41"/>
          <p:cNvSpPr txBox="1">
            <a:spLocks noGrp="1"/>
          </p:cNvSpPr>
          <p:nvPr>
            <p:ph type="body" idx="13"/>
          </p:nvPr>
        </p:nvSpPr>
        <p:spPr>
          <a:xfrm>
            <a:off x="4066064" y="4551918"/>
            <a:ext cx="2537936" cy="103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3" name="Google Shape;543;p41"/>
          <p:cNvSpPr txBox="1">
            <a:spLocks noGrp="1"/>
          </p:cNvSpPr>
          <p:nvPr>
            <p:ph type="body" idx="14"/>
          </p:nvPr>
        </p:nvSpPr>
        <p:spPr>
          <a:xfrm>
            <a:off x="8373533" y="6238082"/>
            <a:ext cx="3308880" cy="12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lt1"/>
              </a:buClr>
              <a:buSzPts val="700"/>
              <a:buNone/>
              <a:defRPr sz="7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marL="1371600" lvl="2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4" name="Google Shape;544;p41"/>
          <p:cNvSpPr/>
          <p:nvPr/>
        </p:nvSpPr>
        <p:spPr>
          <a:xfrm rot="5400000">
            <a:off x="3301043" y="3555298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 poenger">
  <p:cSld name="6 poeng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2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42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8" name="Google Shape;548;p42"/>
          <p:cNvSpPr/>
          <p:nvPr/>
        </p:nvSpPr>
        <p:spPr>
          <a:xfrm>
            <a:off x="6350000" y="5076825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42"/>
          <p:cNvSpPr/>
          <p:nvPr/>
        </p:nvSpPr>
        <p:spPr>
          <a:xfrm>
            <a:off x="509588" y="5078792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0" name="Google Shape;550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50000" y="3557966"/>
            <a:ext cx="5332412" cy="1269621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2"/>
          <p:cNvSpPr/>
          <p:nvPr/>
        </p:nvSpPr>
        <p:spPr>
          <a:xfrm>
            <a:off x="509588" y="3556000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42"/>
          <p:cNvSpPr/>
          <p:nvPr/>
        </p:nvSpPr>
        <p:spPr>
          <a:xfrm>
            <a:off x="6350000" y="2030413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42"/>
          <p:cNvSpPr/>
          <p:nvPr/>
        </p:nvSpPr>
        <p:spPr>
          <a:xfrm>
            <a:off x="509588" y="2032378"/>
            <a:ext cx="5332412" cy="1269622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42"/>
          <p:cNvSpPr/>
          <p:nvPr/>
        </p:nvSpPr>
        <p:spPr>
          <a:xfrm>
            <a:off x="5588075" y="2032378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42"/>
          <p:cNvSpPr/>
          <p:nvPr/>
        </p:nvSpPr>
        <p:spPr>
          <a:xfrm>
            <a:off x="5588075" y="2286302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42"/>
          <p:cNvSpPr/>
          <p:nvPr/>
        </p:nvSpPr>
        <p:spPr>
          <a:xfrm>
            <a:off x="5588075" y="254022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42"/>
          <p:cNvSpPr/>
          <p:nvPr/>
        </p:nvSpPr>
        <p:spPr>
          <a:xfrm>
            <a:off x="5334151" y="2032378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42"/>
          <p:cNvSpPr txBox="1">
            <a:spLocks noGrp="1"/>
          </p:cNvSpPr>
          <p:nvPr>
            <p:ph type="body" idx="2"/>
          </p:nvPr>
        </p:nvSpPr>
        <p:spPr>
          <a:xfrm>
            <a:off x="6604000" y="5322507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9" name="Google Shape;559;p42"/>
          <p:cNvSpPr txBox="1">
            <a:spLocks noGrp="1"/>
          </p:cNvSpPr>
          <p:nvPr>
            <p:ph type="body" idx="3"/>
          </p:nvPr>
        </p:nvSpPr>
        <p:spPr>
          <a:xfrm>
            <a:off x="6604000" y="5586413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0" name="Google Shape;560;p42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1" name="Google Shape;561;p42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42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563" name="Google Shape;563;p42"/>
          <p:cNvSpPr/>
          <p:nvPr/>
        </p:nvSpPr>
        <p:spPr>
          <a:xfrm>
            <a:off x="11428487" y="304807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42"/>
          <p:cNvSpPr/>
          <p:nvPr/>
        </p:nvSpPr>
        <p:spPr>
          <a:xfrm>
            <a:off x="11428487" y="5076825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42"/>
          <p:cNvSpPr/>
          <p:nvPr/>
        </p:nvSpPr>
        <p:spPr>
          <a:xfrm>
            <a:off x="11428487" y="355607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42"/>
          <p:cNvSpPr/>
          <p:nvPr/>
        </p:nvSpPr>
        <p:spPr>
          <a:xfrm>
            <a:off x="5588075" y="3556000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42"/>
          <p:cNvSpPr/>
          <p:nvPr/>
        </p:nvSpPr>
        <p:spPr>
          <a:xfrm>
            <a:off x="5335588" y="3556000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42"/>
          <p:cNvSpPr/>
          <p:nvPr/>
        </p:nvSpPr>
        <p:spPr>
          <a:xfrm>
            <a:off x="5588075" y="5078792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42"/>
          <p:cNvSpPr/>
          <p:nvPr/>
        </p:nvSpPr>
        <p:spPr>
          <a:xfrm>
            <a:off x="5588075" y="5333572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42"/>
          <p:cNvSpPr txBox="1">
            <a:spLocks noGrp="1"/>
          </p:cNvSpPr>
          <p:nvPr>
            <p:ph type="body" idx="4"/>
          </p:nvPr>
        </p:nvSpPr>
        <p:spPr>
          <a:xfrm>
            <a:off x="763588" y="5309060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1" name="Google Shape;571;p42"/>
          <p:cNvSpPr txBox="1">
            <a:spLocks noGrp="1"/>
          </p:cNvSpPr>
          <p:nvPr>
            <p:ph type="body" idx="5"/>
          </p:nvPr>
        </p:nvSpPr>
        <p:spPr>
          <a:xfrm>
            <a:off x="763588" y="5572966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2" name="Google Shape;572;p42"/>
          <p:cNvSpPr txBox="1">
            <a:spLocks noGrp="1"/>
          </p:cNvSpPr>
          <p:nvPr>
            <p:ph type="body" idx="6"/>
          </p:nvPr>
        </p:nvSpPr>
        <p:spPr>
          <a:xfrm>
            <a:off x="6604000" y="3781861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3" name="Google Shape;573;p42"/>
          <p:cNvSpPr txBox="1">
            <a:spLocks noGrp="1"/>
          </p:cNvSpPr>
          <p:nvPr>
            <p:ph type="body" idx="7"/>
          </p:nvPr>
        </p:nvSpPr>
        <p:spPr>
          <a:xfrm>
            <a:off x="6604000" y="4045767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4" name="Google Shape;574;p42"/>
          <p:cNvSpPr txBox="1">
            <a:spLocks noGrp="1"/>
          </p:cNvSpPr>
          <p:nvPr>
            <p:ph type="body" idx="8"/>
          </p:nvPr>
        </p:nvSpPr>
        <p:spPr>
          <a:xfrm>
            <a:off x="763588" y="3786268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42"/>
          <p:cNvSpPr txBox="1">
            <a:spLocks noGrp="1"/>
          </p:cNvSpPr>
          <p:nvPr>
            <p:ph type="body" idx="9"/>
          </p:nvPr>
        </p:nvSpPr>
        <p:spPr>
          <a:xfrm>
            <a:off x="763588" y="4050174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6" name="Google Shape;576;p42"/>
          <p:cNvSpPr txBox="1">
            <a:spLocks noGrp="1"/>
          </p:cNvSpPr>
          <p:nvPr>
            <p:ph type="body" idx="13"/>
          </p:nvPr>
        </p:nvSpPr>
        <p:spPr>
          <a:xfrm>
            <a:off x="6604000" y="2260681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7" name="Google Shape;577;p42"/>
          <p:cNvSpPr txBox="1">
            <a:spLocks noGrp="1"/>
          </p:cNvSpPr>
          <p:nvPr>
            <p:ph type="body" idx="14"/>
          </p:nvPr>
        </p:nvSpPr>
        <p:spPr>
          <a:xfrm>
            <a:off x="6604000" y="2524587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8" name="Google Shape;578;p42"/>
          <p:cNvSpPr txBox="1">
            <a:spLocks noGrp="1"/>
          </p:cNvSpPr>
          <p:nvPr>
            <p:ph type="body" idx="15"/>
          </p:nvPr>
        </p:nvSpPr>
        <p:spPr>
          <a:xfrm>
            <a:off x="762000" y="2253718"/>
            <a:ext cx="4451350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9" name="Google Shape;579;p42"/>
          <p:cNvSpPr txBox="1">
            <a:spLocks noGrp="1"/>
          </p:cNvSpPr>
          <p:nvPr>
            <p:ph type="body" idx="16"/>
          </p:nvPr>
        </p:nvSpPr>
        <p:spPr>
          <a:xfrm>
            <a:off x="762000" y="2517624"/>
            <a:ext cx="4451350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oenger med bilder">
  <p:cSld name="4 poenger med bilder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3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111728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2" name="Google Shape;582;p43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2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43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43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5" name="Google Shape;585;p43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grpSp>
        <p:nvGrpSpPr>
          <p:cNvPr id="586" name="Google Shape;586;p43"/>
          <p:cNvGrpSpPr/>
          <p:nvPr/>
        </p:nvGrpSpPr>
        <p:grpSpPr>
          <a:xfrm>
            <a:off x="509588" y="2032378"/>
            <a:ext cx="5332412" cy="1523622"/>
            <a:chOff x="509588" y="2032378"/>
            <a:chExt cx="5332412" cy="1523622"/>
          </a:xfrm>
        </p:grpSpPr>
        <p:sp>
          <p:nvSpPr>
            <p:cNvPr id="587" name="Google Shape;587;p43"/>
            <p:cNvSpPr/>
            <p:nvPr/>
          </p:nvSpPr>
          <p:spPr>
            <a:xfrm>
              <a:off x="509588" y="2032378"/>
              <a:ext cx="5332412" cy="1523622"/>
            </a:xfrm>
            <a:custGeom>
              <a:avLst/>
              <a:gdLst/>
              <a:ahLst/>
              <a:cxnLst/>
              <a:rect l="l" t="t" r="r" b="b"/>
              <a:pathLst>
                <a:path w="5332412" h="1269622" extrusionOk="0">
                  <a:moveTo>
                    <a:pt x="0" y="0"/>
                  </a:moveTo>
                  <a:lnTo>
                    <a:pt x="5332412" y="0"/>
                  </a:lnTo>
                  <a:lnTo>
                    <a:pt x="5332412" y="1269622"/>
                  </a:lnTo>
                  <a:lnTo>
                    <a:pt x="0" y="126962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43"/>
            <p:cNvSpPr/>
            <p:nvPr/>
          </p:nvSpPr>
          <p:spPr>
            <a:xfrm>
              <a:off x="5588075" y="2032378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43"/>
            <p:cNvSpPr/>
            <p:nvPr/>
          </p:nvSpPr>
          <p:spPr>
            <a:xfrm>
              <a:off x="5334151" y="2032378"/>
              <a:ext cx="253924" cy="253924"/>
            </a:xfrm>
            <a:custGeom>
              <a:avLst/>
              <a:gdLst/>
              <a:ahLst/>
              <a:cxnLst/>
              <a:rect l="l" t="t" r="r" b="b"/>
              <a:pathLst>
                <a:path w="253924" h="253924" extrusionOk="0">
                  <a:moveTo>
                    <a:pt x="0" y="0"/>
                  </a:moveTo>
                  <a:lnTo>
                    <a:pt x="253924" y="0"/>
                  </a:lnTo>
                  <a:lnTo>
                    <a:pt x="253924" y="253924"/>
                  </a:lnTo>
                  <a:lnTo>
                    <a:pt x="0" y="2539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0" name="Google Shape;590;p43"/>
          <p:cNvSpPr/>
          <p:nvPr/>
        </p:nvSpPr>
        <p:spPr>
          <a:xfrm>
            <a:off x="6350000" y="2030413"/>
            <a:ext cx="5332412" cy="1514169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43"/>
          <p:cNvSpPr/>
          <p:nvPr/>
        </p:nvSpPr>
        <p:spPr>
          <a:xfrm>
            <a:off x="11428487" y="2030413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43"/>
          <p:cNvSpPr/>
          <p:nvPr/>
        </p:nvSpPr>
        <p:spPr>
          <a:xfrm>
            <a:off x="6350000" y="4064365"/>
            <a:ext cx="5332412" cy="1522048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43"/>
          <p:cNvSpPr/>
          <p:nvPr/>
        </p:nvSpPr>
        <p:spPr>
          <a:xfrm rot="5400000">
            <a:off x="11428487" y="5332498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43"/>
          <p:cNvSpPr txBox="1">
            <a:spLocks noGrp="1"/>
          </p:cNvSpPr>
          <p:nvPr>
            <p:ph type="body" idx="2"/>
          </p:nvPr>
        </p:nvSpPr>
        <p:spPr>
          <a:xfrm>
            <a:off x="2285924" y="2253718"/>
            <a:ext cx="2927426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5" name="Google Shape;595;p43"/>
          <p:cNvSpPr txBox="1">
            <a:spLocks noGrp="1"/>
          </p:cNvSpPr>
          <p:nvPr>
            <p:ph type="body" idx="3"/>
          </p:nvPr>
        </p:nvSpPr>
        <p:spPr>
          <a:xfrm>
            <a:off x="2285923" y="2517624"/>
            <a:ext cx="3300490" cy="85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6" name="Google Shape;596;p43"/>
          <p:cNvSpPr txBox="1">
            <a:spLocks noGrp="1"/>
          </p:cNvSpPr>
          <p:nvPr>
            <p:ph type="body" idx="4"/>
          </p:nvPr>
        </p:nvSpPr>
        <p:spPr>
          <a:xfrm>
            <a:off x="8126412" y="2260681"/>
            <a:ext cx="2928937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7" name="Google Shape;597;p43"/>
          <p:cNvSpPr txBox="1">
            <a:spLocks noGrp="1"/>
          </p:cNvSpPr>
          <p:nvPr>
            <p:ph type="body" idx="5"/>
          </p:nvPr>
        </p:nvSpPr>
        <p:spPr>
          <a:xfrm>
            <a:off x="8126412" y="2524587"/>
            <a:ext cx="3300410" cy="85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8" name="Google Shape;598;p43"/>
          <p:cNvSpPr txBox="1">
            <a:spLocks noGrp="1"/>
          </p:cNvSpPr>
          <p:nvPr>
            <p:ph type="body" idx="6"/>
          </p:nvPr>
        </p:nvSpPr>
        <p:spPr>
          <a:xfrm>
            <a:off x="8126412" y="4288260"/>
            <a:ext cx="2928937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9" name="Google Shape;599;p43"/>
          <p:cNvSpPr txBox="1">
            <a:spLocks noGrp="1"/>
          </p:cNvSpPr>
          <p:nvPr>
            <p:ph type="body" idx="7"/>
          </p:nvPr>
        </p:nvSpPr>
        <p:spPr>
          <a:xfrm>
            <a:off x="8126412" y="4552166"/>
            <a:ext cx="3300410" cy="85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0" name="Google Shape;600;p43"/>
          <p:cNvSpPr/>
          <p:nvPr/>
        </p:nvSpPr>
        <p:spPr>
          <a:xfrm>
            <a:off x="11428487" y="355607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43"/>
          <p:cNvSpPr/>
          <p:nvPr/>
        </p:nvSpPr>
        <p:spPr>
          <a:xfrm>
            <a:off x="509588" y="4052886"/>
            <a:ext cx="5332412" cy="1533527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43"/>
          <p:cNvSpPr/>
          <p:nvPr/>
        </p:nvSpPr>
        <p:spPr>
          <a:xfrm>
            <a:off x="5588075" y="3556000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43"/>
          <p:cNvSpPr txBox="1">
            <a:spLocks noGrp="1"/>
          </p:cNvSpPr>
          <p:nvPr>
            <p:ph type="body" idx="8"/>
          </p:nvPr>
        </p:nvSpPr>
        <p:spPr>
          <a:xfrm>
            <a:off x="2285922" y="4283154"/>
            <a:ext cx="2929015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4" name="Google Shape;604;p43"/>
          <p:cNvSpPr txBox="1">
            <a:spLocks noGrp="1"/>
          </p:cNvSpPr>
          <p:nvPr>
            <p:ph type="body" idx="9"/>
          </p:nvPr>
        </p:nvSpPr>
        <p:spPr>
          <a:xfrm>
            <a:off x="2285922" y="4547060"/>
            <a:ext cx="3300491" cy="85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5" name="Google Shape;605;p43"/>
          <p:cNvSpPr/>
          <p:nvPr/>
        </p:nvSpPr>
        <p:spPr>
          <a:xfrm>
            <a:off x="5335588" y="3556000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43"/>
          <p:cNvSpPr/>
          <p:nvPr/>
        </p:nvSpPr>
        <p:spPr>
          <a:xfrm>
            <a:off x="5586413" y="5332413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43"/>
          <p:cNvSpPr>
            <a:spLocks noGrp="1"/>
          </p:cNvSpPr>
          <p:nvPr>
            <p:ph type="pic" idx="13"/>
          </p:nvPr>
        </p:nvSpPr>
        <p:spPr>
          <a:xfrm>
            <a:off x="509588" y="2030412"/>
            <a:ext cx="1522412" cy="15236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08" name="Google Shape;608;p43"/>
          <p:cNvSpPr>
            <a:spLocks noGrp="1"/>
          </p:cNvSpPr>
          <p:nvPr>
            <p:ph type="pic" idx="14"/>
          </p:nvPr>
        </p:nvSpPr>
        <p:spPr>
          <a:xfrm>
            <a:off x="509588" y="4060799"/>
            <a:ext cx="1522412" cy="15236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09" name="Google Shape;609;p43"/>
          <p:cNvSpPr>
            <a:spLocks noGrp="1"/>
          </p:cNvSpPr>
          <p:nvPr>
            <p:ph type="pic" idx="15"/>
          </p:nvPr>
        </p:nvSpPr>
        <p:spPr>
          <a:xfrm>
            <a:off x="6351588" y="2030412"/>
            <a:ext cx="1522412" cy="15236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10" name="Google Shape;610;p43"/>
          <p:cNvSpPr>
            <a:spLocks noGrp="1"/>
          </p:cNvSpPr>
          <p:nvPr>
            <p:ph type="pic" idx="16"/>
          </p:nvPr>
        </p:nvSpPr>
        <p:spPr>
          <a:xfrm>
            <a:off x="6351588" y="4060799"/>
            <a:ext cx="1522412" cy="15236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 poenger med bilder">
  <p:cSld name="6 poenger med bilder"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44"/>
          <p:cNvSpPr txBox="1">
            <a:spLocks noGrp="1"/>
          </p:cNvSpPr>
          <p:nvPr>
            <p:ph type="body" idx="1"/>
          </p:nvPr>
        </p:nvSpPr>
        <p:spPr>
          <a:xfrm>
            <a:off x="509590" y="496117"/>
            <a:ext cx="53324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3" name="Google Shape;613;p44"/>
          <p:cNvSpPr txBox="1">
            <a:spLocks noGrp="1"/>
          </p:cNvSpPr>
          <p:nvPr>
            <p:ph type="title"/>
          </p:nvPr>
        </p:nvSpPr>
        <p:spPr>
          <a:xfrm>
            <a:off x="509589" y="766764"/>
            <a:ext cx="11172824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44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5" name="Google Shape;615;p44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6" name="Google Shape;616;p44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617" name="Google Shape;617;p44"/>
          <p:cNvSpPr/>
          <p:nvPr/>
        </p:nvSpPr>
        <p:spPr>
          <a:xfrm>
            <a:off x="509588" y="2032378"/>
            <a:ext cx="5332412" cy="1269622"/>
          </a:xfrm>
          <a:custGeom>
            <a:avLst/>
            <a:gdLst/>
            <a:ahLst/>
            <a:cxnLst/>
            <a:rect l="l" t="t" r="r" b="b"/>
            <a:pathLst>
              <a:path w="5332412" h="1269622" extrusionOk="0">
                <a:moveTo>
                  <a:pt x="0" y="0"/>
                </a:moveTo>
                <a:lnTo>
                  <a:pt x="5332412" y="0"/>
                </a:lnTo>
                <a:lnTo>
                  <a:pt x="5332412" y="1269622"/>
                </a:lnTo>
                <a:lnTo>
                  <a:pt x="0" y="126962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44"/>
          <p:cNvSpPr/>
          <p:nvPr/>
        </p:nvSpPr>
        <p:spPr>
          <a:xfrm>
            <a:off x="5588075" y="2032378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44"/>
          <p:cNvSpPr/>
          <p:nvPr/>
        </p:nvSpPr>
        <p:spPr>
          <a:xfrm>
            <a:off x="5588075" y="2286302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44"/>
          <p:cNvSpPr/>
          <p:nvPr/>
        </p:nvSpPr>
        <p:spPr>
          <a:xfrm>
            <a:off x="5588075" y="254022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44"/>
          <p:cNvSpPr/>
          <p:nvPr/>
        </p:nvSpPr>
        <p:spPr>
          <a:xfrm>
            <a:off x="5334151" y="2032378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44"/>
          <p:cNvSpPr/>
          <p:nvPr/>
        </p:nvSpPr>
        <p:spPr>
          <a:xfrm>
            <a:off x="6350000" y="2030413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44"/>
          <p:cNvSpPr/>
          <p:nvPr/>
        </p:nvSpPr>
        <p:spPr>
          <a:xfrm>
            <a:off x="11428487" y="304807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49999" y="3573115"/>
            <a:ext cx="5332412" cy="1269621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/>
          <p:nvPr/>
        </p:nvSpPr>
        <p:spPr>
          <a:xfrm>
            <a:off x="6350000" y="5076825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44"/>
          <p:cNvSpPr/>
          <p:nvPr/>
        </p:nvSpPr>
        <p:spPr>
          <a:xfrm>
            <a:off x="11428487" y="5076825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rgbClr val="ED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44"/>
          <p:cNvSpPr txBox="1">
            <a:spLocks noGrp="1"/>
          </p:cNvSpPr>
          <p:nvPr>
            <p:ph type="body" idx="2"/>
          </p:nvPr>
        </p:nvSpPr>
        <p:spPr>
          <a:xfrm>
            <a:off x="2256366" y="2253718"/>
            <a:ext cx="2956983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8" name="Google Shape;628;p44"/>
          <p:cNvSpPr txBox="1">
            <a:spLocks noGrp="1"/>
          </p:cNvSpPr>
          <p:nvPr>
            <p:ph type="body" idx="3"/>
          </p:nvPr>
        </p:nvSpPr>
        <p:spPr>
          <a:xfrm>
            <a:off x="2256366" y="2517624"/>
            <a:ext cx="3240617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9" name="Google Shape;629;p44"/>
          <p:cNvSpPr txBox="1">
            <a:spLocks noGrp="1"/>
          </p:cNvSpPr>
          <p:nvPr>
            <p:ph type="body" idx="4"/>
          </p:nvPr>
        </p:nvSpPr>
        <p:spPr>
          <a:xfrm>
            <a:off x="8126412" y="2260681"/>
            <a:ext cx="2928937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0" name="Google Shape;630;p44"/>
          <p:cNvSpPr txBox="1">
            <a:spLocks noGrp="1"/>
          </p:cNvSpPr>
          <p:nvPr>
            <p:ph type="body" idx="5"/>
          </p:nvPr>
        </p:nvSpPr>
        <p:spPr>
          <a:xfrm>
            <a:off x="8126412" y="2524587"/>
            <a:ext cx="3240617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1" name="Google Shape;631;p44"/>
          <p:cNvSpPr txBox="1">
            <a:spLocks noGrp="1"/>
          </p:cNvSpPr>
          <p:nvPr>
            <p:ph type="body" idx="6"/>
          </p:nvPr>
        </p:nvSpPr>
        <p:spPr>
          <a:xfrm>
            <a:off x="8126412" y="3781861"/>
            <a:ext cx="2928938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2" name="Google Shape;632;p44"/>
          <p:cNvSpPr txBox="1">
            <a:spLocks noGrp="1"/>
          </p:cNvSpPr>
          <p:nvPr>
            <p:ph type="body" idx="7"/>
          </p:nvPr>
        </p:nvSpPr>
        <p:spPr>
          <a:xfrm>
            <a:off x="8126411" y="4045767"/>
            <a:ext cx="3240617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3" name="Google Shape;633;p44"/>
          <p:cNvSpPr txBox="1">
            <a:spLocks noGrp="1"/>
          </p:cNvSpPr>
          <p:nvPr>
            <p:ph type="body" idx="8"/>
          </p:nvPr>
        </p:nvSpPr>
        <p:spPr>
          <a:xfrm>
            <a:off x="8126410" y="5322507"/>
            <a:ext cx="2928939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4" name="Google Shape;634;p44"/>
          <p:cNvSpPr txBox="1">
            <a:spLocks noGrp="1"/>
          </p:cNvSpPr>
          <p:nvPr>
            <p:ph type="body" idx="9"/>
          </p:nvPr>
        </p:nvSpPr>
        <p:spPr>
          <a:xfrm>
            <a:off x="8126410" y="5586413"/>
            <a:ext cx="3240618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5" name="Google Shape;635;p44"/>
          <p:cNvSpPr/>
          <p:nvPr/>
        </p:nvSpPr>
        <p:spPr>
          <a:xfrm>
            <a:off x="11428487" y="355607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44"/>
          <p:cNvSpPr/>
          <p:nvPr/>
        </p:nvSpPr>
        <p:spPr>
          <a:xfrm>
            <a:off x="509588" y="3556000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44"/>
          <p:cNvSpPr/>
          <p:nvPr/>
        </p:nvSpPr>
        <p:spPr>
          <a:xfrm>
            <a:off x="5588075" y="3556000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44"/>
          <p:cNvSpPr txBox="1">
            <a:spLocks noGrp="1"/>
          </p:cNvSpPr>
          <p:nvPr>
            <p:ph type="body" idx="13"/>
          </p:nvPr>
        </p:nvSpPr>
        <p:spPr>
          <a:xfrm>
            <a:off x="2287588" y="3786268"/>
            <a:ext cx="2925762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9" name="Google Shape;639;p44"/>
          <p:cNvSpPr txBox="1">
            <a:spLocks noGrp="1"/>
          </p:cNvSpPr>
          <p:nvPr>
            <p:ph type="body" idx="14"/>
          </p:nvPr>
        </p:nvSpPr>
        <p:spPr>
          <a:xfrm>
            <a:off x="2287587" y="4050174"/>
            <a:ext cx="3209395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0" name="Google Shape;640;p44"/>
          <p:cNvSpPr/>
          <p:nvPr/>
        </p:nvSpPr>
        <p:spPr>
          <a:xfrm>
            <a:off x="5335588" y="3556000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44"/>
          <p:cNvSpPr/>
          <p:nvPr/>
        </p:nvSpPr>
        <p:spPr>
          <a:xfrm>
            <a:off x="509588" y="5078792"/>
            <a:ext cx="5332412" cy="1269621"/>
          </a:xfrm>
          <a:custGeom>
            <a:avLst/>
            <a:gdLst/>
            <a:ahLst/>
            <a:cxnLst/>
            <a:rect l="l" t="t" r="r" b="b"/>
            <a:pathLst>
              <a:path w="5332412" h="1269621" extrusionOk="0">
                <a:moveTo>
                  <a:pt x="0" y="0"/>
                </a:moveTo>
                <a:lnTo>
                  <a:pt x="5332412" y="0"/>
                </a:lnTo>
                <a:lnTo>
                  <a:pt x="5332412" y="1269621"/>
                </a:lnTo>
                <a:lnTo>
                  <a:pt x="0" y="126962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44"/>
          <p:cNvSpPr txBox="1">
            <a:spLocks noGrp="1"/>
          </p:cNvSpPr>
          <p:nvPr>
            <p:ph type="body" idx="15"/>
          </p:nvPr>
        </p:nvSpPr>
        <p:spPr>
          <a:xfrm>
            <a:off x="2287586" y="5309060"/>
            <a:ext cx="2927351" cy="25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3" name="Google Shape;643;p44"/>
          <p:cNvSpPr txBox="1">
            <a:spLocks noGrp="1"/>
          </p:cNvSpPr>
          <p:nvPr>
            <p:ph type="body" idx="16"/>
          </p:nvPr>
        </p:nvSpPr>
        <p:spPr>
          <a:xfrm>
            <a:off x="2287586" y="5572966"/>
            <a:ext cx="3209396" cy="56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4" name="Google Shape;644;p44"/>
          <p:cNvSpPr/>
          <p:nvPr/>
        </p:nvSpPr>
        <p:spPr>
          <a:xfrm>
            <a:off x="5588075" y="6091236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44"/>
          <p:cNvSpPr>
            <a:spLocks noGrp="1"/>
          </p:cNvSpPr>
          <p:nvPr>
            <p:ph type="pic" idx="17"/>
          </p:nvPr>
        </p:nvSpPr>
        <p:spPr>
          <a:xfrm>
            <a:off x="509588" y="2030412"/>
            <a:ext cx="1522412" cy="12715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46" name="Google Shape;646;p44"/>
          <p:cNvSpPr>
            <a:spLocks noGrp="1"/>
          </p:cNvSpPr>
          <p:nvPr>
            <p:ph type="pic" idx="18"/>
          </p:nvPr>
        </p:nvSpPr>
        <p:spPr>
          <a:xfrm>
            <a:off x="509588" y="3554034"/>
            <a:ext cx="1522412" cy="12715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47" name="Google Shape;647;p44"/>
          <p:cNvSpPr>
            <a:spLocks noGrp="1"/>
          </p:cNvSpPr>
          <p:nvPr>
            <p:ph type="pic" idx="19"/>
          </p:nvPr>
        </p:nvSpPr>
        <p:spPr>
          <a:xfrm>
            <a:off x="509588" y="5073573"/>
            <a:ext cx="1522412" cy="12715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48" name="Google Shape;648;p44"/>
          <p:cNvSpPr>
            <a:spLocks noGrp="1"/>
          </p:cNvSpPr>
          <p:nvPr>
            <p:ph type="pic" idx="20"/>
          </p:nvPr>
        </p:nvSpPr>
        <p:spPr>
          <a:xfrm>
            <a:off x="6349207" y="2030412"/>
            <a:ext cx="1522412" cy="12715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49" name="Google Shape;649;p44"/>
          <p:cNvSpPr>
            <a:spLocks noGrp="1"/>
          </p:cNvSpPr>
          <p:nvPr>
            <p:ph type="pic" idx="21"/>
          </p:nvPr>
        </p:nvSpPr>
        <p:spPr>
          <a:xfrm>
            <a:off x="6349207" y="3554034"/>
            <a:ext cx="1522412" cy="12715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50" name="Google Shape;650;p44"/>
          <p:cNvSpPr>
            <a:spLocks noGrp="1"/>
          </p:cNvSpPr>
          <p:nvPr>
            <p:ph type="pic" idx="22"/>
          </p:nvPr>
        </p:nvSpPr>
        <p:spPr>
          <a:xfrm>
            <a:off x="6349207" y="5073573"/>
            <a:ext cx="1522412" cy="12715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re bilder">
  <p:cSld name="Fire bilder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45"/>
          <p:cNvSpPr txBox="1">
            <a:spLocks noGrp="1"/>
          </p:cNvSpPr>
          <p:nvPr>
            <p:ph type="body" idx="1"/>
          </p:nvPr>
        </p:nvSpPr>
        <p:spPr>
          <a:xfrm>
            <a:off x="509588" y="496117"/>
            <a:ext cx="45688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3" name="Google Shape;653;p45"/>
          <p:cNvSpPr txBox="1">
            <a:spLocks noGrp="1"/>
          </p:cNvSpPr>
          <p:nvPr>
            <p:ph type="title"/>
          </p:nvPr>
        </p:nvSpPr>
        <p:spPr>
          <a:xfrm>
            <a:off x="509589" y="2030413"/>
            <a:ext cx="4572000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45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5" name="Google Shape;655;p45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45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657" name="Google Shape;657;p45"/>
          <p:cNvSpPr>
            <a:spLocks noGrp="1"/>
          </p:cNvSpPr>
          <p:nvPr>
            <p:ph type="pic" idx="2"/>
          </p:nvPr>
        </p:nvSpPr>
        <p:spPr>
          <a:xfrm>
            <a:off x="5589498" y="512763"/>
            <a:ext cx="2792502" cy="25281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58" name="Google Shape;658;p45"/>
          <p:cNvSpPr txBox="1">
            <a:spLocks noGrp="1"/>
          </p:cNvSpPr>
          <p:nvPr>
            <p:ph type="body" idx="3"/>
          </p:nvPr>
        </p:nvSpPr>
        <p:spPr>
          <a:xfrm>
            <a:off x="5589498" y="3080280"/>
            <a:ext cx="2792502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9" name="Google Shape;659;p45"/>
          <p:cNvSpPr>
            <a:spLocks noGrp="1"/>
          </p:cNvSpPr>
          <p:nvPr>
            <p:ph type="pic" idx="4"/>
          </p:nvPr>
        </p:nvSpPr>
        <p:spPr>
          <a:xfrm>
            <a:off x="8889909" y="512763"/>
            <a:ext cx="2792502" cy="25281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60" name="Google Shape;660;p45"/>
          <p:cNvSpPr txBox="1">
            <a:spLocks noGrp="1"/>
          </p:cNvSpPr>
          <p:nvPr>
            <p:ph type="body" idx="5"/>
          </p:nvPr>
        </p:nvSpPr>
        <p:spPr>
          <a:xfrm>
            <a:off x="8889909" y="3080280"/>
            <a:ext cx="2792502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1" name="Google Shape;661;p45"/>
          <p:cNvSpPr>
            <a:spLocks noGrp="1"/>
          </p:cNvSpPr>
          <p:nvPr>
            <p:ph type="pic" idx="6"/>
          </p:nvPr>
        </p:nvSpPr>
        <p:spPr>
          <a:xfrm>
            <a:off x="5589498" y="3553657"/>
            <a:ext cx="2792502" cy="25281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62" name="Google Shape;662;p45"/>
          <p:cNvSpPr txBox="1">
            <a:spLocks noGrp="1"/>
          </p:cNvSpPr>
          <p:nvPr>
            <p:ph type="body" idx="7"/>
          </p:nvPr>
        </p:nvSpPr>
        <p:spPr>
          <a:xfrm>
            <a:off x="5589498" y="6121174"/>
            <a:ext cx="2792502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3" name="Google Shape;663;p45"/>
          <p:cNvSpPr>
            <a:spLocks noGrp="1"/>
          </p:cNvSpPr>
          <p:nvPr>
            <p:ph type="pic" idx="8"/>
          </p:nvPr>
        </p:nvSpPr>
        <p:spPr>
          <a:xfrm>
            <a:off x="8889909" y="3553657"/>
            <a:ext cx="2792502" cy="25281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64" name="Google Shape;664;p45"/>
          <p:cNvSpPr txBox="1">
            <a:spLocks noGrp="1"/>
          </p:cNvSpPr>
          <p:nvPr>
            <p:ph type="body" idx="9"/>
          </p:nvPr>
        </p:nvSpPr>
        <p:spPr>
          <a:xfrm>
            <a:off x="8889909" y="6121174"/>
            <a:ext cx="2792502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5" name="Google Shape;665;p45"/>
          <p:cNvSpPr/>
          <p:nvPr/>
        </p:nvSpPr>
        <p:spPr>
          <a:xfrm>
            <a:off x="5589498" y="512763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45"/>
          <p:cNvSpPr/>
          <p:nvPr/>
        </p:nvSpPr>
        <p:spPr>
          <a:xfrm>
            <a:off x="11428487" y="512763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45"/>
          <p:cNvSpPr/>
          <p:nvPr/>
        </p:nvSpPr>
        <p:spPr>
          <a:xfrm>
            <a:off x="11428488" y="5827914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45"/>
          <p:cNvSpPr/>
          <p:nvPr/>
        </p:nvSpPr>
        <p:spPr>
          <a:xfrm rot="10800000">
            <a:off x="5589498" y="5827911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ks bilder">
  <p:cSld name="Seks bilder"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6"/>
          <p:cNvSpPr txBox="1">
            <a:spLocks noGrp="1"/>
          </p:cNvSpPr>
          <p:nvPr>
            <p:ph type="body" idx="1"/>
          </p:nvPr>
        </p:nvSpPr>
        <p:spPr>
          <a:xfrm>
            <a:off x="509588" y="496117"/>
            <a:ext cx="45688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46"/>
          <p:cNvSpPr txBox="1">
            <a:spLocks noGrp="1"/>
          </p:cNvSpPr>
          <p:nvPr>
            <p:ph type="title"/>
          </p:nvPr>
        </p:nvSpPr>
        <p:spPr>
          <a:xfrm>
            <a:off x="509588" y="766764"/>
            <a:ext cx="8885237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2" name="Google Shape;672;p46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3" name="Google Shape;673;p46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4" name="Google Shape;674;p46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675" name="Google Shape;675;p46"/>
          <p:cNvSpPr>
            <a:spLocks noGrp="1"/>
          </p:cNvSpPr>
          <p:nvPr>
            <p:ph type="pic" idx="2"/>
          </p:nvPr>
        </p:nvSpPr>
        <p:spPr>
          <a:xfrm>
            <a:off x="509588" y="2030412"/>
            <a:ext cx="3554412" cy="15255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76" name="Google Shape;676;p46"/>
          <p:cNvSpPr txBox="1">
            <a:spLocks noGrp="1"/>
          </p:cNvSpPr>
          <p:nvPr>
            <p:ph type="body" idx="3"/>
          </p:nvPr>
        </p:nvSpPr>
        <p:spPr>
          <a:xfrm>
            <a:off x="509587" y="3587839"/>
            <a:ext cx="3551237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7" name="Google Shape;677;p46"/>
          <p:cNvSpPr/>
          <p:nvPr/>
        </p:nvSpPr>
        <p:spPr>
          <a:xfrm>
            <a:off x="11426825" y="512763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46"/>
          <p:cNvSpPr>
            <a:spLocks noGrp="1"/>
          </p:cNvSpPr>
          <p:nvPr>
            <p:ph type="pic" idx="4"/>
          </p:nvPr>
        </p:nvSpPr>
        <p:spPr>
          <a:xfrm>
            <a:off x="4319588" y="2030412"/>
            <a:ext cx="3554412" cy="15255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79" name="Google Shape;679;p46"/>
          <p:cNvSpPr txBox="1">
            <a:spLocks noGrp="1"/>
          </p:cNvSpPr>
          <p:nvPr>
            <p:ph type="body" idx="5"/>
          </p:nvPr>
        </p:nvSpPr>
        <p:spPr>
          <a:xfrm>
            <a:off x="4319588" y="3587839"/>
            <a:ext cx="3551237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46"/>
          <p:cNvSpPr>
            <a:spLocks noGrp="1"/>
          </p:cNvSpPr>
          <p:nvPr>
            <p:ph type="pic" idx="6"/>
          </p:nvPr>
        </p:nvSpPr>
        <p:spPr>
          <a:xfrm>
            <a:off x="8126337" y="2030412"/>
            <a:ext cx="3554412" cy="15255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81" name="Google Shape;681;p46"/>
          <p:cNvSpPr txBox="1">
            <a:spLocks noGrp="1"/>
          </p:cNvSpPr>
          <p:nvPr>
            <p:ph type="body" idx="7"/>
          </p:nvPr>
        </p:nvSpPr>
        <p:spPr>
          <a:xfrm>
            <a:off x="8126337" y="3587839"/>
            <a:ext cx="3551237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2" name="Google Shape;682;p46"/>
          <p:cNvSpPr>
            <a:spLocks noGrp="1"/>
          </p:cNvSpPr>
          <p:nvPr>
            <p:ph type="pic" idx="8"/>
          </p:nvPr>
        </p:nvSpPr>
        <p:spPr>
          <a:xfrm>
            <a:off x="506413" y="4067644"/>
            <a:ext cx="3554412" cy="15255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83" name="Google Shape;683;p46"/>
          <p:cNvSpPr txBox="1">
            <a:spLocks noGrp="1"/>
          </p:cNvSpPr>
          <p:nvPr>
            <p:ph type="body" idx="9"/>
          </p:nvPr>
        </p:nvSpPr>
        <p:spPr>
          <a:xfrm>
            <a:off x="506413" y="5625071"/>
            <a:ext cx="3551237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4" name="Google Shape;684;p46"/>
          <p:cNvSpPr>
            <a:spLocks noGrp="1"/>
          </p:cNvSpPr>
          <p:nvPr>
            <p:ph type="pic" idx="13"/>
          </p:nvPr>
        </p:nvSpPr>
        <p:spPr>
          <a:xfrm>
            <a:off x="4316413" y="4067644"/>
            <a:ext cx="3554412" cy="15255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85" name="Google Shape;685;p46"/>
          <p:cNvSpPr txBox="1">
            <a:spLocks noGrp="1"/>
          </p:cNvSpPr>
          <p:nvPr>
            <p:ph type="body" idx="14"/>
          </p:nvPr>
        </p:nvSpPr>
        <p:spPr>
          <a:xfrm>
            <a:off x="4316413" y="5625071"/>
            <a:ext cx="3551237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6" name="Google Shape;686;p46"/>
          <p:cNvSpPr>
            <a:spLocks noGrp="1"/>
          </p:cNvSpPr>
          <p:nvPr>
            <p:ph type="pic" idx="15"/>
          </p:nvPr>
        </p:nvSpPr>
        <p:spPr>
          <a:xfrm>
            <a:off x="8123162" y="4067644"/>
            <a:ext cx="3554412" cy="15255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87" name="Google Shape;687;p46"/>
          <p:cNvSpPr txBox="1">
            <a:spLocks noGrp="1"/>
          </p:cNvSpPr>
          <p:nvPr>
            <p:ph type="body" idx="16"/>
          </p:nvPr>
        </p:nvSpPr>
        <p:spPr>
          <a:xfrm>
            <a:off x="8123162" y="5625071"/>
            <a:ext cx="3551237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8" name="Google Shape;688;p46"/>
          <p:cNvSpPr/>
          <p:nvPr/>
        </p:nvSpPr>
        <p:spPr>
          <a:xfrm>
            <a:off x="11426825" y="2030412"/>
            <a:ext cx="253924" cy="253928"/>
          </a:xfrm>
          <a:custGeom>
            <a:avLst/>
            <a:gdLst/>
            <a:ahLst/>
            <a:cxnLst/>
            <a:rect l="l" t="t" r="r" b="b"/>
            <a:pathLst>
              <a:path w="253924" h="253928" extrusionOk="0">
                <a:moveTo>
                  <a:pt x="253569" y="253929"/>
                </a:moveTo>
                <a:lnTo>
                  <a:pt x="253924" y="253929"/>
                </a:lnTo>
                <a:lnTo>
                  <a:pt x="253924" y="0"/>
                </a:lnTo>
                <a:lnTo>
                  <a:pt x="0" y="0"/>
                </a:lnTo>
                <a:cubicBezTo>
                  <a:pt x="0" y="140120"/>
                  <a:pt x="113491" y="253733"/>
                  <a:pt x="253569" y="25392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46"/>
          <p:cNvSpPr/>
          <p:nvPr/>
        </p:nvSpPr>
        <p:spPr>
          <a:xfrm>
            <a:off x="11423650" y="5339308"/>
            <a:ext cx="253924" cy="253924"/>
          </a:xfrm>
          <a:custGeom>
            <a:avLst/>
            <a:gdLst/>
            <a:ahLst/>
            <a:cxnLst/>
            <a:rect l="l" t="t" r="r" b="b"/>
            <a:pathLst>
              <a:path w="253924" h="253924" extrusionOk="0">
                <a:moveTo>
                  <a:pt x="0" y="0"/>
                </a:moveTo>
                <a:lnTo>
                  <a:pt x="253924" y="0"/>
                </a:lnTo>
                <a:lnTo>
                  <a:pt x="253924" y="253924"/>
                </a:lnTo>
                <a:lnTo>
                  <a:pt x="0" y="2539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lutning med illustrasjon">
  <p:cSld name="Avslutning med illustrasjon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7"/>
          <p:cNvSpPr txBox="1">
            <a:spLocks noGrp="1"/>
          </p:cNvSpPr>
          <p:nvPr>
            <p:ph type="title"/>
          </p:nvPr>
        </p:nvSpPr>
        <p:spPr>
          <a:xfrm>
            <a:off x="509588" y="511175"/>
            <a:ext cx="6094425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2" name="Google Shape;692;p47"/>
          <p:cNvSpPr txBox="1">
            <a:spLocks noGrp="1"/>
          </p:cNvSpPr>
          <p:nvPr>
            <p:ph type="body" idx="1"/>
          </p:nvPr>
        </p:nvSpPr>
        <p:spPr>
          <a:xfrm>
            <a:off x="509543" y="2047347"/>
            <a:ext cx="507687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3" name="Google Shape;693;p47"/>
          <p:cNvSpPr>
            <a:spLocks noGrp="1"/>
          </p:cNvSpPr>
          <p:nvPr>
            <p:ph type="pic" idx="2"/>
          </p:nvPr>
        </p:nvSpPr>
        <p:spPr>
          <a:xfrm>
            <a:off x="7110413" y="1779588"/>
            <a:ext cx="5081587" cy="5083200"/>
          </a:xfrm>
          <a:prstGeom prst="rect">
            <a:avLst/>
          </a:prstGeom>
          <a:noFill/>
          <a:ln>
            <a:noFill/>
          </a:ln>
        </p:spPr>
      </p:sp>
      <p:sp>
        <p:nvSpPr>
          <p:cNvPr id="694" name="Google Shape;694;p47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5" name="Google Shape;695;p47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6" name="Google Shape;696;p47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697" name="Google Shape;697;p47"/>
          <p:cNvSpPr txBox="1">
            <a:spLocks noGrp="1"/>
          </p:cNvSpPr>
          <p:nvPr>
            <p:ph type="body" idx="3"/>
          </p:nvPr>
        </p:nvSpPr>
        <p:spPr>
          <a:xfrm>
            <a:off x="509543" y="3286124"/>
            <a:ext cx="504031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8" name="Google Shape;698;p47"/>
          <p:cNvSpPr txBox="1">
            <a:spLocks noGrp="1"/>
          </p:cNvSpPr>
          <p:nvPr>
            <p:ph type="body" idx="4"/>
          </p:nvPr>
        </p:nvSpPr>
        <p:spPr>
          <a:xfrm>
            <a:off x="509543" y="3540121"/>
            <a:ext cx="5040312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lutning med video">
  <p:cSld name="Avslutning med video"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48"/>
          <p:cNvSpPr txBox="1">
            <a:spLocks noGrp="1"/>
          </p:cNvSpPr>
          <p:nvPr>
            <p:ph type="title"/>
          </p:nvPr>
        </p:nvSpPr>
        <p:spPr>
          <a:xfrm>
            <a:off x="509588" y="511175"/>
            <a:ext cx="6094425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1" name="Google Shape;701;p48"/>
          <p:cNvSpPr txBox="1">
            <a:spLocks noGrp="1"/>
          </p:cNvSpPr>
          <p:nvPr>
            <p:ph type="body" idx="1"/>
          </p:nvPr>
        </p:nvSpPr>
        <p:spPr>
          <a:xfrm>
            <a:off x="509543" y="2047347"/>
            <a:ext cx="507687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2" name="Google Shape;702;p48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3" name="Google Shape;703;p48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4" name="Google Shape;704;p48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sp>
        <p:nvSpPr>
          <p:cNvPr id="705" name="Google Shape;705;p48"/>
          <p:cNvSpPr txBox="1">
            <a:spLocks noGrp="1"/>
          </p:cNvSpPr>
          <p:nvPr>
            <p:ph type="body" idx="2"/>
          </p:nvPr>
        </p:nvSpPr>
        <p:spPr>
          <a:xfrm>
            <a:off x="509543" y="3286124"/>
            <a:ext cx="504031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6" name="Google Shape;706;p48"/>
          <p:cNvSpPr txBox="1">
            <a:spLocks noGrp="1"/>
          </p:cNvSpPr>
          <p:nvPr>
            <p:ph type="body" idx="3"/>
          </p:nvPr>
        </p:nvSpPr>
        <p:spPr>
          <a:xfrm>
            <a:off x="509543" y="3540121"/>
            <a:ext cx="5040312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/>
            </a:lvl1pPr>
            <a:lvl2pPr marL="914400" lvl="1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7" name="Google Shape;707;p48"/>
          <p:cNvSpPr>
            <a:spLocks noGrp="1"/>
          </p:cNvSpPr>
          <p:nvPr>
            <p:ph type="media" idx="4"/>
          </p:nvPr>
        </p:nvSpPr>
        <p:spPr>
          <a:xfrm>
            <a:off x="7110413" y="1779588"/>
            <a:ext cx="5081587" cy="50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nkr tool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43E2E7A-05C3-1BA9-3765-B233F6457B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163" y="139742"/>
            <a:ext cx="6257221" cy="231355"/>
          </a:xfrm>
          <a:prstGeom prst="rect">
            <a:avLst/>
          </a:prstGeom>
          <a:noFill/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1400" spc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 noProof="1"/>
              <a:t>Klikk for å redigere maltittelstil</a:t>
            </a:r>
          </a:p>
        </p:txBody>
      </p:sp>
      <p:sp>
        <p:nvSpPr>
          <p:cNvPr id="5" name="Copyright">
            <a:extLst>
              <a:ext uri="{FF2B5EF4-FFF2-40B4-BE49-F238E27FC236}">
                <a16:creationId xmlns:a16="http://schemas.microsoft.com/office/drawing/2014/main" id="{E7E7533F-8D38-E92E-DB86-F6B39B965948}"/>
              </a:ext>
            </a:extLst>
          </p:cNvPr>
          <p:cNvSpPr>
            <a:spLocks/>
          </p:cNvSpPr>
          <p:nvPr userDrawn="1"/>
        </p:nvSpPr>
        <p:spPr bwMode="auto">
          <a:xfrm>
            <a:off x="207163" y="6570762"/>
            <a:ext cx="792416" cy="121740"/>
          </a:xfrm>
          <a:custGeom>
            <a:avLst/>
            <a:gdLst>
              <a:gd name="T0" fmla="*/ 126189 w 747532"/>
              <a:gd name="T1" fmla="*/ 57272 h 114559"/>
              <a:gd name="T2" fmla="*/ 227997 w 747532"/>
              <a:gd name="T3" fmla="*/ 57272 h 114559"/>
              <a:gd name="T4" fmla="*/ 183461 w 747532"/>
              <a:gd name="T5" fmla="*/ 101808 h 114559"/>
              <a:gd name="T6" fmla="*/ 188033 w 747532"/>
              <a:gd name="T7" fmla="*/ 39748 h 114559"/>
              <a:gd name="T8" fmla="*/ 179177 w 747532"/>
              <a:gd name="T9" fmla="*/ 39834 h 114559"/>
              <a:gd name="T10" fmla="*/ 168281 w 747532"/>
              <a:gd name="T11" fmla="*/ 47367 h 114559"/>
              <a:gd name="T12" fmla="*/ 174922 w 747532"/>
              <a:gd name="T13" fmla="*/ 71605 h 114559"/>
              <a:gd name="T14" fmla="*/ 181003 w 747532"/>
              <a:gd name="T15" fmla="*/ 90983 h 114559"/>
              <a:gd name="T16" fmla="*/ 191900 w 747532"/>
              <a:gd name="T17" fmla="*/ 72826 h 114559"/>
              <a:gd name="T18" fmla="*/ 197923 w 747532"/>
              <a:gd name="T19" fmla="*/ 58940 h 114559"/>
              <a:gd name="T20" fmla="*/ 190362 w 747532"/>
              <a:gd name="T21" fmla="*/ 39302 h 114559"/>
              <a:gd name="T22" fmla="*/ 189844 w 747532"/>
              <a:gd name="T23" fmla="*/ 30045 h 114559"/>
              <a:gd name="T24" fmla="*/ 177093 w 747532"/>
              <a:gd name="T25" fmla="*/ 31928 h 114559"/>
              <a:gd name="T26" fmla="*/ 360785 w 747532"/>
              <a:gd name="T27" fmla="*/ 82947 h 114559"/>
              <a:gd name="T28" fmla="*/ 309636 w 747532"/>
              <a:gd name="T29" fmla="*/ 114559 h 114559"/>
              <a:gd name="T30" fmla="*/ 258603 w 747532"/>
              <a:gd name="T31" fmla="*/ 31295 h 114559"/>
              <a:gd name="T32" fmla="*/ 366923 w 747532"/>
              <a:gd name="T33" fmla="*/ 57272 h 114559"/>
              <a:gd name="T34" fmla="*/ 305970 w 747532"/>
              <a:gd name="T35" fmla="*/ 33682 h 114559"/>
              <a:gd name="T36" fmla="*/ 313834 w 747532"/>
              <a:gd name="T37" fmla="*/ 28506 h 114559"/>
              <a:gd name="T38" fmla="*/ 323681 w 747532"/>
              <a:gd name="T39" fmla="*/ 37721 h 114559"/>
              <a:gd name="T40" fmla="*/ 319369 w 747532"/>
              <a:gd name="T41" fmla="*/ 44636 h 114559"/>
              <a:gd name="T42" fmla="*/ 306546 w 747532"/>
              <a:gd name="T43" fmla="*/ 48532 h 114559"/>
              <a:gd name="T44" fmla="*/ 351786 w 747532"/>
              <a:gd name="T45" fmla="*/ 71576 h 114559"/>
              <a:gd name="T46" fmla="*/ 273309 w 747532"/>
              <a:gd name="T47" fmla="*/ 31626 h 114559"/>
              <a:gd name="T48" fmla="*/ 314308 w 747532"/>
              <a:gd name="T49" fmla="*/ 80575 h 114559"/>
              <a:gd name="T50" fmla="*/ 309924 w 747532"/>
              <a:gd name="T51" fmla="*/ 88597 h 114559"/>
              <a:gd name="T52" fmla="*/ 293593 w 747532"/>
              <a:gd name="T53" fmla="*/ 78807 h 114559"/>
              <a:gd name="T54" fmla="*/ 295232 w 747532"/>
              <a:gd name="T55" fmla="*/ 69362 h 114559"/>
              <a:gd name="T56" fmla="*/ 313245 w 747532"/>
              <a:gd name="T57" fmla="*/ 67651 h 114559"/>
              <a:gd name="T58" fmla="*/ 265115 w 747532"/>
              <a:gd name="T59" fmla="*/ 57272 h 114559"/>
              <a:gd name="T60" fmla="*/ 114559 w 747532"/>
              <a:gd name="T61" fmla="*/ 57272 h 114559"/>
              <a:gd name="T62" fmla="*/ 57286 w 747532"/>
              <a:gd name="T63" fmla="*/ 0 h 114559"/>
              <a:gd name="T64" fmla="*/ 57286 w 747532"/>
              <a:gd name="T65" fmla="*/ 12751 h 114559"/>
              <a:gd name="T66" fmla="*/ 101808 w 747532"/>
              <a:gd name="T67" fmla="*/ 57272 h 114559"/>
              <a:gd name="T68" fmla="*/ 66185 w 747532"/>
              <a:gd name="T69" fmla="*/ 57200 h 114559"/>
              <a:gd name="T70" fmla="*/ 81941 w 747532"/>
              <a:gd name="T71" fmla="*/ 52456 h 114559"/>
              <a:gd name="T72" fmla="*/ 74135 w 747532"/>
              <a:gd name="T73" fmla="*/ 40654 h 114559"/>
              <a:gd name="T74" fmla="*/ 86986 w 747532"/>
              <a:gd name="T75" fmla="*/ 68183 h 114559"/>
              <a:gd name="T76" fmla="*/ 81466 w 747532"/>
              <a:gd name="T77" fmla="*/ 62605 h 114559"/>
              <a:gd name="T78" fmla="*/ 35795 w 747532"/>
              <a:gd name="T79" fmla="*/ 57200 h 114559"/>
              <a:gd name="T80" fmla="*/ 51536 w 747532"/>
              <a:gd name="T81" fmla="*/ 52456 h 114559"/>
              <a:gd name="T82" fmla="*/ 43745 w 747532"/>
              <a:gd name="T83" fmla="*/ 40654 h 114559"/>
              <a:gd name="T84" fmla="*/ 56596 w 747532"/>
              <a:gd name="T85" fmla="*/ 68183 h 114559"/>
              <a:gd name="T86" fmla="*/ 51076 w 747532"/>
              <a:gd name="T87" fmla="*/ 62605 h 114559"/>
              <a:gd name="T88" fmla="*/ 701056 w 747532"/>
              <a:gd name="T89" fmla="*/ 73991 h 114559"/>
              <a:gd name="T90" fmla="*/ 681405 w 747532"/>
              <a:gd name="T91" fmla="*/ 105402 h 114559"/>
              <a:gd name="T92" fmla="*/ 740819 w 747532"/>
              <a:gd name="T93" fmla="*/ 41315 h 114559"/>
              <a:gd name="T94" fmla="*/ 721541 w 747532"/>
              <a:gd name="T95" fmla="*/ 42307 h 114559"/>
              <a:gd name="T96" fmla="*/ 700783 w 747532"/>
              <a:gd name="T97" fmla="*/ 54440 h 114559"/>
              <a:gd name="T98" fmla="*/ 646932 w 747532"/>
              <a:gd name="T99" fmla="*/ 8682 h 114559"/>
              <a:gd name="T100" fmla="*/ 670522 w 747532"/>
              <a:gd name="T101" fmla="*/ 105632 h 114559"/>
              <a:gd name="T102" fmla="*/ 646932 w 747532"/>
              <a:gd name="T103" fmla="*/ 8682 h 114559"/>
              <a:gd name="T104" fmla="*/ 511226 w 747532"/>
              <a:gd name="T105" fmla="*/ 8682 h 114559"/>
              <a:gd name="T106" fmla="*/ 530633 w 747532"/>
              <a:gd name="T107" fmla="*/ 39360 h 114559"/>
              <a:gd name="T108" fmla="*/ 597896 w 747532"/>
              <a:gd name="T109" fmla="*/ 8682 h 114559"/>
              <a:gd name="T110" fmla="*/ 468300 w 747532"/>
              <a:gd name="T111" fmla="*/ 105632 h 114559"/>
              <a:gd name="T112" fmla="*/ 468300 w 747532"/>
              <a:gd name="T113" fmla="*/ 8682 h 114559"/>
              <a:gd name="T114" fmla="*/ 449123 w 747532"/>
              <a:gd name="T115" fmla="*/ 8682 h 114559"/>
              <a:gd name="T116" fmla="*/ 427502 w 747532"/>
              <a:gd name="T117" fmla="*/ 105402 h 114559"/>
              <a:gd name="T118" fmla="*/ 386474 w 747532"/>
              <a:gd name="T119" fmla="*/ 28089 h 114559"/>
              <a:gd name="T120" fmla="*/ 0 w 747532"/>
              <a:gd name="T121" fmla="*/ 0 h 114559"/>
              <a:gd name="T122" fmla="*/ 747532 w 747532"/>
              <a:gd name="T123" fmla="*/ 114559 h 114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T120" t="T121" r="T122" b="T123"/>
            <a:pathLst>
              <a:path w="747532" h="114559">
                <a:moveTo>
                  <a:pt x="240734" y="57272"/>
                </a:moveTo>
                <a:cubicBezTo>
                  <a:pt x="240734" y="88870"/>
                  <a:pt x="215045" y="114559"/>
                  <a:pt x="183461" y="114559"/>
                </a:cubicBezTo>
                <a:cubicBezTo>
                  <a:pt x="151892" y="114559"/>
                  <a:pt x="126189" y="88870"/>
                  <a:pt x="126189" y="57272"/>
                </a:cubicBezTo>
                <a:cubicBezTo>
                  <a:pt x="126189" y="25689"/>
                  <a:pt x="151892" y="0"/>
                  <a:pt x="183461" y="0"/>
                </a:cubicBezTo>
                <a:cubicBezTo>
                  <a:pt x="215045" y="0"/>
                  <a:pt x="240734" y="25689"/>
                  <a:pt x="240734" y="57272"/>
                </a:cubicBezTo>
                <a:close/>
                <a:moveTo>
                  <a:pt x="227997" y="57272"/>
                </a:moveTo>
                <a:cubicBezTo>
                  <a:pt x="227997" y="32718"/>
                  <a:pt x="208015" y="12751"/>
                  <a:pt x="183461" y="12751"/>
                </a:cubicBezTo>
                <a:cubicBezTo>
                  <a:pt x="158908" y="12751"/>
                  <a:pt x="138926" y="32718"/>
                  <a:pt x="138926" y="57272"/>
                </a:cubicBezTo>
                <a:cubicBezTo>
                  <a:pt x="138926" y="81826"/>
                  <a:pt x="158908" y="101808"/>
                  <a:pt x="183461" y="101808"/>
                </a:cubicBezTo>
                <a:cubicBezTo>
                  <a:pt x="208015" y="101808"/>
                  <a:pt x="227997" y="81826"/>
                  <a:pt x="227997" y="57272"/>
                </a:cubicBezTo>
                <a:close/>
                <a:moveTo>
                  <a:pt x="190362" y="39302"/>
                </a:moveTo>
                <a:cubicBezTo>
                  <a:pt x="189600" y="38799"/>
                  <a:pt x="188565" y="39001"/>
                  <a:pt x="188033" y="39748"/>
                </a:cubicBezTo>
                <a:lnTo>
                  <a:pt x="184870" y="44118"/>
                </a:lnTo>
                <a:cubicBezTo>
                  <a:pt x="184166" y="45096"/>
                  <a:pt x="182714" y="45081"/>
                  <a:pt x="182053" y="44075"/>
                </a:cubicBezTo>
                <a:lnTo>
                  <a:pt x="179177" y="39834"/>
                </a:lnTo>
                <a:cubicBezTo>
                  <a:pt x="178660" y="39044"/>
                  <a:pt x="177596" y="38828"/>
                  <a:pt x="176805" y="39346"/>
                </a:cubicBezTo>
                <a:lnTo>
                  <a:pt x="169848" y="43989"/>
                </a:lnTo>
                <a:cubicBezTo>
                  <a:pt x="168741" y="44722"/>
                  <a:pt x="168123" y="46030"/>
                  <a:pt x="168281" y="47367"/>
                </a:cubicBezTo>
                <a:lnTo>
                  <a:pt x="169632" y="60363"/>
                </a:lnTo>
                <a:cubicBezTo>
                  <a:pt x="169747" y="61240"/>
                  <a:pt x="170006" y="62088"/>
                  <a:pt x="170423" y="62879"/>
                </a:cubicBezTo>
                <a:lnTo>
                  <a:pt x="174922" y="71605"/>
                </a:lnTo>
                <a:cubicBezTo>
                  <a:pt x="175052" y="72007"/>
                  <a:pt x="175238" y="72625"/>
                  <a:pt x="175353" y="73028"/>
                </a:cubicBezTo>
                <a:lnTo>
                  <a:pt x="178645" y="88898"/>
                </a:lnTo>
                <a:cubicBezTo>
                  <a:pt x="178804" y="90092"/>
                  <a:pt x="179810" y="90983"/>
                  <a:pt x="181003" y="90983"/>
                </a:cubicBezTo>
                <a:lnTo>
                  <a:pt x="186207" y="90983"/>
                </a:lnTo>
                <a:cubicBezTo>
                  <a:pt x="187415" y="90983"/>
                  <a:pt x="188435" y="90092"/>
                  <a:pt x="188579" y="88898"/>
                </a:cubicBezTo>
                <a:lnTo>
                  <a:pt x="191900" y="72826"/>
                </a:lnTo>
                <a:cubicBezTo>
                  <a:pt x="191986" y="72481"/>
                  <a:pt x="192087" y="72165"/>
                  <a:pt x="192159" y="71835"/>
                </a:cubicBezTo>
                <a:lnTo>
                  <a:pt x="197219" y="61599"/>
                </a:lnTo>
                <a:cubicBezTo>
                  <a:pt x="197621" y="60765"/>
                  <a:pt x="197866" y="59860"/>
                  <a:pt x="197923" y="58940"/>
                </a:cubicBezTo>
                <a:lnTo>
                  <a:pt x="198671" y="46907"/>
                </a:lnTo>
                <a:cubicBezTo>
                  <a:pt x="198743" y="45599"/>
                  <a:pt x="198124" y="44348"/>
                  <a:pt x="197018" y="43630"/>
                </a:cubicBezTo>
                <a:lnTo>
                  <a:pt x="190362" y="39302"/>
                </a:lnTo>
                <a:close/>
                <a:moveTo>
                  <a:pt x="183461" y="38382"/>
                </a:moveTo>
                <a:cubicBezTo>
                  <a:pt x="186983" y="38382"/>
                  <a:pt x="189844" y="35493"/>
                  <a:pt x="189844" y="31928"/>
                </a:cubicBezTo>
                <a:lnTo>
                  <a:pt x="189844" y="30045"/>
                </a:lnTo>
                <a:cubicBezTo>
                  <a:pt x="189844" y="26479"/>
                  <a:pt x="186983" y="23576"/>
                  <a:pt x="183461" y="23576"/>
                </a:cubicBezTo>
                <a:cubicBezTo>
                  <a:pt x="179939" y="23576"/>
                  <a:pt x="177093" y="26479"/>
                  <a:pt x="177093" y="30045"/>
                </a:cubicBezTo>
                <a:lnTo>
                  <a:pt x="177093" y="31928"/>
                </a:lnTo>
                <a:cubicBezTo>
                  <a:pt x="177093" y="35493"/>
                  <a:pt x="179939" y="38382"/>
                  <a:pt x="183461" y="38382"/>
                </a:cubicBezTo>
                <a:close/>
                <a:moveTo>
                  <a:pt x="366923" y="57272"/>
                </a:moveTo>
                <a:cubicBezTo>
                  <a:pt x="366923" y="66516"/>
                  <a:pt x="364666" y="75213"/>
                  <a:pt x="360785" y="82947"/>
                </a:cubicBezTo>
                <a:cubicBezTo>
                  <a:pt x="360727" y="83048"/>
                  <a:pt x="360742" y="83163"/>
                  <a:pt x="360684" y="83263"/>
                </a:cubicBezTo>
                <a:cubicBezTo>
                  <a:pt x="360627" y="83378"/>
                  <a:pt x="360540" y="83450"/>
                  <a:pt x="360469" y="83565"/>
                </a:cubicBezTo>
                <a:cubicBezTo>
                  <a:pt x="350937" y="101951"/>
                  <a:pt x="331746" y="114559"/>
                  <a:pt x="309636" y="114559"/>
                </a:cubicBezTo>
                <a:cubicBezTo>
                  <a:pt x="278067" y="114559"/>
                  <a:pt x="252364" y="88870"/>
                  <a:pt x="252364" y="57272"/>
                </a:cubicBezTo>
                <a:cubicBezTo>
                  <a:pt x="252364" y="48057"/>
                  <a:pt x="254606" y="39346"/>
                  <a:pt x="258517" y="31612"/>
                </a:cubicBezTo>
                <a:cubicBezTo>
                  <a:pt x="258560" y="31511"/>
                  <a:pt x="258545" y="31396"/>
                  <a:pt x="258603" y="31295"/>
                </a:cubicBezTo>
                <a:cubicBezTo>
                  <a:pt x="258632" y="31209"/>
                  <a:pt x="258718" y="31151"/>
                  <a:pt x="258775" y="31065"/>
                </a:cubicBezTo>
                <a:cubicBezTo>
                  <a:pt x="268306" y="12650"/>
                  <a:pt x="287498" y="0"/>
                  <a:pt x="309636" y="0"/>
                </a:cubicBezTo>
                <a:cubicBezTo>
                  <a:pt x="341234" y="0"/>
                  <a:pt x="366923" y="25689"/>
                  <a:pt x="366923" y="57272"/>
                </a:cubicBezTo>
                <a:close/>
                <a:moveTo>
                  <a:pt x="273309" y="31626"/>
                </a:moveTo>
                <a:lnTo>
                  <a:pt x="294628" y="42479"/>
                </a:lnTo>
                <a:cubicBezTo>
                  <a:pt x="296483" y="38167"/>
                  <a:pt x="300508" y="34932"/>
                  <a:pt x="305970" y="33682"/>
                </a:cubicBezTo>
                <a:lnTo>
                  <a:pt x="306416" y="28578"/>
                </a:lnTo>
                <a:cubicBezTo>
                  <a:pt x="306934" y="26652"/>
                  <a:pt x="308659" y="25861"/>
                  <a:pt x="310341" y="25962"/>
                </a:cubicBezTo>
                <a:cubicBezTo>
                  <a:pt x="312138" y="26034"/>
                  <a:pt x="313546" y="27040"/>
                  <a:pt x="313834" y="28506"/>
                </a:cubicBezTo>
                <a:lnTo>
                  <a:pt x="314251" y="33250"/>
                </a:lnTo>
                <a:cubicBezTo>
                  <a:pt x="317342" y="33538"/>
                  <a:pt x="320303" y="34285"/>
                  <a:pt x="322632" y="35364"/>
                </a:cubicBezTo>
                <a:cubicBezTo>
                  <a:pt x="323509" y="35766"/>
                  <a:pt x="323940" y="36758"/>
                  <a:pt x="323681" y="37721"/>
                </a:cubicBezTo>
                <a:lnTo>
                  <a:pt x="322129" y="43342"/>
                </a:lnTo>
                <a:cubicBezTo>
                  <a:pt x="321985" y="43917"/>
                  <a:pt x="321568" y="44391"/>
                  <a:pt x="321036" y="44650"/>
                </a:cubicBezTo>
                <a:cubicBezTo>
                  <a:pt x="320504" y="44880"/>
                  <a:pt x="319886" y="44880"/>
                  <a:pt x="319369" y="44636"/>
                </a:cubicBezTo>
                <a:cubicBezTo>
                  <a:pt x="317888" y="43946"/>
                  <a:pt x="314883" y="42781"/>
                  <a:pt x="311448" y="42781"/>
                </a:cubicBezTo>
                <a:cubicBezTo>
                  <a:pt x="308026" y="42781"/>
                  <a:pt x="305970" y="44233"/>
                  <a:pt x="305970" y="46692"/>
                </a:cubicBezTo>
                <a:cubicBezTo>
                  <a:pt x="305970" y="47382"/>
                  <a:pt x="306157" y="47985"/>
                  <a:pt x="306546" y="48532"/>
                </a:cubicBezTo>
                <a:lnTo>
                  <a:pt x="315717" y="53218"/>
                </a:lnTo>
                <a:cubicBezTo>
                  <a:pt x="316666" y="53649"/>
                  <a:pt x="317528" y="54081"/>
                  <a:pt x="318334" y="54541"/>
                </a:cubicBezTo>
                <a:lnTo>
                  <a:pt x="351786" y="71576"/>
                </a:lnTo>
                <a:cubicBezTo>
                  <a:pt x="353295" y="67076"/>
                  <a:pt x="354172" y="62275"/>
                  <a:pt x="354172" y="57272"/>
                </a:cubicBezTo>
                <a:cubicBezTo>
                  <a:pt x="354172" y="32718"/>
                  <a:pt x="334190" y="12751"/>
                  <a:pt x="309636" y="12751"/>
                </a:cubicBezTo>
                <a:cubicBezTo>
                  <a:pt x="294642" y="12751"/>
                  <a:pt x="281388" y="20226"/>
                  <a:pt x="273309" y="31626"/>
                </a:cubicBezTo>
                <a:close/>
                <a:moveTo>
                  <a:pt x="345992" y="82933"/>
                </a:moveTo>
                <a:lnTo>
                  <a:pt x="324774" y="72136"/>
                </a:lnTo>
                <a:cubicBezTo>
                  <a:pt x="323121" y="76176"/>
                  <a:pt x="319527" y="79152"/>
                  <a:pt x="314308" y="80575"/>
                </a:cubicBezTo>
                <a:lnTo>
                  <a:pt x="313848" y="85980"/>
                </a:lnTo>
                <a:cubicBezTo>
                  <a:pt x="313345" y="87835"/>
                  <a:pt x="311634" y="88597"/>
                  <a:pt x="310096" y="88597"/>
                </a:cubicBezTo>
                <a:lnTo>
                  <a:pt x="309924" y="88597"/>
                </a:lnTo>
                <a:cubicBezTo>
                  <a:pt x="308112" y="88525"/>
                  <a:pt x="306704" y="87518"/>
                  <a:pt x="306431" y="86052"/>
                </a:cubicBezTo>
                <a:lnTo>
                  <a:pt x="306028" y="81552"/>
                </a:lnTo>
                <a:cubicBezTo>
                  <a:pt x="301457" y="81466"/>
                  <a:pt x="297058" y="80503"/>
                  <a:pt x="293593" y="78807"/>
                </a:cubicBezTo>
                <a:cubicBezTo>
                  <a:pt x="292759" y="78375"/>
                  <a:pt x="292314" y="77398"/>
                  <a:pt x="292572" y="76449"/>
                </a:cubicBezTo>
                <a:lnTo>
                  <a:pt x="294125" y="70684"/>
                </a:lnTo>
                <a:cubicBezTo>
                  <a:pt x="294283" y="70095"/>
                  <a:pt x="294686" y="69621"/>
                  <a:pt x="295232" y="69362"/>
                </a:cubicBezTo>
                <a:cubicBezTo>
                  <a:pt x="295778" y="69132"/>
                  <a:pt x="296382" y="69132"/>
                  <a:pt x="296928" y="69376"/>
                </a:cubicBezTo>
                <a:cubicBezTo>
                  <a:pt x="299257" y="70512"/>
                  <a:pt x="303239" y="71849"/>
                  <a:pt x="306833" y="71849"/>
                </a:cubicBezTo>
                <a:cubicBezTo>
                  <a:pt x="309766" y="71849"/>
                  <a:pt x="313245" y="71116"/>
                  <a:pt x="313245" y="67651"/>
                </a:cubicBezTo>
                <a:cubicBezTo>
                  <a:pt x="313245" y="67105"/>
                  <a:pt x="313173" y="66616"/>
                  <a:pt x="313015" y="66156"/>
                </a:cubicBezTo>
                <a:lnTo>
                  <a:pt x="267516" y="42983"/>
                </a:lnTo>
                <a:cubicBezTo>
                  <a:pt x="265977" y="47482"/>
                  <a:pt x="265115" y="52284"/>
                  <a:pt x="265115" y="57272"/>
                </a:cubicBezTo>
                <a:cubicBezTo>
                  <a:pt x="265115" y="81826"/>
                  <a:pt x="285083" y="101808"/>
                  <a:pt x="309636" y="101808"/>
                </a:cubicBezTo>
                <a:cubicBezTo>
                  <a:pt x="324644" y="101808"/>
                  <a:pt x="337913" y="94332"/>
                  <a:pt x="345992" y="82933"/>
                </a:cubicBezTo>
                <a:close/>
                <a:moveTo>
                  <a:pt x="114559" y="57272"/>
                </a:moveTo>
                <a:cubicBezTo>
                  <a:pt x="114559" y="88870"/>
                  <a:pt x="88870" y="114559"/>
                  <a:pt x="57286" y="114559"/>
                </a:cubicBezTo>
                <a:cubicBezTo>
                  <a:pt x="25703" y="114559"/>
                  <a:pt x="0" y="88870"/>
                  <a:pt x="0" y="57272"/>
                </a:cubicBezTo>
                <a:cubicBezTo>
                  <a:pt x="0" y="25689"/>
                  <a:pt x="25703" y="0"/>
                  <a:pt x="57286" y="0"/>
                </a:cubicBezTo>
                <a:cubicBezTo>
                  <a:pt x="88870" y="0"/>
                  <a:pt x="114559" y="25689"/>
                  <a:pt x="114559" y="57272"/>
                </a:cubicBezTo>
                <a:close/>
                <a:moveTo>
                  <a:pt x="101808" y="57272"/>
                </a:moveTo>
                <a:cubicBezTo>
                  <a:pt x="101808" y="32718"/>
                  <a:pt x="81854" y="12751"/>
                  <a:pt x="57286" y="12751"/>
                </a:cubicBezTo>
                <a:cubicBezTo>
                  <a:pt x="32733" y="12751"/>
                  <a:pt x="12751" y="32718"/>
                  <a:pt x="12751" y="57272"/>
                </a:cubicBezTo>
                <a:cubicBezTo>
                  <a:pt x="12751" y="81826"/>
                  <a:pt x="32733" y="101808"/>
                  <a:pt x="57286" y="101808"/>
                </a:cubicBezTo>
                <a:cubicBezTo>
                  <a:pt x="81854" y="101808"/>
                  <a:pt x="101808" y="81826"/>
                  <a:pt x="101808" y="57272"/>
                </a:cubicBezTo>
                <a:close/>
                <a:moveTo>
                  <a:pt x="81466" y="62605"/>
                </a:moveTo>
                <a:cubicBezTo>
                  <a:pt x="79094" y="64762"/>
                  <a:pt x="77211" y="65941"/>
                  <a:pt x="74092" y="65941"/>
                </a:cubicBezTo>
                <a:cubicBezTo>
                  <a:pt x="69578" y="65941"/>
                  <a:pt x="66185" y="62217"/>
                  <a:pt x="66185" y="57200"/>
                </a:cubicBezTo>
                <a:cubicBezTo>
                  <a:pt x="66185" y="52312"/>
                  <a:pt x="69578" y="48647"/>
                  <a:pt x="74092" y="48647"/>
                </a:cubicBezTo>
                <a:cubicBezTo>
                  <a:pt x="76607" y="48647"/>
                  <a:pt x="78835" y="49624"/>
                  <a:pt x="81251" y="51838"/>
                </a:cubicBezTo>
                <a:lnTo>
                  <a:pt x="81941" y="52456"/>
                </a:lnTo>
                <a:lnTo>
                  <a:pt x="87346" y="46203"/>
                </a:lnTo>
                <a:lnTo>
                  <a:pt x="86742" y="45613"/>
                </a:lnTo>
                <a:cubicBezTo>
                  <a:pt x="83278" y="42192"/>
                  <a:pt x="79382" y="40654"/>
                  <a:pt x="74135" y="40654"/>
                </a:cubicBezTo>
                <a:cubicBezTo>
                  <a:pt x="64575" y="40654"/>
                  <a:pt x="57373" y="47798"/>
                  <a:pt x="57373" y="57358"/>
                </a:cubicBezTo>
                <a:cubicBezTo>
                  <a:pt x="57373" y="66645"/>
                  <a:pt x="64618" y="73905"/>
                  <a:pt x="73876" y="73905"/>
                </a:cubicBezTo>
                <a:cubicBezTo>
                  <a:pt x="79339" y="73905"/>
                  <a:pt x="83249" y="72208"/>
                  <a:pt x="86986" y="68183"/>
                </a:cubicBezTo>
                <a:lnTo>
                  <a:pt x="87590" y="67551"/>
                </a:lnTo>
                <a:lnTo>
                  <a:pt x="82113" y="62030"/>
                </a:lnTo>
                <a:lnTo>
                  <a:pt x="81466" y="62605"/>
                </a:lnTo>
                <a:close/>
                <a:moveTo>
                  <a:pt x="51076" y="62605"/>
                </a:moveTo>
                <a:cubicBezTo>
                  <a:pt x="48762" y="64719"/>
                  <a:pt x="46807" y="65941"/>
                  <a:pt x="43687" y="65941"/>
                </a:cubicBezTo>
                <a:cubicBezTo>
                  <a:pt x="39187" y="65941"/>
                  <a:pt x="35795" y="62217"/>
                  <a:pt x="35795" y="57200"/>
                </a:cubicBezTo>
                <a:cubicBezTo>
                  <a:pt x="35795" y="52312"/>
                  <a:pt x="39187" y="48647"/>
                  <a:pt x="43687" y="48647"/>
                </a:cubicBezTo>
                <a:cubicBezTo>
                  <a:pt x="46217" y="48647"/>
                  <a:pt x="48431" y="49624"/>
                  <a:pt x="50846" y="51838"/>
                </a:cubicBezTo>
                <a:lnTo>
                  <a:pt x="51536" y="52456"/>
                </a:lnTo>
                <a:lnTo>
                  <a:pt x="56970" y="46203"/>
                </a:lnTo>
                <a:lnTo>
                  <a:pt x="56366" y="45613"/>
                </a:lnTo>
                <a:cubicBezTo>
                  <a:pt x="52887" y="42192"/>
                  <a:pt x="48992" y="40654"/>
                  <a:pt x="43745" y="40654"/>
                </a:cubicBezTo>
                <a:cubicBezTo>
                  <a:pt x="34185" y="40654"/>
                  <a:pt x="26983" y="47798"/>
                  <a:pt x="26983" y="57358"/>
                </a:cubicBezTo>
                <a:cubicBezTo>
                  <a:pt x="26983" y="66645"/>
                  <a:pt x="34228" y="73905"/>
                  <a:pt x="43486" y="73905"/>
                </a:cubicBezTo>
                <a:cubicBezTo>
                  <a:pt x="48949" y="73905"/>
                  <a:pt x="52859" y="72208"/>
                  <a:pt x="56596" y="68183"/>
                </a:cubicBezTo>
                <a:lnTo>
                  <a:pt x="57200" y="67551"/>
                </a:lnTo>
                <a:lnTo>
                  <a:pt x="51723" y="62030"/>
                </a:lnTo>
                <a:lnTo>
                  <a:pt x="51076" y="62605"/>
                </a:lnTo>
                <a:close/>
                <a:moveTo>
                  <a:pt x="747532" y="105402"/>
                </a:moveTo>
                <a:lnTo>
                  <a:pt x="723856" y="105402"/>
                </a:lnTo>
                <a:lnTo>
                  <a:pt x="701056" y="73991"/>
                </a:lnTo>
                <a:lnTo>
                  <a:pt x="700783" y="73991"/>
                </a:lnTo>
                <a:lnTo>
                  <a:pt x="700783" y="105402"/>
                </a:lnTo>
                <a:lnTo>
                  <a:pt x="681405" y="105402"/>
                </a:lnTo>
                <a:lnTo>
                  <a:pt x="681405" y="8682"/>
                </a:lnTo>
                <a:lnTo>
                  <a:pt x="707683" y="8682"/>
                </a:lnTo>
                <a:cubicBezTo>
                  <a:pt x="727335" y="8682"/>
                  <a:pt x="740819" y="20082"/>
                  <a:pt x="740819" y="41315"/>
                </a:cubicBezTo>
                <a:cubicBezTo>
                  <a:pt x="740819" y="53980"/>
                  <a:pt x="735083" y="63655"/>
                  <a:pt x="721958" y="70713"/>
                </a:cubicBezTo>
                <a:lnTo>
                  <a:pt x="747532" y="105402"/>
                </a:lnTo>
                <a:close/>
                <a:moveTo>
                  <a:pt x="721541" y="42307"/>
                </a:moveTo>
                <a:cubicBezTo>
                  <a:pt x="721541" y="30088"/>
                  <a:pt x="713750" y="28204"/>
                  <a:pt x="703442" y="28204"/>
                </a:cubicBezTo>
                <a:lnTo>
                  <a:pt x="700783" y="28204"/>
                </a:lnTo>
                <a:lnTo>
                  <a:pt x="700783" y="54440"/>
                </a:lnTo>
                <a:lnTo>
                  <a:pt x="703299" y="54440"/>
                </a:lnTo>
                <a:cubicBezTo>
                  <a:pt x="714008" y="54440"/>
                  <a:pt x="721541" y="51134"/>
                  <a:pt x="721541" y="42307"/>
                </a:cubicBezTo>
                <a:close/>
                <a:moveTo>
                  <a:pt x="646932" y="8682"/>
                </a:moveTo>
                <a:lnTo>
                  <a:pt x="611941" y="57157"/>
                </a:lnTo>
                <a:lnTo>
                  <a:pt x="646860" y="105574"/>
                </a:lnTo>
                <a:lnTo>
                  <a:pt x="670522" y="105632"/>
                </a:lnTo>
                <a:lnTo>
                  <a:pt x="635374" y="57157"/>
                </a:lnTo>
                <a:lnTo>
                  <a:pt x="670522" y="8682"/>
                </a:lnTo>
                <a:lnTo>
                  <a:pt x="646932" y="8682"/>
                </a:lnTo>
                <a:close/>
                <a:moveTo>
                  <a:pt x="578489" y="72366"/>
                </a:moveTo>
                <a:lnTo>
                  <a:pt x="532990" y="8682"/>
                </a:lnTo>
                <a:lnTo>
                  <a:pt x="511226" y="8682"/>
                </a:lnTo>
                <a:lnTo>
                  <a:pt x="511226" y="105632"/>
                </a:lnTo>
                <a:lnTo>
                  <a:pt x="530633" y="105632"/>
                </a:lnTo>
                <a:lnTo>
                  <a:pt x="530633" y="39360"/>
                </a:lnTo>
                <a:lnTo>
                  <a:pt x="578432" y="105632"/>
                </a:lnTo>
                <a:lnTo>
                  <a:pt x="597896" y="105632"/>
                </a:lnTo>
                <a:lnTo>
                  <a:pt x="597896" y="8682"/>
                </a:lnTo>
                <a:lnTo>
                  <a:pt x="578489" y="8682"/>
                </a:lnTo>
                <a:lnTo>
                  <a:pt x="578489" y="72366"/>
                </a:lnTo>
                <a:close/>
                <a:moveTo>
                  <a:pt x="468300" y="105632"/>
                </a:moveTo>
                <a:lnTo>
                  <a:pt x="487722" y="105632"/>
                </a:lnTo>
                <a:lnTo>
                  <a:pt x="487722" y="8682"/>
                </a:lnTo>
                <a:lnTo>
                  <a:pt x="468300" y="8682"/>
                </a:lnTo>
                <a:lnTo>
                  <a:pt x="468300" y="105632"/>
                </a:lnTo>
                <a:close/>
                <a:moveTo>
                  <a:pt x="386474" y="8682"/>
                </a:moveTo>
                <a:lnTo>
                  <a:pt x="449123" y="8682"/>
                </a:lnTo>
                <a:lnTo>
                  <a:pt x="449123" y="28089"/>
                </a:lnTo>
                <a:lnTo>
                  <a:pt x="427502" y="28089"/>
                </a:lnTo>
                <a:lnTo>
                  <a:pt x="427502" y="105402"/>
                </a:lnTo>
                <a:lnTo>
                  <a:pt x="408109" y="105402"/>
                </a:lnTo>
                <a:lnTo>
                  <a:pt x="408109" y="28089"/>
                </a:lnTo>
                <a:lnTo>
                  <a:pt x="386474" y="28089"/>
                </a:lnTo>
                <a:lnTo>
                  <a:pt x="386474" y="8682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NO" sz="1800" b="0" i="0" u="none" strike="noStrike" kern="1200" cap="none" spc="0" normalizeH="0" baseline="0" noProof="0">
              <a:ln>
                <a:noFill/>
              </a:ln>
              <a:solidFill>
                <a:srgbClr val="282B3B"/>
              </a:solidFill>
              <a:effectLst/>
              <a:uLnTx/>
              <a:uFillTx/>
              <a:latin typeface="Lato" panose="020F0502020204030203" pitchFamily="34" charset="77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772FC9-16F6-DB7C-CDAC-00343DFF5C25}"/>
              </a:ext>
            </a:extLst>
          </p:cNvPr>
          <p:cNvSpPr txBox="1"/>
          <p:nvPr userDrawn="1"/>
        </p:nvSpPr>
        <p:spPr>
          <a:xfrm>
            <a:off x="1189585" y="6526082"/>
            <a:ext cx="1329822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500" noProof="1">
                <a:solidFill>
                  <a:schemeClr val="tx1"/>
                </a:solidFill>
                <a:effectLst/>
                <a:latin typeface="+mn-lt"/>
              </a:rPr>
              <a:t>Designed by: </a:t>
            </a:r>
            <a:r>
              <a:rPr lang="en-US" sz="500" b="1" noProof="1">
                <a:solidFill>
                  <a:schemeClr val="tx1"/>
                </a:solidFill>
                <a:effectLst/>
                <a:latin typeface="+mn-lt"/>
              </a:rPr>
              <a:t>Tinkr AS </a:t>
            </a:r>
            <a:br>
              <a:rPr lang="en-US" sz="500" b="1" noProof="1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500" noProof="1">
                <a:solidFill>
                  <a:schemeClr val="tx1"/>
                </a:solidFill>
                <a:effectLst/>
                <a:latin typeface="+mn-lt"/>
              </a:rPr>
              <a:t>www.tinkrtools.no</a:t>
            </a:r>
            <a:r>
              <a:rPr lang="en-US" sz="500" b="1" noProof="1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en-US" sz="500" noProof="1">
              <a:solidFill>
                <a:schemeClr val="tx1"/>
              </a:solidFill>
              <a:effectLst/>
              <a:latin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E3DD14-3872-6DE5-D93B-67888E6396CE}"/>
              </a:ext>
            </a:extLst>
          </p:cNvPr>
          <p:cNvCxnSpPr/>
          <p:nvPr userDrawn="1"/>
        </p:nvCxnSpPr>
        <p:spPr>
          <a:xfrm>
            <a:off x="1109939" y="6558616"/>
            <a:ext cx="0" cy="130689"/>
          </a:xfrm>
          <a:prstGeom prst="line">
            <a:avLst/>
          </a:prstGeom>
          <a:ln w="31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BFA55A-D868-FBFB-4F00-F54F3FCE8500}"/>
              </a:ext>
            </a:extLst>
          </p:cNvPr>
          <p:cNvCxnSpPr/>
          <p:nvPr userDrawn="1"/>
        </p:nvCxnSpPr>
        <p:spPr>
          <a:xfrm>
            <a:off x="1962899" y="6558616"/>
            <a:ext cx="0" cy="130689"/>
          </a:xfrm>
          <a:prstGeom prst="line">
            <a:avLst/>
          </a:prstGeom>
          <a:ln w="31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E8C8BDB-17DD-F8D1-AD27-D5FD0AE91B42}"/>
              </a:ext>
            </a:extLst>
          </p:cNvPr>
          <p:cNvGrpSpPr/>
          <p:nvPr userDrawn="1"/>
        </p:nvGrpSpPr>
        <p:grpSpPr>
          <a:xfrm>
            <a:off x="2078073" y="6558616"/>
            <a:ext cx="749247" cy="203315"/>
            <a:chOff x="391522" y="35743"/>
            <a:chExt cx="2588821" cy="702503"/>
          </a:xfrm>
          <a:noFill/>
        </p:grpSpPr>
        <p:sp>
          <p:nvSpPr>
            <p:cNvPr id="21" name="Free Form 3">
              <a:extLst>
                <a:ext uri="{FF2B5EF4-FFF2-40B4-BE49-F238E27FC236}">
                  <a16:creationId xmlns:a16="http://schemas.microsoft.com/office/drawing/2014/main" id="{CB5CA968-B5FA-3162-34D5-6FF90455F46A}"/>
                </a:ext>
              </a:extLst>
            </p:cNvPr>
            <p:cNvSpPr/>
            <p:nvPr/>
          </p:nvSpPr>
          <p:spPr>
            <a:xfrm>
              <a:off x="391522" y="96400"/>
              <a:ext cx="1496069" cy="368353"/>
            </a:xfrm>
            <a:custGeom>
              <a:avLst/>
              <a:gdLst/>
              <a:ahLst/>
              <a:cxnLst/>
              <a:rect l="0" t="0" r="0" b="0"/>
              <a:pathLst>
                <a:path w="1887584" h="464750">
                  <a:moveTo>
                    <a:pt x="1764970" y="297333"/>
                  </a:moveTo>
                  <a:cubicBezTo>
                    <a:pt x="1827861" y="263496"/>
                    <a:pt x="1855338" y="217116"/>
                    <a:pt x="1855338" y="156451"/>
                  </a:cubicBezTo>
                  <a:cubicBezTo>
                    <a:pt x="1855338" y="54635"/>
                    <a:pt x="1790704" y="0"/>
                    <a:pt x="1696507" y="0"/>
                  </a:cubicBezTo>
                  <a:lnTo>
                    <a:pt x="1570547" y="0"/>
                  </a:lnTo>
                  <a:lnTo>
                    <a:pt x="1570547" y="463630"/>
                  </a:lnTo>
                  <a:lnTo>
                    <a:pt x="1663471" y="463630"/>
                  </a:lnTo>
                  <a:lnTo>
                    <a:pt x="1663471" y="313056"/>
                  </a:lnTo>
                  <a:lnTo>
                    <a:pt x="1664743" y="313056"/>
                  </a:lnTo>
                  <a:lnTo>
                    <a:pt x="1774014" y="463630"/>
                  </a:lnTo>
                  <a:lnTo>
                    <a:pt x="1887584" y="463630"/>
                  </a:lnTo>
                  <a:close/>
                  <a:moveTo>
                    <a:pt x="1663471" y="93547"/>
                  </a:moveTo>
                  <a:lnTo>
                    <a:pt x="1676179" y="93547"/>
                  </a:lnTo>
                  <a:cubicBezTo>
                    <a:pt x="1725574" y="93547"/>
                    <a:pt x="1762896" y="102605"/>
                    <a:pt x="1762896" y="161209"/>
                  </a:cubicBezTo>
                  <a:cubicBezTo>
                    <a:pt x="1762896" y="203467"/>
                    <a:pt x="1726846" y="219342"/>
                    <a:pt x="1675543" y="219342"/>
                  </a:cubicBezTo>
                  <a:lnTo>
                    <a:pt x="1663471" y="219342"/>
                  </a:lnTo>
                  <a:close/>
                  <a:moveTo>
                    <a:pt x="1357552" y="0"/>
                  </a:moveTo>
                  <a:lnTo>
                    <a:pt x="1189829" y="232368"/>
                  </a:lnTo>
                  <a:lnTo>
                    <a:pt x="1357233" y="464432"/>
                  </a:lnTo>
                  <a:lnTo>
                    <a:pt x="1470651" y="464750"/>
                  </a:lnTo>
                  <a:lnTo>
                    <a:pt x="1302127" y="232368"/>
                  </a:lnTo>
                  <a:lnTo>
                    <a:pt x="1470651" y="0"/>
                  </a:lnTo>
                  <a:close/>
                  <a:moveTo>
                    <a:pt x="659313" y="0"/>
                  </a:moveTo>
                  <a:lnTo>
                    <a:pt x="659313" y="464750"/>
                  </a:lnTo>
                  <a:lnTo>
                    <a:pt x="752390" y="464750"/>
                  </a:lnTo>
                  <a:lnTo>
                    <a:pt x="752390" y="147076"/>
                  </a:lnTo>
                  <a:lnTo>
                    <a:pt x="981439" y="464750"/>
                  </a:lnTo>
                  <a:lnTo>
                    <a:pt x="1074834" y="464750"/>
                  </a:lnTo>
                  <a:lnTo>
                    <a:pt x="1074834" y="0"/>
                  </a:lnTo>
                  <a:lnTo>
                    <a:pt x="981757" y="0"/>
                  </a:lnTo>
                  <a:lnTo>
                    <a:pt x="981757" y="305271"/>
                  </a:lnTo>
                  <a:lnTo>
                    <a:pt x="763673" y="0"/>
                  </a:lnTo>
                  <a:close/>
                  <a:moveTo>
                    <a:pt x="420266" y="464750"/>
                  </a:moveTo>
                  <a:lnTo>
                    <a:pt x="513343" y="464750"/>
                  </a:lnTo>
                  <a:lnTo>
                    <a:pt x="513343" y="0"/>
                  </a:lnTo>
                  <a:lnTo>
                    <a:pt x="420266" y="0"/>
                  </a:lnTo>
                  <a:close/>
                  <a:moveTo>
                    <a:pt x="300348" y="93077"/>
                  </a:moveTo>
                  <a:lnTo>
                    <a:pt x="196636" y="93077"/>
                  </a:lnTo>
                  <a:lnTo>
                    <a:pt x="196636" y="463630"/>
                  </a:lnTo>
                  <a:lnTo>
                    <a:pt x="103711" y="463630"/>
                  </a:lnTo>
                  <a:lnTo>
                    <a:pt x="103711" y="93077"/>
                  </a:lnTo>
                  <a:lnTo>
                    <a:pt x="0" y="93077"/>
                  </a:lnTo>
                  <a:lnTo>
                    <a:pt x="0" y="0"/>
                  </a:lnTo>
                  <a:lnTo>
                    <a:pt x="300348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 w="12700" cap="flat" cmpd="sng">
              <a:noFill/>
              <a:prstDash val="solid"/>
              <a:miter lim="800000"/>
            </a:ln>
          </p:spPr>
          <p:txBody>
            <a:bodyPr wrap="square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 Form 4" hidden="1">
              <a:extLst>
                <a:ext uri="{FF2B5EF4-FFF2-40B4-BE49-F238E27FC236}">
                  <a16:creationId xmlns:a16="http://schemas.microsoft.com/office/drawing/2014/main" id="{D022AFE4-4705-DD4D-AED8-CFEF673F24E3}"/>
                </a:ext>
              </a:extLst>
            </p:cNvPr>
            <p:cNvSpPr/>
            <p:nvPr/>
          </p:nvSpPr>
          <p:spPr>
            <a:xfrm>
              <a:off x="1199717" y="334479"/>
              <a:ext cx="883668" cy="403767"/>
            </a:xfrm>
            <a:custGeom>
              <a:avLst/>
              <a:gdLst/>
              <a:ahLst/>
              <a:cxnLst/>
              <a:rect l="0" t="0" r="0" b="0"/>
              <a:pathLst>
                <a:path w="883668" h="403767">
                  <a:moveTo>
                    <a:pt x="297969" y="140932"/>
                  </a:moveTo>
                  <a:cubicBezTo>
                    <a:pt x="297969" y="140932"/>
                    <a:pt x="303668" y="136047"/>
                    <a:pt x="305563" y="132994"/>
                  </a:cubicBezTo>
                  <a:cubicBezTo>
                    <a:pt x="305563" y="132994"/>
                    <a:pt x="308095" y="129941"/>
                    <a:pt x="303044" y="125057"/>
                  </a:cubicBezTo>
                  <a:lnTo>
                    <a:pt x="299241" y="119574"/>
                  </a:lnTo>
                  <a:cubicBezTo>
                    <a:pt x="299241" y="119574"/>
                    <a:pt x="339731" y="111026"/>
                    <a:pt x="401706" y="109194"/>
                  </a:cubicBezTo>
                  <a:cubicBezTo>
                    <a:pt x="401706" y="109194"/>
                    <a:pt x="440288" y="109194"/>
                    <a:pt x="484556" y="116521"/>
                  </a:cubicBezTo>
                  <a:cubicBezTo>
                    <a:pt x="488881" y="117233"/>
                    <a:pt x="492608" y="120503"/>
                    <a:pt x="496488" y="121317"/>
                  </a:cubicBezTo>
                  <a:cubicBezTo>
                    <a:pt x="499872" y="122029"/>
                    <a:pt x="499541" y="122767"/>
                    <a:pt x="500546" y="122347"/>
                  </a:cubicBezTo>
                  <a:cubicBezTo>
                    <a:pt x="506855" y="119701"/>
                    <a:pt x="511040" y="115058"/>
                    <a:pt x="515811" y="110339"/>
                  </a:cubicBezTo>
                  <a:cubicBezTo>
                    <a:pt x="518202" y="107973"/>
                    <a:pt x="472535" y="88790"/>
                    <a:pt x="469864" y="87136"/>
                  </a:cubicBezTo>
                  <a:cubicBezTo>
                    <a:pt x="461671" y="82061"/>
                    <a:pt x="452195" y="79389"/>
                    <a:pt x="442858" y="77087"/>
                  </a:cubicBezTo>
                  <a:cubicBezTo>
                    <a:pt x="415457" y="70332"/>
                    <a:pt x="386708" y="69633"/>
                    <a:pt x="358698" y="71960"/>
                  </a:cubicBezTo>
                  <a:cubicBezTo>
                    <a:pt x="358698" y="71960"/>
                    <a:pt x="320116" y="74403"/>
                    <a:pt x="233462" y="82341"/>
                  </a:cubicBezTo>
                  <a:cubicBezTo>
                    <a:pt x="233462" y="82341"/>
                    <a:pt x="133529" y="95163"/>
                    <a:pt x="103800" y="93942"/>
                  </a:cubicBezTo>
                  <a:cubicBezTo>
                    <a:pt x="91665" y="93433"/>
                    <a:pt x="79771" y="92822"/>
                    <a:pt x="67712" y="91092"/>
                  </a:cubicBezTo>
                  <a:cubicBezTo>
                    <a:pt x="49661" y="88510"/>
                    <a:pt x="32246" y="77290"/>
                    <a:pt x="19996" y="64188"/>
                  </a:cubicBezTo>
                  <a:cubicBezTo>
                    <a:pt x="18228" y="62280"/>
                    <a:pt x="16371" y="60181"/>
                    <a:pt x="13840" y="59596"/>
                  </a:cubicBezTo>
                  <a:cubicBezTo>
                    <a:pt x="0" y="56352"/>
                    <a:pt x="661" y="77316"/>
                    <a:pt x="2607" y="84172"/>
                  </a:cubicBezTo>
                  <a:cubicBezTo>
                    <a:pt x="2607" y="84185"/>
                    <a:pt x="20403" y="161183"/>
                    <a:pt x="114982" y="159975"/>
                  </a:cubicBezTo>
                  <a:cubicBezTo>
                    <a:pt x="114982" y="159975"/>
                    <a:pt x="161985" y="158016"/>
                    <a:pt x="220182" y="144596"/>
                  </a:cubicBezTo>
                  <a:cubicBezTo>
                    <a:pt x="220182" y="144596"/>
                    <a:pt x="161361" y="194028"/>
                    <a:pt x="116457" y="267872"/>
                  </a:cubicBezTo>
                  <a:cubicBezTo>
                    <a:pt x="116457" y="267872"/>
                    <a:pt x="89248" y="312420"/>
                    <a:pt x="83562" y="342937"/>
                  </a:cubicBezTo>
                  <a:cubicBezTo>
                    <a:pt x="83562" y="342937"/>
                    <a:pt x="80407" y="355746"/>
                    <a:pt x="85457" y="367348"/>
                  </a:cubicBezTo>
                  <a:cubicBezTo>
                    <a:pt x="87938" y="373046"/>
                    <a:pt x="90825" y="378567"/>
                    <a:pt x="93993" y="383923"/>
                  </a:cubicBezTo>
                  <a:cubicBezTo>
                    <a:pt x="96435" y="388044"/>
                    <a:pt x="98369" y="394977"/>
                    <a:pt x="102248" y="397928"/>
                  </a:cubicBezTo>
                  <a:cubicBezTo>
                    <a:pt x="109906" y="403767"/>
                    <a:pt x="112947" y="396656"/>
                    <a:pt x="118366" y="390537"/>
                  </a:cubicBezTo>
                  <a:cubicBezTo>
                    <a:pt x="121584" y="386899"/>
                    <a:pt x="120464" y="382307"/>
                    <a:pt x="119943" y="377868"/>
                  </a:cubicBezTo>
                  <a:cubicBezTo>
                    <a:pt x="118442" y="364765"/>
                    <a:pt x="115745" y="355263"/>
                    <a:pt x="122283" y="344425"/>
                  </a:cubicBezTo>
                  <a:cubicBezTo>
                    <a:pt x="128568" y="334019"/>
                    <a:pt x="133223" y="322482"/>
                    <a:pt x="139227" y="311822"/>
                  </a:cubicBezTo>
                  <a:cubicBezTo>
                    <a:pt x="139227" y="311809"/>
                    <a:pt x="175278" y="247722"/>
                    <a:pt x="297969" y="140932"/>
                  </a:cubicBezTo>
                  <a:close/>
                  <a:moveTo>
                    <a:pt x="408957" y="218159"/>
                  </a:moveTo>
                  <a:cubicBezTo>
                    <a:pt x="410967" y="248638"/>
                    <a:pt x="396313" y="269805"/>
                    <a:pt x="380094" y="294662"/>
                  </a:cubicBezTo>
                  <a:cubicBezTo>
                    <a:pt x="362832" y="321108"/>
                    <a:pt x="342631" y="345697"/>
                    <a:pt x="315689" y="362628"/>
                  </a:cubicBezTo>
                  <a:cubicBezTo>
                    <a:pt x="301594" y="371469"/>
                    <a:pt x="281305" y="381671"/>
                    <a:pt x="263827" y="379559"/>
                  </a:cubicBezTo>
                  <a:cubicBezTo>
                    <a:pt x="248651" y="377728"/>
                    <a:pt x="244224" y="371622"/>
                    <a:pt x="244224" y="371622"/>
                  </a:cubicBezTo>
                  <a:cubicBezTo>
                    <a:pt x="216391" y="360644"/>
                    <a:pt x="215768" y="325242"/>
                    <a:pt x="215768" y="325242"/>
                  </a:cubicBezTo>
                  <a:cubicBezTo>
                    <a:pt x="214496" y="310588"/>
                    <a:pt x="220818" y="288619"/>
                    <a:pt x="220818" y="288619"/>
                  </a:cubicBezTo>
                  <a:cubicBezTo>
                    <a:pt x="224621" y="275809"/>
                    <a:pt x="230308" y="260545"/>
                    <a:pt x="240421" y="243461"/>
                  </a:cubicBezTo>
                  <a:cubicBezTo>
                    <a:pt x="246755" y="232470"/>
                    <a:pt x="254973" y="220882"/>
                    <a:pt x="265722" y="209293"/>
                  </a:cubicBezTo>
                  <a:cubicBezTo>
                    <a:pt x="276484" y="197692"/>
                    <a:pt x="289128" y="184869"/>
                    <a:pt x="304317" y="173281"/>
                  </a:cubicBezTo>
                  <a:cubicBezTo>
                    <a:pt x="313793" y="165954"/>
                    <a:pt x="327074" y="159848"/>
                    <a:pt x="327074" y="159848"/>
                  </a:cubicBezTo>
                  <a:cubicBezTo>
                    <a:pt x="335927" y="154352"/>
                    <a:pt x="347949" y="151923"/>
                    <a:pt x="358061" y="151312"/>
                  </a:cubicBezTo>
                  <a:cubicBezTo>
                    <a:pt x="372372" y="150434"/>
                    <a:pt x="389532" y="164465"/>
                    <a:pt x="401070" y="171563"/>
                  </a:cubicBezTo>
                  <a:cubicBezTo>
                    <a:pt x="403411" y="173001"/>
                    <a:pt x="406006" y="174884"/>
                    <a:pt x="406158" y="177618"/>
                  </a:cubicBezTo>
                  <a:cubicBezTo>
                    <a:pt x="406451" y="182681"/>
                    <a:pt x="402508" y="186510"/>
                    <a:pt x="397839" y="188787"/>
                  </a:cubicBezTo>
                  <a:cubicBezTo>
                    <a:pt x="404785" y="195122"/>
                    <a:pt x="408219" y="206812"/>
                    <a:pt x="408957" y="218159"/>
                  </a:cubicBezTo>
                  <a:close/>
                  <a:moveTo>
                    <a:pt x="373886" y="209891"/>
                  </a:moveTo>
                  <a:cubicBezTo>
                    <a:pt x="374675" y="202271"/>
                    <a:pt x="364091" y="201508"/>
                    <a:pt x="366406" y="194079"/>
                  </a:cubicBezTo>
                  <a:cubicBezTo>
                    <a:pt x="366762" y="192960"/>
                    <a:pt x="367386" y="192006"/>
                    <a:pt x="368124" y="191115"/>
                  </a:cubicBezTo>
                  <a:cubicBezTo>
                    <a:pt x="367767" y="191268"/>
                    <a:pt x="367398" y="191433"/>
                    <a:pt x="367068" y="191573"/>
                  </a:cubicBezTo>
                  <a:cubicBezTo>
                    <a:pt x="352210" y="197603"/>
                    <a:pt x="338802" y="207029"/>
                    <a:pt x="326540" y="217231"/>
                  </a:cubicBezTo>
                  <a:cubicBezTo>
                    <a:pt x="311682" y="229570"/>
                    <a:pt x="296837" y="243728"/>
                    <a:pt x="285312" y="259349"/>
                  </a:cubicBezTo>
                  <a:cubicBezTo>
                    <a:pt x="269653" y="280592"/>
                    <a:pt x="231656" y="331513"/>
                    <a:pt x="259476" y="356102"/>
                  </a:cubicBezTo>
                  <a:cubicBezTo>
                    <a:pt x="270390" y="365732"/>
                    <a:pt x="293084" y="341855"/>
                    <a:pt x="301149" y="334388"/>
                  </a:cubicBezTo>
                  <a:cubicBezTo>
                    <a:pt x="315689" y="320968"/>
                    <a:pt x="354271" y="272757"/>
                    <a:pt x="366292" y="240408"/>
                  </a:cubicBezTo>
                  <a:cubicBezTo>
                    <a:pt x="373250" y="224545"/>
                    <a:pt x="373886" y="209891"/>
                    <a:pt x="373886" y="209891"/>
                  </a:cubicBezTo>
                  <a:close/>
                  <a:moveTo>
                    <a:pt x="572418" y="196560"/>
                  </a:moveTo>
                  <a:cubicBezTo>
                    <a:pt x="569556" y="193023"/>
                    <a:pt x="566019" y="189754"/>
                    <a:pt x="561618" y="188622"/>
                  </a:cubicBezTo>
                  <a:cubicBezTo>
                    <a:pt x="555703" y="187108"/>
                    <a:pt x="545450" y="190924"/>
                    <a:pt x="545475" y="198302"/>
                  </a:cubicBezTo>
                  <a:cubicBezTo>
                    <a:pt x="545488" y="201661"/>
                    <a:pt x="550246" y="204841"/>
                    <a:pt x="551022" y="208593"/>
                  </a:cubicBezTo>
                  <a:cubicBezTo>
                    <a:pt x="552942" y="217918"/>
                    <a:pt x="546938" y="232279"/>
                    <a:pt x="543389" y="240395"/>
                  </a:cubicBezTo>
                  <a:cubicBezTo>
                    <a:pt x="531368" y="272757"/>
                    <a:pt x="492786" y="320968"/>
                    <a:pt x="478247" y="334388"/>
                  </a:cubicBezTo>
                  <a:cubicBezTo>
                    <a:pt x="468592" y="343331"/>
                    <a:pt x="450694" y="363086"/>
                    <a:pt x="436752" y="356319"/>
                  </a:cubicBezTo>
                  <a:cubicBezTo>
                    <a:pt x="425507" y="350849"/>
                    <a:pt x="425290" y="338573"/>
                    <a:pt x="427478" y="327723"/>
                  </a:cubicBezTo>
                  <a:cubicBezTo>
                    <a:pt x="432338" y="303655"/>
                    <a:pt x="447526" y="278494"/>
                    <a:pt x="462422" y="259323"/>
                  </a:cubicBezTo>
                  <a:cubicBezTo>
                    <a:pt x="462473" y="259260"/>
                    <a:pt x="509883" y="198302"/>
                    <a:pt x="557293" y="187324"/>
                  </a:cubicBezTo>
                  <a:cubicBezTo>
                    <a:pt x="561771" y="186281"/>
                    <a:pt x="577544" y="197539"/>
                    <a:pt x="579363" y="187935"/>
                  </a:cubicBezTo>
                  <a:cubicBezTo>
                    <a:pt x="580305" y="182961"/>
                    <a:pt x="585902" y="178852"/>
                    <a:pt x="584375" y="174019"/>
                  </a:cubicBezTo>
                  <a:cubicBezTo>
                    <a:pt x="583625" y="171652"/>
                    <a:pt x="581335" y="170164"/>
                    <a:pt x="579262" y="168790"/>
                  </a:cubicBezTo>
                  <a:cubicBezTo>
                    <a:pt x="565065" y="159453"/>
                    <a:pt x="553807" y="155815"/>
                    <a:pt x="536673" y="152241"/>
                  </a:cubicBezTo>
                  <a:cubicBezTo>
                    <a:pt x="526420" y="150104"/>
                    <a:pt x="512974" y="154391"/>
                    <a:pt x="504171" y="159848"/>
                  </a:cubicBezTo>
                  <a:cubicBezTo>
                    <a:pt x="504171" y="159848"/>
                    <a:pt x="490891" y="165954"/>
                    <a:pt x="481401" y="173281"/>
                  </a:cubicBezTo>
                  <a:cubicBezTo>
                    <a:pt x="466226" y="184869"/>
                    <a:pt x="453568" y="197692"/>
                    <a:pt x="442819" y="209293"/>
                  </a:cubicBezTo>
                  <a:cubicBezTo>
                    <a:pt x="432070" y="220882"/>
                    <a:pt x="423853" y="232470"/>
                    <a:pt x="417518" y="243461"/>
                  </a:cubicBezTo>
                  <a:cubicBezTo>
                    <a:pt x="407405" y="260545"/>
                    <a:pt x="401706" y="275809"/>
                    <a:pt x="397915" y="288619"/>
                  </a:cubicBezTo>
                  <a:cubicBezTo>
                    <a:pt x="397915" y="288619"/>
                    <a:pt x="391593" y="310588"/>
                    <a:pt x="392853" y="325242"/>
                  </a:cubicBezTo>
                  <a:cubicBezTo>
                    <a:pt x="392853" y="325242"/>
                    <a:pt x="393489" y="360644"/>
                    <a:pt x="421309" y="371622"/>
                  </a:cubicBezTo>
                  <a:cubicBezTo>
                    <a:pt x="421309" y="371622"/>
                    <a:pt x="425748" y="377728"/>
                    <a:pt x="440924" y="379559"/>
                  </a:cubicBezTo>
                  <a:cubicBezTo>
                    <a:pt x="440924" y="379559"/>
                    <a:pt x="499108" y="385042"/>
                    <a:pt x="557293" y="294725"/>
                  </a:cubicBezTo>
                  <a:cubicBezTo>
                    <a:pt x="575534" y="267503"/>
                    <a:pt x="596371" y="226122"/>
                    <a:pt x="572418" y="196560"/>
                  </a:cubicBezTo>
                  <a:close/>
                  <a:moveTo>
                    <a:pt x="883044" y="178776"/>
                  </a:moveTo>
                  <a:cubicBezTo>
                    <a:pt x="883044" y="182427"/>
                    <a:pt x="877982" y="186714"/>
                    <a:pt x="877982" y="186714"/>
                  </a:cubicBezTo>
                  <a:cubicBezTo>
                    <a:pt x="877982" y="186714"/>
                    <a:pt x="847630" y="216607"/>
                    <a:pt x="827379" y="262376"/>
                  </a:cubicBezTo>
                  <a:cubicBezTo>
                    <a:pt x="819797" y="281903"/>
                    <a:pt x="812203" y="298999"/>
                    <a:pt x="807153" y="316083"/>
                  </a:cubicBezTo>
                  <a:cubicBezTo>
                    <a:pt x="786901" y="382612"/>
                    <a:pt x="742633" y="379559"/>
                    <a:pt x="742633" y="379559"/>
                  </a:cubicBezTo>
                  <a:cubicBezTo>
                    <a:pt x="715437" y="378338"/>
                    <a:pt x="688863" y="345379"/>
                    <a:pt x="688850" y="345366"/>
                  </a:cubicBezTo>
                  <a:cubicBezTo>
                    <a:pt x="683253" y="337200"/>
                    <a:pt x="697170" y="329186"/>
                    <a:pt x="703632" y="329084"/>
                  </a:cubicBezTo>
                  <a:cubicBezTo>
                    <a:pt x="711073" y="328944"/>
                    <a:pt x="717739" y="333231"/>
                    <a:pt x="724468" y="336436"/>
                  </a:cubicBezTo>
                  <a:cubicBezTo>
                    <a:pt x="752899" y="349946"/>
                    <a:pt x="761854" y="302790"/>
                    <a:pt x="771090" y="283747"/>
                  </a:cubicBezTo>
                  <a:cubicBezTo>
                    <a:pt x="780579" y="264208"/>
                    <a:pt x="790705" y="239187"/>
                    <a:pt x="790705" y="239187"/>
                  </a:cubicBezTo>
                  <a:cubicBezTo>
                    <a:pt x="797663" y="223324"/>
                    <a:pt x="805881" y="205629"/>
                    <a:pt x="814098" y="189754"/>
                  </a:cubicBezTo>
                  <a:lnTo>
                    <a:pt x="813462" y="189143"/>
                  </a:lnTo>
                  <a:cubicBezTo>
                    <a:pt x="798922" y="203798"/>
                    <a:pt x="781851" y="220882"/>
                    <a:pt x="781851" y="220882"/>
                  </a:cubicBezTo>
                  <a:cubicBezTo>
                    <a:pt x="765403" y="237965"/>
                    <a:pt x="745801" y="258115"/>
                    <a:pt x="735039" y="269704"/>
                  </a:cubicBezTo>
                  <a:cubicBezTo>
                    <a:pt x="718489" y="287805"/>
                    <a:pt x="706214" y="301251"/>
                    <a:pt x="696979" y="311377"/>
                  </a:cubicBezTo>
                  <a:cubicBezTo>
                    <a:pt x="664058" y="357642"/>
                    <a:pt x="655344" y="366126"/>
                    <a:pt x="655344" y="366126"/>
                  </a:cubicBezTo>
                  <a:cubicBezTo>
                    <a:pt x="644595" y="380781"/>
                    <a:pt x="627511" y="379559"/>
                    <a:pt x="627511" y="379559"/>
                  </a:cubicBezTo>
                  <a:cubicBezTo>
                    <a:pt x="620553" y="380781"/>
                    <a:pt x="606000" y="371622"/>
                    <a:pt x="606000" y="371622"/>
                  </a:cubicBezTo>
                  <a:lnTo>
                    <a:pt x="587670" y="360644"/>
                  </a:lnTo>
                  <a:cubicBezTo>
                    <a:pt x="573117" y="349653"/>
                    <a:pt x="571858" y="324632"/>
                    <a:pt x="571858" y="324632"/>
                  </a:cubicBezTo>
                  <a:cubicBezTo>
                    <a:pt x="569327" y="300220"/>
                    <a:pt x="583866" y="269093"/>
                    <a:pt x="583866" y="269093"/>
                  </a:cubicBezTo>
                  <a:cubicBezTo>
                    <a:pt x="595900" y="246514"/>
                    <a:pt x="613595" y="217829"/>
                    <a:pt x="613595" y="217829"/>
                  </a:cubicBezTo>
                  <a:cubicBezTo>
                    <a:pt x="624992" y="197692"/>
                    <a:pt x="640804" y="174502"/>
                    <a:pt x="655980" y="153144"/>
                  </a:cubicBezTo>
                  <a:cubicBezTo>
                    <a:pt x="672415" y="129331"/>
                    <a:pt x="687604" y="104932"/>
                    <a:pt x="687604" y="104932"/>
                  </a:cubicBezTo>
                  <a:cubicBezTo>
                    <a:pt x="698989" y="87849"/>
                    <a:pt x="709738" y="70752"/>
                    <a:pt x="714800" y="60982"/>
                  </a:cubicBezTo>
                  <a:cubicBezTo>
                    <a:pt x="721123" y="51836"/>
                    <a:pt x="723018" y="37182"/>
                    <a:pt x="723018" y="37169"/>
                  </a:cubicBezTo>
                  <a:cubicBezTo>
                    <a:pt x="724684" y="24271"/>
                    <a:pt x="720690" y="8471"/>
                    <a:pt x="735217" y="1653"/>
                  </a:cubicBezTo>
                  <a:cubicBezTo>
                    <a:pt x="738728" y="0"/>
                    <a:pt x="743028" y="865"/>
                    <a:pt x="746284" y="2976"/>
                  </a:cubicBezTo>
                  <a:cubicBezTo>
                    <a:pt x="749541" y="5075"/>
                    <a:pt x="751932" y="8268"/>
                    <a:pt x="754057" y="11512"/>
                  </a:cubicBezTo>
                  <a:cubicBezTo>
                    <a:pt x="763699" y="26141"/>
                    <a:pt x="772374" y="53337"/>
                    <a:pt x="771090" y="70752"/>
                  </a:cubicBezTo>
                  <a:cubicBezTo>
                    <a:pt x="770454" y="79300"/>
                    <a:pt x="763495" y="87238"/>
                    <a:pt x="763495" y="87238"/>
                  </a:cubicBezTo>
                  <a:lnTo>
                    <a:pt x="728717" y="134826"/>
                  </a:lnTo>
                  <a:lnTo>
                    <a:pt x="688863" y="189143"/>
                  </a:lnTo>
                  <a:cubicBezTo>
                    <a:pt x="671156" y="212944"/>
                    <a:pt x="655344" y="237965"/>
                    <a:pt x="655344" y="237965"/>
                  </a:cubicBezTo>
                  <a:cubicBezTo>
                    <a:pt x="643959" y="254451"/>
                    <a:pt x="633846" y="272146"/>
                    <a:pt x="628783" y="281305"/>
                  </a:cubicBezTo>
                  <a:cubicBezTo>
                    <a:pt x="616152" y="304456"/>
                    <a:pt x="611089" y="325776"/>
                    <a:pt x="611076" y="325853"/>
                  </a:cubicBezTo>
                  <a:cubicBezTo>
                    <a:pt x="608506" y="336691"/>
                    <a:pt x="613378" y="355810"/>
                    <a:pt x="628249" y="350327"/>
                  </a:cubicBezTo>
                  <a:cubicBezTo>
                    <a:pt x="639240" y="346269"/>
                    <a:pt x="651464" y="331475"/>
                    <a:pt x="659834" y="323550"/>
                  </a:cubicBezTo>
                  <a:cubicBezTo>
                    <a:pt x="665673" y="318017"/>
                    <a:pt x="671359" y="312318"/>
                    <a:pt x="677007" y="306581"/>
                  </a:cubicBezTo>
                  <a:lnTo>
                    <a:pt x="700884" y="279473"/>
                  </a:lnTo>
                  <a:lnTo>
                    <a:pt x="750851" y="222713"/>
                  </a:lnTo>
                  <a:cubicBezTo>
                    <a:pt x="773634" y="197081"/>
                    <a:pt x="794496" y="173891"/>
                    <a:pt x="794496" y="173891"/>
                  </a:cubicBezTo>
                  <a:cubicBezTo>
                    <a:pt x="807140" y="159250"/>
                    <a:pt x="819085" y="141835"/>
                    <a:pt x="834108" y="129687"/>
                  </a:cubicBezTo>
                  <a:cubicBezTo>
                    <a:pt x="848940" y="117704"/>
                    <a:pt x="850365" y="139914"/>
                    <a:pt x="855720" y="148870"/>
                  </a:cubicBezTo>
                  <a:cubicBezTo>
                    <a:pt x="857972" y="152648"/>
                    <a:pt x="870922" y="167175"/>
                    <a:pt x="875450" y="167175"/>
                  </a:cubicBezTo>
                  <a:cubicBezTo>
                    <a:pt x="883668" y="172670"/>
                    <a:pt x="883044" y="178776"/>
                    <a:pt x="883044" y="178776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 Form 5">
              <a:extLst>
                <a:ext uri="{FF2B5EF4-FFF2-40B4-BE49-F238E27FC236}">
                  <a16:creationId xmlns:a16="http://schemas.microsoft.com/office/drawing/2014/main" id="{99615C54-F73D-4605-03DF-F89F673ED524}"/>
                </a:ext>
              </a:extLst>
            </p:cNvPr>
            <p:cNvSpPr/>
            <p:nvPr/>
          </p:nvSpPr>
          <p:spPr>
            <a:xfrm>
              <a:off x="1927019" y="35743"/>
              <a:ext cx="1053324" cy="463562"/>
            </a:xfrm>
            <a:custGeom>
              <a:avLst/>
              <a:gdLst/>
              <a:ahLst/>
              <a:cxnLst/>
              <a:rect l="0" t="0" r="0" b="0"/>
              <a:pathLst>
                <a:path w="886123" h="389978">
                  <a:moveTo>
                    <a:pt x="877905" y="155624"/>
                  </a:moveTo>
                  <a:cubicBezTo>
                    <a:pt x="877905" y="155624"/>
                    <a:pt x="868428" y="146466"/>
                    <a:pt x="840595" y="126329"/>
                  </a:cubicBezTo>
                  <a:cubicBezTo>
                    <a:pt x="840595" y="126329"/>
                    <a:pt x="838051" y="124497"/>
                    <a:pt x="836792" y="123886"/>
                  </a:cubicBezTo>
                  <a:cubicBezTo>
                    <a:pt x="836792" y="123886"/>
                    <a:pt x="832365" y="122067"/>
                    <a:pt x="828574" y="125718"/>
                  </a:cubicBezTo>
                  <a:cubicBezTo>
                    <a:pt x="826679" y="127550"/>
                    <a:pt x="812750" y="144036"/>
                    <a:pt x="796951" y="162341"/>
                  </a:cubicBezTo>
                  <a:cubicBezTo>
                    <a:pt x="796951" y="162341"/>
                    <a:pt x="776076" y="185531"/>
                    <a:pt x="753306" y="211163"/>
                  </a:cubicBezTo>
                  <a:lnTo>
                    <a:pt x="703339" y="267923"/>
                  </a:lnTo>
                  <a:lnTo>
                    <a:pt x="679221" y="295298"/>
                  </a:lnTo>
                  <a:cubicBezTo>
                    <a:pt x="657545" y="317381"/>
                    <a:pt x="627524" y="345468"/>
                    <a:pt x="616686" y="343598"/>
                  </a:cubicBezTo>
                  <a:cubicBezTo>
                    <a:pt x="611623" y="336271"/>
                    <a:pt x="610987" y="325280"/>
                    <a:pt x="613518" y="314302"/>
                  </a:cubicBezTo>
                  <a:cubicBezTo>
                    <a:pt x="613518" y="314302"/>
                    <a:pt x="618581" y="292944"/>
                    <a:pt x="631238" y="269742"/>
                  </a:cubicBezTo>
                  <a:cubicBezTo>
                    <a:pt x="636288" y="260596"/>
                    <a:pt x="646414" y="242901"/>
                    <a:pt x="657799" y="226415"/>
                  </a:cubicBezTo>
                  <a:cubicBezTo>
                    <a:pt x="657799" y="226415"/>
                    <a:pt x="673611" y="201393"/>
                    <a:pt x="691318" y="177593"/>
                  </a:cubicBezTo>
                  <a:lnTo>
                    <a:pt x="731172" y="123276"/>
                  </a:lnTo>
                  <a:lnTo>
                    <a:pt x="765950" y="75688"/>
                  </a:lnTo>
                  <a:cubicBezTo>
                    <a:pt x="765950" y="75688"/>
                    <a:pt x="772909" y="67737"/>
                    <a:pt x="773545" y="59202"/>
                  </a:cubicBezTo>
                  <a:cubicBezTo>
                    <a:pt x="773545" y="59202"/>
                    <a:pt x="776076" y="44560"/>
                    <a:pt x="764055" y="26853"/>
                  </a:cubicBezTo>
                  <a:cubicBezTo>
                    <a:pt x="764055" y="26853"/>
                    <a:pt x="747607" y="3052"/>
                    <a:pt x="731795" y="610"/>
                  </a:cubicBezTo>
                  <a:cubicBezTo>
                    <a:pt x="731795" y="610"/>
                    <a:pt x="728641" y="0"/>
                    <a:pt x="726745" y="3052"/>
                  </a:cubicBezTo>
                  <a:cubicBezTo>
                    <a:pt x="726745" y="3052"/>
                    <a:pt x="724214" y="5495"/>
                    <a:pt x="726096" y="9158"/>
                  </a:cubicBezTo>
                  <a:cubicBezTo>
                    <a:pt x="726745" y="15264"/>
                    <a:pt x="726096" y="20747"/>
                    <a:pt x="725473" y="25632"/>
                  </a:cubicBezTo>
                  <a:cubicBezTo>
                    <a:pt x="725473" y="25632"/>
                    <a:pt x="723578" y="40286"/>
                    <a:pt x="717256" y="49432"/>
                  </a:cubicBezTo>
                  <a:cubicBezTo>
                    <a:pt x="712193" y="59202"/>
                    <a:pt x="701444" y="76285"/>
                    <a:pt x="690059" y="93382"/>
                  </a:cubicBezTo>
                  <a:cubicBezTo>
                    <a:pt x="690059" y="93382"/>
                    <a:pt x="674870" y="117780"/>
                    <a:pt x="658435" y="141593"/>
                  </a:cubicBezTo>
                  <a:cubicBezTo>
                    <a:pt x="643247" y="162952"/>
                    <a:pt x="627435" y="186141"/>
                    <a:pt x="616050" y="206278"/>
                  </a:cubicBezTo>
                  <a:cubicBezTo>
                    <a:pt x="616050" y="206278"/>
                    <a:pt x="598343" y="234963"/>
                    <a:pt x="586322" y="257543"/>
                  </a:cubicBezTo>
                  <a:cubicBezTo>
                    <a:pt x="586322" y="257543"/>
                    <a:pt x="571769" y="288670"/>
                    <a:pt x="574313" y="313081"/>
                  </a:cubicBezTo>
                  <a:cubicBezTo>
                    <a:pt x="574313" y="313081"/>
                    <a:pt x="575573" y="338090"/>
                    <a:pt x="590112" y="349093"/>
                  </a:cubicBezTo>
                  <a:lnTo>
                    <a:pt x="608456" y="360071"/>
                  </a:lnTo>
                  <a:cubicBezTo>
                    <a:pt x="608456" y="360071"/>
                    <a:pt x="623008" y="369218"/>
                    <a:pt x="629966" y="368009"/>
                  </a:cubicBezTo>
                  <a:cubicBezTo>
                    <a:pt x="629966" y="368009"/>
                    <a:pt x="647050" y="369218"/>
                    <a:pt x="657799" y="354576"/>
                  </a:cubicBezTo>
                  <a:cubicBezTo>
                    <a:pt x="657799" y="354576"/>
                    <a:pt x="666513" y="346091"/>
                    <a:pt x="699434" y="299826"/>
                  </a:cubicBezTo>
                  <a:cubicBezTo>
                    <a:pt x="708669" y="289700"/>
                    <a:pt x="720945" y="276255"/>
                    <a:pt x="737494" y="258153"/>
                  </a:cubicBezTo>
                  <a:cubicBezTo>
                    <a:pt x="748243" y="246565"/>
                    <a:pt x="767846" y="226415"/>
                    <a:pt x="784306" y="209331"/>
                  </a:cubicBezTo>
                  <a:cubicBezTo>
                    <a:pt x="784306" y="209331"/>
                    <a:pt x="801378" y="192235"/>
                    <a:pt x="815917" y="177593"/>
                  </a:cubicBezTo>
                  <a:lnTo>
                    <a:pt x="816553" y="178204"/>
                  </a:lnTo>
                  <a:cubicBezTo>
                    <a:pt x="808336" y="194079"/>
                    <a:pt x="800105" y="211774"/>
                    <a:pt x="793147" y="227636"/>
                  </a:cubicBezTo>
                  <a:cubicBezTo>
                    <a:pt x="793147" y="227636"/>
                    <a:pt x="783034" y="252658"/>
                    <a:pt x="773545" y="272184"/>
                  </a:cubicBezTo>
                  <a:cubicBezTo>
                    <a:pt x="773545" y="272184"/>
                    <a:pt x="765963" y="294763"/>
                    <a:pt x="752670" y="315523"/>
                  </a:cubicBezTo>
                  <a:cubicBezTo>
                    <a:pt x="752670" y="315523"/>
                    <a:pt x="738130" y="335050"/>
                    <a:pt x="723578" y="333829"/>
                  </a:cubicBezTo>
                  <a:cubicBezTo>
                    <a:pt x="723578" y="333829"/>
                    <a:pt x="712193" y="333829"/>
                    <a:pt x="700184" y="327112"/>
                  </a:cubicBezTo>
                  <a:cubicBezTo>
                    <a:pt x="700184" y="327112"/>
                    <a:pt x="695758" y="324682"/>
                    <a:pt x="691954" y="327723"/>
                  </a:cubicBezTo>
                  <a:cubicBezTo>
                    <a:pt x="691954" y="327723"/>
                    <a:pt x="688799" y="330165"/>
                    <a:pt x="691318" y="333829"/>
                  </a:cubicBezTo>
                  <a:cubicBezTo>
                    <a:pt x="691318" y="333829"/>
                    <a:pt x="717892" y="366788"/>
                    <a:pt x="745088" y="368009"/>
                  </a:cubicBezTo>
                  <a:cubicBezTo>
                    <a:pt x="745088" y="368009"/>
                    <a:pt x="789356" y="371062"/>
                    <a:pt x="809595" y="304533"/>
                  </a:cubicBezTo>
                  <a:cubicBezTo>
                    <a:pt x="814658" y="287449"/>
                    <a:pt x="822252" y="270352"/>
                    <a:pt x="829834" y="250826"/>
                  </a:cubicBezTo>
                  <a:cubicBezTo>
                    <a:pt x="850085" y="205057"/>
                    <a:pt x="880437" y="175163"/>
                    <a:pt x="880437" y="175163"/>
                  </a:cubicBezTo>
                  <a:cubicBezTo>
                    <a:pt x="880437" y="175163"/>
                    <a:pt x="885499" y="170877"/>
                    <a:pt x="885499" y="167213"/>
                  </a:cubicBezTo>
                  <a:cubicBezTo>
                    <a:pt x="885499" y="167213"/>
                    <a:pt x="886123" y="161120"/>
                    <a:pt x="877905" y="155624"/>
                  </a:cubicBezTo>
                  <a:close/>
                  <a:moveTo>
                    <a:pt x="582518" y="217879"/>
                  </a:moveTo>
                  <a:cubicBezTo>
                    <a:pt x="582518" y="217879"/>
                    <a:pt x="583154" y="204446"/>
                    <a:pt x="574300" y="195898"/>
                  </a:cubicBezTo>
                  <a:cubicBezTo>
                    <a:pt x="574300" y="195898"/>
                    <a:pt x="565447" y="185531"/>
                    <a:pt x="550271" y="186752"/>
                  </a:cubicBezTo>
                  <a:cubicBezTo>
                    <a:pt x="550271" y="186752"/>
                    <a:pt x="548363" y="187363"/>
                    <a:pt x="547740" y="187973"/>
                  </a:cubicBezTo>
                  <a:cubicBezTo>
                    <a:pt x="547740" y="187973"/>
                    <a:pt x="547104" y="189194"/>
                    <a:pt x="549635" y="190416"/>
                  </a:cubicBezTo>
                  <a:cubicBezTo>
                    <a:pt x="549635" y="190416"/>
                    <a:pt x="554062" y="192235"/>
                    <a:pt x="553426" y="198340"/>
                  </a:cubicBezTo>
                  <a:cubicBezTo>
                    <a:pt x="553426" y="198340"/>
                    <a:pt x="552790" y="212995"/>
                    <a:pt x="545832" y="228857"/>
                  </a:cubicBezTo>
                  <a:cubicBezTo>
                    <a:pt x="533823" y="261206"/>
                    <a:pt x="495241" y="309418"/>
                    <a:pt x="480689" y="322838"/>
                  </a:cubicBezTo>
                  <a:cubicBezTo>
                    <a:pt x="480689" y="322838"/>
                    <a:pt x="449065" y="352134"/>
                    <a:pt x="434513" y="350302"/>
                  </a:cubicBezTo>
                  <a:cubicBezTo>
                    <a:pt x="434513" y="350302"/>
                    <a:pt x="430099" y="350302"/>
                    <a:pt x="429463" y="348470"/>
                  </a:cubicBezTo>
                  <a:cubicBezTo>
                    <a:pt x="429463" y="348470"/>
                    <a:pt x="414910" y="315523"/>
                    <a:pt x="464877" y="247773"/>
                  </a:cubicBezTo>
                  <a:cubicBezTo>
                    <a:pt x="464877" y="247773"/>
                    <a:pt x="512313" y="186752"/>
                    <a:pt x="559748" y="175761"/>
                  </a:cubicBezTo>
                  <a:cubicBezTo>
                    <a:pt x="559748" y="175761"/>
                    <a:pt x="562915" y="175163"/>
                    <a:pt x="564175" y="177593"/>
                  </a:cubicBezTo>
                  <a:cubicBezTo>
                    <a:pt x="564175" y="177593"/>
                    <a:pt x="566083" y="180035"/>
                    <a:pt x="571133" y="179425"/>
                  </a:cubicBezTo>
                  <a:cubicBezTo>
                    <a:pt x="571133" y="179425"/>
                    <a:pt x="576832" y="177593"/>
                    <a:pt x="574924" y="172110"/>
                  </a:cubicBezTo>
                  <a:cubicBezTo>
                    <a:pt x="574924" y="172110"/>
                    <a:pt x="571133" y="159899"/>
                    <a:pt x="561020" y="149518"/>
                  </a:cubicBezTo>
                  <a:cubicBezTo>
                    <a:pt x="561020" y="149518"/>
                    <a:pt x="550894" y="139138"/>
                    <a:pt x="537614" y="139762"/>
                  </a:cubicBezTo>
                  <a:cubicBezTo>
                    <a:pt x="527501" y="140372"/>
                    <a:pt x="515480" y="142802"/>
                    <a:pt x="506626" y="148297"/>
                  </a:cubicBezTo>
                  <a:cubicBezTo>
                    <a:pt x="506626" y="148297"/>
                    <a:pt x="493346" y="154403"/>
                    <a:pt x="483856" y="161730"/>
                  </a:cubicBezTo>
                  <a:cubicBezTo>
                    <a:pt x="468681" y="173319"/>
                    <a:pt x="456024" y="186141"/>
                    <a:pt x="445275" y="197730"/>
                  </a:cubicBezTo>
                  <a:cubicBezTo>
                    <a:pt x="434513" y="209331"/>
                    <a:pt x="426295" y="220920"/>
                    <a:pt x="419973" y="231910"/>
                  </a:cubicBezTo>
                  <a:cubicBezTo>
                    <a:pt x="409860" y="248994"/>
                    <a:pt x="404161" y="264259"/>
                    <a:pt x="400370" y="277069"/>
                  </a:cubicBezTo>
                  <a:cubicBezTo>
                    <a:pt x="400370" y="277069"/>
                    <a:pt x="394036" y="299037"/>
                    <a:pt x="395308" y="313692"/>
                  </a:cubicBezTo>
                  <a:cubicBezTo>
                    <a:pt x="395308" y="313692"/>
                    <a:pt x="395944" y="349093"/>
                    <a:pt x="423764" y="360071"/>
                  </a:cubicBezTo>
                  <a:cubicBezTo>
                    <a:pt x="423764" y="360071"/>
                    <a:pt x="428203" y="366165"/>
                    <a:pt x="443379" y="368009"/>
                  </a:cubicBezTo>
                  <a:cubicBezTo>
                    <a:pt x="443379" y="368009"/>
                    <a:pt x="501564" y="373492"/>
                    <a:pt x="559748" y="283175"/>
                  </a:cubicBezTo>
                  <a:cubicBezTo>
                    <a:pt x="559748" y="283175"/>
                    <a:pt x="586309" y="243512"/>
                    <a:pt x="582518" y="217879"/>
                  </a:cubicBezTo>
                  <a:close/>
                  <a:moveTo>
                    <a:pt x="141670" y="300259"/>
                  </a:moveTo>
                  <a:cubicBezTo>
                    <a:pt x="115745" y="346651"/>
                    <a:pt x="111306" y="377155"/>
                    <a:pt x="111306" y="377155"/>
                  </a:cubicBezTo>
                  <a:cubicBezTo>
                    <a:pt x="110682" y="381429"/>
                    <a:pt x="111306" y="383872"/>
                    <a:pt x="111306" y="383872"/>
                  </a:cubicBezTo>
                  <a:cubicBezTo>
                    <a:pt x="111954" y="386314"/>
                    <a:pt x="110682" y="387535"/>
                    <a:pt x="110682" y="387535"/>
                  </a:cubicBezTo>
                  <a:cubicBezTo>
                    <a:pt x="108787" y="389978"/>
                    <a:pt x="105619" y="386314"/>
                    <a:pt x="105619" y="386314"/>
                  </a:cubicBezTo>
                  <a:cubicBezTo>
                    <a:pt x="93611" y="369828"/>
                    <a:pt x="87912" y="355797"/>
                    <a:pt x="87912" y="355797"/>
                  </a:cubicBezTo>
                  <a:cubicBezTo>
                    <a:pt x="82849" y="344196"/>
                    <a:pt x="86017" y="331386"/>
                    <a:pt x="86017" y="331386"/>
                  </a:cubicBezTo>
                  <a:cubicBezTo>
                    <a:pt x="91703" y="300869"/>
                    <a:pt x="118913" y="256321"/>
                    <a:pt x="118913" y="256321"/>
                  </a:cubicBezTo>
                  <a:cubicBezTo>
                    <a:pt x="163817" y="182478"/>
                    <a:pt x="222637" y="133032"/>
                    <a:pt x="222637" y="133032"/>
                  </a:cubicBezTo>
                  <a:cubicBezTo>
                    <a:pt x="164440" y="146453"/>
                    <a:pt x="117424" y="148425"/>
                    <a:pt x="117424" y="148425"/>
                  </a:cubicBezTo>
                  <a:cubicBezTo>
                    <a:pt x="22846" y="149633"/>
                    <a:pt x="5062" y="72622"/>
                    <a:pt x="5062" y="72622"/>
                  </a:cubicBezTo>
                  <a:cubicBezTo>
                    <a:pt x="0" y="62242"/>
                    <a:pt x="3154" y="58578"/>
                    <a:pt x="3154" y="58578"/>
                  </a:cubicBezTo>
                  <a:cubicBezTo>
                    <a:pt x="3790" y="56136"/>
                    <a:pt x="10112" y="61033"/>
                    <a:pt x="10112" y="61033"/>
                  </a:cubicBezTo>
                  <a:cubicBezTo>
                    <a:pt x="53757" y="83600"/>
                    <a:pt x="106255" y="82391"/>
                    <a:pt x="106255" y="82391"/>
                  </a:cubicBezTo>
                  <a:cubicBezTo>
                    <a:pt x="135984" y="83600"/>
                    <a:pt x="235917" y="70790"/>
                    <a:pt x="235917" y="70790"/>
                  </a:cubicBezTo>
                  <a:cubicBezTo>
                    <a:pt x="322571" y="62852"/>
                    <a:pt x="361153" y="60410"/>
                    <a:pt x="361153" y="60410"/>
                  </a:cubicBezTo>
                  <a:cubicBezTo>
                    <a:pt x="449065" y="53083"/>
                    <a:pt x="485752" y="82391"/>
                    <a:pt x="485752" y="82391"/>
                  </a:cubicBezTo>
                  <a:cubicBezTo>
                    <a:pt x="499032" y="90316"/>
                    <a:pt x="504718" y="108621"/>
                    <a:pt x="504718" y="108621"/>
                  </a:cubicBezTo>
                  <a:cubicBezTo>
                    <a:pt x="505990" y="111064"/>
                    <a:pt x="503459" y="112285"/>
                    <a:pt x="503459" y="112285"/>
                  </a:cubicBezTo>
                  <a:cubicBezTo>
                    <a:pt x="501564" y="112896"/>
                    <a:pt x="499655" y="110466"/>
                    <a:pt x="499655" y="110466"/>
                  </a:cubicBezTo>
                  <a:cubicBezTo>
                    <a:pt x="496501" y="106802"/>
                    <a:pt x="487011" y="104971"/>
                    <a:pt x="487011" y="104971"/>
                  </a:cubicBezTo>
                  <a:cubicBezTo>
                    <a:pt x="442743" y="97644"/>
                    <a:pt x="404149" y="97644"/>
                    <a:pt x="404149" y="97644"/>
                  </a:cubicBezTo>
                  <a:cubicBezTo>
                    <a:pt x="342173" y="99475"/>
                    <a:pt x="301696" y="108024"/>
                    <a:pt x="301696" y="108024"/>
                  </a:cubicBezTo>
                  <a:lnTo>
                    <a:pt x="305487" y="113506"/>
                  </a:lnTo>
                  <a:cubicBezTo>
                    <a:pt x="310550" y="118391"/>
                    <a:pt x="308018" y="121444"/>
                    <a:pt x="308018" y="121444"/>
                  </a:cubicBezTo>
                  <a:cubicBezTo>
                    <a:pt x="306123" y="124497"/>
                    <a:pt x="300424" y="129382"/>
                    <a:pt x="300424" y="129382"/>
                  </a:cubicBezTo>
                  <a:cubicBezTo>
                    <a:pt x="177733" y="236172"/>
                    <a:pt x="141670" y="300259"/>
                    <a:pt x="141670" y="300259"/>
                  </a:cubicBezTo>
                  <a:close/>
                  <a:moveTo>
                    <a:pt x="405421" y="217879"/>
                  </a:moveTo>
                  <a:cubicBezTo>
                    <a:pt x="405421" y="217879"/>
                    <a:pt x="406069" y="204446"/>
                    <a:pt x="397203" y="195898"/>
                  </a:cubicBezTo>
                  <a:cubicBezTo>
                    <a:pt x="397203" y="195898"/>
                    <a:pt x="388349" y="185531"/>
                    <a:pt x="373174" y="186752"/>
                  </a:cubicBezTo>
                  <a:cubicBezTo>
                    <a:pt x="373174" y="186752"/>
                    <a:pt x="371278" y="187363"/>
                    <a:pt x="370642" y="187973"/>
                  </a:cubicBezTo>
                  <a:cubicBezTo>
                    <a:pt x="370642" y="187973"/>
                    <a:pt x="370006" y="189194"/>
                    <a:pt x="372538" y="190416"/>
                  </a:cubicBezTo>
                  <a:cubicBezTo>
                    <a:pt x="372538" y="190416"/>
                    <a:pt x="376964" y="192235"/>
                    <a:pt x="376341" y="198340"/>
                  </a:cubicBezTo>
                  <a:cubicBezTo>
                    <a:pt x="376341" y="198340"/>
                    <a:pt x="375692" y="212995"/>
                    <a:pt x="368734" y="228857"/>
                  </a:cubicBezTo>
                  <a:cubicBezTo>
                    <a:pt x="356726" y="261206"/>
                    <a:pt x="318144" y="309418"/>
                    <a:pt x="303604" y="322838"/>
                  </a:cubicBezTo>
                  <a:cubicBezTo>
                    <a:pt x="303604" y="322838"/>
                    <a:pt x="271968" y="352134"/>
                    <a:pt x="257428" y="350302"/>
                  </a:cubicBezTo>
                  <a:cubicBezTo>
                    <a:pt x="257428" y="350302"/>
                    <a:pt x="253001" y="350302"/>
                    <a:pt x="252365" y="348470"/>
                  </a:cubicBezTo>
                  <a:cubicBezTo>
                    <a:pt x="252365" y="348470"/>
                    <a:pt x="237826" y="315523"/>
                    <a:pt x="287780" y="247773"/>
                  </a:cubicBezTo>
                  <a:cubicBezTo>
                    <a:pt x="287780" y="247773"/>
                    <a:pt x="335215" y="186752"/>
                    <a:pt x="382651" y="175761"/>
                  </a:cubicBezTo>
                  <a:cubicBezTo>
                    <a:pt x="382651" y="175761"/>
                    <a:pt x="385818" y="175163"/>
                    <a:pt x="387077" y="177593"/>
                  </a:cubicBezTo>
                  <a:cubicBezTo>
                    <a:pt x="387077" y="177593"/>
                    <a:pt x="388985" y="180035"/>
                    <a:pt x="394036" y="179425"/>
                  </a:cubicBezTo>
                  <a:cubicBezTo>
                    <a:pt x="394036" y="179425"/>
                    <a:pt x="399734" y="177593"/>
                    <a:pt x="397839" y="172110"/>
                  </a:cubicBezTo>
                  <a:cubicBezTo>
                    <a:pt x="397839" y="172110"/>
                    <a:pt x="394036" y="159899"/>
                    <a:pt x="383923" y="149518"/>
                  </a:cubicBezTo>
                  <a:cubicBezTo>
                    <a:pt x="383923" y="149518"/>
                    <a:pt x="373810" y="139138"/>
                    <a:pt x="360517" y="139762"/>
                  </a:cubicBezTo>
                  <a:cubicBezTo>
                    <a:pt x="350404" y="140372"/>
                    <a:pt x="338383" y="142802"/>
                    <a:pt x="329529" y="148297"/>
                  </a:cubicBezTo>
                  <a:cubicBezTo>
                    <a:pt x="329529" y="148297"/>
                    <a:pt x="316249" y="154403"/>
                    <a:pt x="306759" y="161730"/>
                  </a:cubicBezTo>
                  <a:cubicBezTo>
                    <a:pt x="291583" y="173319"/>
                    <a:pt x="278926" y="186141"/>
                    <a:pt x="268177" y="197730"/>
                  </a:cubicBezTo>
                  <a:cubicBezTo>
                    <a:pt x="257428" y="209331"/>
                    <a:pt x="249198" y="220920"/>
                    <a:pt x="242876" y="231910"/>
                  </a:cubicBezTo>
                  <a:cubicBezTo>
                    <a:pt x="232763" y="248994"/>
                    <a:pt x="227064" y="264259"/>
                    <a:pt x="223273" y="277069"/>
                  </a:cubicBezTo>
                  <a:cubicBezTo>
                    <a:pt x="223273" y="277069"/>
                    <a:pt x="216951" y="299037"/>
                    <a:pt x="218210" y="313692"/>
                  </a:cubicBezTo>
                  <a:cubicBezTo>
                    <a:pt x="218210" y="313692"/>
                    <a:pt x="218846" y="349093"/>
                    <a:pt x="246666" y="360071"/>
                  </a:cubicBezTo>
                  <a:cubicBezTo>
                    <a:pt x="246666" y="360071"/>
                    <a:pt x="251106" y="366165"/>
                    <a:pt x="266282" y="368009"/>
                  </a:cubicBezTo>
                  <a:cubicBezTo>
                    <a:pt x="266282" y="368009"/>
                    <a:pt x="324466" y="373492"/>
                    <a:pt x="382651" y="283175"/>
                  </a:cubicBezTo>
                  <a:cubicBezTo>
                    <a:pt x="382651" y="283175"/>
                    <a:pt x="409224" y="243512"/>
                    <a:pt x="405421" y="217879"/>
                  </a:cubicBezTo>
                  <a:close/>
                </a:path>
              </a:pathLst>
            </a:custGeom>
            <a:gradFill>
              <a:gsLst>
                <a:gs pos="0">
                  <a:srgbClr val="237DFC"/>
                </a:gs>
                <a:gs pos="100000">
                  <a:schemeClr val="accent2"/>
                </a:gs>
              </a:gsLst>
              <a:lin ang="7200000" scaled="0"/>
            </a:gradFill>
            <a:ln w="12700" cap="flat" cmpd="sng">
              <a:noFill/>
              <a:prstDash val="solid"/>
              <a:miter lim="800000"/>
            </a:ln>
          </p:spPr>
          <p:txBody>
            <a:bodyPr wrap="square" anchor="ctr">
              <a:spAutoFit/>
            </a:bodyPr>
            <a:lstStyle/>
            <a:p>
              <a:pPr algn="ctr"/>
              <a:endParaRPr lang="en-US" dirty="0"/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788D728-A533-CFEF-C9BB-EBE83B4B0962}"/>
              </a:ext>
            </a:extLst>
          </p:cNvPr>
          <p:cNvCxnSpPr/>
          <p:nvPr userDrawn="1"/>
        </p:nvCxnSpPr>
        <p:spPr>
          <a:xfrm>
            <a:off x="2935665" y="6558616"/>
            <a:ext cx="0" cy="130689"/>
          </a:xfrm>
          <a:prstGeom prst="line">
            <a:avLst/>
          </a:prstGeom>
          <a:ln w="31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9A1540F-4115-34DD-71F6-64A8E1F66237}"/>
              </a:ext>
            </a:extLst>
          </p:cNvPr>
          <p:cNvSpPr txBox="1"/>
          <p:nvPr userDrawn="1"/>
        </p:nvSpPr>
        <p:spPr>
          <a:xfrm>
            <a:off x="3025809" y="6537657"/>
            <a:ext cx="158561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en-US" sz="800" b="1">
                <a:solidFill>
                  <a:schemeClr val="tx1"/>
                </a:solidFill>
                <a:effectLst/>
                <a:latin typeface="+mn-lt"/>
              </a:rPr>
              <a:t>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A2C07-97AD-68CE-6E81-3C7907B3D8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2175" y="6446638"/>
            <a:ext cx="508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O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FE46E0-88EC-B64D-937C-09396E0D4A7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1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 descr="ToolsToo_Slid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509588" y="766764"/>
            <a:ext cx="8885237" cy="97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509542" y="2020012"/>
            <a:ext cx="8885283" cy="3821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2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9142412" y="6858000"/>
            <a:ext cx="1525587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2032000" y="6858000"/>
            <a:ext cx="68580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10910357" y="6858000"/>
            <a:ext cx="772055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pic>
        <p:nvPicPr>
          <p:cNvPr id="16" name="Google Shape;16;p1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509587" y="6096002"/>
            <a:ext cx="715169" cy="2698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 txBox="1"/>
          <p:nvPr/>
        </p:nvSpPr>
        <p:spPr>
          <a:xfrm>
            <a:off x="3682314" y="3521676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94" r:id="rId28"/>
    <p:sldLayoutId id="2147483706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0">
          <p15:clr>
            <a:srgbClr val="5ACBF0"/>
          </p15:clr>
        </p15:guide>
        <p15:guide id="2" pos="3840">
          <p15:clr>
            <a:srgbClr val="5ACBF0"/>
          </p15:clr>
        </p15:guide>
        <p15:guide id="3" pos="161">
          <p15:clr>
            <a:srgbClr val="5ACBF0"/>
          </p15:clr>
        </p15:guide>
        <p15:guide id="4" pos="321">
          <p15:clr>
            <a:srgbClr val="5ACBF0"/>
          </p15:clr>
        </p15:guide>
        <p15:guide id="5" pos="481">
          <p15:clr>
            <a:srgbClr val="5ACBF0"/>
          </p15:clr>
        </p15:guide>
        <p15:guide id="6" pos="639">
          <p15:clr>
            <a:srgbClr val="5ACBF0"/>
          </p15:clr>
        </p15:guide>
        <p15:guide id="7" pos="801">
          <p15:clr>
            <a:srgbClr val="5ACBF0"/>
          </p15:clr>
        </p15:guide>
        <p15:guide id="8" pos="960">
          <p15:clr>
            <a:srgbClr val="5ACBF0"/>
          </p15:clr>
        </p15:guide>
        <p15:guide id="9" pos="1120">
          <p15:clr>
            <a:srgbClr val="5ACBF0"/>
          </p15:clr>
        </p15:guide>
        <p15:guide id="10" pos="1280">
          <p15:clr>
            <a:srgbClr val="5ACBF0"/>
          </p15:clr>
        </p15:guide>
        <p15:guide id="11" pos="1441">
          <p15:clr>
            <a:srgbClr val="5ACBF0"/>
          </p15:clr>
        </p15:guide>
        <p15:guide id="12" pos="1600">
          <p15:clr>
            <a:srgbClr val="5ACBF0"/>
          </p15:clr>
        </p15:guide>
        <p15:guide id="13" pos="1760">
          <p15:clr>
            <a:srgbClr val="5ACBF0"/>
          </p15:clr>
        </p15:guide>
        <p15:guide id="14" pos="1918">
          <p15:clr>
            <a:srgbClr val="5ACBF0"/>
          </p15:clr>
        </p15:guide>
        <p15:guide id="15" pos="2094">
          <p15:clr>
            <a:srgbClr val="5ACBF0"/>
          </p15:clr>
        </p15:guide>
        <p15:guide id="16" pos="2239">
          <p15:clr>
            <a:srgbClr val="5ACBF0"/>
          </p15:clr>
        </p15:guide>
        <p15:guide id="17" pos="2399">
          <p15:clr>
            <a:srgbClr val="5ACBF0"/>
          </p15:clr>
        </p15:guide>
        <p15:guide id="18" pos="2560">
          <p15:clr>
            <a:srgbClr val="5ACBF0"/>
          </p15:clr>
        </p15:guide>
        <p15:guide id="19" pos="2719">
          <p15:clr>
            <a:srgbClr val="5ACBF0"/>
          </p15:clr>
        </p15:guide>
        <p15:guide id="20" pos="2880">
          <p15:clr>
            <a:srgbClr val="5ACBF0"/>
          </p15:clr>
        </p15:guide>
        <p15:guide id="21" pos="3039">
          <p15:clr>
            <a:srgbClr val="5ACBF0"/>
          </p15:clr>
        </p15:guide>
        <p15:guide id="22" pos="3199">
          <p15:clr>
            <a:srgbClr val="5ACBF0"/>
          </p15:clr>
        </p15:guide>
        <p15:guide id="23" pos="3361">
          <p15:clr>
            <a:srgbClr val="5ACBF0"/>
          </p15:clr>
        </p15:guide>
        <p15:guide id="24" pos="3519">
          <p15:clr>
            <a:srgbClr val="5ACBF0"/>
          </p15:clr>
        </p15:guide>
        <p15:guide id="25" pos="3680">
          <p15:clr>
            <a:srgbClr val="5ACBF0"/>
          </p15:clr>
        </p15:guide>
        <p15:guide id="26" pos="4001">
          <p15:clr>
            <a:srgbClr val="5ACBF0"/>
          </p15:clr>
        </p15:guide>
        <p15:guide id="27" pos="4160">
          <p15:clr>
            <a:srgbClr val="5ACBF0"/>
          </p15:clr>
        </p15:guide>
        <p15:guide id="28" pos="4320">
          <p15:clr>
            <a:srgbClr val="5ACBF0"/>
          </p15:clr>
        </p15:guide>
        <p15:guide id="29" pos="4479">
          <p15:clr>
            <a:srgbClr val="5ACBF0"/>
          </p15:clr>
        </p15:guide>
        <p15:guide id="30" pos="4639">
          <p15:clr>
            <a:srgbClr val="5ACBF0"/>
          </p15:clr>
        </p15:guide>
        <p15:guide id="31" pos="4798">
          <p15:clr>
            <a:srgbClr val="5ACBF0"/>
          </p15:clr>
        </p15:guide>
        <p15:guide id="32" pos="4960">
          <p15:clr>
            <a:srgbClr val="5ACBF0"/>
          </p15:clr>
        </p15:guide>
        <p15:guide id="33" pos="5119">
          <p15:clr>
            <a:srgbClr val="5ACBF0"/>
          </p15:clr>
        </p15:guide>
        <p15:guide id="34" pos="5280">
          <p15:clr>
            <a:srgbClr val="5ACBF0"/>
          </p15:clr>
        </p15:guide>
        <p15:guide id="35" pos="5439">
          <p15:clr>
            <a:srgbClr val="5ACBF0"/>
          </p15:clr>
        </p15:guide>
        <p15:guide id="36" pos="5600">
          <p15:clr>
            <a:srgbClr val="5ACBF0"/>
          </p15:clr>
        </p15:guide>
        <p15:guide id="37" pos="5759">
          <p15:clr>
            <a:srgbClr val="5ACBF0"/>
          </p15:clr>
        </p15:guide>
        <p15:guide id="38" pos="5918">
          <p15:clr>
            <a:srgbClr val="5ACBF0"/>
          </p15:clr>
        </p15:guide>
        <p15:guide id="39" pos="6078">
          <p15:clr>
            <a:srgbClr val="5ACBF0"/>
          </p15:clr>
        </p15:guide>
        <p15:guide id="40" pos="6240">
          <p15:clr>
            <a:srgbClr val="5ACBF0"/>
          </p15:clr>
        </p15:guide>
        <p15:guide id="41" pos="6399">
          <p15:clr>
            <a:srgbClr val="5ACBF0"/>
          </p15:clr>
        </p15:guide>
        <p15:guide id="42" pos="6558">
          <p15:clr>
            <a:srgbClr val="5ACBF0"/>
          </p15:clr>
        </p15:guide>
        <p15:guide id="43" pos="6720">
          <p15:clr>
            <a:srgbClr val="5ACBF0"/>
          </p15:clr>
        </p15:guide>
        <p15:guide id="44" pos="6880">
          <p15:clr>
            <a:srgbClr val="5ACBF0"/>
          </p15:clr>
        </p15:guide>
        <p15:guide id="45" pos="7038">
          <p15:clr>
            <a:srgbClr val="5ACBF0"/>
          </p15:clr>
        </p15:guide>
        <p15:guide id="46" pos="7198">
          <p15:clr>
            <a:srgbClr val="5ACBF0"/>
          </p15:clr>
        </p15:guide>
        <p15:guide id="47" pos="7359">
          <p15:clr>
            <a:srgbClr val="5ACBF0"/>
          </p15:clr>
        </p15:guide>
        <p15:guide id="48" pos="7679">
          <p15:clr>
            <a:srgbClr val="9FCC3B"/>
          </p15:clr>
        </p15:guide>
        <p15:guide id="49">
          <p15:clr>
            <a:srgbClr val="9FCC3B"/>
          </p15:clr>
        </p15:guide>
        <p15:guide id="50" orient="horz" pos="323">
          <p15:clr>
            <a:srgbClr val="5ACBF0"/>
          </p15:clr>
        </p15:guide>
        <p15:guide id="51" orient="horz" pos="481">
          <p15:clr>
            <a:srgbClr val="5ACBF0"/>
          </p15:clr>
        </p15:guide>
        <p15:guide id="52" orient="horz" pos="640">
          <p15:clr>
            <a:srgbClr val="5ACBF0"/>
          </p15:clr>
        </p15:guide>
        <p15:guide id="53" orient="horz" pos="800">
          <p15:clr>
            <a:srgbClr val="5ACBF0"/>
          </p15:clr>
        </p15:guide>
        <p15:guide id="54" orient="horz" pos="960">
          <p15:clr>
            <a:srgbClr val="5ACBF0"/>
          </p15:clr>
        </p15:guide>
        <p15:guide id="55" orient="horz" pos="1121">
          <p15:clr>
            <a:srgbClr val="5ACBF0"/>
          </p15:clr>
        </p15:guide>
        <p15:guide id="56" orient="horz" pos="1279">
          <p15:clr>
            <a:srgbClr val="5ACBF0"/>
          </p15:clr>
        </p15:guide>
        <p15:guide id="57" orient="horz" pos="1439">
          <p15:clr>
            <a:srgbClr val="5ACBF0"/>
          </p15:clr>
        </p15:guide>
        <p15:guide id="58" orient="horz" pos="1599">
          <p15:clr>
            <a:srgbClr val="5ACBF0"/>
          </p15:clr>
        </p15:guide>
        <p15:guide id="59" orient="horz" pos="1760">
          <p15:clr>
            <a:srgbClr val="5ACBF0"/>
          </p15:clr>
        </p15:guide>
        <p15:guide id="60" orient="horz" pos="1919">
          <p15:clr>
            <a:srgbClr val="5ACBF0"/>
          </p15:clr>
        </p15:guide>
        <p15:guide id="61" orient="horz" pos="2080">
          <p15:clr>
            <a:srgbClr val="5ACBF0"/>
          </p15:clr>
        </p15:guide>
        <p15:guide id="62" orient="horz" pos="2400">
          <p15:clr>
            <a:srgbClr val="5ACBF0"/>
          </p15:clr>
        </p15:guide>
        <p15:guide id="63" orient="horz" pos="2559">
          <p15:clr>
            <a:srgbClr val="5ACBF0"/>
          </p15:clr>
        </p15:guide>
        <p15:guide id="64" orient="horz" pos="2721">
          <p15:clr>
            <a:srgbClr val="5ACBF0"/>
          </p15:clr>
        </p15:guide>
        <p15:guide id="65" orient="horz" pos="2880">
          <p15:clr>
            <a:srgbClr val="5ACBF0"/>
          </p15:clr>
        </p15:guide>
        <p15:guide id="66" orient="horz" pos="3041">
          <p15:clr>
            <a:srgbClr val="5ACBF0"/>
          </p15:clr>
        </p15:guide>
        <p15:guide id="67" orient="horz" pos="3199">
          <p15:clr>
            <a:srgbClr val="5ACBF0"/>
          </p15:clr>
        </p15:guide>
        <p15:guide id="68" orient="horz" pos="3359">
          <p15:clr>
            <a:srgbClr val="5ACBF0"/>
          </p15:clr>
        </p15:guide>
        <p15:guide id="69" orient="horz" pos="3519">
          <p15:clr>
            <a:srgbClr val="5ACBF0"/>
          </p15:clr>
        </p15:guide>
        <p15:guide id="70" orient="horz" pos="3680">
          <p15:clr>
            <a:srgbClr val="5ACBF0"/>
          </p15:clr>
        </p15:guide>
        <p15:guide id="71" orient="horz" pos="3839">
          <p15:clr>
            <a:srgbClr val="5ACBF0"/>
          </p15:clr>
        </p15:guide>
        <p15:guide id="72" orient="horz" pos="3999">
          <p15:clr>
            <a:srgbClr val="5ACBF0"/>
          </p15:clr>
        </p15:guide>
        <p15:guide id="73" orient="horz" pos="4159">
          <p15:clr>
            <a:srgbClr val="5ACBF0"/>
          </p15:clr>
        </p15:guide>
        <p15:guide id="74" orient="horz">
          <p15:clr>
            <a:srgbClr val="9FCC3B"/>
          </p15:clr>
        </p15:guide>
        <p15:guide id="75" orient="horz" pos="4320">
          <p15:clr>
            <a:srgbClr val="9FCC3B"/>
          </p15:clr>
        </p15:guide>
        <p15:guide id="76" pos="7519">
          <p15:clr>
            <a:srgbClr val="5ACBF0"/>
          </p15:clr>
        </p15:guide>
        <p15:guide id="77" orient="horz" pos="2240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 10">
            <a:extLst>
              <a:ext uri="{FF2B5EF4-FFF2-40B4-BE49-F238E27FC236}">
                <a16:creationId xmlns:a16="http://schemas.microsoft.com/office/drawing/2014/main" id="{4DF76F6C-D8E7-B806-F50F-D4B1F3F3E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455482"/>
              </p:ext>
            </p:extLst>
          </p:nvPr>
        </p:nvGraphicFramePr>
        <p:xfrm>
          <a:off x="0" y="6385"/>
          <a:ext cx="12191751" cy="644333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63917">
                  <a:extLst>
                    <a:ext uri="{9D8B030D-6E8A-4147-A177-3AD203B41FA5}">
                      <a16:colId xmlns:a16="http://schemas.microsoft.com/office/drawing/2014/main" val="2981680426"/>
                    </a:ext>
                  </a:extLst>
                </a:gridCol>
                <a:gridCol w="4063917">
                  <a:extLst>
                    <a:ext uri="{9D8B030D-6E8A-4147-A177-3AD203B41FA5}">
                      <a16:colId xmlns:a16="http://schemas.microsoft.com/office/drawing/2014/main" val="398637920"/>
                    </a:ext>
                  </a:extLst>
                </a:gridCol>
                <a:gridCol w="4063917">
                  <a:extLst>
                    <a:ext uri="{9D8B030D-6E8A-4147-A177-3AD203B41FA5}">
                      <a16:colId xmlns:a16="http://schemas.microsoft.com/office/drawing/2014/main" val="4090574097"/>
                    </a:ext>
                  </a:extLst>
                </a:gridCol>
              </a:tblGrid>
              <a:tr h="1357644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   PROJECT LEVEL BARRIERS</a:t>
                      </a:r>
                    </a:p>
                  </a:txBody>
                  <a:tcPr marL="72746" marR="72746" marT="36373" marB="36373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  </a:t>
                      </a:r>
                      <a:r>
                        <a:rPr lang="en-GB" sz="1600" kern="12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ORGANISATIONAL LEVEL </a:t>
                      </a:r>
                      <a:br>
                        <a:rPr lang="en-GB" sz="1600" kern="12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en-GB" sz="1600" kern="1200" cap="none" spc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BARRIERS</a:t>
                      </a:r>
                      <a:endParaRPr lang="en-GB" sz="1600" kern="1200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2746" marR="72746" marT="36373" marB="36373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600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DONOR / SYSTEM </a:t>
                      </a:r>
                      <a:br>
                        <a:rPr lang="en-GB" sz="16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</a:br>
                      <a:r>
                        <a:rPr lang="en-GB" sz="16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LEVEL BARRIERS</a:t>
                      </a:r>
                    </a:p>
                    <a:p>
                      <a:pPr algn="ctr"/>
                      <a:endParaRPr lang="en-GB" sz="160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746" marR="72746" marT="36373" marB="36373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41452"/>
                  </a:ext>
                </a:extLst>
              </a:tr>
              <a:tr h="5085686">
                <a:tc>
                  <a:txBody>
                    <a:bodyPr/>
                    <a:lstStyle/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Designed for pilot, not adoption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Scaling planned too late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No clear adopter identified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Adopters involved too late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No incentives for adopters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Weak cost &amp; impact data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No standardised metrics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Solution too complex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Hard to adapt to new contexts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No clear governance or roles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Not addressed key questions at start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No scale pathway defined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Unclear IP / ownership</a:t>
                      </a:r>
                    </a:p>
                    <a:p>
                      <a:pPr marL="90488" indent="-90488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Fear of losing control or credit</a:t>
                      </a: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Operability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Systems don’t work together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No shared tech standards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Procurement blocks adoption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Legal risk-aversion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Innovation not linked to operations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Short-term project mindset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“Not invented here” culture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Prefer own branding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Weak incentives to adopt others’ solutions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No shared infrastructure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No structured innovation process</a:t>
                      </a: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Lack of partnership &amp; innovation portfolio </a:t>
                      </a:r>
                      <a:r>
                        <a:rPr lang="en-GB" sz="1100" b="1" i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mgt</a:t>
                      </a:r>
                      <a:endParaRPr lang="en-GB" sz="11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/>
                        <a:sym typeface="Arial"/>
                      </a:endParaRPr>
                    </a:p>
                    <a:p>
                      <a:pPr marL="90488" marR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Power imbalances block collaboration</a:t>
                      </a: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Funding for pilots, not scale or adoption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Short funding cycles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Donors not aligned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Competition over collaboration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Buyer ≠ user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Donor priorities &gt; user needs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No pooled scale funding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Regulatory barriers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Donor requirement stop collab &amp; adoption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Incentivize new solutions, not adopting</a:t>
                      </a:r>
                    </a:p>
                    <a:p>
                      <a:pPr marL="90488" marR="0" lvl="0" indent="-90488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Poor cross-sector coordination</a:t>
                      </a: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647278"/>
                  </a:ext>
                </a:extLst>
              </a:tr>
            </a:tbl>
          </a:graphicData>
        </a:graphic>
      </p:graphicFrame>
      <p:sp>
        <p:nvSpPr>
          <p:cNvPr id="10" name="Free Form 342">
            <a:extLst>
              <a:ext uri="{FF2B5EF4-FFF2-40B4-BE49-F238E27FC236}">
                <a16:creationId xmlns:a16="http://schemas.microsoft.com/office/drawing/2014/main" id="{D79D0215-37C9-0F7E-81CC-C4DA867DD5C3}"/>
              </a:ext>
            </a:extLst>
          </p:cNvPr>
          <p:cNvSpPr>
            <a:spLocks/>
          </p:cNvSpPr>
          <p:nvPr/>
        </p:nvSpPr>
        <p:spPr bwMode="auto">
          <a:xfrm>
            <a:off x="4520314" y="488302"/>
            <a:ext cx="210123" cy="369332"/>
          </a:xfrm>
          <a:custGeom>
            <a:avLst/>
            <a:gdLst>
              <a:gd name="T0" fmla="*/ 0 w 291046"/>
              <a:gd name="T1" fmla="*/ 295196 h 528450"/>
              <a:gd name="T2" fmla="*/ 176694 w 291046"/>
              <a:gd name="T3" fmla="*/ 705 h 528450"/>
              <a:gd name="T4" fmla="*/ 178354 w 291046"/>
              <a:gd name="T5" fmla="*/ 1347 h 528450"/>
              <a:gd name="T6" fmla="*/ 151007 w 291046"/>
              <a:gd name="T7" fmla="*/ 231523 h 528450"/>
              <a:gd name="T8" fmla="*/ 151873 w 291046"/>
              <a:gd name="T9" fmla="*/ 232567 h 528450"/>
              <a:gd name="T10" fmla="*/ 290314 w 291046"/>
              <a:gd name="T11" fmla="*/ 238957 h 528450"/>
              <a:gd name="T12" fmla="*/ 291046 w 291046"/>
              <a:gd name="T13" fmla="*/ 240385 h 528450"/>
              <a:gd name="T14" fmla="*/ 111164 w 291046"/>
              <a:gd name="T15" fmla="*/ 527629 h 528450"/>
              <a:gd name="T16" fmla="*/ 109451 w 291046"/>
              <a:gd name="T17" fmla="*/ 527031 h 528450"/>
              <a:gd name="T18" fmla="*/ 145991 w 291046"/>
              <a:gd name="T19" fmla="*/ 307361 h 528450"/>
              <a:gd name="T20" fmla="*/ 141993 w 291046"/>
              <a:gd name="T21" fmla="*/ 302506 h 528450"/>
              <a:gd name="T22" fmla="*/ 749 w 291046"/>
              <a:gd name="T23" fmla="*/ 296633 h 528450"/>
              <a:gd name="T24" fmla="*/ 0 w 291046"/>
              <a:gd name="T25" fmla="*/ 295196 h 528450"/>
              <a:gd name="T26" fmla="*/ 0 w 291046"/>
              <a:gd name="T27" fmla="*/ 0 h 528450"/>
              <a:gd name="T28" fmla="*/ 291046 w 291046"/>
              <a:gd name="T29" fmla="*/ 528450 h 528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291046" h="528450">
                <a:moveTo>
                  <a:pt x="0" y="295196"/>
                </a:moveTo>
                <a:lnTo>
                  <a:pt x="176694" y="705"/>
                </a:lnTo>
                <a:cubicBezTo>
                  <a:pt x="177265" y="0"/>
                  <a:pt x="178417" y="446"/>
                  <a:pt x="178354" y="1347"/>
                </a:cubicBezTo>
                <a:lnTo>
                  <a:pt x="151007" y="231523"/>
                </a:lnTo>
                <a:cubicBezTo>
                  <a:pt x="151346" y="231933"/>
                  <a:pt x="151534" y="232165"/>
                  <a:pt x="151873" y="232567"/>
                </a:cubicBezTo>
                <a:lnTo>
                  <a:pt x="290314" y="238957"/>
                </a:lnTo>
                <a:cubicBezTo>
                  <a:pt x="290635" y="239591"/>
                  <a:pt x="290724" y="239761"/>
                  <a:pt x="291046" y="240385"/>
                </a:cubicBezTo>
                <a:lnTo>
                  <a:pt x="111164" y="527629"/>
                </a:lnTo>
                <a:cubicBezTo>
                  <a:pt x="110638" y="528450"/>
                  <a:pt x="109353" y="528004"/>
                  <a:pt x="109451" y="527031"/>
                </a:cubicBezTo>
                <a:lnTo>
                  <a:pt x="145991" y="307361"/>
                </a:lnTo>
                <a:cubicBezTo>
                  <a:pt x="146375" y="304880"/>
                  <a:pt x="144510" y="302613"/>
                  <a:pt x="141993" y="302506"/>
                </a:cubicBezTo>
                <a:lnTo>
                  <a:pt x="749" y="296633"/>
                </a:lnTo>
                <a:cubicBezTo>
                  <a:pt x="419" y="295999"/>
                  <a:pt x="330" y="295838"/>
                  <a:pt x="0" y="295196"/>
                </a:cubicBezTo>
                <a:close/>
              </a:path>
            </a:pathLst>
          </a:custGeom>
          <a:noFill/>
          <a:ln w="19050" cap="rnd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O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2D3AEF-F28C-1913-BDC4-CD9040EB2B4B}"/>
              </a:ext>
            </a:extLst>
          </p:cNvPr>
          <p:cNvGrpSpPr/>
          <p:nvPr/>
        </p:nvGrpSpPr>
        <p:grpSpPr>
          <a:xfrm>
            <a:off x="315694" y="543127"/>
            <a:ext cx="387081" cy="363477"/>
            <a:chOff x="3105163" y="2652092"/>
            <a:chExt cx="794558" cy="74611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9E5C63B-ACB1-D46C-595B-6264CD5DD0EB}"/>
                </a:ext>
              </a:extLst>
            </p:cNvPr>
            <p:cNvGrpSpPr/>
            <p:nvPr/>
          </p:nvGrpSpPr>
          <p:grpSpPr>
            <a:xfrm>
              <a:off x="3105163" y="2652092"/>
              <a:ext cx="794558" cy="746110"/>
              <a:chOff x="3249272" y="2726295"/>
              <a:chExt cx="633375" cy="594756"/>
            </a:xfrm>
          </p:grpSpPr>
          <p:sp>
            <p:nvSpPr>
              <p:cNvPr id="17" name="Free Form 239">
                <a:extLst>
                  <a:ext uri="{FF2B5EF4-FFF2-40B4-BE49-F238E27FC236}">
                    <a16:creationId xmlns:a16="http://schemas.microsoft.com/office/drawing/2014/main" id="{E8D7A039-1964-2687-9F21-A15BE3CCB863}"/>
                  </a:ext>
                </a:extLst>
              </p:cNvPr>
              <p:cNvSpPr/>
              <p:nvPr/>
            </p:nvSpPr>
            <p:spPr bwMode="auto">
              <a:xfrm>
                <a:off x="3286938" y="2726295"/>
                <a:ext cx="595709" cy="297386"/>
              </a:xfrm>
              <a:custGeom>
                <a:avLst/>
                <a:gdLst/>
                <a:ahLst/>
                <a:cxnLst/>
                <a:rect l="0" t="0" r="0" b="0"/>
                <a:pathLst>
                  <a:path w="294187" h="147098">
                    <a:moveTo>
                      <a:pt x="294187" y="147098"/>
                    </a:moveTo>
                    <a:cubicBezTo>
                      <a:pt x="294187" y="65851"/>
                      <a:pt x="228336" y="0"/>
                      <a:pt x="147098" y="0"/>
                    </a:cubicBezTo>
                    <a:cubicBezTo>
                      <a:pt x="65851" y="0"/>
                      <a:pt x="0" y="65851"/>
                      <a:pt x="0" y="147098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ysDot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8" name="Free Form 242">
                <a:extLst>
                  <a:ext uri="{FF2B5EF4-FFF2-40B4-BE49-F238E27FC236}">
                    <a16:creationId xmlns:a16="http://schemas.microsoft.com/office/drawing/2014/main" id="{2E3F0048-C518-A1A3-9974-3D4609C7C6E6}"/>
                  </a:ext>
                </a:extLst>
              </p:cNvPr>
              <p:cNvSpPr/>
              <p:nvPr/>
            </p:nvSpPr>
            <p:spPr bwMode="auto">
              <a:xfrm>
                <a:off x="3249272" y="3009260"/>
                <a:ext cx="75311" cy="29448"/>
              </a:xfrm>
              <a:custGeom>
                <a:avLst/>
                <a:gdLst/>
                <a:ahLst/>
                <a:cxnLst/>
                <a:rect l="0" t="0" r="0" b="0"/>
                <a:pathLst>
                  <a:path w="37191" h="14566">
                    <a:moveTo>
                      <a:pt x="37191" y="14566"/>
                    </a:moveTo>
                    <a:lnTo>
                      <a:pt x="18528" y="0"/>
                    </a:lnTo>
                    <a:lnTo>
                      <a:pt x="0" y="14566"/>
                    </a:ln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9" name="Free Form 245">
                <a:extLst>
                  <a:ext uri="{FF2B5EF4-FFF2-40B4-BE49-F238E27FC236}">
                    <a16:creationId xmlns:a16="http://schemas.microsoft.com/office/drawing/2014/main" id="{C7B5A932-45BE-9463-E5C5-28EB71FDEC88}"/>
                  </a:ext>
                </a:extLst>
              </p:cNvPr>
              <p:cNvSpPr/>
              <p:nvPr/>
            </p:nvSpPr>
            <p:spPr bwMode="auto">
              <a:xfrm>
                <a:off x="3286938" y="3023683"/>
                <a:ext cx="595709" cy="297368"/>
              </a:xfrm>
              <a:custGeom>
                <a:avLst/>
                <a:gdLst/>
                <a:ahLst/>
                <a:cxnLst/>
                <a:rect l="0" t="0" r="0" b="0"/>
                <a:pathLst>
                  <a:path w="294187" h="147089">
                    <a:moveTo>
                      <a:pt x="0" y="0"/>
                    </a:moveTo>
                    <a:cubicBezTo>
                      <a:pt x="0" y="81229"/>
                      <a:pt x="65851" y="147089"/>
                      <a:pt x="147089" y="147089"/>
                    </a:cubicBezTo>
                    <a:cubicBezTo>
                      <a:pt x="228336" y="147089"/>
                      <a:pt x="294187" y="81229"/>
                      <a:pt x="294187" y="0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5F064E5-F018-5572-2BE9-63EFD7F7013D}"/>
                </a:ext>
              </a:extLst>
            </p:cNvPr>
            <p:cNvGrpSpPr/>
            <p:nvPr/>
          </p:nvGrpSpPr>
          <p:grpSpPr>
            <a:xfrm>
              <a:off x="3356579" y="2808785"/>
              <a:ext cx="338979" cy="385559"/>
              <a:chOff x="3449686" y="2851199"/>
              <a:chExt cx="270214" cy="307345"/>
            </a:xfrm>
          </p:grpSpPr>
          <p:sp>
            <p:nvSpPr>
              <p:cNvPr id="14" name="Free Form 241">
                <a:extLst>
                  <a:ext uri="{FF2B5EF4-FFF2-40B4-BE49-F238E27FC236}">
                    <a16:creationId xmlns:a16="http://schemas.microsoft.com/office/drawing/2014/main" id="{5FB52733-E7F1-AF17-CD6E-536C3284D037}"/>
                  </a:ext>
                </a:extLst>
              </p:cNvPr>
              <p:cNvSpPr/>
              <p:nvPr/>
            </p:nvSpPr>
            <p:spPr bwMode="auto">
              <a:xfrm>
                <a:off x="3584802" y="2888778"/>
                <a:ext cx="135098" cy="134898"/>
              </a:xfrm>
              <a:custGeom>
                <a:avLst/>
                <a:gdLst/>
                <a:ahLst/>
                <a:cxnLst/>
                <a:rect l="0" t="0" r="0" b="0"/>
                <a:pathLst>
                  <a:path w="66716" h="66725">
                    <a:moveTo>
                      <a:pt x="0" y="0"/>
                    </a:moveTo>
                    <a:cubicBezTo>
                      <a:pt x="36843" y="0"/>
                      <a:pt x="66716" y="29873"/>
                      <a:pt x="66716" y="66725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ysDot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5" name="Free Form 243">
                <a:extLst>
                  <a:ext uri="{FF2B5EF4-FFF2-40B4-BE49-F238E27FC236}">
                    <a16:creationId xmlns:a16="http://schemas.microsoft.com/office/drawing/2014/main" id="{2DB0F568-D06C-233B-27D0-985C93F7CCB1}"/>
                  </a:ext>
                </a:extLst>
              </p:cNvPr>
              <p:cNvSpPr/>
              <p:nvPr/>
            </p:nvSpPr>
            <p:spPr bwMode="auto">
              <a:xfrm>
                <a:off x="3570523" y="2851199"/>
                <a:ext cx="29479" cy="75190"/>
              </a:xfrm>
              <a:custGeom>
                <a:avLst/>
                <a:gdLst/>
                <a:ahLst/>
                <a:cxnLst/>
                <a:rect l="0" t="0" r="0" b="0"/>
                <a:pathLst>
                  <a:path w="14557" h="37191">
                    <a:moveTo>
                      <a:pt x="0" y="37191"/>
                    </a:moveTo>
                    <a:lnTo>
                      <a:pt x="14557" y="1852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6" name="Free Form 247">
                <a:extLst>
                  <a:ext uri="{FF2B5EF4-FFF2-40B4-BE49-F238E27FC236}">
                    <a16:creationId xmlns:a16="http://schemas.microsoft.com/office/drawing/2014/main" id="{5FF50827-126E-F303-CFA3-FF2142D39868}"/>
                  </a:ext>
                </a:extLst>
              </p:cNvPr>
              <p:cNvSpPr/>
              <p:nvPr/>
            </p:nvSpPr>
            <p:spPr bwMode="auto">
              <a:xfrm>
                <a:off x="3449686" y="2888786"/>
                <a:ext cx="270213" cy="269758"/>
              </a:xfrm>
              <a:custGeom>
                <a:avLst/>
                <a:gdLst/>
                <a:ahLst/>
                <a:cxnLst/>
                <a:rect l="0" t="0" r="0" b="0"/>
                <a:pathLst>
                  <a:path w="133442" h="133433">
                    <a:moveTo>
                      <a:pt x="133442" y="66725"/>
                    </a:moveTo>
                    <a:cubicBezTo>
                      <a:pt x="133442" y="103569"/>
                      <a:pt x="103569" y="133433"/>
                      <a:pt x="66716" y="133433"/>
                    </a:cubicBezTo>
                    <a:cubicBezTo>
                      <a:pt x="29873" y="133433"/>
                      <a:pt x="0" y="103569"/>
                      <a:pt x="0" y="66725"/>
                    </a:cubicBezTo>
                    <a:cubicBezTo>
                      <a:pt x="0" y="29873"/>
                      <a:pt x="29873" y="0"/>
                      <a:pt x="66716" y="0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BF7C9B-12BD-CE17-FB3A-BE2FFADD71C8}"/>
              </a:ext>
            </a:extLst>
          </p:cNvPr>
          <p:cNvGrpSpPr/>
          <p:nvPr/>
        </p:nvGrpSpPr>
        <p:grpSpPr>
          <a:xfrm>
            <a:off x="8547976" y="521691"/>
            <a:ext cx="499506" cy="266559"/>
            <a:chOff x="7983280" y="2652382"/>
            <a:chExt cx="1107136" cy="590822"/>
          </a:xfrm>
        </p:grpSpPr>
        <p:sp>
          <p:nvSpPr>
            <p:cNvPr id="21" name="Free Form 61">
              <a:extLst>
                <a:ext uri="{FF2B5EF4-FFF2-40B4-BE49-F238E27FC236}">
                  <a16:creationId xmlns:a16="http://schemas.microsoft.com/office/drawing/2014/main" id="{4FD2B628-28F2-61FD-E072-2B98C53377D9}"/>
                </a:ext>
              </a:extLst>
            </p:cNvPr>
            <p:cNvSpPr/>
            <p:nvPr/>
          </p:nvSpPr>
          <p:spPr bwMode="auto">
            <a:xfrm>
              <a:off x="7983280" y="2765726"/>
              <a:ext cx="702659" cy="388710"/>
            </a:xfrm>
            <a:custGeom>
              <a:avLst/>
              <a:gdLst/>
              <a:ahLst/>
              <a:cxnLst/>
              <a:rect l="0" t="0" r="0" b="0"/>
              <a:pathLst>
                <a:path w="433137" h="239975">
                  <a:moveTo>
                    <a:pt x="249793" y="76070"/>
                  </a:moveTo>
                  <a:cubicBezTo>
                    <a:pt x="282897" y="74392"/>
                    <a:pt x="361806" y="79819"/>
                    <a:pt x="404558" y="83085"/>
                  </a:cubicBezTo>
                  <a:cubicBezTo>
                    <a:pt x="420008" y="84264"/>
                    <a:pt x="433137" y="71964"/>
                    <a:pt x="432958" y="56470"/>
                  </a:cubicBezTo>
                  <a:cubicBezTo>
                    <a:pt x="432824" y="43966"/>
                    <a:pt x="423997" y="33282"/>
                    <a:pt x="411725" y="30872"/>
                  </a:cubicBezTo>
                  <a:cubicBezTo>
                    <a:pt x="362662" y="21251"/>
                    <a:pt x="237851" y="0"/>
                    <a:pt x="147794" y="12629"/>
                  </a:cubicBezTo>
                  <a:cubicBezTo>
                    <a:pt x="102926" y="20198"/>
                    <a:pt x="2124" y="43876"/>
                    <a:pt x="2026" y="50258"/>
                  </a:cubicBezTo>
                  <a:lnTo>
                    <a:pt x="89" y="175989"/>
                  </a:lnTo>
                  <a:cubicBezTo>
                    <a:pt x="0" y="182576"/>
                    <a:pt x="8604" y="189797"/>
                    <a:pt x="8604" y="189797"/>
                  </a:cubicBezTo>
                  <a:cubicBezTo>
                    <a:pt x="31497" y="217394"/>
                    <a:pt x="91047" y="239975"/>
                    <a:pt x="134022" y="226953"/>
                  </a:cubicBezTo>
                  <a:cubicBezTo>
                    <a:pt x="143510" y="224079"/>
                    <a:pt x="158826" y="218135"/>
                    <a:pt x="168403" y="221865"/>
                  </a:cubicBez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2" name="Free Form 62">
              <a:extLst>
                <a:ext uri="{FF2B5EF4-FFF2-40B4-BE49-F238E27FC236}">
                  <a16:creationId xmlns:a16="http://schemas.microsoft.com/office/drawing/2014/main" id="{C9C391AC-C052-4CE7-B97A-ED1CCD62076B}"/>
                </a:ext>
              </a:extLst>
            </p:cNvPr>
            <p:cNvSpPr/>
            <p:nvPr/>
          </p:nvSpPr>
          <p:spPr bwMode="auto">
            <a:xfrm>
              <a:off x="8344829" y="2889128"/>
              <a:ext cx="159631" cy="142764"/>
            </a:xfrm>
            <a:custGeom>
              <a:avLst/>
              <a:gdLst/>
              <a:ahLst/>
              <a:cxnLst/>
              <a:rect l="0" t="0" r="0" b="0"/>
              <a:pathLst>
                <a:path w="98401" h="88137">
                  <a:moveTo>
                    <a:pt x="23098" y="0"/>
                  </a:moveTo>
                  <a:lnTo>
                    <a:pt x="76873" y="30444"/>
                  </a:lnTo>
                  <a:cubicBezTo>
                    <a:pt x="91761" y="38869"/>
                    <a:pt x="98401" y="55301"/>
                    <a:pt x="91689" y="67154"/>
                  </a:cubicBezTo>
                  <a:lnTo>
                    <a:pt x="88084" y="73517"/>
                  </a:lnTo>
                  <a:cubicBezTo>
                    <a:pt x="81372" y="85361"/>
                    <a:pt x="63869" y="88137"/>
                    <a:pt x="48982" y="79712"/>
                  </a:cubicBezTo>
                  <a:lnTo>
                    <a:pt x="0" y="51981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3" name="Free Form 63">
              <a:extLst>
                <a:ext uri="{FF2B5EF4-FFF2-40B4-BE49-F238E27FC236}">
                  <a16:creationId xmlns:a16="http://schemas.microsoft.com/office/drawing/2014/main" id="{DB931A27-7748-40C3-E964-173A88758D91}"/>
                </a:ext>
              </a:extLst>
            </p:cNvPr>
            <p:cNvSpPr/>
            <p:nvPr/>
          </p:nvSpPr>
          <p:spPr bwMode="auto">
            <a:xfrm>
              <a:off x="8296683" y="2969794"/>
              <a:ext cx="150931" cy="132919"/>
            </a:xfrm>
            <a:custGeom>
              <a:avLst/>
              <a:gdLst/>
              <a:ahLst/>
              <a:cxnLst/>
              <a:rect l="0" t="0" r="0" b="0"/>
              <a:pathLst>
                <a:path w="93037" h="82059">
                  <a:moveTo>
                    <a:pt x="23098" y="0"/>
                  </a:moveTo>
                  <a:lnTo>
                    <a:pt x="71518" y="24366"/>
                  </a:lnTo>
                  <a:cubicBezTo>
                    <a:pt x="86406" y="32791"/>
                    <a:pt x="93037" y="49232"/>
                    <a:pt x="86334" y="61076"/>
                  </a:cubicBezTo>
                  <a:lnTo>
                    <a:pt x="82728" y="67448"/>
                  </a:lnTo>
                  <a:cubicBezTo>
                    <a:pt x="76025" y="79292"/>
                    <a:pt x="58514" y="82059"/>
                    <a:pt x="43627" y="73633"/>
                  </a:cubicBezTo>
                  <a:lnTo>
                    <a:pt x="0" y="51981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4" name="Free Form 64">
              <a:extLst>
                <a:ext uri="{FF2B5EF4-FFF2-40B4-BE49-F238E27FC236}">
                  <a16:creationId xmlns:a16="http://schemas.microsoft.com/office/drawing/2014/main" id="{49365619-D28A-44D1-1252-1CB1F55BAF1F}"/>
                </a:ext>
              </a:extLst>
            </p:cNvPr>
            <p:cNvSpPr/>
            <p:nvPr/>
          </p:nvSpPr>
          <p:spPr bwMode="auto">
            <a:xfrm>
              <a:off x="8261989" y="3053628"/>
              <a:ext cx="121842" cy="112158"/>
            </a:xfrm>
            <a:custGeom>
              <a:avLst/>
              <a:gdLst/>
              <a:ahLst/>
              <a:cxnLst/>
              <a:rect l="0" t="0" r="0" b="0"/>
              <a:pathLst>
                <a:path w="75106" h="69242">
                  <a:moveTo>
                    <a:pt x="19983" y="0"/>
                  </a:moveTo>
                  <a:lnTo>
                    <a:pt x="56488" y="19323"/>
                  </a:lnTo>
                  <a:cubicBezTo>
                    <a:pt x="69367" y="26615"/>
                    <a:pt x="75106" y="40833"/>
                    <a:pt x="69305" y="51088"/>
                  </a:cubicBezTo>
                  <a:lnTo>
                    <a:pt x="66190" y="56595"/>
                  </a:lnTo>
                  <a:cubicBezTo>
                    <a:pt x="60379" y="66841"/>
                    <a:pt x="45242" y="69242"/>
                    <a:pt x="32363" y="61941"/>
                  </a:cubicBezTo>
                  <a:lnTo>
                    <a:pt x="0" y="44965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5" name="Free Form 65">
              <a:extLst>
                <a:ext uri="{FF2B5EF4-FFF2-40B4-BE49-F238E27FC236}">
                  <a16:creationId xmlns:a16="http://schemas.microsoft.com/office/drawing/2014/main" id="{4C86C8EB-29D1-1B06-87BC-98F62F21AA92}"/>
                </a:ext>
              </a:extLst>
            </p:cNvPr>
            <p:cNvSpPr/>
            <p:nvPr/>
          </p:nvSpPr>
          <p:spPr bwMode="auto">
            <a:xfrm>
              <a:off x="8812083" y="2779560"/>
              <a:ext cx="278333" cy="463644"/>
            </a:xfrm>
            <a:custGeom>
              <a:avLst/>
              <a:gdLst/>
              <a:ahLst/>
              <a:cxnLst/>
              <a:rect l="0" t="0" r="0" b="0"/>
              <a:pathLst>
                <a:path w="171571" h="286235">
                  <a:moveTo>
                    <a:pt x="64601" y="284512"/>
                  </a:moveTo>
                  <a:lnTo>
                    <a:pt x="4792" y="253559"/>
                  </a:lnTo>
                  <a:cubicBezTo>
                    <a:pt x="1463" y="251837"/>
                    <a:pt x="0" y="247392"/>
                    <a:pt x="1526" y="243625"/>
                  </a:cubicBezTo>
                  <a:lnTo>
                    <a:pt x="98187" y="5408"/>
                  </a:lnTo>
                  <a:cubicBezTo>
                    <a:pt x="99713" y="1651"/>
                    <a:pt x="103640" y="0"/>
                    <a:pt x="106970" y="1722"/>
                  </a:cubicBezTo>
                  <a:lnTo>
                    <a:pt x="166787" y="32684"/>
                  </a:lnTo>
                  <a:cubicBezTo>
                    <a:pt x="170116" y="34407"/>
                    <a:pt x="171571" y="38851"/>
                    <a:pt x="170045" y="42609"/>
                  </a:cubicBezTo>
                  <a:lnTo>
                    <a:pt x="73392" y="280826"/>
                  </a:lnTo>
                  <a:cubicBezTo>
                    <a:pt x="71866" y="284584"/>
                    <a:pt x="67930" y="286235"/>
                    <a:pt x="64601" y="284512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6" name="Free Form 67">
              <a:extLst>
                <a:ext uri="{FF2B5EF4-FFF2-40B4-BE49-F238E27FC236}">
                  <a16:creationId xmlns:a16="http://schemas.microsoft.com/office/drawing/2014/main" id="{F03D83AA-AB14-643F-E459-E35C24F8FE8F}"/>
                </a:ext>
              </a:extLst>
            </p:cNvPr>
            <p:cNvSpPr/>
            <p:nvPr/>
          </p:nvSpPr>
          <p:spPr bwMode="auto">
            <a:xfrm>
              <a:off x="8578964" y="2792433"/>
              <a:ext cx="346675" cy="439946"/>
            </a:xfrm>
            <a:custGeom>
              <a:avLst/>
              <a:gdLst/>
              <a:ahLst/>
              <a:cxnLst/>
              <a:rect l="0" t="0" r="0" b="0"/>
              <a:pathLst>
                <a:path w="213699" h="271606">
                  <a:moveTo>
                    <a:pt x="57059" y="269411"/>
                  </a:moveTo>
                  <a:lnTo>
                    <a:pt x="3552" y="229978"/>
                  </a:lnTo>
                  <a:cubicBezTo>
                    <a:pt x="571" y="227783"/>
                    <a:pt x="0" y="223249"/>
                    <a:pt x="2293" y="219848"/>
                  </a:cubicBezTo>
                  <a:lnTo>
                    <a:pt x="147116" y="4382"/>
                  </a:lnTo>
                  <a:cubicBezTo>
                    <a:pt x="149401" y="972"/>
                    <a:pt x="153667" y="0"/>
                    <a:pt x="156648" y="2195"/>
                  </a:cubicBezTo>
                  <a:lnTo>
                    <a:pt x="210155" y="41618"/>
                  </a:lnTo>
                  <a:cubicBezTo>
                    <a:pt x="213136" y="43814"/>
                    <a:pt x="213699" y="48348"/>
                    <a:pt x="211414" y="51749"/>
                  </a:cubicBezTo>
                  <a:lnTo>
                    <a:pt x="66591" y="267224"/>
                  </a:lnTo>
                  <a:cubicBezTo>
                    <a:pt x="64306" y="270624"/>
                    <a:pt x="60040" y="271606"/>
                    <a:pt x="57059" y="26941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7" name="Free Form 68">
              <a:extLst>
                <a:ext uri="{FF2B5EF4-FFF2-40B4-BE49-F238E27FC236}">
                  <a16:creationId xmlns:a16="http://schemas.microsoft.com/office/drawing/2014/main" id="{7BA5CA55-8023-EDEC-BB39-FD51C9595F3D}"/>
                </a:ext>
              </a:extLst>
            </p:cNvPr>
            <p:cNvSpPr/>
            <p:nvPr/>
          </p:nvSpPr>
          <p:spPr bwMode="auto">
            <a:xfrm rot="21076778">
              <a:off x="8693463" y="2652382"/>
              <a:ext cx="0" cy="79328"/>
            </a:xfrm>
            <a:custGeom>
              <a:avLst/>
              <a:gdLst/>
              <a:ahLst/>
              <a:cxnLst/>
              <a:rect l="0" t="0" r="0" b="0"/>
              <a:pathLst>
                <a:path h="48973">
                  <a:moveTo>
                    <a:pt x="0" y="0"/>
                  </a:moveTo>
                  <a:lnTo>
                    <a:pt x="0" y="48973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8" name="Free Form 69">
              <a:extLst>
                <a:ext uri="{FF2B5EF4-FFF2-40B4-BE49-F238E27FC236}">
                  <a16:creationId xmlns:a16="http://schemas.microsoft.com/office/drawing/2014/main" id="{8E549B9A-C1A7-5481-9500-A2D2EC5189E1}"/>
                </a:ext>
              </a:extLst>
            </p:cNvPr>
            <p:cNvSpPr/>
            <p:nvPr/>
          </p:nvSpPr>
          <p:spPr bwMode="auto">
            <a:xfrm rot="19812453">
              <a:off x="8746229" y="2674764"/>
              <a:ext cx="58060" cy="54156"/>
            </a:xfrm>
            <a:custGeom>
              <a:avLst/>
              <a:gdLst/>
              <a:ahLst/>
              <a:cxnLst/>
              <a:rect l="0" t="0" r="0" b="0"/>
              <a:pathLst>
                <a:path w="35790" h="33434">
                  <a:moveTo>
                    <a:pt x="35790" y="0"/>
                  </a:moveTo>
                  <a:lnTo>
                    <a:pt x="0" y="33434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803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B7484-8C66-12CE-E5B6-56059B3CF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 10">
            <a:extLst>
              <a:ext uri="{FF2B5EF4-FFF2-40B4-BE49-F238E27FC236}">
                <a16:creationId xmlns:a16="http://schemas.microsoft.com/office/drawing/2014/main" id="{ED6F4A69-46A4-5DFF-BAF7-12C913776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573019"/>
              </p:ext>
            </p:extLst>
          </p:nvPr>
        </p:nvGraphicFramePr>
        <p:xfrm>
          <a:off x="0" y="16826"/>
          <a:ext cx="12191751" cy="5999311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63917">
                  <a:extLst>
                    <a:ext uri="{9D8B030D-6E8A-4147-A177-3AD203B41FA5}">
                      <a16:colId xmlns:a16="http://schemas.microsoft.com/office/drawing/2014/main" val="2981680426"/>
                    </a:ext>
                  </a:extLst>
                </a:gridCol>
                <a:gridCol w="4063917">
                  <a:extLst>
                    <a:ext uri="{9D8B030D-6E8A-4147-A177-3AD203B41FA5}">
                      <a16:colId xmlns:a16="http://schemas.microsoft.com/office/drawing/2014/main" val="398637920"/>
                    </a:ext>
                  </a:extLst>
                </a:gridCol>
                <a:gridCol w="4063917">
                  <a:extLst>
                    <a:ext uri="{9D8B030D-6E8A-4147-A177-3AD203B41FA5}">
                      <a16:colId xmlns:a16="http://schemas.microsoft.com/office/drawing/2014/main" val="4090574097"/>
                    </a:ext>
                  </a:extLst>
                </a:gridCol>
              </a:tblGrid>
              <a:tr h="736028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   PROJECT LEVEL BARRIERS</a:t>
                      </a:r>
                    </a:p>
                  </a:txBody>
                  <a:tcPr marL="72746" marR="72746" marT="36373" marB="36373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  </a:t>
                      </a:r>
                      <a:r>
                        <a:rPr lang="en-GB" sz="1600" kern="12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ORGANISATIONAL LEVEL </a:t>
                      </a:r>
                      <a:br>
                        <a:rPr lang="en-GB" sz="1600" kern="12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en-GB" sz="1600" kern="1200" cap="none" spc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BARRIERS</a:t>
                      </a:r>
                      <a:endParaRPr lang="en-GB" sz="1600" kern="1200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2746" marR="72746" marT="36373" marB="36373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600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DONOR / SYSTEM </a:t>
                      </a:r>
                      <a:br>
                        <a:rPr lang="en-GB" sz="16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</a:br>
                      <a:r>
                        <a:rPr lang="en-GB" sz="16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LEVEL BARRIERS</a:t>
                      </a:r>
                    </a:p>
                    <a:p>
                      <a:pPr algn="ctr"/>
                      <a:endParaRPr lang="en-GB" sz="160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746" marR="72746" marT="36373" marB="36373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41452"/>
                  </a:ext>
                </a:extLst>
              </a:tr>
              <a:tr h="13940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Our selected key barriers….</a:t>
                      </a:r>
                    </a:p>
                    <a:p>
                      <a:pPr marL="0" indent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None/>
                        <a:tabLst/>
                      </a:pPr>
                      <a:endParaRPr lang="en-GB" sz="1100" b="1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Our selected key barriers….</a:t>
                      </a: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Our selected key barriers….</a:t>
                      </a: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647278"/>
                  </a:ext>
                </a:extLst>
              </a:tr>
              <a:tr h="3557196">
                <a:tc>
                  <a:txBody>
                    <a:bodyPr/>
                    <a:lstStyle/>
                    <a:p>
                      <a:pPr marL="0" indent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What innovators can do…</a:t>
                      </a: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What leaders/organizations can do…</a:t>
                      </a:r>
                      <a:endParaRPr lang="en-GB" sz="11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/>
                        <a:sym typeface="Arial"/>
                      </a:endParaRP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What donors can do…</a:t>
                      </a:r>
                      <a:endParaRPr lang="en-GB" sz="11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/>
                        <a:sym typeface="Arial"/>
                      </a:endParaRP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530908"/>
                  </a:ext>
                </a:extLst>
              </a:tr>
            </a:tbl>
          </a:graphicData>
        </a:graphic>
      </p:graphicFrame>
      <p:sp>
        <p:nvSpPr>
          <p:cNvPr id="10" name="Free Form 342">
            <a:extLst>
              <a:ext uri="{FF2B5EF4-FFF2-40B4-BE49-F238E27FC236}">
                <a16:creationId xmlns:a16="http://schemas.microsoft.com/office/drawing/2014/main" id="{A3ED5577-4FBC-E8B6-4605-50A57A63D1A7}"/>
              </a:ext>
            </a:extLst>
          </p:cNvPr>
          <p:cNvSpPr>
            <a:spLocks/>
          </p:cNvSpPr>
          <p:nvPr/>
        </p:nvSpPr>
        <p:spPr bwMode="auto">
          <a:xfrm>
            <a:off x="4520314" y="317090"/>
            <a:ext cx="210123" cy="369332"/>
          </a:xfrm>
          <a:custGeom>
            <a:avLst/>
            <a:gdLst>
              <a:gd name="T0" fmla="*/ 0 w 291046"/>
              <a:gd name="T1" fmla="*/ 295196 h 528450"/>
              <a:gd name="T2" fmla="*/ 176694 w 291046"/>
              <a:gd name="T3" fmla="*/ 705 h 528450"/>
              <a:gd name="T4" fmla="*/ 178354 w 291046"/>
              <a:gd name="T5" fmla="*/ 1347 h 528450"/>
              <a:gd name="T6" fmla="*/ 151007 w 291046"/>
              <a:gd name="T7" fmla="*/ 231523 h 528450"/>
              <a:gd name="T8" fmla="*/ 151873 w 291046"/>
              <a:gd name="T9" fmla="*/ 232567 h 528450"/>
              <a:gd name="T10" fmla="*/ 290314 w 291046"/>
              <a:gd name="T11" fmla="*/ 238957 h 528450"/>
              <a:gd name="T12" fmla="*/ 291046 w 291046"/>
              <a:gd name="T13" fmla="*/ 240385 h 528450"/>
              <a:gd name="T14" fmla="*/ 111164 w 291046"/>
              <a:gd name="T15" fmla="*/ 527629 h 528450"/>
              <a:gd name="T16" fmla="*/ 109451 w 291046"/>
              <a:gd name="T17" fmla="*/ 527031 h 528450"/>
              <a:gd name="T18" fmla="*/ 145991 w 291046"/>
              <a:gd name="T19" fmla="*/ 307361 h 528450"/>
              <a:gd name="T20" fmla="*/ 141993 w 291046"/>
              <a:gd name="T21" fmla="*/ 302506 h 528450"/>
              <a:gd name="T22" fmla="*/ 749 w 291046"/>
              <a:gd name="T23" fmla="*/ 296633 h 528450"/>
              <a:gd name="T24" fmla="*/ 0 w 291046"/>
              <a:gd name="T25" fmla="*/ 295196 h 528450"/>
              <a:gd name="T26" fmla="*/ 0 w 291046"/>
              <a:gd name="T27" fmla="*/ 0 h 528450"/>
              <a:gd name="T28" fmla="*/ 291046 w 291046"/>
              <a:gd name="T29" fmla="*/ 528450 h 528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291046" h="528450">
                <a:moveTo>
                  <a:pt x="0" y="295196"/>
                </a:moveTo>
                <a:lnTo>
                  <a:pt x="176694" y="705"/>
                </a:lnTo>
                <a:cubicBezTo>
                  <a:pt x="177265" y="0"/>
                  <a:pt x="178417" y="446"/>
                  <a:pt x="178354" y="1347"/>
                </a:cubicBezTo>
                <a:lnTo>
                  <a:pt x="151007" y="231523"/>
                </a:lnTo>
                <a:cubicBezTo>
                  <a:pt x="151346" y="231933"/>
                  <a:pt x="151534" y="232165"/>
                  <a:pt x="151873" y="232567"/>
                </a:cubicBezTo>
                <a:lnTo>
                  <a:pt x="290314" y="238957"/>
                </a:lnTo>
                <a:cubicBezTo>
                  <a:pt x="290635" y="239591"/>
                  <a:pt x="290724" y="239761"/>
                  <a:pt x="291046" y="240385"/>
                </a:cubicBezTo>
                <a:lnTo>
                  <a:pt x="111164" y="527629"/>
                </a:lnTo>
                <a:cubicBezTo>
                  <a:pt x="110638" y="528450"/>
                  <a:pt x="109353" y="528004"/>
                  <a:pt x="109451" y="527031"/>
                </a:cubicBezTo>
                <a:lnTo>
                  <a:pt x="145991" y="307361"/>
                </a:lnTo>
                <a:cubicBezTo>
                  <a:pt x="146375" y="304880"/>
                  <a:pt x="144510" y="302613"/>
                  <a:pt x="141993" y="302506"/>
                </a:cubicBezTo>
                <a:lnTo>
                  <a:pt x="749" y="296633"/>
                </a:lnTo>
                <a:cubicBezTo>
                  <a:pt x="419" y="295999"/>
                  <a:pt x="330" y="295838"/>
                  <a:pt x="0" y="295196"/>
                </a:cubicBezTo>
                <a:close/>
              </a:path>
            </a:pathLst>
          </a:custGeom>
          <a:noFill/>
          <a:ln w="19050" cap="rnd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O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53A1FC-EDFD-F3E2-BC1F-BB31F8FEAF61}"/>
              </a:ext>
            </a:extLst>
          </p:cNvPr>
          <p:cNvGrpSpPr/>
          <p:nvPr/>
        </p:nvGrpSpPr>
        <p:grpSpPr>
          <a:xfrm>
            <a:off x="328844" y="363393"/>
            <a:ext cx="387081" cy="363477"/>
            <a:chOff x="3105163" y="2652092"/>
            <a:chExt cx="794558" cy="74611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CB49A96-4626-849A-C42C-2310C18E51A1}"/>
                </a:ext>
              </a:extLst>
            </p:cNvPr>
            <p:cNvGrpSpPr/>
            <p:nvPr/>
          </p:nvGrpSpPr>
          <p:grpSpPr>
            <a:xfrm>
              <a:off x="3105163" y="2652092"/>
              <a:ext cx="794558" cy="746110"/>
              <a:chOff x="3249272" y="2726295"/>
              <a:chExt cx="633375" cy="594756"/>
            </a:xfrm>
          </p:grpSpPr>
          <p:sp>
            <p:nvSpPr>
              <p:cNvPr id="17" name="Free Form 239">
                <a:extLst>
                  <a:ext uri="{FF2B5EF4-FFF2-40B4-BE49-F238E27FC236}">
                    <a16:creationId xmlns:a16="http://schemas.microsoft.com/office/drawing/2014/main" id="{73A43582-1DB9-D47F-74AF-12DDA98DBA9A}"/>
                  </a:ext>
                </a:extLst>
              </p:cNvPr>
              <p:cNvSpPr/>
              <p:nvPr/>
            </p:nvSpPr>
            <p:spPr bwMode="auto">
              <a:xfrm>
                <a:off x="3286938" y="2726295"/>
                <a:ext cx="595709" cy="297386"/>
              </a:xfrm>
              <a:custGeom>
                <a:avLst/>
                <a:gdLst/>
                <a:ahLst/>
                <a:cxnLst/>
                <a:rect l="0" t="0" r="0" b="0"/>
                <a:pathLst>
                  <a:path w="294187" h="147098">
                    <a:moveTo>
                      <a:pt x="294187" y="147098"/>
                    </a:moveTo>
                    <a:cubicBezTo>
                      <a:pt x="294187" y="65851"/>
                      <a:pt x="228336" y="0"/>
                      <a:pt x="147098" y="0"/>
                    </a:cubicBezTo>
                    <a:cubicBezTo>
                      <a:pt x="65851" y="0"/>
                      <a:pt x="0" y="65851"/>
                      <a:pt x="0" y="147098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ysDot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8" name="Free Form 242">
                <a:extLst>
                  <a:ext uri="{FF2B5EF4-FFF2-40B4-BE49-F238E27FC236}">
                    <a16:creationId xmlns:a16="http://schemas.microsoft.com/office/drawing/2014/main" id="{1D084CEA-D5BC-6D91-8C06-59D70AC52E20}"/>
                  </a:ext>
                </a:extLst>
              </p:cNvPr>
              <p:cNvSpPr/>
              <p:nvPr/>
            </p:nvSpPr>
            <p:spPr bwMode="auto">
              <a:xfrm>
                <a:off x="3249272" y="3009260"/>
                <a:ext cx="75311" cy="29448"/>
              </a:xfrm>
              <a:custGeom>
                <a:avLst/>
                <a:gdLst/>
                <a:ahLst/>
                <a:cxnLst/>
                <a:rect l="0" t="0" r="0" b="0"/>
                <a:pathLst>
                  <a:path w="37191" h="14566">
                    <a:moveTo>
                      <a:pt x="37191" y="14566"/>
                    </a:moveTo>
                    <a:lnTo>
                      <a:pt x="18528" y="0"/>
                    </a:lnTo>
                    <a:lnTo>
                      <a:pt x="0" y="14566"/>
                    </a:ln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9" name="Free Form 245">
                <a:extLst>
                  <a:ext uri="{FF2B5EF4-FFF2-40B4-BE49-F238E27FC236}">
                    <a16:creationId xmlns:a16="http://schemas.microsoft.com/office/drawing/2014/main" id="{E29B0EC7-BD4D-4161-7FDF-87DF95CBB20C}"/>
                  </a:ext>
                </a:extLst>
              </p:cNvPr>
              <p:cNvSpPr/>
              <p:nvPr/>
            </p:nvSpPr>
            <p:spPr bwMode="auto">
              <a:xfrm>
                <a:off x="3286938" y="3023683"/>
                <a:ext cx="595709" cy="297368"/>
              </a:xfrm>
              <a:custGeom>
                <a:avLst/>
                <a:gdLst/>
                <a:ahLst/>
                <a:cxnLst/>
                <a:rect l="0" t="0" r="0" b="0"/>
                <a:pathLst>
                  <a:path w="294187" h="147089">
                    <a:moveTo>
                      <a:pt x="0" y="0"/>
                    </a:moveTo>
                    <a:cubicBezTo>
                      <a:pt x="0" y="81229"/>
                      <a:pt x="65851" y="147089"/>
                      <a:pt x="147089" y="147089"/>
                    </a:cubicBezTo>
                    <a:cubicBezTo>
                      <a:pt x="228336" y="147089"/>
                      <a:pt x="294187" y="81229"/>
                      <a:pt x="294187" y="0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94E6E7-4936-96DF-7663-69011CE096D2}"/>
                </a:ext>
              </a:extLst>
            </p:cNvPr>
            <p:cNvGrpSpPr/>
            <p:nvPr/>
          </p:nvGrpSpPr>
          <p:grpSpPr>
            <a:xfrm>
              <a:off x="3356579" y="2808785"/>
              <a:ext cx="338979" cy="385559"/>
              <a:chOff x="3449686" y="2851199"/>
              <a:chExt cx="270214" cy="307345"/>
            </a:xfrm>
          </p:grpSpPr>
          <p:sp>
            <p:nvSpPr>
              <p:cNvPr id="14" name="Free Form 241">
                <a:extLst>
                  <a:ext uri="{FF2B5EF4-FFF2-40B4-BE49-F238E27FC236}">
                    <a16:creationId xmlns:a16="http://schemas.microsoft.com/office/drawing/2014/main" id="{8B268219-5C19-0A9E-C32C-624768C1BC84}"/>
                  </a:ext>
                </a:extLst>
              </p:cNvPr>
              <p:cNvSpPr/>
              <p:nvPr/>
            </p:nvSpPr>
            <p:spPr bwMode="auto">
              <a:xfrm>
                <a:off x="3584802" y="2888778"/>
                <a:ext cx="135098" cy="134898"/>
              </a:xfrm>
              <a:custGeom>
                <a:avLst/>
                <a:gdLst/>
                <a:ahLst/>
                <a:cxnLst/>
                <a:rect l="0" t="0" r="0" b="0"/>
                <a:pathLst>
                  <a:path w="66716" h="66725">
                    <a:moveTo>
                      <a:pt x="0" y="0"/>
                    </a:moveTo>
                    <a:cubicBezTo>
                      <a:pt x="36843" y="0"/>
                      <a:pt x="66716" y="29873"/>
                      <a:pt x="66716" y="66725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ysDot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5" name="Free Form 243">
                <a:extLst>
                  <a:ext uri="{FF2B5EF4-FFF2-40B4-BE49-F238E27FC236}">
                    <a16:creationId xmlns:a16="http://schemas.microsoft.com/office/drawing/2014/main" id="{4A4F2981-5D07-E966-4647-648AA9508276}"/>
                  </a:ext>
                </a:extLst>
              </p:cNvPr>
              <p:cNvSpPr/>
              <p:nvPr/>
            </p:nvSpPr>
            <p:spPr bwMode="auto">
              <a:xfrm>
                <a:off x="3570523" y="2851199"/>
                <a:ext cx="29479" cy="75190"/>
              </a:xfrm>
              <a:custGeom>
                <a:avLst/>
                <a:gdLst/>
                <a:ahLst/>
                <a:cxnLst/>
                <a:rect l="0" t="0" r="0" b="0"/>
                <a:pathLst>
                  <a:path w="14557" h="37191">
                    <a:moveTo>
                      <a:pt x="0" y="37191"/>
                    </a:moveTo>
                    <a:lnTo>
                      <a:pt x="14557" y="1852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6" name="Free Form 247">
                <a:extLst>
                  <a:ext uri="{FF2B5EF4-FFF2-40B4-BE49-F238E27FC236}">
                    <a16:creationId xmlns:a16="http://schemas.microsoft.com/office/drawing/2014/main" id="{75AABF92-99E3-F8F2-3F66-7E9F8DA698A9}"/>
                  </a:ext>
                </a:extLst>
              </p:cNvPr>
              <p:cNvSpPr/>
              <p:nvPr/>
            </p:nvSpPr>
            <p:spPr bwMode="auto">
              <a:xfrm>
                <a:off x="3449686" y="2888786"/>
                <a:ext cx="270213" cy="269758"/>
              </a:xfrm>
              <a:custGeom>
                <a:avLst/>
                <a:gdLst/>
                <a:ahLst/>
                <a:cxnLst/>
                <a:rect l="0" t="0" r="0" b="0"/>
                <a:pathLst>
                  <a:path w="133442" h="133433">
                    <a:moveTo>
                      <a:pt x="133442" y="66725"/>
                    </a:moveTo>
                    <a:cubicBezTo>
                      <a:pt x="133442" y="103569"/>
                      <a:pt x="103569" y="133433"/>
                      <a:pt x="66716" y="133433"/>
                    </a:cubicBezTo>
                    <a:cubicBezTo>
                      <a:pt x="29873" y="133433"/>
                      <a:pt x="0" y="103569"/>
                      <a:pt x="0" y="66725"/>
                    </a:cubicBezTo>
                    <a:cubicBezTo>
                      <a:pt x="0" y="29873"/>
                      <a:pt x="29873" y="0"/>
                      <a:pt x="66716" y="0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547B55B-F502-93FA-425B-EF78657F6AEE}"/>
              </a:ext>
            </a:extLst>
          </p:cNvPr>
          <p:cNvGrpSpPr/>
          <p:nvPr/>
        </p:nvGrpSpPr>
        <p:grpSpPr>
          <a:xfrm>
            <a:off x="8547976" y="345498"/>
            <a:ext cx="499506" cy="266559"/>
            <a:chOff x="7983280" y="2652382"/>
            <a:chExt cx="1107136" cy="590822"/>
          </a:xfrm>
        </p:grpSpPr>
        <p:sp>
          <p:nvSpPr>
            <p:cNvPr id="21" name="Free Form 61">
              <a:extLst>
                <a:ext uri="{FF2B5EF4-FFF2-40B4-BE49-F238E27FC236}">
                  <a16:creationId xmlns:a16="http://schemas.microsoft.com/office/drawing/2014/main" id="{8B5562A6-9342-CC57-0825-B36D13E67D99}"/>
                </a:ext>
              </a:extLst>
            </p:cNvPr>
            <p:cNvSpPr/>
            <p:nvPr/>
          </p:nvSpPr>
          <p:spPr bwMode="auto">
            <a:xfrm>
              <a:off x="7983280" y="2765726"/>
              <a:ext cx="702659" cy="388710"/>
            </a:xfrm>
            <a:custGeom>
              <a:avLst/>
              <a:gdLst/>
              <a:ahLst/>
              <a:cxnLst/>
              <a:rect l="0" t="0" r="0" b="0"/>
              <a:pathLst>
                <a:path w="433137" h="239975">
                  <a:moveTo>
                    <a:pt x="249793" y="76070"/>
                  </a:moveTo>
                  <a:cubicBezTo>
                    <a:pt x="282897" y="74392"/>
                    <a:pt x="361806" y="79819"/>
                    <a:pt x="404558" y="83085"/>
                  </a:cubicBezTo>
                  <a:cubicBezTo>
                    <a:pt x="420008" y="84264"/>
                    <a:pt x="433137" y="71964"/>
                    <a:pt x="432958" y="56470"/>
                  </a:cubicBezTo>
                  <a:cubicBezTo>
                    <a:pt x="432824" y="43966"/>
                    <a:pt x="423997" y="33282"/>
                    <a:pt x="411725" y="30872"/>
                  </a:cubicBezTo>
                  <a:cubicBezTo>
                    <a:pt x="362662" y="21251"/>
                    <a:pt x="237851" y="0"/>
                    <a:pt x="147794" y="12629"/>
                  </a:cubicBezTo>
                  <a:cubicBezTo>
                    <a:pt x="102926" y="20198"/>
                    <a:pt x="2124" y="43876"/>
                    <a:pt x="2026" y="50258"/>
                  </a:cubicBezTo>
                  <a:lnTo>
                    <a:pt x="89" y="175989"/>
                  </a:lnTo>
                  <a:cubicBezTo>
                    <a:pt x="0" y="182576"/>
                    <a:pt x="8604" y="189797"/>
                    <a:pt x="8604" y="189797"/>
                  </a:cubicBezTo>
                  <a:cubicBezTo>
                    <a:pt x="31497" y="217394"/>
                    <a:pt x="91047" y="239975"/>
                    <a:pt x="134022" y="226953"/>
                  </a:cubicBezTo>
                  <a:cubicBezTo>
                    <a:pt x="143510" y="224079"/>
                    <a:pt x="158826" y="218135"/>
                    <a:pt x="168403" y="221865"/>
                  </a:cubicBez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2" name="Free Form 62">
              <a:extLst>
                <a:ext uri="{FF2B5EF4-FFF2-40B4-BE49-F238E27FC236}">
                  <a16:creationId xmlns:a16="http://schemas.microsoft.com/office/drawing/2014/main" id="{232CA6B5-2B1B-0C7D-F257-7379B7F29207}"/>
                </a:ext>
              </a:extLst>
            </p:cNvPr>
            <p:cNvSpPr/>
            <p:nvPr/>
          </p:nvSpPr>
          <p:spPr bwMode="auto">
            <a:xfrm>
              <a:off x="8344829" y="2889128"/>
              <a:ext cx="159631" cy="142764"/>
            </a:xfrm>
            <a:custGeom>
              <a:avLst/>
              <a:gdLst/>
              <a:ahLst/>
              <a:cxnLst/>
              <a:rect l="0" t="0" r="0" b="0"/>
              <a:pathLst>
                <a:path w="98401" h="88137">
                  <a:moveTo>
                    <a:pt x="23098" y="0"/>
                  </a:moveTo>
                  <a:lnTo>
                    <a:pt x="76873" y="30444"/>
                  </a:lnTo>
                  <a:cubicBezTo>
                    <a:pt x="91761" y="38869"/>
                    <a:pt x="98401" y="55301"/>
                    <a:pt x="91689" y="67154"/>
                  </a:cubicBezTo>
                  <a:lnTo>
                    <a:pt x="88084" y="73517"/>
                  </a:lnTo>
                  <a:cubicBezTo>
                    <a:pt x="81372" y="85361"/>
                    <a:pt x="63869" y="88137"/>
                    <a:pt x="48982" y="79712"/>
                  </a:cubicBezTo>
                  <a:lnTo>
                    <a:pt x="0" y="51981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3" name="Free Form 63">
              <a:extLst>
                <a:ext uri="{FF2B5EF4-FFF2-40B4-BE49-F238E27FC236}">
                  <a16:creationId xmlns:a16="http://schemas.microsoft.com/office/drawing/2014/main" id="{62EB48E3-280E-A786-714D-7F69E2C93B23}"/>
                </a:ext>
              </a:extLst>
            </p:cNvPr>
            <p:cNvSpPr/>
            <p:nvPr/>
          </p:nvSpPr>
          <p:spPr bwMode="auto">
            <a:xfrm>
              <a:off x="8296683" y="2969794"/>
              <a:ext cx="150931" cy="132919"/>
            </a:xfrm>
            <a:custGeom>
              <a:avLst/>
              <a:gdLst/>
              <a:ahLst/>
              <a:cxnLst/>
              <a:rect l="0" t="0" r="0" b="0"/>
              <a:pathLst>
                <a:path w="93037" h="82059">
                  <a:moveTo>
                    <a:pt x="23098" y="0"/>
                  </a:moveTo>
                  <a:lnTo>
                    <a:pt x="71518" y="24366"/>
                  </a:lnTo>
                  <a:cubicBezTo>
                    <a:pt x="86406" y="32791"/>
                    <a:pt x="93037" y="49232"/>
                    <a:pt x="86334" y="61076"/>
                  </a:cubicBezTo>
                  <a:lnTo>
                    <a:pt x="82728" y="67448"/>
                  </a:lnTo>
                  <a:cubicBezTo>
                    <a:pt x="76025" y="79292"/>
                    <a:pt x="58514" y="82059"/>
                    <a:pt x="43627" y="73633"/>
                  </a:cubicBezTo>
                  <a:lnTo>
                    <a:pt x="0" y="51981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4" name="Free Form 64">
              <a:extLst>
                <a:ext uri="{FF2B5EF4-FFF2-40B4-BE49-F238E27FC236}">
                  <a16:creationId xmlns:a16="http://schemas.microsoft.com/office/drawing/2014/main" id="{0C986EB6-81D7-32A2-F4D5-8A34E34E82EC}"/>
                </a:ext>
              </a:extLst>
            </p:cNvPr>
            <p:cNvSpPr/>
            <p:nvPr/>
          </p:nvSpPr>
          <p:spPr bwMode="auto">
            <a:xfrm>
              <a:off x="8261989" y="3053628"/>
              <a:ext cx="121842" cy="112158"/>
            </a:xfrm>
            <a:custGeom>
              <a:avLst/>
              <a:gdLst/>
              <a:ahLst/>
              <a:cxnLst/>
              <a:rect l="0" t="0" r="0" b="0"/>
              <a:pathLst>
                <a:path w="75106" h="69242">
                  <a:moveTo>
                    <a:pt x="19983" y="0"/>
                  </a:moveTo>
                  <a:lnTo>
                    <a:pt x="56488" y="19323"/>
                  </a:lnTo>
                  <a:cubicBezTo>
                    <a:pt x="69367" y="26615"/>
                    <a:pt x="75106" y="40833"/>
                    <a:pt x="69305" y="51088"/>
                  </a:cubicBezTo>
                  <a:lnTo>
                    <a:pt x="66190" y="56595"/>
                  </a:lnTo>
                  <a:cubicBezTo>
                    <a:pt x="60379" y="66841"/>
                    <a:pt x="45242" y="69242"/>
                    <a:pt x="32363" y="61941"/>
                  </a:cubicBezTo>
                  <a:lnTo>
                    <a:pt x="0" y="44965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5" name="Free Form 65">
              <a:extLst>
                <a:ext uri="{FF2B5EF4-FFF2-40B4-BE49-F238E27FC236}">
                  <a16:creationId xmlns:a16="http://schemas.microsoft.com/office/drawing/2014/main" id="{C7E27130-7969-DF52-9AD1-474A330C1C68}"/>
                </a:ext>
              </a:extLst>
            </p:cNvPr>
            <p:cNvSpPr/>
            <p:nvPr/>
          </p:nvSpPr>
          <p:spPr bwMode="auto">
            <a:xfrm>
              <a:off x="8812083" y="2779560"/>
              <a:ext cx="278333" cy="463644"/>
            </a:xfrm>
            <a:custGeom>
              <a:avLst/>
              <a:gdLst/>
              <a:ahLst/>
              <a:cxnLst/>
              <a:rect l="0" t="0" r="0" b="0"/>
              <a:pathLst>
                <a:path w="171571" h="286235">
                  <a:moveTo>
                    <a:pt x="64601" y="284512"/>
                  </a:moveTo>
                  <a:lnTo>
                    <a:pt x="4792" y="253559"/>
                  </a:lnTo>
                  <a:cubicBezTo>
                    <a:pt x="1463" y="251837"/>
                    <a:pt x="0" y="247392"/>
                    <a:pt x="1526" y="243625"/>
                  </a:cubicBezTo>
                  <a:lnTo>
                    <a:pt x="98187" y="5408"/>
                  </a:lnTo>
                  <a:cubicBezTo>
                    <a:pt x="99713" y="1651"/>
                    <a:pt x="103640" y="0"/>
                    <a:pt x="106970" y="1722"/>
                  </a:cubicBezTo>
                  <a:lnTo>
                    <a:pt x="166787" y="32684"/>
                  </a:lnTo>
                  <a:cubicBezTo>
                    <a:pt x="170116" y="34407"/>
                    <a:pt x="171571" y="38851"/>
                    <a:pt x="170045" y="42609"/>
                  </a:cubicBezTo>
                  <a:lnTo>
                    <a:pt x="73392" y="280826"/>
                  </a:lnTo>
                  <a:cubicBezTo>
                    <a:pt x="71866" y="284584"/>
                    <a:pt x="67930" y="286235"/>
                    <a:pt x="64601" y="284512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6" name="Free Form 67">
              <a:extLst>
                <a:ext uri="{FF2B5EF4-FFF2-40B4-BE49-F238E27FC236}">
                  <a16:creationId xmlns:a16="http://schemas.microsoft.com/office/drawing/2014/main" id="{10A005A5-3D94-0F0A-0F6D-A356F43D9AB6}"/>
                </a:ext>
              </a:extLst>
            </p:cNvPr>
            <p:cNvSpPr/>
            <p:nvPr/>
          </p:nvSpPr>
          <p:spPr bwMode="auto">
            <a:xfrm>
              <a:off x="8578964" y="2792433"/>
              <a:ext cx="346675" cy="439946"/>
            </a:xfrm>
            <a:custGeom>
              <a:avLst/>
              <a:gdLst/>
              <a:ahLst/>
              <a:cxnLst/>
              <a:rect l="0" t="0" r="0" b="0"/>
              <a:pathLst>
                <a:path w="213699" h="271606">
                  <a:moveTo>
                    <a:pt x="57059" y="269411"/>
                  </a:moveTo>
                  <a:lnTo>
                    <a:pt x="3552" y="229978"/>
                  </a:lnTo>
                  <a:cubicBezTo>
                    <a:pt x="571" y="227783"/>
                    <a:pt x="0" y="223249"/>
                    <a:pt x="2293" y="219848"/>
                  </a:cubicBezTo>
                  <a:lnTo>
                    <a:pt x="147116" y="4382"/>
                  </a:lnTo>
                  <a:cubicBezTo>
                    <a:pt x="149401" y="972"/>
                    <a:pt x="153667" y="0"/>
                    <a:pt x="156648" y="2195"/>
                  </a:cubicBezTo>
                  <a:lnTo>
                    <a:pt x="210155" y="41618"/>
                  </a:lnTo>
                  <a:cubicBezTo>
                    <a:pt x="213136" y="43814"/>
                    <a:pt x="213699" y="48348"/>
                    <a:pt x="211414" y="51749"/>
                  </a:cubicBezTo>
                  <a:lnTo>
                    <a:pt x="66591" y="267224"/>
                  </a:lnTo>
                  <a:cubicBezTo>
                    <a:pt x="64306" y="270624"/>
                    <a:pt x="60040" y="271606"/>
                    <a:pt x="57059" y="26941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7" name="Free Form 68">
              <a:extLst>
                <a:ext uri="{FF2B5EF4-FFF2-40B4-BE49-F238E27FC236}">
                  <a16:creationId xmlns:a16="http://schemas.microsoft.com/office/drawing/2014/main" id="{55DEBD42-9EFD-EA02-C998-57FC3CDD9709}"/>
                </a:ext>
              </a:extLst>
            </p:cNvPr>
            <p:cNvSpPr/>
            <p:nvPr/>
          </p:nvSpPr>
          <p:spPr bwMode="auto">
            <a:xfrm rot="21076778">
              <a:off x="8693463" y="2652382"/>
              <a:ext cx="0" cy="79328"/>
            </a:xfrm>
            <a:custGeom>
              <a:avLst/>
              <a:gdLst/>
              <a:ahLst/>
              <a:cxnLst/>
              <a:rect l="0" t="0" r="0" b="0"/>
              <a:pathLst>
                <a:path h="48973">
                  <a:moveTo>
                    <a:pt x="0" y="0"/>
                  </a:moveTo>
                  <a:lnTo>
                    <a:pt x="0" y="48973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8" name="Free Form 69">
              <a:extLst>
                <a:ext uri="{FF2B5EF4-FFF2-40B4-BE49-F238E27FC236}">
                  <a16:creationId xmlns:a16="http://schemas.microsoft.com/office/drawing/2014/main" id="{03F7816D-B7B1-3154-80D6-ACC475277ADE}"/>
                </a:ext>
              </a:extLst>
            </p:cNvPr>
            <p:cNvSpPr/>
            <p:nvPr/>
          </p:nvSpPr>
          <p:spPr bwMode="auto">
            <a:xfrm rot="19812453">
              <a:off x="8746229" y="2674764"/>
              <a:ext cx="58060" cy="54156"/>
            </a:xfrm>
            <a:custGeom>
              <a:avLst/>
              <a:gdLst/>
              <a:ahLst/>
              <a:cxnLst/>
              <a:rect l="0" t="0" r="0" b="0"/>
              <a:pathLst>
                <a:path w="35790" h="33434">
                  <a:moveTo>
                    <a:pt x="35790" y="0"/>
                  </a:moveTo>
                  <a:lnTo>
                    <a:pt x="0" y="33434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838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D8452-BCE7-0320-29B2-CE68B2CA4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 10">
            <a:extLst>
              <a:ext uri="{FF2B5EF4-FFF2-40B4-BE49-F238E27FC236}">
                <a16:creationId xmlns:a16="http://schemas.microsoft.com/office/drawing/2014/main" id="{BDEDB71F-ED29-82A0-EFF8-EB693E342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269903"/>
              </p:ext>
            </p:extLst>
          </p:nvPr>
        </p:nvGraphicFramePr>
        <p:xfrm>
          <a:off x="0" y="16826"/>
          <a:ext cx="12191751" cy="5999311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063917">
                  <a:extLst>
                    <a:ext uri="{9D8B030D-6E8A-4147-A177-3AD203B41FA5}">
                      <a16:colId xmlns:a16="http://schemas.microsoft.com/office/drawing/2014/main" val="2981680426"/>
                    </a:ext>
                  </a:extLst>
                </a:gridCol>
                <a:gridCol w="4063917">
                  <a:extLst>
                    <a:ext uri="{9D8B030D-6E8A-4147-A177-3AD203B41FA5}">
                      <a16:colId xmlns:a16="http://schemas.microsoft.com/office/drawing/2014/main" val="398637920"/>
                    </a:ext>
                  </a:extLst>
                </a:gridCol>
                <a:gridCol w="4063917">
                  <a:extLst>
                    <a:ext uri="{9D8B030D-6E8A-4147-A177-3AD203B41FA5}">
                      <a16:colId xmlns:a16="http://schemas.microsoft.com/office/drawing/2014/main" val="4090574097"/>
                    </a:ext>
                  </a:extLst>
                </a:gridCol>
              </a:tblGrid>
              <a:tr h="736028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   PROJECT LEVEL BARRIERS</a:t>
                      </a:r>
                    </a:p>
                  </a:txBody>
                  <a:tcPr marL="72746" marR="72746" marT="36373" marB="36373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      </a:t>
                      </a:r>
                      <a:r>
                        <a:rPr lang="en-GB" sz="1600" kern="12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ORGANISATIONAL LEVEL </a:t>
                      </a:r>
                      <a:br>
                        <a:rPr lang="en-GB" sz="1600" kern="12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en-GB" sz="1600" kern="1200" cap="none" spc="0" noProof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BARRIERS</a:t>
                      </a:r>
                      <a:endParaRPr lang="en-GB" sz="1600" kern="1200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2746" marR="72746" marT="36373" marB="36373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600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DONOR / SYSTEM </a:t>
                      </a:r>
                      <a:br>
                        <a:rPr lang="en-GB" sz="16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</a:br>
                      <a:r>
                        <a:rPr lang="en-GB" sz="1600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LEVEL BARRIERS</a:t>
                      </a:r>
                    </a:p>
                    <a:p>
                      <a:pPr algn="ctr"/>
                      <a:endParaRPr lang="en-GB" sz="160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2746" marR="72746" marT="36373" marB="36373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41452"/>
                  </a:ext>
                </a:extLst>
              </a:tr>
              <a:tr h="13940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Our selected key barriers….</a:t>
                      </a:r>
                    </a:p>
                    <a:p>
                      <a:pPr marL="0" indent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None/>
                        <a:tabLst/>
                      </a:pPr>
                      <a:endParaRPr lang="en-GB" sz="1100" b="1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/>
                      </a:endParaRP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Our selected key barriers….</a:t>
                      </a: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GB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  <a:sym typeface="Arial"/>
                        </a:rPr>
                        <a:t>Our selected key barriers….</a:t>
                      </a: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>
                        <a:alpha val="5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647278"/>
                  </a:ext>
                </a:extLst>
              </a:tr>
              <a:tr h="3557196">
                <a:tc>
                  <a:txBody>
                    <a:bodyPr/>
                    <a:lstStyle/>
                    <a:p>
                      <a:pPr marL="0" indent="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What innovators can do…</a:t>
                      </a: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What leaders/organizations can do…</a:t>
                      </a:r>
                      <a:endParaRPr lang="en-GB" sz="11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/>
                        <a:sym typeface="Arial"/>
                      </a:endParaRP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100" b="1" cap="none" spc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/>
                        </a:rPr>
                        <a:t>What donors can do…</a:t>
                      </a:r>
                      <a:endParaRPr lang="en-GB" sz="11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/>
                        <a:sym typeface="Arial"/>
                      </a:endParaRPr>
                    </a:p>
                  </a:txBody>
                  <a:tcPr marL="245160" marR="245160" marT="137160" marB="13716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530908"/>
                  </a:ext>
                </a:extLst>
              </a:tr>
            </a:tbl>
          </a:graphicData>
        </a:graphic>
      </p:graphicFrame>
      <p:sp>
        <p:nvSpPr>
          <p:cNvPr id="10" name="Free Form 342">
            <a:extLst>
              <a:ext uri="{FF2B5EF4-FFF2-40B4-BE49-F238E27FC236}">
                <a16:creationId xmlns:a16="http://schemas.microsoft.com/office/drawing/2014/main" id="{80EAB4E2-6D69-985F-15E3-59A5DD52C966}"/>
              </a:ext>
            </a:extLst>
          </p:cNvPr>
          <p:cNvSpPr>
            <a:spLocks/>
          </p:cNvSpPr>
          <p:nvPr/>
        </p:nvSpPr>
        <p:spPr bwMode="auto">
          <a:xfrm>
            <a:off x="4520314" y="317090"/>
            <a:ext cx="210123" cy="369332"/>
          </a:xfrm>
          <a:custGeom>
            <a:avLst/>
            <a:gdLst>
              <a:gd name="T0" fmla="*/ 0 w 291046"/>
              <a:gd name="T1" fmla="*/ 295196 h 528450"/>
              <a:gd name="T2" fmla="*/ 176694 w 291046"/>
              <a:gd name="T3" fmla="*/ 705 h 528450"/>
              <a:gd name="T4" fmla="*/ 178354 w 291046"/>
              <a:gd name="T5" fmla="*/ 1347 h 528450"/>
              <a:gd name="T6" fmla="*/ 151007 w 291046"/>
              <a:gd name="T7" fmla="*/ 231523 h 528450"/>
              <a:gd name="T8" fmla="*/ 151873 w 291046"/>
              <a:gd name="T9" fmla="*/ 232567 h 528450"/>
              <a:gd name="T10" fmla="*/ 290314 w 291046"/>
              <a:gd name="T11" fmla="*/ 238957 h 528450"/>
              <a:gd name="T12" fmla="*/ 291046 w 291046"/>
              <a:gd name="T13" fmla="*/ 240385 h 528450"/>
              <a:gd name="T14" fmla="*/ 111164 w 291046"/>
              <a:gd name="T15" fmla="*/ 527629 h 528450"/>
              <a:gd name="T16" fmla="*/ 109451 w 291046"/>
              <a:gd name="T17" fmla="*/ 527031 h 528450"/>
              <a:gd name="T18" fmla="*/ 145991 w 291046"/>
              <a:gd name="T19" fmla="*/ 307361 h 528450"/>
              <a:gd name="T20" fmla="*/ 141993 w 291046"/>
              <a:gd name="T21" fmla="*/ 302506 h 528450"/>
              <a:gd name="T22" fmla="*/ 749 w 291046"/>
              <a:gd name="T23" fmla="*/ 296633 h 528450"/>
              <a:gd name="T24" fmla="*/ 0 w 291046"/>
              <a:gd name="T25" fmla="*/ 295196 h 528450"/>
              <a:gd name="T26" fmla="*/ 0 w 291046"/>
              <a:gd name="T27" fmla="*/ 0 h 528450"/>
              <a:gd name="T28" fmla="*/ 291046 w 291046"/>
              <a:gd name="T29" fmla="*/ 528450 h 528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T26" t="T27" r="T28" b="T29"/>
            <a:pathLst>
              <a:path w="291046" h="528450">
                <a:moveTo>
                  <a:pt x="0" y="295196"/>
                </a:moveTo>
                <a:lnTo>
                  <a:pt x="176694" y="705"/>
                </a:lnTo>
                <a:cubicBezTo>
                  <a:pt x="177265" y="0"/>
                  <a:pt x="178417" y="446"/>
                  <a:pt x="178354" y="1347"/>
                </a:cubicBezTo>
                <a:lnTo>
                  <a:pt x="151007" y="231523"/>
                </a:lnTo>
                <a:cubicBezTo>
                  <a:pt x="151346" y="231933"/>
                  <a:pt x="151534" y="232165"/>
                  <a:pt x="151873" y="232567"/>
                </a:cubicBezTo>
                <a:lnTo>
                  <a:pt x="290314" y="238957"/>
                </a:lnTo>
                <a:cubicBezTo>
                  <a:pt x="290635" y="239591"/>
                  <a:pt x="290724" y="239761"/>
                  <a:pt x="291046" y="240385"/>
                </a:cubicBezTo>
                <a:lnTo>
                  <a:pt x="111164" y="527629"/>
                </a:lnTo>
                <a:cubicBezTo>
                  <a:pt x="110638" y="528450"/>
                  <a:pt x="109353" y="528004"/>
                  <a:pt x="109451" y="527031"/>
                </a:cubicBezTo>
                <a:lnTo>
                  <a:pt x="145991" y="307361"/>
                </a:lnTo>
                <a:cubicBezTo>
                  <a:pt x="146375" y="304880"/>
                  <a:pt x="144510" y="302613"/>
                  <a:pt x="141993" y="302506"/>
                </a:cubicBezTo>
                <a:lnTo>
                  <a:pt x="749" y="296633"/>
                </a:lnTo>
                <a:cubicBezTo>
                  <a:pt x="419" y="295999"/>
                  <a:pt x="330" y="295838"/>
                  <a:pt x="0" y="295196"/>
                </a:cubicBezTo>
                <a:close/>
              </a:path>
            </a:pathLst>
          </a:custGeom>
          <a:noFill/>
          <a:ln w="19050" cap="rnd" cmpd="sng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O" sz="1800" b="0" i="0" u="none" strike="noStrike" kern="1200" cap="none" spc="0" normalizeH="0" baseline="0" noProof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F8712B-E2FB-0350-217F-3547D3CD5FA2}"/>
              </a:ext>
            </a:extLst>
          </p:cNvPr>
          <p:cNvGrpSpPr/>
          <p:nvPr/>
        </p:nvGrpSpPr>
        <p:grpSpPr>
          <a:xfrm>
            <a:off x="328844" y="363393"/>
            <a:ext cx="387081" cy="363477"/>
            <a:chOff x="3105163" y="2652092"/>
            <a:chExt cx="794558" cy="74611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CD9FB1A-C188-8922-EEBC-506FEFE012A2}"/>
                </a:ext>
              </a:extLst>
            </p:cNvPr>
            <p:cNvGrpSpPr/>
            <p:nvPr/>
          </p:nvGrpSpPr>
          <p:grpSpPr>
            <a:xfrm>
              <a:off x="3105163" y="2652092"/>
              <a:ext cx="794558" cy="746110"/>
              <a:chOff x="3249272" y="2726295"/>
              <a:chExt cx="633375" cy="594756"/>
            </a:xfrm>
          </p:grpSpPr>
          <p:sp>
            <p:nvSpPr>
              <p:cNvPr id="17" name="Free Form 239">
                <a:extLst>
                  <a:ext uri="{FF2B5EF4-FFF2-40B4-BE49-F238E27FC236}">
                    <a16:creationId xmlns:a16="http://schemas.microsoft.com/office/drawing/2014/main" id="{63231595-8B6B-E979-DBEE-5297D0031AC6}"/>
                  </a:ext>
                </a:extLst>
              </p:cNvPr>
              <p:cNvSpPr/>
              <p:nvPr/>
            </p:nvSpPr>
            <p:spPr bwMode="auto">
              <a:xfrm>
                <a:off x="3286938" y="2726295"/>
                <a:ext cx="595709" cy="297386"/>
              </a:xfrm>
              <a:custGeom>
                <a:avLst/>
                <a:gdLst/>
                <a:ahLst/>
                <a:cxnLst/>
                <a:rect l="0" t="0" r="0" b="0"/>
                <a:pathLst>
                  <a:path w="294187" h="147098">
                    <a:moveTo>
                      <a:pt x="294187" y="147098"/>
                    </a:moveTo>
                    <a:cubicBezTo>
                      <a:pt x="294187" y="65851"/>
                      <a:pt x="228336" y="0"/>
                      <a:pt x="147098" y="0"/>
                    </a:cubicBezTo>
                    <a:cubicBezTo>
                      <a:pt x="65851" y="0"/>
                      <a:pt x="0" y="65851"/>
                      <a:pt x="0" y="147098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ysDot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8" name="Free Form 242">
                <a:extLst>
                  <a:ext uri="{FF2B5EF4-FFF2-40B4-BE49-F238E27FC236}">
                    <a16:creationId xmlns:a16="http://schemas.microsoft.com/office/drawing/2014/main" id="{4963863D-A909-4EB6-2DF2-653C1D666EC9}"/>
                  </a:ext>
                </a:extLst>
              </p:cNvPr>
              <p:cNvSpPr/>
              <p:nvPr/>
            </p:nvSpPr>
            <p:spPr bwMode="auto">
              <a:xfrm>
                <a:off x="3249272" y="3009260"/>
                <a:ext cx="75311" cy="29448"/>
              </a:xfrm>
              <a:custGeom>
                <a:avLst/>
                <a:gdLst/>
                <a:ahLst/>
                <a:cxnLst/>
                <a:rect l="0" t="0" r="0" b="0"/>
                <a:pathLst>
                  <a:path w="37191" h="14566">
                    <a:moveTo>
                      <a:pt x="37191" y="14566"/>
                    </a:moveTo>
                    <a:lnTo>
                      <a:pt x="18528" y="0"/>
                    </a:lnTo>
                    <a:lnTo>
                      <a:pt x="0" y="14566"/>
                    </a:ln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9" name="Free Form 245">
                <a:extLst>
                  <a:ext uri="{FF2B5EF4-FFF2-40B4-BE49-F238E27FC236}">
                    <a16:creationId xmlns:a16="http://schemas.microsoft.com/office/drawing/2014/main" id="{3ACEC5BC-58D7-8451-DF1B-16FC25B2A89A}"/>
                  </a:ext>
                </a:extLst>
              </p:cNvPr>
              <p:cNvSpPr/>
              <p:nvPr/>
            </p:nvSpPr>
            <p:spPr bwMode="auto">
              <a:xfrm>
                <a:off x="3286938" y="3023683"/>
                <a:ext cx="595709" cy="297368"/>
              </a:xfrm>
              <a:custGeom>
                <a:avLst/>
                <a:gdLst/>
                <a:ahLst/>
                <a:cxnLst/>
                <a:rect l="0" t="0" r="0" b="0"/>
                <a:pathLst>
                  <a:path w="294187" h="147089">
                    <a:moveTo>
                      <a:pt x="0" y="0"/>
                    </a:moveTo>
                    <a:cubicBezTo>
                      <a:pt x="0" y="81229"/>
                      <a:pt x="65851" y="147089"/>
                      <a:pt x="147089" y="147089"/>
                    </a:cubicBezTo>
                    <a:cubicBezTo>
                      <a:pt x="228336" y="147089"/>
                      <a:pt x="294187" y="81229"/>
                      <a:pt x="294187" y="0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E278495-85C2-0759-A4D7-19644168F243}"/>
                </a:ext>
              </a:extLst>
            </p:cNvPr>
            <p:cNvGrpSpPr/>
            <p:nvPr/>
          </p:nvGrpSpPr>
          <p:grpSpPr>
            <a:xfrm>
              <a:off x="3356579" y="2808785"/>
              <a:ext cx="338979" cy="385559"/>
              <a:chOff x="3449686" y="2851199"/>
              <a:chExt cx="270214" cy="307345"/>
            </a:xfrm>
          </p:grpSpPr>
          <p:sp>
            <p:nvSpPr>
              <p:cNvPr id="14" name="Free Form 241">
                <a:extLst>
                  <a:ext uri="{FF2B5EF4-FFF2-40B4-BE49-F238E27FC236}">
                    <a16:creationId xmlns:a16="http://schemas.microsoft.com/office/drawing/2014/main" id="{DDA8D878-93DC-67A3-6497-253EB8080717}"/>
                  </a:ext>
                </a:extLst>
              </p:cNvPr>
              <p:cNvSpPr/>
              <p:nvPr/>
            </p:nvSpPr>
            <p:spPr bwMode="auto">
              <a:xfrm>
                <a:off x="3584802" y="2888778"/>
                <a:ext cx="135098" cy="134898"/>
              </a:xfrm>
              <a:custGeom>
                <a:avLst/>
                <a:gdLst/>
                <a:ahLst/>
                <a:cxnLst/>
                <a:rect l="0" t="0" r="0" b="0"/>
                <a:pathLst>
                  <a:path w="66716" h="66725">
                    <a:moveTo>
                      <a:pt x="0" y="0"/>
                    </a:moveTo>
                    <a:cubicBezTo>
                      <a:pt x="36843" y="0"/>
                      <a:pt x="66716" y="29873"/>
                      <a:pt x="66716" y="66725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ysDot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5" name="Free Form 243">
                <a:extLst>
                  <a:ext uri="{FF2B5EF4-FFF2-40B4-BE49-F238E27FC236}">
                    <a16:creationId xmlns:a16="http://schemas.microsoft.com/office/drawing/2014/main" id="{91ADFE57-1888-7356-A7F9-2E3247F6CEF0}"/>
                  </a:ext>
                </a:extLst>
              </p:cNvPr>
              <p:cNvSpPr/>
              <p:nvPr/>
            </p:nvSpPr>
            <p:spPr bwMode="auto">
              <a:xfrm>
                <a:off x="3570523" y="2851199"/>
                <a:ext cx="29479" cy="75190"/>
              </a:xfrm>
              <a:custGeom>
                <a:avLst/>
                <a:gdLst/>
                <a:ahLst/>
                <a:cxnLst/>
                <a:rect l="0" t="0" r="0" b="0"/>
                <a:pathLst>
                  <a:path w="14557" h="37191">
                    <a:moveTo>
                      <a:pt x="0" y="37191"/>
                    </a:moveTo>
                    <a:lnTo>
                      <a:pt x="14557" y="1852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6" name="Free Form 247">
                <a:extLst>
                  <a:ext uri="{FF2B5EF4-FFF2-40B4-BE49-F238E27FC236}">
                    <a16:creationId xmlns:a16="http://schemas.microsoft.com/office/drawing/2014/main" id="{81D59D98-CFF7-0B6B-C2A8-26A922B4BB49}"/>
                  </a:ext>
                </a:extLst>
              </p:cNvPr>
              <p:cNvSpPr/>
              <p:nvPr/>
            </p:nvSpPr>
            <p:spPr bwMode="auto">
              <a:xfrm>
                <a:off x="3449686" y="2888786"/>
                <a:ext cx="270213" cy="269758"/>
              </a:xfrm>
              <a:custGeom>
                <a:avLst/>
                <a:gdLst/>
                <a:ahLst/>
                <a:cxnLst/>
                <a:rect l="0" t="0" r="0" b="0"/>
                <a:pathLst>
                  <a:path w="133442" h="133433">
                    <a:moveTo>
                      <a:pt x="133442" y="66725"/>
                    </a:moveTo>
                    <a:cubicBezTo>
                      <a:pt x="133442" y="103569"/>
                      <a:pt x="103569" y="133433"/>
                      <a:pt x="66716" y="133433"/>
                    </a:cubicBezTo>
                    <a:cubicBezTo>
                      <a:pt x="29873" y="133433"/>
                      <a:pt x="0" y="103569"/>
                      <a:pt x="0" y="66725"/>
                    </a:cubicBezTo>
                    <a:cubicBezTo>
                      <a:pt x="0" y="29873"/>
                      <a:pt x="29873" y="0"/>
                      <a:pt x="66716" y="0"/>
                    </a:cubicBezTo>
                  </a:path>
                </a:pathLst>
              </a:custGeom>
              <a:noFill/>
              <a:ln w="19050" cap="rnd" cmpd="sng">
                <a:solidFill>
                  <a:schemeClr val="tx1"/>
                </a:solidFill>
                <a:prstDash val="solid"/>
                <a:miter lim="800000"/>
              </a:ln>
            </p:spPr>
            <p:txBody>
              <a:bodyPr anchor="ctr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FF6343-0423-54C6-B25B-58BB0EAF49CB}"/>
              </a:ext>
            </a:extLst>
          </p:cNvPr>
          <p:cNvGrpSpPr/>
          <p:nvPr/>
        </p:nvGrpSpPr>
        <p:grpSpPr>
          <a:xfrm>
            <a:off x="8547976" y="345498"/>
            <a:ext cx="499506" cy="266559"/>
            <a:chOff x="7983280" y="2652382"/>
            <a:chExt cx="1107136" cy="590822"/>
          </a:xfrm>
        </p:grpSpPr>
        <p:sp>
          <p:nvSpPr>
            <p:cNvPr id="21" name="Free Form 61">
              <a:extLst>
                <a:ext uri="{FF2B5EF4-FFF2-40B4-BE49-F238E27FC236}">
                  <a16:creationId xmlns:a16="http://schemas.microsoft.com/office/drawing/2014/main" id="{679ABAEA-8C85-8635-035A-7FEF097518B2}"/>
                </a:ext>
              </a:extLst>
            </p:cNvPr>
            <p:cNvSpPr/>
            <p:nvPr/>
          </p:nvSpPr>
          <p:spPr bwMode="auto">
            <a:xfrm>
              <a:off x="7983280" y="2765726"/>
              <a:ext cx="702659" cy="388710"/>
            </a:xfrm>
            <a:custGeom>
              <a:avLst/>
              <a:gdLst/>
              <a:ahLst/>
              <a:cxnLst/>
              <a:rect l="0" t="0" r="0" b="0"/>
              <a:pathLst>
                <a:path w="433137" h="239975">
                  <a:moveTo>
                    <a:pt x="249793" y="76070"/>
                  </a:moveTo>
                  <a:cubicBezTo>
                    <a:pt x="282897" y="74392"/>
                    <a:pt x="361806" y="79819"/>
                    <a:pt x="404558" y="83085"/>
                  </a:cubicBezTo>
                  <a:cubicBezTo>
                    <a:pt x="420008" y="84264"/>
                    <a:pt x="433137" y="71964"/>
                    <a:pt x="432958" y="56470"/>
                  </a:cubicBezTo>
                  <a:cubicBezTo>
                    <a:pt x="432824" y="43966"/>
                    <a:pt x="423997" y="33282"/>
                    <a:pt x="411725" y="30872"/>
                  </a:cubicBezTo>
                  <a:cubicBezTo>
                    <a:pt x="362662" y="21251"/>
                    <a:pt x="237851" y="0"/>
                    <a:pt x="147794" y="12629"/>
                  </a:cubicBezTo>
                  <a:cubicBezTo>
                    <a:pt x="102926" y="20198"/>
                    <a:pt x="2124" y="43876"/>
                    <a:pt x="2026" y="50258"/>
                  </a:cubicBezTo>
                  <a:lnTo>
                    <a:pt x="89" y="175989"/>
                  </a:lnTo>
                  <a:cubicBezTo>
                    <a:pt x="0" y="182576"/>
                    <a:pt x="8604" y="189797"/>
                    <a:pt x="8604" y="189797"/>
                  </a:cubicBezTo>
                  <a:cubicBezTo>
                    <a:pt x="31497" y="217394"/>
                    <a:pt x="91047" y="239975"/>
                    <a:pt x="134022" y="226953"/>
                  </a:cubicBezTo>
                  <a:cubicBezTo>
                    <a:pt x="143510" y="224079"/>
                    <a:pt x="158826" y="218135"/>
                    <a:pt x="168403" y="221865"/>
                  </a:cubicBez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2" name="Free Form 62">
              <a:extLst>
                <a:ext uri="{FF2B5EF4-FFF2-40B4-BE49-F238E27FC236}">
                  <a16:creationId xmlns:a16="http://schemas.microsoft.com/office/drawing/2014/main" id="{377445B7-8D97-56B6-F5F4-7C379F0C7390}"/>
                </a:ext>
              </a:extLst>
            </p:cNvPr>
            <p:cNvSpPr/>
            <p:nvPr/>
          </p:nvSpPr>
          <p:spPr bwMode="auto">
            <a:xfrm>
              <a:off x="8344829" y="2889128"/>
              <a:ext cx="159631" cy="142764"/>
            </a:xfrm>
            <a:custGeom>
              <a:avLst/>
              <a:gdLst/>
              <a:ahLst/>
              <a:cxnLst/>
              <a:rect l="0" t="0" r="0" b="0"/>
              <a:pathLst>
                <a:path w="98401" h="88137">
                  <a:moveTo>
                    <a:pt x="23098" y="0"/>
                  </a:moveTo>
                  <a:lnTo>
                    <a:pt x="76873" y="30444"/>
                  </a:lnTo>
                  <a:cubicBezTo>
                    <a:pt x="91761" y="38869"/>
                    <a:pt x="98401" y="55301"/>
                    <a:pt x="91689" y="67154"/>
                  </a:cubicBezTo>
                  <a:lnTo>
                    <a:pt x="88084" y="73517"/>
                  </a:lnTo>
                  <a:cubicBezTo>
                    <a:pt x="81372" y="85361"/>
                    <a:pt x="63869" y="88137"/>
                    <a:pt x="48982" y="79712"/>
                  </a:cubicBezTo>
                  <a:lnTo>
                    <a:pt x="0" y="51981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3" name="Free Form 63">
              <a:extLst>
                <a:ext uri="{FF2B5EF4-FFF2-40B4-BE49-F238E27FC236}">
                  <a16:creationId xmlns:a16="http://schemas.microsoft.com/office/drawing/2014/main" id="{03E35B06-14BC-5B2C-B5A0-49C0E4AA1823}"/>
                </a:ext>
              </a:extLst>
            </p:cNvPr>
            <p:cNvSpPr/>
            <p:nvPr/>
          </p:nvSpPr>
          <p:spPr bwMode="auto">
            <a:xfrm>
              <a:off x="8296683" y="2969794"/>
              <a:ext cx="150931" cy="132919"/>
            </a:xfrm>
            <a:custGeom>
              <a:avLst/>
              <a:gdLst/>
              <a:ahLst/>
              <a:cxnLst/>
              <a:rect l="0" t="0" r="0" b="0"/>
              <a:pathLst>
                <a:path w="93037" h="82059">
                  <a:moveTo>
                    <a:pt x="23098" y="0"/>
                  </a:moveTo>
                  <a:lnTo>
                    <a:pt x="71518" y="24366"/>
                  </a:lnTo>
                  <a:cubicBezTo>
                    <a:pt x="86406" y="32791"/>
                    <a:pt x="93037" y="49232"/>
                    <a:pt x="86334" y="61076"/>
                  </a:cubicBezTo>
                  <a:lnTo>
                    <a:pt x="82728" y="67448"/>
                  </a:lnTo>
                  <a:cubicBezTo>
                    <a:pt x="76025" y="79292"/>
                    <a:pt x="58514" y="82059"/>
                    <a:pt x="43627" y="73633"/>
                  </a:cubicBezTo>
                  <a:lnTo>
                    <a:pt x="0" y="51981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4" name="Free Form 64">
              <a:extLst>
                <a:ext uri="{FF2B5EF4-FFF2-40B4-BE49-F238E27FC236}">
                  <a16:creationId xmlns:a16="http://schemas.microsoft.com/office/drawing/2014/main" id="{E07FD25C-BDFF-8469-4650-79EF521CD67C}"/>
                </a:ext>
              </a:extLst>
            </p:cNvPr>
            <p:cNvSpPr/>
            <p:nvPr/>
          </p:nvSpPr>
          <p:spPr bwMode="auto">
            <a:xfrm>
              <a:off x="8261989" y="3053628"/>
              <a:ext cx="121842" cy="112158"/>
            </a:xfrm>
            <a:custGeom>
              <a:avLst/>
              <a:gdLst/>
              <a:ahLst/>
              <a:cxnLst/>
              <a:rect l="0" t="0" r="0" b="0"/>
              <a:pathLst>
                <a:path w="75106" h="69242">
                  <a:moveTo>
                    <a:pt x="19983" y="0"/>
                  </a:moveTo>
                  <a:lnTo>
                    <a:pt x="56488" y="19323"/>
                  </a:lnTo>
                  <a:cubicBezTo>
                    <a:pt x="69367" y="26615"/>
                    <a:pt x="75106" y="40833"/>
                    <a:pt x="69305" y="51088"/>
                  </a:cubicBezTo>
                  <a:lnTo>
                    <a:pt x="66190" y="56595"/>
                  </a:lnTo>
                  <a:cubicBezTo>
                    <a:pt x="60379" y="66841"/>
                    <a:pt x="45242" y="69242"/>
                    <a:pt x="32363" y="61941"/>
                  </a:cubicBezTo>
                  <a:lnTo>
                    <a:pt x="0" y="44965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5" name="Free Form 65">
              <a:extLst>
                <a:ext uri="{FF2B5EF4-FFF2-40B4-BE49-F238E27FC236}">
                  <a16:creationId xmlns:a16="http://schemas.microsoft.com/office/drawing/2014/main" id="{5DED9F51-63F6-DE91-6233-61F985389FA4}"/>
                </a:ext>
              </a:extLst>
            </p:cNvPr>
            <p:cNvSpPr/>
            <p:nvPr/>
          </p:nvSpPr>
          <p:spPr bwMode="auto">
            <a:xfrm>
              <a:off x="8812083" y="2779560"/>
              <a:ext cx="278333" cy="463644"/>
            </a:xfrm>
            <a:custGeom>
              <a:avLst/>
              <a:gdLst/>
              <a:ahLst/>
              <a:cxnLst/>
              <a:rect l="0" t="0" r="0" b="0"/>
              <a:pathLst>
                <a:path w="171571" h="286235">
                  <a:moveTo>
                    <a:pt x="64601" y="284512"/>
                  </a:moveTo>
                  <a:lnTo>
                    <a:pt x="4792" y="253559"/>
                  </a:lnTo>
                  <a:cubicBezTo>
                    <a:pt x="1463" y="251837"/>
                    <a:pt x="0" y="247392"/>
                    <a:pt x="1526" y="243625"/>
                  </a:cubicBezTo>
                  <a:lnTo>
                    <a:pt x="98187" y="5408"/>
                  </a:lnTo>
                  <a:cubicBezTo>
                    <a:pt x="99713" y="1651"/>
                    <a:pt x="103640" y="0"/>
                    <a:pt x="106970" y="1722"/>
                  </a:cubicBezTo>
                  <a:lnTo>
                    <a:pt x="166787" y="32684"/>
                  </a:lnTo>
                  <a:cubicBezTo>
                    <a:pt x="170116" y="34407"/>
                    <a:pt x="171571" y="38851"/>
                    <a:pt x="170045" y="42609"/>
                  </a:cubicBezTo>
                  <a:lnTo>
                    <a:pt x="73392" y="280826"/>
                  </a:lnTo>
                  <a:cubicBezTo>
                    <a:pt x="71866" y="284584"/>
                    <a:pt x="67930" y="286235"/>
                    <a:pt x="64601" y="284512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6" name="Free Form 67">
              <a:extLst>
                <a:ext uri="{FF2B5EF4-FFF2-40B4-BE49-F238E27FC236}">
                  <a16:creationId xmlns:a16="http://schemas.microsoft.com/office/drawing/2014/main" id="{B98B5EED-2ED4-D7F7-A310-376CA8D590B4}"/>
                </a:ext>
              </a:extLst>
            </p:cNvPr>
            <p:cNvSpPr/>
            <p:nvPr/>
          </p:nvSpPr>
          <p:spPr bwMode="auto">
            <a:xfrm>
              <a:off x="8578964" y="2792433"/>
              <a:ext cx="346675" cy="439946"/>
            </a:xfrm>
            <a:custGeom>
              <a:avLst/>
              <a:gdLst/>
              <a:ahLst/>
              <a:cxnLst/>
              <a:rect l="0" t="0" r="0" b="0"/>
              <a:pathLst>
                <a:path w="213699" h="271606">
                  <a:moveTo>
                    <a:pt x="57059" y="269411"/>
                  </a:moveTo>
                  <a:lnTo>
                    <a:pt x="3552" y="229978"/>
                  </a:lnTo>
                  <a:cubicBezTo>
                    <a:pt x="571" y="227783"/>
                    <a:pt x="0" y="223249"/>
                    <a:pt x="2293" y="219848"/>
                  </a:cubicBezTo>
                  <a:lnTo>
                    <a:pt x="147116" y="4382"/>
                  </a:lnTo>
                  <a:cubicBezTo>
                    <a:pt x="149401" y="972"/>
                    <a:pt x="153667" y="0"/>
                    <a:pt x="156648" y="2195"/>
                  </a:cubicBezTo>
                  <a:lnTo>
                    <a:pt x="210155" y="41618"/>
                  </a:lnTo>
                  <a:cubicBezTo>
                    <a:pt x="213136" y="43814"/>
                    <a:pt x="213699" y="48348"/>
                    <a:pt x="211414" y="51749"/>
                  </a:cubicBezTo>
                  <a:lnTo>
                    <a:pt x="66591" y="267224"/>
                  </a:lnTo>
                  <a:cubicBezTo>
                    <a:pt x="64306" y="270624"/>
                    <a:pt x="60040" y="271606"/>
                    <a:pt x="57059" y="26941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7" name="Free Form 68">
              <a:extLst>
                <a:ext uri="{FF2B5EF4-FFF2-40B4-BE49-F238E27FC236}">
                  <a16:creationId xmlns:a16="http://schemas.microsoft.com/office/drawing/2014/main" id="{E8744FBD-5F1F-53C7-928C-CED3AEF0C03B}"/>
                </a:ext>
              </a:extLst>
            </p:cNvPr>
            <p:cNvSpPr/>
            <p:nvPr/>
          </p:nvSpPr>
          <p:spPr bwMode="auto">
            <a:xfrm rot="21076778">
              <a:off x="8693463" y="2652382"/>
              <a:ext cx="0" cy="79328"/>
            </a:xfrm>
            <a:custGeom>
              <a:avLst/>
              <a:gdLst/>
              <a:ahLst/>
              <a:cxnLst/>
              <a:rect l="0" t="0" r="0" b="0"/>
              <a:pathLst>
                <a:path h="48973">
                  <a:moveTo>
                    <a:pt x="0" y="0"/>
                  </a:moveTo>
                  <a:lnTo>
                    <a:pt x="0" y="48973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8" name="Free Form 69">
              <a:extLst>
                <a:ext uri="{FF2B5EF4-FFF2-40B4-BE49-F238E27FC236}">
                  <a16:creationId xmlns:a16="http://schemas.microsoft.com/office/drawing/2014/main" id="{2877FA89-E200-7527-529B-FB06FF8241A9}"/>
                </a:ext>
              </a:extLst>
            </p:cNvPr>
            <p:cNvSpPr/>
            <p:nvPr/>
          </p:nvSpPr>
          <p:spPr bwMode="auto">
            <a:xfrm rot="19812453">
              <a:off x="8746229" y="2674764"/>
              <a:ext cx="58060" cy="54156"/>
            </a:xfrm>
            <a:custGeom>
              <a:avLst/>
              <a:gdLst/>
              <a:ahLst/>
              <a:cxnLst/>
              <a:rect l="0" t="0" r="0" b="0"/>
              <a:pathLst>
                <a:path w="35790" h="33434">
                  <a:moveTo>
                    <a:pt x="35790" y="0"/>
                  </a:moveTo>
                  <a:lnTo>
                    <a:pt x="0" y="33434"/>
                  </a:lnTo>
                </a:path>
              </a:pathLst>
            </a:custGeom>
            <a:noFill/>
            <a:ln w="19050" cap="rnd" cmpd="sng">
              <a:solidFill>
                <a:schemeClr val="tx1"/>
              </a:solidFill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136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Innovation Norway">
  <a:themeElements>
    <a:clrScheme name="BAHR">
      <a:dk1>
        <a:srgbClr val="000000"/>
      </a:dk1>
      <a:lt1>
        <a:srgbClr val="FFFFFF"/>
      </a:lt1>
      <a:dk2>
        <a:srgbClr val="404040"/>
      </a:dk2>
      <a:lt2>
        <a:srgbClr val="F2F2F2"/>
      </a:lt2>
      <a:accent1>
        <a:srgbClr val="ED0000"/>
      </a:accent1>
      <a:accent2>
        <a:srgbClr val="000000"/>
      </a:accent2>
      <a:accent3>
        <a:srgbClr val="404040"/>
      </a:accent3>
      <a:accent4>
        <a:srgbClr val="808080"/>
      </a:accent4>
      <a:accent5>
        <a:srgbClr val="BFBFBF"/>
      </a:accent5>
      <a:accent6>
        <a:srgbClr val="F2F2F2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278</Words>
  <Application>Microsoft Macintosh PowerPoint</Application>
  <PresentationFormat>Bredbild</PresentationFormat>
  <Paragraphs>66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Lato</vt:lpstr>
      <vt:lpstr>Innovation Norway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Linn Tomasdotter</cp:lastModifiedBy>
  <cp:revision>3</cp:revision>
  <dcterms:modified xsi:type="dcterms:W3CDTF">2026-02-27T13:19:30Z</dcterms:modified>
</cp:coreProperties>
</file>