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96" r:id="rId5"/>
    <p:sldMasterId id="2147483742" r:id="rId6"/>
    <p:sldMasterId id="2147483753"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Lst>
  <p:sldSz cy="6858000" cx="12192000"/>
  <p:notesSz cx="6858000" cy="9144000"/>
  <p:embeddedFontLst>
    <p:embeddedFont>
      <p:font typeface="Lato"/>
      <p:regular r:id="rId55"/>
      <p:bold r:id="rId56"/>
      <p:italic r:id="rId57"/>
      <p:boldItalic r:id="rId58"/>
    </p:embeddedFont>
    <p:embeddedFont>
      <p:font typeface="Arial Narrow"/>
      <p:regular r:id="rId59"/>
      <p:bold r:id="rId60"/>
      <p:italic r:id="rId61"/>
      <p:boldItalic r:id="rId62"/>
    </p:embeddedFont>
    <p:embeddedFont>
      <p:font typeface="Century Gothic"/>
      <p:regular r:id="rId63"/>
      <p:bold r:id="rId64"/>
      <p:italic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21">
          <p15:clr>
            <a:srgbClr val="747775"/>
          </p15:clr>
        </p15:guide>
        <p15:guide id="2" orient="horz" pos="321">
          <p15:clr>
            <a:srgbClr val="747775"/>
          </p15:clr>
        </p15:guide>
      </p15:sldGuideLst>
    </p:ext>
    <p:ext uri="GoogleSlidesCustomDataVersion2">
      <go:slidesCustomData xmlns:go="http://customooxmlschemas.google.com/" r:id="rId67" roundtripDataSignature="AMtx7miAaFUkYlRoGRThcwIwj+tDRCtEI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21"/>
        <p:guide pos="321"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ArialNarrow-boldItalic.fntdata"/><Relationship Id="rId61" Type="http://schemas.openxmlformats.org/officeDocument/2006/relationships/font" Target="fonts/ArialNarrow-italic.fntdata"/><Relationship Id="rId20" Type="http://schemas.openxmlformats.org/officeDocument/2006/relationships/slide" Target="slides/slide12.xml"/><Relationship Id="rId64" Type="http://schemas.openxmlformats.org/officeDocument/2006/relationships/font" Target="fonts/CenturyGothic-bold.fntdata"/><Relationship Id="rId63" Type="http://schemas.openxmlformats.org/officeDocument/2006/relationships/font" Target="fonts/CenturyGothic-regular.fntdata"/><Relationship Id="rId22" Type="http://schemas.openxmlformats.org/officeDocument/2006/relationships/slide" Target="slides/slide14.xml"/><Relationship Id="rId66" Type="http://schemas.openxmlformats.org/officeDocument/2006/relationships/font" Target="fonts/CenturyGothic-boldItalic.fntdata"/><Relationship Id="rId21" Type="http://schemas.openxmlformats.org/officeDocument/2006/relationships/slide" Target="slides/slide13.xml"/><Relationship Id="rId65" Type="http://schemas.openxmlformats.org/officeDocument/2006/relationships/font" Target="fonts/CenturyGothic-italic.fntdata"/><Relationship Id="rId24" Type="http://schemas.openxmlformats.org/officeDocument/2006/relationships/slide" Target="slides/slide16.xml"/><Relationship Id="rId23" Type="http://schemas.openxmlformats.org/officeDocument/2006/relationships/slide" Target="slides/slide15.xml"/><Relationship Id="rId67" Type="http://customschemas.google.com/relationships/presentationmetadata" Target="metadata"/><Relationship Id="rId60" Type="http://schemas.openxmlformats.org/officeDocument/2006/relationships/font" Target="fonts/ArialNarrow-bold.fntdata"/><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font" Target="fonts/Lato-regular.fntdata"/><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font" Target="fonts/Lato-italic.fntdata"/><Relationship Id="rId12" Type="http://schemas.openxmlformats.org/officeDocument/2006/relationships/slide" Target="slides/slide4.xml"/><Relationship Id="rId56" Type="http://schemas.openxmlformats.org/officeDocument/2006/relationships/font" Target="fonts/Lato-bold.fntdata"/><Relationship Id="rId15" Type="http://schemas.openxmlformats.org/officeDocument/2006/relationships/slide" Target="slides/slide7.xml"/><Relationship Id="rId59" Type="http://schemas.openxmlformats.org/officeDocument/2006/relationships/font" Target="fonts/ArialNarrow-regular.fntdata"/><Relationship Id="rId14" Type="http://schemas.openxmlformats.org/officeDocument/2006/relationships/slide" Target="slides/slide6.xml"/><Relationship Id="rId58" Type="http://schemas.openxmlformats.org/officeDocument/2006/relationships/font" Target="fonts/Lato-boldItalic.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ocialbusinessmodelcanvas.com/"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inkr.sharepoint.com/:p:/s/Prosjektomrdet/EeDdcw0Otw9Cuh01Uyiq3kMBm1V7SSvT9AHIlv72bW6W4w?e=7Wf0dq"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0" name="Shape 1480"/>
        <p:cNvGrpSpPr/>
        <p:nvPr/>
      </p:nvGrpSpPr>
      <p:grpSpPr>
        <a:xfrm>
          <a:off x="0" y="0"/>
          <a:ext cx="0" cy="0"/>
          <a:chOff x="0" y="0"/>
          <a:chExt cx="0" cy="0"/>
        </a:xfrm>
      </p:grpSpPr>
      <p:sp>
        <p:nvSpPr>
          <p:cNvPr id="1481" name="Google Shape;148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2" name="Google Shape;148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3" name="Google Shape;148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93" name="Google Shape;14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2" name="Google Shape;1502;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3" name="Google Shape;1503;p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5" name="Google Shape;151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3" name="Shape 1533"/>
        <p:cNvGrpSpPr/>
        <p:nvPr/>
      </p:nvGrpSpPr>
      <p:grpSpPr>
        <a:xfrm>
          <a:off x="0" y="0"/>
          <a:ext cx="0" cy="0"/>
          <a:chOff x="0" y="0"/>
          <a:chExt cx="0" cy="0"/>
        </a:xfrm>
      </p:grpSpPr>
      <p:sp>
        <p:nvSpPr>
          <p:cNvPr id="1534" name="Google Shape;153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5" name="Google Shape;153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536" name="Google Shape;153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3" name="Shape 1543"/>
        <p:cNvGrpSpPr/>
        <p:nvPr/>
      </p:nvGrpSpPr>
      <p:grpSpPr>
        <a:xfrm>
          <a:off x="0" y="0"/>
          <a:ext cx="0" cy="0"/>
          <a:chOff x="0" y="0"/>
          <a:chExt cx="0" cy="0"/>
        </a:xfrm>
      </p:grpSpPr>
      <p:sp>
        <p:nvSpPr>
          <p:cNvPr id="1544" name="Google Shape;154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5" name="Google Shape;1545;p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sv-SE" sz="1200" u="none" cap="none" strike="noStrike">
                <a:solidFill>
                  <a:schemeClr val="dk1"/>
                </a:solidFill>
                <a:latin typeface="Arial"/>
                <a:ea typeface="Arial"/>
                <a:cs typeface="Arial"/>
                <a:sym typeface="Arial"/>
              </a:rPr>
              <a:t>It is the </a:t>
            </a:r>
            <a:r>
              <a:rPr b="1" i="0" lang="sv-SE" sz="1200" u="none" cap="none" strike="noStrike">
                <a:solidFill>
                  <a:schemeClr val="dk1"/>
                </a:solidFill>
                <a:latin typeface="Arial"/>
                <a:ea typeface="Arial"/>
                <a:cs typeface="Arial"/>
                <a:sym typeface="Arial"/>
              </a:rPr>
              <a:t>complete system</a:t>
            </a:r>
            <a:r>
              <a:rPr b="0" i="0" lang="sv-SE" sz="1200" u="none" cap="none" strike="noStrike">
                <a:solidFill>
                  <a:schemeClr val="dk1"/>
                </a:solidFill>
                <a:latin typeface="Arial"/>
                <a:ea typeface="Arial"/>
                <a:cs typeface="Arial"/>
                <a:sym typeface="Arial"/>
              </a:rPr>
              <a:t> that enables your innovation to create impact, operate sustainably, and do no harm — socially or environmentally — over time</a:t>
            </a:r>
            <a:r>
              <a:rPr lang="sv-SE"/>
              <a:t> </a:t>
            </a:r>
            <a:endParaRPr/>
          </a:p>
        </p:txBody>
      </p:sp>
      <p:sp>
        <p:nvSpPr>
          <p:cNvPr id="1546" name="Google Shape;1546;p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6" name="Shape 1556"/>
        <p:cNvGrpSpPr/>
        <p:nvPr/>
      </p:nvGrpSpPr>
      <p:grpSpPr>
        <a:xfrm>
          <a:off x="0" y="0"/>
          <a:ext cx="0" cy="0"/>
          <a:chOff x="0" y="0"/>
          <a:chExt cx="0" cy="0"/>
        </a:xfrm>
      </p:grpSpPr>
      <p:sp>
        <p:nvSpPr>
          <p:cNvPr id="1557" name="Google Shape;155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8" name="Google Shape;1558;p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sv-SE" sz="1200"/>
              <a:t>Circular Economy (CE) strategies seek to </a:t>
            </a:r>
            <a:r>
              <a:rPr b="1" lang="sv-SE" sz="1200">
                <a:solidFill>
                  <a:srgbClr val="ED0000"/>
                </a:solidFill>
              </a:rPr>
              <a:t>reduce the environmental impact of things we produce and use </a:t>
            </a:r>
            <a:r>
              <a:rPr lang="sv-SE" sz="1200"/>
              <a:t>(minimizing waste and pollution, keeping materials and products in use and helping to regenerate natural systems).</a:t>
            </a:r>
            <a:endParaRPr/>
          </a:p>
          <a:p>
            <a:pPr indent="0" lvl="0" marL="0" rtl="0" algn="l">
              <a:lnSpc>
                <a:spcPct val="100000"/>
              </a:lnSpc>
              <a:spcBef>
                <a:spcPts val="0"/>
              </a:spcBef>
              <a:spcAft>
                <a:spcPts val="0"/>
              </a:spcAft>
              <a:buSzPts val="1400"/>
              <a:buNone/>
            </a:pPr>
            <a:r>
              <a:t/>
            </a:r>
            <a:endParaRPr/>
          </a:p>
        </p:txBody>
      </p:sp>
      <p:sp>
        <p:nvSpPr>
          <p:cNvPr id="1559" name="Google Shape;1559;p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sv-S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4" name="Google Shape;157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The main building blocks of a humanitarian business model: What you need to think about to make your solution work, create impact, and be financially, operationally, socially and environmentally sustainable within a real-world ecosystem and humanitarian realities. </a:t>
            </a:r>
            <a:endParaRPr/>
          </a:p>
          <a:p>
            <a:pPr indent="-228600" lvl="0" marL="457200" marR="0" rtl="0" algn="l">
              <a:lnSpc>
                <a:spcPct val="100000"/>
              </a:lnSpc>
              <a:spcBef>
                <a:spcPts val="0"/>
              </a:spcBef>
              <a:spcAft>
                <a:spcPts val="0"/>
              </a:spcAft>
              <a:buClr>
                <a:srgbClr val="000000"/>
              </a:buClr>
              <a:buSzPts val="1400"/>
              <a:buFont typeface="Arial"/>
              <a:buNone/>
            </a:pPr>
            <a:r>
              <a:rPr lang="sv-SE"/>
              <a:t>The main building blocks of a humanitarian business model: What you need to think about to make your solution work, create impact, and be financially, operationally, socially and environmentally sustainable within a real-world ecosystem and humanitarian realities. </a:t>
            </a:r>
            <a:endParaRPr/>
          </a:p>
          <a:p>
            <a:pPr indent="-228600" lvl="0" marL="457200" marR="0" rtl="0" algn="l">
              <a:lnSpc>
                <a:spcPct val="100000"/>
              </a:lnSpc>
              <a:spcBef>
                <a:spcPts val="0"/>
              </a:spcBef>
              <a:spcAft>
                <a:spcPts val="0"/>
              </a:spcAft>
              <a:buClr>
                <a:srgbClr val="000000"/>
              </a:buClr>
              <a:buSzPts val="1400"/>
              <a:buFont typeface="Arial"/>
              <a:buNone/>
            </a:pPr>
            <a:r>
              <a:rPr lang="sv-SE"/>
              <a:t>What you offer (the solution and activities)</a:t>
            </a:r>
            <a:endParaRPr/>
          </a:p>
          <a:p>
            <a:pPr indent="-228600" lvl="0" marL="457200" marR="0" rtl="0" algn="l">
              <a:lnSpc>
                <a:spcPct val="100000"/>
              </a:lnSpc>
              <a:spcBef>
                <a:spcPts val="0"/>
              </a:spcBef>
              <a:spcAft>
                <a:spcPts val="0"/>
              </a:spcAft>
              <a:buClr>
                <a:srgbClr val="000000"/>
              </a:buClr>
              <a:buSzPts val="1400"/>
              <a:buFont typeface="Arial"/>
              <a:buNone/>
            </a:pPr>
            <a:r>
              <a:rPr lang="sv-SE"/>
              <a:t>How you operate to deliver value (resources, partners, and operations)</a:t>
            </a:r>
            <a:endParaRPr/>
          </a:p>
          <a:p>
            <a:pPr indent="-228600" lvl="0" marL="457200" marR="0" rtl="0" algn="l">
              <a:lnSpc>
                <a:spcPct val="100000"/>
              </a:lnSpc>
              <a:spcBef>
                <a:spcPts val="0"/>
              </a:spcBef>
              <a:spcAft>
                <a:spcPts val="0"/>
              </a:spcAft>
              <a:buClr>
                <a:srgbClr val="000000"/>
              </a:buClr>
              <a:buSzPts val="1400"/>
              <a:buFont typeface="Arial"/>
              <a:buNone/>
            </a:pPr>
            <a:r>
              <a:rPr lang="sv-SE"/>
              <a:t>Who you create value for (users, payers, and affected groups)</a:t>
            </a:r>
            <a:endParaRPr/>
          </a:p>
          <a:p>
            <a:pPr indent="-228600" lvl="0" marL="457200" marR="0" rtl="0" algn="l">
              <a:lnSpc>
                <a:spcPct val="100000"/>
              </a:lnSpc>
              <a:spcBef>
                <a:spcPts val="0"/>
              </a:spcBef>
              <a:spcAft>
                <a:spcPts val="0"/>
              </a:spcAft>
              <a:buClr>
                <a:srgbClr val="000000"/>
              </a:buClr>
              <a:buSzPts val="1400"/>
              <a:buFont typeface="Arial"/>
              <a:buNone/>
            </a:pPr>
            <a:r>
              <a:rPr lang="sv-SE"/>
              <a:t>What impact you create (social and environmental effects)</a:t>
            </a:r>
            <a:endParaRPr/>
          </a:p>
          <a:p>
            <a:pPr indent="-228600" lvl="0" marL="457200" marR="0" rtl="0" algn="l">
              <a:lnSpc>
                <a:spcPct val="100000"/>
              </a:lnSpc>
              <a:spcBef>
                <a:spcPts val="0"/>
              </a:spcBef>
              <a:spcAft>
                <a:spcPts val="0"/>
              </a:spcAft>
              <a:buClr>
                <a:srgbClr val="000000"/>
              </a:buClr>
              <a:buSzPts val="1400"/>
              <a:buFont typeface="Arial"/>
              <a:buNone/>
            </a:pPr>
            <a:r>
              <a:rPr lang="sv-SE"/>
              <a:t>How it is financially sustainable (costs, revenue, and funding)</a:t>
            </a:r>
            <a:endParaRPr/>
          </a:p>
          <a:p>
            <a:pPr indent="-228600" lvl="0" marL="457200" marR="0" rtl="0" algn="l">
              <a:lnSpc>
                <a:spcPct val="100000"/>
              </a:lnSpc>
              <a:spcBef>
                <a:spcPts val="0"/>
              </a:spcBef>
              <a:spcAft>
                <a:spcPts val="0"/>
              </a:spcAft>
              <a:buClr>
                <a:srgbClr val="000000"/>
              </a:buClr>
              <a:buSzPts val="1400"/>
              <a:buFont typeface="Arial"/>
              <a:buNone/>
            </a:pPr>
            <a:r>
              <a:rPr lang="sv-SE"/>
              <a:t>The context you work in (humanitarian setting, policies, competitors, trends)</a:t>
            </a:r>
            <a:endParaRPr/>
          </a:p>
          <a:p>
            <a:pPr indent="-228600" lvl="0" marL="457200" marR="0" rtl="0" algn="l">
              <a:lnSpc>
                <a:spcPct val="100000"/>
              </a:lnSpc>
              <a:spcBef>
                <a:spcPts val="0"/>
              </a:spcBef>
              <a:spcAft>
                <a:spcPts val="0"/>
              </a:spcAft>
              <a:buClr>
                <a:srgbClr val="000000"/>
              </a:buClr>
              <a:buSzPts val="1400"/>
              <a:buFont typeface="Arial"/>
              <a:buNone/>
            </a:pPr>
            <a:r>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575" name="Google Shape;157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1" lang="sv-SE" sz="1200" u="none" cap="none" strike="noStrike">
                <a:solidFill>
                  <a:srgbClr val="212121"/>
                </a:solidFill>
                <a:latin typeface="Arial"/>
                <a:ea typeface="Arial"/>
                <a:cs typeface="Arial"/>
                <a:sym typeface="Arial"/>
              </a:rPr>
              <a:t>Source: </a:t>
            </a:r>
            <a:r>
              <a:rPr i="1" lang="sv-SE" sz="1200"/>
              <a:t>Business Model Canvas for Humanitarian Innovation by Paula Gil Baizan </a:t>
            </a:r>
            <a:r>
              <a:rPr b="0" i="1" lang="sv-SE" sz="1200" u="none" cap="none" strike="noStrike">
                <a:solidFill>
                  <a:srgbClr val="000000"/>
                </a:solidFill>
                <a:latin typeface="Arial"/>
                <a:ea typeface="Arial"/>
                <a:cs typeface="Arial"/>
                <a:sym typeface="Arial"/>
              </a:rPr>
              <a:t>and Tinkr value creation model</a:t>
            </a:r>
            <a:endParaRPr b="0" i="1" sz="1200" u="none" cap="none" strike="noStrike">
              <a:solidFill>
                <a:srgbClr val="21212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584" name="Google Shape;158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9" name="Shape 1599"/>
        <p:cNvGrpSpPr/>
        <p:nvPr/>
      </p:nvGrpSpPr>
      <p:grpSpPr>
        <a:xfrm>
          <a:off x="0" y="0"/>
          <a:ext cx="0" cy="0"/>
          <a:chOff x="0" y="0"/>
          <a:chExt cx="0" cy="0"/>
        </a:xfrm>
      </p:grpSpPr>
      <p:sp>
        <p:nvSpPr>
          <p:cNvPr id="1600" name="Google Shape;160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1" name="Google Shape;160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602" name="Google Shape;160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0" name="Shape 1610"/>
        <p:cNvGrpSpPr/>
        <p:nvPr/>
      </p:nvGrpSpPr>
      <p:grpSpPr>
        <a:xfrm>
          <a:off x="0" y="0"/>
          <a:ext cx="0" cy="0"/>
          <a:chOff x="0" y="0"/>
          <a:chExt cx="0" cy="0"/>
        </a:xfrm>
      </p:grpSpPr>
      <p:sp>
        <p:nvSpPr>
          <p:cNvPr id="1611" name="Google Shape;161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2" name="Google Shape;1612;p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sv-SE" sz="1200" u="none" cap="none" strike="noStrike">
                <a:solidFill>
                  <a:schemeClr val="dk1"/>
                </a:solidFill>
                <a:latin typeface="Arial"/>
                <a:ea typeface="Arial"/>
                <a:cs typeface="Arial"/>
                <a:sym typeface="Arial"/>
              </a:rPr>
              <a:t>Humanitarian business models must:</a:t>
            </a:r>
            <a:endParaRPr/>
          </a:p>
          <a:p>
            <a:pPr indent="-228600" lvl="0" marL="457200" rtl="0" algn="l">
              <a:lnSpc>
                <a:spcPct val="100000"/>
              </a:lnSpc>
              <a:spcBef>
                <a:spcPts val="0"/>
              </a:spcBef>
              <a:spcAft>
                <a:spcPts val="0"/>
              </a:spcAft>
              <a:buSzPts val="1400"/>
              <a:buNone/>
            </a:pPr>
            <a:r>
              <a:rPr b="0" i="0" lang="sv-SE" sz="1200" u="none" cap="none" strike="noStrike">
                <a:solidFill>
                  <a:schemeClr val="dk1"/>
                </a:solidFill>
                <a:latin typeface="Arial"/>
                <a:ea typeface="Arial"/>
                <a:cs typeface="Arial"/>
                <a:sym typeface="Arial"/>
              </a:rPr>
              <a:t>Work as </a:t>
            </a:r>
            <a:r>
              <a:rPr b="1" i="0" lang="sv-SE" sz="1200" u="none" cap="none" strike="noStrike">
                <a:solidFill>
                  <a:schemeClr val="dk1"/>
                </a:solidFill>
                <a:latin typeface="Arial"/>
                <a:ea typeface="Arial"/>
                <a:cs typeface="Arial"/>
                <a:sym typeface="Arial"/>
              </a:rPr>
              <a:t>complete systems</a:t>
            </a:r>
            <a:r>
              <a:rPr b="0" i="0" lang="sv-SE" sz="1200" u="none" cap="none" strike="noStrike">
                <a:solidFill>
                  <a:schemeClr val="dk1"/>
                </a:solidFill>
                <a:latin typeface="Arial"/>
                <a:ea typeface="Arial"/>
                <a:cs typeface="Arial"/>
                <a:sym typeface="Arial"/>
              </a:rPr>
              <a:t> (not isolated projects) </a:t>
            </a: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r>
              <a:rPr b="0" i="0" lang="sv-SE" sz="1200" u="none" cap="none" strike="noStrike">
                <a:solidFill>
                  <a:schemeClr val="dk1"/>
                </a:solidFill>
                <a:latin typeface="Arial"/>
                <a:ea typeface="Arial"/>
                <a:cs typeface="Arial"/>
                <a:sym typeface="Arial"/>
              </a:rPr>
              <a:t>Align </a:t>
            </a:r>
            <a:r>
              <a:rPr b="1" i="0" lang="sv-SE" sz="1200" u="none" cap="none" strike="noStrike">
                <a:solidFill>
                  <a:schemeClr val="dk1"/>
                </a:solidFill>
                <a:latin typeface="Arial"/>
                <a:ea typeface="Arial"/>
                <a:cs typeface="Arial"/>
                <a:sym typeface="Arial"/>
              </a:rPr>
              <a:t>impact, capacity and financial viability</a:t>
            </a:r>
            <a:r>
              <a:rPr b="0" i="0" lang="sv-SE" sz="1200" u="none" cap="none" strike="noStrike">
                <a:solidFill>
                  <a:schemeClr val="dk1"/>
                </a:solidFill>
                <a:latin typeface="Arial"/>
                <a:ea typeface="Arial"/>
                <a:cs typeface="Arial"/>
                <a:sym typeface="Arial"/>
              </a:rPr>
              <a:t> Support </a:t>
            </a:r>
            <a:r>
              <a:rPr b="1" i="0" lang="sv-SE" sz="1200" u="none" cap="none" strike="noStrike">
                <a:solidFill>
                  <a:schemeClr val="dk1"/>
                </a:solidFill>
                <a:latin typeface="Arial"/>
                <a:ea typeface="Arial"/>
                <a:cs typeface="Arial"/>
                <a:sym typeface="Arial"/>
              </a:rPr>
              <a:t>different phases of innovation</a:t>
            </a:r>
            <a:r>
              <a:rPr b="0" i="0" lang="sv-SE" sz="1200" u="none" cap="none" strike="noStrike">
                <a:solidFill>
                  <a:schemeClr val="dk1"/>
                </a:solidFill>
                <a:latin typeface="Arial"/>
                <a:ea typeface="Arial"/>
                <a:cs typeface="Arial"/>
                <a:sym typeface="Arial"/>
              </a:rPr>
              <a:t> (Explore → Develop → Transition to scale → Scale → Implement and operate) </a:t>
            </a:r>
            <a:r>
              <a:rPr b="1" i="0" lang="sv-SE" sz="1200" u="none" cap="none" strike="noStrike">
                <a:solidFill>
                  <a:schemeClr val="dk1"/>
                </a:solidFill>
                <a:latin typeface="Arial"/>
                <a:ea typeface="Arial"/>
                <a:cs typeface="Arial"/>
                <a:sym typeface="Arial"/>
              </a:rPr>
              <a:t>Diversification:</a:t>
            </a:r>
            <a:r>
              <a:rPr b="0" i="0" lang="sv-SE" sz="1200" u="none" cap="none" strike="noStrike">
                <a:solidFill>
                  <a:schemeClr val="dk1"/>
                </a:solidFill>
                <a:latin typeface="Arial"/>
                <a:ea typeface="Arial"/>
                <a:cs typeface="Arial"/>
                <a:sym typeface="Arial"/>
              </a:rPr>
              <a:t> Integrate multiple actors and incentives</a:t>
            </a:r>
            <a:r>
              <a:rPr lang="sv-SE"/>
              <a:t>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613" name="Google Shape;1613;p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8" name="Shape 1618"/>
        <p:cNvGrpSpPr/>
        <p:nvPr/>
      </p:nvGrpSpPr>
      <p:grpSpPr>
        <a:xfrm>
          <a:off x="0" y="0"/>
          <a:ext cx="0" cy="0"/>
          <a:chOff x="0" y="0"/>
          <a:chExt cx="0" cy="0"/>
        </a:xfrm>
      </p:grpSpPr>
      <p:sp>
        <p:nvSpPr>
          <p:cNvPr id="1619" name="Google Shape;161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0" name="Google Shape;1620;p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621" name="Google Shape;1621;p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8" name="Shape 1628"/>
        <p:cNvGrpSpPr/>
        <p:nvPr/>
      </p:nvGrpSpPr>
      <p:grpSpPr>
        <a:xfrm>
          <a:off x="0" y="0"/>
          <a:ext cx="0" cy="0"/>
          <a:chOff x="0" y="0"/>
          <a:chExt cx="0" cy="0"/>
        </a:xfrm>
      </p:grpSpPr>
      <p:sp>
        <p:nvSpPr>
          <p:cNvPr id="1629" name="Google Shape;162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0" name="Google Shape;1630;p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631" name="Google Shape;1631;p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7" name="Google Shape;1647;p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648" name="Google Shape;1648;p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1" name="Shape 1661"/>
        <p:cNvGrpSpPr/>
        <p:nvPr/>
      </p:nvGrpSpPr>
      <p:grpSpPr>
        <a:xfrm>
          <a:off x="0" y="0"/>
          <a:ext cx="0" cy="0"/>
          <a:chOff x="0" y="0"/>
          <a:chExt cx="0" cy="0"/>
        </a:xfrm>
      </p:grpSpPr>
      <p:sp>
        <p:nvSpPr>
          <p:cNvPr id="1662" name="Google Shape;1662;p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3" name="Google Shape;166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p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0" name="Google Shape;167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1" name="Shape 1681"/>
        <p:cNvGrpSpPr/>
        <p:nvPr/>
      </p:nvGrpSpPr>
      <p:grpSpPr>
        <a:xfrm>
          <a:off x="0" y="0"/>
          <a:ext cx="0" cy="0"/>
          <a:chOff x="0" y="0"/>
          <a:chExt cx="0" cy="0"/>
        </a:xfrm>
      </p:grpSpPr>
      <p:sp>
        <p:nvSpPr>
          <p:cNvPr id="1682" name="Google Shape;1682;p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3" name="Google Shape;168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4" name="Google Shape;1704;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5" name="Google Shape;1705;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8" name="Shape 1788"/>
        <p:cNvGrpSpPr/>
        <p:nvPr/>
      </p:nvGrpSpPr>
      <p:grpSpPr>
        <a:xfrm>
          <a:off x="0" y="0"/>
          <a:ext cx="0" cy="0"/>
          <a:chOff x="0" y="0"/>
          <a:chExt cx="0" cy="0"/>
        </a:xfrm>
      </p:grpSpPr>
      <p:sp>
        <p:nvSpPr>
          <p:cNvPr id="1789" name="Google Shape;178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0" name="Google Shape;1790;p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791" name="Google Shape;1791;p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0" name="Shape 1800"/>
        <p:cNvGrpSpPr/>
        <p:nvPr/>
      </p:nvGrpSpPr>
      <p:grpSpPr>
        <a:xfrm>
          <a:off x="0" y="0"/>
          <a:ext cx="0" cy="0"/>
          <a:chOff x="0" y="0"/>
          <a:chExt cx="0" cy="0"/>
        </a:xfrm>
      </p:grpSpPr>
      <p:sp>
        <p:nvSpPr>
          <p:cNvPr id="1801" name="Google Shape;180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2" name="Google Shape;1802;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3" name="Google Shape;1803;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4" name="Shape 1884"/>
        <p:cNvGrpSpPr/>
        <p:nvPr/>
      </p:nvGrpSpPr>
      <p:grpSpPr>
        <a:xfrm>
          <a:off x="0" y="0"/>
          <a:ext cx="0" cy="0"/>
          <a:chOff x="0" y="0"/>
          <a:chExt cx="0" cy="0"/>
        </a:xfrm>
      </p:grpSpPr>
      <p:sp>
        <p:nvSpPr>
          <p:cNvPr id="1885" name="Google Shape;1885;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6" name="Google Shape;1886;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87" name="Google Shape;1887;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2" name="Shape 1982"/>
        <p:cNvGrpSpPr/>
        <p:nvPr/>
      </p:nvGrpSpPr>
      <p:grpSpPr>
        <a:xfrm>
          <a:off x="0" y="0"/>
          <a:ext cx="0" cy="0"/>
          <a:chOff x="0" y="0"/>
          <a:chExt cx="0" cy="0"/>
        </a:xfrm>
      </p:grpSpPr>
      <p:sp>
        <p:nvSpPr>
          <p:cNvPr id="1983" name="Google Shape;198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4" name="Google Shape;1984;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5" name="Google Shape;1985;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0" name="Shape 2080"/>
        <p:cNvGrpSpPr/>
        <p:nvPr/>
      </p:nvGrpSpPr>
      <p:grpSpPr>
        <a:xfrm>
          <a:off x="0" y="0"/>
          <a:ext cx="0" cy="0"/>
          <a:chOff x="0" y="0"/>
          <a:chExt cx="0" cy="0"/>
        </a:xfrm>
      </p:grpSpPr>
      <p:sp>
        <p:nvSpPr>
          <p:cNvPr id="2081" name="Google Shape;2081;p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2" name="Google Shape;208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0" name="Shape 2100"/>
        <p:cNvGrpSpPr/>
        <p:nvPr/>
      </p:nvGrpSpPr>
      <p:grpSpPr>
        <a:xfrm>
          <a:off x="0" y="0"/>
          <a:ext cx="0" cy="0"/>
          <a:chOff x="0" y="0"/>
          <a:chExt cx="0" cy="0"/>
        </a:xfrm>
      </p:grpSpPr>
      <p:sp>
        <p:nvSpPr>
          <p:cNvPr id="2101" name="Google Shape;210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2" name="Google Shape;2102;p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103" name="Google Shape;2103;p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0" name="Shape 2110"/>
        <p:cNvGrpSpPr/>
        <p:nvPr/>
      </p:nvGrpSpPr>
      <p:grpSpPr>
        <a:xfrm>
          <a:off x="0" y="0"/>
          <a:ext cx="0" cy="0"/>
          <a:chOff x="0" y="0"/>
          <a:chExt cx="0" cy="0"/>
        </a:xfrm>
      </p:grpSpPr>
      <p:sp>
        <p:nvSpPr>
          <p:cNvPr id="2111" name="Google Shape;2111;p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2" name="Google Shape;211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0" name="Shape 2130"/>
        <p:cNvGrpSpPr/>
        <p:nvPr/>
      </p:nvGrpSpPr>
      <p:grpSpPr>
        <a:xfrm>
          <a:off x="0" y="0"/>
          <a:ext cx="0" cy="0"/>
          <a:chOff x="0" y="0"/>
          <a:chExt cx="0" cy="0"/>
        </a:xfrm>
      </p:grpSpPr>
      <p:sp>
        <p:nvSpPr>
          <p:cNvPr id="2131" name="Google Shape;2131;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2" name="Google Shape;2132;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33" name="Google Shape;2133;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9" name="Shape 2139"/>
        <p:cNvGrpSpPr/>
        <p:nvPr/>
      </p:nvGrpSpPr>
      <p:grpSpPr>
        <a:xfrm>
          <a:off x="0" y="0"/>
          <a:ext cx="0" cy="0"/>
          <a:chOff x="0" y="0"/>
          <a:chExt cx="0" cy="0"/>
        </a:xfrm>
      </p:grpSpPr>
      <p:sp>
        <p:nvSpPr>
          <p:cNvPr id="2140" name="Google Shape;214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1" name="Google Shape;2141;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2" name="Google Shape;2142;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5" name="Shape 2225"/>
        <p:cNvGrpSpPr/>
        <p:nvPr/>
      </p:nvGrpSpPr>
      <p:grpSpPr>
        <a:xfrm>
          <a:off x="0" y="0"/>
          <a:ext cx="0" cy="0"/>
          <a:chOff x="0" y="0"/>
          <a:chExt cx="0" cy="0"/>
        </a:xfrm>
      </p:grpSpPr>
      <p:sp>
        <p:nvSpPr>
          <p:cNvPr id="2226" name="Google Shape;2226;p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27" name="Google Shape;222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5" name="Shape 2245"/>
        <p:cNvGrpSpPr/>
        <p:nvPr/>
      </p:nvGrpSpPr>
      <p:grpSpPr>
        <a:xfrm>
          <a:off x="0" y="0"/>
          <a:ext cx="0" cy="0"/>
          <a:chOff x="0" y="0"/>
          <a:chExt cx="0" cy="0"/>
        </a:xfrm>
      </p:grpSpPr>
      <p:sp>
        <p:nvSpPr>
          <p:cNvPr id="2246" name="Google Shape;2246;p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7" name="Google Shape;224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2" name="Shape 2262"/>
        <p:cNvGrpSpPr/>
        <p:nvPr/>
      </p:nvGrpSpPr>
      <p:grpSpPr>
        <a:xfrm>
          <a:off x="0" y="0"/>
          <a:ext cx="0" cy="0"/>
          <a:chOff x="0" y="0"/>
          <a:chExt cx="0" cy="0"/>
        </a:xfrm>
      </p:grpSpPr>
      <p:sp>
        <p:nvSpPr>
          <p:cNvPr id="2263" name="Google Shape;2263;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4" name="Google Shape;2264;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5" name="Google Shape;2265;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9" name="Shape 2269"/>
        <p:cNvGrpSpPr/>
        <p:nvPr/>
      </p:nvGrpSpPr>
      <p:grpSpPr>
        <a:xfrm>
          <a:off x="0" y="0"/>
          <a:ext cx="0" cy="0"/>
          <a:chOff x="0" y="0"/>
          <a:chExt cx="0" cy="0"/>
        </a:xfrm>
      </p:grpSpPr>
      <p:sp>
        <p:nvSpPr>
          <p:cNvPr id="2270" name="Google Shape;2270;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1" name="Google Shape;2271;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2" name="Google Shape;2272;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5" name="Shape 2355"/>
        <p:cNvGrpSpPr/>
        <p:nvPr/>
      </p:nvGrpSpPr>
      <p:grpSpPr>
        <a:xfrm>
          <a:off x="0" y="0"/>
          <a:ext cx="0" cy="0"/>
          <a:chOff x="0" y="0"/>
          <a:chExt cx="0" cy="0"/>
        </a:xfrm>
      </p:grpSpPr>
      <p:sp>
        <p:nvSpPr>
          <p:cNvPr id="2356" name="Google Shape;2356;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7" name="Google Shape;2357;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58" name="Google Shape;2358;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1" name="Shape 2441"/>
        <p:cNvGrpSpPr/>
        <p:nvPr/>
      </p:nvGrpSpPr>
      <p:grpSpPr>
        <a:xfrm>
          <a:off x="0" y="0"/>
          <a:ext cx="0" cy="0"/>
          <a:chOff x="0" y="0"/>
          <a:chExt cx="0" cy="0"/>
        </a:xfrm>
      </p:grpSpPr>
      <p:sp>
        <p:nvSpPr>
          <p:cNvPr id="2442" name="Google Shape;2442;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3" name="Google Shape;244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1" name="Shape 2461"/>
        <p:cNvGrpSpPr/>
        <p:nvPr/>
      </p:nvGrpSpPr>
      <p:grpSpPr>
        <a:xfrm>
          <a:off x="0" y="0"/>
          <a:ext cx="0" cy="0"/>
          <a:chOff x="0" y="0"/>
          <a:chExt cx="0" cy="0"/>
        </a:xfrm>
      </p:grpSpPr>
      <p:sp>
        <p:nvSpPr>
          <p:cNvPr id="2462" name="Google Shape;2462;p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63" name="Google Shape;246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0" name="Shape 2480"/>
        <p:cNvGrpSpPr/>
        <p:nvPr/>
      </p:nvGrpSpPr>
      <p:grpSpPr>
        <a:xfrm>
          <a:off x="0" y="0"/>
          <a:ext cx="0" cy="0"/>
          <a:chOff x="0" y="0"/>
          <a:chExt cx="0" cy="0"/>
        </a:xfrm>
      </p:grpSpPr>
      <p:sp>
        <p:nvSpPr>
          <p:cNvPr id="2481" name="Google Shape;248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2" name="Google Shape;2482;p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483" name="Google Shape;2483;p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2" name="Shape 2492"/>
        <p:cNvGrpSpPr/>
        <p:nvPr/>
      </p:nvGrpSpPr>
      <p:grpSpPr>
        <a:xfrm>
          <a:off x="0" y="0"/>
          <a:ext cx="0" cy="0"/>
          <a:chOff x="0" y="0"/>
          <a:chExt cx="0" cy="0"/>
        </a:xfrm>
      </p:grpSpPr>
      <p:sp>
        <p:nvSpPr>
          <p:cNvPr id="2493" name="Google Shape;2493;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4" name="Google Shape;2494;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u="sng">
                <a:solidFill>
                  <a:schemeClr val="hlink"/>
                </a:solidFill>
                <a:hlinkClick r:id="rId2"/>
              </a:rPr>
              <a:t>Social Business Model Canvas by Tandemic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495" name="Google Shape;2495;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1" name="Shape 2501"/>
        <p:cNvGrpSpPr/>
        <p:nvPr/>
      </p:nvGrpSpPr>
      <p:grpSpPr>
        <a:xfrm>
          <a:off x="0" y="0"/>
          <a:ext cx="0" cy="0"/>
          <a:chOff x="0" y="0"/>
          <a:chExt cx="0" cy="0"/>
        </a:xfrm>
      </p:grpSpPr>
      <p:sp>
        <p:nvSpPr>
          <p:cNvPr id="2502" name="Google Shape;2502;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03" name="Google Shape;250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9" name="Shape 2509"/>
        <p:cNvGrpSpPr/>
        <p:nvPr/>
      </p:nvGrpSpPr>
      <p:grpSpPr>
        <a:xfrm>
          <a:off x="0" y="0"/>
          <a:ext cx="0" cy="0"/>
          <a:chOff x="0" y="0"/>
          <a:chExt cx="0" cy="0"/>
        </a:xfrm>
      </p:grpSpPr>
      <p:sp>
        <p:nvSpPr>
          <p:cNvPr id="2510" name="Google Shape;251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11" name="Google Shape;2511;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12" name="Google Shape;2512;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6" name="Shape 2526"/>
        <p:cNvGrpSpPr/>
        <p:nvPr/>
      </p:nvGrpSpPr>
      <p:grpSpPr>
        <a:xfrm>
          <a:off x="0" y="0"/>
          <a:ext cx="0" cy="0"/>
          <a:chOff x="0" y="0"/>
          <a:chExt cx="0" cy="0"/>
        </a:xfrm>
      </p:grpSpPr>
      <p:sp>
        <p:nvSpPr>
          <p:cNvPr id="2527" name="Google Shape;2527;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28" name="Google Shape;2528;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29" name="Google Shape;2529;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9" name="Shape 2539"/>
        <p:cNvGrpSpPr/>
        <p:nvPr/>
      </p:nvGrpSpPr>
      <p:grpSpPr>
        <a:xfrm>
          <a:off x="0" y="0"/>
          <a:ext cx="0" cy="0"/>
          <a:chOff x="0" y="0"/>
          <a:chExt cx="0" cy="0"/>
        </a:xfrm>
      </p:grpSpPr>
      <p:sp>
        <p:nvSpPr>
          <p:cNvPr id="2540" name="Google Shape;254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41" name="Google Shape;2541;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2" name="Google Shape;2542;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5" name="Shape 2565"/>
        <p:cNvGrpSpPr/>
        <p:nvPr/>
      </p:nvGrpSpPr>
      <p:grpSpPr>
        <a:xfrm>
          <a:off x="0" y="0"/>
          <a:ext cx="0" cy="0"/>
          <a:chOff x="0" y="0"/>
          <a:chExt cx="0" cy="0"/>
        </a:xfrm>
      </p:grpSpPr>
      <p:sp>
        <p:nvSpPr>
          <p:cNvPr id="2566" name="Google Shape;2566;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7" name="Google Shape;2567;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6250"/>
              </a:lnSpc>
              <a:spcBef>
                <a:spcPts val="0"/>
              </a:spcBef>
              <a:spcAft>
                <a:spcPts val="0"/>
              </a:spcAft>
              <a:buClr>
                <a:schemeClr val="dk1"/>
              </a:buClr>
              <a:buSzPts val="1200"/>
              <a:buFont typeface="Arial"/>
              <a:buNone/>
            </a:pPr>
            <a:r>
              <a:t/>
            </a:r>
            <a:endParaRPr/>
          </a:p>
        </p:txBody>
      </p:sp>
      <p:sp>
        <p:nvSpPr>
          <p:cNvPr id="2568" name="Google Shape;2568;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sv-SE"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2" name="Shape 2752"/>
        <p:cNvGrpSpPr/>
        <p:nvPr/>
      </p:nvGrpSpPr>
      <p:grpSpPr>
        <a:xfrm>
          <a:off x="0" y="0"/>
          <a:ext cx="0" cy="0"/>
          <a:chOff x="0" y="0"/>
          <a:chExt cx="0" cy="0"/>
        </a:xfrm>
      </p:grpSpPr>
      <p:sp>
        <p:nvSpPr>
          <p:cNvPr id="2753" name="Google Shape;2753;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4" name="Google Shape;2754;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sv-SE"/>
              <a:t>Se på om vi bør inkludere dette: </a:t>
            </a:r>
            <a:r>
              <a:rPr lang="sv-SE" u="sng">
                <a:solidFill>
                  <a:schemeClr val="hlink"/>
                </a:solidFill>
                <a:hlinkClick r:id="rId2"/>
              </a:rPr>
              <a:t>Bærekraftige forretningsmodeller.pptx</a:t>
            </a:r>
            <a:endParaRPr/>
          </a:p>
        </p:txBody>
      </p:sp>
      <p:sp>
        <p:nvSpPr>
          <p:cNvPr id="2755" name="Google Shape;2755;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2" name="Shape 2872"/>
        <p:cNvGrpSpPr/>
        <p:nvPr/>
      </p:nvGrpSpPr>
      <p:grpSpPr>
        <a:xfrm>
          <a:off x="0" y="0"/>
          <a:ext cx="0" cy="0"/>
          <a:chOff x="0" y="0"/>
          <a:chExt cx="0" cy="0"/>
        </a:xfrm>
      </p:grpSpPr>
      <p:sp>
        <p:nvSpPr>
          <p:cNvPr id="2873" name="Google Shape;287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4" name="Google Shape;2874;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5" name="Google Shape;2875;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6" name="Shape 2936"/>
        <p:cNvGrpSpPr/>
        <p:nvPr/>
      </p:nvGrpSpPr>
      <p:grpSpPr>
        <a:xfrm>
          <a:off x="0" y="0"/>
          <a:ext cx="0" cy="0"/>
          <a:chOff x="0" y="0"/>
          <a:chExt cx="0" cy="0"/>
        </a:xfrm>
      </p:grpSpPr>
      <p:sp>
        <p:nvSpPr>
          <p:cNvPr id="2937" name="Google Shape;2937;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938" name="Google Shape;2938;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39" name="Google Shape;2939;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sv-SE"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0" name="Shape 2950"/>
        <p:cNvGrpSpPr/>
        <p:nvPr/>
      </p:nvGrpSpPr>
      <p:grpSpPr>
        <a:xfrm>
          <a:off x="0" y="0"/>
          <a:ext cx="0" cy="0"/>
          <a:chOff x="0" y="0"/>
          <a:chExt cx="0" cy="0"/>
        </a:xfrm>
      </p:grpSpPr>
      <p:sp>
        <p:nvSpPr>
          <p:cNvPr id="2951" name="Google Shape;2951;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952" name="Google Shape;2952;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3" name="Google Shape;2953;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sv-SE"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6" name="Shape 2966"/>
        <p:cNvGrpSpPr/>
        <p:nvPr/>
      </p:nvGrpSpPr>
      <p:grpSpPr>
        <a:xfrm>
          <a:off x="0" y="0"/>
          <a:ext cx="0" cy="0"/>
          <a:chOff x="0" y="0"/>
          <a:chExt cx="0" cy="0"/>
        </a:xfrm>
      </p:grpSpPr>
      <p:sp>
        <p:nvSpPr>
          <p:cNvPr id="2967" name="Google Shape;2967;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968" name="Google Shape;2968;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5.png"/><Relationship Id="rId6" Type="http://schemas.openxmlformats.org/officeDocument/2006/relationships/image" Target="../media/image11.png"/><Relationship Id="rId7"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5.png"/><Relationship Id="rId6" Type="http://schemas.openxmlformats.org/officeDocument/2006/relationships/image" Target="../media/image11.png"/><Relationship Id="rId7" Type="http://schemas.openxmlformats.org/officeDocument/2006/relationships/image" Target="../media/image8.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el, innhold og bilde">
  <p:cSld name="Tittel, innhold og bilde">
    <p:spTree>
      <p:nvGrpSpPr>
        <p:cNvPr id="18" name="Shape 18"/>
        <p:cNvGrpSpPr/>
        <p:nvPr/>
      </p:nvGrpSpPr>
      <p:grpSpPr>
        <a:xfrm>
          <a:off x="0" y="0"/>
          <a:ext cx="0" cy="0"/>
          <a:chOff x="0" y="0"/>
          <a:chExt cx="0" cy="0"/>
        </a:xfrm>
      </p:grpSpPr>
      <p:sp>
        <p:nvSpPr>
          <p:cNvPr id="19" name="Google Shape;19;p48"/>
          <p:cNvSpPr txBox="1"/>
          <p:nvPr>
            <p:ph idx="1" type="body"/>
          </p:nvPr>
        </p:nvSpPr>
        <p:spPr>
          <a:xfrm>
            <a:off x="509588" y="496117"/>
            <a:ext cx="4826020"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48"/>
          <p:cNvSpPr txBox="1"/>
          <p:nvPr>
            <p:ph type="title"/>
          </p:nvPr>
        </p:nvSpPr>
        <p:spPr>
          <a:xfrm>
            <a:off x="509588" y="766764"/>
            <a:ext cx="4826021"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8"/>
          <p:cNvSpPr txBox="1"/>
          <p:nvPr>
            <p:ph idx="2" type="body"/>
          </p:nvPr>
        </p:nvSpPr>
        <p:spPr>
          <a:xfrm>
            <a:off x="509543" y="2020012"/>
            <a:ext cx="4826046" cy="3821988"/>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 name="Google Shape;22;p48"/>
          <p:cNvSpPr/>
          <p:nvPr>
            <p:ph idx="3" type="pic"/>
          </p:nvPr>
        </p:nvSpPr>
        <p:spPr>
          <a:xfrm>
            <a:off x="6096000" y="0"/>
            <a:ext cx="6096000" cy="6858000"/>
          </a:xfrm>
          <a:prstGeom prst="rect">
            <a:avLst/>
          </a:prstGeom>
          <a:solidFill>
            <a:schemeClr val="accent4"/>
          </a:solidFill>
          <a:ln>
            <a:noFill/>
          </a:ln>
        </p:spPr>
      </p:sp>
      <p:sp>
        <p:nvSpPr>
          <p:cNvPr id="23" name="Google Shape;23;p48"/>
          <p:cNvSpPr txBox="1"/>
          <p:nvPr>
            <p:ph idx="4" type="body"/>
          </p:nvPr>
        </p:nvSpPr>
        <p:spPr>
          <a:xfrm>
            <a:off x="8373533" y="6238082"/>
            <a:ext cx="3308880" cy="120674"/>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48"/>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8"/>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8"/>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subhearder mini">
  <p:cSld name="Header and subhearder mini">
    <p:spTree>
      <p:nvGrpSpPr>
        <p:cNvPr id="27" name="Shape 27"/>
        <p:cNvGrpSpPr/>
        <p:nvPr/>
      </p:nvGrpSpPr>
      <p:grpSpPr>
        <a:xfrm>
          <a:off x="0" y="0"/>
          <a:ext cx="0" cy="0"/>
          <a:chOff x="0" y="0"/>
          <a:chExt cx="0" cy="0"/>
        </a:xfrm>
      </p:grpSpPr>
      <p:sp>
        <p:nvSpPr>
          <p:cNvPr id="28" name="Google Shape;28;p52"/>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2"/>
          <p:cNvSpPr txBox="1"/>
          <p:nvPr>
            <p:ph type="title"/>
          </p:nvPr>
        </p:nvSpPr>
        <p:spPr>
          <a:xfrm>
            <a:off x="1100665" y="741153"/>
            <a:ext cx="9990668" cy="1066462"/>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SzPts val="32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2"/>
          <p:cNvSpPr txBox="1"/>
          <p:nvPr>
            <p:ph idx="1" type="body"/>
          </p:nvPr>
        </p:nvSpPr>
        <p:spPr>
          <a:xfrm>
            <a:off x="1100665" y="1891145"/>
            <a:ext cx="9991198" cy="1299393"/>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228600" lvl="1" marL="914400" algn="l">
              <a:lnSpc>
                <a:spcPct val="112000"/>
              </a:lnSpc>
              <a:spcBef>
                <a:spcPts val="500"/>
              </a:spcBef>
              <a:spcAft>
                <a:spcPts val="0"/>
              </a:spcAft>
              <a:buSzPts val="1500"/>
              <a:buNone/>
              <a:defRPr/>
            </a:lvl2pPr>
            <a:lvl3pPr indent="-228600" lvl="2" marL="1371600" algn="l">
              <a:lnSpc>
                <a:spcPct val="112000"/>
              </a:lnSpc>
              <a:spcBef>
                <a:spcPts val="500"/>
              </a:spcBef>
              <a:spcAft>
                <a:spcPts val="0"/>
              </a:spcAft>
              <a:buSzPts val="1500"/>
              <a:buNone/>
              <a:defRPr/>
            </a:lvl3pPr>
            <a:lvl4pPr indent="-228600" lvl="3" marL="1828800" algn="l">
              <a:lnSpc>
                <a:spcPct val="112000"/>
              </a:lnSpc>
              <a:spcBef>
                <a:spcPts val="500"/>
              </a:spcBef>
              <a:spcAft>
                <a:spcPts val="0"/>
              </a:spcAft>
              <a:buSzPts val="1500"/>
              <a:buNone/>
              <a:defRPr/>
            </a:lvl4pPr>
            <a:lvl5pPr indent="-228600" lvl="4" marL="2286000" algn="l">
              <a:lnSpc>
                <a:spcPct val="112000"/>
              </a:lnSpc>
              <a:spcBef>
                <a:spcPts val="500"/>
              </a:spcBef>
              <a:spcAft>
                <a:spcPts val="0"/>
              </a:spcAft>
              <a:buSzPts val="1500"/>
              <a:buNone/>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ldekkende bilde" showMasterSp="0">
  <p:cSld name="Heldekkende bilde">
    <p:spTree>
      <p:nvGrpSpPr>
        <p:cNvPr id="31" name="Shape 31"/>
        <p:cNvGrpSpPr/>
        <p:nvPr/>
      </p:nvGrpSpPr>
      <p:grpSpPr>
        <a:xfrm>
          <a:off x="0" y="0"/>
          <a:ext cx="0" cy="0"/>
          <a:chOff x="0" y="0"/>
          <a:chExt cx="0" cy="0"/>
        </a:xfrm>
      </p:grpSpPr>
      <p:sp>
        <p:nvSpPr>
          <p:cNvPr id="32" name="Google Shape;32;p53"/>
          <p:cNvSpPr/>
          <p:nvPr>
            <p:ph idx="2" type="pic"/>
          </p:nvPr>
        </p:nvSpPr>
        <p:spPr>
          <a:xfrm>
            <a:off x="0" y="0"/>
            <a:ext cx="12192000" cy="6858000"/>
          </a:xfrm>
          <a:prstGeom prst="rect">
            <a:avLst/>
          </a:prstGeom>
          <a:solidFill>
            <a:srgbClr val="BFBFBF"/>
          </a:solidFill>
          <a:ln>
            <a:noFill/>
          </a:ln>
        </p:spPr>
      </p:sp>
      <p:sp>
        <p:nvSpPr>
          <p:cNvPr id="33" name="Google Shape;33;p53"/>
          <p:cNvSpPr txBox="1"/>
          <p:nvPr>
            <p:ph idx="1" type="body"/>
          </p:nvPr>
        </p:nvSpPr>
        <p:spPr>
          <a:xfrm>
            <a:off x="9735543" y="6121483"/>
            <a:ext cx="1945282" cy="230105"/>
          </a:xfrm>
          <a:prstGeom prst="rect">
            <a:avLst/>
          </a:prstGeom>
          <a:noFill/>
          <a:ln>
            <a:noFill/>
          </a:ln>
        </p:spPr>
        <p:txBody>
          <a:bodyPr anchorCtr="0" anchor="b" bIns="0" lIns="0" spcFirstLastPara="1" rIns="0" wrap="square" tIns="0">
            <a:noAutofit/>
          </a:bodyPr>
          <a:lstStyle>
            <a:lvl1pPr indent="-228600" lvl="0" marL="457200" algn="r">
              <a:lnSpc>
                <a:spcPct val="112000"/>
              </a:lnSpc>
              <a:spcBef>
                <a:spcPts val="1900"/>
              </a:spcBef>
              <a:spcAft>
                <a:spcPts val="0"/>
              </a:spcAft>
              <a:buSzPts val="1500"/>
              <a:buNone/>
              <a:defRPr sz="800">
                <a:solidFill>
                  <a:schemeClr val="lt1"/>
                </a:solidFill>
              </a:defRPr>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34" name="Google Shape;34;p53"/>
          <p:cNvSpPr txBox="1"/>
          <p:nvPr>
            <p:ph idx="3" type="body"/>
          </p:nvPr>
        </p:nvSpPr>
        <p:spPr>
          <a:xfrm>
            <a:off x="511428" y="6092825"/>
            <a:ext cx="777677" cy="2844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35" name="Google Shape;35;p53"/>
          <p:cNvSpPr txBox="1"/>
          <p:nvPr>
            <p:ph type="ctrTitle"/>
          </p:nvPr>
        </p:nvSpPr>
        <p:spPr>
          <a:xfrm>
            <a:off x="1460499" y="2033588"/>
            <a:ext cx="9261475" cy="2530475"/>
          </a:xfrm>
          <a:prstGeom prst="rect">
            <a:avLst/>
          </a:prstGeom>
          <a:noFill/>
          <a:ln>
            <a:noFill/>
          </a:ln>
        </p:spPr>
        <p:txBody>
          <a:bodyPr anchorCtr="0" anchor="ctr" bIns="0" lIns="0" spcFirstLastPara="1" rIns="0" wrap="square" tIns="0">
            <a:noAutofit/>
          </a:bodyPr>
          <a:lstStyle>
            <a:lvl1pPr lvl="0" algn="ctr">
              <a:lnSpc>
                <a:spcPct val="101000"/>
              </a:lnSpc>
              <a:spcBef>
                <a:spcPts val="0"/>
              </a:spcBef>
              <a:spcAft>
                <a:spcPts val="0"/>
              </a:spcAft>
              <a:buSzPts val="3200"/>
              <a:buNone/>
              <a:defRPr b="1" i="0" sz="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jeneste">
  <p:cSld name="Tjeneste">
    <p:spTree>
      <p:nvGrpSpPr>
        <p:cNvPr id="36" name="Shape 36"/>
        <p:cNvGrpSpPr/>
        <p:nvPr/>
      </p:nvGrpSpPr>
      <p:grpSpPr>
        <a:xfrm>
          <a:off x="0" y="0"/>
          <a:ext cx="0" cy="0"/>
          <a:chOff x="0" y="0"/>
          <a:chExt cx="0" cy="0"/>
        </a:xfrm>
      </p:grpSpPr>
      <p:sp>
        <p:nvSpPr>
          <p:cNvPr id="37" name="Google Shape;37;p54"/>
          <p:cNvSpPr/>
          <p:nvPr>
            <p:ph idx="2" type="pic"/>
          </p:nvPr>
        </p:nvSpPr>
        <p:spPr>
          <a:xfrm>
            <a:off x="6221413" y="0"/>
            <a:ext cx="5970587" cy="6858000"/>
          </a:xfrm>
          <a:prstGeom prst="rect">
            <a:avLst/>
          </a:prstGeom>
          <a:solidFill>
            <a:srgbClr val="BFBFBF"/>
          </a:solidFill>
          <a:ln>
            <a:noFill/>
          </a:ln>
        </p:spPr>
      </p:sp>
      <p:sp>
        <p:nvSpPr>
          <p:cNvPr id="38" name="Google Shape;38;p54"/>
          <p:cNvSpPr txBox="1"/>
          <p:nvPr>
            <p:ph idx="1" type="body"/>
          </p:nvPr>
        </p:nvSpPr>
        <p:spPr>
          <a:xfrm>
            <a:off x="511175" y="2028825"/>
            <a:ext cx="4500563" cy="3641995"/>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39" name="Google Shape;39;p54"/>
          <p:cNvSpPr txBox="1"/>
          <p:nvPr>
            <p:ph idx="3" type="body"/>
          </p:nvPr>
        </p:nvSpPr>
        <p:spPr>
          <a:xfrm>
            <a:off x="9735543" y="6121483"/>
            <a:ext cx="1945282" cy="230105"/>
          </a:xfrm>
          <a:prstGeom prst="rect">
            <a:avLst/>
          </a:prstGeom>
          <a:noFill/>
          <a:ln>
            <a:noFill/>
          </a:ln>
        </p:spPr>
        <p:txBody>
          <a:bodyPr anchorCtr="0" anchor="b" bIns="0" lIns="0" spcFirstLastPara="1" rIns="0" wrap="square" tIns="0">
            <a:noAutofit/>
          </a:bodyPr>
          <a:lstStyle>
            <a:lvl1pPr indent="-228600" lvl="0" marL="457200" algn="r">
              <a:lnSpc>
                <a:spcPct val="112000"/>
              </a:lnSpc>
              <a:spcBef>
                <a:spcPts val="1900"/>
              </a:spcBef>
              <a:spcAft>
                <a:spcPts val="0"/>
              </a:spcAft>
              <a:buSzPts val="1500"/>
              <a:buNone/>
              <a:defRPr sz="800">
                <a:solidFill>
                  <a:schemeClr val="lt1"/>
                </a:solidFill>
              </a:defRPr>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0" name="Google Shape;40;p54"/>
          <p:cNvSpPr/>
          <p:nvPr>
            <p:ph idx="4" type="body"/>
          </p:nvPr>
        </p:nvSpPr>
        <p:spPr>
          <a:xfrm>
            <a:off x="6573801" y="6048993"/>
            <a:ext cx="721440" cy="302595"/>
          </a:xfrm>
          <a:prstGeom prst="roundRect">
            <a:avLst>
              <a:gd fmla="val 50000" name="adj"/>
            </a:avLst>
          </a:prstGeom>
          <a:solidFill>
            <a:schemeClr val="dk2"/>
          </a:solidFill>
          <a:ln>
            <a:noFill/>
          </a:ln>
        </p:spPr>
        <p:txBody>
          <a:bodyPr anchorCtr="0" anchor="ctr" bIns="46800" lIns="90000" spcFirstLastPara="1" rIns="90000" wrap="square" tIns="46800">
            <a:noAutofit/>
          </a:bodyPr>
          <a:lstStyle>
            <a:lvl1pPr indent="-228600" lvl="0" marL="457200" algn="l">
              <a:lnSpc>
                <a:spcPct val="112000"/>
              </a:lnSpc>
              <a:spcBef>
                <a:spcPts val="1900"/>
              </a:spcBef>
              <a:spcAft>
                <a:spcPts val="0"/>
              </a:spcAft>
              <a:buSzPts val="1500"/>
              <a:buNone/>
              <a:defRPr sz="800"/>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41" name="Shape 41"/>
        <p:cNvGrpSpPr/>
        <p:nvPr/>
      </p:nvGrpSpPr>
      <p:grpSpPr>
        <a:xfrm>
          <a:off x="0" y="0"/>
          <a:ext cx="0" cy="0"/>
          <a:chOff x="0" y="0"/>
          <a:chExt cx="0" cy="0"/>
        </a:xfrm>
      </p:grpSpPr>
      <p:sp>
        <p:nvSpPr>
          <p:cNvPr id="42" name="Google Shape;42;p55"/>
          <p:cNvSpPr txBox="1"/>
          <p:nvPr>
            <p:ph type="title"/>
          </p:nvPr>
        </p:nvSpPr>
        <p:spPr>
          <a:xfrm>
            <a:off x="509588" y="509400"/>
            <a:ext cx="6094411"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55"/>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55"/>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55"/>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46" name="Google Shape;46;p55"/>
          <p:cNvSpPr/>
          <p:nvPr>
            <p:ph idx="2" type="pic"/>
          </p:nvPr>
        </p:nvSpPr>
        <p:spPr>
          <a:xfrm>
            <a:off x="7108031" y="0"/>
            <a:ext cx="5081587" cy="6858000"/>
          </a:xfrm>
          <a:prstGeom prst="rect">
            <a:avLst/>
          </a:prstGeom>
          <a:solidFill>
            <a:schemeClr val="accent4"/>
          </a:solidFill>
          <a:ln>
            <a:noFill/>
          </a:ln>
        </p:spPr>
      </p:sp>
      <p:sp>
        <p:nvSpPr>
          <p:cNvPr id="47" name="Google Shape;47;p55"/>
          <p:cNvSpPr txBox="1"/>
          <p:nvPr>
            <p:ph idx="1" type="body"/>
          </p:nvPr>
        </p:nvSpPr>
        <p:spPr>
          <a:xfrm>
            <a:off x="8373533" y="6238082"/>
            <a:ext cx="3308880" cy="120674"/>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55"/>
          <p:cNvSpPr txBox="1"/>
          <p:nvPr>
            <p:ph idx="3" type="body"/>
          </p:nvPr>
        </p:nvSpPr>
        <p:spPr>
          <a:xfrm>
            <a:off x="1016530" y="2051580"/>
            <a:ext cx="5589587" cy="3811587"/>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400"/>
              </a:spcBef>
              <a:spcAft>
                <a:spcPts val="0"/>
              </a:spcAft>
              <a:buClr>
                <a:schemeClr val="dk1"/>
              </a:buClr>
              <a:buSzPts val="1800"/>
              <a:buNone/>
              <a:defRPr sz="1800">
                <a:latin typeface="Arial"/>
                <a:ea typeface="Arial"/>
                <a:cs typeface="Arial"/>
                <a:sym typeface="Arial"/>
              </a:defRPr>
            </a:lvl1pPr>
            <a:lvl2pPr indent="-228600" lvl="1" marL="914400" algn="l">
              <a:lnSpc>
                <a:spcPct val="112000"/>
              </a:lnSpc>
              <a:spcBef>
                <a:spcPts val="500"/>
              </a:spcBef>
              <a:spcAft>
                <a:spcPts val="0"/>
              </a:spcAft>
              <a:buClr>
                <a:schemeClr val="dk1"/>
              </a:buClr>
              <a:buSzPts val="1800"/>
              <a:buNone/>
              <a:defRPr sz="1800">
                <a:latin typeface="Arial"/>
                <a:ea typeface="Arial"/>
                <a:cs typeface="Arial"/>
                <a:sym typeface="Arial"/>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55"/>
          <p:cNvSpPr txBox="1"/>
          <p:nvPr>
            <p:ph idx="4" type="body"/>
          </p:nvPr>
        </p:nvSpPr>
        <p:spPr>
          <a:xfrm>
            <a:off x="506413" y="2051580"/>
            <a:ext cx="510073" cy="3811587"/>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400"/>
              </a:spcBef>
              <a:spcAft>
                <a:spcPts val="0"/>
              </a:spcAft>
              <a:buClr>
                <a:schemeClr val="accent1"/>
              </a:buClr>
              <a:buSzPts val="1800"/>
              <a:buNone/>
              <a:defRPr sz="1800">
                <a:solidFill>
                  <a:schemeClr val="accent1"/>
                </a:solidFill>
                <a:latin typeface="Arial"/>
                <a:ea typeface="Arial"/>
                <a:cs typeface="Arial"/>
                <a:sym typeface="Arial"/>
              </a:defRPr>
            </a:lvl1pPr>
            <a:lvl2pPr indent="-228600" lvl="1" marL="914400" algn="l">
              <a:lnSpc>
                <a:spcPct val="112000"/>
              </a:lnSpc>
              <a:spcBef>
                <a:spcPts val="500"/>
              </a:spcBef>
              <a:spcAft>
                <a:spcPts val="0"/>
              </a:spcAft>
              <a:buClr>
                <a:schemeClr val="dk1"/>
              </a:buClr>
              <a:buSzPts val="1800"/>
              <a:buNone/>
              <a:defRPr sz="1800">
                <a:latin typeface="Arial"/>
                <a:ea typeface="Arial"/>
                <a:cs typeface="Arial"/>
                <a:sym typeface="Arial"/>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p:cSld name="Text Left">
    <p:spTree>
      <p:nvGrpSpPr>
        <p:cNvPr id="50" name="Shape 50"/>
        <p:cNvGrpSpPr/>
        <p:nvPr/>
      </p:nvGrpSpPr>
      <p:grpSpPr>
        <a:xfrm>
          <a:off x="0" y="0"/>
          <a:ext cx="0" cy="0"/>
          <a:chOff x="0" y="0"/>
          <a:chExt cx="0" cy="0"/>
        </a:xfrm>
      </p:grpSpPr>
      <p:sp>
        <p:nvSpPr>
          <p:cNvPr id="51" name="Google Shape;51;p56"/>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56"/>
          <p:cNvSpPr txBox="1"/>
          <p:nvPr>
            <p:ph idx="1" type="body"/>
          </p:nvPr>
        </p:nvSpPr>
        <p:spPr>
          <a:xfrm>
            <a:off x="1114112" y="2124076"/>
            <a:ext cx="4907680" cy="398089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228600" lvl="1" marL="914400" algn="l">
              <a:lnSpc>
                <a:spcPct val="112000"/>
              </a:lnSpc>
              <a:spcBef>
                <a:spcPts val="500"/>
              </a:spcBef>
              <a:spcAft>
                <a:spcPts val="0"/>
              </a:spcAft>
              <a:buSzPts val="1500"/>
              <a:buNone/>
              <a:defRPr/>
            </a:lvl2pPr>
            <a:lvl3pPr indent="-228600" lvl="2" marL="1371600" algn="l">
              <a:lnSpc>
                <a:spcPct val="112000"/>
              </a:lnSpc>
              <a:spcBef>
                <a:spcPts val="500"/>
              </a:spcBef>
              <a:spcAft>
                <a:spcPts val="0"/>
              </a:spcAft>
              <a:buSzPts val="1500"/>
              <a:buNone/>
              <a:defRPr/>
            </a:lvl3pPr>
            <a:lvl4pPr indent="-228600" lvl="3" marL="1828800" algn="l">
              <a:lnSpc>
                <a:spcPct val="112000"/>
              </a:lnSpc>
              <a:spcBef>
                <a:spcPts val="500"/>
              </a:spcBef>
              <a:spcAft>
                <a:spcPts val="0"/>
              </a:spcAft>
              <a:buSzPts val="1500"/>
              <a:buNone/>
              <a:defRPr/>
            </a:lvl4pPr>
            <a:lvl5pPr indent="-228600" lvl="4" marL="2286000" algn="l">
              <a:lnSpc>
                <a:spcPct val="112000"/>
              </a:lnSpc>
              <a:spcBef>
                <a:spcPts val="500"/>
              </a:spcBef>
              <a:spcAft>
                <a:spcPts val="0"/>
              </a:spcAft>
              <a:buSzPts val="1500"/>
              <a:buNone/>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53" name="Google Shape;53;p56"/>
          <p:cNvSpPr txBox="1"/>
          <p:nvPr>
            <p:ph type="title"/>
          </p:nvPr>
        </p:nvSpPr>
        <p:spPr>
          <a:xfrm>
            <a:off x="1100665" y="741152"/>
            <a:ext cx="4907680" cy="1274683"/>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SzPts val="32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p:cSld name="Header only">
    <p:spTree>
      <p:nvGrpSpPr>
        <p:cNvPr id="54" name="Shape 54"/>
        <p:cNvGrpSpPr/>
        <p:nvPr/>
      </p:nvGrpSpPr>
      <p:grpSpPr>
        <a:xfrm>
          <a:off x="0" y="0"/>
          <a:ext cx="0" cy="0"/>
          <a:chOff x="0" y="0"/>
          <a:chExt cx="0" cy="0"/>
        </a:xfrm>
      </p:grpSpPr>
      <p:sp>
        <p:nvSpPr>
          <p:cNvPr id="55" name="Google Shape;55;p58"/>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58"/>
          <p:cNvSpPr txBox="1"/>
          <p:nvPr>
            <p:ph type="title"/>
          </p:nvPr>
        </p:nvSpPr>
        <p:spPr>
          <a:xfrm>
            <a:off x="509588" y="766764"/>
            <a:ext cx="8885237"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SzPts val="32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t">
  <p:cSld name="Tomt">
    <p:spTree>
      <p:nvGrpSpPr>
        <p:cNvPr id="57" name="Shape 57"/>
        <p:cNvGrpSpPr/>
        <p:nvPr/>
      </p:nvGrpSpPr>
      <p:grpSpPr>
        <a:xfrm>
          <a:off x="0" y="0"/>
          <a:ext cx="0" cy="0"/>
          <a:chOff x="0" y="0"/>
          <a:chExt cx="0" cy="0"/>
        </a:xfrm>
      </p:grpSpPr>
      <p:sp>
        <p:nvSpPr>
          <p:cNvPr id="58" name="Google Shape;58;p59"/>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59"/>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9"/>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61" name="Google Shape;61;p59"/>
          <p:cNvSpPr txBox="1"/>
          <p:nvPr>
            <p:ph type="title"/>
          </p:nvPr>
        </p:nvSpPr>
        <p:spPr>
          <a:xfrm>
            <a:off x="509588" y="-507429"/>
            <a:ext cx="10515600" cy="462434"/>
          </a:xfrm>
          <a:prstGeom prst="rect">
            <a:avLst/>
          </a:prstGeom>
          <a:noFill/>
          <a:ln>
            <a:noFill/>
          </a:ln>
        </p:spPr>
        <p:txBody>
          <a:bodyPr anchorCtr="0" anchor="b" bIns="0" lIns="0" spcFirstLastPara="1" rIns="0" wrap="square" tIns="0">
            <a:normAutofit/>
          </a:bodyPr>
          <a:lstStyle>
            <a:lvl1pPr lvl="0" algn="l">
              <a:lnSpc>
                <a:spcPct val="99000"/>
              </a:lnSpc>
              <a:spcBef>
                <a:spcPts val="0"/>
              </a:spcBef>
              <a:spcAft>
                <a:spcPts val="0"/>
              </a:spcAft>
              <a:buClr>
                <a:schemeClr val="dk1"/>
              </a:buClr>
              <a:buSzPts val="2600"/>
              <a:buFont typeface="Arial"/>
              <a:buNone/>
              <a:defRPr sz="2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t 1" showMasterSp="0">
  <p:cSld name="Tomt_1">
    <p:spTree>
      <p:nvGrpSpPr>
        <p:cNvPr id="62" name="Shape 62"/>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63" name="Shape 63"/>
        <p:cNvGrpSpPr/>
        <p:nvPr/>
      </p:nvGrpSpPr>
      <p:grpSpPr>
        <a:xfrm>
          <a:off x="0" y="0"/>
          <a:ext cx="0" cy="0"/>
          <a:chOff x="0" y="0"/>
          <a:chExt cx="0" cy="0"/>
        </a:xfrm>
      </p:grpSpPr>
      <p:sp>
        <p:nvSpPr>
          <p:cNvPr id="64" name="Google Shape;64;p65"/>
          <p:cNvSpPr txBox="1"/>
          <p:nvPr>
            <p:ph type="title"/>
          </p:nvPr>
        </p:nvSpPr>
        <p:spPr>
          <a:xfrm>
            <a:off x="406400" y="201169"/>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65" name="Google Shape;65;p65"/>
          <p:cNvSpPr txBox="1"/>
          <p:nvPr>
            <p:ph idx="1" type="body"/>
          </p:nvPr>
        </p:nvSpPr>
        <p:spPr>
          <a:xfrm>
            <a:off x="469900" y="1266824"/>
            <a:ext cx="11313900" cy="5266800"/>
          </a:xfrm>
          <a:prstGeom prst="rect">
            <a:avLst/>
          </a:prstGeom>
          <a:noFill/>
          <a:ln>
            <a:noFill/>
          </a:ln>
        </p:spPr>
        <p:txBody>
          <a:bodyPr anchorCtr="0" anchor="t" bIns="58900" lIns="117825" spcFirstLastPara="1" rIns="117825" wrap="square" tIns="58900">
            <a:noAutofit/>
          </a:bodyPr>
          <a:lstStyle>
            <a:lvl1pPr indent="-374650" lvl="0" marL="457200" algn="l">
              <a:lnSpc>
                <a:spcPct val="100000"/>
              </a:lnSpc>
              <a:spcBef>
                <a:spcPts val="1500"/>
              </a:spcBef>
              <a:spcAft>
                <a:spcPts val="0"/>
              </a:spcAft>
              <a:buSzPts val="2300"/>
              <a:buChar char="•"/>
              <a:defRPr/>
            </a:lvl1pPr>
            <a:lvl2pPr indent="-361950" lvl="1" marL="914400" algn="l">
              <a:lnSpc>
                <a:spcPct val="100000"/>
              </a:lnSpc>
              <a:spcBef>
                <a:spcPts val="800"/>
              </a:spcBef>
              <a:spcAft>
                <a:spcPts val="0"/>
              </a:spcAft>
              <a:buSzPts val="2100"/>
              <a:buChar char="–"/>
              <a:defRPr/>
            </a:lvl2pPr>
            <a:lvl3pPr indent="-355600" lvl="2" marL="1371600" algn="l">
              <a:lnSpc>
                <a:spcPct val="100000"/>
              </a:lnSpc>
              <a:spcBef>
                <a:spcPts val="800"/>
              </a:spcBef>
              <a:spcAft>
                <a:spcPts val="0"/>
              </a:spcAft>
              <a:buSzPts val="2000"/>
              <a:buChar char="▪"/>
              <a:defRPr/>
            </a:lvl3pPr>
            <a:lvl4pPr indent="-374650" lvl="3" marL="1828800" algn="l">
              <a:lnSpc>
                <a:spcPct val="100000"/>
              </a:lnSpc>
              <a:spcBef>
                <a:spcPts val="500"/>
              </a:spcBef>
              <a:spcAft>
                <a:spcPts val="0"/>
              </a:spcAft>
              <a:buClr>
                <a:schemeClr val="lt1"/>
              </a:buClr>
              <a:buSzPts val="2300"/>
              <a:buChar char="•"/>
              <a:defRPr/>
            </a:lvl4pPr>
            <a:lvl5pPr indent="-374650" lvl="4" marL="2286000" algn="l">
              <a:lnSpc>
                <a:spcPct val="100000"/>
              </a:lnSpc>
              <a:spcBef>
                <a:spcPts val="500"/>
              </a:spcBef>
              <a:spcAft>
                <a:spcPts val="0"/>
              </a:spcAft>
              <a:buClr>
                <a:schemeClr val="lt1"/>
              </a:buClr>
              <a:buSzPts val="2300"/>
              <a:buChar char="•"/>
              <a:defRPr/>
            </a:lvl5pPr>
            <a:lvl6pPr indent="-374650" lvl="5" marL="2743200" algn="l">
              <a:lnSpc>
                <a:spcPct val="100000"/>
              </a:lnSpc>
              <a:spcBef>
                <a:spcPts val="500"/>
              </a:spcBef>
              <a:spcAft>
                <a:spcPts val="0"/>
              </a:spcAft>
              <a:buClr>
                <a:schemeClr val="lt2"/>
              </a:buClr>
              <a:buSzPts val="2300"/>
              <a:buChar char="»"/>
              <a:defRPr/>
            </a:lvl6pPr>
            <a:lvl7pPr indent="-374650" lvl="6" marL="3200400" algn="l">
              <a:lnSpc>
                <a:spcPct val="100000"/>
              </a:lnSpc>
              <a:spcBef>
                <a:spcPts val="500"/>
              </a:spcBef>
              <a:spcAft>
                <a:spcPts val="0"/>
              </a:spcAft>
              <a:buClr>
                <a:schemeClr val="lt2"/>
              </a:buClr>
              <a:buSzPts val="2300"/>
              <a:buChar char="»"/>
              <a:defRPr/>
            </a:lvl7pPr>
            <a:lvl8pPr indent="-374650" lvl="7" marL="3657600" algn="l">
              <a:lnSpc>
                <a:spcPct val="100000"/>
              </a:lnSpc>
              <a:spcBef>
                <a:spcPts val="500"/>
              </a:spcBef>
              <a:spcAft>
                <a:spcPts val="0"/>
              </a:spcAft>
              <a:buClr>
                <a:schemeClr val="lt2"/>
              </a:buClr>
              <a:buSzPts val="2300"/>
              <a:buChar char="»"/>
              <a:defRPr/>
            </a:lvl8pPr>
            <a:lvl9pPr indent="-374650" lvl="8" marL="4114800" algn="l">
              <a:lnSpc>
                <a:spcPct val="100000"/>
              </a:lnSpc>
              <a:spcBef>
                <a:spcPts val="500"/>
              </a:spcBef>
              <a:spcAft>
                <a:spcPts val="0"/>
              </a:spcAft>
              <a:buClr>
                <a:schemeClr val="lt2"/>
              </a:buClr>
              <a:buSzPts val="23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ten illustrasjon">
  <p:cSld name="Liten illustrasjon">
    <p:spTree>
      <p:nvGrpSpPr>
        <p:cNvPr id="66" name="Shape 66"/>
        <p:cNvGrpSpPr/>
        <p:nvPr/>
      </p:nvGrpSpPr>
      <p:grpSpPr>
        <a:xfrm>
          <a:off x="0" y="0"/>
          <a:ext cx="0" cy="0"/>
          <a:chOff x="0" y="0"/>
          <a:chExt cx="0" cy="0"/>
        </a:xfrm>
      </p:grpSpPr>
      <p:sp>
        <p:nvSpPr>
          <p:cNvPr id="67" name="Google Shape;67;p68"/>
          <p:cNvSpPr txBox="1"/>
          <p:nvPr>
            <p:ph idx="1" type="body"/>
          </p:nvPr>
        </p:nvSpPr>
        <p:spPr>
          <a:xfrm>
            <a:off x="509588" y="496117"/>
            <a:ext cx="609441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68"/>
          <p:cNvSpPr txBox="1"/>
          <p:nvPr>
            <p:ph type="title"/>
          </p:nvPr>
        </p:nvSpPr>
        <p:spPr>
          <a:xfrm>
            <a:off x="509588" y="766764"/>
            <a:ext cx="6094425"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68"/>
          <p:cNvSpPr txBox="1"/>
          <p:nvPr>
            <p:ph idx="2" type="body"/>
          </p:nvPr>
        </p:nvSpPr>
        <p:spPr>
          <a:xfrm>
            <a:off x="509542" y="2020012"/>
            <a:ext cx="6094457" cy="3821988"/>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68"/>
          <p:cNvSpPr/>
          <p:nvPr>
            <p:ph idx="3" type="pic"/>
          </p:nvPr>
        </p:nvSpPr>
        <p:spPr>
          <a:xfrm>
            <a:off x="7110413" y="1779588"/>
            <a:ext cx="5081587" cy="5083200"/>
          </a:xfrm>
          <a:prstGeom prst="rect">
            <a:avLst/>
          </a:prstGeom>
          <a:noFill/>
          <a:ln>
            <a:noFill/>
          </a:ln>
        </p:spPr>
      </p:sp>
      <p:sp>
        <p:nvSpPr>
          <p:cNvPr id="71" name="Google Shape;71;p68"/>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68"/>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68"/>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Intro 4">
  <p:cSld name="2_Intro 4">
    <p:spTree>
      <p:nvGrpSpPr>
        <p:cNvPr id="74" name="Shape 74"/>
        <p:cNvGrpSpPr/>
        <p:nvPr/>
      </p:nvGrpSpPr>
      <p:grpSpPr>
        <a:xfrm>
          <a:off x="0" y="0"/>
          <a:ext cx="0" cy="0"/>
          <a:chOff x="0" y="0"/>
          <a:chExt cx="0" cy="0"/>
        </a:xfrm>
      </p:grpSpPr>
      <p:pic>
        <p:nvPicPr>
          <p:cNvPr id="75" name="Google Shape;75;p69"/>
          <p:cNvPicPr preferRelativeResize="0"/>
          <p:nvPr/>
        </p:nvPicPr>
        <p:blipFill rotWithShape="1">
          <a:blip r:embed="rId2">
            <a:alphaModFix/>
          </a:blip>
          <a:srcRect b="0" l="0" r="10024" t="10025"/>
          <a:stretch/>
        </p:blipFill>
        <p:spPr>
          <a:xfrm>
            <a:off x="0" y="0"/>
            <a:ext cx="12192000" cy="6858000"/>
          </a:xfrm>
          <a:prstGeom prst="rect">
            <a:avLst/>
          </a:prstGeom>
          <a:noFill/>
          <a:ln>
            <a:noFill/>
          </a:ln>
        </p:spPr>
      </p:pic>
      <p:sp>
        <p:nvSpPr>
          <p:cNvPr id="76" name="Google Shape;76;p69"/>
          <p:cNvSpPr/>
          <p:nvPr/>
        </p:nvSpPr>
        <p:spPr>
          <a:xfrm>
            <a:off x="0" y="0"/>
            <a:ext cx="792480" cy="685755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ato"/>
              <a:ea typeface="Lato"/>
              <a:cs typeface="Lato"/>
              <a:sym typeface="Lato"/>
            </a:endParaRPr>
          </a:p>
        </p:txBody>
      </p:sp>
      <p:sp>
        <p:nvSpPr>
          <p:cNvPr id="77" name="Google Shape;77;p69"/>
          <p:cNvSpPr/>
          <p:nvPr/>
        </p:nvSpPr>
        <p:spPr>
          <a:xfrm>
            <a:off x="11460480" y="445"/>
            <a:ext cx="731520" cy="685755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8" name="Google Shape;78;p69"/>
          <p:cNvSpPr/>
          <p:nvPr/>
        </p:nvSpPr>
        <p:spPr>
          <a:xfrm rot="5400000">
            <a:off x="5750562" y="-5750559"/>
            <a:ext cx="690879" cy="12192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ato"/>
              <a:ea typeface="Lato"/>
              <a:cs typeface="Lato"/>
              <a:sym typeface="Lato"/>
            </a:endParaRPr>
          </a:p>
        </p:txBody>
      </p:sp>
      <p:sp>
        <p:nvSpPr>
          <p:cNvPr id="79" name="Google Shape;79;p69"/>
          <p:cNvSpPr/>
          <p:nvPr/>
        </p:nvSpPr>
        <p:spPr>
          <a:xfrm rot="5400000">
            <a:off x="5740621" y="406176"/>
            <a:ext cx="710754" cy="121920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ato"/>
              <a:ea typeface="Lato"/>
              <a:cs typeface="Lato"/>
              <a:sym typeface="Lato"/>
            </a:endParaRPr>
          </a:p>
        </p:txBody>
      </p:sp>
      <p:sp>
        <p:nvSpPr>
          <p:cNvPr id="80" name="Google Shape;80;p69"/>
          <p:cNvSpPr txBox="1"/>
          <p:nvPr/>
        </p:nvSpPr>
        <p:spPr>
          <a:xfrm>
            <a:off x="10992947" y="6328062"/>
            <a:ext cx="10033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100"/>
              <a:buFont typeface="Arial"/>
              <a:buNone/>
            </a:pPr>
            <a:fld id="{00000000-1234-1234-1234-123412341234}" type="slidenum">
              <a:rPr b="1" i="0" lang="sv-SE" sz="1100" u="none" cap="none" strike="noStrike">
                <a:solidFill>
                  <a:schemeClr val="accent4"/>
                </a:solidFill>
                <a:latin typeface="Century Gothic"/>
                <a:ea typeface="Century Gothic"/>
                <a:cs typeface="Century Gothic"/>
                <a:sym typeface="Century Gothic"/>
              </a:rPr>
              <a:t>‹#›</a:t>
            </a:fld>
            <a:endParaRPr b="1" i="0" sz="800" u="none" cap="none" strike="noStrike">
              <a:solidFill>
                <a:schemeClr val="accent4"/>
              </a:solidFill>
              <a:latin typeface="Century Gothic"/>
              <a:ea typeface="Century Gothic"/>
              <a:cs typeface="Century Gothic"/>
              <a:sym typeface="Century Gothic"/>
            </a:endParaRPr>
          </a:p>
        </p:txBody>
      </p:sp>
      <p:sp>
        <p:nvSpPr>
          <p:cNvPr id="81" name="Google Shape;81;p69"/>
          <p:cNvSpPr/>
          <p:nvPr/>
        </p:nvSpPr>
        <p:spPr>
          <a:xfrm>
            <a:off x="261570" y="221020"/>
            <a:ext cx="271178" cy="258598"/>
          </a:xfrm>
          <a:custGeom>
            <a:rect b="b" l="l" r="r" t="t"/>
            <a:pathLst>
              <a:path extrusionOk="0" h="293899" w="309024">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accent2"/>
              </a:solidFill>
              <a:latin typeface="Lato"/>
              <a:ea typeface="Lato"/>
              <a:cs typeface="Lato"/>
              <a:sym typeface="Lato"/>
            </a:endParaRPr>
          </a:p>
        </p:txBody>
      </p:sp>
      <p:grpSp>
        <p:nvGrpSpPr>
          <p:cNvPr id="82" name="Google Shape;82;p69"/>
          <p:cNvGrpSpPr/>
          <p:nvPr/>
        </p:nvGrpSpPr>
        <p:grpSpPr>
          <a:xfrm>
            <a:off x="11200748" y="265255"/>
            <a:ext cx="831130" cy="312952"/>
            <a:chOff x="391522" y="96400"/>
            <a:chExt cx="1704595" cy="641846"/>
          </a:xfrm>
        </p:grpSpPr>
        <p:sp>
          <p:nvSpPr>
            <p:cNvPr id="83" name="Google Shape;83;p69"/>
            <p:cNvSpPr/>
            <p:nvPr/>
          </p:nvSpPr>
          <p:spPr>
            <a:xfrm>
              <a:off x="391522" y="96400"/>
              <a:ext cx="1496069" cy="368353"/>
            </a:xfrm>
            <a:custGeom>
              <a:rect b="b" l="l" r="r" t="t"/>
              <a:pathLst>
                <a:path extrusionOk="0" h="464750" w="1887584">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rgbClr val="1B1D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84" name="Google Shape;84;p69"/>
            <p:cNvSpPr/>
            <p:nvPr/>
          </p:nvSpPr>
          <p:spPr>
            <a:xfrm>
              <a:off x="1199717" y="334479"/>
              <a:ext cx="883668" cy="403767"/>
            </a:xfrm>
            <a:custGeom>
              <a:rect b="b" l="l" r="r" t="t"/>
              <a:pathLst>
                <a:path extrusionOk="0" h="403767" w="883668">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rgbClr val="CCF7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85" name="Google Shape;85;p69"/>
            <p:cNvSpPr/>
            <p:nvPr/>
          </p:nvSpPr>
          <p:spPr>
            <a:xfrm>
              <a:off x="1209994" y="334493"/>
              <a:ext cx="886123" cy="389978"/>
            </a:xfrm>
            <a:custGeom>
              <a:rect b="b" l="l" r="r" t="t"/>
              <a:pathLst>
                <a:path extrusionOk="0" h="389978" w="886123">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sp>
        <p:nvSpPr>
          <p:cNvPr id="86" name="Google Shape;86;p69"/>
          <p:cNvSpPr txBox="1"/>
          <p:nvPr>
            <p:ph idx="1" type="body"/>
          </p:nvPr>
        </p:nvSpPr>
        <p:spPr>
          <a:xfrm>
            <a:off x="3995738" y="3955188"/>
            <a:ext cx="4200525" cy="530225"/>
          </a:xfrm>
          <a:prstGeom prst="rect">
            <a:avLst/>
          </a:prstGeom>
          <a:noFill/>
          <a:ln>
            <a:noFill/>
          </a:ln>
          <a:effectLst>
            <a:outerShdw blurRad="82643" rotWithShape="0" algn="ctr" dir="5400000" dist="25235">
              <a:srgbClr val="0060BE">
                <a:alpha val="76078"/>
              </a:srgbClr>
            </a:outerShdw>
          </a:effectLst>
        </p:spPr>
        <p:txBody>
          <a:bodyPr anchorCtr="0" anchor="ctr" bIns="0" lIns="0" spcFirstLastPara="1" rIns="0" wrap="square" tIns="0">
            <a:normAutofit/>
          </a:bodyPr>
          <a:lstStyle>
            <a:lvl1pPr indent="-228600" lvl="0" marL="457200" algn="ctr">
              <a:lnSpc>
                <a:spcPct val="120000"/>
              </a:lnSpc>
              <a:spcBef>
                <a:spcPts val="1000"/>
              </a:spcBef>
              <a:spcAft>
                <a:spcPts val="0"/>
              </a:spcAft>
              <a:buClr>
                <a:schemeClr val="lt2"/>
              </a:buClr>
              <a:buSzPts val="1600"/>
              <a:buNone/>
              <a:defRPr>
                <a:solidFill>
                  <a:schemeClr val="lt2"/>
                </a:solidFill>
              </a:defRPr>
            </a:lvl1pPr>
            <a:lvl2pPr indent="-342900" lvl="1" marL="914400" algn="l">
              <a:lnSpc>
                <a:spcPct val="120000"/>
              </a:lnSpc>
              <a:spcBef>
                <a:spcPts val="600"/>
              </a:spcBef>
              <a:spcAft>
                <a:spcPts val="0"/>
              </a:spcAft>
              <a:buClr>
                <a:srgbClr val="6E779B"/>
              </a:buClr>
              <a:buSzPts val="1800"/>
              <a:buChar char="•"/>
              <a:defRPr/>
            </a:lvl2pPr>
            <a:lvl3pPr indent="-342900" lvl="2" marL="1371600" algn="l">
              <a:lnSpc>
                <a:spcPct val="120000"/>
              </a:lnSpc>
              <a:spcBef>
                <a:spcPts val="600"/>
              </a:spcBef>
              <a:spcAft>
                <a:spcPts val="0"/>
              </a:spcAft>
              <a:buClr>
                <a:srgbClr val="6E779B"/>
              </a:buClr>
              <a:buSzPts val="1800"/>
              <a:buChar char="•"/>
              <a:defRPr/>
            </a:lvl3pPr>
            <a:lvl4pPr indent="-342900" lvl="3" marL="1828800" algn="l">
              <a:lnSpc>
                <a:spcPct val="120000"/>
              </a:lnSpc>
              <a:spcBef>
                <a:spcPts val="600"/>
              </a:spcBef>
              <a:spcAft>
                <a:spcPts val="0"/>
              </a:spcAft>
              <a:buClr>
                <a:srgbClr val="6E779B"/>
              </a:buClr>
              <a:buSzPts val="1800"/>
              <a:buChar char="•"/>
              <a:defRPr/>
            </a:lvl4pPr>
            <a:lvl5pPr indent="-342900" lvl="4" marL="2286000" algn="l">
              <a:lnSpc>
                <a:spcPct val="120000"/>
              </a:lnSpc>
              <a:spcBef>
                <a:spcPts val="600"/>
              </a:spcBef>
              <a:spcAft>
                <a:spcPts val="0"/>
              </a:spcAft>
              <a:buClr>
                <a:srgbClr val="6E779B"/>
              </a:buClr>
              <a:buSzPts val="1800"/>
              <a:buChar char="•"/>
              <a:defRPr/>
            </a:lvl5pPr>
            <a:lvl6pPr indent="-342900" lvl="5" marL="2743200" algn="l">
              <a:lnSpc>
                <a:spcPct val="120000"/>
              </a:lnSpc>
              <a:spcBef>
                <a:spcPts val="600"/>
              </a:spcBef>
              <a:spcAft>
                <a:spcPts val="0"/>
              </a:spcAft>
              <a:buClr>
                <a:srgbClr val="6D779B"/>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499"/>
              </a:spcBef>
              <a:spcAft>
                <a:spcPts val="0"/>
              </a:spcAft>
              <a:buClr>
                <a:schemeClr val="dk1"/>
              </a:buClr>
              <a:buSzPts val="1800"/>
              <a:buChar char="•"/>
              <a:defRPr/>
            </a:lvl8pPr>
            <a:lvl9pPr indent="-342900" lvl="8" marL="4114800" algn="l">
              <a:lnSpc>
                <a:spcPct val="90000"/>
              </a:lnSpc>
              <a:spcBef>
                <a:spcPts val="499"/>
              </a:spcBef>
              <a:spcAft>
                <a:spcPts val="0"/>
              </a:spcAft>
              <a:buClr>
                <a:schemeClr val="dk1"/>
              </a:buClr>
              <a:buSzPts val="1800"/>
              <a:buChar char="•"/>
              <a:defRPr/>
            </a:lvl9pPr>
          </a:lstStyle>
          <a:p/>
        </p:txBody>
      </p:sp>
      <p:sp>
        <p:nvSpPr>
          <p:cNvPr id="87" name="Google Shape;87;p69"/>
          <p:cNvSpPr txBox="1"/>
          <p:nvPr>
            <p:ph type="title"/>
          </p:nvPr>
        </p:nvSpPr>
        <p:spPr>
          <a:xfrm>
            <a:off x="1228110" y="2846199"/>
            <a:ext cx="9735780" cy="1093667"/>
          </a:xfrm>
          <a:prstGeom prst="rect">
            <a:avLst/>
          </a:prstGeom>
          <a:noFill/>
          <a:ln>
            <a:noFill/>
          </a:ln>
          <a:effectLst>
            <a:outerShdw blurRad="147948" rotWithShape="0" algn="ctr" dir="5400000" dist="50800">
              <a:srgbClr val="00407F">
                <a:alpha val="43137"/>
              </a:srgbClr>
            </a:outerShdw>
          </a:effectLst>
        </p:spPr>
        <p:txBody>
          <a:bodyPr anchorCtr="0" anchor="ctr" bIns="0" lIns="0" spcFirstLastPara="1" rIns="0" wrap="square" tIns="0">
            <a:noAutofit/>
          </a:bodyPr>
          <a:lstStyle>
            <a:lvl1pPr lvl="0" algn="ctr">
              <a:lnSpc>
                <a:spcPct val="80000"/>
              </a:lnSpc>
              <a:spcBef>
                <a:spcPts val="0"/>
              </a:spcBef>
              <a:spcAft>
                <a:spcPts val="0"/>
              </a:spcAft>
              <a:buSzPts val="1400"/>
              <a:buNone/>
              <a:defRPr sz="5400">
                <a:solidFill>
                  <a:schemeClr val="lt2"/>
                </a:solidFill>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78"/>
                                        </p:tgtEl>
                                        <p:attrNameLst>
                                          <p:attrName>style.visibility</p:attrName>
                                        </p:attrNameLst>
                                      </p:cBhvr>
                                      <p:to>
                                        <p:strVal val="visible"/>
                                      </p:to>
                                    </p:set>
                                    <p:anim calcmode="lin" valueType="num">
                                      <p:cBhvr additive="base">
                                        <p:cTn dur="1000"/>
                                        <p:tgtEl>
                                          <p:spTgt spid="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76"/>
                                        </p:tgtEl>
                                        <p:attrNameLst>
                                          <p:attrName>style.visibility</p:attrName>
                                        </p:attrNameLst>
                                      </p:cBhvr>
                                      <p:to>
                                        <p:strVal val="visible"/>
                                      </p:to>
                                    </p:set>
                                    <p:anim calcmode="lin" valueType="num">
                                      <p:cBhvr additive="base">
                                        <p:cTn dur="2000"/>
                                        <p:tgtEl>
                                          <p:spTgt spid="76"/>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79"/>
                                        </p:tgtEl>
                                        <p:attrNameLst>
                                          <p:attrName>style.visibility</p:attrName>
                                        </p:attrNameLst>
                                      </p:cBhvr>
                                      <p:to>
                                        <p:strVal val="visible"/>
                                      </p:to>
                                    </p:set>
                                    <p:anim calcmode="lin" valueType="num">
                                      <p:cBhvr additive="base">
                                        <p:cTn dur="2000"/>
                                        <p:tgtEl>
                                          <p:spTgt spid="7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0"/>
                                  </p:stCondLst>
                                  <p:childTnLst>
                                    <p:set>
                                      <p:cBhvr>
                                        <p:cTn dur="1" fill="hold">
                                          <p:stCondLst>
                                            <p:cond delay="0"/>
                                          </p:stCondLst>
                                        </p:cTn>
                                        <p:tgtEl>
                                          <p:spTgt spid="77"/>
                                        </p:tgtEl>
                                        <p:attrNameLst>
                                          <p:attrName>style.visibility</p:attrName>
                                        </p:attrNameLst>
                                      </p:cBhvr>
                                      <p:to>
                                        <p:strVal val="visible"/>
                                      </p:to>
                                    </p:set>
                                    <p:anim calcmode="lin" valueType="num">
                                      <p:cBhvr additive="base">
                                        <p:cTn dur="2000"/>
                                        <p:tgtEl>
                                          <p:spTgt spid="77"/>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1000"/>
                                        <p:tgtEl>
                                          <p:spTgt spid="78"/>
                                        </p:tgtEl>
                                      </p:cBhvr>
                                    </p:animEffect>
                                  </p:childTnLst>
                                </p:cTn>
                              </p:par>
                              <p:par>
                                <p:cTn fill="hold" nodeType="withEffect" presetClass="entr" presetID="10" presetSubtype="0">
                                  <p:stCondLst>
                                    <p:cond delay="0"/>
                                  </p:stCondLst>
                                  <p:childTnLst>
                                    <p:set>
                                      <p:cBhvr>
                                        <p:cTn dur="1" fill="hold">
                                          <p:stCondLst>
                                            <p:cond delay="0"/>
                                          </p:stCondLst>
                                        </p:cTn>
                                        <p:tgtEl>
                                          <p:spTgt spid="76"/>
                                        </p:tgtEl>
                                        <p:attrNameLst>
                                          <p:attrName>style.visibility</p:attrName>
                                        </p:attrNameLst>
                                      </p:cBhvr>
                                      <p:to>
                                        <p:strVal val="visible"/>
                                      </p:to>
                                    </p:set>
                                    <p:animEffect filter="fade" transition="in">
                                      <p:cBhvr>
                                        <p:cTn dur="1000"/>
                                        <p:tgtEl>
                                          <p:spTgt spid="76"/>
                                        </p:tgtEl>
                                      </p:cBhvr>
                                    </p:animEffect>
                                  </p:childTnLst>
                                </p:cTn>
                              </p:par>
                              <p:par>
                                <p:cTn fill="hold" nodeType="with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par>
                                <p:cTn fill="hold" nodeType="withEffect" presetClass="entr" presetID="10" presetSubtype="0">
                                  <p:stCondLst>
                                    <p:cond delay="0"/>
                                  </p:stCondLst>
                                  <p:childTnLst>
                                    <p:set>
                                      <p:cBhvr>
                                        <p:cTn dur="1" fill="hold">
                                          <p:stCondLst>
                                            <p:cond delay="0"/>
                                          </p:stCondLst>
                                        </p:cTn>
                                        <p:tgtEl>
                                          <p:spTgt spid="77"/>
                                        </p:tgtEl>
                                        <p:attrNameLst>
                                          <p:attrName>style.visibility</p:attrName>
                                        </p:attrNameLst>
                                      </p:cBhvr>
                                      <p:to>
                                        <p:strVal val="visible"/>
                                      </p:to>
                                    </p:set>
                                    <p:animEffect filter="fade" transition="in">
                                      <p:cBhvr>
                                        <p:cTn dur="1000"/>
                                        <p:tgtEl>
                                          <p:spTgt spid="77"/>
                                        </p:tgtEl>
                                      </p:cBhvr>
                                    </p:animEffect>
                                  </p:childTnLst>
                                </p:cTn>
                              </p:par>
                              <p:par>
                                <p:cTn fill="hold" nodeType="withEffect" presetClass="entr" presetID="2" presetSubtype="1">
                                  <p:stCondLst>
                                    <p:cond delay="0"/>
                                  </p:stCondLst>
                                  <p:childTnLst>
                                    <p:set>
                                      <p:cBhvr>
                                        <p:cTn dur="1" fill="hold">
                                          <p:stCondLst>
                                            <p:cond delay="0"/>
                                          </p:stCondLst>
                                        </p:cTn>
                                        <p:tgtEl>
                                          <p:spTgt spid="86">
                                            <p:txEl>
                                              <p:pRg end="0" st="0"/>
                                            </p:txEl>
                                          </p:spTgt>
                                        </p:tgtEl>
                                        <p:attrNameLst>
                                          <p:attrName>style.visibility</p:attrName>
                                        </p:attrNameLst>
                                      </p:cBhvr>
                                      <p:to>
                                        <p:strVal val="visible"/>
                                      </p:to>
                                    </p:set>
                                    <p:anim calcmode="lin" valueType="num">
                                      <p:cBhvr additive="base">
                                        <p:cTn dur="1500"/>
                                        <p:tgtEl>
                                          <p:spTgt spid="86">
                                            <p:txEl>
                                              <p:pRg end="0" st="0"/>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86">
                                            <p:txEl>
                                              <p:pRg end="1" st="1"/>
                                            </p:txEl>
                                          </p:spTgt>
                                        </p:tgtEl>
                                        <p:attrNameLst>
                                          <p:attrName>style.visibility</p:attrName>
                                        </p:attrNameLst>
                                      </p:cBhvr>
                                      <p:to>
                                        <p:strVal val="visible"/>
                                      </p:to>
                                    </p:set>
                                    <p:anim calcmode="lin" valueType="num">
                                      <p:cBhvr additive="base">
                                        <p:cTn dur="1500"/>
                                        <p:tgtEl>
                                          <p:spTgt spid="86">
                                            <p:txEl>
                                              <p:pRg end="1" st="1"/>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86">
                                            <p:txEl>
                                              <p:pRg end="2" st="2"/>
                                            </p:txEl>
                                          </p:spTgt>
                                        </p:tgtEl>
                                        <p:attrNameLst>
                                          <p:attrName>style.visibility</p:attrName>
                                        </p:attrNameLst>
                                      </p:cBhvr>
                                      <p:to>
                                        <p:strVal val="visible"/>
                                      </p:to>
                                    </p:set>
                                    <p:anim calcmode="lin" valueType="num">
                                      <p:cBhvr additive="base">
                                        <p:cTn dur="1500"/>
                                        <p:tgtEl>
                                          <p:spTgt spid="86">
                                            <p:txEl>
                                              <p:pRg end="2" st="2"/>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86">
                                            <p:txEl>
                                              <p:pRg end="3" st="3"/>
                                            </p:txEl>
                                          </p:spTgt>
                                        </p:tgtEl>
                                        <p:attrNameLst>
                                          <p:attrName>style.visibility</p:attrName>
                                        </p:attrNameLst>
                                      </p:cBhvr>
                                      <p:to>
                                        <p:strVal val="visible"/>
                                      </p:to>
                                    </p:set>
                                    <p:anim calcmode="lin" valueType="num">
                                      <p:cBhvr additive="base">
                                        <p:cTn dur="1500"/>
                                        <p:tgtEl>
                                          <p:spTgt spid="86">
                                            <p:txEl>
                                              <p:pRg end="3" st="3"/>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86">
                                            <p:txEl>
                                              <p:pRg end="4" st="4"/>
                                            </p:txEl>
                                          </p:spTgt>
                                        </p:tgtEl>
                                        <p:attrNameLst>
                                          <p:attrName>style.visibility</p:attrName>
                                        </p:attrNameLst>
                                      </p:cBhvr>
                                      <p:to>
                                        <p:strVal val="visible"/>
                                      </p:to>
                                    </p:set>
                                    <p:anim calcmode="lin" valueType="num">
                                      <p:cBhvr additive="base">
                                        <p:cTn dur="1500"/>
                                        <p:tgtEl>
                                          <p:spTgt spid="86">
                                            <p:txEl>
                                              <p:pRg end="4" st="4"/>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86">
                                            <p:txEl>
                                              <p:pRg end="5" st="5"/>
                                            </p:txEl>
                                          </p:spTgt>
                                        </p:tgtEl>
                                        <p:attrNameLst>
                                          <p:attrName>style.visibility</p:attrName>
                                        </p:attrNameLst>
                                      </p:cBhvr>
                                      <p:to>
                                        <p:strVal val="visible"/>
                                      </p:to>
                                    </p:set>
                                    <p:anim calcmode="lin" valueType="num">
                                      <p:cBhvr additive="base">
                                        <p:cTn dur="1500"/>
                                        <p:tgtEl>
                                          <p:spTgt spid="86">
                                            <p:txEl>
                                              <p:pRg end="5" st="5"/>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86">
                                            <p:txEl>
                                              <p:pRg end="6" st="6"/>
                                            </p:txEl>
                                          </p:spTgt>
                                        </p:tgtEl>
                                        <p:attrNameLst>
                                          <p:attrName>style.visibility</p:attrName>
                                        </p:attrNameLst>
                                      </p:cBhvr>
                                      <p:to>
                                        <p:strVal val="visible"/>
                                      </p:to>
                                    </p:set>
                                    <p:anim calcmode="lin" valueType="num">
                                      <p:cBhvr additive="base">
                                        <p:cTn dur="1500"/>
                                        <p:tgtEl>
                                          <p:spTgt spid="86">
                                            <p:txEl>
                                              <p:pRg end="6" st="6"/>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86">
                                            <p:txEl>
                                              <p:pRg end="7" st="7"/>
                                            </p:txEl>
                                          </p:spTgt>
                                        </p:tgtEl>
                                        <p:attrNameLst>
                                          <p:attrName>style.visibility</p:attrName>
                                        </p:attrNameLst>
                                      </p:cBhvr>
                                      <p:to>
                                        <p:strVal val="visible"/>
                                      </p:to>
                                    </p:set>
                                    <p:anim calcmode="lin" valueType="num">
                                      <p:cBhvr additive="base">
                                        <p:cTn dur="1500"/>
                                        <p:tgtEl>
                                          <p:spTgt spid="86">
                                            <p:txEl>
                                              <p:pRg end="7" st="7"/>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86">
                                            <p:txEl>
                                              <p:pRg end="8" st="8"/>
                                            </p:txEl>
                                          </p:spTgt>
                                        </p:tgtEl>
                                        <p:attrNameLst>
                                          <p:attrName>style.visibility</p:attrName>
                                        </p:attrNameLst>
                                      </p:cBhvr>
                                      <p:to>
                                        <p:strVal val="visible"/>
                                      </p:to>
                                    </p:set>
                                    <p:anim calcmode="lin" valueType="num">
                                      <p:cBhvr additive="base">
                                        <p:cTn dur="1500"/>
                                        <p:tgtEl>
                                          <p:spTgt spid="86">
                                            <p:txEl>
                                              <p:pRg end="8" st="8"/>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87"/>
                                        </p:tgtEl>
                                        <p:attrNameLst>
                                          <p:attrName>style.visibility</p:attrName>
                                        </p:attrNameLst>
                                      </p:cBhvr>
                                      <p:to>
                                        <p:strVal val="visible"/>
                                      </p:to>
                                    </p:set>
                                    <p:anim calcmode="lin" valueType="num">
                                      <p:cBhvr additive="base">
                                        <p:cTn dur="1500"/>
                                        <p:tgtEl>
                                          <p:spTgt spid="8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Picture 2">
  <p:cSld name="Left Picture 2">
    <p:spTree>
      <p:nvGrpSpPr>
        <p:cNvPr id="88" name="Shape 88"/>
        <p:cNvGrpSpPr/>
        <p:nvPr/>
      </p:nvGrpSpPr>
      <p:grpSpPr>
        <a:xfrm>
          <a:off x="0" y="0"/>
          <a:ext cx="0" cy="0"/>
          <a:chOff x="0" y="0"/>
          <a:chExt cx="0" cy="0"/>
        </a:xfrm>
      </p:grpSpPr>
      <p:sp>
        <p:nvSpPr>
          <p:cNvPr id="89" name="Google Shape;89;p70"/>
          <p:cNvSpPr txBox="1"/>
          <p:nvPr>
            <p:ph type="title"/>
          </p:nvPr>
        </p:nvSpPr>
        <p:spPr>
          <a:xfrm>
            <a:off x="5486402" y="946702"/>
            <a:ext cx="5689598" cy="1249845"/>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90" name="Google Shape;90;p70"/>
          <p:cNvSpPr/>
          <p:nvPr>
            <p:ph idx="2" type="pic"/>
          </p:nvPr>
        </p:nvSpPr>
        <p:spPr>
          <a:xfrm>
            <a:off x="0" y="0"/>
            <a:ext cx="4362138" cy="6858000"/>
          </a:xfrm>
          <a:prstGeom prst="rect">
            <a:avLst/>
          </a:prstGeom>
          <a:gradFill>
            <a:gsLst>
              <a:gs pos="0">
                <a:srgbClr val="282B3B">
                  <a:alpha val="40000"/>
                </a:srgbClr>
              </a:gs>
              <a:gs pos="99000">
                <a:srgbClr val="282B3B">
                  <a:alpha val="20000"/>
                </a:srgbClr>
              </a:gs>
              <a:gs pos="100000">
                <a:srgbClr val="282B3B">
                  <a:alpha val="20000"/>
                </a:srgbClr>
              </a:gs>
            </a:gsLst>
            <a:lin ang="5400000" scaled="0"/>
          </a:gradFill>
          <a:ln>
            <a:noFill/>
          </a:ln>
        </p:spPr>
      </p:sp>
      <p:sp>
        <p:nvSpPr>
          <p:cNvPr id="91" name="Google Shape;91;p70"/>
          <p:cNvSpPr txBox="1"/>
          <p:nvPr>
            <p:ph idx="1" type="body"/>
          </p:nvPr>
        </p:nvSpPr>
        <p:spPr>
          <a:xfrm>
            <a:off x="5486400" y="2441575"/>
            <a:ext cx="5689600" cy="326548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rgbClr val="6E779B"/>
              </a:buClr>
              <a:buSzPts val="1600"/>
              <a:buNone/>
              <a:defRPr/>
            </a:lvl1pPr>
            <a:lvl2pPr indent="-228600" lvl="1" marL="914400" algn="l">
              <a:lnSpc>
                <a:spcPct val="120000"/>
              </a:lnSpc>
              <a:spcBef>
                <a:spcPts val="600"/>
              </a:spcBef>
              <a:spcAft>
                <a:spcPts val="0"/>
              </a:spcAft>
              <a:buClr>
                <a:srgbClr val="6E779B"/>
              </a:buClr>
              <a:buSzPts val="1600"/>
              <a:buNone/>
              <a:defRPr/>
            </a:lvl2pPr>
            <a:lvl3pPr indent="-228600" lvl="2" marL="1371600" algn="l">
              <a:lnSpc>
                <a:spcPct val="120000"/>
              </a:lnSpc>
              <a:spcBef>
                <a:spcPts val="600"/>
              </a:spcBef>
              <a:spcAft>
                <a:spcPts val="0"/>
              </a:spcAft>
              <a:buClr>
                <a:srgbClr val="6E779B"/>
              </a:buClr>
              <a:buSzPts val="1600"/>
              <a:buNone/>
              <a:defRPr/>
            </a:lvl3pPr>
            <a:lvl4pPr indent="-228600" lvl="3" marL="1828800" algn="l">
              <a:lnSpc>
                <a:spcPct val="120000"/>
              </a:lnSpc>
              <a:spcBef>
                <a:spcPts val="600"/>
              </a:spcBef>
              <a:spcAft>
                <a:spcPts val="0"/>
              </a:spcAft>
              <a:buClr>
                <a:srgbClr val="6E779B"/>
              </a:buClr>
              <a:buSzPts val="1600"/>
              <a:buNone/>
              <a:defRPr/>
            </a:lvl4pPr>
            <a:lvl5pPr indent="-228600" lvl="4" marL="2286000" algn="l">
              <a:lnSpc>
                <a:spcPct val="120000"/>
              </a:lnSpc>
              <a:spcBef>
                <a:spcPts val="600"/>
              </a:spcBef>
              <a:spcAft>
                <a:spcPts val="0"/>
              </a:spcAft>
              <a:buClr>
                <a:srgbClr val="6E779B"/>
              </a:buClr>
              <a:buSzPts val="1600"/>
              <a:buNone/>
              <a:defRPr/>
            </a:lvl5pPr>
            <a:lvl6pPr indent="-342900" lvl="5" marL="2743200" algn="l">
              <a:lnSpc>
                <a:spcPct val="120000"/>
              </a:lnSpc>
              <a:spcBef>
                <a:spcPts val="600"/>
              </a:spcBef>
              <a:spcAft>
                <a:spcPts val="0"/>
              </a:spcAft>
              <a:buClr>
                <a:srgbClr val="6D779B"/>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499"/>
              </a:spcBef>
              <a:spcAft>
                <a:spcPts val="0"/>
              </a:spcAft>
              <a:buClr>
                <a:schemeClr val="dk1"/>
              </a:buClr>
              <a:buSzPts val="1800"/>
              <a:buChar char="•"/>
              <a:defRPr/>
            </a:lvl8pPr>
            <a:lvl9pPr indent="-342900" lvl="8" marL="4114800" algn="l">
              <a:lnSpc>
                <a:spcPct val="90000"/>
              </a:lnSpc>
              <a:spcBef>
                <a:spcPts val="499"/>
              </a:spcBef>
              <a:spcAft>
                <a:spcPts val="0"/>
              </a:spcAft>
              <a:buClr>
                <a:schemeClr val="dk1"/>
              </a:buClr>
              <a:buSzPts val="1800"/>
              <a:buChar char="•"/>
              <a:defRPr/>
            </a:lvl9pPr>
          </a:lstStyle>
          <a:p/>
        </p:txBody>
      </p:sp>
      <p:sp>
        <p:nvSpPr>
          <p:cNvPr id="92" name="Google Shape;92;p70"/>
          <p:cNvSpPr txBox="1"/>
          <p:nvPr>
            <p:ph idx="11" type="ftr"/>
          </p:nvPr>
        </p:nvSpPr>
        <p:spPr>
          <a:xfrm>
            <a:off x="4038600" y="6325321"/>
            <a:ext cx="7600122"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Picture 4">
  <p:cSld name="Left Picture 4">
    <p:spTree>
      <p:nvGrpSpPr>
        <p:cNvPr id="93" name="Shape 93"/>
        <p:cNvGrpSpPr/>
        <p:nvPr/>
      </p:nvGrpSpPr>
      <p:grpSpPr>
        <a:xfrm>
          <a:off x="0" y="0"/>
          <a:ext cx="0" cy="0"/>
          <a:chOff x="0" y="0"/>
          <a:chExt cx="0" cy="0"/>
        </a:xfrm>
      </p:grpSpPr>
      <p:sp>
        <p:nvSpPr>
          <p:cNvPr id="94" name="Google Shape;94;p71"/>
          <p:cNvSpPr txBox="1"/>
          <p:nvPr>
            <p:ph type="title"/>
          </p:nvPr>
        </p:nvSpPr>
        <p:spPr>
          <a:xfrm>
            <a:off x="5747512" y="1201118"/>
            <a:ext cx="4664667" cy="1137468"/>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95" name="Google Shape;95;p71"/>
          <p:cNvSpPr/>
          <p:nvPr>
            <p:ph idx="2" type="pic"/>
          </p:nvPr>
        </p:nvSpPr>
        <p:spPr>
          <a:xfrm>
            <a:off x="1598367" y="1169890"/>
            <a:ext cx="3417289" cy="4518220"/>
          </a:xfrm>
          <a:prstGeom prst="rect">
            <a:avLst/>
          </a:prstGeom>
          <a:gradFill>
            <a:gsLst>
              <a:gs pos="0">
                <a:srgbClr val="282B3B">
                  <a:alpha val="40000"/>
                </a:srgbClr>
              </a:gs>
              <a:gs pos="99000">
                <a:srgbClr val="282B3B">
                  <a:alpha val="20000"/>
                </a:srgbClr>
              </a:gs>
              <a:gs pos="100000">
                <a:srgbClr val="282B3B">
                  <a:alpha val="20000"/>
                </a:srgbClr>
              </a:gs>
            </a:gsLst>
            <a:lin ang="5400000" scaled="0"/>
          </a:gradFill>
          <a:ln>
            <a:noFill/>
          </a:ln>
          <a:effectLst>
            <a:outerShdw blurRad="529822" sx="100059" rotWithShape="0" algn="ctr" dir="7165638" dist="167809" sy="100059">
              <a:srgbClr val="0060BE">
                <a:alpha val="18823"/>
              </a:srgbClr>
            </a:outerShdw>
          </a:effectLst>
        </p:spPr>
      </p:sp>
      <p:sp>
        <p:nvSpPr>
          <p:cNvPr id="96" name="Google Shape;96;p71"/>
          <p:cNvSpPr txBox="1"/>
          <p:nvPr>
            <p:ph idx="1" type="body"/>
          </p:nvPr>
        </p:nvSpPr>
        <p:spPr>
          <a:xfrm>
            <a:off x="5747512" y="2497757"/>
            <a:ext cx="4664667" cy="3159125"/>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rgbClr val="6E779B"/>
              </a:buClr>
              <a:buSzPts val="1600"/>
              <a:buNone/>
              <a:defRPr/>
            </a:lvl1pPr>
            <a:lvl2pPr indent="-228600" lvl="1" marL="914400" algn="l">
              <a:lnSpc>
                <a:spcPct val="120000"/>
              </a:lnSpc>
              <a:spcBef>
                <a:spcPts val="600"/>
              </a:spcBef>
              <a:spcAft>
                <a:spcPts val="0"/>
              </a:spcAft>
              <a:buClr>
                <a:srgbClr val="6E779B"/>
              </a:buClr>
              <a:buSzPts val="1600"/>
              <a:buNone/>
              <a:defRPr/>
            </a:lvl2pPr>
            <a:lvl3pPr indent="-228600" lvl="2" marL="1371600" algn="l">
              <a:lnSpc>
                <a:spcPct val="120000"/>
              </a:lnSpc>
              <a:spcBef>
                <a:spcPts val="600"/>
              </a:spcBef>
              <a:spcAft>
                <a:spcPts val="0"/>
              </a:spcAft>
              <a:buClr>
                <a:srgbClr val="6E779B"/>
              </a:buClr>
              <a:buSzPts val="1600"/>
              <a:buNone/>
              <a:defRPr/>
            </a:lvl3pPr>
            <a:lvl4pPr indent="-228600" lvl="3" marL="1828800" algn="l">
              <a:lnSpc>
                <a:spcPct val="120000"/>
              </a:lnSpc>
              <a:spcBef>
                <a:spcPts val="600"/>
              </a:spcBef>
              <a:spcAft>
                <a:spcPts val="0"/>
              </a:spcAft>
              <a:buClr>
                <a:srgbClr val="6E779B"/>
              </a:buClr>
              <a:buSzPts val="1600"/>
              <a:buNone/>
              <a:defRPr/>
            </a:lvl4pPr>
            <a:lvl5pPr indent="-228600" lvl="4" marL="2286000" algn="l">
              <a:lnSpc>
                <a:spcPct val="120000"/>
              </a:lnSpc>
              <a:spcBef>
                <a:spcPts val="600"/>
              </a:spcBef>
              <a:spcAft>
                <a:spcPts val="0"/>
              </a:spcAft>
              <a:buClr>
                <a:srgbClr val="6E779B"/>
              </a:buClr>
              <a:buSzPts val="1600"/>
              <a:buNone/>
              <a:defRPr/>
            </a:lvl5pPr>
            <a:lvl6pPr indent="-342900" lvl="5" marL="2743200" algn="l">
              <a:lnSpc>
                <a:spcPct val="120000"/>
              </a:lnSpc>
              <a:spcBef>
                <a:spcPts val="600"/>
              </a:spcBef>
              <a:spcAft>
                <a:spcPts val="0"/>
              </a:spcAft>
              <a:buClr>
                <a:srgbClr val="6D779B"/>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499"/>
              </a:spcBef>
              <a:spcAft>
                <a:spcPts val="0"/>
              </a:spcAft>
              <a:buClr>
                <a:schemeClr val="dk1"/>
              </a:buClr>
              <a:buSzPts val="1800"/>
              <a:buChar char="•"/>
              <a:defRPr/>
            </a:lvl8pPr>
            <a:lvl9pPr indent="-342900" lvl="8" marL="4114800" algn="l">
              <a:lnSpc>
                <a:spcPct val="90000"/>
              </a:lnSpc>
              <a:spcBef>
                <a:spcPts val="499"/>
              </a:spcBef>
              <a:spcAft>
                <a:spcPts val="0"/>
              </a:spcAft>
              <a:buClr>
                <a:schemeClr val="dk1"/>
              </a:buClr>
              <a:buSzPts val="1800"/>
              <a:buChar char="•"/>
              <a:defRPr/>
            </a:lvl9pPr>
          </a:lstStyle>
          <a:p/>
        </p:txBody>
      </p:sp>
      <p:sp>
        <p:nvSpPr>
          <p:cNvPr id="97" name="Google Shape;97;p71"/>
          <p:cNvSpPr txBox="1"/>
          <p:nvPr>
            <p:ph idx="11" type="ftr"/>
          </p:nvPr>
        </p:nvSpPr>
        <p:spPr>
          <a:xfrm>
            <a:off x="4038600" y="6325321"/>
            <a:ext cx="7600122"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ni title">
  <p:cSld name="Mini title">
    <p:spTree>
      <p:nvGrpSpPr>
        <p:cNvPr id="98" name="Shape 98"/>
        <p:cNvGrpSpPr/>
        <p:nvPr/>
      </p:nvGrpSpPr>
      <p:grpSpPr>
        <a:xfrm>
          <a:off x="0" y="0"/>
          <a:ext cx="0" cy="0"/>
          <a:chOff x="0" y="0"/>
          <a:chExt cx="0" cy="0"/>
        </a:xfrm>
      </p:grpSpPr>
      <p:sp>
        <p:nvSpPr>
          <p:cNvPr id="99" name="Google Shape;99;p72"/>
          <p:cNvSpPr txBox="1"/>
          <p:nvPr>
            <p:ph type="title"/>
          </p:nvPr>
        </p:nvSpPr>
        <p:spPr>
          <a:xfrm>
            <a:off x="717177" y="238312"/>
            <a:ext cx="6257221" cy="231355"/>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sz="1600">
                <a:solidFill>
                  <a:srgbClr val="C6CAD8"/>
                </a:solidFill>
                <a:latin typeface="Lato"/>
                <a:ea typeface="Lato"/>
                <a:cs typeface="Lato"/>
                <a:sym typeface="Lato"/>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100" name="Google Shape;100;p72"/>
          <p:cNvSpPr txBox="1"/>
          <p:nvPr>
            <p:ph idx="11" type="ftr"/>
          </p:nvPr>
        </p:nvSpPr>
        <p:spPr>
          <a:xfrm>
            <a:off x="4038600" y="6325321"/>
            <a:ext cx="7600122"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graphics">
  <p:cSld name="Background graphics">
    <p:spTree>
      <p:nvGrpSpPr>
        <p:cNvPr id="101" name="Shape 101"/>
        <p:cNvGrpSpPr/>
        <p:nvPr/>
      </p:nvGrpSpPr>
      <p:grpSpPr>
        <a:xfrm>
          <a:off x="0" y="0"/>
          <a:ext cx="0" cy="0"/>
          <a:chOff x="0" y="0"/>
          <a:chExt cx="0" cy="0"/>
        </a:xfrm>
      </p:grpSpPr>
      <p:sp>
        <p:nvSpPr>
          <p:cNvPr id="102" name="Google Shape;102;p73"/>
          <p:cNvSpPr txBox="1"/>
          <p:nvPr>
            <p:ph idx="11" type="ftr"/>
          </p:nvPr>
        </p:nvSpPr>
        <p:spPr>
          <a:xfrm>
            <a:off x="4038600" y="6325321"/>
            <a:ext cx="7600122"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le + text small">
  <p:cSld name="tittle + text small">
    <p:spTree>
      <p:nvGrpSpPr>
        <p:cNvPr id="103" name="Shape 103"/>
        <p:cNvGrpSpPr/>
        <p:nvPr/>
      </p:nvGrpSpPr>
      <p:grpSpPr>
        <a:xfrm>
          <a:off x="0" y="0"/>
          <a:ext cx="0" cy="0"/>
          <a:chOff x="0" y="0"/>
          <a:chExt cx="0" cy="0"/>
        </a:xfrm>
      </p:grpSpPr>
      <p:sp>
        <p:nvSpPr>
          <p:cNvPr id="104" name="Google Shape;104;p74"/>
          <p:cNvSpPr txBox="1"/>
          <p:nvPr>
            <p:ph type="title"/>
          </p:nvPr>
        </p:nvSpPr>
        <p:spPr>
          <a:xfrm>
            <a:off x="2153516" y="1753738"/>
            <a:ext cx="2695575" cy="3333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105" name="Google Shape;105;p74"/>
          <p:cNvSpPr txBox="1"/>
          <p:nvPr>
            <p:ph idx="1" type="body"/>
          </p:nvPr>
        </p:nvSpPr>
        <p:spPr>
          <a:xfrm>
            <a:off x="5195454" y="1761823"/>
            <a:ext cx="4843029" cy="3317631"/>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rgbClr val="6E779B"/>
              </a:buClr>
              <a:buSzPts val="1400"/>
              <a:buFont typeface="Arial"/>
              <a:buNone/>
              <a:defRPr sz="1400"/>
            </a:lvl1pPr>
            <a:lvl2pPr indent="-228600" lvl="1" marL="914400" algn="l">
              <a:lnSpc>
                <a:spcPct val="120000"/>
              </a:lnSpc>
              <a:spcBef>
                <a:spcPts val="600"/>
              </a:spcBef>
              <a:spcAft>
                <a:spcPts val="0"/>
              </a:spcAft>
              <a:buClr>
                <a:srgbClr val="6E779B"/>
              </a:buClr>
              <a:buSzPts val="1400"/>
              <a:buFont typeface="Arial"/>
              <a:buNone/>
              <a:defRPr sz="1400"/>
            </a:lvl2pPr>
            <a:lvl3pPr indent="-228600" lvl="2" marL="1371600" algn="l">
              <a:lnSpc>
                <a:spcPct val="120000"/>
              </a:lnSpc>
              <a:spcBef>
                <a:spcPts val="600"/>
              </a:spcBef>
              <a:spcAft>
                <a:spcPts val="0"/>
              </a:spcAft>
              <a:buClr>
                <a:srgbClr val="6E779B"/>
              </a:buClr>
              <a:buSzPts val="1400"/>
              <a:buFont typeface="Arial"/>
              <a:buNone/>
              <a:defRPr sz="1400"/>
            </a:lvl3pPr>
            <a:lvl4pPr indent="-228600" lvl="3" marL="1828800" algn="l">
              <a:lnSpc>
                <a:spcPct val="120000"/>
              </a:lnSpc>
              <a:spcBef>
                <a:spcPts val="600"/>
              </a:spcBef>
              <a:spcAft>
                <a:spcPts val="0"/>
              </a:spcAft>
              <a:buClr>
                <a:srgbClr val="6E779B"/>
              </a:buClr>
              <a:buSzPts val="1400"/>
              <a:buFont typeface="Arial"/>
              <a:buNone/>
              <a:defRPr sz="1400"/>
            </a:lvl4pPr>
            <a:lvl5pPr indent="-228600" lvl="4" marL="2286000" algn="l">
              <a:lnSpc>
                <a:spcPct val="120000"/>
              </a:lnSpc>
              <a:spcBef>
                <a:spcPts val="600"/>
              </a:spcBef>
              <a:spcAft>
                <a:spcPts val="0"/>
              </a:spcAft>
              <a:buClr>
                <a:srgbClr val="6E779B"/>
              </a:buClr>
              <a:buSzPts val="1400"/>
              <a:buFont typeface="Arial"/>
              <a:buNone/>
              <a:defRPr sz="1400"/>
            </a:lvl5pPr>
            <a:lvl6pPr indent="-342900" lvl="5" marL="2743200" algn="l">
              <a:lnSpc>
                <a:spcPct val="120000"/>
              </a:lnSpc>
              <a:spcBef>
                <a:spcPts val="600"/>
              </a:spcBef>
              <a:spcAft>
                <a:spcPts val="0"/>
              </a:spcAft>
              <a:buClr>
                <a:srgbClr val="6D779B"/>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499"/>
              </a:spcBef>
              <a:spcAft>
                <a:spcPts val="0"/>
              </a:spcAft>
              <a:buClr>
                <a:schemeClr val="dk1"/>
              </a:buClr>
              <a:buSzPts val="1800"/>
              <a:buChar char="•"/>
              <a:defRPr/>
            </a:lvl8pPr>
            <a:lvl9pPr indent="-342900" lvl="8" marL="4114800" algn="l">
              <a:lnSpc>
                <a:spcPct val="90000"/>
              </a:lnSpc>
              <a:spcBef>
                <a:spcPts val="499"/>
              </a:spcBef>
              <a:spcAft>
                <a:spcPts val="0"/>
              </a:spcAft>
              <a:buClr>
                <a:schemeClr val="dk1"/>
              </a:buClr>
              <a:buSzPts val="1800"/>
              <a:buChar char="•"/>
              <a:defRPr/>
            </a:lvl9pPr>
          </a:lstStyle>
          <a:p/>
        </p:txBody>
      </p:sp>
      <p:sp>
        <p:nvSpPr>
          <p:cNvPr id="106" name="Google Shape;106;p74"/>
          <p:cNvSpPr txBox="1"/>
          <p:nvPr>
            <p:ph idx="11" type="ftr"/>
          </p:nvPr>
        </p:nvSpPr>
        <p:spPr>
          <a:xfrm>
            <a:off x="4038600" y="6325321"/>
            <a:ext cx="7600122"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tat">
  <p:cSld name="Sitat">
    <p:spTree>
      <p:nvGrpSpPr>
        <p:cNvPr id="107" name="Shape 107"/>
        <p:cNvGrpSpPr/>
        <p:nvPr/>
      </p:nvGrpSpPr>
      <p:grpSpPr>
        <a:xfrm>
          <a:off x="0" y="0"/>
          <a:ext cx="0" cy="0"/>
          <a:chOff x="0" y="0"/>
          <a:chExt cx="0" cy="0"/>
        </a:xfrm>
      </p:grpSpPr>
      <p:sp>
        <p:nvSpPr>
          <p:cNvPr id="108" name="Google Shape;108;p75"/>
          <p:cNvSpPr txBox="1"/>
          <p:nvPr>
            <p:ph type="title"/>
          </p:nvPr>
        </p:nvSpPr>
        <p:spPr>
          <a:xfrm>
            <a:off x="2540000" y="2087391"/>
            <a:ext cx="7112000" cy="2438745"/>
          </a:xfrm>
          <a:prstGeom prst="rect">
            <a:avLst/>
          </a:prstGeom>
          <a:noFill/>
          <a:ln>
            <a:noFill/>
          </a:ln>
        </p:spPr>
        <p:txBody>
          <a:bodyPr anchorCtr="0" anchor="ctr" bIns="0" lIns="0" spcFirstLastPara="1" rIns="0" wrap="square" tIns="0">
            <a:noAutofit/>
          </a:bodyPr>
          <a:lstStyle>
            <a:lvl1pPr lvl="0" algn="ctr">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75"/>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75"/>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75"/>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12" name="Google Shape;112;p75"/>
          <p:cNvSpPr txBox="1"/>
          <p:nvPr>
            <p:ph idx="1" type="body"/>
          </p:nvPr>
        </p:nvSpPr>
        <p:spPr>
          <a:xfrm>
            <a:off x="2540001" y="5063297"/>
            <a:ext cx="7112000" cy="258532"/>
          </a:xfrm>
          <a:prstGeom prst="rect">
            <a:avLst/>
          </a:prstGeom>
          <a:noFill/>
          <a:ln>
            <a:noFill/>
          </a:ln>
        </p:spPr>
        <p:txBody>
          <a:bodyPr anchorCtr="0" anchor="b"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75"/>
          <p:cNvSpPr txBox="1"/>
          <p:nvPr>
            <p:ph idx="2" type="body"/>
          </p:nvPr>
        </p:nvSpPr>
        <p:spPr>
          <a:xfrm>
            <a:off x="2540001" y="5330202"/>
            <a:ext cx="7112000" cy="25853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14" name="Google Shape;114;p75"/>
          <p:cNvPicPr preferRelativeResize="0"/>
          <p:nvPr/>
        </p:nvPicPr>
        <p:blipFill rotWithShape="1">
          <a:blip r:embed="rId2">
            <a:alphaModFix/>
          </a:blip>
          <a:srcRect b="0" l="0" r="0" t="0"/>
          <a:stretch/>
        </p:blipFill>
        <p:spPr>
          <a:xfrm>
            <a:off x="5842000" y="507473"/>
            <a:ext cx="509588" cy="509588"/>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tat med bilde">
  <p:cSld name="Sitat med bilde">
    <p:spTree>
      <p:nvGrpSpPr>
        <p:cNvPr id="115" name="Shape 115"/>
        <p:cNvGrpSpPr/>
        <p:nvPr/>
      </p:nvGrpSpPr>
      <p:grpSpPr>
        <a:xfrm>
          <a:off x="0" y="0"/>
          <a:ext cx="0" cy="0"/>
          <a:chOff x="0" y="0"/>
          <a:chExt cx="0" cy="0"/>
        </a:xfrm>
      </p:grpSpPr>
      <p:sp>
        <p:nvSpPr>
          <p:cNvPr id="116" name="Google Shape;116;p76"/>
          <p:cNvSpPr txBox="1"/>
          <p:nvPr>
            <p:ph type="title"/>
          </p:nvPr>
        </p:nvSpPr>
        <p:spPr>
          <a:xfrm>
            <a:off x="509588" y="2040918"/>
            <a:ext cx="5842000" cy="2438745"/>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76"/>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76"/>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76"/>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20" name="Google Shape;120;p76"/>
          <p:cNvSpPr txBox="1"/>
          <p:nvPr>
            <p:ph idx="1" type="body"/>
          </p:nvPr>
        </p:nvSpPr>
        <p:spPr>
          <a:xfrm>
            <a:off x="509588" y="5065508"/>
            <a:ext cx="5842000" cy="258532"/>
          </a:xfrm>
          <a:prstGeom prst="rect">
            <a:avLst/>
          </a:prstGeom>
          <a:noFill/>
          <a:ln>
            <a:noFill/>
          </a:ln>
        </p:spPr>
        <p:txBody>
          <a:bodyPr anchorCtr="0" anchor="b"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76"/>
          <p:cNvSpPr txBox="1"/>
          <p:nvPr>
            <p:ph idx="2" type="body"/>
          </p:nvPr>
        </p:nvSpPr>
        <p:spPr>
          <a:xfrm>
            <a:off x="509588" y="5332413"/>
            <a:ext cx="5842000" cy="25853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22" name="Google Shape;122;p76"/>
          <p:cNvPicPr preferRelativeResize="0"/>
          <p:nvPr/>
        </p:nvPicPr>
        <p:blipFill rotWithShape="1">
          <a:blip r:embed="rId2">
            <a:alphaModFix/>
          </a:blip>
          <a:srcRect b="0" l="0" r="0" t="0"/>
          <a:stretch/>
        </p:blipFill>
        <p:spPr>
          <a:xfrm>
            <a:off x="510382" y="507473"/>
            <a:ext cx="509588" cy="509588"/>
          </a:xfrm>
          <a:prstGeom prst="rect">
            <a:avLst/>
          </a:prstGeom>
          <a:noFill/>
          <a:ln>
            <a:noFill/>
          </a:ln>
        </p:spPr>
      </p:pic>
      <p:sp>
        <p:nvSpPr>
          <p:cNvPr id="123" name="Google Shape;123;p76"/>
          <p:cNvSpPr/>
          <p:nvPr>
            <p:ph idx="3" type="pic"/>
          </p:nvPr>
        </p:nvSpPr>
        <p:spPr>
          <a:xfrm>
            <a:off x="7108031" y="0"/>
            <a:ext cx="5081587" cy="6858000"/>
          </a:xfrm>
          <a:prstGeom prst="rect">
            <a:avLst/>
          </a:prstGeom>
          <a:solidFill>
            <a:schemeClr val="accent4"/>
          </a:solidFill>
          <a:ln>
            <a:noFill/>
          </a:ln>
        </p:spPr>
      </p:sp>
      <p:sp>
        <p:nvSpPr>
          <p:cNvPr id="124" name="Google Shape;124;p76"/>
          <p:cNvSpPr txBox="1"/>
          <p:nvPr>
            <p:ph idx="4" type="body"/>
          </p:nvPr>
        </p:nvSpPr>
        <p:spPr>
          <a:xfrm>
            <a:off x="8373533" y="6238082"/>
            <a:ext cx="3308880" cy="120674"/>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kst og 4 poenger">
  <p:cSld name="Tekst og 4 poenger">
    <p:spTree>
      <p:nvGrpSpPr>
        <p:cNvPr id="125" name="Shape 125"/>
        <p:cNvGrpSpPr/>
        <p:nvPr/>
      </p:nvGrpSpPr>
      <p:grpSpPr>
        <a:xfrm>
          <a:off x="0" y="0"/>
          <a:ext cx="0" cy="0"/>
          <a:chOff x="0" y="0"/>
          <a:chExt cx="0" cy="0"/>
        </a:xfrm>
      </p:grpSpPr>
      <p:sp>
        <p:nvSpPr>
          <p:cNvPr id="126" name="Google Shape;126;p77"/>
          <p:cNvSpPr txBox="1"/>
          <p:nvPr>
            <p:ph idx="1" type="body"/>
          </p:nvPr>
        </p:nvSpPr>
        <p:spPr>
          <a:xfrm>
            <a:off x="509590" y="496117"/>
            <a:ext cx="533241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77"/>
          <p:cNvSpPr txBox="1"/>
          <p:nvPr>
            <p:ph type="title"/>
          </p:nvPr>
        </p:nvSpPr>
        <p:spPr>
          <a:xfrm>
            <a:off x="509589" y="766764"/>
            <a:ext cx="5332412"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77"/>
          <p:cNvSpPr txBox="1"/>
          <p:nvPr>
            <p:ph idx="2" type="body"/>
          </p:nvPr>
        </p:nvSpPr>
        <p:spPr>
          <a:xfrm>
            <a:off x="509542" y="2020012"/>
            <a:ext cx="5332411" cy="3821988"/>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77"/>
          <p:cNvSpPr/>
          <p:nvPr/>
        </p:nvSpPr>
        <p:spPr>
          <a:xfrm>
            <a:off x="6351588" y="512763"/>
            <a:ext cx="5332412" cy="126962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 name="Google Shape;130;p77"/>
          <p:cNvSpPr/>
          <p:nvPr/>
        </p:nvSpPr>
        <p:spPr>
          <a:xfrm>
            <a:off x="11430075" y="512763"/>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1" name="Google Shape;131;p77"/>
          <p:cNvSpPr/>
          <p:nvPr/>
        </p:nvSpPr>
        <p:spPr>
          <a:xfrm>
            <a:off x="11430075" y="766687"/>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2" name="Google Shape;132;p77"/>
          <p:cNvSpPr/>
          <p:nvPr/>
        </p:nvSpPr>
        <p:spPr>
          <a:xfrm>
            <a:off x="11430075" y="1020611"/>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 name="Google Shape;133;p77"/>
          <p:cNvSpPr/>
          <p:nvPr/>
        </p:nvSpPr>
        <p:spPr>
          <a:xfrm>
            <a:off x="11176151" y="512763"/>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 name="Google Shape;134;p77"/>
          <p:cNvSpPr txBox="1"/>
          <p:nvPr>
            <p:ph idx="3" type="body"/>
          </p:nvPr>
        </p:nvSpPr>
        <p:spPr>
          <a:xfrm>
            <a:off x="6604000" y="734103"/>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77"/>
          <p:cNvSpPr txBox="1"/>
          <p:nvPr>
            <p:ph idx="4" type="body"/>
          </p:nvPr>
        </p:nvSpPr>
        <p:spPr>
          <a:xfrm>
            <a:off x="6604000" y="998009"/>
            <a:ext cx="4451350"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77"/>
          <p:cNvSpPr/>
          <p:nvPr/>
        </p:nvSpPr>
        <p:spPr>
          <a:xfrm>
            <a:off x="6350000" y="2030413"/>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7" name="Google Shape;137;p77"/>
          <p:cNvSpPr txBox="1"/>
          <p:nvPr>
            <p:ph idx="5" type="body"/>
          </p:nvPr>
        </p:nvSpPr>
        <p:spPr>
          <a:xfrm>
            <a:off x="6604000" y="2260681"/>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 name="Google Shape;138;p77"/>
          <p:cNvSpPr txBox="1"/>
          <p:nvPr>
            <p:ph idx="6" type="body"/>
          </p:nvPr>
        </p:nvSpPr>
        <p:spPr>
          <a:xfrm>
            <a:off x="6604000" y="2524587"/>
            <a:ext cx="4451350"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77"/>
          <p:cNvSpPr/>
          <p:nvPr/>
        </p:nvSpPr>
        <p:spPr>
          <a:xfrm>
            <a:off x="6350000" y="3557966"/>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0" name="Google Shape;140;p77"/>
          <p:cNvSpPr/>
          <p:nvPr/>
        </p:nvSpPr>
        <p:spPr>
          <a:xfrm>
            <a:off x="11428487" y="3557961"/>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1" name="Google Shape;141;p77"/>
          <p:cNvSpPr txBox="1"/>
          <p:nvPr>
            <p:ph idx="7" type="body"/>
          </p:nvPr>
        </p:nvSpPr>
        <p:spPr>
          <a:xfrm>
            <a:off x="6604000" y="3781861"/>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77"/>
          <p:cNvSpPr txBox="1"/>
          <p:nvPr>
            <p:ph idx="8" type="body"/>
          </p:nvPr>
        </p:nvSpPr>
        <p:spPr>
          <a:xfrm>
            <a:off x="6604000" y="4045767"/>
            <a:ext cx="4451350"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77"/>
          <p:cNvSpPr/>
          <p:nvPr/>
        </p:nvSpPr>
        <p:spPr>
          <a:xfrm>
            <a:off x="6350000" y="5076825"/>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44" name="Google Shape;144;p77"/>
          <p:cNvSpPr txBox="1"/>
          <p:nvPr>
            <p:ph idx="9" type="body"/>
          </p:nvPr>
        </p:nvSpPr>
        <p:spPr>
          <a:xfrm>
            <a:off x="6604000" y="5322507"/>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77"/>
          <p:cNvSpPr txBox="1"/>
          <p:nvPr>
            <p:ph idx="13" type="body"/>
          </p:nvPr>
        </p:nvSpPr>
        <p:spPr>
          <a:xfrm>
            <a:off x="6604000" y="5586413"/>
            <a:ext cx="4451350"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77"/>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77"/>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77"/>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49" name="Google Shape;149;p77"/>
          <p:cNvSpPr/>
          <p:nvPr/>
        </p:nvSpPr>
        <p:spPr>
          <a:xfrm>
            <a:off x="11428487" y="3048076"/>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0" name="Google Shape;150;p77"/>
          <p:cNvSpPr/>
          <p:nvPr/>
        </p:nvSpPr>
        <p:spPr>
          <a:xfrm>
            <a:off x="11428487" y="5076825"/>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rside" showMasterSp="0" type="title">
  <p:cSld name="TITLE">
    <p:spTree>
      <p:nvGrpSpPr>
        <p:cNvPr id="151" name="Shape 151"/>
        <p:cNvGrpSpPr/>
        <p:nvPr/>
      </p:nvGrpSpPr>
      <p:grpSpPr>
        <a:xfrm>
          <a:off x="0" y="0"/>
          <a:ext cx="0" cy="0"/>
          <a:chOff x="0" y="0"/>
          <a:chExt cx="0" cy="0"/>
        </a:xfrm>
      </p:grpSpPr>
      <p:pic>
        <p:nvPicPr>
          <p:cNvPr id="152" name="Google Shape;152;p78"/>
          <p:cNvPicPr preferRelativeResize="0"/>
          <p:nvPr/>
        </p:nvPicPr>
        <p:blipFill rotWithShape="1">
          <a:blip r:embed="rId2">
            <a:alphaModFix/>
          </a:blip>
          <a:srcRect b="0" l="0" r="0" t="0"/>
          <a:stretch/>
        </p:blipFill>
        <p:spPr>
          <a:xfrm>
            <a:off x="5845131" y="503240"/>
            <a:ext cx="5848571" cy="5848571"/>
          </a:xfrm>
          <a:prstGeom prst="rect">
            <a:avLst/>
          </a:prstGeom>
          <a:noFill/>
          <a:ln>
            <a:noFill/>
          </a:ln>
        </p:spPr>
      </p:pic>
      <p:sp>
        <p:nvSpPr>
          <p:cNvPr id="153" name="Google Shape;153;p78"/>
          <p:cNvSpPr txBox="1"/>
          <p:nvPr>
            <p:ph type="ctrTitle"/>
          </p:nvPr>
        </p:nvSpPr>
        <p:spPr>
          <a:xfrm>
            <a:off x="509588" y="510223"/>
            <a:ext cx="6348412" cy="2387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5000"/>
              <a:buFont typeface="Arial"/>
              <a:buNone/>
              <a:defRPr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78"/>
          <p:cNvSpPr txBox="1"/>
          <p:nvPr>
            <p:ph idx="1" type="subTitle"/>
          </p:nvPr>
        </p:nvSpPr>
        <p:spPr>
          <a:xfrm>
            <a:off x="509588" y="3298824"/>
            <a:ext cx="4826000" cy="565026"/>
          </a:xfrm>
          <a:prstGeom prst="rect">
            <a:avLst/>
          </a:prstGeom>
          <a:noFill/>
          <a:ln>
            <a:noFill/>
          </a:ln>
        </p:spPr>
        <p:txBody>
          <a:bodyPr anchorCtr="0" anchor="t" bIns="0" lIns="0" spcFirstLastPara="1" rIns="0" wrap="square" tIns="0">
            <a:noAutofit/>
          </a:bodyPr>
          <a:lstStyle>
            <a:lvl1pPr lvl="0" algn="l">
              <a:lnSpc>
                <a:spcPct val="102000"/>
              </a:lnSpc>
              <a:spcBef>
                <a:spcPts val="1900"/>
              </a:spcBef>
              <a:spcAft>
                <a:spcPts val="0"/>
              </a:spcAft>
              <a:buClr>
                <a:schemeClr val="dk1"/>
              </a:buClr>
              <a:buSzPts val="1800"/>
              <a:buNone/>
              <a:defRPr sz="1800"/>
            </a:lvl1pPr>
            <a:lvl2pPr lvl="1" algn="ctr">
              <a:lnSpc>
                <a:spcPct val="112000"/>
              </a:lnSpc>
              <a:spcBef>
                <a:spcPts val="500"/>
              </a:spcBef>
              <a:spcAft>
                <a:spcPts val="0"/>
              </a:spcAft>
              <a:buClr>
                <a:schemeClr val="dk1"/>
              </a:buClr>
              <a:buSzPts val="2000"/>
              <a:buNone/>
              <a:defRPr sz="2000"/>
            </a:lvl2pPr>
            <a:lvl3pPr lvl="2" algn="ctr">
              <a:lnSpc>
                <a:spcPct val="112000"/>
              </a:lnSpc>
              <a:spcBef>
                <a:spcPts val="500"/>
              </a:spcBef>
              <a:spcAft>
                <a:spcPts val="0"/>
              </a:spcAft>
              <a:buClr>
                <a:schemeClr val="dk1"/>
              </a:buClr>
              <a:buSzPts val="1800"/>
              <a:buNone/>
              <a:defRPr sz="1800"/>
            </a:lvl3pPr>
            <a:lvl4pPr lvl="3" algn="ctr">
              <a:lnSpc>
                <a:spcPct val="112000"/>
              </a:lnSpc>
              <a:spcBef>
                <a:spcPts val="500"/>
              </a:spcBef>
              <a:spcAft>
                <a:spcPts val="0"/>
              </a:spcAft>
              <a:buClr>
                <a:schemeClr val="dk1"/>
              </a:buClr>
              <a:buSzPts val="1600"/>
              <a:buNone/>
              <a:defRPr sz="1600"/>
            </a:lvl4pPr>
            <a:lvl5pPr lvl="4" algn="ctr">
              <a:lnSpc>
                <a:spcPct val="112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5" name="Google Shape;155;p78"/>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78"/>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78"/>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pic>
        <p:nvPicPr>
          <p:cNvPr id="158" name="Google Shape;158;p78"/>
          <p:cNvPicPr preferRelativeResize="0"/>
          <p:nvPr/>
        </p:nvPicPr>
        <p:blipFill rotWithShape="1">
          <a:blip r:embed="rId3">
            <a:alphaModFix/>
          </a:blip>
          <a:srcRect b="0" l="0" r="0" t="0"/>
          <a:stretch/>
        </p:blipFill>
        <p:spPr>
          <a:xfrm>
            <a:off x="522509" y="6109496"/>
            <a:ext cx="1790692" cy="215899"/>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rside med bilde" showMasterSp="0">
  <p:cSld name="Forside med bilde">
    <p:bg>
      <p:bgPr>
        <a:solidFill>
          <a:schemeClr val="accent4"/>
        </a:solidFill>
      </p:bgPr>
    </p:bg>
    <p:spTree>
      <p:nvGrpSpPr>
        <p:cNvPr id="159" name="Shape 159"/>
        <p:cNvGrpSpPr/>
        <p:nvPr/>
      </p:nvGrpSpPr>
      <p:grpSpPr>
        <a:xfrm>
          <a:off x="0" y="0"/>
          <a:ext cx="0" cy="0"/>
          <a:chOff x="0" y="0"/>
          <a:chExt cx="0" cy="0"/>
        </a:xfrm>
      </p:grpSpPr>
      <p:sp>
        <p:nvSpPr>
          <p:cNvPr id="160" name="Google Shape;160;p79"/>
          <p:cNvSpPr/>
          <p:nvPr>
            <p:ph idx="2" type="pic"/>
          </p:nvPr>
        </p:nvSpPr>
        <p:spPr>
          <a:xfrm>
            <a:off x="0" y="0"/>
            <a:ext cx="12192000" cy="6858000"/>
          </a:xfrm>
          <a:prstGeom prst="rect">
            <a:avLst/>
          </a:prstGeom>
          <a:noFill/>
          <a:ln>
            <a:noFill/>
          </a:ln>
        </p:spPr>
      </p:sp>
      <p:sp>
        <p:nvSpPr>
          <p:cNvPr id="161" name="Google Shape;161;p79"/>
          <p:cNvSpPr txBox="1"/>
          <p:nvPr>
            <p:ph type="ctrTitle"/>
          </p:nvPr>
        </p:nvSpPr>
        <p:spPr>
          <a:xfrm>
            <a:off x="509588" y="510223"/>
            <a:ext cx="6348412" cy="2387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5000"/>
              <a:buFont typeface="Arial"/>
              <a:buNone/>
              <a:defRPr sz="5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79"/>
          <p:cNvSpPr txBox="1"/>
          <p:nvPr>
            <p:ph idx="1" type="subTitle"/>
          </p:nvPr>
        </p:nvSpPr>
        <p:spPr>
          <a:xfrm>
            <a:off x="509588" y="3298824"/>
            <a:ext cx="4826000" cy="565026"/>
          </a:xfrm>
          <a:prstGeom prst="rect">
            <a:avLst/>
          </a:prstGeom>
          <a:noFill/>
          <a:ln>
            <a:noFill/>
          </a:ln>
        </p:spPr>
        <p:txBody>
          <a:bodyPr anchorCtr="0" anchor="t" bIns="0" lIns="0" spcFirstLastPara="1" rIns="0" wrap="square" tIns="0">
            <a:noAutofit/>
          </a:bodyPr>
          <a:lstStyle>
            <a:lvl1pPr lvl="0" algn="l">
              <a:lnSpc>
                <a:spcPct val="102000"/>
              </a:lnSpc>
              <a:spcBef>
                <a:spcPts val="1900"/>
              </a:spcBef>
              <a:spcAft>
                <a:spcPts val="0"/>
              </a:spcAft>
              <a:buClr>
                <a:schemeClr val="lt1"/>
              </a:buClr>
              <a:buSzPts val="1800"/>
              <a:buNone/>
              <a:defRPr sz="1800">
                <a:solidFill>
                  <a:schemeClr val="lt1"/>
                </a:solidFill>
              </a:defRPr>
            </a:lvl1pPr>
            <a:lvl2pPr lvl="1" algn="ctr">
              <a:lnSpc>
                <a:spcPct val="112000"/>
              </a:lnSpc>
              <a:spcBef>
                <a:spcPts val="500"/>
              </a:spcBef>
              <a:spcAft>
                <a:spcPts val="0"/>
              </a:spcAft>
              <a:buClr>
                <a:schemeClr val="dk1"/>
              </a:buClr>
              <a:buSzPts val="2000"/>
              <a:buNone/>
              <a:defRPr sz="2000"/>
            </a:lvl2pPr>
            <a:lvl3pPr lvl="2" algn="ctr">
              <a:lnSpc>
                <a:spcPct val="112000"/>
              </a:lnSpc>
              <a:spcBef>
                <a:spcPts val="500"/>
              </a:spcBef>
              <a:spcAft>
                <a:spcPts val="0"/>
              </a:spcAft>
              <a:buClr>
                <a:schemeClr val="dk1"/>
              </a:buClr>
              <a:buSzPts val="1800"/>
              <a:buNone/>
              <a:defRPr sz="1800"/>
            </a:lvl3pPr>
            <a:lvl4pPr lvl="3" algn="ctr">
              <a:lnSpc>
                <a:spcPct val="112000"/>
              </a:lnSpc>
              <a:spcBef>
                <a:spcPts val="500"/>
              </a:spcBef>
              <a:spcAft>
                <a:spcPts val="0"/>
              </a:spcAft>
              <a:buClr>
                <a:schemeClr val="dk1"/>
              </a:buClr>
              <a:buSzPts val="1600"/>
              <a:buNone/>
              <a:defRPr sz="1600"/>
            </a:lvl4pPr>
            <a:lvl5pPr lvl="4" algn="ctr">
              <a:lnSpc>
                <a:spcPct val="112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3" name="Google Shape;163;p79"/>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79"/>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79"/>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descr="Innovasjon Norge" id="166" name="Google Shape;166;p79"/>
          <p:cNvSpPr txBox="1"/>
          <p:nvPr>
            <p:ph idx="3" type="body"/>
          </p:nvPr>
        </p:nvSpPr>
        <p:spPr>
          <a:xfrm>
            <a:off x="522509" y="6109496"/>
            <a:ext cx="1790692" cy="215899"/>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descr="Innovasjon Norge" id="167" name="Google Shape;167;p79"/>
          <p:cNvSpPr txBox="1"/>
          <p:nvPr>
            <p:ph idx="4" type="body"/>
          </p:nvPr>
        </p:nvSpPr>
        <p:spPr>
          <a:xfrm>
            <a:off x="5845131" y="503240"/>
            <a:ext cx="5848571" cy="5848571"/>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79"/>
          <p:cNvSpPr txBox="1"/>
          <p:nvPr>
            <p:ph idx="5" type="body"/>
          </p:nvPr>
        </p:nvSpPr>
        <p:spPr>
          <a:xfrm>
            <a:off x="6846176" y="6238082"/>
            <a:ext cx="3308880" cy="120674"/>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killeside A">
  <p:cSld name="Skilleside A">
    <p:spTree>
      <p:nvGrpSpPr>
        <p:cNvPr id="169" name="Shape 169"/>
        <p:cNvGrpSpPr/>
        <p:nvPr/>
      </p:nvGrpSpPr>
      <p:grpSpPr>
        <a:xfrm>
          <a:off x="0" y="0"/>
          <a:ext cx="0" cy="0"/>
          <a:chOff x="0" y="0"/>
          <a:chExt cx="0" cy="0"/>
        </a:xfrm>
      </p:grpSpPr>
      <p:sp>
        <p:nvSpPr>
          <p:cNvPr id="170" name="Google Shape;170;p80"/>
          <p:cNvSpPr txBox="1"/>
          <p:nvPr>
            <p:ph idx="1" type="body"/>
          </p:nvPr>
        </p:nvSpPr>
        <p:spPr>
          <a:xfrm>
            <a:off x="509588" y="2030413"/>
            <a:ext cx="857250" cy="76944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accent1"/>
              </a:buClr>
              <a:buSzPts val="5000"/>
              <a:buNone/>
              <a:defRPr sz="5000">
                <a:solidFill>
                  <a:schemeClr val="accen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80"/>
          <p:cNvSpPr txBox="1"/>
          <p:nvPr>
            <p:ph type="ctrTitle"/>
          </p:nvPr>
        </p:nvSpPr>
        <p:spPr>
          <a:xfrm>
            <a:off x="1525588" y="2030413"/>
            <a:ext cx="5332412" cy="2387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5000"/>
              <a:buFont typeface="Arial"/>
              <a:buNone/>
              <a:defRPr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80"/>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80"/>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80"/>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pic>
        <p:nvPicPr>
          <p:cNvPr id="175" name="Google Shape;175;p80"/>
          <p:cNvPicPr preferRelativeResize="0"/>
          <p:nvPr/>
        </p:nvPicPr>
        <p:blipFill rotWithShape="1">
          <a:blip r:embed="rId2">
            <a:alphaModFix/>
          </a:blip>
          <a:srcRect b="0" l="0" r="0" t="0"/>
          <a:stretch/>
        </p:blipFill>
        <p:spPr>
          <a:xfrm>
            <a:off x="7110413" y="1625574"/>
            <a:ext cx="5080000" cy="52324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killeside B" showMasterSp="0">
  <p:cSld name="Skilleside B">
    <p:bg>
      <p:bgPr>
        <a:solidFill>
          <a:schemeClr val="accent1"/>
        </a:solidFill>
      </p:bgPr>
    </p:bg>
    <p:spTree>
      <p:nvGrpSpPr>
        <p:cNvPr id="176" name="Shape 176"/>
        <p:cNvGrpSpPr/>
        <p:nvPr/>
      </p:nvGrpSpPr>
      <p:grpSpPr>
        <a:xfrm>
          <a:off x="0" y="0"/>
          <a:ext cx="0" cy="0"/>
          <a:chOff x="0" y="0"/>
          <a:chExt cx="0" cy="0"/>
        </a:xfrm>
      </p:grpSpPr>
      <p:sp>
        <p:nvSpPr>
          <p:cNvPr id="177" name="Google Shape;177;p81"/>
          <p:cNvSpPr txBox="1"/>
          <p:nvPr>
            <p:ph idx="1" type="body"/>
          </p:nvPr>
        </p:nvSpPr>
        <p:spPr>
          <a:xfrm>
            <a:off x="509588" y="2030413"/>
            <a:ext cx="857250" cy="76944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5000"/>
              <a:buNone/>
              <a:defRPr sz="5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81"/>
          <p:cNvSpPr txBox="1"/>
          <p:nvPr>
            <p:ph type="ctrTitle"/>
          </p:nvPr>
        </p:nvSpPr>
        <p:spPr>
          <a:xfrm>
            <a:off x="1525588" y="2030413"/>
            <a:ext cx="7616825" cy="1538883"/>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5000"/>
              <a:buFont typeface="Arial"/>
              <a:buNone/>
              <a:defRPr sz="5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81"/>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81"/>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81"/>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pic>
        <p:nvPicPr>
          <p:cNvPr id="182" name="Google Shape;182;p81"/>
          <p:cNvPicPr preferRelativeResize="0"/>
          <p:nvPr/>
        </p:nvPicPr>
        <p:blipFill rotWithShape="1">
          <a:blip r:embed="rId2">
            <a:alphaModFix/>
          </a:blip>
          <a:srcRect b="0" l="0" r="0" t="0"/>
          <a:stretch/>
        </p:blipFill>
        <p:spPr>
          <a:xfrm>
            <a:off x="509587" y="6096002"/>
            <a:ext cx="715169" cy="269894"/>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killeside med bilde" showMasterSp="0">
  <p:cSld name="Skilleside med bilde">
    <p:bg>
      <p:bgPr>
        <a:solidFill>
          <a:schemeClr val="accent4"/>
        </a:solidFill>
      </p:bgPr>
    </p:bg>
    <p:spTree>
      <p:nvGrpSpPr>
        <p:cNvPr id="183" name="Shape 183"/>
        <p:cNvGrpSpPr/>
        <p:nvPr/>
      </p:nvGrpSpPr>
      <p:grpSpPr>
        <a:xfrm>
          <a:off x="0" y="0"/>
          <a:ext cx="0" cy="0"/>
          <a:chOff x="0" y="0"/>
          <a:chExt cx="0" cy="0"/>
        </a:xfrm>
      </p:grpSpPr>
      <p:sp>
        <p:nvSpPr>
          <p:cNvPr id="184" name="Google Shape;184;p82"/>
          <p:cNvSpPr/>
          <p:nvPr>
            <p:ph idx="2" type="pic"/>
          </p:nvPr>
        </p:nvSpPr>
        <p:spPr>
          <a:xfrm>
            <a:off x="0" y="0"/>
            <a:ext cx="12192000" cy="6858000"/>
          </a:xfrm>
          <a:prstGeom prst="rect">
            <a:avLst/>
          </a:prstGeom>
          <a:noFill/>
          <a:ln>
            <a:noFill/>
          </a:ln>
        </p:spPr>
      </p:sp>
      <p:sp>
        <p:nvSpPr>
          <p:cNvPr id="185" name="Google Shape;185;p82"/>
          <p:cNvSpPr txBox="1"/>
          <p:nvPr>
            <p:ph idx="1" type="body"/>
          </p:nvPr>
        </p:nvSpPr>
        <p:spPr>
          <a:xfrm>
            <a:off x="509588" y="2030413"/>
            <a:ext cx="857250" cy="76944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5000"/>
              <a:buNone/>
              <a:defRPr sz="5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6" name="Google Shape;186;p82"/>
          <p:cNvSpPr txBox="1"/>
          <p:nvPr>
            <p:ph type="ctrTitle"/>
          </p:nvPr>
        </p:nvSpPr>
        <p:spPr>
          <a:xfrm>
            <a:off x="1525588" y="2030413"/>
            <a:ext cx="7616825" cy="1538883"/>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5000"/>
              <a:buFont typeface="Arial"/>
              <a:buNone/>
              <a:defRPr sz="5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82"/>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8" name="Google Shape;188;p82"/>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82"/>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descr="Innovasjon Norge" id="190" name="Google Shape;190;p82"/>
          <p:cNvSpPr txBox="1"/>
          <p:nvPr>
            <p:ph idx="3" type="body"/>
          </p:nvPr>
        </p:nvSpPr>
        <p:spPr>
          <a:xfrm>
            <a:off x="509587" y="6096002"/>
            <a:ext cx="715169" cy="269894"/>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82"/>
          <p:cNvSpPr txBox="1"/>
          <p:nvPr>
            <p:ph idx="4" type="body"/>
          </p:nvPr>
        </p:nvSpPr>
        <p:spPr>
          <a:xfrm>
            <a:off x="8373533" y="6238082"/>
            <a:ext cx="3308880" cy="120674"/>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nøkkeltall" showMasterSp="0">
  <p:cSld name="6 nøkkeltall">
    <p:spTree>
      <p:nvGrpSpPr>
        <p:cNvPr id="192" name="Shape 192"/>
        <p:cNvGrpSpPr/>
        <p:nvPr/>
      </p:nvGrpSpPr>
      <p:grpSpPr>
        <a:xfrm>
          <a:off x="0" y="0"/>
          <a:ext cx="0" cy="0"/>
          <a:chOff x="0" y="0"/>
          <a:chExt cx="0" cy="0"/>
        </a:xfrm>
      </p:grpSpPr>
      <p:sp>
        <p:nvSpPr>
          <p:cNvPr id="193" name="Google Shape;193;p83"/>
          <p:cNvSpPr txBox="1"/>
          <p:nvPr>
            <p:ph idx="1" type="body"/>
          </p:nvPr>
        </p:nvSpPr>
        <p:spPr>
          <a:xfrm>
            <a:off x="509589" y="496117"/>
            <a:ext cx="8885237"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4" name="Google Shape;194;p83"/>
          <p:cNvSpPr txBox="1"/>
          <p:nvPr>
            <p:ph type="title"/>
          </p:nvPr>
        </p:nvSpPr>
        <p:spPr>
          <a:xfrm>
            <a:off x="509588" y="766764"/>
            <a:ext cx="8885237"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83"/>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83"/>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7" name="Google Shape;197;p83"/>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pic>
        <p:nvPicPr>
          <p:cNvPr id="198" name="Google Shape;198;p83"/>
          <p:cNvPicPr preferRelativeResize="0"/>
          <p:nvPr/>
        </p:nvPicPr>
        <p:blipFill rotWithShape="1">
          <a:blip r:embed="rId2">
            <a:alphaModFix/>
          </a:blip>
          <a:srcRect b="0" l="0" r="0" t="0"/>
          <a:stretch/>
        </p:blipFill>
        <p:spPr>
          <a:xfrm>
            <a:off x="509588" y="2030413"/>
            <a:ext cx="5332412" cy="1269622"/>
          </a:xfrm>
          <a:prstGeom prst="rect">
            <a:avLst/>
          </a:prstGeom>
          <a:noFill/>
          <a:ln>
            <a:noFill/>
          </a:ln>
        </p:spPr>
      </p:pic>
      <p:sp>
        <p:nvSpPr>
          <p:cNvPr id="199" name="Google Shape;199;p83"/>
          <p:cNvSpPr txBox="1"/>
          <p:nvPr>
            <p:ph idx="2" type="body"/>
          </p:nvPr>
        </p:nvSpPr>
        <p:spPr>
          <a:xfrm>
            <a:off x="785812" y="2263247"/>
            <a:ext cx="1400175" cy="783166"/>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83"/>
          <p:cNvSpPr txBox="1"/>
          <p:nvPr>
            <p:ph idx="3" type="body"/>
          </p:nvPr>
        </p:nvSpPr>
        <p:spPr>
          <a:xfrm>
            <a:off x="2287587" y="2263247"/>
            <a:ext cx="2790825" cy="783165"/>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01" name="Google Shape;201;p83"/>
          <p:cNvPicPr preferRelativeResize="0"/>
          <p:nvPr/>
        </p:nvPicPr>
        <p:blipFill rotWithShape="1">
          <a:blip r:embed="rId3">
            <a:alphaModFix/>
          </a:blip>
          <a:srcRect b="0" l="0" r="0" t="0"/>
          <a:stretch/>
        </p:blipFill>
        <p:spPr>
          <a:xfrm>
            <a:off x="509588" y="3557966"/>
            <a:ext cx="5332412" cy="1269621"/>
          </a:xfrm>
          <a:prstGeom prst="rect">
            <a:avLst/>
          </a:prstGeom>
          <a:noFill/>
          <a:ln>
            <a:noFill/>
          </a:ln>
        </p:spPr>
      </p:pic>
      <p:sp>
        <p:nvSpPr>
          <p:cNvPr id="202" name="Google Shape;202;p83"/>
          <p:cNvSpPr txBox="1"/>
          <p:nvPr>
            <p:ph idx="4" type="body"/>
          </p:nvPr>
        </p:nvSpPr>
        <p:spPr>
          <a:xfrm>
            <a:off x="785812" y="3790800"/>
            <a:ext cx="1400175" cy="783166"/>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3" name="Google Shape;203;p83"/>
          <p:cNvSpPr txBox="1"/>
          <p:nvPr>
            <p:ph idx="5" type="body"/>
          </p:nvPr>
        </p:nvSpPr>
        <p:spPr>
          <a:xfrm>
            <a:off x="2287587" y="3790800"/>
            <a:ext cx="2790825" cy="783165"/>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04" name="Google Shape;204;p83"/>
          <p:cNvPicPr preferRelativeResize="0"/>
          <p:nvPr/>
        </p:nvPicPr>
        <p:blipFill rotWithShape="1">
          <a:blip r:embed="rId4">
            <a:alphaModFix/>
          </a:blip>
          <a:srcRect b="0" l="0" r="0" t="0"/>
          <a:stretch/>
        </p:blipFill>
        <p:spPr>
          <a:xfrm>
            <a:off x="509588" y="5078792"/>
            <a:ext cx="5332412" cy="1269621"/>
          </a:xfrm>
          <a:prstGeom prst="rect">
            <a:avLst/>
          </a:prstGeom>
          <a:noFill/>
          <a:ln>
            <a:noFill/>
          </a:ln>
        </p:spPr>
      </p:pic>
      <p:sp>
        <p:nvSpPr>
          <p:cNvPr id="205" name="Google Shape;205;p83"/>
          <p:cNvSpPr txBox="1"/>
          <p:nvPr>
            <p:ph idx="6" type="body"/>
          </p:nvPr>
        </p:nvSpPr>
        <p:spPr>
          <a:xfrm>
            <a:off x="785812" y="5311626"/>
            <a:ext cx="1400175" cy="783166"/>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6" name="Google Shape;206;p83"/>
          <p:cNvSpPr txBox="1"/>
          <p:nvPr>
            <p:ph idx="7" type="body"/>
          </p:nvPr>
        </p:nvSpPr>
        <p:spPr>
          <a:xfrm>
            <a:off x="2287587" y="5311626"/>
            <a:ext cx="2790825" cy="783165"/>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07" name="Google Shape;207;p83"/>
          <p:cNvPicPr preferRelativeResize="0"/>
          <p:nvPr/>
        </p:nvPicPr>
        <p:blipFill rotWithShape="1">
          <a:blip r:embed="rId5">
            <a:alphaModFix/>
          </a:blip>
          <a:srcRect b="0" l="0" r="0" t="0"/>
          <a:stretch/>
        </p:blipFill>
        <p:spPr>
          <a:xfrm>
            <a:off x="6350000" y="2030413"/>
            <a:ext cx="5332412" cy="1269621"/>
          </a:xfrm>
          <a:prstGeom prst="rect">
            <a:avLst/>
          </a:prstGeom>
          <a:noFill/>
          <a:ln>
            <a:noFill/>
          </a:ln>
        </p:spPr>
      </p:pic>
      <p:sp>
        <p:nvSpPr>
          <p:cNvPr id="208" name="Google Shape;208;p83"/>
          <p:cNvSpPr txBox="1"/>
          <p:nvPr>
            <p:ph idx="8" type="body"/>
          </p:nvPr>
        </p:nvSpPr>
        <p:spPr>
          <a:xfrm>
            <a:off x="6626224" y="2263247"/>
            <a:ext cx="1400175" cy="783166"/>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9" name="Google Shape;209;p83"/>
          <p:cNvSpPr txBox="1"/>
          <p:nvPr>
            <p:ph idx="9" type="body"/>
          </p:nvPr>
        </p:nvSpPr>
        <p:spPr>
          <a:xfrm>
            <a:off x="8127999" y="2263247"/>
            <a:ext cx="2790825" cy="783165"/>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10" name="Google Shape;210;p83"/>
          <p:cNvPicPr preferRelativeResize="0"/>
          <p:nvPr/>
        </p:nvPicPr>
        <p:blipFill rotWithShape="1">
          <a:blip r:embed="rId6">
            <a:alphaModFix/>
          </a:blip>
          <a:srcRect b="0" l="0" r="0" t="0"/>
          <a:stretch/>
        </p:blipFill>
        <p:spPr>
          <a:xfrm>
            <a:off x="6350000" y="3557966"/>
            <a:ext cx="5332412" cy="1269621"/>
          </a:xfrm>
          <a:prstGeom prst="rect">
            <a:avLst/>
          </a:prstGeom>
          <a:noFill/>
          <a:ln>
            <a:noFill/>
          </a:ln>
        </p:spPr>
      </p:pic>
      <p:sp>
        <p:nvSpPr>
          <p:cNvPr id="211" name="Google Shape;211;p83"/>
          <p:cNvSpPr txBox="1"/>
          <p:nvPr>
            <p:ph idx="13" type="body"/>
          </p:nvPr>
        </p:nvSpPr>
        <p:spPr>
          <a:xfrm>
            <a:off x="6626224" y="3790800"/>
            <a:ext cx="1400175" cy="783166"/>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2" name="Google Shape;212;p83"/>
          <p:cNvSpPr txBox="1"/>
          <p:nvPr>
            <p:ph idx="14" type="body"/>
          </p:nvPr>
        </p:nvSpPr>
        <p:spPr>
          <a:xfrm>
            <a:off x="8127999" y="3790800"/>
            <a:ext cx="2790825" cy="783165"/>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13" name="Google Shape;213;p83"/>
          <p:cNvPicPr preferRelativeResize="0"/>
          <p:nvPr/>
        </p:nvPicPr>
        <p:blipFill rotWithShape="1">
          <a:blip r:embed="rId7">
            <a:alphaModFix/>
          </a:blip>
          <a:srcRect b="0" l="0" r="0" t="0"/>
          <a:stretch/>
        </p:blipFill>
        <p:spPr>
          <a:xfrm>
            <a:off x="6350000" y="5085519"/>
            <a:ext cx="5332412" cy="1269621"/>
          </a:xfrm>
          <a:prstGeom prst="rect">
            <a:avLst/>
          </a:prstGeom>
          <a:noFill/>
          <a:ln>
            <a:noFill/>
          </a:ln>
        </p:spPr>
      </p:pic>
      <p:sp>
        <p:nvSpPr>
          <p:cNvPr id="214" name="Google Shape;214;p83"/>
          <p:cNvSpPr txBox="1"/>
          <p:nvPr>
            <p:ph idx="15" type="body"/>
          </p:nvPr>
        </p:nvSpPr>
        <p:spPr>
          <a:xfrm>
            <a:off x="6626224" y="5318353"/>
            <a:ext cx="1400175" cy="783166"/>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 name="Google Shape;215;p83"/>
          <p:cNvSpPr txBox="1"/>
          <p:nvPr>
            <p:ph idx="16" type="body"/>
          </p:nvPr>
        </p:nvSpPr>
        <p:spPr>
          <a:xfrm>
            <a:off x="8127999" y="5318353"/>
            <a:ext cx="2790825" cy="783165"/>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ldekkende bilde med tekst" showMasterSp="0">
  <p:cSld name="Heldekkende bilde med tekst">
    <p:bg>
      <p:bgPr>
        <a:solidFill>
          <a:schemeClr val="accent4"/>
        </a:solidFill>
      </p:bgPr>
    </p:bg>
    <p:spTree>
      <p:nvGrpSpPr>
        <p:cNvPr id="216" name="Shape 216"/>
        <p:cNvGrpSpPr/>
        <p:nvPr/>
      </p:nvGrpSpPr>
      <p:grpSpPr>
        <a:xfrm>
          <a:off x="0" y="0"/>
          <a:ext cx="0" cy="0"/>
          <a:chOff x="0" y="0"/>
          <a:chExt cx="0" cy="0"/>
        </a:xfrm>
      </p:grpSpPr>
      <p:sp>
        <p:nvSpPr>
          <p:cNvPr id="217" name="Google Shape;217;p84"/>
          <p:cNvSpPr/>
          <p:nvPr>
            <p:ph idx="2" type="pic"/>
          </p:nvPr>
        </p:nvSpPr>
        <p:spPr>
          <a:xfrm>
            <a:off x="0" y="0"/>
            <a:ext cx="12192000" cy="6858000"/>
          </a:xfrm>
          <a:prstGeom prst="rect">
            <a:avLst/>
          </a:prstGeom>
          <a:noFill/>
          <a:ln>
            <a:noFill/>
          </a:ln>
        </p:spPr>
      </p:sp>
      <p:sp>
        <p:nvSpPr>
          <p:cNvPr id="218" name="Google Shape;218;p84"/>
          <p:cNvSpPr txBox="1"/>
          <p:nvPr>
            <p:ph idx="1" type="body"/>
          </p:nvPr>
        </p:nvSpPr>
        <p:spPr>
          <a:xfrm>
            <a:off x="509589" y="496117"/>
            <a:ext cx="8885237"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9" name="Google Shape;219;p84"/>
          <p:cNvSpPr txBox="1"/>
          <p:nvPr>
            <p:ph type="title"/>
          </p:nvPr>
        </p:nvSpPr>
        <p:spPr>
          <a:xfrm>
            <a:off x="2120900" y="2452770"/>
            <a:ext cx="7950200" cy="1463734"/>
          </a:xfrm>
          <a:prstGeom prst="rect">
            <a:avLst/>
          </a:prstGeom>
          <a:noFill/>
          <a:ln>
            <a:noFill/>
          </a:ln>
        </p:spPr>
        <p:txBody>
          <a:bodyPr anchorCtr="0" anchor="t" bIns="0" lIns="0" spcFirstLastPara="1" rIns="0" wrap="square" tIns="0">
            <a:noAutofit/>
          </a:bodyPr>
          <a:lstStyle>
            <a:lvl1pPr lvl="0" algn="ctr">
              <a:lnSpc>
                <a:spcPct val="99000"/>
              </a:lnSpc>
              <a:spcBef>
                <a:spcPts val="0"/>
              </a:spcBef>
              <a:spcAft>
                <a:spcPts val="0"/>
              </a:spcAft>
              <a:buClr>
                <a:schemeClr val="lt1"/>
              </a:buClr>
              <a:buSzPts val="32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84"/>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1" name="Google Shape;221;p84"/>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2" name="Google Shape;222;p84"/>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223" name="Google Shape;223;p84"/>
          <p:cNvSpPr txBox="1"/>
          <p:nvPr>
            <p:ph idx="3" type="body"/>
          </p:nvPr>
        </p:nvSpPr>
        <p:spPr>
          <a:xfrm>
            <a:off x="8373533" y="6238082"/>
            <a:ext cx="3308880" cy="120674"/>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descr="Innovasjon Norge" id="224" name="Google Shape;224;p84"/>
          <p:cNvSpPr txBox="1"/>
          <p:nvPr>
            <p:ph idx="4" type="body"/>
          </p:nvPr>
        </p:nvSpPr>
        <p:spPr>
          <a:xfrm>
            <a:off x="509587" y="6096002"/>
            <a:ext cx="715169" cy="269894"/>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225" name="Shape 225"/>
        <p:cNvGrpSpPr/>
        <p:nvPr/>
      </p:nvGrpSpPr>
      <p:grpSpPr>
        <a:xfrm>
          <a:off x="0" y="0"/>
          <a:ext cx="0" cy="0"/>
          <a:chOff x="0" y="0"/>
          <a:chExt cx="0" cy="0"/>
        </a:xfrm>
      </p:grpSpPr>
      <p:sp>
        <p:nvSpPr>
          <p:cNvPr id="226" name="Google Shape;226;p85"/>
          <p:cNvSpPr txBox="1"/>
          <p:nvPr>
            <p:ph idx="1" type="body"/>
          </p:nvPr>
        </p:nvSpPr>
        <p:spPr>
          <a:xfrm>
            <a:off x="509590" y="496117"/>
            <a:ext cx="1117282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7" name="Google Shape;227;p85"/>
          <p:cNvSpPr txBox="1"/>
          <p:nvPr>
            <p:ph type="title"/>
          </p:nvPr>
        </p:nvSpPr>
        <p:spPr>
          <a:xfrm>
            <a:off x="509589" y="766764"/>
            <a:ext cx="11172822"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8" name="Google Shape;228;p85"/>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9" name="Google Shape;229;p85"/>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85"/>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231" name="Google Shape;231;p85"/>
          <p:cNvSpPr/>
          <p:nvPr>
            <p:ph idx="2" type="pic"/>
          </p:nvPr>
        </p:nvSpPr>
        <p:spPr>
          <a:xfrm>
            <a:off x="8123238" y="2030413"/>
            <a:ext cx="1014412" cy="1014412"/>
          </a:xfrm>
          <a:prstGeom prst="ellipse">
            <a:avLst/>
          </a:prstGeom>
          <a:solidFill>
            <a:schemeClr val="accent4"/>
          </a:solidFill>
          <a:ln>
            <a:noFill/>
          </a:ln>
        </p:spPr>
      </p:sp>
      <p:sp>
        <p:nvSpPr>
          <p:cNvPr id="232" name="Google Shape;232;p85"/>
          <p:cNvSpPr txBox="1"/>
          <p:nvPr>
            <p:ph idx="3" type="body"/>
          </p:nvPr>
        </p:nvSpPr>
        <p:spPr>
          <a:xfrm>
            <a:off x="9137650" y="2030413"/>
            <a:ext cx="2540000" cy="1016000"/>
          </a:xfrm>
          <a:prstGeom prst="rect">
            <a:avLst/>
          </a:prstGeom>
          <a:solidFill>
            <a:schemeClr val="accent1"/>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 name="Google Shape;233;p85"/>
          <p:cNvSpPr txBox="1"/>
          <p:nvPr>
            <p:ph idx="4" type="body"/>
          </p:nvPr>
        </p:nvSpPr>
        <p:spPr>
          <a:xfrm>
            <a:off x="9389268" y="2541584"/>
            <a:ext cx="2030413" cy="231775"/>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4" name="Google Shape;234;p85"/>
          <p:cNvSpPr/>
          <p:nvPr>
            <p:ph idx="5" type="pic"/>
          </p:nvPr>
        </p:nvSpPr>
        <p:spPr>
          <a:xfrm>
            <a:off x="4316413" y="2030413"/>
            <a:ext cx="1014412" cy="1014412"/>
          </a:xfrm>
          <a:prstGeom prst="ellipse">
            <a:avLst/>
          </a:prstGeom>
          <a:solidFill>
            <a:schemeClr val="accent4"/>
          </a:solidFill>
          <a:ln>
            <a:noFill/>
          </a:ln>
        </p:spPr>
      </p:sp>
      <p:sp>
        <p:nvSpPr>
          <p:cNvPr id="235" name="Google Shape;235;p85"/>
          <p:cNvSpPr txBox="1"/>
          <p:nvPr>
            <p:ph idx="6" type="body"/>
          </p:nvPr>
        </p:nvSpPr>
        <p:spPr>
          <a:xfrm>
            <a:off x="5330825" y="2030413"/>
            <a:ext cx="2540000" cy="1016000"/>
          </a:xfrm>
          <a:prstGeom prst="rect">
            <a:avLst/>
          </a:prstGeom>
          <a:solidFill>
            <a:schemeClr val="accent6"/>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6" name="Google Shape;236;p85"/>
          <p:cNvSpPr txBox="1"/>
          <p:nvPr>
            <p:ph idx="7" type="body"/>
          </p:nvPr>
        </p:nvSpPr>
        <p:spPr>
          <a:xfrm>
            <a:off x="5578520" y="2541584"/>
            <a:ext cx="2030413" cy="231775"/>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 name="Google Shape;237;p85"/>
          <p:cNvSpPr/>
          <p:nvPr>
            <p:ph idx="8" type="pic"/>
          </p:nvPr>
        </p:nvSpPr>
        <p:spPr>
          <a:xfrm>
            <a:off x="509588" y="2030413"/>
            <a:ext cx="1014412" cy="1014412"/>
          </a:xfrm>
          <a:prstGeom prst="ellipse">
            <a:avLst/>
          </a:prstGeom>
          <a:solidFill>
            <a:schemeClr val="accent4"/>
          </a:solidFill>
          <a:ln>
            <a:noFill/>
          </a:ln>
        </p:spPr>
      </p:sp>
      <p:sp>
        <p:nvSpPr>
          <p:cNvPr id="238" name="Google Shape;238;p85"/>
          <p:cNvSpPr txBox="1"/>
          <p:nvPr>
            <p:ph idx="9" type="body"/>
          </p:nvPr>
        </p:nvSpPr>
        <p:spPr>
          <a:xfrm>
            <a:off x="1524000" y="2030413"/>
            <a:ext cx="2540000" cy="1016000"/>
          </a:xfrm>
          <a:prstGeom prst="rect">
            <a:avLst/>
          </a:prstGeom>
          <a:solidFill>
            <a:schemeClr val="accent1"/>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9" name="Google Shape;239;p85"/>
          <p:cNvSpPr txBox="1"/>
          <p:nvPr>
            <p:ph idx="13" type="body"/>
          </p:nvPr>
        </p:nvSpPr>
        <p:spPr>
          <a:xfrm>
            <a:off x="1778000" y="2541584"/>
            <a:ext cx="2030413" cy="231775"/>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 name="Google Shape;240;p85"/>
          <p:cNvSpPr/>
          <p:nvPr>
            <p:ph idx="14" type="pic"/>
          </p:nvPr>
        </p:nvSpPr>
        <p:spPr>
          <a:xfrm>
            <a:off x="3051925" y="3310038"/>
            <a:ext cx="1014412" cy="1014412"/>
          </a:xfrm>
          <a:prstGeom prst="ellipse">
            <a:avLst/>
          </a:prstGeom>
          <a:solidFill>
            <a:schemeClr val="accent4"/>
          </a:solidFill>
          <a:ln>
            <a:noFill/>
          </a:ln>
        </p:spPr>
      </p:sp>
      <p:sp>
        <p:nvSpPr>
          <p:cNvPr id="241" name="Google Shape;241;p85"/>
          <p:cNvSpPr txBox="1"/>
          <p:nvPr>
            <p:ph idx="15" type="body"/>
          </p:nvPr>
        </p:nvSpPr>
        <p:spPr>
          <a:xfrm>
            <a:off x="509588" y="3310038"/>
            <a:ext cx="2540000" cy="1016000"/>
          </a:xfrm>
          <a:prstGeom prst="rect">
            <a:avLst/>
          </a:prstGeom>
          <a:solidFill>
            <a:schemeClr val="accent6"/>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p85"/>
          <p:cNvSpPr txBox="1"/>
          <p:nvPr>
            <p:ph idx="16" type="body"/>
          </p:nvPr>
        </p:nvSpPr>
        <p:spPr>
          <a:xfrm>
            <a:off x="763588" y="3821209"/>
            <a:ext cx="2030413" cy="231775"/>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3" name="Google Shape;243;p85"/>
          <p:cNvSpPr/>
          <p:nvPr>
            <p:ph idx="17" type="pic"/>
          </p:nvPr>
        </p:nvSpPr>
        <p:spPr>
          <a:xfrm>
            <a:off x="6858750" y="3310038"/>
            <a:ext cx="1014412" cy="1014412"/>
          </a:xfrm>
          <a:prstGeom prst="ellipse">
            <a:avLst/>
          </a:prstGeom>
          <a:solidFill>
            <a:schemeClr val="accent4"/>
          </a:solidFill>
          <a:ln>
            <a:noFill/>
          </a:ln>
        </p:spPr>
      </p:sp>
      <p:sp>
        <p:nvSpPr>
          <p:cNvPr id="244" name="Google Shape;244;p85"/>
          <p:cNvSpPr txBox="1"/>
          <p:nvPr>
            <p:ph idx="18" type="body"/>
          </p:nvPr>
        </p:nvSpPr>
        <p:spPr>
          <a:xfrm>
            <a:off x="4316413" y="3310038"/>
            <a:ext cx="2540000" cy="1016000"/>
          </a:xfrm>
          <a:prstGeom prst="rect">
            <a:avLst/>
          </a:prstGeom>
          <a:solidFill>
            <a:schemeClr val="accent1"/>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5" name="Google Shape;245;p85"/>
          <p:cNvSpPr txBox="1"/>
          <p:nvPr>
            <p:ph idx="19" type="body"/>
          </p:nvPr>
        </p:nvSpPr>
        <p:spPr>
          <a:xfrm>
            <a:off x="4570413" y="3821209"/>
            <a:ext cx="2030413" cy="231775"/>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6" name="Google Shape;246;p85"/>
          <p:cNvSpPr/>
          <p:nvPr>
            <p:ph idx="20" type="pic"/>
          </p:nvPr>
        </p:nvSpPr>
        <p:spPr>
          <a:xfrm>
            <a:off x="10685344" y="3310038"/>
            <a:ext cx="1014412" cy="1014412"/>
          </a:xfrm>
          <a:prstGeom prst="ellipse">
            <a:avLst/>
          </a:prstGeom>
          <a:solidFill>
            <a:schemeClr val="accent4"/>
          </a:solidFill>
          <a:ln>
            <a:noFill/>
          </a:ln>
        </p:spPr>
      </p:sp>
      <p:sp>
        <p:nvSpPr>
          <p:cNvPr id="247" name="Google Shape;247;p85"/>
          <p:cNvSpPr txBox="1"/>
          <p:nvPr>
            <p:ph idx="21" type="body"/>
          </p:nvPr>
        </p:nvSpPr>
        <p:spPr>
          <a:xfrm>
            <a:off x="8143007" y="3310038"/>
            <a:ext cx="2540000" cy="1016000"/>
          </a:xfrm>
          <a:prstGeom prst="rect">
            <a:avLst/>
          </a:prstGeom>
          <a:solidFill>
            <a:schemeClr val="accent6"/>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8" name="Google Shape;248;p85"/>
          <p:cNvSpPr txBox="1"/>
          <p:nvPr>
            <p:ph idx="22" type="body"/>
          </p:nvPr>
        </p:nvSpPr>
        <p:spPr>
          <a:xfrm>
            <a:off x="8397007" y="3821209"/>
            <a:ext cx="2030413" cy="231775"/>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9" name="Google Shape;249;p85"/>
          <p:cNvSpPr/>
          <p:nvPr>
            <p:ph idx="23" type="pic"/>
          </p:nvPr>
        </p:nvSpPr>
        <p:spPr>
          <a:xfrm>
            <a:off x="509588" y="4564155"/>
            <a:ext cx="1014412" cy="1014412"/>
          </a:xfrm>
          <a:prstGeom prst="ellipse">
            <a:avLst/>
          </a:prstGeom>
          <a:solidFill>
            <a:schemeClr val="accent4"/>
          </a:solidFill>
          <a:ln>
            <a:noFill/>
          </a:ln>
        </p:spPr>
      </p:sp>
      <p:sp>
        <p:nvSpPr>
          <p:cNvPr id="250" name="Google Shape;250;p85"/>
          <p:cNvSpPr txBox="1"/>
          <p:nvPr>
            <p:ph idx="24" type="body"/>
          </p:nvPr>
        </p:nvSpPr>
        <p:spPr>
          <a:xfrm>
            <a:off x="1524000" y="4564155"/>
            <a:ext cx="2540000" cy="1016000"/>
          </a:xfrm>
          <a:prstGeom prst="rect">
            <a:avLst/>
          </a:prstGeom>
          <a:solidFill>
            <a:schemeClr val="accent1"/>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1" name="Google Shape;251;p85"/>
          <p:cNvSpPr txBox="1"/>
          <p:nvPr>
            <p:ph idx="25" type="body"/>
          </p:nvPr>
        </p:nvSpPr>
        <p:spPr>
          <a:xfrm>
            <a:off x="1778000" y="5075326"/>
            <a:ext cx="2030413" cy="231775"/>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85"/>
          <p:cNvSpPr/>
          <p:nvPr>
            <p:ph idx="26" type="pic"/>
          </p:nvPr>
        </p:nvSpPr>
        <p:spPr>
          <a:xfrm>
            <a:off x="4316413" y="4564155"/>
            <a:ext cx="1014412" cy="1014412"/>
          </a:xfrm>
          <a:prstGeom prst="ellipse">
            <a:avLst/>
          </a:prstGeom>
          <a:solidFill>
            <a:schemeClr val="accent4"/>
          </a:solidFill>
          <a:ln>
            <a:noFill/>
          </a:ln>
        </p:spPr>
      </p:sp>
      <p:sp>
        <p:nvSpPr>
          <p:cNvPr id="253" name="Google Shape;253;p85"/>
          <p:cNvSpPr txBox="1"/>
          <p:nvPr>
            <p:ph idx="27" type="body"/>
          </p:nvPr>
        </p:nvSpPr>
        <p:spPr>
          <a:xfrm>
            <a:off x="5330825" y="4564155"/>
            <a:ext cx="2540000" cy="1016000"/>
          </a:xfrm>
          <a:prstGeom prst="rect">
            <a:avLst/>
          </a:prstGeom>
          <a:solidFill>
            <a:schemeClr val="accent6"/>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4" name="Google Shape;254;p85"/>
          <p:cNvSpPr txBox="1"/>
          <p:nvPr>
            <p:ph idx="28" type="body"/>
          </p:nvPr>
        </p:nvSpPr>
        <p:spPr>
          <a:xfrm>
            <a:off x="5578520" y="5075326"/>
            <a:ext cx="2030413" cy="231775"/>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5" name="Google Shape;255;p85"/>
          <p:cNvSpPr/>
          <p:nvPr>
            <p:ph idx="29" type="pic"/>
          </p:nvPr>
        </p:nvSpPr>
        <p:spPr>
          <a:xfrm>
            <a:off x="8123238" y="4564155"/>
            <a:ext cx="1014412" cy="1014412"/>
          </a:xfrm>
          <a:prstGeom prst="ellipse">
            <a:avLst/>
          </a:prstGeom>
          <a:solidFill>
            <a:schemeClr val="accent4"/>
          </a:solidFill>
          <a:ln>
            <a:noFill/>
          </a:ln>
        </p:spPr>
      </p:sp>
      <p:sp>
        <p:nvSpPr>
          <p:cNvPr id="256" name="Google Shape;256;p85"/>
          <p:cNvSpPr txBox="1"/>
          <p:nvPr>
            <p:ph idx="30" type="body"/>
          </p:nvPr>
        </p:nvSpPr>
        <p:spPr>
          <a:xfrm>
            <a:off x="9137650" y="4564155"/>
            <a:ext cx="2540000" cy="1016000"/>
          </a:xfrm>
          <a:prstGeom prst="rect">
            <a:avLst/>
          </a:prstGeom>
          <a:solidFill>
            <a:schemeClr val="accent1"/>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7" name="Google Shape;257;p85"/>
          <p:cNvSpPr txBox="1"/>
          <p:nvPr>
            <p:ph idx="31" type="body"/>
          </p:nvPr>
        </p:nvSpPr>
        <p:spPr>
          <a:xfrm>
            <a:off x="9389268" y="5075326"/>
            <a:ext cx="2030413" cy="231775"/>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oenger med bilder">
  <p:cSld name="3 poenger med bilder">
    <p:spTree>
      <p:nvGrpSpPr>
        <p:cNvPr id="258" name="Shape 258"/>
        <p:cNvGrpSpPr/>
        <p:nvPr/>
      </p:nvGrpSpPr>
      <p:grpSpPr>
        <a:xfrm>
          <a:off x="0" y="0"/>
          <a:ext cx="0" cy="0"/>
          <a:chOff x="0" y="0"/>
          <a:chExt cx="0" cy="0"/>
        </a:xfrm>
      </p:grpSpPr>
      <p:sp>
        <p:nvSpPr>
          <p:cNvPr id="259" name="Google Shape;259;p86"/>
          <p:cNvSpPr txBox="1"/>
          <p:nvPr>
            <p:ph idx="1" type="body"/>
          </p:nvPr>
        </p:nvSpPr>
        <p:spPr>
          <a:xfrm>
            <a:off x="509590" y="496117"/>
            <a:ext cx="1117282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 name="Google Shape;260;p86"/>
          <p:cNvSpPr txBox="1"/>
          <p:nvPr>
            <p:ph type="title"/>
          </p:nvPr>
        </p:nvSpPr>
        <p:spPr>
          <a:xfrm>
            <a:off x="509589" y="766764"/>
            <a:ext cx="11172822"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261" name="Google Shape;261;p86"/>
          <p:cNvGrpSpPr/>
          <p:nvPr/>
        </p:nvGrpSpPr>
        <p:grpSpPr>
          <a:xfrm>
            <a:off x="8127924" y="2032377"/>
            <a:ext cx="3556080" cy="3554047"/>
            <a:chOff x="8127924" y="2032377"/>
            <a:chExt cx="3556080" cy="3554047"/>
          </a:xfrm>
        </p:grpSpPr>
        <p:sp>
          <p:nvSpPr>
            <p:cNvPr id="262" name="Google Shape;262;p86"/>
            <p:cNvSpPr/>
            <p:nvPr/>
          </p:nvSpPr>
          <p:spPr>
            <a:xfrm>
              <a:off x="8127924" y="2032377"/>
              <a:ext cx="3554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3" name="Google Shape;263;p86"/>
            <p:cNvSpPr/>
            <p:nvPr/>
          </p:nvSpPr>
          <p:spPr>
            <a:xfrm rot="5400000">
              <a:off x="11430078" y="53324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264" name="Google Shape;264;p86"/>
          <p:cNvSpPr txBox="1"/>
          <p:nvPr>
            <p:ph idx="2" type="body"/>
          </p:nvPr>
        </p:nvSpPr>
        <p:spPr>
          <a:xfrm>
            <a:off x="8334220" y="3793172"/>
            <a:ext cx="3070225"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86"/>
          <p:cNvSpPr txBox="1"/>
          <p:nvPr>
            <p:ph idx="3" type="body"/>
          </p:nvPr>
        </p:nvSpPr>
        <p:spPr>
          <a:xfrm>
            <a:off x="8315170" y="4049137"/>
            <a:ext cx="3108326" cy="1322963"/>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6" name="Google Shape;266;p86"/>
          <p:cNvSpPr/>
          <p:nvPr>
            <p:ph idx="4" type="pic"/>
          </p:nvPr>
        </p:nvSpPr>
        <p:spPr>
          <a:xfrm>
            <a:off x="8126096" y="2030412"/>
            <a:ext cx="3554412" cy="1522034"/>
          </a:xfrm>
          <a:prstGeom prst="rect">
            <a:avLst/>
          </a:prstGeom>
          <a:solidFill>
            <a:schemeClr val="accent4"/>
          </a:solidFill>
          <a:ln>
            <a:noFill/>
          </a:ln>
        </p:spPr>
      </p:sp>
      <p:sp>
        <p:nvSpPr>
          <p:cNvPr id="267" name="Google Shape;267;p86"/>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8" name="Google Shape;268;p86"/>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9" name="Google Shape;269;p86"/>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grpSp>
        <p:nvGrpSpPr>
          <p:cNvPr id="270" name="Google Shape;270;p86"/>
          <p:cNvGrpSpPr/>
          <p:nvPr/>
        </p:nvGrpSpPr>
        <p:grpSpPr>
          <a:xfrm>
            <a:off x="4319588" y="2032377"/>
            <a:ext cx="3554412" cy="3554036"/>
            <a:chOff x="509588" y="2032377"/>
            <a:chExt cx="3554412" cy="3554036"/>
          </a:xfrm>
        </p:grpSpPr>
        <p:sp>
          <p:nvSpPr>
            <p:cNvPr id="271" name="Google Shape;271;p86"/>
            <p:cNvSpPr/>
            <p:nvPr/>
          </p:nvSpPr>
          <p:spPr>
            <a:xfrm>
              <a:off x="509588" y="2032377"/>
              <a:ext cx="3554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2" name="Google Shape;272;p86"/>
            <p:cNvSpPr/>
            <p:nvPr/>
          </p:nvSpPr>
          <p:spPr>
            <a:xfrm>
              <a:off x="509664"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273" name="Google Shape;273;p86"/>
          <p:cNvSpPr txBox="1"/>
          <p:nvPr>
            <p:ph idx="5" type="body"/>
          </p:nvPr>
        </p:nvSpPr>
        <p:spPr>
          <a:xfrm>
            <a:off x="4549698" y="3793172"/>
            <a:ext cx="3070225"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4" name="Google Shape;274;p86"/>
          <p:cNvSpPr txBox="1"/>
          <p:nvPr>
            <p:ph idx="6" type="body"/>
          </p:nvPr>
        </p:nvSpPr>
        <p:spPr>
          <a:xfrm>
            <a:off x="4530648" y="4049137"/>
            <a:ext cx="3108326" cy="1322963"/>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5" name="Google Shape;275;p86"/>
          <p:cNvSpPr/>
          <p:nvPr>
            <p:ph idx="7" type="pic"/>
          </p:nvPr>
        </p:nvSpPr>
        <p:spPr>
          <a:xfrm>
            <a:off x="4321416" y="2030412"/>
            <a:ext cx="3554412" cy="1522034"/>
          </a:xfrm>
          <a:prstGeom prst="rect">
            <a:avLst/>
          </a:prstGeom>
          <a:solidFill>
            <a:schemeClr val="accent4"/>
          </a:solidFill>
          <a:ln>
            <a:noFill/>
          </a:ln>
        </p:spPr>
      </p:sp>
      <p:grpSp>
        <p:nvGrpSpPr>
          <p:cNvPr id="276" name="Google Shape;276;p86"/>
          <p:cNvGrpSpPr/>
          <p:nvPr/>
        </p:nvGrpSpPr>
        <p:grpSpPr>
          <a:xfrm>
            <a:off x="509588" y="2030413"/>
            <a:ext cx="3554412" cy="3555999"/>
            <a:chOff x="509588" y="2032377"/>
            <a:chExt cx="3554412" cy="3554036"/>
          </a:xfrm>
        </p:grpSpPr>
        <p:sp>
          <p:nvSpPr>
            <p:cNvPr id="277" name="Google Shape;277;p86"/>
            <p:cNvSpPr/>
            <p:nvPr/>
          </p:nvSpPr>
          <p:spPr>
            <a:xfrm>
              <a:off x="509588" y="2032377"/>
              <a:ext cx="3554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8" name="Google Shape;278;p86"/>
            <p:cNvSpPr/>
            <p:nvPr/>
          </p:nvSpPr>
          <p:spPr>
            <a:xfrm>
              <a:off x="509664" y="5332489"/>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279" name="Google Shape;279;p86"/>
          <p:cNvSpPr txBox="1"/>
          <p:nvPr>
            <p:ph idx="8" type="body"/>
          </p:nvPr>
        </p:nvSpPr>
        <p:spPr>
          <a:xfrm>
            <a:off x="762000" y="3793172"/>
            <a:ext cx="3070225"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0" name="Google Shape;280;p86"/>
          <p:cNvSpPr txBox="1"/>
          <p:nvPr>
            <p:ph idx="9" type="body"/>
          </p:nvPr>
        </p:nvSpPr>
        <p:spPr>
          <a:xfrm>
            <a:off x="742950" y="4049137"/>
            <a:ext cx="3108326" cy="1322963"/>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1" name="Google Shape;281;p86"/>
          <p:cNvSpPr/>
          <p:nvPr>
            <p:ph idx="13" type="pic"/>
          </p:nvPr>
        </p:nvSpPr>
        <p:spPr>
          <a:xfrm>
            <a:off x="509588" y="2030412"/>
            <a:ext cx="3554412" cy="1522034"/>
          </a:xfrm>
          <a:prstGeom prst="rect">
            <a:avLst/>
          </a:prstGeom>
          <a:solidFill>
            <a:schemeClr val="accent4"/>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oenger">
  <p:cSld name="3 poenger">
    <p:spTree>
      <p:nvGrpSpPr>
        <p:cNvPr id="282" name="Shape 282"/>
        <p:cNvGrpSpPr/>
        <p:nvPr/>
      </p:nvGrpSpPr>
      <p:grpSpPr>
        <a:xfrm>
          <a:off x="0" y="0"/>
          <a:ext cx="0" cy="0"/>
          <a:chOff x="0" y="0"/>
          <a:chExt cx="0" cy="0"/>
        </a:xfrm>
      </p:grpSpPr>
      <p:sp>
        <p:nvSpPr>
          <p:cNvPr id="283" name="Google Shape;283;p87"/>
          <p:cNvSpPr txBox="1"/>
          <p:nvPr>
            <p:ph idx="1" type="body"/>
          </p:nvPr>
        </p:nvSpPr>
        <p:spPr>
          <a:xfrm>
            <a:off x="509590" y="496117"/>
            <a:ext cx="1117282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4" name="Google Shape;284;p87"/>
          <p:cNvSpPr txBox="1"/>
          <p:nvPr>
            <p:ph type="title"/>
          </p:nvPr>
        </p:nvSpPr>
        <p:spPr>
          <a:xfrm>
            <a:off x="509589" y="766764"/>
            <a:ext cx="11172822"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285" name="Google Shape;285;p87"/>
          <p:cNvGrpSpPr/>
          <p:nvPr/>
        </p:nvGrpSpPr>
        <p:grpSpPr>
          <a:xfrm>
            <a:off x="8127924" y="2032377"/>
            <a:ext cx="3556080" cy="3554047"/>
            <a:chOff x="8127924" y="2032377"/>
            <a:chExt cx="3556080" cy="3554047"/>
          </a:xfrm>
        </p:grpSpPr>
        <p:sp>
          <p:nvSpPr>
            <p:cNvPr id="286" name="Google Shape;286;p87"/>
            <p:cNvSpPr/>
            <p:nvPr/>
          </p:nvSpPr>
          <p:spPr>
            <a:xfrm>
              <a:off x="8127924" y="2032377"/>
              <a:ext cx="3554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 name="Google Shape;287;p87"/>
            <p:cNvSpPr/>
            <p:nvPr/>
          </p:nvSpPr>
          <p:spPr>
            <a:xfrm rot="5400000">
              <a:off x="11430078" y="53324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288" name="Google Shape;288;p87"/>
          <p:cNvSpPr txBox="1"/>
          <p:nvPr>
            <p:ph idx="2" type="body"/>
          </p:nvPr>
        </p:nvSpPr>
        <p:spPr>
          <a:xfrm>
            <a:off x="8380336" y="2268010"/>
            <a:ext cx="3070225"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9" name="Google Shape;289;p87"/>
          <p:cNvSpPr txBox="1"/>
          <p:nvPr>
            <p:ph idx="3" type="body"/>
          </p:nvPr>
        </p:nvSpPr>
        <p:spPr>
          <a:xfrm>
            <a:off x="8361286" y="2523975"/>
            <a:ext cx="3108326"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0" name="Google Shape;290;p87"/>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1" name="Google Shape;291;p87"/>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2" name="Google Shape;292;p87"/>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grpSp>
        <p:nvGrpSpPr>
          <p:cNvPr id="293" name="Google Shape;293;p87"/>
          <p:cNvGrpSpPr/>
          <p:nvPr/>
        </p:nvGrpSpPr>
        <p:grpSpPr>
          <a:xfrm>
            <a:off x="4319588" y="2032377"/>
            <a:ext cx="3554412" cy="3554036"/>
            <a:chOff x="509588" y="2032377"/>
            <a:chExt cx="3554412" cy="3554036"/>
          </a:xfrm>
        </p:grpSpPr>
        <p:sp>
          <p:nvSpPr>
            <p:cNvPr id="294" name="Google Shape;294;p87"/>
            <p:cNvSpPr/>
            <p:nvPr/>
          </p:nvSpPr>
          <p:spPr>
            <a:xfrm>
              <a:off x="509588" y="2032377"/>
              <a:ext cx="3554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5" name="Google Shape;295;p87"/>
            <p:cNvSpPr/>
            <p:nvPr/>
          </p:nvSpPr>
          <p:spPr>
            <a:xfrm>
              <a:off x="509664"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296" name="Google Shape;296;p87"/>
          <p:cNvSpPr txBox="1"/>
          <p:nvPr>
            <p:ph idx="4" type="body"/>
          </p:nvPr>
        </p:nvSpPr>
        <p:spPr>
          <a:xfrm>
            <a:off x="4572000" y="2268010"/>
            <a:ext cx="3070225"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7" name="Google Shape;297;p87"/>
          <p:cNvSpPr txBox="1"/>
          <p:nvPr>
            <p:ph idx="5" type="body"/>
          </p:nvPr>
        </p:nvSpPr>
        <p:spPr>
          <a:xfrm>
            <a:off x="4552950" y="2523975"/>
            <a:ext cx="3108326"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98" name="Google Shape;298;p87"/>
          <p:cNvGrpSpPr/>
          <p:nvPr/>
        </p:nvGrpSpPr>
        <p:grpSpPr>
          <a:xfrm>
            <a:off x="509588" y="2032377"/>
            <a:ext cx="3554412" cy="3554036"/>
            <a:chOff x="509588" y="2032377"/>
            <a:chExt cx="3554412" cy="3554036"/>
          </a:xfrm>
        </p:grpSpPr>
        <p:sp>
          <p:nvSpPr>
            <p:cNvPr id="299" name="Google Shape;299;p87"/>
            <p:cNvSpPr/>
            <p:nvPr/>
          </p:nvSpPr>
          <p:spPr>
            <a:xfrm>
              <a:off x="509588" y="2032377"/>
              <a:ext cx="3554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0" name="Google Shape;300;p87"/>
            <p:cNvSpPr/>
            <p:nvPr/>
          </p:nvSpPr>
          <p:spPr>
            <a:xfrm>
              <a:off x="509664" y="5332489"/>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01" name="Google Shape;301;p87"/>
          <p:cNvSpPr txBox="1"/>
          <p:nvPr>
            <p:ph idx="6" type="body"/>
          </p:nvPr>
        </p:nvSpPr>
        <p:spPr>
          <a:xfrm>
            <a:off x="762000" y="2268010"/>
            <a:ext cx="3070225"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2" name="Google Shape;302;p87"/>
          <p:cNvSpPr txBox="1"/>
          <p:nvPr>
            <p:ph idx="7" type="body"/>
          </p:nvPr>
        </p:nvSpPr>
        <p:spPr>
          <a:xfrm>
            <a:off x="742950" y="2523975"/>
            <a:ext cx="3108326"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oenger">
  <p:cSld name="5 poenger">
    <p:spTree>
      <p:nvGrpSpPr>
        <p:cNvPr id="303" name="Shape 303"/>
        <p:cNvGrpSpPr/>
        <p:nvPr/>
      </p:nvGrpSpPr>
      <p:grpSpPr>
        <a:xfrm>
          <a:off x="0" y="0"/>
          <a:ext cx="0" cy="0"/>
          <a:chOff x="0" y="0"/>
          <a:chExt cx="0" cy="0"/>
        </a:xfrm>
      </p:grpSpPr>
      <p:sp>
        <p:nvSpPr>
          <p:cNvPr id="304" name="Google Shape;304;p88"/>
          <p:cNvSpPr txBox="1"/>
          <p:nvPr>
            <p:ph idx="1" type="body"/>
          </p:nvPr>
        </p:nvSpPr>
        <p:spPr>
          <a:xfrm>
            <a:off x="509590" y="496117"/>
            <a:ext cx="1117282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5" name="Google Shape;305;p88"/>
          <p:cNvSpPr txBox="1"/>
          <p:nvPr>
            <p:ph type="title"/>
          </p:nvPr>
        </p:nvSpPr>
        <p:spPr>
          <a:xfrm>
            <a:off x="509589" y="766764"/>
            <a:ext cx="11172822"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306" name="Google Shape;306;p88"/>
          <p:cNvGrpSpPr/>
          <p:nvPr/>
        </p:nvGrpSpPr>
        <p:grpSpPr>
          <a:xfrm>
            <a:off x="9647157" y="2032377"/>
            <a:ext cx="2035179" cy="3554047"/>
            <a:chOff x="9648825" y="2032377"/>
            <a:chExt cx="2035179" cy="3554047"/>
          </a:xfrm>
        </p:grpSpPr>
        <p:sp>
          <p:nvSpPr>
            <p:cNvPr id="307" name="Google Shape;307;p88"/>
            <p:cNvSpPr/>
            <p:nvPr/>
          </p:nvSpPr>
          <p:spPr>
            <a:xfrm>
              <a:off x="9648825"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8" name="Google Shape;308;p88"/>
            <p:cNvSpPr/>
            <p:nvPr/>
          </p:nvSpPr>
          <p:spPr>
            <a:xfrm rot="5400000">
              <a:off x="11430078" y="53324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09" name="Google Shape;309;p88"/>
          <p:cNvSpPr txBox="1"/>
          <p:nvPr>
            <p:ph idx="2" type="body"/>
          </p:nvPr>
        </p:nvSpPr>
        <p:spPr>
          <a:xfrm>
            <a:off x="9835210" y="2268010"/>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0" name="Google Shape;310;p88"/>
          <p:cNvSpPr txBox="1"/>
          <p:nvPr>
            <p:ph idx="3" type="body"/>
          </p:nvPr>
        </p:nvSpPr>
        <p:spPr>
          <a:xfrm>
            <a:off x="9816042" y="2523975"/>
            <a:ext cx="1676928"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1" name="Google Shape;311;p88"/>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2" name="Google Shape;312;p88"/>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3" name="Google Shape;313;p88"/>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314" name="Google Shape;314;p88"/>
          <p:cNvSpPr txBox="1"/>
          <p:nvPr>
            <p:ph idx="4" type="body"/>
          </p:nvPr>
        </p:nvSpPr>
        <p:spPr>
          <a:xfrm>
            <a:off x="4572000" y="2268010"/>
            <a:ext cx="3070225"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15" name="Google Shape;315;p88"/>
          <p:cNvGrpSpPr/>
          <p:nvPr/>
        </p:nvGrpSpPr>
        <p:grpSpPr>
          <a:xfrm>
            <a:off x="7367589" y="2032377"/>
            <a:ext cx="2030412" cy="3554036"/>
            <a:chOff x="509588" y="2032377"/>
            <a:chExt cx="2030412" cy="3554036"/>
          </a:xfrm>
        </p:grpSpPr>
        <p:sp>
          <p:nvSpPr>
            <p:cNvPr id="316" name="Google Shape;316;p88"/>
            <p:cNvSpPr/>
            <p:nvPr/>
          </p:nvSpPr>
          <p:spPr>
            <a:xfrm>
              <a:off x="509588"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 name="Google Shape;317;p88"/>
            <p:cNvSpPr/>
            <p:nvPr/>
          </p:nvSpPr>
          <p:spPr>
            <a:xfrm>
              <a:off x="2286076"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18" name="Google Shape;318;p88"/>
          <p:cNvSpPr txBox="1"/>
          <p:nvPr>
            <p:ph idx="5" type="body"/>
          </p:nvPr>
        </p:nvSpPr>
        <p:spPr>
          <a:xfrm>
            <a:off x="7553974" y="2268010"/>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9" name="Google Shape;319;p88"/>
          <p:cNvSpPr txBox="1"/>
          <p:nvPr>
            <p:ph idx="6" type="body"/>
          </p:nvPr>
        </p:nvSpPr>
        <p:spPr>
          <a:xfrm>
            <a:off x="7534806" y="2523975"/>
            <a:ext cx="1676928"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20" name="Google Shape;320;p88"/>
          <p:cNvGrpSpPr/>
          <p:nvPr/>
        </p:nvGrpSpPr>
        <p:grpSpPr>
          <a:xfrm>
            <a:off x="5080794" y="2032377"/>
            <a:ext cx="2030412" cy="3554036"/>
            <a:chOff x="509588" y="2032377"/>
            <a:chExt cx="2030412" cy="3554036"/>
          </a:xfrm>
        </p:grpSpPr>
        <p:sp>
          <p:nvSpPr>
            <p:cNvPr id="321" name="Google Shape;321;p88"/>
            <p:cNvSpPr/>
            <p:nvPr/>
          </p:nvSpPr>
          <p:spPr>
            <a:xfrm>
              <a:off x="509588"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 name="Google Shape;322;p88"/>
            <p:cNvSpPr/>
            <p:nvPr/>
          </p:nvSpPr>
          <p:spPr>
            <a:xfrm>
              <a:off x="2286076"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 name="Google Shape;323;p88"/>
            <p:cNvSpPr/>
            <p:nvPr/>
          </p:nvSpPr>
          <p:spPr>
            <a:xfrm>
              <a:off x="2032794"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24" name="Google Shape;324;p88"/>
          <p:cNvSpPr txBox="1"/>
          <p:nvPr>
            <p:ph idx="7" type="body"/>
          </p:nvPr>
        </p:nvSpPr>
        <p:spPr>
          <a:xfrm>
            <a:off x="5267179" y="2268010"/>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5" name="Google Shape;325;p88"/>
          <p:cNvSpPr txBox="1"/>
          <p:nvPr>
            <p:ph idx="8" type="body"/>
          </p:nvPr>
        </p:nvSpPr>
        <p:spPr>
          <a:xfrm>
            <a:off x="5248011" y="2523975"/>
            <a:ext cx="1676928"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26" name="Google Shape;326;p88"/>
          <p:cNvGrpSpPr/>
          <p:nvPr/>
        </p:nvGrpSpPr>
        <p:grpSpPr>
          <a:xfrm>
            <a:off x="2794001" y="2032377"/>
            <a:ext cx="2030412" cy="3554036"/>
            <a:chOff x="509588" y="2032377"/>
            <a:chExt cx="2030412" cy="3554036"/>
          </a:xfrm>
        </p:grpSpPr>
        <p:sp>
          <p:nvSpPr>
            <p:cNvPr id="327" name="Google Shape;327;p88"/>
            <p:cNvSpPr/>
            <p:nvPr/>
          </p:nvSpPr>
          <p:spPr>
            <a:xfrm>
              <a:off x="509588"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8" name="Google Shape;328;p88"/>
            <p:cNvSpPr/>
            <p:nvPr/>
          </p:nvSpPr>
          <p:spPr>
            <a:xfrm>
              <a:off x="2286076"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29" name="Google Shape;329;p88"/>
          <p:cNvSpPr txBox="1"/>
          <p:nvPr>
            <p:ph idx="9" type="body"/>
          </p:nvPr>
        </p:nvSpPr>
        <p:spPr>
          <a:xfrm>
            <a:off x="2980386" y="2268010"/>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0" name="Google Shape;330;p88"/>
          <p:cNvSpPr txBox="1"/>
          <p:nvPr>
            <p:ph idx="13" type="body"/>
          </p:nvPr>
        </p:nvSpPr>
        <p:spPr>
          <a:xfrm>
            <a:off x="2961218" y="2523975"/>
            <a:ext cx="1676928"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31" name="Google Shape;331;p88"/>
          <p:cNvGrpSpPr/>
          <p:nvPr/>
        </p:nvGrpSpPr>
        <p:grpSpPr>
          <a:xfrm>
            <a:off x="509588" y="2032377"/>
            <a:ext cx="2030412" cy="3554036"/>
            <a:chOff x="509588" y="2032377"/>
            <a:chExt cx="2030412" cy="3554036"/>
          </a:xfrm>
        </p:grpSpPr>
        <p:sp>
          <p:nvSpPr>
            <p:cNvPr id="332" name="Google Shape;332;p88"/>
            <p:cNvSpPr/>
            <p:nvPr/>
          </p:nvSpPr>
          <p:spPr>
            <a:xfrm>
              <a:off x="509588"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3" name="Google Shape;333;p88"/>
            <p:cNvSpPr/>
            <p:nvPr/>
          </p:nvSpPr>
          <p:spPr>
            <a:xfrm>
              <a:off x="509664" y="5332489"/>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334" name="Google Shape;334;p88"/>
          <p:cNvSpPr txBox="1"/>
          <p:nvPr>
            <p:ph idx="14" type="body"/>
          </p:nvPr>
        </p:nvSpPr>
        <p:spPr>
          <a:xfrm>
            <a:off x="695973" y="2268010"/>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5" name="Google Shape;335;p88"/>
          <p:cNvSpPr txBox="1"/>
          <p:nvPr>
            <p:ph idx="15" type="body"/>
          </p:nvPr>
        </p:nvSpPr>
        <p:spPr>
          <a:xfrm>
            <a:off x="676805" y="2523975"/>
            <a:ext cx="1676928"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oenger med bilder">
  <p:cSld name="5 poenger med bilder">
    <p:spTree>
      <p:nvGrpSpPr>
        <p:cNvPr id="336" name="Shape 336"/>
        <p:cNvGrpSpPr/>
        <p:nvPr/>
      </p:nvGrpSpPr>
      <p:grpSpPr>
        <a:xfrm>
          <a:off x="0" y="0"/>
          <a:ext cx="0" cy="0"/>
          <a:chOff x="0" y="0"/>
          <a:chExt cx="0" cy="0"/>
        </a:xfrm>
      </p:grpSpPr>
      <p:sp>
        <p:nvSpPr>
          <p:cNvPr id="337" name="Google Shape;337;p89"/>
          <p:cNvSpPr txBox="1"/>
          <p:nvPr>
            <p:ph idx="1" type="body"/>
          </p:nvPr>
        </p:nvSpPr>
        <p:spPr>
          <a:xfrm>
            <a:off x="509590" y="496117"/>
            <a:ext cx="1117282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8" name="Google Shape;338;p89"/>
          <p:cNvSpPr txBox="1"/>
          <p:nvPr>
            <p:ph type="title"/>
          </p:nvPr>
        </p:nvSpPr>
        <p:spPr>
          <a:xfrm>
            <a:off x="509589" y="766764"/>
            <a:ext cx="11172822"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9" name="Google Shape;339;p89"/>
          <p:cNvSpPr/>
          <p:nvPr/>
        </p:nvSpPr>
        <p:spPr>
          <a:xfrm>
            <a:off x="7367589"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0" name="Google Shape;340;p89"/>
          <p:cNvSpPr/>
          <p:nvPr/>
        </p:nvSpPr>
        <p:spPr>
          <a:xfrm>
            <a:off x="9647236" y="2032302"/>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1" name="Google Shape;341;p89"/>
          <p:cNvSpPr txBox="1"/>
          <p:nvPr>
            <p:ph idx="2" type="body"/>
          </p:nvPr>
        </p:nvSpPr>
        <p:spPr>
          <a:xfrm>
            <a:off x="9835210" y="3811261"/>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2" name="Google Shape;342;p89"/>
          <p:cNvSpPr txBox="1"/>
          <p:nvPr>
            <p:ph idx="3" type="body"/>
          </p:nvPr>
        </p:nvSpPr>
        <p:spPr>
          <a:xfrm>
            <a:off x="9816042" y="4067227"/>
            <a:ext cx="1676928" cy="132075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3" name="Google Shape;343;p89"/>
          <p:cNvSpPr/>
          <p:nvPr>
            <p:ph idx="4" type="pic"/>
          </p:nvPr>
        </p:nvSpPr>
        <p:spPr>
          <a:xfrm>
            <a:off x="9649618" y="2030412"/>
            <a:ext cx="2028030" cy="1522034"/>
          </a:xfrm>
          <a:prstGeom prst="rect">
            <a:avLst/>
          </a:prstGeom>
          <a:solidFill>
            <a:schemeClr val="accent4"/>
          </a:solidFill>
          <a:ln>
            <a:noFill/>
          </a:ln>
        </p:spPr>
      </p:sp>
      <p:sp>
        <p:nvSpPr>
          <p:cNvPr id="344" name="Google Shape;344;p89"/>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5" name="Google Shape;345;p89"/>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6" name="Google Shape;346;p89"/>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347" name="Google Shape;347;p89"/>
          <p:cNvSpPr txBox="1"/>
          <p:nvPr>
            <p:ph idx="5" type="body"/>
          </p:nvPr>
        </p:nvSpPr>
        <p:spPr>
          <a:xfrm>
            <a:off x="7553974" y="3811261"/>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8" name="Google Shape;348;p89"/>
          <p:cNvSpPr txBox="1"/>
          <p:nvPr>
            <p:ph idx="6" type="body"/>
          </p:nvPr>
        </p:nvSpPr>
        <p:spPr>
          <a:xfrm>
            <a:off x="7534806" y="4067227"/>
            <a:ext cx="1676928" cy="132075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9" name="Google Shape;349;p89"/>
          <p:cNvSpPr/>
          <p:nvPr>
            <p:ph idx="7" type="pic"/>
          </p:nvPr>
        </p:nvSpPr>
        <p:spPr>
          <a:xfrm>
            <a:off x="7367587" y="2030412"/>
            <a:ext cx="2030412" cy="1522034"/>
          </a:xfrm>
          <a:prstGeom prst="rect">
            <a:avLst/>
          </a:prstGeom>
          <a:solidFill>
            <a:schemeClr val="accent4"/>
          </a:solidFill>
          <a:ln>
            <a:noFill/>
          </a:ln>
        </p:spPr>
      </p:sp>
      <p:sp>
        <p:nvSpPr>
          <p:cNvPr id="350" name="Google Shape;350;p89"/>
          <p:cNvSpPr/>
          <p:nvPr/>
        </p:nvSpPr>
        <p:spPr>
          <a:xfrm>
            <a:off x="5080794" y="2034243"/>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 name="Google Shape;351;p89"/>
          <p:cNvSpPr txBox="1"/>
          <p:nvPr>
            <p:ph idx="8" type="body"/>
          </p:nvPr>
        </p:nvSpPr>
        <p:spPr>
          <a:xfrm>
            <a:off x="5267179" y="3811261"/>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2" name="Google Shape;352;p89"/>
          <p:cNvSpPr txBox="1"/>
          <p:nvPr>
            <p:ph idx="9" type="body"/>
          </p:nvPr>
        </p:nvSpPr>
        <p:spPr>
          <a:xfrm>
            <a:off x="5248011" y="4067227"/>
            <a:ext cx="1676928" cy="132075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3" name="Google Shape;353;p89"/>
          <p:cNvSpPr/>
          <p:nvPr>
            <p:ph idx="13" type="pic"/>
          </p:nvPr>
        </p:nvSpPr>
        <p:spPr>
          <a:xfrm>
            <a:off x="5080794" y="2032278"/>
            <a:ext cx="2030412" cy="1522034"/>
          </a:xfrm>
          <a:prstGeom prst="rect">
            <a:avLst/>
          </a:prstGeom>
          <a:solidFill>
            <a:schemeClr val="accent4"/>
          </a:solidFill>
          <a:ln>
            <a:noFill/>
          </a:ln>
        </p:spPr>
      </p:sp>
      <p:sp>
        <p:nvSpPr>
          <p:cNvPr id="354" name="Google Shape;354;p89"/>
          <p:cNvSpPr/>
          <p:nvPr/>
        </p:nvSpPr>
        <p:spPr>
          <a:xfrm>
            <a:off x="2794001"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5" name="Google Shape;355;p89"/>
          <p:cNvSpPr txBox="1"/>
          <p:nvPr>
            <p:ph idx="14" type="body"/>
          </p:nvPr>
        </p:nvSpPr>
        <p:spPr>
          <a:xfrm>
            <a:off x="2980386" y="3811261"/>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6" name="Google Shape;356;p89"/>
          <p:cNvSpPr txBox="1"/>
          <p:nvPr>
            <p:ph idx="15" type="body"/>
          </p:nvPr>
        </p:nvSpPr>
        <p:spPr>
          <a:xfrm>
            <a:off x="2961218" y="4067227"/>
            <a:ext cx="1676928" cy="132075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7" name="Google Shape;357;p89"/>
          <p:cNvSpPr/>
          <p:nvPr>
            <p:ph idx="16" type="pic"/>
          </p:nvPr>
        </p:nvSpPr>
        <p:spPr>
          <a:xfrm>
            <a:off x="2794001" y="2030412"/>
            <a:ext cx="2030412" cy="1522034"/>
          </a:xfrm>
          <a:prstGeom prst="rect">
            <a:avLst/>
          </a:prstGeom>
          <a:solidFill>
            <a:schemeClr val="accent4"/>
          </a:solidFill>
          <a:ln>
            <a:noFill/>
          </a:ln>
        </p:spPr>
      </p:sp>
      <p:sp>
        <p:nvSpPr>
          <p:cNvPr id="358" name="Google Shape;358;p89"/>
          <p:cNvSpPr/>
          <p:nvPr/>
        </p:nvSpPr>
        <p:spPr>
          <a:xfrm>
            <a:off x="509588" y="2032377"/>
            <a:ext cx="2030412" cy="3554035"/>
          </a:xfrm>
          <a:custGeom>
            <a:rect b="b" l="l" r="r" t="t"/>
            <a:pathLst>
              <a:path extrusionOk="0" h="3554035" w="2030412">
                <a:moveTo>
                  <a:pt x="0" y="0"/>
                </a:moveTo>
                <a:lnTo>
                  <a:pt x="1776488" y="0"/>
                </a:lnTo>
                <a:lnTo>
                  <a:pt x="1776488" y="253924"/>
                </a:lnTo>
                <a:lnTo>
                  <a:pt x="2030412" y="253924"/>
                </a:lnTo>
                <a:lnTo>
                  <a:pt x="2030412" y="3554035"/>
                </a:lnTo>
                <a:lnTo>
                  <a:pt x="0" y="3554035"/>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9" name="Google Shape;359;p89"/>
          <p:cNvSpPr txBox="1"/>
          <p:nvPr>
            <p:ph idx="17" type="body"/>
          </p:nvPr>
        </p:nvSpPr>
        <p:spPr>
          <a:xfrm>
            <a:off x="695973" y="3793340"/>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0" name="Google Shape;360;p89"/>
          <p:cNvSpPr txBox="1"/>
          <p:nvPr>
            <p:ph idx="18" type="body"/>
          </p:nvPr>
        </p:nvSpPr>
        <p:spPr>
          <a:xfrm>
            <a:off x="676805" y="4049306"/>
            <a:ext cx="1676928" cy="133867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1" name="Google Shape;361;p89"/>
          <p:cNvSpPr/>
          <p:nvPr>
            <p:ph idx="19" type="pic"/>
          </p:nvPr>
        </p:nvSpPr>
        <p:spPr>
          <a:xfrm>
            <a:off x="509588" y="2030412"/>
            <a:ext cx="2030412" cy="1522034"/>
          </a:xfrm>
          <a:prstGeom prst="rect">
            <a:avLst/>
          </a:prstGeom>
          <a:solidFill>
            <a:schemeClr val="accent4"/>
          </a:solidFill>
          <a:ln>
            <a:noFill/>
          </a:ln>
        </p:spPr>
      </p:sp>
      <p:sp>
        <p:nvSpPr>
          <p:cNvPr id="362" name="Google Shape;362;p89"/>
          <p:cNvSpPr/>
          <p:nvPr/>
        </p:nvSpPr>
        <p:spPr>
          <a:xfrm>
            <a:off x="4572790" y="2030412"/>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 name="Google Shape;363;p89"/>
          <p:cNvSpPr/>
          <p:nvPr/>
        </p:nvSpPr>
        <p:spPr>
          <a:xfrm>
            <a:off x="5075237" y="2030412"/>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4" name="Google Shape;364;p89"/>
          <p:cNvSpPr/>
          <p:nvPr/>
        </p:nvSpPr>
        <p:spPr>
          <a:xfrm>
            <a:off x="9144078" y="2030412"/>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5" name="Google Shape;365;p89"/>
          <p:cNvSpPr/>
          <p:nvPr/>
        </p:nvSpPr>
        <p:spPr>
          <a:xfrm>
            <a:off x="11423724" y="2030412"/>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sess 4">
  <p:cSld name="Prosess 4">
    <p:spTree>
      <p:nvGrpSpPr>
        <p:cNvPr id="366" name="Shape 366"/>
        <p:cNvGrpSpPr/>
        <p:nvPr/>
      </p:nvGrpSpPr>
      <p:grpSpPr>
        <a:xfrm>
          <a:off x="0" y="0"/>
          <a:ext cx="0" cy="0"/>
          <a:chOff x="0" y="0"/>
          <a:chExt cx="0" cy="0"/>
        </a:xfrm>
      </p:grpSpPr>
      <p:sp>
        <p:nvSpPr>
          <p:cNvPr id="367" name="Google Shape;367;p90"/>
          <p:cNvSpPr txBox="1"/>
          <p:nvPr>
            <p:ph idx="1" type="body"/>
          </p:nvPr>
        </p:nvSpPr>
        <p:spPr>
          <a:xfrm>
            <a:off x="509590" y="496117"/>
            <a:ext cx="1117282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8" name="Google Shape;368;p90"/>
          <p:cNvSpPr txBox="1"/>
          <p:nvPr>
            <p:ph type="title"/>
          </p:nvPr>
        </p:nvSpPr>
        <p:spPr>
          <a:xfrm>
            <a:off x="509589" y="766764"/>
            <a:ext cx="11172822"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9" name="Google Shape;369;p90"/>
          <p:cNvSpPr/>
          <p:nvPr/>
        </p:nvSpPr>
        <p:spPr>
          <a:xfrm>
            <a:off x="9394825" y="2032982"/>
            <a:ext cx="2517775"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0" name="Google Shape;370;p90"/>
          <p:cNvSpPr txBox="1"/>
          <p:nvPr>
            <p:ph idx="2" type="body"/>
          </p:nvPr>
        </p:nvSpPr>
        <p:spPr>
          <a:xfrm>
            <a:off x="9741693" y="2268615"/>
            <a:ext cx="1824038"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1" name="Google Shape;371;p90"/>
          <p:cNvSpPr txBox="1"/>
          <p:nvPr>
            <p:ph idx="3" type="body"/>
          </p:nvPr>
        </p:nvSpPr>
        <p:spPr>
          <a:xfrm>
            <a:off x="9765507" y="2782074"/>
            <a:ext cx="1776412"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2" name="Google Shape;372;p90"/>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3" name="Google Shape;373;p90"/>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4" name="Google Shape;374;p90"/>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375" name="Google Shape;375;p90"/>
          <p:cNvSpPr/>
          <p:nvPr/>
        </p:nvSpPr>
        <p:spPr>
          <a:xfrm rot="5400000">
            <a:off x="2927120" y="3745756"/>
            <a:ext cx="244844" cy="127279"/>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6" name="Google Shape;376;p90"/>
          <p:cNvSpPr/>
          <p:nvPr/>
        </p:nvSpPr>
        <p:spPr>
          <a:xfrm rot="5400000">
            <a:off x="5973577" y="3746362"/>
            <a:ext cx="244844" cy="127279"/>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7" name="Google Shape;377;p90"/>
          <p:cNvSpPr/>
          <p:nvPr/>
        </p:nvSpPr>
        <p:spPr>
          <a:xfrm rot="5400000">
            <a:off x="9023256" y="3746363"/>
            <a:ext cx="244844" cy="127279"/>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8" name="Google Shape;378;p90"/>
          <p:cNvSpPr/>
          <p:nvPr/>
        </p:nvSpPr>
        <p:spPr>
          <a:xfrm>
            <a:off x="6357937" y="2032982"/>
            <a:ext cx="2517775"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9" name="Google Shape;379;p90"/>
          <p:cNvSpPr txBox="1"/>
          <p:nvPr>
            <p:ph idx="4" type="body"/>
          </p:nvPr>
        </p:nvSpPr>
        <p:spPr>
          <a:xfrm>
            <a:off x="6704805" y="2268615"/>
            <a:ext cx="1824038"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0" name="Google Shape;380;p90"/>
          <p:cNvSpPr txBox="1"/>
          <p:nvPr>
            <p:ph idx="5" type="body"/>
          </p:nvPr>
        </p:nvSpPr>
        <p:spPr>
          <a:xfrm>
            <a:off x="6728619" y="2782074"/>
            <a:ext cx="1776412"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1" name="Google Shape;381;p90"/>
          <p:cNvSpPr/>
          <p:nvPr/>
        </p:nvSpPr>
        <p:spPr>
          <a:xfrm>
            <a:off x="3324225" y="2032982"/>
            <a:ext cx="2517775"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2" name="Google Shape;382;p90"/>
          <p:cNvSpPr txBox="1"/>
          <p:nvPr>
            <p:ph idx="6" type="body"/>
          </p:nvPr>
        </p:nvSpPr>
        <p:spPr>
          <a:xfrm>
            <a:off x="3671093" y="2268615"/>
            <a:ext cx="1824038"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3" name="Google Shape;383;p90"/>
          <p:cNvSpPr txBox="1"/>
          <p:nvPr>
            <p:ph idx="7" type="body"/>
          </p:nvPr>
        </p:nvSpPr>
        <p:spPr>
          <a:xfrm>
            <a:off x="3694907" y="2782074"/>
            <a:ext cx="1776412"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4" name="Google Shape;384;p90"/>
          <p:cNvSpPr/>
          <p:nvPr/>
        </p:nvSpPr>
        <p:spPr>
          <a:xfrm>
            <a:off x="509587" y="2032377"/>
            <a:ext cx="2284413"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5" name="Google Shape;385;p90"/>
          <p:cNvSpPr txBox="1"/>
          <p:nvPr>
            <p:ph idx="8" type="body"/>
          </p:nvPr>
        </p:nvSpPr>
        <p:spPr>
          <a:xfrm>
            <a:off x="739775" y="2268010"/>
            <a:ext cx="1824038"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6" name="Google Shape;386;p90"/>
          <p:cNvSpPr txBox="1"/>
          <p:nvPr>
            <p:ph idx="9" type="body"/>
          </p:nvPr>
        </p:nvSpPr>
        <p:spPr>
          <a:xfrm>
            <a:off x="763588" y="2781469"/>
            <a:ext cx="1776412"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Prosess 5">
  <p:cSld name=" Prosess 5">
    <p:spTree>
      <p:nvGrpSpPr>
        <p:cNvPr id="387" name="Shape 387"/>
        <p:cNvGrpSpPr/>
        <p:nvPr/>
      </p:nvGrpSpPr>
      <p:grpSpPr>
        <a:xfrm>
          <a:off x="0" y="0"/>
          <a:ext cx="0" cy="0"/>
          <a:chOff x="0" y="0"/>
          <a:chExt cx="0" cy="0"/>
        </a:xfrm>
      </p:grpSpPr>
      <p:sp>
        <p:nvSpPr>
          <p:cNvPr id="388" name="Google Shape;388;p91"/>
          <p:cNvSpPr txBox="1"/>
          <p:nvPr>
            <p:ph idx="1" type="body"/>
          </p:nvPr>
        </p:nvSpPr>
        <p:spPr>
          <a:xfrm>
            <a:off x="509590" y="496117"/>
            <a:ext cx="1117282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9" name="Google Shape;389;p91"/>
          <p:cNvSpPr txBox="1"/>
          <p:nvPr>
            <p:ph type="title"/>
          </p:nvPr>
        </p:nvSpPr>
        <p:spPr>
          <a:xfrm>
            <a:off x="509589" y="766764"/>
            <a:ext cx="11172822"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0" name="Google Shape;390;p91"/>
          <p:cNvSpPr/>
          <p:nvPr/>
        </p:nvSpPr>
        <p:spPr>
          <a:xfrm>
            <a:off x="9648825"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1" name="Google Shape;391;p91"/>
          <p:cNvSpPr txBox="1"/>
          <p:nvPr>
            <p:ph idx="2" type="body"/>
          </p:nvPr>
        </p:nvSpPr>
        <p:spPr>
          <a:xfrm>
            <a:off x="9835210" y="2268010"/>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2" name="Google Shape;392;p91"/>
          <p:cNvSpPr txBox="1"/>
          <p:nvPr>
            <p:ph idx="3" type="body"/>
          </p:nvPr>
        </p:nvSpPr>
        <p:spPr>
          <a:xfrm>
            <a:off x="9865101" y="2781469"/>
            <a:ext cx="1597978"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3" name="Google Shape;393;p91"/>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4" name="Google Shape;394;p91"/>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5" name="Google Shape;395;p91"/>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396" name="Google Shape;396;p91"/>
          <p:cNvSpPr txBox="1"/>
          <p:nvPr>
            <p:ph idx="4" type="body"/>
          </p:nvPr>
        </p:nvSpPr>
        <p:spPr>
          <a:xfrm>
            <a:off x="4572000" y="2268010"/>
            <a:ext cx="3070225"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7" name="Google Shape;397;p91"/>
          <p:cNvSpPr/>
          <p:nvPr/>
        </p:nvSpPr>
        <p:spPr>
          <a:xfrm rot="5400000">
            <a:off x="2543130" y="3745755"/>
            <a:ext cx="244844" cy="127279"/>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8" name="Google Shape;398;p91"/>
          <p:cNvSpPr/>
          <p:nvPr/>
        </p:nvSpPr>
        <p:spPr>
          <a:xfrm rot="5400000">
            <a:off x="4831070" y="3745756"/>
            <a:ext cx="244844" cy="127279"/>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9" name="Google Shape;399;p91"/>
          <p:cNvSpPr/>
          <p:nvPr/>
        </p:nvSpPr>
        <p:spPr>
          <a:xfrm rot="5400000">
            <a:off x="7117863" y="3745757"/>
            <a:ext cx="244844" cy="127279"/>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0" name="Google Shape;400;p91"/>
          <p:cNvSpPr/>
          <p:nvPr/>
        </p:nvSpPr>
        <p:spPr>
          <a:xfrm rot="5400000">
            <a:off x="9404026" y="3745758"/>
            <a:ext cx="244844" cy="127279"/>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1" name="Google Shape;401;p91"/>
          <p:cNvSpPr/>
          <p:nvPr/>
        </p:nvSpPr>
        <p:spPr>
          <a:xfrm>
            <a:off x="7367589"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2" name="Google Shape;402;p91"/>
          <p:cNvSpPr txBox="1"/>
          <p:nvPr>
            <p:ph idx="5" type="body"/>
          </p:nvPr>
        </p:nvSpPr>
        <p:spPr>
          <a:xfrm>
            <a:off x="7553974" y="2268010"/>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3" name="Google Shape;403;p91"/>
          <p:cNvSpPr txBox="1"/>
          <p:nvPr>
            <p:ph idx="6" type="body"/>
          </p:nvPr>
        </p:nvSpPr>
        <p:spPr>
          <a:xfrm>
            <a:off x="7583865" y="2781469"/>
            <a:ext cx="1597978"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4" name="Google Shape;404;p91"/>
          <p:cNvSpPr/>
          <p:nvPr/>
        </p:nvSpPr>
        <p:spPr>
          <a:xfrm>
            <a:off x="5080794"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5" name="Google Shape;405;p91"/>
          <p:cNvSpPr txBox="1"/>
          <p:nvPr>
            <p:ph idx="7" type="body"/>
          </p:nvPr>
        </p:nvSpPr>
        <p:spPr>
          <a:xfrm>
            <a:off x="5267179" y="2268010"/>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6" name="Google Shape;406;p91"/>
          <p:cNvSpPr txBox="1"/>
          <p:nvPr>
            <p:ph idx="8" type="body"/>
          </p:nvPr>
        </p:nvSpPr>
        <p:spPr>
          <a:xfrm>
            <a:off x="5297070" y="2781469"/>
            <a:ext cx="1597978"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7" name="Google Shape;407;p91"/>
          <p:cNvSpPr/>
          <p:nvPr/>
        </p:nvSpPr>
        <p:spPr>
          <a:xfrm>
            <a:off x="2794001"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8" name="Google Shape;408;p91"/>
          <p:cNvSpPr txBox="1"/>
          <p:nvPr>
            <p:ph idx="9" type="body"/>
          </p:nvPr>
        </p:nvSpPr>
        <p:spPr>
          <a:xfrm>
            <a:off x="2980386" y="2268010"/>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9" name="Google Shape;409;p91"/>
          <p:cNvSpPr txBox="1"/>
          <p:nvPr>
            <p:ph idx="13" type="body"/>
          </p:nvPr>
        </p:nvSpPr>
        <p:spPr>
          <a:xfrm>
            <a:off x="3010277" y="2781469"/>
            <a:ext cx="1597978"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0" name="Google Shape;410;p91"/>
          <p:cNvSpPr/>
          <p:nvPr/>
        </p:nvSpPr>
        <p:spPr>
          <a:xfrm>
            <a:off x="509588" y="2032377"/>
            <a:ext cx="2030412" cy="3554035"/>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1" name="Google Shape;411;p91"/>
          <p:cNvSpPr txBox="1"/>
          <p:nvPr>
            <p:ph idx="14" type="body"/>
          </p:nvPr>
        </p:nvSpPr>
        <p:spPr>
          <a:xfrm>
            <a:off x="695973" y="2268010"/>
            <a:ext cx="1657760" cy="252412"/>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2" name="Google Shape;412;p91"/>
          <p:cNvSpPr txBox="1"/>
          <p:nvPr>
            <p:ph idx="15" type="body"/>
          </p:nvPr>
        </p:nvSpPr>
        <p:spPr>
          <a:xfrm>
            <a:off x="716280" y="2781469"/>
            <a:ext cx="1597978" cy="2670325"/>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kst, tre punkter og bilde">
  <p:cSld name="Tekst, tre punkter og bilde">
    <p:spTree>
      <p:nvGrpSpPr>
        <p:cNvPr id="413" name="Shape 413"/>
        <p:cNvGrpSpPr/>
        <p:nvPr/>
      </p:nvGrpSpPr>
      <p:grpSpPr>
        <a:xfrm>
          <a:off x="0" y="0"/>
          <a:ext cx="0" cy="0"/>
          <a:chOff x="0" y="0"/>
          <a:chExt cx="0" cy="0"/>
        </a:xfrm>
      </p:grpSpPr>
      <p:sp>
        <p:nvSpPr>
          <p:cNvPr id="414" name="Google Shape;414;p92"/>
          <p:cNvSpPr txBox="1"/>
          <p:nvPr>
            <p:ph idx="1" type="body"/>
          </p:nvPr>
        </p:nvSpPr>
        <p:spPr>
          <a:xfrm>
            <a:off x="509589" y="496117"/>
            <a:ext cx="5076814"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5" name="Google Shape;415;p92"/>
          <p:cNvSpPr txBox="1"/>
          <p:nvPr>
            <p:ph type="title"/>
          </p:nvPr>
        </p:nvSpPr>
        <p:spPr>
          <a:xfrm>
            <a:off x="509589" y="766764"/>
            <a:ext cx="5076824"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6" name="Google Shape;416;p92"/>
          <p:cNvSpPr txBox="1"/>
          <p:nvPr>
            <p:ph idx="2" type="body"/>
          </p:nvPr>
        </p:nvSpPr>
        <p:spPr>
          <a:xfrm>
            <a:off x="509543" y="2020012"/>
            <a:ext cx="5076870" cy="517065"/>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228600" lvl="1" marL="914400" algn="l">
              <a:lnSpc>
                <a:spcPct val="112000"/>
              </a:lnSpc>
              <a:spcBef>
                <a:spcPts val="500"/>
              </a:spcBef>
              <a:spcAft>
                <a:spcPts val="0"/>
              </a:spcAft>
              <a:buClr>
                <a:schemeClr val="dk1"/>
              </a:buClr>
              <a:buSzPts val="1500"/>
              <a:buNone/>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7" name="Google Shape;417;p92"/>
          <p:cNvSpPr/>
          <p:nvPr/>
        </p:nvSpPr>
        <p:spPr>
          <a:xfrm>
            <a:off x="509588" y="2793103"/>
            <a:ext cx="5076825" cy="76093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 name="Google Shape;418;p92"/>
          <p:cNvSpPr txBox="1"/>
          <p:nvPr>
            <p:ph idx="3" type="body"/>
          </p:nvPr>
        </p:nvSpPr>
        <p:spPr>
          <a:xfrm>
            <a:off x="763588" y="2881776"/>
            <a:ext cx="4451350" cy="562881"/>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9" name="Google Shape;419;p92"/>
          <p:cNvSpPr/>
          <p:nvPr/>
        </p:nvSpPr>
        <p:spPr>
          <a:xfrm>
            <a:off x="509588" y="3806615"/>
            <a:ext cx="5076825" cy="76093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0" name="Google Shape;420;p92"/>
          <p:cNvSpPr txBox="1"/>
          <p:nvPr>
            <p:ph idx="4" type="body"/>
          </p:nvPr>
        </p:nvSpPr>
        <p:spPr>
          <a:xfrm>
            <a:off x="763588" y="3895288"/>
            <a:ext cx="4451350" cy="562881"/>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1" name="Google Shape;421;p92"/>
          <p:cNvSpPr/>
          <p:nvPr/>
        </p:nvSpPr>
        <p:spPr>
          <a:xfrm>
            <a:off x="509588" y="4827588"/>
            <a:ext cx="5076825" cy="76093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2" name="Google Shape;422;p92"/>
          <p:cNvSpPr txBox="1"/>
          <p:nvPr>
            <p:ph idx="5" type="body"/>
          </p:nvPr>
        </p:nvSpPr>
        <p:spPr>
          <a:xfrm>
            <a:off x="763588" y="4916261"/>
            <a:ext cx="4451350" cy="562881"/>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3" name="Google Shape;423;p92"/>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4" name="Google Shape;424;p92"/>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5" name="Google Shape;425;p92"/>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426" name="Google Shape;426;p92"/>
          <p:cNvSpPr/>
          <p:nvPr/>
        </p:nvSpPr>
        <p:spPr>
          <a:xfrm>
            <a:off x="5341976" y="330207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7" name="Google Shape;427;p92"/>
          <p:cNvSpPr/>
          <p:nvPr/>
        </p:nvSpPr>
        <p:spPr>
          <a:xfrm>
            <a:off x="5341976" y="5336561"/>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8" name="Google Shape;428;p92"/>
          <p:cNvSpPr/>
          <p:nvPr/>
        </p:nvSpPr>
        <p:spPr>
          <a:xfrm>
            <a:off x="5332489" y="3806615"/>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9" name="Google Shape;429;p92"/>
          <p:cNvSpPr/>
          <p:nvPr>
            <p:ph idx="6" type="pic"/>
          </p:nvPr>
        </p:nvSpPr>
        <p:spPr>
          <a:xfrm>
            <a:off x="6092027" y="-4814"/>
            <a:ext cx="6096000" cy="6862788"/>
          </a:xfrm>
          <a:prstGeom prst="rect">
            <a:avLst/>
          </a:prstGeom>
          <a:solidFill>
            <a:schemeClr val="accent4"/>
          </a:solidFill>
          <a:ln>
            <a:noFill/>
          </a:ln>
        </p:spPr>
      </p:sp>
      <p:sp>
        <p:nvSpPr>
          <p:cNvPr id="430" name="Google Shape;430;p92"/>
          <p:cNvSpPr txBox="1"/>
          <p:nvPr>
            <p:ph idx="7" type="body"/>
          </p:nvPr>
        </p:nvSpPr>
        <p:spPr>
          <a:xfrm>
            <a:off x="8373533" y="6238082"/>
            <a:ext cx="3308880" cy="120674"/>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em punkter og bilde">
  <p:cSld name="Fem punkter og bilde">
    <p:spTree>
      <p:nvGrpSpPr>
        <p:cNvPr id="431" name="Shape 431"/>
        <p:cNvGrpSpPr/>
        <p:nvPr/>
      </p:nvGrpSpPr>
      <p:grpSpPr>
        <a:xfrm>
          <a:off x="0" y="0"/>
          <a:ext cx="0" cy="0"/>
          <a:chOff x="0" y="0"/>
          <a:chExt cx="0" cy="0"/>
        </a:xfrm>
      </p:grpSpPr>
      <p:sp>
        <p:nvSpPr>
          <p:cNvPr id="432" name="Google Shape;432;p93"/>
          <p:cNvSpPr txBox="1"/>
          <p:nvPr>
            <p:ph idx="1" type="body"/>
          </p:nvPr>
        </p:nvSpPr>
        <p:spPr>
          <a:xfrm>
            <a:off x="509589" y="496117"/>
            <a:ext cx="5076814"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3" name="Google Shape;433;p93"/>
          <p:cNvSpPr txBox="1"/>
          <p:nvPr>
            <p:ph type="title"/>
          </p:nvPr>
        </p:nvSpPr>
        <p:spPr>
          <a:xfrm>
            <a:off x="509589" y="766764"/>
            <a:ext cx="5076824"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4" name="Google Shape;434;p93"/>
          <p:cNvSpPr/>
          <p:nvPr/>
        </p:nvSpPr>
        <p:spPr>
          <a:xfrm>
            <a:off x="509588" y="2030489"/>
            <a:ext cx="5076825" cy="506672"/>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5" name="Google Shape;435;p93"/>
          <p:cNvSpPr txBox="1"/>
          <p:nvPr>
            <p:ph idx="2" type="body"/>
          </p:nvPr>
        </p:nvSpPr>
        <p:spPr>
          <a:xfrm>
            <a:off x="763588" y="2147622"/>
            <a:ext cx="4451350" cy="258532"/>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6" name="Google Shape;436;p93"/>
          <p:cNvSpPr/>
          <p:nvPr/>
        </p:nvSpPr>
        <p:spPr>
          <a:xfrm>
            <a:off x="509588" y="2792985"/>
            <a:ext cx="5076825" cy="506672"/>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7" name="Google Shape;437;p93"/>
          <p:cNvSpPr txBox="1"/>
          <p:nvPr>
            <p:ph idx="3" type="body"/>
          </p:nvPr>
        </p:nvSpPr>
        <p:spPr>
          <a:xfrm>
            <a:off x="763588" y="2910118"/>
            <a:ext cx="4451350" cy="258532"/>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8" name="Google Shape;438;p93"/>
          <p:cNvSpPr/>
          <p:nvPr/>
        </p:nvSpPr>
        <p:spPr>
          <a:xfrm>
            <a:off x="509588" y="4317316"/>
            <a:ext cx="5076825" cy="506672"/>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9" name="Google Shape;439;p93"/>
          <p:cNvSpPr txBox="1"/>
          <p:nvPr>
            <p:ph idx="4" type="body"/>
          </p:nvPr>
        </p:nvSpPr>
        <p:spPr>
          <a:xfrm>
            <a:off x="763588" y="4434449"/>
            <a:ext cx="4451350" cy="258532"/>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0" name="Google Shape;440;p93"/>
          <p:cNvSpPr/>
          <p:nvPr/>
        </p:nvSpPr>
        <p:spPr>
          <a:xfrm>
            <a:off x="509588" y="5079077"/>
            <a:ext cx="5076825" cy="506672"/>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1" name="Google Shape;441;p93"/>
          <p:cNvSpPr txBox="1"/>
          <p:nvPr>
            <p:ph idx="5" type="body"/>
          </p:nvPr>
        </p:nvSpPr>
        <p:spPr>
          <a:xfrm>
            <a:off x="763588" y="5196210"/>
            <a:ext cx="4451350" cy="258532"/>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2" name="Google Shape;442;p93"/>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3" name="Google Shape;443;p93"/>
          <p:cNvSpPr/>
          <p:nvPr/>
        </p:nvSpPr>
        <p:spPr>
          <a:xfrm>
            <a:off x="509588" y="3558512"/>
            <a:ext cx="5076825" cy="506672"/>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4" name="Google Shape;444;p93"/>
          <p:cNvSpPr txBox="1"/>
          <p:nvPr>
            <p:ph idx="6" type="body"/>
          </p:nvPr>
        </p:nvSpPr>
        <p:spPr>
          <a:xfrm>
            <a:off x="763588" y="3675645"/>
            <a:ext cx="4451350" cy="258532"/>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5" name="Google Shape;445;p93"/>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6" name="Google Shape;446;p93"/>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447" name="Google Shape;447;p93"/>
          <p:cNvSpPr/>
          <p:nvPr/>
        </p:nvSpPr>
        <p:spPr>
          <a:xfrm>
            <a:off x="5341976" y="330207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8" name="Google Shape;448;p93"/>
          <p:cNvSpPr/>
          <p:nvPr/>
        </p:nvSpPr>
        <p:spPr>
          <a:xfrm>
            <a:off x="5332489" y="3806615"/>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9" name="Google Shape;449;p93"/>
          <p:cNvSpPr/>
          <p:nvPr/>
        </p:nvSpPr>
        <p:spPr>
          <a:xfrm>
            <a:off x="5332489" y="2030489"/>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0" name="Google Shape;450;p93"/>
          <p:cNvSpPr/>
          <p:nvPr/>
        </p:nvSpPr>
        <p:spPr>
          <a:xfrm>
            <a:off x="5332489" y="3045733"/>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 name="Google Shape;451;p93"/>
          <p:cNvSpPr/>
          <p:nvPr/>
        </p:nvSpPr>
        <p:spPr>
          <a:xfrm>
            <a:off x="5332489" y="381126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 name="Google Shape;452;p93"/>
          <p:cNvSpPr/>
          <p:nvPr/>
        </p:nvSpPr>
        <p:spPr>
          <a:xfrm>
            <a:off x="5332489" y="4317316"/>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3" name="Google Shape;453;p93"/>
          <p:cNvSpPr/>
          <p:nvPr/>
        </p:nvSpPr>
        <p:spPr>
          <a:xfrm rot="5400000">
            <a:off x="5332487" y="5331823"/>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 name="Google Shape;454;p93"/>
          <p:cNvSpPr/>
          <p:nvPr>
            <p:ph idx="7" type="pic"/>
          </p:nvPr>
        </p:nvSpPr>
        <p:spPr>
          <a:xfrm>
            <a:off x="6092027" y="-4814"/>
            <a:ext cx="6096000" cy="6862788"/>
          </a:xfrm>
          <a:prstGeom prst="rect">
            <a:avLst/>
          </a:prstGeom>
          <a:solidFill>
            <a:schemeClr val="accent4"/>
          </a:solidFill>
          <a:ln>
            <a:noFill/>
          </a:ln>
        </p:spPr>
      </p:sp>
      <p:sp>
        <p:nvSpPr>
          <p:cNvPr id="455" name="Google Shape;455;p93"/>
          <p:cNvSpPr txBox="1"/>
          <p:nvPr>
            <p:ph idx="8" type="body"/>
          </p:nvPr>
        </p:nvSpPr>
        <p:spPr>
          <a:xfrm>
            <a:off x="8373533" y="6238082"/>
            <a:ext cx="3308880" cy="120674"/>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adeler oversikt">
  <p:cSld name="Temadeler oversikt">
    <p:spTree>
      <p:nvGrpSpPr>
        <p:cNvPr id="456" name="Shape 456"/>
        <p:cNvGrpSpPr/>
        <p:nvPr/>
      </p:nvGrpSpPr>
      <p:grpSpPr>
        <a:xfrm>
          <a:off x="0" y="0"/>
          <a:ext cx="0" cy="0"/>
          <a:chOff x="0" y="0"/>
          <a:chExt cx="0" cy="0"/>
        </a:xfrm>
      </p:grpSpPr>
      <p:sp>
        <p:nvSpPr>
          <p:cNvPr id="457" name="Google Shape;457;p94"/>
          <p:cNvSpPr txBox="1"/>
          <p:nvPr>
            <p:ph idx="1" type="body"/>
          </p:nvPr>
        </p:nvSpPr>
        <p:spPr>
          <a:xfrm>
            <a:off x="509589" y="496117"/>
            <a:ext cx="8885237"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8" name="Google Shape;458;p94"/>
          <p:cNvSpPr txBox="1"/>
          <p:nvPr>
            <p:ph type="title"/>
          </p:nvPr>
        </p:nvSpPr>
        <p:spPr>
          <a:xfrm>
            <a:off x="509588" y="766764"/>
            <a:ext cx="11172823"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9" name="Google Shape;459;p94"/>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0" name="Google Shape;460;p94"/>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1" name="Google Shape;461;p94"/>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462" name="Google Shape;462;p94"/>
          <p:cNvSpPr txBox="1"/>
          <p:nvPr>
            <p:ph idx="2" type="body"/>
          </p:nvPr>
        </p:nvSpPr>
        <p:spPr>
          <a:xfrm>
            <a:off x="509588" y="2030413"/>
            <a:ext cx="5332412" cy="1271587"/>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3" name="Google Shape;463;p94"/>
          <p:cNvSpPr txBox="1"/>
          <p:nvPr>
            <p:ph idx="3" type="body"/>
          </p:nvPr>
        </p:nvSpPr>
        <p:spPr>
          <a:xfrm>
            <a:off x="763588" y="2284413"/>
            <a:ext cx="760412"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4" name="Google Shape;464;p94"/>
          <p:cNvSpPr txBox="1"/>
          <p:nvPr>
            <p:ph idx="4" type="body"/>
          </p:nvPr>
        </p:nvSpPr>
        <p:spPr>
          <a:xfrm>
            <a:off x="509588" y="3556000"/>
            <a:ext cx="5332412" cy="1271587"/>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5" name="Google Shape;465;p94"/>
          <p:cNvSpPr txBox="1"/>
          <p:nvPr>
            <p:ph idx="5" type="body"/>
          </p:nvPr>
        </p:nvSpPr>
        <p:spPr>
          <a:xfrm>
            <a:off x="763588" y="3810000"/>
            <a:ext cx="760412"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6" name="Google Shape;466;p94"/>
          <p:cNvSpPr txBox="1"/>
          <p:nvPr>
            <p:ph idx="6" type="body"/>
          </p:nvPr>
        </p:nvSpPr>
        <p:spPr>
          <a:xfrm>
            <a:off x="509588" y="5076826"/>
            <a:ext cx="5332412" cy="1271587"/>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7" name="Google Shape;467;p94"/>
          <p:cNvSpPr txBox="1"/>
          <p:nvPr>
            <p:ph idx="7" type="body"/>
          </p:nvPr>
        </p:nvSpPr>
        <p:spPr>
          <a:xfrm>
            <a:off x="763588" y="5330826"/>
            <a:ext cx="760412"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8" name="Google Shape;468;p94"/>
          <p:cNvSpPr txBox="1"/>
          <p:nvPr>
            <p:ph idx="8" type="body"/>
          </p:nvPr>
        </p:nvSpPr>
        <p:spPr>
          <a:xfrm>
            <a:off x="6350000" y="2030413"/>
            <a:ext cx="5332412" cy="1271587"/>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9" name="Google Shape;469;p94"/>
          <p:cNvSpPr txBox="1"/>
          <p:nvPr>
            <p:ph idx="9" type="body"/>
          </p:nvPr>
        </p:nvSpPr>
        <p:spPr>
          <a:xfrm>
            <a:off x="6604000" y="2284413"/>
            <a:ext cx="760412"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0" name="Google Shape;470;p94"/>
          <p:cNvSpPr txBox="1"/>
          <p:nvPr>
            <p:ph idx="13" type="body"/>
          </p:nvPr>
        </p:nvSpPr>
        <p:spPr>
          <a:xfrm>
            <a:off x="6350000" y="3556000"/>
            <a:ext cx="5332412" cy="1271587"/>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1" name="Google Shape;471;p94"/>
          <p:cNvSpPr txBox="1"/>
          <p:nvPr>
            <p:ph idx="14" type="body"/>
          </p:nvPr>
        </p:nvSpPr>
        <p:spPr>
          <a:xfrm>
            <a:off x="6604000" y="3810000"/>
            <a:ext cx="760412"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2" name="Google Shape;472;p94"/>
          <p:cNvSpPr txBox="1"/>
          <p:nvPr>
            <p:ph idx="15" type="body"/>
          </p:nvPr>
        </p:nvSpPr>
        <p:spPr>
          <a:xfrm>
            <a:off x="6350000" y="5076826"/>
            <a:ext cx="5332412" cy="1271587"/>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3" name="Google Shape;473;p94"/>
          <p:cNvSpPr txBox="1"/>
          <p:nvPr>
            <p:ph idx="16" type="body"/>
          </p:nvPr>
        </p:nvSpPr>
        <p:spPr>
          <a:xfrm>
            <a:off x="6604000" y="5330826"/>
            <a:ext cx="760412"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el, innhold og bilde med nummer">
  <p:cSld name="Tittel, innhold og bilde med nummer">
    <p:spTree>
      <p:nvGrpSpPr>
        <p:cNvPr id="474" name="Shape 474"/>
        <p:cNvGrpSpPr/>
        <p:nvPr/>
      </p:nvGrpSpPr>
      <p:grpSpPr>
        <a:xfrm>
          <a:off x="0" y="0"/>
          <a:ext cx="0" cy="0"/>
          <a:chOff x="0" y="0"/>
          <a:chExt cx="0" cy="0"/>
        </a:xfrm>
      </p:grpSpPr>
      <p:sp>
        <p:nvSpPr>
          <p:cNvPr id="475" name="Google Shape;475;p95"/>
          <p:cNvSpPr txBox="1"/>
          <p:nvPr>
            <p:ph idx="1" type="body"/>
          </p:nvPr>
        </p:nvSpPr>
        <p:spPr>
          <a:xfrm>
            <a:off x="509588" y="512763"/>
            <a:ext cx="254000" cy="250826"/>
          </a:xfrm>
          <a:prstGeom prst="rect">
            <a:avLst/>
          </a:prstGeom>
          <a:solidFill>
            <a:schemeClr val="accent1"/>
          </a:solidFill>
          <a:ln>
            <a:noFill/>
          </a:ln>
        </p:spPr>
        <p:txBody>
          <a:bodyPr anchorCtr="0" anchor="ctr" bIns="7200" lIns="0" spcFirstLastPara="1" rIns="0" wrap="square" tIns="0">
            <a:noAutofit/>
          </a:bodyPr>
          <a:lstStyle>
            <a:lvl1pPr indent="-228600" lvl="0" marL="457200" algn="ctr">
              <a:lnSpc>
                <a:spcPct val="100000"/>
              </a:lnSpc>
              <a:spcBef>
                <a:spcPts val="0"/>
              </a:spcBef>
              <a:spcAft>
                <a:spcPts val="0"/>
              </a:spcAft>
              <a:buClr>
                <a:schemeClr val="lt1"/>
              </a:buClr>
              <a:buSzPts val="1500"/>
              <a:buNone/>
              <a:defRPr b="1">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6" name="Google Shape;476;p95"/>
          <p:cNvSpPr txBox="1"/>
          <p:nvPr>
            <p:ph idx="2" type="body"/>
          </p:nvPr>
        </p:nvSpPr>
        <p:spPr>
          <a:xfrm>
            <a:off x="1014413" y="496117"/>
            <a:ext cx="4826020"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7" name="Google Shape;477;p95"/>
          <p:cNvSpPr txBox="1"/>
          <p:nvPr>
            <p:ph type="title"/>
          </p:nvPr>
        </p:nvSpPr>
        <p:spPr>
          <a:xfrm>
            <a:off x="509588" y="766764"/>
            <a:ext cx="4826021"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8" name="Google Shape;478;p95"/>
          <p:cNvSpPr txBox="1"/>
          <p:nvPr>
            <p:ph idx="3" type="body"/>
          </p:nvPr>
        </p:nvSpPr>
        <p:spPr>
          <a:xfrm>
            <a:off x="509543" y="2020012"/>
            <a:ext cx="4826046" cy="3821988"/>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9" name="Google Shape;479;p95"/>
          <p:cNvSpPr/>
          <p:nvPr>
            <p:ph idx="4" type="pic"/>
          </p:nvPr>
        </p:nvSpPr>
        <p:spPr>
          <a:xfrm>
            <a:off x="6096000" y="0"/>
            <a:ext cx="6096000" cy="6858000"/>
          </a:xfrm>
          <a:prstGeom prst="rect">
            <a:avLst/>
          </a:prstGeom>
          <a:solidFill>
            <a:schemeClr val="accent4"/>
          </a:solidFill>
          <a:ln>
            <a:noFill/>
          </a:ln>
        </p:spPr>
      </p:sp>
      <p:sp>
        <p:nvSpPr>
          <p:cNvPr id="480" name="Google Shape;480;p95"/>
          <p:cNvSpPr txBox="1"/>
          <p:nvPr>
            <p:ph idx="5" type="body"/>
          </p:nvPr>
        </p:nvSpPr>
        <p:spPr>
          <a:xfrm>
            <a:off x="8373533" y="6238082"/>
            <a:ext cx="3308880" cy="120674"/>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1" name="Google Shape;481;p95"/>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2" name="Google Shape;482;p95"/>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3" name="Google Shape;483;p95"/>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oenger">
  <p:cSld name="4 poenger">
    <p:spTree>
      <p:nvGrpSpPr>
        <p:cNvPr id="484" name="Shape 484"/>
        <p:cNvGrpSpPr/>
        <p:nvPr/>
      </p:nvGrpSpPr>
      <p:grpSpPr>
        <a:xfrm>
          <a:off x="0" y="0"/>
          <a:ext cx="0" cy="0"/>
          <a:chOff x="0" y="0"/>
          <a:chExt cx="0" cy="0"/>
        </a:xfrm>
      </p:grpSpPr>
      <p:sp>
        <p:nvSpPr>
          <p:cNvPr id="485" name="Google Shape;485;p96"/>
          <p:cNvSpPr txBox="1"/>
          <p:nvPr>
            <p:ph idx="1" type="body"/>
          </p:nvPr>
        </p:nvSpPr>
        <p:spPr>
          <a:xfrm>
            <a:off x="509590" y="496117"/>
            <a:ext cx="1117282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6" name="Google Shape;486;p96"/>
          <p:cNvSpPr txBox="1"/>
          <p:nvPr>
            <p:ph type="title"/>
          </p:nvPr>
        </p:nvSpPr>
        <p:spPr>
          <a:xfrm>
            <a:off x="509589" y="766764"/>
            <a:ext cx="11172822"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7" name="Google Shape;487;p96"/>
          <p:cNvSpPr/>
          <p:nvPr/>
        </p:nvSpPr>
        <p:spPr>
          <a:xfrm>
            <a:off x="6350000" y="4064365"/>
            <a:ext cx="5332412" cy="1522048"/>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 name="Google Shape;488;p96"/>
          <p:cNvSpPr txBox="1"/>
          <p:nvPr>
            <p:ph idx="2" type="body"/>
          </p:nvPr>
        </p:nvSpPr>
        <p:spPr>
          <a:xfrm>
            <a:off x="6604000" y="4288260"/>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9" name="Google Shape;489;p96"/>
          <p:cNvSpPr txBox="1"/>
          <p:nvPr>
            <p:ph idx="3" type="body"/>
          </p:nvPr>
        </p:nvSpPr>
        <p:spPr>
          <a:xfrm>
            <a:off x="6604000" y="4552166"/>
            <a:ext cx="4451350" cy="858034"/>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0" name="Google Shape;490;p96"/>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1" name="Google Shape;491;p96"/>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2" name="Google Shape;492;p96"/>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493" name="Google Shape;493;p96"/>
          <p:cNvSpPr/>
          <p:nvPr/>
        </p:nvSpPr>
        <p:spPr>
          <a:xfrm rot="5400000">
            <a:off x="11428487" y="53324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 name="Google Shape;494;p96"/>
          <p:cNvSpPr/>
          <p:nvPr/>
        </p:nvSpPr>
        <p:spPr>
          <a:xfrm>
            <a:off x="509588" y="4052886"/>
            <a:ext cx="5332412" cy="1533527"/>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5" name="Google Shape;495;p96"/>
          <p:cNvSpPr txBox="1"/>
          <p:nvPr>
            <p:ph idx="4" type="body"/>
          </p:nvPr>
        </p:nvSpPr>
        <p:spPr>
          <a:xfrm>
            <a:off x="763588" y="4283154"/>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6" name="Google Shape;496;p96"/>
          <p:cNvSpPr txBox="1"/>
          <p:nvPr>
            <p:ph idx="5" type="body"/>
          </p:nvPr>
        </p:nvSpPr>
        <p:spPr>
          <a:xfrm>
            <a:off x="763588" y="4547060"/>
            <a:ext cx="4451350" cy="858034"/>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7" name="Google Shape;497;p96"/>
          <p:cNvSpPr/>
          <p:nvPr/>
        </p:nvSpPr>
        <p:spPr>
          <a:xfrm>
            <a:off x="6350000" y="2030413"/>
            <a:ext cx="5332412" cy="1514169"/>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8" name="Google Shape;498;p96"/>
          <p:cNvSpPr txBox="1"/>
          <p:nvPr>
            <p:ph idx="6" type="body"/>
          </p:nvPr>
        </p:nvSpPr>
        <p:spPr>
          <a:xfrm>
            <a:off x="6604000" y="2260681"/>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9" name="Google Shape;499;p96"/>
          <p:cNvSpPr txBox="1"/>
          <p:nvPr>
            <p:ph idx="7" type="body"/>
          </p:nvPr>
        </p:nvSpPr>
        <p:spPr>
          <a:xfrm>
            <a:off x="6604000" y="2524587"/>
            <a:ext cx="4451350" cy="858034"/>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500" name="Google Shape;500;p96"/>
          <p:cNvGrpSpPr/>
          <p:nvPr/>
        </p:nvGrpSpPr>
        <p:grpSpPr>
          <a:xfrm>
            <a:off x="509588" y="2032378"/>
            <a:ext cx="5332412" cy="1523622"/>
            <a:chOff x="509588" y="2032378"/>
            <a:chExt cx="5332412" cy="1523622"/>
          </a:xfrm>
        </p:grpSpPr>
        <p:sp>
          <p:nvSpPr>
            <p:cNvPr id="501" name="Google Shape;501;p96"/>
            <p:cNvSpPr/>
            <p:nvPr/>
          </p:nvSpPr>
          <p:spPr>
            <a:xfrm>
              <a:off x="509588" y="2032378"/>
              <a:ext cx="5332412" cy="152362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2" name="Google Shape;502;p96"/>
            <p:cNvSpPr/>
            <p:nvPr/>
          </p:nvSpPr>
          <p:spPr>
            <a:xfrm>
              <a:off x="5588075"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3" name="Google Shape;503;p96"/>
            <p:cNvSpPr/>
            <p:nvPr/>
          </p:nvSpPr>
          <p:spPr>
            <a:xfrm>
              <a:off x="5588075" y="2286302"/>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4" name="Google Shape;504;p96"/>
            <p:cNvSpPr/>
            <p:nvPr/>
          </p:nvSpPr>
          <p:spPr>
            <a:xfrm>
              <a:off x="5588075" y="2540226"/>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5" name="Google Shape;505;p96"/>
            <p:cNvSpPr/>
            <p:nvPr/>
          </p:nvSpPr>
          <p:spPr>
            <a:xfrm>
              <a:off x="5334151"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506" name="Google Shape;506;p96"/>
          <p:cNvSpPr txBox="1"/>
          <p:nvPr>
            <p:ph idx="8" type="body"/>
          </p:nvPr>
        </p:nvSpPr>
        <p:spPr>
          <a:xfrm>
            <a:off x="762000" y="2253718"/>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7" name="Google Shape;507;p96"/>
          <p:cNvSpPr txBox="1"/>
          <p:nvPr>
            <p:ph idx="9" type="body"/>
          </p:nvPr>
        </p:nvSpPr>
        <p:spPr>
          <a:xfrm>
            <a:off x="762000" y="2517624"/>
            <a:ext cx="4451350" cy="858034"/>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8" name="Google Shape;508;p96"/>
          <p:cNvSpPr/>
          <p:nvPr/>
        </p:nvSpPr>
        <p:spPr>
          <a:xfrm>
            <a:off x="11428487" y="2030413"/>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9" name="Google Shape;509;p96"/>
          <p:cNvSpPr/>
          <p:nvPr/>
        </p:nvSpPr>
        <p:spPr>
          <a:xfrm>
            <a:off x="5586413" y="5332413"/>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0" name="Google Shape;510;p96"/>
          <p:cNvSpPr/>
          <p:nvPr/>
        </p:nvSpPr>
        <p:spPr>
          <a:xfrm>
            <a:off x="11428487" y="2281225"/>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1" name="Google Shape;511;p96"/>
          <p:cNvSpPr/>
          <p:nvPr/>
        </p:nvSpPr>
        <p:spPr>
          <a:xfrm>
            <a:off x="5586413" y="5079622"/>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undecase">
  <p:cSld name="Kundecase">
    <p:spTree>
      <p:nvGrpSpPr>
        <p:cNvPr id="512" name="Shape 512"/>
        <p:cNvGrpSpPr/>
        <p:nvPr/>
      </p:nvGrpSpPr>
      <p:grpSpPr>
        <a:xfrm>
          <a:off x="0" y="0"/>
          <a:ext cx="0" cy="0"/>
          <a:chOff x="0" y="0"/>
          <a:chExt cx="0" cy="0"/>
        </a:xfrm>
      </p:grpSpPr>
      <p:sp>
        <p:nvSpPr>
          <p:cNvPr id="513" name="Google Shape;513;p97"/>
          <p:cNvSpPr txBox="1"/>
          <p:nvPr>
            <p:ph idx="1" type="body"/>
          </p:nvPr>
        </p:nvSpPr>
        <p:spPr>
          <a:xfrm>
            <a:off x="509590" y="496117"/>
            <a:ext cx="6088060"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4" name="Google Shape;514;p97"/>
          <p:cNvSpPr txBox="1"/>
          <p:nvPr>
            <p:ph type="title"/>
          </p:nvPr>
        </p:nvSpPr>
        <p:spPr>
          <a:xfrm>
            <a:off x="509589" y="766764"/>
            <a:ext cx="6088060"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5" name="Google Shape;515;p97"/>
          <p:cNvSpPr/>
          <p:nvPr/>
        </p:nvSpPr>
        <p:spPr>
          <a:xfrm>
            <a:off x="3813651" y="4066671"/>
            <a:ext cx="3044349" cy="1773739"/>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6" name="Google Shape;516;p97"/>
          <p:cNvSpPr/>
          <p:nvPr>
            <p:ph idx="2" type="pic"/>
          </p:nvPr>
        </p:nvSpPr>
        <p:spPr>
          <a:xfrm>
            <a:off x="7115543" y="0"/>
            <a:ext cx="5081587" cy="6858000"/>
          </a:xfrm>
          <a:prstGeom prst="rect">
            <a:avLst/>
          </a:prstGeom>
          <a:solidFill>
            <a:schemeClr val="accent4"/>
          </a:solidFill>
          <a:ln>
            <a:noFill/>
          </a:ln>
        </p:spPr>
      </p:sp>
      <p:sp>
        <p:nvSpPr>
          <p:cNvPr id="517" name="Google Shape;517;p97"/>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8" name="Google Shape;518;p97"/>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9" name="Google Shape;519;p97"/>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520" name="Google Shape;520;p97"/>
          <p:cNvSpPr/>
          <p:nvPr/>
        </p:nvSpPr>
        <p:spPr>
          <a:xfrm rot="5400000">
            <a:off x="6604074" y="5586484"/>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1" name="Google Shape;521;p97"/>
          <p:cNvSpPr/>
          <p:nvPr/>
        </p:nvSpPr>
        <p:spPr>
          <a:xfrm>
            <a:off x="509588" y="2032378"/>
            <a:ext cx="3044825" cy="177762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2" name="Google Shape;522;p97"/>
          <p:cNvSpPr/>
          <p:nvPr/>
        </p:nvSpPr>
        <p:spPr>
          <a:xfrm>
            <a:off x="3324224" y="2029672"/>
            <a:ext cx="254417"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3" name="Google Shape;523;p97"/>
          <p:cNvSpPr txBox="1"/>
          <p:nvPr>
            <p:ph idx="3" type="body"/>
          </p:nvPr>
        </p:nvSpPr>
        <p:spPr>
          <a:xfrm>
            <a:off x="762000" y="2253718"/>
            <a:ext cx="2552358"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sz="15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4" name="Google Shape;524;p97"/>
          <p:cNvSpPr txBox="1"/>
          <p:nvPr>
            <p:ph idx="4" type="body"/>
          </p:nvPr>
        </p:nvSpPr>
        <p:spPr>
          <a:xfrm>
            <a:off x="762000" y="2517624"/>
            <a:ext cx="2562224" cy="1038376"/>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000"/>
              <a:buNone/>
              <a:defRPr b="0" sz="10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5" name="Google Shape;525;p97"/>
          <p:cNvSpPr/>
          <p:nvPr/>
        </p:nvSpPr>
        <p:spPr>
          <a:xfrm>
            <a:off x="3812567" y="2032378"/>
            <a:ext cx="3045433" cy="177762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6" name="Google Shape;526;p97"/>
          <p:cNvSpPr/>
          <p:nvPr/>
        </p:nvSpPr>
        <p:spPr>
          <a:xfrm>
            <a:off x="6604076" y="2032378"/>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7" name="Google Shape;527;p97"/>
          <p:cNvSpPr txBox="1"/>
          <p:nvPr>
            <p:ph idx="5" type="body"/>
          </p:nvPr>
        </p:nvSpPr>
        <p:spPr>
          <a:xfrm>
            <a:off x="4064979" y="2253718"/>
            <a:ext cx="2539021"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sz="15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8" name="Google Shape;528;p97"/>
          <p:cNvSpPr txBox="1"/>
          <p:nvPr>
            <p:ph idx="6" type="body"/>
          </p:nvPr>
        </p:nvSpPr>
        <p:spPr>
          <a:xfrm>
            <a:off x="4064979" y="2517624"/>
            <a:ext cx="2539021" cy="1038376"/>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000"/>
              <a:buNone/>
              <a:defRPr b="0" sz="10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9" name="Google Shape;529;p97"/>
          <p:cNvSpPr/>
          <p:nvPr/>
        </p:nvSpPr>
        <p:spPr>
          <a:xfrm>
            <a:off x="513847" y="4066672"/>
            <a:ext cx="3040565" cy="1773740"/>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0" name="Google Shape;530;p97"/>
          <p:cNvSpPr/>
          <p:nvPr/>
        </p:nvSpPr>
        <p:spPr>
          <a:xfrm>
            <a:off x="3328728" y="5588076"/>
            <a:ext cx="278327"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1" name="Google Shape;531;p97"/>
          <p:cNvSpPr txBox="1"/>
          <p:nvPr>
            <p:ph idx="7" type="body"/>
          </p:nvPr>
        </p:nvSpPr>
        <p:spPr>
          <a:xfrm>
            <a:off x="766257" y="4288012"/>
            <a:ext cx="2557967"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sz="15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2" name="Google Shape;532;p97"/>
          <p:cNvSpPr txBox="1"/>
          <p:nvPr>
            <p:ph idx="8" type="body"/>
          </p:nvPr>
        </p:nvSpPr>
        <p:spPr>
          <a:xfrm>
            <a:off x="766259" y="4551918"/>
            <a:ext cx="2557965" cy="1034568"/>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000"/>
              <a:buNone/>
              <a:defRPr b="0" sz="10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3" name="Google Shape;533;p97"/>
          <p:cNvSpPr/>
          <p:nvPr/>
        </p:nvSpPr>
        <p:spPr>
          <a:xfrm>
            <a:off x="6608032" y="4065664"/>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4" name="Google Shape;534;p97"/>
          <p:cNvSpPr txBox="1"/>
          <p:nvPr>
            <p:ph idx="9" type="body"/>
          </p:nvPr>
        </p:nvSpPr>
        <p:spPr>
          <a:xfrm>
            <a:off x="4066064" y="4288012"/>
            <a:ext cx="2537936"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sz="15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5" name="Google Shape;535;p97"/>
          <p:cNvSpPr txBox="1"/>
          <p:nvPr>
            <p:ph idx="13" type="body"/>
          </p:nvPr>
        </p:nvSpPr>
        <p:spPr>
          <a:xfrm>
            <a:off x="4066064" y="4551918"/>
            <a:ext cx="2537936" cy="1034568"/>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000"/>
              <a:buNone/>
              <a:defRPr b="0" sz="10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97"/>
          <p:cNvSpPr txBox="1"/>
          <p:nvPr>
            <p:ph idx="14" type="body"/>
          </p:nvPr>
        </p:nvSpPr>
        <p:spPr>
          <a:xfrm>
            <a:off x="8373533" y="6238082"/>
            <a:ext cx="3308880" cy="120674"/>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7" name="Google Shape;537;p97"/>
          <p:cNvSpPr/>
          <p:nvPr/>
        </p:nvSpPr>
        <p:spPr>
          <a:xfrm rot="5400000">
            <a:off x="3301043" y="35552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poenger" showMasterSp="0">
  <p:cSld name="6 poenger">
    <p:spTree>
      <p:nvGrpSpPr>
        <p:cNvPr id="538" name="Shape 538"/>
        <p:cNvGrpSpPr/>
        <p:nvPr/>
      </p:nvGrpSpPr>
      <p:grpSpPr>
        <a:xfrm>
          <a:off x="0" y="0"/>
          <a:ext cx="0" cy="0"/>
          <a:chOff x="0" y="0"/>
          <a:chExt cx="0" cy="0"/>
        </a:xfrm>
      </p:grpSpPr>
      <p:sp>
        <p:nvSpPr>
          <p:cNvPr id="539" name="Google Shape;539;p98"/>
          <p:cNvSpPr txBox="1"/>
          <p:nvPr>
            <p:ph idx="1" type="body"/>
          </p:nvPr>
        </p:nvSpPr>
        <p:spPr>
          <a:xfrm>
            <a:off x="509590" y="496117"/>
            <a:ext cx="1117282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0" name="Google Shape;540;p98"/>
          <p:cNvSpPr txBox="1"/>
          <p:nvPr>
            <p:ph type="title"/>
          </p:nvPr>
        </p:nvSpPr>
        <p:spPr>
          <a:xfrm>
            <a:off x="509589" y="766764"/>
            <a:ext cx="11172822"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1" name="Google Shape;541;p98"/>
          <p:cNvSpPr/>
          <p:nvPr/>
        </p:nvSpPr>
        <p:spPr>
          <a:xfrm>
            <a:off x="6350000" y="5076825"/>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2" name="Google Shape;542;p98"/>
          <p:cNvSpPr/>
          <p:nvPr/>
        </p:nvSpPr>
        <p:spPr>
          <a:xfrm>
            <a:off x="509588" y="5078792"/>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543" name="Google Shape;543;p98"/>
          <p:cNvPicPr preferRelativeResize="0"/>
          <p:nvPr/>
        </p:nvPicPr>
        <p:blipFill rotWithShape="1">
          <a:blip r:embed="rId2">
            <a:alphaModFix/>
          </a:blip>
          <a:srcRect b="0" l="0" r="0" t="0"/>
          <a:stretch/>
        </p:blipFill>
        <p:spPr>
          <a:xfrm>
            <a:off x="6350000" y="3557966"/>
            <a:ext cx="5332412" cy="1269621"/>
          </a:xfrm>
          <a:prstGeom prst="rect">
            <a:avLst/>
          </a:prstGeom>
          <a:noFill/>
          <a:ln>
            <a:noFill/>
          </a:ln>
        </p:spPr>
      </p:pic>
      <p:sp>
        <p:nvSpPr>
          <p:cNvPr id="544" name="Google Shape;544;p98"/>
          <p:cNvSpPr/>
          <p:nvPr/>
        </p:nvSpPr>
        <p:spPr>
          <a:xfrm>
            <a:off x="509588" y="3556000"/>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5" name="Google Shape;545;p98"/>
          <p:cNvSpPr/>
          <p:nvPr/>
        </p:nvSpPr>
        <p:spPr>
          <a:xfrm>
            <a:off x="6350000" y="2030413"/>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6" name="Google Shape;546;p98"/>
          <p:cNvSpPr/>
          <p:nvPr/>
        </p:nvSpPr>
        <p:spPr>
          <a:xfrm>
            <a:off x="509588" y="2032378"/>
            <a:ext cx="5332412" cy="126962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7" name="Google Shape;547;p98"/>
          <p:cNvSpPr/>
          <p:nvPr/>
        </p:nvSpPr>
        <p:spPr>
          <a:xfrm>
            <a:off x="5588075"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8" name="Google Shape;548;p98"/>
          <p:cNvSpPr/>
          <p:nvPr/>
        </p:nvSpPr>
        <p:spPr>
          <a:xfrm>
            <a:off x="5588075" y="2286302"/>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9" name="Google Shape;549;p98"/>
          <p:cNvSpPr/>
          <p:nvPr/>
        </p:nvSpPr>
        <p:spPr>
          <a:xfrm>
            <a:off x="5588075" y="2540226"/>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0" name="Google Shape;550;p98"/>
          <p:cNvSpPr/>
          <p:nvPr/>
        </p:nvSpPr>
        <p:spPr>
          <a:xfrm>
            <a:off x="5334151"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1" name="Google Shape;551;p98"/>
          <p:cNvSpPr txBox="1"/>
          <p:nvPr>
            <p:ph idx="2" type="body"/>
          </p:nvPr>
        </p:nvSpPr>
        <p:spPr>
          <a:xfrm>
            <a:off x="6604000" y="5322507"/>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2" name="Google Shape;552;p98"/>
          <p:cNvSpPr txBox="1"/>
          <p:nvPr>
            <p:ph idx="3" type="body"/>
          </p:nvPr>
        </p:nvSpPr>
        <p:spPr>
          <a:xfrm>
            <a:off x="6604000" y="5586413"/>
            <a:ext cx="4451350"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3" name="Google Shape;553;p98"/>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4" name="Google Shape;554;p98"/>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5" name="Google Shape;555;p98"/>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556" name="Google Shape;556;p98"/>
          <p:cNvSpPr/>
          <p:nvPr/>
        </p:nvSpPr>
        <p:spPr>
          <a:xfrm>
            <a:off x="11428487" y="3048076"/>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7" name="Google Shape;557;p98"/>
          <p:cNvSpPr/>
          <p:nvPr/>
        </p:nvSpPr>
        <p:spPr>
          <a:xfrm>
            <a:off x="11428487" y="5076825"/>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8" name="Google Shape;558;p98"/>
          <p:cNvSpPr/>
          <p:nvPr/>
        </p:nvSpPr>
        <p:spPr>
          <a:xfrm>
            <a:off x="11428487" y="355607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9" name="Google Shape;559;p98"/>
          <p:cNvSpPr/>
          <p:nvPr/>
        </p:nvSpPr>
        <p:spPr>
          <a:xfrm>
            <a:off x="5588075"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0" name="Google Shape;560;p98"/>
          <p:cNvSpPr/>
          <p:nvPr/>
        </p:nvSpPr>
        <p:spPr>
          <a:xfrm>
            <a:off x="5335588"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1" name="Google Shape;561;p98"/>
          <p:cNvSpPr/>
          <p:nvPr/>
        </p:nvSpPr>
        <p:spPr>
          <a:xfrm>
            <a:off x="5588075" y="5078792"/>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2" name="Google Shape;562;p98"/>
          <p:cNvSpPr/>
          <p:nvPr/>
        </p:nvSpPr>
        <p:spPr>
          <a:xfrm>
            <a:off x="5588075" y="5333572"/>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3" name="Google Shape;563;p98"/>
          <p:cNvSpPr txBox="1"/>
          <p:nvPr>
            <p:ph idx="4" type="body"/>
          </p:nvPr>
        </p:nvSpPr>
        <p:spPr>
          <a:xfrm>
            <a:off x="763588" y="5309060"/>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4" name="Google Shape;564;p98"/>
          <p:cNvSpPr txBox="1"/>
          <p:nvPr>
            <p:ph idx="5" type="body"/>
          </p:nvPr>
        </p:nvSpPr>
        <p:spPr>
          <a:xfrm>
            <a:off x="763588" y="5572966"/>
            <a:ext cx="4451350"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5" name="Google Shape;565;p98"/>
          <p:cNvSpPr txBox="1"/>
          <p:nvPr>
            <p:ph idx="6" type="body"/>
          </p:nvPr>
        </p:nvSpPr>
        <p:spPr>
          <a:xfrm>
            <a:off x="6604000" y="3781861"/>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6" name="Google Shape;566;p98"/>
          <p:cNvSpPr txBox="1"/>
          <p:nvPr>
            <p:ph idx="7" type="body"/>
          </p:nvPr>
        </p:nvSpPr>
        <p:spPr>
          <a:xfrm>
            <a:off x="6604000" y="4045767"/>
            <a:ext cx="4451350"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7" name="Google Shape;567;p98"/>
          <p:cNvSpPr txBox="1"/>
          <p:nvPr>
            <p:ph idx="8" type="body"/>
          </p:nvPr>
        </p:nvSpPr>
        <p:spPr>
          <a:xfrm>
            <a:off x="763588" y="3786268"/>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8" name="Google Shape;568;p98"/>
          <p:cNvSpPr txBox="1"/>
          <p:nvPr>
            <p:ph idx="9" type="body"/>
          </p:nvPr>
        </p:nvSpPr>
        <p:spPr>
          <a:xfrm>
            <a:off x="763588" y="4050174"/>
            <a:ext cx="4451350"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9" name="Google Shape;569;p98"/>
          <p:cNvSpPr txBox="1"/>
          <p:nvPr>
            <p:ph idx="13" type="body"/>
          </p:nvPr>
        </p:nvSpPr>
        <p:spPr>
          <a:xfrm>
            <a:off x="6604000" y="2260681"/>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0" name="Google Shape;570;p98"/>
          <p:cNvSpPr txBox="1"/>
          <p:nvPr>
            <p:ph idx="14" type="body"/>
          </p:nvPr>
        </p:nvSpPr>
        <p:spPr>
          <a:xfrm>
            <a:off x="6604000" y="2524587"/>
            <a:ext cx="4451350"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1" name="Google Shape;571;p98"/>
          <p:cNvSpPr txBox="1"/>
          <p:nvPr>
            <p:ph idx="15" type="body"/>
          </p:nvPr>
        </p:nvSpPr>
        <p:spPr>
          <a:xfrm>
            <a:off x="762000" y="2253718"/>
            <a:ext cx="4451350"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2" name="Google Shape;572;p98"/>
          <p:cNvSpPr txBox="1"/>
          <p:nvPr>
            <p:ph idx="16" type="body"/>
          </p:nvPr>
        </p:nvSpPr>
        <p:spPr>
          <a:xfrm>
            <a:off x="762000" y="2517624"/>
            <a:ext cx="4451350"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oenger med bilder">
  <p:cSld name="4 poenger med bilder">
    <p:spTree>
      <p:nvGrpSpPr>
        <p:cNvPr id="573" name="Shape 573"/>
        <p:cNvGrpSpPr/>
        <p:nvPr/>
      </p:nvGrpSpPr>
      <p:grpSpPr>
        <a:xfrm>
          <a:off x="0" y="0"/>
          <a:ext cx="0" cy="0"/>
          <a:chOff x="0" y="0"/>
          <a:chExt cx="0" cy="0"/>
        </a:xfrm>
      </p:grpSpPr>
      <p:sp>
        <p:nvSpPr>
          <p:cNvPr id="574" name="Google Shape;574;p99"/>
          <p:cNvSpPr txBox="1"/>
          <p:nvPr>
            <p:ph idx="1" type="body"/>
          </p:nvPr>
        </p:nvSpPr>
        <p:spPr>
          <a:xfrm>
            <a:off x="509590" y="496117"/>
            <a:ext cx="1117282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5" name="Google Shape;575;p99"/>
          <p:cNvSpPr txBox="1"/>
          <p:nvPr>
            <p:ph type="title"/>
          </p:nvPr>
        </p:nvSpPr>
        <p:spPr>
          <a:xfrm>
            <a:off x="509589" y="766764"/>
            <a:ext cx="11172822"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6" name="Google Shape;576;p99"/>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7" name="Google Shape;577;p99"/>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8" name="Google Shape;578;p99"/>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grpSp>
        <p:nvGrpSpPr>
          <p:cNvPr id="579" name="Google Shape;579;p99"/>
          <p:cNvGrpSpPr/>
          <p:nvPr/>
        </p:nvGrpSpPr>
        <p:grpSpPr>
          <a:xfrm>
            <a:off x="509588" y="2032378"/>
            <a:ext cx="5332412" cy="1523622"/>
            <a:chOff x="509588" y="2032378"/>
            <a:chExt cx="5332412" cy="1523622"/>
          </a:xfrm>
        </p:grpSpPr>
        <p:sp>
          <p:nvSpPr>
            <p:cNvPr id="580" name="Google Shape;580;p99"/>
            <p:cNvSpPr/>
            <p:nvPr/>
          </p:nvSpPr>
          <p:spPr>
            <a:xfrm>
              <a:off x="509588" y="2032378"/>
              <a:ext cx="5332412" cy="152362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1" name="Google Shape;581;p99"/>
            <p:cNvSpPr/>
            <p:nvPr/>
          </p:nvSpPr>
          <p:spPr>
            <a:xfrm>
              <a:off x="5588075" y="2032378"/>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2" name="Google Shape;582;p99"/>
            <p:cNvSpPr/>
            <p:nvPr/>
          </p:nvSpPr>
          <p:spPr>
            <a:xfrm>
              <a:off x="5334151"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583" name="Google Shape;583;p99"/>
          <p:cNvSpPr/>
          <p:nvPr/>
        </p:nvSpPr>
        <p:spPr>
          <a:xfrm>
            <a:off x="6350000" y="2030413"/>
            <a:ext cx="5332412" cy="1514169"/>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4" name="Google Shape;584;p99"/>
          <p:cNvSpPr/>
          <p:nvPr/>
        </p:nvSpPr>
        <p:spPr>
          <a:xfrm>
            <a:off x="11428487" y="2030413"/>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5" name="Google Shape;585;p99"/>
          <p:cNvSpPr/>
          <p:nvPr/>
        </p:nvSpPr>
        <p:spPr>
          <a:xfrm>
            <a:off x="6350000" y="4064365"/>
            <a:ext cx="5332412" cy="1522048"/>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6" name="Google Shape;586;p99"/>
          <p:cNvSpPr/>
          <p:nvPr/>
        </p:nvSpPr>
        <p:spPr>
          <a:xfrm rot="5400000">
            <a:off x="11428487" y="53324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7" name="Google Shape;587;p99"/>
          <p:cNvSpPr txBox="1"/>
          <p:nvPr>
            <p:ph idx="2" type="body"/>
          </p:nvPr>
        </p:nvSpPr>
        <p:spPr>
          <a:xfrm>
            <a:off x="2285924" y="2253718"/>
            <a:ext cx="2927426"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8" name="Google Shape;588;p99"/>
          <p:cNvSpPr txBox="1"/>
          <p:nvPr>
            <p:ph idx="3" type="body"/>
          </p:nvPr>
        </p:nvSpPr>
        <p:spPr>
          <a:xfrm>
            <a:off x="2285923" y="2517624"/>
            <a:ext cx="3300490" cy="858034"/>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9" name="Google Shape;589;p99"/>
          <p:cNvSpPr txBox="1"/>
          <p:nvPr>
            <p:ph idx="4" type="body"/>
          </p:nvPr>
        </p:nvSpPr>
        <p:spPr>
          <a:xfrm>
            <a:off x="8126412" y="2260681"/>
            <a:ext cx="2928937"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0" name="Google Shape;590;p99"/>
          <p:cNvSpPr txBox="1"/>
          <p:nvPr>
            <p:ph idx="5" type="body"/>
          </p:nvPr>
        </p:nvSpPr>
        <p:spPr>
          <a:xfrm>
            <a:off x="8126412" y="2524587"/>
            <a:ext cx="3300410" cy="858034"/>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1" name="Google Shape;591;p99"/>
          <p:cNvSpPr txBox="1"/>
          <p:nvPr>
            <p:ph idx="6" type="body"/>
          </p:nvPr>
        </p:nvSpPr>
        <p:spPr>
          <a:xfrm>
            <a:off x="8126412" y="4288260"/>
            <a:ext cx="2928937"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2" name="Google Shape;592;p99"/>
          <p:cNvSpPr txBox="1"/>
          <p:nvPr>
            <p:ph idx="7" type="body"/>
          </p:nvPr>
        </p:nvSpPr>
        <p:spPr>
          <a:xfrm>
            <a:off x="8126412" y="4552166"/>
            <a:ext cx="3300410" cy="858034"/>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3" name="Google Shape;593;p99"/>
          <p:cNvSpPr/>
          <p:nvPr/>
        </p:nvSpPr>
        <p:spPr>
          <a:xfrm>
            <a:off x="11428487" y="355607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4" name="Google Shape;594;p99"/>
          <p:cNvSpPr/>
          <p:nvPr/>
        </p:nvSpPr>
        <p:spPr>
          <a:xfrm>
            <a:off x="509588" y="4052886"/>
            <a:ext cx="5332412" cy="1533527"/>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5" name="Google Shape;595;p99"/>
          <p:cNvSpPr/>
          <p:nvPr/>
        </p:nvSpPr>
        <p:spPr>
          <a:xfrm>
            <a:off x="5588075"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6" name="Google Shape;596;p99"/>
          <p:cNvSpPr txBox="1"/>
          <p:nvPr>
            <p:ph idx="8" type="body"/>
          </p:nvPr>
        </p:nvSpPr>
        <p:spPr>
          <a:xfrm>
            <a:off x="2285922" y="4283154"/>
            <a:ext cx="2929015"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7" name="Google Shape;597;p99"/>
          <p:cNvSpPr txBox="1"/>
          <p:nvPr>
            <p:ph idx="9" type="body"/>
          </p:nvPr>
        </p:nvSpPr>
        <p:spPr>
          <a:xfrm>
            <a:off x="2285922" y="4547060"/>
            <a:ext cx="3300491" cy="858034"/>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8" name="Google Shape;598;p99"/>
          <p:cNvSpPr/>
          <p:nvPr/>
        </p:nvSpPr>
        <p:spPr>
          <a:xfrm>
            <a:off x="5335588"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9" name="Google Shape;599;p99"/>
          <p:cNvSpPr/>
          <p:nvPr/>
        </p:nvSpPr>
        <p:spPr>
          <a:xfrm>
            <a:off x="5586413" y="5332413"/>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0" name="Google Shape;600;p99"/>
          <p:cNvSpPr/>
          <p:nvPr>
            <p:ph idx="13" type="pic"/>
          </p:nvPr>
        </p:nvSpPr>
        <p:spPr>
          <a:xfrm>
            <a:off x="509588" y="2030412"/>
            <a:ext cx="1522412" cy="1523622"/>
          </a:xfrm>
          <a:prstGeom prst="rect">
            <a:avLst/>
          </a:prstGeom>
          <a:solidFill>
            <a:schemeClr val="accent4"/>
          </a:solidFill>
          <a:ln>
            <a:noFill/>
          </a:ln>
        </p:spPr>
      </p:sp>
      <p:sp>
        <p:nvSpPr>
          <p:cNvPr id="601" name="Google Shape;601;p99"/>
          <p:cNvSpPr/>
          <p:nvPr>
            <p:ph idx="14" type="pic"/>
          </p:nvPr>
        </p:nvSpPr>
        <p:spPr>
          <a:xfrm>
            <a:off x="509588" y="4060799"/>
            <a:ext cx="1522412" cy="1523622"/>
          </a:xfrm>
          <a:prstGeom prst="rect">
            <a:avLst/>
          </a:prstGeom>
          <a:solidFill>
            <a:schemeClr val="accent4"/>
          </a:solidFill>
          <a:ln>
            <a:noFill/>
          </a:ln>
        </p:spPr>
      </p:sp>
      <p:sp>
        <p:nvSpPr>
          <p:cNvPr id="602" name="Google Shape;602;p99"/>
          <p:cNvSpPr/>
          <p:nvPr>
            <p:ph idx="15" type="pic"/>
          </p:nvPr>
        </p:nvSpPr>
        <p:spPr>
          <a:xfrm>
            <a:off x="6351588" y="2030412"/>
            <a:ext cx="1522412" cy="1523622"/>
          </a:xfrm>
          <a:prstGeom prst="rect">
            <a:avLst/>
          </a:prstGeom>
          <a:solidFill>
            <a:schemeClr val="accent4"/>
          </a:solidFill>
          <a:ln>
            <a:noFill/>
          </a:ln>
        </p:spPr>
      </p:sp>
      <p:sp>
        <p:nvSpPr>
          <p:cNvPr id="603" name="Google Shape;603;p99"/>
          <p:cNvSpPr/>
          <p:nvPr>
            <p:ph idx="16" type="pic"/>
          </p:nvPr>
        </p:nvSpPr>
        <p:spPr>
          <a:xfrm>
            <a:off x="6351588" y="4060799"/>
            <a:ext cx="1522412" cy="1523622"/>
          </a:xfrm>
          <a:prstGeom prst="rect">
            <a:avLst/>
          </a:prstGeom>
          <a:solidFill>
            <a:schemeClr val="accent4"/>
          </a:solid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poenger med bilder" showMasterSp="0">
  <p:cSld name="6 poenger med bilder">
    <p:spTree>
      <p:nvGrpSpPr>
        <p:cNvPr id="604" name="Shape 604"/>
        <p:cNvGrpSpPr/>
        <p:nvPr/>
      </p:nvGrpSpPr>
      <p:grpSpPr>
        <a:xfrm>
          <a:off x="0" y="0"/>
          <a:ext cx="0" cy="0"/>
          <a:chOff x="0" y="0"/>
          <a:chExt cx="0" cy="0"/>
        </a:xfrm>
      </p:grpSpPr>
      <p:sp>
        <p:nvSpPr>
          <p:cNvPr id="605" name="Google Shape;605;p100"/>
          <p:cNvSpPr txBox="1"/>
          <p:nvPr>
            <p:ph idx="1" type="body"/>
          </p:nvPr>
        </p:nvSpPr>
        <p:spPr>
          <a:xfrm>
            <a:off x="509590" y="496117"/>
            <a:ext cx="5332412"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6" name="Google Shape;606;p100"/>
          <p:cNvSpPr txBox="1"/>
          <p:nvPr>
            <p:ph type="title"/>
          </p:nvPr>
        </p:nvSpPr>
        <p:spPr>
          <a:xfrm>
            <a:off x="509589" y="766764"/>
            <a:ext cx="11172824"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7" name="Google Shape;607;p100"/>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8" name="Google Shape;608;p100"/>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9" name="Google Shape;609;p100"/>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610" name="Google Shape;610;p100"/>
          <p:cNvSpPr/>
          <p:nvPr/>
        </p:nvSpPr>
        <p:spPr>
          <a:xfrm>
            <a:off x="509588" y="2032378"/>
            <a:ext cx="5332412" cy="126962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1" name="Google Shape;611;p100"/>
          <p:cNvSpPr/>
          <p:nvPr/>
        </p:nvSpPr>
        <p:spPr>
          <a:xfrm>
            <a:off x="5588075"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2" name="Google Shape;612;p100"/>
          <p:cNvSpPr/>
          <p:nvPr/>
        </p:nvSpPr>
        <p:spPr>
          <a:xfrm>
            <a:off x="5588075" y="2286302"/>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3" name="Google Shape;613;p100"/>
          <p:cNvSpPr/>
          <p:nvPr/>
        </p:nvSpPr>
        <p:spPr>
          <a:xfrm>
            <a:off x="5588075" y="2540226"/>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4" name="Google Shape;614;p100"/>
          <p:cNvSpPr/>
          <p:nvPr/>
        </p:nvSpPr>
        <p:spPr>
          <a:xfrm>
            <a:off x="5334151"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5" name="Google Shape;615;p100"/>
          <p:cNvSpPr/>
          <p:nvPr/>
        </p:nvSpPr>
        <p:spPr>
          <a:xfrm>
            <a:off x="6350000" y="2030413"/>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6" name="Google Shape;616;p100"/>
          <p:cNvSpPr/>
          <p:nvPr/>
        </p:nvSpPr>
        <p:spPr>
          <a:xfrm>
            <a:off x="11428487" y="3048076"/>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617" name="Google Shape;617;p100"/>
          <p:cNvPicPr preferRelativeResize="0"/>
          <p:nvPr/>
        </p:nvPicPr>
        <p:blipFill rotWithShape="1">
          <a:blip r:embed="rId2">
            <a:alphaModFix/>
          </a:blip>
          <a:srcRect b="0" l="0" r="0" t="0"/>
          <a:stretch/>
        </p:blipFill>
        <p:spPr>
          <a:xfrm>
            <a:off x="6349999" y="3573115"/>
            <a:ext cx="5332412" cy="1269621"/>
          </a:xfrm>
          <a:prstGeom prst="rect">
            <a:avLst/>
          </a:prstGeom>
          <a:noFill/>
          <a:ln>
            <a:noFill/>
          </a:ln>
        </p:spPr>
      </p:pic>
      <p:sp>
        <p:nvSpPr>
          <p:cNvPr id="618" name="Google Shape;618;p100"/>
          <p:cNvSpPr/>
          <p:nvPr/>
        </p:nvSpPr>
        <p:spPr>
          <a:xfrm>
            <a:off x="6350000" y="5076825"/>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9" name="Google Shape;619;p100"/>
          <p:cNvSpPr/>
          <p:nvPr/>
        </p:nvSpPr>
        <p:spPr>
          <a:xfrm>
            <a:off x="11428487" y="5076825"/>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0" name="Google Shape;620;p100"/>
          <p:cNvSpPr txBox="1"/>
          <p:nvPr>
            <p:ph idx="2" type="body"/>
          </p:nvPr>
        </p:nvSpPr>
        <p:spPr>
          <a:xfrm>
            <a:off x="2256366" y="2253718"/>
            <a:ext cx="2956983"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1" name="Google Shape;621;p100"/>
          <p:cNvSpPr txBox="1"/>
          <p:nvPr>
            <p:ph idx="3" type="body"/>
          </p:nvPr>
        </p:nvSpPr>
        <p:spPr>
          <a:xfrm>
            <a:off x="2256366" y="2517624"/>
            <a:ext cx="3240617"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2" name="Google Shape;622;p100"/>
          <p:cNvSpPr txBox="1"/>
          <p:nvPr>
            <p:ph idx="4" type="body"/>
          </p:nvPr>
        </p:nvSpPr>
        <p:spPr>
          <a:xfrm>
            <a:off x="8126412" y="2260681"/>
            <a:ext cx="2928937"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3" name="Google Shape;623;p100"/>
          <p:cNvSpPr txBox="1"/>
          <p:nvPr>
            <p:ph idx="5" type="body"/>
          </p:nvPr>
        </p:nvSpPr>
        <p:spPr>
          <a:xfrm>
            <a:off x="8126412" y="2524587"/>
            <a:ext cx="3240617"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4" name="Google Shape;624;p100"/>
          <p:cNvSpPr txBox="1"/>
          <p:nvPr>
            <p:ph idx="6" type="body"/>
          </p:nvPr>
        </p:nvSpPr>
        <p:spPr>
          <a:xfrm>
            <a:off x="8126412" y="3781861"/>
            <a:ext cx="2928938"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5" name="Google Shape;625;p100"/>
          <p:cNvSpPr txBox="1"/>
          <p:nvPr>
            <p:ph idx="7" type="body"/>
          </p:nvPr>
        </p:nvSpPr>
        <p:spPr>
          <a:xfrm>
            <a:off x="8126411" y="4045767"/>
            <a:ext cx="3240617"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6" name="Google Shape;626;p100"/>
          <p:cNvSpPr txBox="1"/>
          <p:nvPr>
            <p:ph idx="8" type="body"/>
          </p:nvPr>
        </p:nvSpPr>
        <p:spPr>
          <a:xfrm>
            <a:off x="8126410" y="5322507"/>
            <a:ext cx="2928939"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7" name="Google Shape;627;p100"/>
          <p:cNvSpPr txBox="1"/>
          <p:nvPr>
            <p:ph idx="9" type="body"/>
          </p:nvPr>
        </p:nvSpPr>
        <p:spPr>
          <a:xfrm>
            <a:off x="8126410" y="5586413"/>
            <a:ext cx="3240618"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8" name="Google Shape;628;p100"/>
          <p:cNvSpPr/>
          <p:nvPr/>
        </p:nvSpPr>
        <p:spPr>
          <a:xfrm>
            <a:off x="11428487" y="355607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9" name="Google Shape;629;p100"/>
          <p:cNvSpPr/>
          <p:nvPr/>
        </p:nvSpPr>
        <p:spPr>
          <a:xfrm>
            <a:off x="509588" y="3556000"/>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0" name="Google Shape;630;p100"/>
          <p:cNvSpPr/>
          <p:nvPr/>
        </p:nvSpPr>
        <p:spPr>
          <a:xfrm>
            <a:off x="5588075"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1" name="Google Shape;631;p100"/>
          <p:cNvSpPr txBox="1"/>
          <p:nvPr>
            <p:ph idx="13" type="body"/>
          </p:nvPr>
        </p:nvSpPr>
        <p:spPr>
          <a:xfrm>
            <a:off x="2287588" y="3786268"/>
            <a:ext cx="2925762"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2" name="Google Shape;632;p100"/>
          <p:cNvSpPr txBox="1"/>
          <p:nvPr>
            <p:ph idx="14" type="body"/>
          </p:nvPr>
        </p:nvSpPr>
        <p:spPr>
          <a:xfrm>
            <a:off x="2287587" y="4050174"/>
            <a:ext cx="3209395"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3" name="Google Shape;633;p100"/>
          <p:cNvSpPr/>
          <p:nvPr/>
        </p:nvSpPr>
        <p:spPr>
          <a:xfrm>
            <a:off x="5335588"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4" name="Google Shape;634;p100"/>
          <p:cNvSpPr/>
          <p:nvPr/>
        </p:nvSpPr>
        <p:spPr>
          <a:xfrm>
            <a:off x="509588" y="5078792"/>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5" name="Google Shape;635;p100"/>
          <p:cNvSpPr txBox="1"/>
          <p:nvPr>
            <p:ph idx="15" type="body"/>
          </p:nvPr>
        </p:nvSpPr>
        <p:spPr>
          <a:xfrm>
            <a:off x="2287586" y="5309060"/>
            <a:ext cx="2927351" cy="252412"/>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6" name="Google Shape;636;p100"/>
          <p:cNvSpPr txBox="1"/>
          <p:nvPr>
            <p:ph idx="16" type="body"/>
          </p:nvPr>
        </p:nvSpPr>
        <p:spPr>
          <a:xfrm>
            <a:off x="2287586" y="5572966"/>
            <a:ext cx="3209396" cy="562881"/>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7" name="Google Shape;637;p100"/>
          <p:cNvSpPr/>
          <p:nvPr/>
        </p:nvSpPr>
        <p:spPr>
          <a:xfrm>
            <a:off x="5588075" y="609123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8" name="Google Shape;638;p100"/>
          <p:cNvSpPr/>
          <p:nvPr>
            <p:ph idx="17" type="pic"/>
          </p:nvPr>
        </p:nvSpPr>
        <p:spPr>
          <a:xfrm>
            <a:off x="509588" y="2030412"/>
            <a:ext cx="1522412" cy="1271587"/>
          </a:xfrm>
          <a:prstGeom prst="rect">
            <a:avLst/>
          </a:prstGeom>
          <a:solidFill>
            <a:schemeClr val="accent4"/>
          </a:solidFill>
          <a:ln>
            <a:noFill/>
          </a:ln>
        </p:spPr>
      </p:sp>
      <p:sp>
        <p:nvSpPr>
          <p:cNvPr id="639" name="Google Shape;639;p100"/>
          <p:cNvSpPr/>
          <p:nvPr>
            <p:ph idx="18" type="pic"/>
          </p:nvPr>
        </p:nvSpPr>
        <p:spPr>
          <a:xfrm>
            <a:off x="509588" y="3554034"/>
            <a:ext cx="1522412" cy="1271587"/>
          </a:xfrm>
          <a:prstGeom prst="rect">
            <a:avLst/>
          </a:prstGeom>
          <a:solidFill>
            <a:schemeClr val="accent4"/>
          </a:solidFill>
          <a:ln>
            <a:noFill/>
          </a:ln>
        </p:spPr>
      </p:sp>
      <p:sp>
        <p:nvSpPr>
          <p:cNvPr id="640" name="Google Shape;640;p100"/>
          <p:cNvSpPr/>
          <p:nvPr>
            <p:ph idx="19" type="pic"/>
          </p:nvPr>
        </p:nvSpPr>
        <p:spPr>
          <a:xfrm>
            <a:off x="509588" y="5073573"/>
            <a:ext cx="1522412" cy="1271587"/>
          </a:xfrm>
          <a:prstGeom prst="rect">
            <a:avLst/>
          </a:prstGeom>
          <a:solidFill>
            <a:schemeClr val="accent4"/>
          </a:solidFill>
          <a:ln>
            <a:noFill/>
          </a:ln>
        </p:spPr>
      </p:sp>
      <p:sp>
        <p:nvSpPr>
          <p:cNvPr id="641" name="Google Shape;641;p100"/>
          <p:cNvSpPr/>
          <p:nvPr>
            <p:ph idx="20" type="pic"/>
          </p:nvPr>
        </p:nvSpPr>
        <p:spPr>
          <a:xfrm>
            <a:off x="6349207" y="2030412"/>
            <a:ext cx="1522412" cy="1271587"/>
          </a:xfrm>
          <a:prstGeom prst="rect">
            <a:avLst/>
          </a:prstGeom>
          <a:solidFill>
            <a:schemeClr val="accent4"/>
          </a:solidFill>
          <a:ln>
            <a:noFill/>
          </a:ln>
        </p:spPr>
      </p:sp>
      <p:sp>
        <p:nvSpPr>
          <p:cNvPr id="642" name="Google Shape;642;p100"/>
          <p:cNvSpPr/>
          <p:nvPr>
            <p:ph idx="21" type="pic"/>
          </p:nvPr>
        </p:nvSpPr>
        <p:spPr>
          <a:xfrm>
            <a:off x="6349207" y="3554034"/>
            <a:ext cx="1522412" cy="1271587"/>
          </a:xfrm>
          <a:prstGeom prst="rect">
            <a:avLst/>
          </a:prstGeom>
          <a:solidFill>
            <a:schemeClr val="accent4"/>
          </a:solidFill>
          <a:ln>
            <a:noFill/>
          </a:ln>
        </p:spPr>
      </p:sp>
      <p:sp>
        <p:nvSpPr>
          <p:cNvPr id="643" name="Google Shape;643;p100"/>
          <p:cNvSpPr/>
          <p:nvPr>
            <p:ph idx="22" type="pic"/>
          </p:nvPr>
        </p:nvSpPr>
        <p:spPr>
          <a:xfrm>
            <a:off x="6349207" y="5073573"/>
            <a:ext cx="1522412" cy="1271587"/>
          </a:xfrm>
          <a:prstGeom prst="rect">
            <a:avLst/>
          </a:prstGeom>
          <a:solidFill>
            <a:schemeClr val="accent4"/>
          </a:solid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re bilder">
  <p:cSld name="Fire bilder">
    <p:spTree>
      <p:nvGrpSpPr>
        <p:cNvPr id="644" name="Shape 644"/>
        <p:cNvGrpSpPr/>
        <p:nvPr/>
      </p:nvGrpSpPr>
      <p:grpSpPr>
        <a:xfrm>
          <a:off x="0" y="0"/>
          <a:ext cx="0" cy="0"/>
          <a:chOff x="0" y="0"/>
          <a:chExt cx="0" cy="0"/>
        </a:xfrm>
      </p:grpSpPr>
      <p:sp>
        <p:nvSpPr>
          <p:cNvPr id="645" name="Google Shape;645;p101"/>
          <p:cNvSpPr txBox="1"/>
          <p:nvPr>
            <p:ph idx="1" type="body"/>
          </p:nvPr>
        </p:nvSpPr>
        <p:spPr>
          <a:xfrm>
            <a:off x="509588" y="496117"/>
            <a:ext cx="4568825"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6" name="Google Shape;646;p101"/>
          <p:cNvSpPr txBox="1"/>
          <p:nvPr>
            <p:ph type="title"/>
          </p:nvPr>
        </p:nvSpPr>
        <p:spPr>
          <a:xfrm>
            <a:off x="509589" y="2030413"/>
            <a:ext cx="4572000"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7" name="Google Shape;647;p101"/>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8" name="Google Shape;648;p101"/>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9" name="Google Shape;649;p101"/>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650" name="Google Shape;650;p101"/>
          <p:cNvSpPr/>
          <p:nvPr>
            <p:ph idx="2" type="pic"/>
          </p:nvPr>
        </p:nvSpPr>
        <p:spPr>
          <a:xfrm>
            <a:off x="5589498" y="512763"/>
            <a:ext cx="2792502" cy="2528182"/>
          </a:xfrm>
          <a:prstGeom prst="rect">
            <a:avLst/>
          </a:prstGeom>
          <a:solidFill>
            <a:schemeClr val="accent4"/>
          </a:solidFill>
          <a:ln>
            <a:noFill/>
          </a:ln>
        </p:spPr>
      </p:sp>
      <p:sp>
        <p:nvSpPr>
          <p:cNvPr id="651" name="Google Shape;651;p101"/>
          <p:cNvSpPr txBox="1"/>
          <p:nvPr>
            <p:ph idx="3" type="body"/>
          </p:nvPr>
        </p:nvSpPr>
        <p:spPr>
          <a:xfrm>
            <a:off x="5589498" y="3080280"/>
            <a:ext cx="2792502" cy="34471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2" name="Google Shape;652;p101"/>
          <p:cNvSpPr/>
          <p:nvPr>
            <p:ph idx="4" type="pic"/>
          </p:nvPr>
        </p:nvSpPr>
        <p:spPr>
          <a:xfrm>
            <a:off x="8889909" y="512763"/>
            <a:ext cx="2792502" cy="2528182"/>
          </a:xfrm>
          <a:prstGeom prst="rect">
            <a:avLst/>
          </a:prstGeom>
          <a:solidFill>
            <a:schemeClr val="accent4"/>
          </a:solidFill>
          <a:ln>
            <a:noFill/>
          </a:ln>
        </p:spPr>
      </p:sp>
      <p:sp>
        <p:nvSpPr>
          <p:cNvPr id="653" name="Google Shape;653;p101"/>
          <p:cNvSpPr txBox="1"/>
          <p:nvPr>
            <p:ph idx="5" type="body"/>
          </p:nvPr>
        </p:nvSpPr>
        <p:spPr>
          <a:xfrm>
            <a:off x="8889909" y="3080280"/>
            <a:ext cx="2792502" cy="34471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4" name="Google Shape;654;p101"/>
          <p:cNvSpPr/>
          <p:nvPr>
            <p:ph idx="6" type="pic"/>
          </p:nvPr>
        </p:nvSpPr>
        <p:spPr>
          <a:xfrm>
            <a:off x="5589498" y="3553657"/>
            <a:ext cx="2792502" cy="2528182"/>
          </a:xfrm>
          <a:prstGeom prst="rect">
            <a:avLst/>
          </a:prstGeom>
          <a:solidFill>
            <a:schemeClr val="accent4"/>
          </a:solidFill>
          <a:ln>
            <a:noFill/>
          </a:ln>
        </p:spPr>
      </p:sp>
      <p:sp>
        <p:nvSpPr>
          <p:cNvPr id="655" name="Google Shape;655;p101"/>
          <p:cNvSpPr txBox="1"/>
          <p:nvPr>
            <p:ph idx="7" type="body"/>
          </p:nvPr>
        </p:nvSpPr>
        <p:spPr>
          <a:xfrm>
            <a:off x="5589498" y="6121174"/>
            <a:ext cx="2792502" cy="34471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6" name="Google Shape;656;p101"/>
          <p:cNvSpPr/>
          <p:nvPr>
            <p:ph idx="8" type="pic"/>
          </p:nvPr>
        </p:nvSpPr>
        <p:spPr>
          <a:xfrm>
            <a:off x="8889909" y="3553657"/>
            <a:ext cx="2792502" cy="2528182"/>
          </a:xfrm>
          <a:prstGeom prst="rect">
            <a:avLst/>
          </a:prstGeom>
          <a:solidFill>
            <a:schemeClr val="accent4"/>
          </a:solidFill>
          <a:ln>
            <a:noFill/>
          </a:ln>
        </p:spPr>
      </p:sp>
      <p:sp>
        <p:nvSpPr>
          <p:cNvPr id="657" name="Google Shape;657;p101"/>
          <p:cNvSpPr txBox="1"/>
          <p:nvPr>
            <p:ph idx="9" type="body"/>
          </p:nvPr>
        </p:nvSpPr>
        <p:spPr>
          <a:xfrm>
            <a:off x="8889909" y="6121174"/>
            <a:ext cx="2792502" cy="34471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8" name="Google Shape;658;p101"/>
          <p:cNvSpPr/>
          <p:nvPr/>
        </p:nvSpPr>
        <p:spPr>
          <a:xfrm>
            <a:off x="5589498" y="512763"/>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9" name="Google Shape;659;p101"/>
          <p:cNvSpPr/>
          <p:nvPr/>
        </p:nvSpPr>
        <p:spPr>
          <a:xfrm>
            <a:off x="11428487" y="512763"/>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0" name="Google Shape;660;p101"/>
          <p:cNvSpPr/>
          <p:nvPr/>
        </p:nvSpPr>
        <p:spPr>
          <a:xfrm>
            <a:off x="11428488" y="5827914"/>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1" name="Google Shape;661;p101"/>
          <p:cNvSpPr/>
          <p:nvPr/>
        </p:nvSpPr>
        <p:spPr>
          <a:xfrm rot="10800000">
            <a:off x="5589498" y="5827911"/>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ks bilder">
  <p:cSld name="Seks bilder">
    <p:spTree>
      <p:nvGrpSpPr>
        <p:cNvPr id="662" name="Shape 662"/>
        <p:cNvGrpSpPr/>
        <p:nvPr/>
      </p:nvGrpSpPr>
      <p:grpSpPr>
        <a:xfrm>
          <a:off x="0" y="0"/>
          <a:ext cx="0" cy="0"/>
          <a:chOff x="0" y="0"/>
          <a:chExt cx="0" cy="0"/>
        </a:xfrm>
      </p:grpSpPr>
      <p:sp>
        <p:nvSpPr>
          <p:cNvPr id="663" name="Google Shape;663;p102"/>
          <p:cNvSpPr txBox="1"/>
          <p:nvPr>
            <p:ph idx="1" type="body"/>
          </p:nvPr>
        </p:nvSpPr>
        <p:spPr>
          <a:xfrm>
            <a:off x="509588" y="496117"/>
            <a:ext cx="4568825" cy="276999"/>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4" name="Google Shape;664;p102"/>
          <p:cNvSpPr txBox="1"/>
          <p:nvPr>
            <p:ph type="title"/>
          </p:nvPr>
        </p:nvSpPr>
        <p:spPr>
          <a:xfrm>
            <a:off x="509588" y="766764"/>
            <a:ext cx="8885237"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5" name="Google Shape;665;p102"/>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6" name="Google Shape;666;p102"/>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7" name="Google Shape;667;p102"/>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668" name="Google Shape;668;p102"/>
          <p:cNvSpPr/>
          <p:nvPr>
            <p:ph idx="2" type="pic"/>
          </p:nvPr>
        </p:nvSpPr>
        <p:spPr>
          <a:xfrm>
            <a:off x="509588" y="2030412"/>
            <a:ext cx="3554412" cy="1525588"/>
          </a:xfrm>
          <a:prstGeom prst="rect">
            <a:avLst/>
          </a:prstGeom>
          <a:solidFill>
            <a:schemeClr val="accent4"/>
          </a:solidFill>
          <a:ln>
            <a:noFill/>
          </a:ln>
        </p:spPr>
      </p:sp>
      <p:sp>
        <p:nvSpPr>
          <p:cNvPr id="669" name="Google Shape;669;p102"/>
          <p:cNvSpPr txBox="1"/>
          <p:nvPr>
            <p:ph idx="3" type="body"/>
          </p:nvPr>
        </p:nvSpPr>
        <p:spPr>
          <a:xfrm>
            <a:off x="509587" y="3587839"/>
            <a:ext cx="3551237" cy="34471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0" name="Google Shape;670;p102"/>
          <p:cNvSpPr/>
          <p:nvPr/>
        </p:nvSpPr>
        <p:spPr>
          <a:xfrm>
            <a:off x="11426825" y="512763"/>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1" name="Google Shape;671;p102"/>
          <p:cNvSpPr/>
          <p:nvPr>
            <p:ph idx="4" type="pic"/>
          </p:nvPr>
        </p:nvSpPr>
        <p:spPr>
          <a:xfrm>
            <a:off x="4319588" y="2030412"/>
            <a:ext cx="3554412" cy="1525588"/>
          </a:xfrm>
          <a:prstGeom prst="rect">
            <a:avLst/>
          </a:prstGeom>
          <a:solidFill>
            <a:schemeClr val="accent4"/>
          </a:solidFill>
          <a:ln>
            <a:noFill/>
          </a:ln>
        </p:spPr>
      </p:sp>
      <p:sp>
        <p:nvSpPr>
          <p:cNvPr id="672" name="Google Shape;672;p102"/>
          <p:cNvSpPr txBox="1"/>
          <p:nvPr>
            <p:ph idx="5" type="body"/>
          </p:nvPr>
        </p:nvSpPr>
        <p:spPr>
          <a:xfrm>
            <a:off x="4319588" y="3587839"/>
            <a:ext cx="3551237" cy="34471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3" name="Google Shape;673;p102"/>
          <p:cNvSpPr/>
          <p:nvPr>
            <p:ph idx="6" type="pic"/>
          </p:nvPr>
        </p:nvSpPr>
        <p:spPr>
          <a:xfrm>
            <a:off x="8126337" y="2030412"/>
            <a:ext cx="3554412" cy="1525588"/>
          </a:xfrm>
          <a:prstGeom prst="rect">
            <a:avLst/>
          </a:prstGeom>
          <a:solidFill>
            <a:schemeClr val="accent4"/>
          </a:solidFill>
          <a:ln>
            <a:noFill/>
          </a:ln>
        </p:spPr>
      </p:sp>
      <p:sp>
        <p:nvSpPr>
          <p:cNvPr id="674" name="Google Shape;674;p102"/>
          <p:cNvSpPr txBox="1"/>
          <p:nvPr>
            <p:ph idx="7" type="body"/>
          </p:nvPr>
        </p:nvSpPr>
        <p:spPr>
          <a:xfrm>
            <a:off x="8126337" y="3587839"/>
            <a:ext cx="3551237" cy="34471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5" name="Google Shape;675;p102"/>
          <p:cNvSpPr/>
          <p:nvPr>
            <p:ph idx="8" type="pic"/>
          </p:nvPr>
        </p:nvSpPr>
        <p:spPr>
          <a:xfrm>
            <a:off x="506413" y="4067644"/>
            <a:ext cx="3554412" cy="1525588"/>
          </a:xfrm>
          <a:prstGeom prst="rect">
            <a:avLst/>
          </a:prstGeom>
          <a:solidFill>
            <a:schemeClr val="accent4"/>
          </a:solidFill>
          <a:ln>
            <a:noFill/>
          </a:ln>
        </p:spPr>
      </p:sp>
      <p:sp>
        <p:nvSpPr>
          <p:cNvPr id="676" name="Google Shape;676;p102"/>
          <p:cNvSpPr txBox="1"/>
          <p:nvPr>
            <p:ph idx="9" type="body"/>
          </p:nvPr>
        </p:nvSpPr>
        <p:spPr>
          <a:xfrm>
            <a:off x="506413" y="5625071"/>
            <a:ext cx="3551237" cy="34471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7" name="Google Shape;677;p102"/>
          <p:cNvSpPr/>
          <p:nvPr>
            <p:ph idx="13" type="pic"/>
          </p:nvPr>
        </p:nvSpPr>
        <p:spPr>
          <a:xfrm>
            <a:off x="4316413" y="4067644"/>
            <a:ext cx="3554412" cy="1525588"/>
          </a:xfrm>
          <a:prstGeom prst="rect">
            <a:avLst/>
          </a:prstGeom>
          <a:solidFill>
            <a:schemeClr val="accent4"/>
          </a:solidFill>
          <a:ln>
            <a:noFill/>
          </a:ln>
        </p:spPr>
      </p:sp>
      <p:sp>
        <p:nvSpPr>
          <p:cNvPr id="678" name="Google Shape;678;p102"/>
          <p:cNvSpPr txBox="1"/>
          <p:nvPr>
            <p:ph idx="14" type="body"/>
          </p:nvPr>
        </p:nvSpPr>
        <p:spPr>
          <a:xfrm>
            <a:off x="4316413" y="5625071"/>
            <a:ext cx="3551237" cy="34471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9" name="Google Shape;679;p102"/>
          <p:cNvSpPr/>
          <p:nvPr>
            <p:ph idx="15" type="pic"/>
          </p:nvPr>
        </p:nvSpPr>
        <p:spPr>
          <a:xfrm>
            <a:off x="8123162" y="4067644"/>
            <a:ext cx="3554412" cy="1525588"/>
          </a:xfrm>
          <a:prstGeom prst="rect">
            <a:avLst/>
          </a:prstGeom>
          <a:solidFill>
            <a:schemeClr val="accent4"/>
          </a:solidFill>
          <a:ln>
            <a:noFill/>
          </a:ln>
        </p:spPr>
      </p:sp>
      <p:sp>
        <p:nvSpPr>
          <p:cNvPr id="680" name="Google Shape;680;p102"/>
          <p:cNvSpPr txBox="1"/>
          <p:nvPr>
            <p:ph idx="16" type="body"/>
          </p:nvPr>
        </p:nvSpPr>
        <p:spPr>
          <a:xfrm>
            <a:off x="8123162" y="5625071"/>
            <a:ext cx="3551237" cy="34471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1" name="Google Shape;681;p102"/>
          <p:cNvSpPr/>
          <p:nvPr/>
        </p:nvSpPr>
        <p:spPr>
          <a:xfrm>
            <a:off x="11426825" y="2030412"/>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2" name="Google Shape;682;p102"/>
          <p:cNvSpPr/>
          <p:nvPr/>
        </p:nvSpPr>
        <p:spPr>
          <a:xfrm>
            <a:off x="11423650" y="5339308"/>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lutning med illustrasjon">
  <p:cSld name="Avslutning med illustrasjon">
    <p:spTree>
      <p:nvGrpSpPr>
        <p:cNvPr id="683" name="Shape 683"/>
        <p:cNvGrpSpPr/>
        <p:nvPr/>
      </p:nvGrpSpPr>
      <p:grpSpPr>
        <a:xfrm>
          <a:off x="0" y="0"/>
          <a:ext cx="0" cy="0"/>
          <a:chOff x="0" y="0"/>
          <a:chExt cx="0" cy="0"/>
        </a:xfrm>
      </p:grpSpPr>
      <p:sp>
        <p:nvSpPr>
          <p:cNvPr id="684" name="Google Shape;684;p103"/>
          <p:cNvSpPr txBox="1"/>
          <p:nvPr>
            <p:ph type="title"/>
          </p:nvPr>
        </p:nvSpPr>
        <p:spPr>
          <a:xfrm>
            <a:off x="509588" y="511175"/>
            <a:ext cx="6094425"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5" name="Google Shape;685;p103"/>
          <p:cNvSpPr txBox="1"/>
          <p:nvPr>
            <p:ph idx="1" type="body"/>
          </p:nvPr>
        </p:nvSpPr>
        <p:spPr>
          <a:xfrm>
            <a:off x="509543" y="2047347"/>
            <a:ext cx="5076870" cy="615553"/>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1900"/>
              </a:spcBef>
              <a:spcAft>
                <a:spcPts val="0"/>
              </a:spcAft>
              <a:buClr>
                <a:schemeClr val="dk1"/>
              </a:buClr>
              <a:buSzPts val="2000"/>
              <a:buNone/>
              <a:defRPr sz="2000"/>
            </a:lvl1pPr>
            <a:lvl2pPr indent="-228600" lvl="1" marL="914400" algn="l">
              <a:lnSpc>
                <a:spcPct val="112000"/>
              </a:lnSpc>
              <a:spcBef>
                <a:spcPts val="500"/>
              </a:spcBef>
              <a:spcAft>
                <a:spcPts val="0"/>
              </a:spcAft>
              <a:buClr>
                <a:schemeClr val="dk1"/>
              </a:buClr>
              <a:buSzPts val="1500"/>
              <a:buNone/>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6" name="Google Shape;686;p103"/>
          <p:cNvSpPr/>
          <p:nvPr>
            <p:ph idx="2" type="pic"/>
          </p:nvPr>
        </p:nvSpPr>
        <p:spPr>
          <a:xfrm>
            <a:off x="7110413" y="1779588"/>
            <a:ext cx="5081587" cy="5083200"/>
          </a:xfrm>
          <a:prstGeom prst="rect">
            <a:avLst/>
          </a:prstGeom>
          <a:noFill/>
          <a:ln>
            <a:noFill/>
          </a:ln>
        </p:spPr>
      </p:sp>
      <p:sp>
        <p:nvSpPr>
          <p:cNvPr id="687" name="Google Shape;687;p103"/>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8" name="Google Shape;688;p103"/>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9" name="Google Shape;689;p103"/>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690" name="Google Shape;690;p103"/>
          <p:cNvSpPr txBox="1"/>
          <p:nvPr>
            <p:ph idx="3" type="body"/>
          </p:nvPr>
        </p:nvSpPr>
        <p:spPr>
          <a:xfrm>
            <a:off x="509543" y="3286124"/>
            <a:ext cx="5040312" cy="28575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accent1"/>
              </a:buClr>
              <a:buSzPts val="1500"/>
              <a:buNone/>
              <a:defRPr b="1">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1" name="Google Shape;691;p103"/>
          <p:cNvSpPr txBox="1"/>
          <p:nvPr>
            <p:ph idx="4" type="body"/>
          </p:nvPr>
        </p:nvSpPr>
        <p:spPr>
          <a:xfrm>
            <a:off x="509543" y="3540121"/>
            <a:ext cx="5040312" cy="775597"/>
          </a:xfrm>
          <a:prstGeom prst="rect">
            <a:avLst/>
          </a:prstGeom>
          <a:noFill/>
          <a:ln>
            <a:noFill/>
          </a:ln>
        </p:spPr>
        <p:txBody>
          <a:bodyPr anchorCtr="0" anchor="t" bIns="0" lIns="0" spcFirstLastPara="1" rIns="0" wrap="square" tIns="0">
            <a:spAutoFit/>
          </a:bodyPr>
          <a:lstStyle>
            <a:lvl1pPr indent="-228600" lvl="0" marL="457200" algn="l">
              <a:lnSpc>
                <a:spcPct val="112000"/>
              </a:lnSpc>
              <a:spcBef>
                <a:spcPts val="1900"/>
              </a:spcBef>
              <a:spcAft>
                <a:spcPts val="0"/>
              </a:spcAft>
              <a:buClr>
                <a:schemeClr val="dk1"/>
              </a:buClr>
              <a:buSzPts val="1500"/>
              <a:buNone/>
              <a:defRPr b="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lutning med video">
  <p:cSld name="Avslutning med video">
    <p:spTree>
      <p:nvGrpSpPr>
        <p:cNvPr id="692" name="Shape 692"/>
        <p:cNvGrpSpPr/>
        <p:nvPr/>
      </p:nvGrpSpPr>
      <p:grpSpPr>
        <a:xfrm>
          <a:off x="0" y="0"/>
          <a:ext cx="0" cy="0"/>
          <a:chOff x="0" y="0"/>
          <a:chExt cx="0" cy="0"/>
        </a:xfrm>
      </p:grpSpPr>
      <p:sp>
        <p:nvSpPr>
          <p:cNvPr id="693" name="Google Shape;693;p104"/>
          <p:cNvSpPr txBox="1"/>
          <p:nvPr>
            <p:ph type="title"/>
          </p:nvPr>
        </p:nvSpPr>
        <p:spPr>
          <a:xfrm>
            <a:off x="509588" y="511175"/>
            <a:ext cx="6094425" cy="976229"/>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4" name="Google Shape;694;p104"/>
          <p:cNvSpPr txBox="1"/>
          <p:nvPr>
            <p:ph idx="1" type="body"/>
          </p:nvPr>
        </p:nvSpPr>
        <p:spPr>
          <a:xfrm>
            <a:off x="509543" y="2047347"/>
            <a:ext cx="5076870" cy="615553"/>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1900"/>
              </a:spcBef>
              <a:spcAft>
                <a:spcPts val="0"/>
              </a:spcAft>
              <a:buClr>
                <a:schemeClr val="dk1"/>
              </a:buClr>
              <a:buSzPts val="2000"/>
              <a:buNone/>
              <a:defRPr sz="2000"/>
            </a:lvl1pPr>
            <a:lvl2pPr indent="-228600" lvl="1" marL="914400" algn="l">
              <a:lnSpc>
                <a:spcPct val="112000"/>
              </a:lnSpc>
              <a:spcBef>
                <a:spcPts val="500"/>
              </a:spcBef>
              <a:spcAft>
                <a:spcPts val="0"/>
              </a:spcAft>
              <a:buClr>
                <a:schemeClr val="dk1"/>
              </a:buClr>
              <a:buSzPts val="1500"/>
              <a:buNone/>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5" name="Google Shape;695;p104"/>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6" name="Google Shape;696;p104"/>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7" name="Google Shape;697;p104"/>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698" name="Google Shape;698;p104"/>
          <p:cNvSpPr txBox="1"/>
          <p:nvPr>
            <p:ph idx="2" type="body"/>
          </p:nvPr>
        </p:nvSpPr>
        <p:spPr>
          <a:xfrm>
            <a:off x="509543" y="3286124"/>
            <a:ext cx="5040312" cy="28575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accent1"/>
              </a:buClr>
              <a:buSzPts val="1500"/>
              <a:buNone/>
              <a:defRPr b="1">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9" name="Google Shape;699;p104"/>
          <p:cNvSpPr txBox="1"/>
          <p:nvPr>
            <p:ph idx="3" type="body"/>
          </p:nvPr>
        </p:nvSpPr>
        <p:spPr>
          <a:xfrm>
            <a:off x="509543" y="3540121"/>
            <a:ext cx="5040312" cy="775597"/>
          </a:xfrm>
          <a:prstGeom prst="rect">
            <a:avLst/>
          </a:prstGeom>
          <a:noFill/>
          <a:ln>
            <a:noFill/>
          </a:ln>
        </p:spPr>
        <p:txBody>
          <a:bodyPr anchorCtr="0" anchor="t" bIns="0" lIns="0" spcFirstLastPara="1" rIns="0" wrap="square" tIns="0">
            <a:spAutoFit/>
          </a:bodyPr>
          <a:lstStyle>
            <a:lvl1pPr indent="-228600" lvl="0" marL="457200" algn="l">
              <a:lnSpc>
                <a:spcPct val="112000"/>
              </a:lnSpc>
              <a:spcBef>
                <a:spcPts val="1900"/>
              </a:spcBef>
              <a:spcAft>
                <a:spcPts val="0"/>
              </a:spcAft>
              <a:buClr>
                <a:schemeClr val="dk1"/>
              </a:buClr>
              <a:buSzPts val="1500"/>
              <a:buNone/>
              <a:defRPr b="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0" name="Google Shape;700;p104"/>
          <p:cNvSpPr/>
          <p:nvPr>
            <p:ph idx="4" type="media"/>
          </p:nvPr>
        </p:nvSpPr>
        <p:spPr>
          <a:xfrm>
            <a:off x="7110413" y="1779588"/>
            <a:ext cx="5081587" cy="5083200"/>
          </a:xfrm>
          <a:prstGeom prst="rect">
            <a:avLst/>
          </a:prstGeom>
          <a:noFill/>
          <a:ln>
            <a:noFill/>
          </a:ln>
        </p:spPr>
        <p:txBody>
          <a:bodyPr anchorCtr="0" anchor="t" bIns="0" lIns="0" spcFirstLastPara="1" rIns="0" wrap="square" tIns="0">
            <a:noAutofit/>
          </a:bodyPr>
          <a:lstStyle>
            <a:lvl1pPr lvl="0" marR="0" rtl="0" algn="ctr">
              <a:lnSpc>
                <a:spcPct val="112000"/>
              </a:lnSpc>
              <a:spcBef>
                <a:spcPts val="19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lvl="1"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tat">
  <p:cSld name="Sitat">
    <p:spTree>
      <p:nvGrpSpPr>
        <p:cNvPr id="710" name="Shape 710"/>
        <p:cNvGrpSpPr/>
        <p:nvPr/>
      </p:nvGrpSpPr>
      <p:grpSpPr>
        <a:xfrm>
          <a:off x="0" y="0"/>
          <a:ext cx="0" cy="0"/>
          <a:chOff x="0" y="0"/>
          <a:chExt cx="0" cy="0"/>
        </a:xfrm>
      </p:grpSpPr>
      <p:sp>
        <p:nvSpPr>
          <p:cNvPr id="711" name="Google Shape;711;p50"/>
          <p:cNvSpPr txBox="1"/>
          <p:nvPr>
            <p:ph type="title"/>
          </p:nvPr>
        </p:nvSpPr>
        <p:spPr>
          <a:xfrm>
            <a:off x="2540000" y="2087391"/>
            <a:ext cx="7112100" cy="2438700"/>
          </a:xfrm>
          <a:prstGeom prst="rect">
            <a:avLst/>
          </a:prstGeom>
          <a:noFill/>
          <a:ln>
            <a:noFill/>
          </a:ln>
        </p:spPr>
        <p:txBody>
          <a:bodyPr anchorCtr="0" anchor="ctr" bIns="0" lIns="0" spcFirstLastPara="1" rIns="0" wrap="square" tIns="0">
            <a:noAutofit/>
          </a:bodyPr>
          <a:lstStyle>
            <a:lvl1pPr lvl="0" algn="ctr">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2" name="Google Shape;712;p50"/>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3" name="Google Shape;713;p50"/>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4" name="Google Shape;714;p50"/>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715" name="Google Shape;715;p50"/>
          <p:cNvSpPr txBox="1"/>
          <p:nvPr>
            <p:ph idx="1" type="body"/>
          </p:nvPr>
        </p:nvSpPr>
        <p:spPr>
          <a:xfrm>
            <a:off x="2540001" y="5063297"/>
            <a:ext cx="7112100" cy="258600"/>
          </a:xfrm>
          <a:prstGeom prst="rect">
            <a:avLst/>
          </a:prstGeom>
          <a:noFill/>
          <a:ln>
            <a:noFill/>
          </a:ln>
        </p:spPr>
        <p:txBody>
          <a:bodyPr anchorCtr="0" anchor="b"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6" name="Google Shape;716;p50"/>
          <p:cNvSpPr txBox="1"/>
          <p:nvPr>
            <p:ph idx="2" type="body"/>
          </p:nvPr>
        </p:nvSpPr>
        <p:spPr>
          <a:xfrm>
            <a:off x="2540001" y="5330202"/>
            <a:ext cx="7112100" cy="2586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tat med bilde">
  <p:cSld name="Sitat med bilde">
    <p:spTree>
      <p:nvGrpSpPr>
        <p:cNvPr id="717" name="Shape 717"/>
        <p:cNvGrpSpPr/>
        <p:nvPr/>
      </p:nvGrpSpPr>
      <p:grpSpPr>
        <a:xfrm>
          <a:off x="0" y="0"/>
          <a:ext cx="0" cy="0"/>
          <a:chOff x="0" y="0"/>
          <a:chExt cx="0" cy="0"/>
        </a:xfrm>
      </p:grpSpPr>
      <p:sp>
        <p:nvSpPr>
          <p:cNvPr id="718" name="Google Shape;718;p51"/>
          <p:cNvSpPr txBox="1"/>
          <p:nvPr>
            <p:ph type="title"/>
          </p:nvPr>
        </p:nvSpPr>
        <p:spPr>
          <a:xfrm>
            <a:off x="509588" y="2040918"/>
            <a:ext cx="5841900" cy="24387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9" name="Google Shape;719;p51"/>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0" name="Google Shape;720;p51"/>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1" name="Google Shape;721;p51"/>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722" name="Google Shape;722;p51"/>
          <p:cNvSpPr txBox="1"/>
          <p:nvPr>
            <p:ph idx="1" type="body"/>
          </p:nvPr>
        </p:nvSpPr>
        <p:spPr>
          <a:xfrm>
            <a:off x="509588" y="5065508"/>
            <a:ext cx="5841900" cy="258600"/>
          </a:xfrm>
          <a:prstGeom prst="rect">
            <a:avLst/>
          </a:prstGeom>
          <a:noFill/>
          <a:ln>
            <a:noFill/>
          </a:ln>
        </p:spPr>
        <p:txBody>
          <a:bodyPr anchorCtr="0" anchor="b"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3" name="Google Shape;723;p51"/>
          <p:cNvSpPr txBox="1"/>
          <p:nvPr>
            <p:ph idx="2" type="body"/>
          </p:nvPr>
        </p:nvSpPr>
        <p:spPr>
          <a:xfrm>
            <a:off x="509588" y="5332413"/>
            <a:ext cx="5841900" cy="2586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4" name="Google Shape;724;p51"/>
          <p:cNvSpPr/>
          <p:nvPr>
            <p:ph idx="3" type="pic"/>
          </p:nvPr>
        </p:nvSpPr>
        <p:spPr>
          <a:xfrm>
            <a:off x="7108031" y="0"/>
            <a:ext cx="5081700" cy="6858000"/>
          </a:xfrm>
          <a:prstGeom prst="rect">
            <a:avLst/>
          </a:prstGeom>
          <a:solidFill>
            <a:schemeClr val="accent4"/>
          </a:solidFill>
          <a:ln>
            <a:noFill/>
          </a:ln>
        </p:spPr>
      </p:sp>
      <p:sp>
        <p:nvSpPr>
          <p:cNvPr id="725" name="Google Shape;725;p51"/>
          <p:cNvSpPr txBox="1"/>
          <p:nvPr>
            <p:ph idx="4" type="body"/>
          </p:nvPr>
        </p:nvSpPr>
        <p:spPr>
          <a:xfrm>
            <a:off x="8373533" y="6238082"/>
            <a:ext cx="3309000" cy="120600"/>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726" name="Shape 726"/>
        <p:cNvGrpSpPr/>
        <p:nvPr/>
      </p:nvGrpSpPr>
      <p:grpSpPr>
        <a:xfrm>
          <a:off x="0" y="0"/>
          <a:ext cx="0" cy="0"/>
          <a:chOff x="0" y="0"/>
          <a:chExt cx="0" cy="0"/>
        </a:xfrm>
      </p:grpSpPr>
      <p:sp>
        <p:nvSpPr>
          <p:cNvPr id="727" name="Google Shape;727;p57"/>
          <p:cNvSpPr txBox="1"/>
          <p:nvPr>
            <p:ph type="title"/>
          </p:nvPr>
        </p:nvSpPr>
        <p:spPr>
          <a:xfrm>
            <a:off x="509588" y="509400"/>
            <a:ext cx="60945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8" name="Google Shape;728;p57"/>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9" name="Google Shape;729;p57"/>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0" name="Google Shape;730;p57"/>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731" name="Google Shape;731;p57"/>
          <p:cNvSpPr/>
          <p:nvPr>
            <p:ph idx="2" type="pic"/>
          </p:nvPr>
        </p:nvSpPr>
        <p:spPr>
          <a:xfrm>
            <a:off x="7108031" y="0"/>
            <a:ext cx="5081700" cy="6858000"/>
          </a:xfrm>
          <a:prstGeom prst="rect">
            <a:avLst/>
          </a:prstGeom>
          <a:solidFill>
            <a:schemeClr val="accent4"/>
          </a:solidFill>
          <a:ln>
            <a:noFill/>
          </a:ln>
        </p:spPr>
      </p:sp>
      <p:sp>
        <p:nvSpPr>
          <p:cNvPr id="732" name="Google Shape;732;p57"/>
          <p:cNvSpPr txBox="1"/>
          <p:nvPr>
            <p:ph idx="1" type="body"/>
          </p:nvPr>
        </p:nvSpPr>
        <p:spPr>
          <a:xfrm>
            <a:off x="8373533" y="6238082"/>
            <a:ext cx="3309000" cy="120600"/>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3" name="Google Shape;733;p57"/>
          <p:cNvSpPr txBox="1"/>
          <p:nvPr>
            <p:ph idx="3" type="body"/>
          </p:nvPr>
        </p:nvSpPr>
        <p:spPr>
          <a:xfrm>
            <a:off x="1016530" y="2051580"/>
            <a:ext cx="5589600" cy="38115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400"/>
              </a:spcBef>
              <a:spcAft>
                <a:spcPts val="0"/>
              </a:spcAft>
              <a:buClr>
                <a:schemeClr val="dk1"/>
              </a:buClr>
              <a:buSzPts val="1800"/>
              <a:buNone/>
              <a:defRPr sz="1800">
                <a:latin typeface="Arial"/>
                <a:ea typeface="Arial"/>
                <a:cs typeface="Arial"/>
                <a:sym typeface="Arial"/>
              </a:defRPr>
            </a:lvl1pPr>
            <a:lvl2pPr indent="-228600" lvl="1" marL="914400" algn="l">
              <a:lnSpc>
                <a:spcPct val="112000"/>
              </a:lnSpc>
              <a:spcBef>
                <a:spcPts val="500"/>
              </a:spcBef>
              <a:spcAft>
                <a:spcPts val="0"/>
              </a:spcAft>
              <a:buClr>
                <a:schemeClr val="dk1"/>
              </a:buClr>
              <a:buSzPts val="1800"/>
              <a:buNone/>
              <a:defRPr sz="1800">
                <a:latin typeface="Arial"/>
                <a:ea typeface="Arial"/>
                <a:cs typeface="Arial"/>
                <a:sym typeface="Arial"/>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4" name="Google Shape;734;p57"/>
          <p:cNvSpPr txBox="1"/>
          <p:nvPr>
            <p:ph idx="4" type="body"/>
          </p:nvPr>
        </p:nvSpPr>
        <p:spPr>
          <a:xfrm>
            <a:off x="506413" y="2051580"/>
            <a:ext cx="510000" cy="38115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400"/>
              </a:spcBef>
              <a:spcAft>
                <a:spcPts val="0"/>
              </a:spcAft>
              <a:buClr>
                <a:schemeClr val="accent1"/>
              </a:buClr>
              <a:buSzPts val="1800"/>
              <a:buNone/>
              <a:defRPr sz="1800">
                <a:solidFill>
                  <a:schemeClr val="accent1"/>
                </a:solidFill>
                <a:latin typeface="Arial"/>
                <a:ea typeface="Arial"/>
                <a:cs typeface="Arial"/>
                <a:sym typeface="Arial"/>
              </a:defRPr>
            </a:lvl1pPr>
            <a:lvl2pPr indent="-228600" lvl="1" marL="914400" algn="l">
              <a:lnSpc>
                <a:spcPct val="112000"/>
              </a:lnSpc>
              <a:spcBef>
                <a:spcPts val="500"/>
              </a:spcBef>
              <a:spcAft>
                <a:spcPts val="0"/>
              </a:spcAft>
              <a:buClr>
                <a:schemeClr val="dk1"/>
              </a:buClr>
              <a:buSzPts val="1800"/>
              <a:buNone/>
              <a:defRPr sz="1800">
                <a:latin typeface="Arial"/>
                <a:ea typeface="Arial"/>
                <a:cs typeface="Arial"/>
                <a:sym typeface="Arial"/>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ldekkende bilde" showMasterSp="0">
  <p:cSld name="Heldekkende bilde">
    <p:spTree>
      <p:nvGrpSpPr>
        <p:cNvPr id="735" name="Shape 735"/>
        <p:cNvGrpSpPr/>
        <p:nvPr/>
      </p:nvGrpSpPr>
      <p:grpSpPr>
        <a:xfrm>
          <a:off x="0" y="0"/>
          <a:ext cx="0" cy="0"/>
          <a:chOff x="0" y="0"/>
          <a:chExt cx="0" cy="0"/>
        </a:xfrm>
      </p:grpSpPr>
      <p:sp>
        <p:nvSpPr>
          <p:cNvPr id="736" name="Google Shape;736;p67"/>
          <p:cNvSpPr/>
          <p:nvPr>
            <p:ph idx="2" type="pic"/>
          </p:nvPr>
        </p:nvSpPr>
        <p:spPr>
          <a:xfrm>
            <a:off x="0" y="0"/>
            <a:ext cx="12192000" cy="6858000"/>
          </a:xfrm>
          <a:prstGeom prst="rect">
            <a:avLst/>
          </a:prstGeom>
          <a:solidFill>
            <a:srgbClr val="BFBFBF"/>
          </a:solidFill>
          <a:ln>
            <a:noFill/>
          </a:ln>
        </p:spPr>
      </p:sp>
      <p:sp>
        <p:nvSpPr>
          <p:cNvPr id="737" name="Google Shape;737;p67"/>
          <p:cNvSpPr txBox="1"/>
          <p:nvPr>
            <p:ph idx="1" type="body"/>
          </p:nvPr>
        </p:nvSpPr>
        <p:spPr>
          <a:xfrm>
            <a:off x="9735543" y="6121483"/>
            <a:ext cx="1945200" cy="230100"/>
          </a:xfrm>
          <a:prstGeom prst="rect">
            <a:avLst/>
          </a:prstGeom>
          <a:noFill/>
          <a:ln>
            <a:noFill/>
          </a:ln>
        </p:spPr>
        <p:txBody>
          <a:bodyPr anchorCtr="0" anchor="b" bIns="0" lIns="0" spcFirstLastPara="1" rIns="0" wrap="square" tIns="0">
            <a:noAutofit/>
          </a:bodyPr>
          <a:lstStyle>
            <a:lvl1pPr indent="-228600" lvl="0" marL="457200" algn="r">
              <a:lnSpc>
                <a:spcPct val="112000"/>
              </a:lnSpc>
              <a:spcBef>
                <a:spcPts val="1900"/>
              </a:spcBef>
              <a:spcAft>
                <a:spcPts val="0"/>
              </a:spcAft>
              <a:buSzPts val="1500"/>
              <a:buNone/>
              <a:defRPr sz="800">
                <a:solidFill>
                  <a:schemeClr val="lt1"/>
                </a:solidFill>
              </a:defRPr>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738" name="Google Shape;738;p67"/>
          <p:cNvSpPr txBox="1"/>
          <p:nvPr>
            <p:ph idx="3" type="body"/>
          </p:nvPr>
        </p:nvSpPr>
        <p:spPr>
          <a:xfrm>
            <a:off x="511428" y="6092825"/>
            <a:ext cx="777600" cy="2844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739" name="Google Shape;739;p67"/>
          <p:cNvSpPr txBox="1"/>
          <p:nvPr>
            <p:ph type="ctrTitle"/>
          </p:nvPr>
        </p:nvSpPr>
        <p:spPr>
          <a:xfrm>
            <a:off x="1460499" y="2033588"/>
            <a:ext cx="9261600" cy="2530500"/>
          </a:xfrm>
          <a:prstGeom prst="rect">
            <a:avLst/>
          </a:prstGeom>
          <a:noFill/>
          <a:ln>
            <a:noFill/>
          </a:ln>
        </p:spPr>
        <p:txBody>
          <a:bodyPr anchorCtr="0" anchor="ctr" bIns="0" lIns="0" spcFirstLastPara="1" rIns="0" wrap="square" tIns="0">
            <a:noAutofit/>
          </a:bodyPr>
          <a:lstStyle>
            <a:lvl1pPr lvl="0" algn="ctr">
              <a:lnSpc>
                <a:spcPct val="101000"/>
              </a:lnSpc>
              <a:spcBef>
                <a:spcPts val="0"/>
              </a:spcBef>
              <a:spcAft>
                <a:spcPts val="0"/>
              </a:spcAft>
              <a:buSzPts val="3200"/>
              <a:buNone/>
              <a:defRPr b="1" i="0" sz="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subhearder mini">
  <p:cSld name="Header and subhearder mini">
    <p:spTree>
      <p:nvGrpSpPr>
        <p:cNvPr id="740" name="Shape 740"/>
        <p:cNvGrpSpPr/>
        <p:nvPr/>
      </p:nvGrpSpPr>
      <p:grpSpPr>
        <a:xfrm>
          <a:off x="0" y="0"/>
          <a:ext cx="0" cy="0"/>
          <a:chOff x="0" y="0"/>
          <a:chExt cx="0" cy="0"/>
        </a:xfrm>
      </p:grpSpPr>
      <p:sp>
        <p:nvSpPr>
          <p:cNvPr id="741" name="Google Shape;741;p113"/>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2" name="Google Shape;742;p113"/>
          <p:cNvSpPr txBox="1"/>
          <p:nvPr>
            <p:ph type="title"/>
          </p:nvPr>
        </p:nvSpPr>
        <p:spPr>
          <a:xfrm>
            <a:off x="1100665" y="741153"/>
            <a:ext cx="9990600" cy="10665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SzPts val="32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3" name="Google Shape;743;p113"/>
          <p:cNvSpPr txBox="1"/>
          <p:nvPr>
            <p:ph idx="1" type="body"/>
          </p:nvPr>
        </p:nvSpPr>
        <p:spPr>
          <a:xfrm>
            <a:off x="1100665" y="1891145"/>
            <a:ext cx="9991200" cy="1299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228600" lvl="1" marL="914400" algn="l">
              <a:lnSpc>
                <a:spcPct val="112000"/>
              </a:lnSpc>
              <a:spcBef>
                <a:spcPts val="500"/>
              </a:spcBef>
              <a:spcAft>
                <a:spcPts val="0"/>
              </a:spcAft>
              <a:buSzPts val="1500"/>
              <a:buNone/>
              <a:defRPr/>
            </a:lvl2pPr>
            <a:lvl3pPr indent="-228600" lvl="2" marL="1371600" algn="l">
              <a:lnSpc>
                <a:spcPct val="112000"/>
              </a:lnSpc>
              <a:spcBef>
                <a:spcPts val="500"/>
              </a:spcBef>
              <a:spcAft>
                <a:spcPts val="0"/>
              </a:spcAft>
              <a:buSzPts val="1500"/>
              <a:buNone/>
              <a:defRPr/>
            </a:lvl3pPr>
            <a:lvl4pPr indent="-228600" lvl="3" marL="1828800" algn="l">
              <a:lnSpc>
                <a:spcPct val="112000"/>
              </a:lnSpc>
              <a:spcBef>
                <a:spcPts val="500"/>
              </a:spcBef>
              <a:spcAft>
                <a:spcPts val="0"/>
              </a:spcAft>
              <a:buSzPts val="1500"/>
              <a:buNone/>
              <a:defRPr/>
            </a:lvl4pPr>
            <a:lvl5pPr indent="-228600" lvl="4" marL="2286000" algn="l">
              <a:lnSpc>
                <a:spcPct val="112000"/>
              </a:lnSpc>
              <a:spcBef>
                <a:spcPts val="500"/>
              </a:spcBef>
              <a:spcAft>
                <a:spcPts val="0"/>
              </a:spcAft>
              <a:buSzPts val="1500"/>
              <a:buNone/>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jeneste">
  <p:cSld name="Tjeneste">
    <p:spTree>
      <p:nvGrpSpPr>
        <p:cNvPr id="744" name="Shape 744"/>
        <p:cNvGrpSpPr/>
        <p:nvPr/>
      </p:nvGrpSpPr>
      <p:grpSpPr>
        <a:xfrm>
          <a:off x="0" y="0"/>
          <a:ext cx="0" cy="0"/>
          <a:chOff x="0" y="0"/>
          <a:chExt cx="0" cy="0"/>
        </a:xfrm>
      </p:grpSpPr>
      <p:sp>
        <p:nvSpPr>
          <p:cNvPr id="745" name="Google Shape;745;p114"/>
          <p:cNvSpPr/>
          <p:nvPr>
            <p:ph idx="2" type="pic"/>
          </p:nvPr>
        </p:nvSpPr>
        <p:spPr>
          <a:xfrm>
            <a:off x="6221413" y="0"/>
            <a:ext cx="5970600" cy="6858000"/>
          </a:xfrm>
          <a:prstGeom prst="rect">
            <a:avLst/>
          </a:prstGeom>
          <a:solidFill>
            <a:srgbClr val="BFBFBF"/>
          </a:solidFill>
          <a:ln>
            <a:noFill/>
          </a:ln>
        </p:spPr>
      </p:sp>
      <p:sp>
        <p:nvSpPr>
          <p:cNvPr id="746" name="Google Shape;746;p114"/>
          <p:cNvSpPr txBox="1"/>
          <p:nvPr>
            <p:ph idx="1" type="body"/>
          </p:nvPr>
        </p:nvSpPr>
        <p:spPr>
          <a:xfrm>
            <a:off x="511175" y="2028825"/>
            <a:ext cx="4500600" cy="3642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747" name="Google Shape;747;p114"/>
          <p:cNvSpPr txBox="1"/>
          <p:nvPr>
            <p:ph idx="3" type="body"/>
          </p:nvPr>
        </p:nvSpPr>
        <p:spPr>
          <a:xfrm>
            <a:off x="9735543" y="6121483"/>
            <a:ext cx="1945200" cy="230100"/>
          </a:xfrm>
          <a:prstGeom prst="rect">
            <a:avLst/>
          </a:prstGeom>
          <a:noFill/>
          <a:ln>
            <a:noFill/>
          </a:ln>
        </p:spPr>
        <p:txBody>
          <a:bodyPr anchorCtr="0" anchor="b" bIns="0" lIns="0" spcFirstLastPara="1" rIns="0" wrap="square" tIns="0">
            <a:noAutofit/>
          </a:bodyPr>
          <a:lstStyle>
            <a:lvl1pPr indent="-228600" lvl="0" marL="457200" algn="r">
              <a:lnSpc>
                <a:spcPct val="112000"/>
              </a:lnSpc>
              <a:spcBef>
                <a:spcPts val="1900"/>
              </a:spcBef>
              <a:spcAft>
                <a:spcPts val="0"/>
              </a:spcAft>
              <a:buSzPts val="1500"/>
              <a:buNone/>
              <a:defRPr sz="800">
                <a:solidFill>
                  <a:schemeClr val="lt1"/>
                </a:solidFill>
              </a:defRPr>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748" name="Google Shape;748;p114"/>
          <p:cNvSpPr/>
          <p:nvPr>
            <p:ph idx="4" type="body"/>
          </p:nvPr>
        </p:nvSpPr>
        <p:spPr>
          <a:xfrm>
            <a:off x="6573801" y="6048993"/>
            <a:ext cx="721500" cy="302700"/>
          </a:xfrm>
          <a:prstGeom prst="roundRect">
            <a:avLst>
              <a:gd fmla="val 50000" name="adj"/>
            </a:avLst>
          </a:prstGeom>
          <a:solidFill>
            <a:schemeClr val="dk2"/>
          </a:solidFill>
          <a:ln>
            <a:noFill/>
          </a:ln>
        </p:spPr>
        <p:txBody>
          <a:bodyPr anchorCtr="0" anchor="ctr" bIns="46800" lIns="90000" spcFirstLastPara="1" rIns="90000" wrap="square" tIns="46800">
            <a:noAutofit/>
          </a:bodyPr>
          <a:lstStyle>
            <a:lvl1pPr indent="-228600" lvl="0" marL="457200" algn="l">
              <a:lnSpc>
                <a:spcPct val="112000"/>
              </a:lnSpc>
              <a:spcBef>
                <a:spcPts val="1900"/>
              </a:spcBef>
              <a:spcAft>
                <a:spcPts val="0"/>
              </a:spcAft>
              <a:buSzPts val="1500"/>
              <a:buNone/>
              <a:defRPr sz="800"/>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p:cSld name="Text Left">
    <p:spTree>
      <p:nvGrpSpPr>
        <p:cNvPr id="749" name="Shape 749"/>
        <p:cNvGrpSpPr/>
        <p:nvPr/>
      </p:nvGrpSpPr>
      <p:grpSpPr>
        <a:xfrm>
          <a:off x="0" y="0"/>
          <a:ext cx="0" cy="0"/>
          <a:chOff x="0" y="0"/>
          <a:chExt cx="0" cy="0"/>
        </a:xfrm>
      </p:grpSpPr>
      <p:sp>
        <p:nvSpPr>
          <p:cNvPr id="750" name="Google Shape;750;p115"/>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1" name="Google Shape;751;p115"/>
          <p:cNvSpPr txBox="1"/>
          <p:nvPr>
            <p:ph idx="1" type="body"/>
          </p:nvPr>
        </p:nvSpPr>
        <p:spPr>
          <a:xfrm>
            <a:off x="1114112" y="2124076"/>
            <a:ext cx="4907700" cy="3981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228600" lvl="1" marL="914400" algn="l">
              <a:lnSpc>
                <a:spcPct val="112000"/>
              </a:lnSpc>
              <a:spcBef>
                <a:spcPts val="500"/>
              </a:spcBef>
              <a:spcAft>
                <a:spcPts val="0"/>
              </a:spcAft>
              <a:buSzPts val="1500"/>
              <a:buNone/>
              <a:defRPr/>
            </a:lvl2pPr>
            <a:lvl3pPr indent="-228600" lvl="2" marL="1371600" algn="l">
              <a:lnSpc>
                <a:spcPct val="112000"/>
              </a:lnSpc>
              <a:spcBef>
                <a:spcPts val="500"/>
              </a:spcBef>
              <a:spcAft>
                <a:spcPts val="0"/>
              </a:spcAft>
              <a:buSzPts val="1500"/>
              <a:buNone/>
              <a:defRPr/>
            </a:lvl3pPr>
            <a:lvl4pPr indent="-228600" lvl="3" marL="1828800" algn="l">
              <a:lnSpc>
                <a:spcPct val="112000"/>
              </a:lnSpc>
              <a:spcBef>
                <a:spcPts val="500"/>
              </a:spcBef>
              <a:spcAft>
                <a:spcPts val="0"/>
              </a:spcAft>
              <a:buSzPts val="1500"/>
              <a:buNone/>
              <a:defRPr/>
            </a:lvl4pPr>
            <a:lvl5pPr indent="-228600" lvl="4" marL="2286000" algn="l">
              <a:lnSpc>
                <a:spcPct val="112000"/>
              </a:lnSpc>
              <a:spcBef>
                <a:spcPts val="500"/>
              </a:spcBef>
              <a:spcAft>
                <a:spcPts val="0"/>
              </a:spcAft>
              <a:buSzPts val="1500"/>
              <a:buNone/>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752" name="Google Shape;752;p115"/>
          <p:cNvSpPr txBox="1"/>
          <p:nvPr>
            <p:ph type="title"/>
          </p:nvPr>
        </p:nvSpPr>
        <p:spPr>
          <a:xfrm>
            <a:off x="1100665" y="741152"/>
            <a:ext cx="4907700" cy="12747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SzPts val="32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753" name="Shape 753"/>
        <p:cNvGrpSpPr/>
        <p:nvPr/>
      </p:nvGrpSpPr>
      <p:grpSpPr>
        <a:xfrm>
          <a:off x="0" y="0"/>
          <a:ext cx="0" cy="0"/>
          <a:chOff x="0" y="0"/>
          <a:chExt cx="0" cy="0"/>
        </a:xfrm>
      </p:grpSpPr>
      <p:sp>
        <p:nvSpPr>
          <p:cNvPr id="754" name="Google Shape;754;p116"/>
          <p:cNvSpPr txBox="1"/>
          <p:nvPr>
            <p:ph type="ctrTitle"/>
          </p:nvPr>
        </p:nvSpPr>
        <p:spPr>
          <a:xfrm>
            <a:off x="711200" y="2286000"/>
            <a:ext cx="6153600" cy="906600"/>
          </a:xfrm>
          <a:prstGeom prst="rect">
            <a:avLst/>
          </a:prstGeom>
          <a:noFill/>
          <a:ln>
            <a:noFill/>
          </a:ln>
        </p:spPr>
        <p:txBody>
          <a:bodyPr anchorCtr="0" anchor="t" bIns="58900" lIns="117825" spcFirstLastPara="1" rIns="117825" wrap="square" tIns="58900">
            <a:noAutofit/>
          </a:bodyPr>
          <a:lstStyle>
            <a:lvl1pPr lvl="0" algn="l">
              <a:lnSpc>
                <a:spcPct val="90000"/>
              </a:lnSpc>
              <a:spcBef>
                <a:spcPts val="0"/>
              </a:spcBef>
              <a:spcAft>
                <a:spcPts val="0"/>
              </a:spcAft>
              <a:buSzPts val="1800"/>
              <a:buNone/>
              <a:defRPr sz="3100">
                <a:solidFill>
                  <a:schemeClr val="dk1"/>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755" name="Google Shape;755;p116"/>
          <p:cNvSpPr txBox="1"/>
          <p:nvPr>
            <p:ph idx="1" type="subTitle"/>
          </p:nvPr>
        </p:nvSpPr>
        <p:spPr>
          <a:xfrm>
            <a:off x="812800" y="3774196"/>
            <a:ext cx="5645700" cy="340800"/>
          </a:xfrm>
          <a:prstGeom prst="rect">
            <a:avLst/>
          </a:prstGeom>
          <a:noFill/>
          <a:ln>
            <a:noFill/>
          </a:ln>
        </p:spPr>
        <p:txBody>
          <a:bodyPr anchorCtr="0" anchor="t" bIns="58900" lIns="117825" spcFirstLastPara="1" rIns="117825" wrap="square" tIns="58900">
            <a:noAutofit/>
          </a:bodyPr>
          <a:lstStyle>
            <a:lvl1pPr lvl="0" algn="l">
              <a:lnSpc>
                <a:spcPct val="100000"/>
              </a:lnSpc>
              <a:spcBef>
                <a:spcPts val="1500"/>
              </a:spcBef>
              <a:spcAft>
                <a:spcPts val="0"/>
              </a:spcAft>
              <a:buSzPts val="2300"/>
              <a:buNone/>
              <a:defRPr sz="2100">
                <a:solidFill>
                  <a:schemeClr val="dk1"/>
                </a:solidFill>
              </a:defRPr>
            </a:lvl1pPr>
            <a:lvl2pPr lvl="1" algn="ctr">
              <a:lnSpc>
                <a:spcPct val="100000"/>
              </a:lnSpc>
              <a:spcBef>
                <a:spcPts val="800"/>
              </a:spcBef>
              <a:spcAft>
                <a:spcPts val="0"/>
              </a:spcAft>
              <a:buSzPts val="2100"/>
              <a:buNone/>
              <a:defRPr>
                <a:solidFill>
                  <a:srgbClr val="888888"/>
                </a:solidFill>
              </a:defRPr>
            </a:lvl2pPr>
            <a:lvl3pPr lvl="2" algn="ctr">
              <a:lnSpc>
                <a:spcPct val="100000"/>
              </a:lnSpc>
              <a:spcBef>
                <a:spcPts val="800"/>
              </a:spcBef>
              <a:spcAft>
                <a:spcPts val="0"/>
              </a:spcAft>
              <a:buSzPts val="2000"/>
              <a:buNone/>
              <a:defRPr>
                <a:solidFill>
                  <a:srgbClr val="888888"/>
                </a:solidFill>
              </a:defRPr>
            </a:lvl3pPr>
            <a:lvl4pPr lvl="3" algn="ctr">
              <a:lnSpc>
                <a:spcPct val="100000"/>
              </a:lnSpc>
              <a:spcBef>
                <a:spcPts val="400"/>
              </a:spcBef>
              <a:spcAft>
                <a:spcPts val="0"/>
              </a:spcAft>
              <a:buClr>
                <a:srgbClr val="888888"/>
              </a:buClr>
              <a:buSzPts val="2100"/>
              <a:buNone/>
              <a:defRPr>
                <a:solidFill>
                  <a:srgbClr val="888888"/>
                </a:solidFill>
              </a:defRPr>
            </a:lvl4pPr>
            <a:lvl5pPr lvl="4" algn="ctr">
              <a:lnSpc>
                <a:spcPct val="100000"/>
              </a:lnSpc>
              <a:spcBef>
                <a:spcPts val="400"/>
              </a:spcBef>
              <a:spcAft>
                <a:spcPts val="0"/>
              </a:spcAft>
              <a:buClr>
                <a:srgbClr val="888888"/>
              </a:buClr>
              <a:buSzPts val="2100"/>
              <a:buNone/>
              <a:defRPr>
                <a:solidFill>
                  <a:srgbClr val="888888"/>
                </a:solidFill>
              </a:defRPr>
            </a:lvl5pPr>
            <a:lvl6pPr lvl="5" algn="ctr">
              <a:lnSpc>
                <a:spcPct val="100000"/>
              </a:lnSpc>
              <a:spcBef>
                <a:spcPts val="500"/>
              </a:spcBef>
              <a:spcAft>
                <a:spcPts val="0"/>
              </a:spcAft>
              <a:buClr>
                <a:srgbClr val="888888"/>
              </a:buClr>
              <a:buSzPts val="2600"/>
              <a:buFont typeface="Arial"/>
              <a:buNone/>
              <a:defRPr>
                <a:solidFill>
                  <a:srgbClr val="888888"/>
                </a:solidFill>
              </a:defRPr>
            </a:lvl6pPr>
            <a:lvl7pPr lvl="6" algn="ctr">
              <a:lnSpc>
                <a:spcPct val="100000"/>
              </a:lnSpc>
              <a:spcBef>
                <a:spcPts val="500"/>
              </a:spcBef>
              <a:spcAft>
                <a:spcPts val="0"/>
              </a:spcAft>
              <a:buClr>
                <a:srgbClr val="888888"/>
              </a:buClr>
              <a:buSzPts val="2600"/>
              <a:buFont typeface="Arial"/>
              <a:buNone/>
              <a:defRPr>
                <a:solidFill>
                  <a:srgbClr val="888888"/>
                </a:solidFill>
              </a:defRPr>
            </a:lvl7pPr>
            <a:lvl8pPr lvl="7" algn="ctr">
              <a:lnSpc>
                <a:spcPct val="100000"/>
              </a:lnSpc>
              <a:spcBef>
                <a:spcPts val="500"/>
              </a:spcBef>
              <a:spcAft>
                <a:spcPts val="0"/>
              </a:spcAft>
              <a:buClr>
                <a:srgbClr val="888888"/>
              </a:buClr>
              <a:buSzPts val="2600"/>
              <a:buFont typeface="Arial"/>
              <a:buNone/>
              <a:defRPr>
                <a:solidFill>
                  <a:srgbClr val="888888"/>
                </a:solidFill>
              </a:defRPr>
            </a:lvl8pPr>
            <a:lvl9pPr lvl="8" algn="ctr">
              <a:lnSpc>
                <a:spcPct val="100000"/>
              </a:lnSpc>
              <a:spcBef>
                <a:spcPts val="500"/>
              </a:spcBef>
              <a:spcAft>
                <a:spcPts val="0"/>
              </a:spcAft>
              <a:buClr>
                <a:srgbClr val="888888"/>
              </a:buClr>
              <a:buSzPts val="2600"/>
              <a:buFont typeface="Arial"/>
              <a:buNone/>
              <a:defRPr>
                <a:solidFill>
                  <a:srgbClr val="888888"/>
                </a:solidFil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ten illustrasjon">
  <p:cSld name="Liten illustrasjon">
    <p:spTree>
      <p:nvGrpSpPr>
        <p:cNvPr id="756" name="Shape 756"/>
        <p:cNvGrpSpPr/>
        <p:nvPr/>
      </p:nvGrpSpPr>
      <p:grpSpPr>
        <a:xfrm>
          <a:off x="0" y="0"/>
          <a:ext cx="0" cy="0"/>
          <a:chOff x="0" y="0"/>
          <a:chExt cx="0" cy="0"/>
        </a:xfrm>
      </p:grpSpPr>
      <p:sp>
        <p:nvSpPr>
          <p:cNvPr id="757" name="Google Shape;757;p117"/>
          <p:cNvSpPr txBox="1"/>
          <p:nvPr>
            <p:ph idx="1" type="body"/>
          </p:nvPr>
        </p:nvSpPr>
        <p:spPr>
          <a:xfrm>
            <a:off x="509588" y="496117"/>
            <a:ext cx="60945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8" name="Google Shape;758;p117"/>
          <p:cNvSpPr txBox="1"/>
          <p:nvPr>
            <p:ph type="title"/>
          </p:nvPr>
        </p:nvSpPr>
        <p:spPr>
          <a:xfrm>
            <a:off x="509588" y="766764"/>
            <a:ext cx="60945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9" name="Google Shape;759;p117"/>
          <p:cNvSpPr txBox="1"/>
          <p:nvPr>
            <p:ph idx="2" type="body"/>
          </p:nvPr>
        </p:nvSpPr>
        <p:spPr>
          <a:xfrm>
            <a:off x="509542" y="2020012"/>
            <a:ext cx="6094500" cy="3822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0" name="Google Shape;760;p117"/>
          <p:cNvSpPr/>
          <p:nvPr>
            <p:ph idx="3" type="pic"/>
          </p:nvPr>
        </p:nvSpPr>
        <p:spPr>
          <a:xfrm>
            <a:off x="7110413" y="1779588"/>
            <a:ext cx="5081700" cy="5083200"/>
          </a:xfrm>
          <a:prstGeom prst="rect">
            <a:avLst/>
          </a:prstGeom>
          <a:noFill/>
          <a:ln>
            <a:noFill/>
          </a:ln>
        </p:spPr>
      </p:sp>
      <p:sp>
        <p:nvSpPr>
          <p:cNvPr id="761" name="Google Shape;761;p117"/>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2" name="Google Shape;762;p117"/>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3" name="Google Shape;763;p117"/>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p:cSld name="Header only">
    <p:spTree>
      <p:nvGrpSpPr>
        <p:cNvPr id="764" name="Shape 764"/>
        <p:cNvGrpSpPr/>
        <p:nvPr/>
      </p:nvGrpSpPr>
      <p:grpSpPr>
        <a:xfrm>
          <a:off x="0" y="0"/>
          <a:ext cx="0" cy="0"/>
          <a:chOff x="0" y="0"/>
          <a:chExt cx="0" cy="0"/>
        </a:xfrm>
      </p:grpSpPr>
      <p:sp>
        <p:nvSpPr>
          <p:cNvPr id="765" name="Google Shape;765;p118"/>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6" name="Google Shape;766;p118"/>
          <p:cNvSpPr txBox="1"/>
          <p:nvPr>
            <p:ph type="title"/>
          </p:nvPr>
        </p:nvSpPr>
        <p:spPr>
          <a:xfrm>
            <a:off x="509588" y="766764"/>
            <a:ext cx="88851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SzPts val="32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t">
  <p:cSld name="Tomt">
    <p:spTree>
      <p:nvGrpSpPr>
        <p:cNvPr id="767" name="Shape 767"/>
        <p:cNvGrpSpPr/>
        <p:nvPr/>
      </p:nvGrpSpPr>
      <p:grpSpPr>
        <a:xfrm>
          <a:off x="0" y="0"/>
          <a:ext cx="0" cy="0"/>
          <a:chOff x="0" y="0"/>
          <a:chExt cx="0" cy="0"/>
        </a:xfrm>
      </p:grpSpPr>
      <p:sp>
        <p:nvSpPr>
          <p:cNvPr id="768" name="Google Shape;768;p119"/>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9" name="Google Shape;769;p119"/>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0" name="Google Shape;770;p119"/>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771" name="Google Shape;771;p119"/>
          <p:cNvSpPr txBox="1"/>
          <p:nvPr>
            <p:ph type="title"/>
          </p:nvPr>
        </p:nvSpPr>
        <p:spPr>
          <a:xfrm>
            <a:off x="509588" y="-507429"/>
            <a:ext cx="10515600" cy="462300"/>
          </a:xfrm>
          <a:prstGeom prst="rect">
            <a:avLst/>
          </a:prstGeom>
          <a:noFill/>
          <a:ln>
            <a:noFill/>
          </a:ln>
        </p:spPr>
        <p:txBody>
          <a:bodyPr anchorCtr="0" anchor="b" bIns="0" lIns="0" spcFirstLastPara="1" rIns="0" wrap="square" tIns="0">
            <a:normAutofit/>
          </a:bodyPr>
          <a:lstStyle>
            <a:lvl1pPr lvl="0" algn="l">
              <a:lnSpc>
                <a:spcPct val="99000"/>
              </a:lnSpc>
              <a:spcBef>
                <a:spcPts val="0"/>
              </a:spcBef>
              <a:spcAft>
                <a:spcPts val="0"/>
              </a:spcAft>
              <a:buClr>
                <a:schemeClr val="dk1"/>
              </a:buClr>
              <a:buSzPts val="2600"/>
              <a:buFont typeface="Arial"/>
              <a:buNone/>
              <a:defRPr sz="2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1">
  <p:cSld name="Cover 1">
    <p:spTree>
      <p:nvGrpSpPr>
        <p:cNvPr id="772" name="Shape 772"/>
        <p:cNvGrpSpPr/>
        <p:nvPr/>
      </p:nvGrpSpPr>
      <p:grpSpPr>
        <a:xfrm>
          <a:off x="0" y="0"/>
          <a:ext cx="0" cy="0"/>
          <a:chOff x="0" y="0"/>
          <a:chExt cx="0" cy="0"/>
        </a:xfrm>
      </p:grpSpPr>
      <p:sp>
        <p:nvSpPr>
          <p:cNvPr id="773" name="Google Shape;773;p120"/>
          <p:cNvSpPr txBox="1"/>
          <p:nvPr>
            <p:ph idx="1" type="body"/>
          </p:nvPr>
        </p:nvSpPr>
        <p:spPr>
          <a:xfrm>
            <a:off x="4023360" y="5846828"/>
            <a:ext cx="1821900" cy="530100"/>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1000"/>
              </a:spcBef>
              <a:spcAft>
                <a:spcPts val="0"/>
              </a:spcAft>
              <a:buClr>
                <a:schemeClr val="lt2"/>
              </a:buClr>
              <a:buSzPts val="1100"/>
              <a:buNone/>
              <a:defRPr sz="1100">
                <a:solidFill>
                  <a:schemeClr val="lt2"/>
                </a:solidFill>
                <a:latin typeface="Lato"/>
                <a:ea typeface="Lato"/>
                <a:cs typeface="Lato"/>
                <a:sym typeface="Lato"/>
              </a:defRPr>
            </a:lvl1pPr>
            <a:lvl2pPr indent="-342900" lvl="1" marL="914400" algn="l">
              <a:lnSpc>
                <a:spcPct val="120000"/>
              </a:lnSpc>
              <a:spcBef>
                <a:spcPts val="600"/>
              </a:spcBef>
              <a:spcAft>
                <a:spcPts val="0"/>
              </a:spcAft>
              <a:buClr>
                <a:srgbClr val="6E779B"/>
              </a:buClr>
              <a:buSzPts val="1800"/>
              <a:buChar char="•"/>
              <a:defRPr/>
            </a:lvl2pPr>
            <a:lvl3pPr indent="-342900" lvl="2" marL="1371600" algn="l">
              <a:lnSpc>
                <a:spcPct val="120000"/>
              </a:lnSpc>
              <a:spcBef>
                <a:spcPts val="600"/>
              </a:spcBef>
              <a:spcAft>
                <a:spcPts val="0"/>
              </a:spcAft>
              <a:buClr>
                <a:srgbClr val="6E779B"/>
              </a:buClr>
              <a:buSzPts val="1800"/>
              <a:buChar char="•"/>
              <a:defRPr/>
            </a:lvl3pPr>
            <a:lvl4pPr indent="-342900" lvl="3" marL="1828800" algn="l">
              <a:lnSpc>
                <a:spcPct val="120000"/>
              </a:lnSpc>
              <a:spcBef>
                <a:spcPts val="600"/>
              </a:spcBef>
              <a:spcAft>
                <a:spcPts val="0"/>
              </a:spcAft>
              <a:buClr>
                <a:srgbClr val="6E779B"/>
              </a:buClr>
              <a:buSzPts val="1800"/>
              <a:buChar char="•"/>
              <a:defRPr/>
            </a:lvl4pPr>
            <a:lvl5pPr indent="-342900" lvl="4" marL="2286000" algn="l">
              <a:lnSpc>
                <a:spcPct val="120000"/>
              </a:lnSpc>
              <a:spcBef>
                <a:spcPts val="600"/>
              </a:spcBef>
              <a:spcAft>
                <a:spcPts val="0"/>
              </a:spcAft>
              <a:buClr>
                <a:srgbClr val="6E779B"/>
              </a:buClr>
              <a:buSzPts val="1800"/>
              <a:buChar char="•"/>
              <a:defRPr/>
            </a:lvl5pPr>
            <a:lvl6pPr indent="-342900" lvl="5" marL="2743200" algn="l">
              <a:lnSpc>
                <a:spcPct val="120000"/>
              </a:lnSpc>
              <a:spcBef>
                <a:spcPts val="600"/>
              </a:spcBef>
              <a:spcAft>
                <a:spcPts val="0"/>
              </a:spcAft>
              <a:buClr>
                <a:srgbClr val="6D779B"/>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499"/>
              </a:spcBef>
              <a:spcAft>
                <a:spcPts val="0"/>
              </a:spcAft>
              <a:buClr>
                <a:schemeClr val="dk1"/>
              </a:buClr>
              <a:buSzPts val="1800"/>
              <a:buChar char="•"/>
              <a:defRPr/>
            </a:lvl8pPr>
            <a:lvl9pPr indent="-342900" lvl="8" marL="4114800" algn="l">
              <a:lnSpc>
                <a:spcPct val="90000"/>
              </a:lnSpc>
              <a:spcBef>
                <a:spcPts val="499"/>
              </a:spcBef>
              <a:spcAft>
                <a:spcPts val="0"/>
              </a:spcAft>
              <a:buClr>
                <a:schemeClr val="dk1"/>
              </a:buClr>
              <a:buSzPts val="1800"/>
              <a:buChar char="•"/>
              <a:defRPr/>
            </a:lvl9pPr>
          </a:lstStyle>
          <a:p/>
        </p:txBody>
      </p:sp>
      <p:sp>
        <p:nvSpPr>
          <p:cNvPr id="774" name="Google Shape;774;p120"/>
          <p:cNvSpPr txBox="1"/>
          <p:nvPr>
            <p:ph type="title"/>
          </p:nvPr>
        </p:nvSpPr>
        <p:spPr>
          <a:xfrm>
            <a:off x="723440" y="5124450"/>
            <a:ext cx="3048600" cy="1290300"/>
          </a:xfrm>
          <a:prstGeom prst="rect">
            <a:avLst/>
          </a:prstGeom>
          <a:noFill/>
          <a:ln>
            <a:noFill/>
          </a:ln>
          <a:effectLst>
            <a:outerShdw blurRad="435056" rotWithShape="0" algn="ctr" dir="5400000" dist="50800">
              <a:schemeClr val="lt2">
                <a:alpha val="10196"/>
              </a:schemeClr>
            </a:outerShdw>
          </a:effectLst>
        </p:spPr>
        <p:txBody>
          <a:bodyPr anchorCtr="0" anchor="b" bIns="0" lIns="0" spcFirstLastPara="1" rIns="0" wrap="square" tIns="0">
            <a:normAutofit/>
          </a:bodyPr>
          <a:lstStyle>
            <a:lvl1pPr lvl="0" algn="l">
              <a:lnSpc>
                <a:spcPct val="90000"/>
              </a:lnSpc>
              <a:spcBef>
                <a:spcPts val="0"/>
              </a:spcBef>
              <a:spcAft>
                <a:spcPts val="0"/>
              </a:spcAft>
              <a:buSzPts val="1400"/>
              <a:buNone/>
              <a:defRPr sz="2800">
                <a:solidFill>
                  <a:schemeClr val="lt2"/>
                </a:solidFill>
                <a:latin typeface="Century Gothic"/>
                <a:ea typeface="Century Gothic"/>
                <a:cs typeface="Century Gothic"/>
                <a:sym typeface="Century Gothic"/>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775" name="Google Shape;775;p120"/>
          <p:cNvSpPr txBox="1"/>
          <p:nvPr>
            <p:ph idx="2" type="body"/>
          </p:nvPr>
        </p:nvSpPr>
        <p:spPr>
          <a:xfrm>
            <a:off x="6096000" y="5846828"/>
            <a:ext cx="1821900" cy="530100"/>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1000"/>
              </a:spcBef>
              <a:spcAft>
                <a:spcPts val="0"/>
              </a:spcAft>
              <a:buClr>
                <a:schemeClr val="lt2"/>
              </a:buClr>
              <a:buSzPts val="1100"/>
              <a:buNone/>
              <a:defRPr sz="1100">
                <a:solidFill>
                  <a:schemeClr val="lt2"/>
                </a:solidFill>
                <a:latin typeface="Lato"/>
                <a:ea typeface="Lato"/>
                <a:cs typeface="Lato"/>
                <a:sym typeface="Lato"/>
              </a:defRPr>
            </a:lvl1pPr>
            <a:lvl2pPr indent="-342900" lvl="1" marL="914400" algn="l">
              <a:lnSpc>
                <a:spcPct val="120000"/>
              </a:lnSpc>
              <a:spcBef>
                <a:spcPts val="600"/>
              </a:spcBef>
              <a:spcAft>
                <a:spcPts val="0"/>
              </a:spcAft>
              <a:buClr>
                <a:srgbClr val="6E779B"/>
              </a:buClr>
              <a:buSzPts val="1800"/>
              <a:buChar char="•"/>
              <a:defRPr/>
            </a:lvl2pPr>
            <a:lvl3pPr indent="-342900" lvl="2" marL="1371600" algn="l">
              <a:lnSpc>
                <a:spcPct val="120000"/>
              </a:lnSpc>
              <a:spcBef>
                <a:spcPts val="600"/>
              </a:spcBef>
              <a:spcAft>
                <a:spcPts val="0"/>
              </a:spcAft>
              <a:buClr>
                <a:srgbClr val="6E779B"/>
              </a:buClr>
              <a:buSzPts val="1800"/>
              <a:buChar char="•"/>
              <a:defRPr/>
            </a:lvl3pPr>
            <a:lvl4pPr indent="-342900" lvl="3" marL="1828800" algn="l">
              <a:lnSpc>
                <a:spcPct val="120000"/>
              </a:lnSpc>
              <a:spcBef>
                <a:spcPts val="600"/>
              </a:spcBef>
              <a:spcAft>
                <a:spcPts val="0"/>
              </a:spcAft>
              <a:buClr>
                <a:srgbClr val="6E779B"/>
              </a:buClr>
              <a:buSzPts val="1800"/>
              <a:buChar char="•"/>
              <a:defRPr/>
            </a:lvl4pPr>
            <a:lvl5pPr indent="-342900" lvl="4" marL="2286000" algn="l">
              <a:lnSpc>
                <a:spcPct val="120000"/>
              </a:lnSpc>
              <a:spcBef>
                <a:spcPts val="600"/>
              </a:spcBef>
              <a:spcAft>
                <a:spcPts val="0"/>
              </a:spcAft>
              <a:buClr>
                <a:srgbClr val="6E779B"/>
              </a:buClr>
              <a:buSzPts val="1800"/>
              <a:buChar char="•"/>
              <a:defRPr/>
            </a:lvl5pPr>
            <a:lvl6pPr indent="-342900" lvl="5" marL="2743200" algn="l">
              <a:lnSpc>
                <a:spcPct val="120000"/>
              </a:lnSpc>
              <a:spcBef>
                <a:spcPts val="600"/>
              </a:spcBef>
              <a:spcAft>
                <a:spcPts val="0"/>
              </a:spcAft>
              <a:buClr>
                <a:srgbClr val="6D779B"/>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499"/>
              </a:spcBef>
              <a:spcAft>
                <a:spcPts val="0"/>
              </a:spcAft>
              <a:buClr>
                <a:schemeClr val="dk1"/>
              </a:buClr>
              <a:buSzPts val="1800"/>
              <a:buChar char="•"/>
              <a:defRPr/>
            </a:lvl8pPr>
            <a:lvl9pPr indent="-342900" lvl="8" marL="4114800" algn="l">
              <a:lnSpc>
                <a:spcPct val="90000"/>
              </a:lnSpc>
              <a:spcBef>
                <a:spcPts val="499"/>
              </a:spcBef>
              <a:spcAft>
                <a:spcPts val="0"/>
              </a:spcAft>
              <a:buClr>
                <a:schemeClr val="dk1"/>
              </a:buClr>
              <a:buSzPts val="1800"/>
              <a:buChar char="•"/>
              <a:defRPr/>
            </a:lvl9pPr>
          </a:lstStyle>
          <a:p/>
        </p:txBody>
      </p:sp>
      <p:sp>
        <p:nvSpPr>
          <p:cNvPr id="776" name="Google Shape;776;p120"/>
          <p:cNvSpPr/>
          <p:nvPr/>
        </p:nvSpPr>
        <p:spPr>
          <a:xfrm>
            <a:off x="4080867" y="2825505"/>
            <a:ext cx="3934310" cy="1357110"/>
          </a:xfrm>
          <a:custGeom>
            <a:rect b="b" l="l" r="r" t="t"/>
            <a:pathLst>
              <a:path extrusionOk="0" h="721867" w="2092718">
                <a:moveTo>
                  <a:pt x="2084514" y="489330"/>
                </a:moveTo>
                <a:cubicBezTo>
                  <a:pt x="2084514" y="489330"/>
                  <a:pt x="2075040" y="480187"/>
                  <a:pt x="2047252" y="460082"/>
                </a:cubicBezTo>
                <a:cubicBezTo>
                  <a:pt x="2047252" y="460082"/>
                  <a:pt x="2044725" y="458254"/>
                  <a:pt x="2043468" y="457644"/>
                </a:cubicBezTo>
                <a:cubicBezTo>
                  <a:pt x="2043468" y="457644"/>
                  <a:pt x="2039048" y="455815"/>
                  <a:pt x="2035263" y="459473"/>
                </a:cubicBezTo>
                <a:cubicBezTo>
                  <a:pt x="2034971" y="459752"/>
                  <a:pt x="2034311" y="460476"/>
                  <a:pt x="2033498" y="461390"/>
                </a:cubicBezTo>
                <a:cubicBezTo>
                  <a:pt x="2032558" y="461924"/>
                  <a:pt x="2031593" y="462559"/>
                  <a:pt x="2030526" y="463422"/>
                </a:cubicBezTo>
                <a:cubicBezTo>
                  <a:pt x="2015528" y="475551"/>
                  <a:pt x="2003602" y="492925"/>
                  <a:pt x="1990979" y="507542"/>
                </a:cubicBezTo>
                <a:cubicBezTo>
                  <a:pt x="1990979" y="507542"/>
                  <a:pt x="1970138" y="530707"/>
                  <a:pt x="1947405" y="556298"/>
                </a:cubicBezTo>
                <a:lnTo>
                  <a:pt x="1897519" y="612952"/>
                </a:lnTo>
                <a:lnTo>
                  <a:pt x="1873669" y="640029"/>
                </a:lnTo>
                <a:cubicBezTo>
                  <a:pt x="1868030" y="645744"/>
                  <a:pt x="1862366" y="651446"/>
                  <a:pt x="1856536" y="656958"/>
                </a:cubicBezTo>
                <a:cubicBezTo>
                  <a:pt x="1856524" y="656970"/>
                  <a:pt x="1856511" y="656983"/>
                  <a:pt x="1856498" y="656996"/>
                </a:cubicBezTo>
                <a:cubicBezTo>
                  <a:pt x="1842719" y="669010"/>
                  <a:pt x="1829981" y="678065"/>
                  <a:pt x="1823720" y="676986"/>
                </a:cubicBezTo>
                <a:cubicBezTo>
                  <a:pt x="1818652" y="669670"/>
                  <a:pt x="1818030" y="658710"/>
                  <a:pt x="1820557" y="647738"/>
                </a:cubicBezTo>
                <a:cubicBezTo>
                  <a:pt x="1820557" y="647738"/>
                  <a:pt x="1825612" y="626414"/>
                  <a:pt x="1838236" y="603262"/>
                </a:cubicBezTo>
                <a:cubicBezTo>
                  <a:pt x="1843290" y="594131"/>
                  <a:pt x="1853399" y="576452"/>
                  <a:pt x="1864753" y="560006"/>
                </a:cubicBezTo>
                <a:cubicBezTo>
                  <a:pt x="1864753" y="560006"/>
                  <a:pt x="1880539" y="535025"/>
                  <a:pt x="1898230" y="511263"/>
                </a:cubicBezTo>
                <a:lnTo>
                  <a:pt x="1938007" y="457034"/>
                </a:lnTo>
                <a:lnTo>
                  <a:pt x="1972729" y="409511"/>
                </a:lnTo>
                <a:cubicBezTo>
                  <a:pt x="1972729" y="409511"/>
                  <a:pt x="1979688" y="401586"/>
                  <a:pt x="1980310" y="393064"/>
                </a:cubicBezTo>
                <a:cubicBezTo>
                  <a:pt x="1980310" y="393064"/>
                  <a:pt x="1982838" y="378434"/>
                  <a:pt x="1970849" y="360768"/>
                </a:cubicBezTo>
                <a:cubicBezTo>
                  <a:pt x="1970849" y="360768"/>
                  <a:pt x="1954428" y="337007"/>
                  <a:pt x="1938642" y="334568"/>
                </a:cubicBezTo>
                <a:cubicBezTo>
                  <a:pt x="1938642" y="334568"/>
                  <a:pt x="1937600" y="334441"/>
                  <a:pt x="1936381" y="334835"/>
                </a:cubicBezTo>
                <a:cubicBezTo>
                  <a:pt x="1935441" y="335127"/>
                  <a:pt x="1934413" y="335686"/>
                  <a:pt x="1933587" y="337007"/>
                </a:cubicBezTo>
                <a:cubicBezTo>
                  <a:pt x="1933587" y="337007"/>
                  <a:pt x="1931060" y="339445"/>
                  <a:pt x="1932952" y="343103"/>
                </a:cubicBezTo>
                <a:cubicBezTo>
                  <a:pt x="1933587" y="349186"/>
                  <a:pt x="1932952" y="354672"/>
                  <a:pt x="1932317" y="359537"/>
                </a:cubicBezTo>
                <a:cubicBezTo>
                  <a:pt x="1932317" y="359537"/>
                  <a:pt x="1930438" y="374180"/>
                  <a:pt x="1924113" y="383311"/>
                </a:cubicBezTo>
                <a:cubicBezTo>
                  <a:pt x="1919071" y="393064"/>
                  <a:pt x="1908327" y="410121"/>
                  <a:pt x="1896960" y="427177"/>
                </a:cubicBezTo>
                <a:cubicBezTo>
                  <a:pt x="1896960" y="427177"/>
                  <a:pt x="1889239" y="439585"/>
                  <a:pt x="1878901" y="455256"/>
                </a:cubicBezTo>
                <a:lnTo>
                  <a:pt x="1884527" y="462889"/>
                </a:lnTo>
                <a:lnTo>
                  <a:pt x="1873821" y="462889"/>
                </a:lnTo>
                <a:cubicBezTo>
                  <a:pt x="1871091" y="466978"/>
                  <a:pt x="1868284" y="471131"/>
                  <a:pt x="1865388" y="475310"/>
                </a:cubicBezTo>
                <a:cubicBezTo>
                  <a:pt x="1850237" y="496633"/>
                  <a:pt x="1834451" y="519798"/>
                  <a:pt x="1823072" y="539889"/>
                </a:cubicBezTo>
                <a:cubicBezTo>
                  <a:pt x="1823072" y="539889"/>
                  <a:pt x="1805406" y="568528"/>
                  <a:pt x="1793405" y="591083"/>
                </a:cubicBezTo>
                <a:cubicBezTo>
                  <a:pt x="1793405" y="591083"/>
                  <a:pt x="1778876" y="622160"/>
                  <a:pt x="1781403" y="646518"/>
                </a:cubicBezTo>
                <a:cubicBezTo>
                  <a:pt x="1781403" y="646518"/>
                  <a:pt x="1782660" y="671499"/>
                  <a:pt x="1797189" y="682472"/>
                </a:cubicBezTo>
                <a:lnTo>
                  <a:pt x="1815503" y="693445"/>
                </a:lnTo>
                <a:cubicBezTo>
                  <a:pt x="1815503" y="693445"/>
                  <a:pt x="1830019" y="702576"/>
                  <a:pt x="1836966" y="701357"/>
                </a:cubicBezTo>
                <a:cubicBezTo>
                  <a:pt x="1836966" y="701357"/>
                  <a:pt x="1845462" y="701852"/>
                  <a:pt x="1854225" y="697077"/>
                </a:cubicBezTo>
                <a:cubicBezTo>
                  <a:pt x="1857883" y="695083"/>
                  <a:pt x="1861591" y="692264"/>
                  <a:pt x="1864753" y="687958"/>
                </a:cubicBezTo>
                <a:cubicBezTo>
                  <a:pt x="1864753" y="687958"/>
                  <a:pt x="1873465" y="679475"/>
                  <a:pt x="1906320" y="633298"/>
                </a:cubicBezTo>
                <a:cubicBezTo>
                  <a:pt x="1915541" y="623176"/>
                  <a:pt x="1927809" y="609752"/>
                  <a:pt x="1944319" y="591692"/>
                </a:cubicBezTo>
                <a:cubicBezTo>
                  <a:pt x="1955063" y="580110"/>
                  <a:pt x="1974634" y="560006"/>
                  <a:pt x="1991055" y="542937"/>
                </a:cubicBezTo>
                <a:cubicBezTo>
                  <a:pt x="1991055" y="542937"/>
                  <a:pt x="2000059" y="533933"/>
                  <a:pt x="2010537" y="523417"/>
                </a:cubicBezTo>
                <a:cubicBezTo>
                  <a:pt x="2014486" y="519442"/>
                  <a:pt x="2018639" y="515264"/>
                  <a:pt x="2022627" y="511263"/>
                </a:cubicBezTo>
                <a:lnTo>
                  <a:pt x="2023249" y="511873"/>
                </a:lnTo>
                <a:cubicBezTo>
                  <a:pt x="2015045" y="527710"/>
                  <a:pt x="2006841" y="545376"/>
                  <a:pt x="1999894" y="561213"/>
                </a:cubicBezTo>
                <a:cubicBezTo>
                  <a:pt x="1999894" y="561213"/>
                  <a:pt x="1989785" y="586206"/>
                  <a:pt x="1980323" y="605701"/>
                </a:cubicBezTo>
                <a:cubicBezTo>
                  <a:pt x="1980323" y="605701"/>
                  <a:pt x="1972741" y="628243"/>
                  <a:pt x="1959483" y="648957"/>
                </a:cubicBezTo>
                <a:cubicBezTo>
                  <a:pt x="1959483" y="648957"/>
                  <a:pt x="1955279" y="654481"/>
                  <a:pt x="1949221" y="659472"/>
                </a:cubicBezTo>
                <a:cubicBezTo>
                  <a:pt x="1943925" y="663841"/>
                  <a:pt x="1937207" y="667804"/>
                  <a:pt x="1930438" y="667232"/>
                </a:cubicBezTo>
                <a:cubicBezTo>
                  <a:pt x="1930438" y="667232"/>
                  <a:pt x="1919071" y="667232"/>
                  <a:pt x="1907070" y="660539"/>
                </a:cubicBezTo>
                <a:cubicBezTo>
                  <a:pt x="1907070" y="660539"/>
                  <a:pt x="1902650" y="658101"/>
                  <a:pt x="1898865" y="661149"/>
                </a:cubicBezTo>
                <a:cubicBezTo>
                  <a:pt x="1898865" y="661149"/>
                  <a:pt x="1898065" y="661784"/>
                  <a:pt x="1897595" y="662876"/>
                </a:cubicBezTo>
                <a:cubicBezTo>
                  <a:pt x="1897126" y="663930"/>
                  <a:pt x="1896986" y="665429"/>
                  <a:pt x="1898230" y="667232"/>
                </a:cubicBezTo>
                <a:cubicBezTo>
                  <a:pt x="1898230" y="667232"/>
                  <a:pt x="1924748" y="700151"/>
                  <a:pt x="1951901" y="701357"/>
                </a:cubicBezTo>
                <a:cubicBezTo>
                  <a:pt x="1951901" y="701357"/>
                  <a:pt x="1965820" y="702309"/>
                  <a:pt x="1981606" y="691413"/>
                </a:cubicBezTo>
                <a:cubicBezTo>
                  <a:pt x="1993963" y="682891"/>
                  <a:pt x="2007450" y="667143"/>
                  <a:pt x="2016315" y="637997"/>
                </a:cubicBezTo>
                <a:cubicBezTo>
                  <a:pt x="2021370" y="620928"/>
                  <a:pt x="2028939" y="603872"/>
                  <a:pt x="2036521" y="584377"/>
                </a:cubicBezTo>
                <a:cubicBezTo>
                  <a:pt x="2056726" y="538683"/>
                  <a:pt x="2087041" y="508825"/>
                  <a:pt x="2087041" y="508825"/>
                </a:cubicBezTo>
                <a:cubicBezTo>
                  <a:pt x="2087041" y="508825"/>
                  <a:pt x="2092083" y="504558"/>
                  <a:pt x="2092083" y="500900"/>
                </a:cubicBezTo>
                <a:cubicBezTo>
                  <a:pt x="2092083" y="500900"/>
                  <a:pt x="2092718" y="494817"/>
                  <a:pt x="2084514" y="489330"/>
                </a:cubicBezTo>
                <a:close/>
                <a:moveTo>
                  <a:pt x="1789607" y="551472"/>
                </a:moveTo>
                <a:cubicBezTo>
                  <a:pt x="1789607" y="551472"/>
                  <a:pt x="1790242" y="538073"/>
                  <a:pt x="1781390" y="529539"/>
                </a:cubicBezTo>
                <a:cubicBezTo>
                  <a:pt x="1781390" y="529539"/>
                  <a:pt x="1779041" y="526821"/>
                  <a:pt x="1774736" y="524344"/>
                </a:cubicBezTo>
                <a:cubicBezTo>
                  <a:pt x="1770837" y="527850"/>
                  <a:pt x="1760855" y="521893"/>
                  <a:pt x="1755889" y="521055"/>
                </a:cubicBezTo>
                <a:cubicBezTo>
                  <a:pt x="1755508" y="521233"/>
                  <a:pt x="1755089" y="521411"/>
                  <a:pt x="1754873" y="521614"/>
                </a:cubicBezTo>
                <a:cubicBezTo>
                  <a:pt x="1754873" y="521614"/>
                  <a:pt x="1754835" y="521779"/>
                  <a:pt x="1754835" y="522008"/>
                </a:cubicBezTo>
                <a:cubicBezTo>
                  <a:pt x="1754835" y="522465"/>
                  <a:pt x="1755089" y="523252"/>
                  <a:pt x="1756778" y="524052"/>
                </a:cubicBezTo>
                <a:cubicBezTo>
                  <a:pt x="1756778" y="524052"/>
                  <a:pt x="1761197" y="525881"/>
                  <a:pt x="1760562" y="531977"/>
                </a:cubicBezTo>
                <a:cubicBezTo>
                  <a:pt x="1760562" y="531977"/>
                  <a:pt x="1759927" y="546595"/>
                  <a:pt x="1752981" y="562444"/>
                </a:cubicBezTo>
                <a:cubicBezTo>
                  <a:pt x="1740979" y="594740"/>
                  <a:pt x="1702473" y="642861"/>
                  <a:pt x="1687944" y="656272"/>
                </a:cubicBezTo>
                <a:cubicBezTo>
                  <a:pt x="1687944" y="656272"/>
                  <a:pt x="1684553" y="659396"/>
                  <a:pt x="1679511" y="663536"/>
                </a:cubicBezTo>
                <a:cubicBezTo>
                  <a:pt x="1669122" y="672071"/>
                  <a:pt x="1651622" y="684923"/>
                  <a:pt x="1641843" y="683691"/>
                </a:cubicBezTo>
                <a:cubicBezTo>
                  <a:pt x="1641843" y="683691"/>
                  <a:pt x="1637423" y="683691"/>
                  <a:pt x="1636801" y="681863"/>
                </a:cubicBezTo>
                <a:cubicBezTo>
                  <a:pt x="1636801" y="681863"/>
                  <a:pt x="1622272" y="648957"/>
                  <a:pt x="1672145" y="581329"/>
                </a:cubicBezTo>
                <a:cubicBezTo>
                  <a:pt x="1672145" y="581329"/>
                  <a:pt x="1682597" y="567956"/>
                  <a:pt x="1698497" y="552627"/>
                </a:cubicBezTo>
                <a:cubicBezTo>
                  <a:pt x="1716570" y="535203"/>
                  <a:pt x="1741678" y="515264"/>
                  <a:pt x="1766874" y="509435"/>
                </a:cubicBezTo>
                <a:cubicBezTo>
                  <a:pt x="1766874" y="509435"/>
                  <a:pt x="1770024" y="508825"/>
                  <a:pt x="1771294" y="511263"/>
                </a:cubicBezTo>
                <a:cubicBezTo>
                  <a:pt x="1771294" y="511263"/>
                  <a:pt x="1773186" y="513702"/>
                  <a:pt x="1778241" y="513092"/>
                </a:cubicBezTo>
                <a:cubicBezTo>
                  <a:pt x="1778241" y="513092"/>
                  <a:pt x="1779955" y="512406"/>
                  <a:pt x="1781187" y="510920"/>
                </a:cubicBezTo>
                <a:cubicBezTo>
                  <a:pt x="1782152" y="509777"/>
                  <a:pt x="1782851" y="508177"/>
                  <a:pt x="1782025" y="505777"/>
                </a:cubicBezTo>
                <a:cubicBezTo>
                  <a:pt x="1782025" y="505777"/>
                  <a:pt x="1778241" y="493585"/>
                  <a:pt x="1768144" y="483234"/>
                </a:cubicBezTo>
                <a:cubicBezTo>
                  <a:pt x="1768144" y="483234"/>
                  <a:pt x="1758035" y="472871"/>
                  <a:pt x="1744776" y="473494"/>
                </a:cubicBezTo>
                <a:cubicBezTo>
                  <a:pt x="1734680" y="474090"/>
                  <a:pt x="1722666" y="476529"/>
                  <a:pt x="1713839" y="482015"/>
                </a:cubicBezTo>
                <a:cubicBezTo>
                  <a:pt x="1713839" y="482015"/>
                  <a:pt x="1700568" y="488111"/>
                  <a:pt x="1691106" y="495426"/>
                </a:cubicBezTo>
                <a:cubicBezTo>
                  <a:pt x="1682991" y="501611"/>
                  <a:pt x="1675650" y="508152"/>
                  <a:pt x="1668894" y="514680"/>
                </a:cubicBezTo>
                <a:cubicBezTo>
                  <a:pt x="1663014" y="520344"/>
                  <a:pt x="1657565" y="525983"/>
                  <a:pt x="1652574" y="531367"/>
                </a:cubicBezTo>
                <a:cubicBezTo>
                  <a:pt x="1641843" y="542937"/>
                  <a:pt x="1633639" y="554520"/>
                  <a:pt x="1627314" y="565492"/>
                </a:cubicBezTo>
                <a:cubicBezTo>
                  <a:pt x="1617218" y="582549"/>
                  <a:pt x="1611541" y="597788"/>
                  <a:pt x="1607743" y="610577"/>
                </a:cubicBezTo>
                <a:cubicBezTo>
                  <a:pt x="1607743" y="610577"/>
                  <a:pt x="1601431" y="632510"/>
                  <a:pt x="1602701" y="647141"/>
                </a:cubicBezTo>
                <a:cubicBezTo>
                  <a:pt x="1602701" y="647141"/>
                  <a:pt x="1603324" y="682472"/>
                  <a:pt x="1631111" y="693445"/>
                </a:cubicBezTo>
                <a:cubicBezTo>
                  <a:pt x="1631111" y="693445"/>
                  <a:pt x="1635531" y="699528"/>
                  <a:pt x="1650695" y="701357"/>
                </a:cubicBezTo>
                <a:cubicBezTo>
                  <a:pt x="1650695" y="701357"/>
                  <a:pt x="1680565" y="703973"/>
                  <a:pt x="1718856" y="672388"/>
                </a:cubicBezTo>
                <a:cubicBezTo>
                  <a:pt x="1733994" y="659891"/>
                  <a:pt x="1750402" y="642226"/>
                  <a:pt x="1766874" y="616673"/>
                </a:cubicBezTo>
                <a:cubicBezTo>
                  <a:pt x="1766874" y="616673"/>
                  <a:pt x="1793392" y="577062"/>
                  <a:pt x="1789607" y="551472"/>
                </a:cubicBezTo>
                <a:close/>
                <a:moveTo>
                  <a:pt x="1755889" y="521055"/>
                </a:moveTo>
                <a:cubicBezTo>
                  <a:pt x="1760855" y="521893"/>
                  <a:pt x="1770837" y="527850"/>
                  <a:pt x="1774736" y="524344"/>
                </a:cubicBezTo>
                <a:cubicBezTo>
                  <a:pt x="1770646" y="521969"/>
                  <a:pt x="1764792" y="519811"/>
                  <a:pt x="1757400" y="520407"/>
                </a:cubicBezTo>
                <a:cubicBezTo>
                  <a:pt x="1757400" y="520407"/>
                  <a:pt x="1756638" y="520700"/>
                  <a:pt x="1755889" y="521055"/>
                </a:cubicBezTo>
                <a:close/>
                <a:moveTo>
                  <a:pt x="1711934" y="442404"/>
                </a:moveTo>
                <a:cubicBezTo>
                  <a:pt x="1711934" y="442404"/>
                  <a:pt x="1706245" y="424129"/>
                  <a:pt x="1692986" y="416204"/>
                </a:cubicBezTo>
                <a:cubicBezTo>
                  <a:pt x="1692986" y="416204"/>
                  <a:pt x="1682864" y="408228"/>
                  <a:pt x="1660779" y="401650"/>
                </a:cubicBezTo>
                <a:cubicBezTo>
                  <a:pt x="1640611" y="395630"/>
                  <a:pt x="1610487" y="390778"/>
                  <a:pt x="1568589" y="394271"/>
                </a:cubicBezTo>
                <a:cubicBezTo>
                  <a:pt x="1568589" y="394271"/>
                  <a:pt x="1568373" y="394284"/>
                  <a:pt x="1568005" y="394309"/>
                </a:cubicBezTo>
                <a:cubicBezTo>
                  <a:pt x="1563052" y="394627"/>
                  <a:pt x="1524139" y="397243"/>
                  <a:pt x="1443570" y="404621"/>
                </a:cubicBezTo>
                <a:cubicBezTo>
                  <a:pt x="1443570" y="404621"/>
                  <a:pt x="1436954" y="405472"/>
                  <a:pt x="1426705" y="406704"/>
                </a:cubicBezTo>
                <a:cubicBezTo>
                  <a:pt x="1399590" y="409955"/>
                  <a:pt x="1346708" y="415925"/>
                  <a:pt x="1320838" y="416267"/>
                </a:cubicBezTo>
                <a:cubicBezTo>
                  <a:pt x="1318336" y="416305"/>
                  <a:pt x="1316050" y="416293"/>
                  <a:pt x="1314107" y="416204"/>
                </a:cubicBezTo>
                <a:cubicBezTo>
                  <a:pt x="1314107" y="416204"/>
                  <a:pt x="1261706" y="417423"/>
                  <a:pt x="1218133" y="394881"/>
                </a:cubicBezTo>
                <a:cubicBezTo>
                  <a:pt x="1218133" y="394881"/>
                  <a:pt x="1211821" y="390004"/>
                  <a:pt x="1211186" y="392442"/>
                </a:cubicBezTo>
                <a:cubicBezTo>
                  <a:pt x="1211186" y="392442"/>
                  <a:pt x="1210945" y="392772"/>
                  <a:pt x="1210691" y="393407"/>
                </a:cubicBezTo>
                <a:cubicBezTo>
                  <a:pt x="1210068" y="395046"/>
                  <a:pt x="1209446" y="398995"/>
                  <a:pt x="1213078" y="406463"/>
                </a:cubicBezTo>
                <a:cubicBezTo>
                  <a:pt x="1213078" y="406463"/>
                  <a:pt x="1230833" y="483336"/>
                  <a:pt x="1325270" y="482130"/>
                </a:cubicBezTo>
                <a:cubicBezTo>
                  <a:pt x="1325270" y="482130"/>
                  <a:pt x="1372209" y="480174"/>
                  <a:pt x="1430299" y="466775"/>
                </a:cubicBezTo>
                <a:cubicBezTo>
                  <a:pt x="1430299" y="466775"/>
                  <a:pt x="1371574" y="516140"/>
                  <a:pt x="1326743" y="589851"/>
                </a:cubicBezTo>
                <a:cubicBezTo>
                  <a:pt x="1326743" y="589851"/>
                  <a:pt x="1299591" y="634339"/>
                  <a:pt x="1293914" y="664806"/>
                </a:cubicBezTo>
                <a:cubicBezTo>
                  <a:pt x="1293914" y="664806"/>
                  <a:pt x="1290751" y="677595"/>
                  <a:pt x="1295793" y="689165"/>
                </a:cubicBezTo>
                <a:cubicBezTo>
                  <a:pt x="1295793" y="689165"/>
                  <a:pt x="1301483" y="703186"/>
                  <a:pt x="1313484" y="719632"/>
                </a:cubicBezTo>
                <a:cubicBezTo>
                  <a:pt x="1313484" y="719632"/>
                  <a:pt x="1315516" y="721867"/>
                  <a:pt x="1317294" y="721499"/>
                </a:cubicBezTo>
                <a:cubicBezTo>
                  <a:pt x="1317726" y="721410"/>
                  <a:pt x="1318158" y="721321"/>
                  <a:pt x="1318526" y="720851"/>
                </a:cubicBezTo>
                <a:cubicBezTo>
                  <a:pt x="1318526" y="720851"/>
                  <a:pt x="1319796" y="719632"/>
                  <a:pt x="1319161" y="717194"/>
                </a:cubicBezTo>
                <a:cubicBezTo>
                  <a:pt x="1319161" y="717194"/>
                  <a:pt x="1318526" y="714768"/>
                  <a:pt x="1319161" y="710501"/>
                </a:cubicBezTo>
                <a:cubicBezTo>
                  <a:pt x="1319161" y="710501"/>
                  <a:pt x="1323581" y="680034"/>
                  <a:pt x="1349476" y="633729"/>
                </a:cubicBezTo>
                <a:cubicBezTo>
                  <a:pt x="1349476" y="633729"/>
                  <a:pt x="1379867" y="579970"/>
                  <a:pt x="1478978" y="489076"/>
                </a:cubicBezTo>
                <a:cubicBezTo>
                  <a:pt x="1485519" y="483082"/>
                  <a:pt x="1492364" y="476935"/>
                  <a:pt x="1499514" y="470623"/>
                </a:cubicBezTo>
                <a:cubicBezTo>
                  <a:pt x="1502359" y="468109"/>
                  <a:pt x="1505026" y="465683"/>
                  <a:pt x="1507972" y="463118"/>
                </a:cubicBezTo>
                <a:cubicBezTo>
                  <a:pt x="1507972" y="463118"/>
                  <a:pt x="1513662" y="458254"/>
                  <a:pt x="1515541" y="455206"/>
                </a:cubicBezTo>
                <a:cubicBezTo>
                  <a:pt x="1515541" y="455206"/>
                  <a:pt x="1516964" y="453288"/>
                  <a:pt x="1515211" y="450126"/>
                </a:cubicBezTo>
                <a:cubicBezTo>
                  <a:pt x="1514729" y="449262"/>
                  <a:pt x="1514119" y="448335"/>
                  <a:pt x="1513027" y="447281"/>
                </a:cubicBezTo>
                <a:lnTo>
                  <a:pt x="1509242" y="441794"/>
                </a:lnTo>
                <a:cubicBezTo>
                  <a:pt x="1509242" y="441794"/>
                  <a:pt x="1531416" y="437121"/>
                  <a:pt x="1568005" y="433958"/>
                </a:cubicBezTo>
                <a:cubicBezTo>
                  <a:pt x="1580857" y="432841"/>
                  <a:pt x="1595450" y="431914"/>
                  <a:pt x="1611528" y="431431"/>
                </a:cubicBezTo>
                <a:cubicBezTo>
                  <a:pt x="1611528" y="431431"/>
                  <a:pt x="1632292" y="431444"/>
                  <a:pt x="1660779" y="434339"/>
                </a:cubicBezTo>
                <a:cubicBezTo>
                  <a:pt x="1671129" y="435381"/>
                  <a:pt x="1682470" y="436803"/>
                  <a:pt x="1694256" y="438746"/>
                </a:cubicBezTo>
                <a:cubicBezTo>
                  <a:pt x="1694256" y="438746"/>
                  <a:pt x="1703730" y="440575"/>
                  <a:pt x="1706880" y="444233"/>
                </a:cubicBezTo>
                <a:cubicBezTo>
                  <a:pt x="1706880" y="444233"/>
                  <a:pt x="1708772" y="446671"/>
                  <a:pt x="1710664" y="446062"/>
                </a:cubicBezTo>
                <a:cubicBezTo>
                  <a:pt x="1710664" y="446062"/>
                  <a:pt x="1710817" y="445973"/>
                  <a:pt x="1710944" y="445884"/>
                </a:cubicBezTo>
                <a:cubicBezTo>
                  <a:pt x="1711236" y="445592"/>
                  <a:pt x="1711540" y="445300"/>
                  <a:pt x="1711833" y="445007"/>
                </a:cubicBezTo>
                <a:cubicBezTo>
                  <a:pt x="1712188" y="444500"/>
                  <a:pt x="1712315" y="443788"/>
                  <a:pt x="1712036" y="442912"/>
                </a:cubicBezTo>
                <a:cubicBezTo>
                  <a:pt x="1711985" y="442734"/>
                  <a:pt x="1712036" y="442594"/>
                  <a:pt x="1711934" y="442404"/>
                </a:cubicBezTo>
                <a:close/>
                <a:moveTo>
                  <a:pt x="1612798" y="551472"/>
                </a:moveTo>
                <a:cubicBezTo>
                  <a:pt x="1612798" y="551472"/>
                  <a:pt x="1613433" y="538073"/>
                  <a:pt x="1604594" y="529539"/>
                </a:cubicBezTo>
                <a:cubicBezTo>
                  <a:pt x="1604594" y="529539"/>
                  <a:pt x="1601343" y="525805"/>
                  <a:pt x="1595501" y="523087"/>
                </a:cubicBezTo>
                <a:cubicBezTo>
                  <a:pt x="1591627" y="521284"/>
                  <a:pt x="1586636" y="519912"/>
                  <a:pt x="1580603" y="520407"/>
                </a:cubicBezTo>
                <a:cubicBezTo>
                  <a:pt x="1580603" y="520407"/>
                  <a:pt x="1578698" y="521004"/>
                  <a:pt x="1578063" y="521614"/>
                </a:cubicBezTo>
                <a:cubicBezTo>
                  <a:pt x="1578063" y="521614"/>
                  <a:pt x="1577441" y="522846"/>
                  <a:pt x="1579968" y="524052"/>
                </a:cubicBezTo>
                <a:cubicBezTo>
                  <a:pt x="1579968" y="524052"/>
                  <a:pt x="1584388" y="525881"/>
                  <a:pt x="1583753" y="531977"/>
                </a:cubicBezTo>
                <a:cubicBezTo>
                  <a:pt x="1583753" y="531977"/>
                  <a:pt x="1583118" y="546595"/>
                  <a:pt x="1576171" y="562444"/>
                </a:cubicBezTo>
                <a:cubicBezTo>
                  <a:pt x="1564170" y="594740"/>
                  <a:pt x="1525663" y="642861"/>
                  <a:pt x="1511134" y="656272"/>
                </a:cubicBezTo>
                <a:cubicBezTo>
                  <a:pt x="1511134" y="656272"/>
                  <a:pt x="1507744" y="659396"/>
                  <a:pt x="1502702" y="663536"/>
                </a:cubicBezTo>
                <a:cubicBezTo>
                  <a:pt x="1492313" y="672071"/>
                  <a:pt x="1474825" y="684923"/>
                  <a:pt x="1465033" y="683691"/>
                </a:cubicBezTo>
                <a:cubicBezTo>
                  <a:pt x="1465033" y="683691"/>
                  <a:pt x="1460614" y="683691"/>
                  <a:pt x="1459992" y="681863"/>
                </a:cubicBezTo>
                <a:cubicBezTo>
                  <a:pt x="1459992" y="681863"/>
                  <a:pt x="1445463" y="648957"/>
                  <a:pt x="1495348" y="581329"/>
                </a:cubicBezTo>
                <a:cubicBezTo>
                  <a:pt x="1495348" y="581329"/>
                  <a:pt x="1505826" y="567905"/>
                  <a:pt x="1521764" y="552551"/>
                </a:cubicBezTo>
                <a:cubicBezTo>
                  <a:pt x="1539824" y="535152"/>
                  <a:pt x="1564906" y="515264"/>
                  <a:pt x="1590065" y="509435"/>
                </a:cubicBezTo>
                <a:cubicBezTo>
                  <a:pt x="1590065" y="509435"/>
                  <a:pt x="1593227" y="508825"/>
                  <a:pt x="1594484" y="511263"/>
                </a:cubicBezTo>
                <a:cubicBezTo>
                  <a:pt x="1594484" y="511263"/>
                  <a:pt x="1596377" y="513702"/>
                  <a:pt x="1601431" y="513092"/>
                </a:cubicBezTo>
                <a:cubicBezTo>
                  <a:pt x="1601431" y="513092"/>
                  <a:pt x="1602257" y="512724"/>
                  <a:pt x="1603146" y="512114"/>
                </a:cubicBezTo>
                <a:cubicBezTo>
                  <a:pt x="1604645" y="511098"/>
                  <a:pt x="1606410" y="509219"/>
                  <a:pt x="1605216" y="505777"/>
                </a:cubicBezTo>
                <a:cubicBezTo>
                  <a:pt x="1605216" y="505777"/>
                  <a:pt x="1601431" y="493585"/>
                  <a:pt x="1591335" y="483234"/>
                </a:cubicBezTo>
                <a:cubicBezTo>
                  <a:pt x="1591335" y="483234"/>
                  <a:pt x="1581226" y="472871"/>
                  <a:pt x="1567967" y="473494"/>
                </a:cubicBezTo>
                <a:cubicBezTo>
                  <a:pt x="1557870" y="474090"/>
                  <a:pt x="1545856" y="476529"/>
                  <a:pt x="1537030" y="482015"/>
                </a:cubicBezTo>
                <a:cubicBezTo>
                  <a:pt x="1537030" y="482015"/>
                  <a:pt x="1523758" y="488111"/>
                  <a:pt x="1514297" y="495426"/>
                </a:cubicBezTo>
                <a:cubicBezTo>
                  <a:pt x="1506181" y="501611"/>
                  <a:pt x="1498854" y="508152"/>
                  <a:pt x="1492084" y="514667"/>
                </a:cubicBezTo>
                <a:cubicBezTo>
                  <a:pt x="1486217" y="520331"/>
                  <a:pt x="1480769" y="525983"/>
                  <a:pt x="1475778" y="531367"/>
                </a:cubicBezTo>
                <a:cubicBezTo>
                  <a:pt x="1465033" y="542937"/>
                  <a:pt x="1456829" y="554520"/>
                  <a:pt x="1450517" y="565492"/>
                </a:cubicBezTo>
                <a:cubicBezTo>
                  <a:pt x="1440421" y="582549"/>
                  <a:pt x="1434731" y="597788"/>
                  <a:pt x="1430934" y="610577"/>
                </a:cubicBezTo>
                <a:cubicBezTo>
                  <a:pt x="1430934" y="610577"/>
                  <a:pt x="1424622" y="632510"/>
                  <a:pt x="1425892" y="647141"/>
                </a:cubicBezTo>
                <a:cubicBezTo>
                  <a:pt x="1425892" y="647141"/>
                  <a:pt x="1426527" y="682472"/>
                  <a:pt x="1454302" y="693445"/>
                </a:cubicBezTo>
                <a:cubicBezTo>
                  <a:pt x="1454302" y="693445"/>
                  <a:pt x="1458721" y="699528"/>
                  <a:pt x="1473885" y="701357"/>
                </a:cubicBezTo>
                <a:cubicBezTo>
                  <a:pt x="1473885" y="701357"/>
                  <a:pt x="1502714" y="703922"/>
                  <a:pt x="1540040" y="674052"/>
                </a:cubicBezTo>
                <a:cubicBezTo>
                  <a:pt x="1555724" y="661504"/>
                  <a:pt x="1572882" y="643343"/>
                  <a:pt x="1590065" y="616673"/>
                </a:cubicBezTo>
                <a:cubicBezTo>
                  <a:pt x="1590065" y="616673"/>
                  <a:pt x="1616583" y="577062"/>
                  <a:pt x="1612798" y="551472"/>
                </a:cubicBezTo>
                <a:close/>
                <a:moveTo>
                  <a:pt x="1495259" y="474637"/>
                </a:moveTo>
                <a:cubicBezTo>
                  <a:pt x="1495259" y="474637"/>
                  <a:pt x="1497418" y="472757"/>
                  <a:pt x="1499514" y="470623"/>
                </a:cubicBezTo>
                <a:cubicBezTo>
                  <a:pt x="1492364" y="476935"/>
                  <a:pt x="1485519" y="483082"/>
                  <a:pt x="1478978" y="489076"/>
                </a:cubicBezTo>
                <a:cubicBezTo>
                  <a:pt x="1484287" y="484327"/>
                  <a:pt x="1489583" y="479577"/>
                  <a:pt x="1495259" y="474637"/>
                </a:cubicBezTo>
                <a:close/>
                <a:moveTo>
                  <a:pt x="1876132" y="451497"/>
                </a:moveTo>
                <a:cubicBezTo>
                  <a:pt x="1873961" y="454875"/>
                  <a:pt x="1871510" y="458673"/>
                  <a:pt x="1868741" y="462889"/>
                </a:cubicBezTo>
                <a:lnTo>
                  <a:pt x="1771142" y="462889"/>
                </a:lnTo>
                <a:lnTo>
                  <a:pt x="1662049" y="312559"/>
                </a:lnTo>
                <a:lnTo>
                  <a:pt x="1660779" y="312559"/>
                </a:lnTo>
                <a:lnTo>
                  <a:pt x="1660779" y="401650"/>
                </a:lnTo>
                <a:cubicBezTo>
                  <a:pt x="1640611" y="395630"/>
                  <a:pt x="1610487" y="390778"/>
                  <a:pt x="1568589" y="394271"/>
                </a:cubicBezTo>
                <a:cubicBezTo>
                  <a:pt x="1568589" y="394271"/>
                  <a:pt x="1568373" y="394284"/>
                  <a:pt x="1568005" y="394309"/>
                </a:cubicBezTo>
                <a:lnTo>
                  <a:pt x="1568005" y="0"/>
                </a:lnTo>
                <a:lnTo>
                  <a:pt x="1693760" y="0"/>
                </a:lnTo>
                <a:cubicBezTo>
                  <a:pt x="1787791" y="0"/>
                  <a:pt x="1852333" y="54559"/>
                  <a:pt x="1852333" y="156197"/>
                </a:cubicBezTo>
                <a:cubicBezTo>
                  <a:pt x="1852333" y="216776"/>
                  <a:pt x="1824901" y="263080"/>
                  <a:pt x="1762112" y="296862"/>
                </a:cubicBezTo>
                <a:close/>
                <a:moveTo>
                  <a:pt x="1568005" y="444487"/>
                </a:moveTo>
                <a:lnTo>
                  <a:pt x="1568005" y="462889"/>
                </a:lnTo>
                <a:lnTo>
                  <a:pt x="1660779" y="462889"/>
                </a:lnTo>
                <a:lnTo>
                  <a:pt x="1660779" y="447293"/>
                </a:lnTo>
                <a:cubicBezTo>
                  <a:pt x="1625955" y="442975"/>
                  <a:pt x="1598815" y="442963"/>
                  <a:pt x="1598815" y="442963"/>
                </a:cubicBezTo>
                <a:cubicBezTo>
                  <a:pt x="1587817" y="443280"/>
                  <a:pt x="1577543" y="443826"/>
                  <a:pt x="1568005" y="444487"/>
                </a:cubicBezTo>
                <a:close/>
                <a:moveTo>
                  <a:pt x="1760042" y="160959"/>
                </a:moveTo>
                <a:cubicBezTo>
                  <a:pt x="1760042" y="102450"/>
                  <a:pt x="1722780" y="93408"/>
                  <a:pt x="1673466" y="93408"/>
                </a:cubicBezTo>
                <a:lnTo>
                  <a:pt x="1660779" y="93408"/>
                </a:lnTo>
                <a:lnTo>
                  <a:pt x="1660779" y="218998"/>
                </a:lnTo>
                <a:lnTo>
                  <a:pt x="1672831" y="218998"/>
                </a:lnTo>
                <a:cubicBezTo>
                  <a:pt x="1724050" y="218998"/>
                  <a:pt x="1760042" y="203136"/>
                  <a:pt x="1760042" y="160959"/>
                </a:cubicBezTo>
                <a:close/>
                <a:moveTo>
                  <a:pt x="1300010" y="232003"/>
                </a:moveTo>
                <a:lnTo>
                  <a:pt x="1468259" y="0"/>
                </a:lnTo>
                <a:lnTo>
                  <a:pt x="1355356" y="0"/>
                </a:lnTo>
                <a:lnTo>
                  <a:pt x="1187907" y="232003"/>
                </a:lnTo>
                <a:lnTo>
                  <a:pt x="1320838" y="416267"/>
                </a:lnTo>
                <a:cubicBezTo>
                  <a:pt x="1346708" y="415925"/>
                  <a:pt x="1399590" y="409955"/>
                  <a:pt x="1426705" y="406704"/>
                </a:cubicBezTo>
                <a:close/>
                <a:moveTo>
                  <a:pt x="658253" y="0"/>
                </a:moveTo>
                <a:lnTo>
                  <a:pt x="658253" y="463994"/>
                </a:lnTo>
                <a:lnTo>
                  <a:pt x="751179" y="463994"/>
                </a:lnTo>
                <a:lnTo>
                  <a:pt x="751179" y="146850"/>
                </a:lnTo>
                <a:lnTo>
                  <a:pt x="979843" y="463994"/>
                </a:lnTo>
                <a:lnTo>
                  <a:pt x="1073086" y="463994"/>
                </a:lnTo>
                <a:lnTo>
                  <a:pt x="1073086" y="0"/>
                </a:lnTo>
                <a:lnTo>
                  <a:pt x="980160" y="0"/>
                </a:lnTo>
                <a:lnTo>
                  <a:pt x="980160" y="304787"/>
                </a:lnTo>
                <a:lnTo>
                  <a:pt x="762444" y="0"/>
                </a:lnTo>
                <a:close/>
                <a:moveTo>
                  <a:pt x="419595" y="463994"/>
                </a:moveTo>
                <a:lnTo>
                  <a:pt x="512521" y="463994"/>
                </a:lnTo>
                <a:lnTo>
                  <a:pt x="512521" y="0"/>
                </a:lnTo>
                <a:lnTo>
                  <a:pt x="419595" y="0"/>
                </a:lnTo>
                <a:close/>
                <a:moveTo>
                  <a:pt x="299872" y="92925"/>
                </a:moveTo>
                <a:lnTo>
                  <a:pt x="196316" y="92925"/>
                </a:lnTo>
                <a:lnTo>
                  <a:pt x="196316" y="462889"/>
                </a:lnTo>
                <a:lnTo>
                  <a:pt x="103555" y="462889"/>
                </a:lnTo>
                <a:lnTo>
                  <a:pt x="103555" y="92925"/>
                </a:lnTo>
                <a:lnTo>
                  <a:pt x="0" y="92925"/>
                </a:lnTo>
                <a:lnTo>
                  <a:pt x="0" y="0"/>
                </a:lnTo>
                <a:lnTo>
                  <a:pt x="299872" y="0"/>
                </a:lnTo>
                <a:close/>
                <a:moveTo>
                  <a:pt x="1711833" y="445007"/>
                </a:moveTo>
                <a:cubicBezTo>
                  <a:pt x="1711540" y="445300"/>
                  <a:pt x="1711236" y="445592"/>
                  <a:pt x="1710944" y="445884"/>
                </a:cubicBezTo>
                <a:cubicBezTo>
                  <a:pt x="1711197" y="445731"/>
                  <a:pt x="1711528" y="445452"/>
                  <a:pt x="1711833" y="445007"/>
                </a:cubicBezTo>
                <a:close/>
                <a:moveTo>
                  <a:pt x="1878901" y="455256"/>
                </a:moveTo>
                <a:lnTo>
                  <a:pt x="1876132" y="451497"/>
                </a:lnTo>
                <a:cubicBezTo>
                  <a:pt x="1873961" y="454875"/>
                  <a:pt x="1871510" y="458673"/>
                  <a:pt x="1868741" y="462889"/>
                </a:cubicBezTo>
                <a:lnTo>
                  <a:pt x="1873821" y="462889"/>
                </a:lnTo>
                <a:cubicBezTo>
                  <a:pt x="1875574" y="460273"/>
                  <a:pt x="1877263" y="457733"/>
                  <a:pt x="1878901" y="455256"/>
                </a:cubicBezTo>
                <a:close/>
                <a:moveTo>
                  <a:pt x="1884527" y="462889"/>
                </a:moveTo>
                <a:lnTo>
                  <a:pt x="1878901" y="455256"/>
                </a:lnTo>
                <a:cubicBezTo>
                  <a:pt x="1877263" y="457733"/>
                  <a:pt x="1875574" y="460273"/>
                  <a:pt x="1873821" y="462889"/>
                </a:cubicBezTo>
                <a:close/>
                <a:moveTo>
                  <a:pt x="1711833" y="445007"/>
                </a:moveTo>
                <a:cubicBezTo>
                  <a:pt x="1712137" y="444703"/>
                  <a:pt x="1712442" y="444398"/>
                  <a:pt x="1712747" y="444093"/>
                </a:cubicBezTo>
                <a:cubicBezTo>
                  <a:pt x="1712976" y="443864"/>
                  <a:pt x="1712645" y="443433"/>
                  <a:pt x="1712036" y="442912"/>
                </a:cubicBezTo>
                <a:cubicBezTo>
                  <a:pt x="1712315" y="443788"/>
                  <a:pt x="1712188" y="444500"/>
                  <a:pt x="1711833" y="445007"/>
                </a:cubicBezTo>
                <a:close/>
              </a:path>
            </a:pathLst>
          </a:custGeom>
          <a:solidFill>
            <a:srgbClr val="ED1D2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ED0000"/>
              </a:solidFill>
              <a:latin typeface="Lato"/>
              <a:ea typeface="Lato"/>
              <a:cs typeface="Lato"/>
              <a:sym typeface="Lato"/>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773">
                                            <p:txEl>
                                              <p:pRg end="0" st="0"/>
                                            </p:txEl>
                                          </p:spTgt>
                                        </p:tgtEl>
                                        <p:attrNameLst>
                                          <p:attrName>style.visibility</p:attrName>
                                        </p:attrNameLst>
                                      </p:cBhvr>
                                      <p:to>
                                        <p:strVal val="visible"/>
                                      </p:to>
                                    </p:set>
                                    <p:anim calcmode="lin" valueType="num">
                                      <p:cBhvr additive="base">
                                        <p:cTn dur="1500"/>
                                        <p:tgtEl>
                                          <p:spTgt spid="773">
                                            <p:txEl>
                                              <p:pRg end="0" st="0"/>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3">
                                            <p:txEl>
                                              <p:pRg end="1" st="1"/>
                                            </p:txEl>
                                          </p:spTgt>
                                        </p:tgtEl>
                                        <p:attrNameLst>
                                          <p:attrName>style.visibility</p:attrName>
                                        </p:attrNameLst>
                                      </p:cBhvr>
                                      <p:to>
                                        <p:strVal val="visible"/>
                                      </p:to>
                                    </p:set>
                                    <p:anim calcmode="lin" valueType="num">
                                      <p:cBhvr additive="base">
                                        <p:cTn dur="1500"/>
                                        <p:tgtEl>
                                          <p:spTgt spid="773">
                                            <p:txEl>
                                              <p:pRg end="1" st="1"/>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3">
                                            <p:txEl>
                                              <p:pRg end="2" st="2"/>
                                            </p:txEl>
                                          </p:spTgt>
                                        </p:tgtEl>
                                        <p:attrNameLst>
                                          <p:attrName>style.visibility</p:attrName>
                                        </p:attrNameLst>
                                      </p:cBhvr>
                                      <p:to>
                                        <p:strVal val="visible"/>
                                      </p:to>
                                    </p:set>
                                    <p:anim calcmode="lin" valueType="num">
                                      <p:cBhvr additive="base">
                                        <p:cTn dur="1500"/>
                                        <p:tgtEl>
                                          <p:spTgt spid="773">
                                            <p:txEl>
                                              <p:pRg end="2" st="2"/>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3">
                                            <p:txEl>
                                              <p:pRg end="3" st="3"/>
                                            </p:txEl>
                                          </p:spTgt>
                                        </p:tgtEl>
                                        <p:attrNameLst>
                                          <p:attrName>style.visibility</p:attrName>
                                        </p:attrNameLst>
                                      </p:cBhvr>
                                      <p:to>
                                        <p:strVal val="visible"/>
                                      </p:to>
                                    </p:set>
                                    <p:anim calcmode="lin" valueType="num">
                                      <p:cBhvr additive="base">
                                        <p:cTn dur="1500"/>
                                        <p:tgtEl>
                                          <p:spTgt spid="773">
                                            <p:txEl>
                                              <p:pRg end="3" st="3"/>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3">
                                            <p:txEl>
                                              <p:pRg end="4" st="4"/>
                                            </p:txEl>
                                          </p:spTgt>
                                        </p:tgtEl>
                                        <p:attrNameLst>
                                          <p:attrName>style.visibility</p:attrName>
                                        </p:attrNameLst>
                                      </p:cBhvr>
                                      <p:to>
                                        <p:strVal val="visible"/>
                                      </p:to>
                                    </p:set>
                                    <p:anim calcmode="lin" valueType="num">
                                      <p:cBhvr additive="base">
                                        <p:cTn dur="1500"/>
                                        <p:tgtEl>
                                          <p:spTgt spid="773">
                                            <p:txEl>
                                              <p:pRg end="4" st="4"/>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3">
                                            <p:txEl>
                                              <p:pRg end="5" st="5"/>
                                            </p:txEl>
                                          </p:spTgt>
                                        </p:tgtEl>
                                        <p:attrNameLst>
                                          <p:attrName>style.visibility</p:attrName>
                                        </p:attrNameLst>
                                      </p:cBhvr>
                                      <p:to>
                                        <p:strVal val="visible"/>
                                      </p:to>
                                    </p:set>
                                    <p:anim calcmode="lin" valueType="num">
                                      <p:cBhvr additive="base">
                                        <p:cTn dur="1500"/>
                                        <p:tgtEl>
                                          <p:spTgt spid="773">
                                            <p:txEl>
                                              <p:pRg end="5" st="5"/>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3">
                                            <p:txEl>
                                              <p:pRg end="6" st="6"/>
                                            </p:txEl>
                                          </p:spTgt>
                                        </p:tgtEl>
                                        <p:attrNameLst>
                                          <p:attrName>style.visibility</p:attrName>
                                        </p:attrNameLst>
                                      </p:cBhvr>
                                      <p:to>
                                        <p:strVal val="visible"/>
                                      </p:to>
                                    </p:set>
                                    <p:anim calcmode="lin" valueType="num">
                                      <p:cBhvr additive="base">
                                        <p:cTn dur="1500"/>
                                        <p:tgtEl>
                                          <p:spTgt spid="773">
                                            <p:txEl>
                                              <p:pRg end="6" st="6"/>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3">
                                            <p:txEl>
                                              <p:pRg end="7" st="7"/>
                                            </p:txEl>
                                          </p:spTgt>
                                        </p:tgtEl>
                                        <p:attrNameLst>
                                          <p:attrName>style.visibility</p:attrName>
                                        </p:attrNameLst>
                                      </p:cBhvr>
                                      <p:to>
                                        <p:strVal val="visible"/>
                                      </p:to>
                                    </p:set>
                                    <p:anim calcmode="lin" valueType="num">
                                      <p:cBhvr additive="base">
                                        <p:cTn dur="1500"/>
                                        <p:tgtEl>
                                          <p:spTgt spid="773">
                                            <p:txEl>
                                              <p:pRg end="7" st="7"/>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3">
                                            <p:txEl>
                                              <p:pRg end="8" st="8"/>
                                            </p:txEl>
                                          </p:spTgt>
                                        </p:tgtEl>
                                        <p:attrNameLst>
                                          <p:attrName>style.visibility</p:attrName>
                                        </p:attrNameLst>
                                      </p:cBhvr>
                                      <p:to>
                                        <p:strVal val="visible"/>
                                      </p:to>
                                    </p:set>
                                    <p:anim calcmode="lin" valueType="num">
                                      <p:cBhvr additive="base">
                                        <p:cTn dur="1500"/>
                                        <p:tgtEl>
                                          <p:spTgt spid="773">
                                            <p:txEl>
                                              <p:pRg end="8" st="8"/>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4"/>
                                        </p:tgtEl>
                                        <p:attrNameLst>
                                          <p:attrName>style.visibility</p:attrName>
                                        </p:attrNameLst>
                                      </p:cBhvr>
                                      <p:to>
                                        <p:strVal val="visible"/>
                                      </p:to>
                                    </p:set>
                                    <p:anim calcmode="lin" valueType="num">
                                      <p:cBhvr additive="base">
                                        <p:cTn dur="1500"/>
                                        <p:tgtEl>
                                          <p:spTgt spid="77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5">
                                            <p:txEl>
                                              <p:pRg end="0" st="0"/>
                                            </p:txEl>
                                          </p:spTgt>
                                        </p:tgtEl>
                                        <p:attrNameLst>
                                          <p:attrName>style.visibility</p:attrName>
                                        </p:attrNameLst>
                                      </p:cBhvr>
                                      <p:to>
                                        <p:strVal val="visible"/>
                                      </p:to>
                                    </p:set>
                                    <p:anim calcmode="lin" valueType="num">
                                      <p:cBhvr additive="base">
                                        <p:cTn dur="1500"/>
                                        <p:tgtEl>
                                          <p:spTgt spid="775">
                                            <p:txEl>
                                              <p:pRg end="0" st="0"/>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5">
                                            <p:txEl>
                                              <p:pRg end="1" st="1"/>
                                            </p:txEl>
                                          </p:spTgt>
                                        </p:tgtEl>
                                        <p:attrNameLst>
                                          <p:attrName>style.visibility</p:attrName>
                                        </p:attrNameLst>
                                      </p:cBhvr>
                                      <p:to>
                                        <p:strVal val="visible"/>
                                      </p:to>
                                    </p:set>
                                    <p:anim calcmode="lin" valueType="num">
                                      <p:cBhvr additive="base">
                                        <p:cTn dur="1500"/>
                                        <p:tgtEl>
                                          <p:spTgt spid="775">
                                            <p:txEl>
                                              <p:pRg end="1" st="1"/>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5">
                                            <p:txEl>
                                              <p:pRg end="2" st="2"/>
                                            </p:txEl>
                                          </p:spTgt>
                                        </p:tgtEl>
                                        <p:attrNameLst>
                                          <p:attrName>style.visibility</p:attrName>
                                        </p:attrNameLst>
                                      </p:cBhvr>
                                      <p:to>
                                        <p:strVal val="visible"/>
                                      </p:to>
                                    </p:set>
                                    <p:anim calcmode="lin" valueType="num">
                                      <p:cBhvr additive="base">
                                        <p:cTn dur="1500"/>
                                        <p:tgtEl>
                                          <p:spTgt spid="775">
                                            <p:txEl>
                                              <p:pRg end="2" st="2"/>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5">
                                            <p:txEl>
                                              <p:pRg end="3" st="3"/>
                                            </p:txEl>
                                          </p:spTgt>
                                        </p:tgtEl>
                                        <p:attrNameLst>
                                          <p:attrName>style.visibility</p:attrName>
                                        </p:attrNameLst>
                                      </p:cBhvr>
                                      <p:to>
                                        <p:strVal val="visible"/>
                                      </p:to>
                                    </p:set>
                                    <p:anim calcmode="lin" valueType="num">
                                      <p:cBhvr additive="base">
                                        <p:cTn dur="1500"/>
                                        <p:tgtEl>
                                          <p:spTgt spid="775">
                                            <p:txEl>
                                              <p:pRg end="3" st="3"/>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5">
                                            <p:txEl>
                                              <p:pRg end="4" st="4"/>
                                            </p:txEl>
                                          </p:spTgt>
                                        </p:tgtEl>
                                        <p:attrNameLst>
                                          <p:attrName>style.visibility</p:attrName>
                                        </p:attrNameLst>
                                      </p:cBhvr>
                                      <p:to>
                                        <p:strVal val="visible"/>
                                      </p:to>
                                    </p:set>
                                    <p:anim calcmode="lin" valueType="num">
                                      <p:cBhvr additive="base">
                                        <p:cTn dur="1500"/>
                                        <p:tgtEl>
                                          <p:spTgt spid="775">
                                            <p:txEl>
                                              <p:pRg end="4" st="4"/>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5">
                                            <p:txEl>
                                              <p:pRg end="5" st="5"/>
                                            </p:txEl>
                                          </p:spTgt>
                                        </p:tgtEl>
                                        <p:attrNameLst>
                                          <p:attrName>style.visibility</p:attrName>
                                        </p:attrNameLst>
                                      </p:cBhvr>
                                      <p:to>
                                        <p:strVal val="visible"/>
                                      </p:to>
                                    </p:set>
                                    <p:anim calcmode="lin" valueType="num">
                                      <p:cBhvr additive="base">
                                        <p:cTn dur="1500"/>
                                        <p:tgtEl>
                                          <p:spTgt spid="775">
                                            <p:txEl>
                                              <p:pRg end="5" st="5"/>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5">
                                            <p:txEl>
                                              <p:pRg end="6" st="6"/>
                                            </p:txEl>
                                          </p:spTgt>
                                        </p:tgtEl>
                                        <p:attrNameLst>
                                          <p:attrName>style.visibility</p:attrName>
                                        </p:attrNameLst>
                                      </p:cBhvr>
                                      <p:to>
                                        <p:strVal val="visible"/>
                                      </p:to>
                                    </p:set>
                                    <p:anim calcmode="lin" valueType="num">
                                      <p:cBhvr additive="base">
                                        <p:cTn dur="1500"/>
                                        <p:tgtEl>
                                          <p:spTgt spid="775">
                                            <p:txEl>
                                              <p:pRg end="6" st="6"/>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5">
                                            <p:txEl>
                                              <p:pRg end="7" st="7"/>
                                            </p:txEl>
                                          </p:spTgt>
                                        </p:tgtEl>
                                        <p:attrNameLst>
                                          <p:attrName>style.visibility</p:attrName>
                                        </p:attrNameLst>
                                      </p:cBhvr>
                                      <p:to>
                                        <p:strVal val="visible"/>
                                      </p:to>
                                    </p:set>
                                    <p:anim calcmode="lin" valueType="num">
                                      <p:cBhvr additive="base">
                                        <p:cTn dur="1500"/>
                                        <p:tgtEl>
                                          <p:spTgt spid="775">
                                            <p:txEl>
                                              <p:pRg end="7" st="7"/>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75">
                                            <p:txEl>
                                              <p:pRg end="8" st="8"/>
                                            </p:txEl>
                                          </p:spTgt>
                                        </p:tgtEl>
                                        <p:attrNameLst>
                                          <p:attrName>style.visibility</p:attrName>
                                        </p:attrNameLst>
                                      </p:cBhvr>
                                      <p:to>
                                        <p:strVal val="visible"/>
                                      </p:to>
                                    </p:set>
                                    <p:anim calcmode="lin" valueType="num">
                                      <p:cBhvr additive="base">
                                        <p:cTn dur="1500"/>
                                        <p:tgtEl>
                                          <p:spTgt spid="775">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Picture 2">
  <p:cSld name="Left Picture 2">
    <p:spTree>
      <p:nvGrpSpPr>
        <p:cNvPr id="777" name="Shape 777"/>
        <p:cNvGrpSpPr/>
        <p:nvPr/>
      </p:nvGrpSpPr>
      <p:grpSpPr>
        <a:xfrm>
          <a:off x="0" y="0"/>
          <a:ext cx="0" cy="0"/>
          <a:chOff x="0" y="0"/>
          <a:chExt cx="0" cy="0"/>
        </a:xfrm>
      </p:grpSpPr>
      <p:sp>
        <p:nvSpPr>
          <p:cNvPr id="778" name="Google Shape;778;p121"/>
          <p:cNvSpPr txBox="1"/>
          <p:nvPr>
            <p:ph type="title"/>
          </p:nvPr>
        </p:nvSpPr>
        <p:spPr>
          <a:xfrm>
            <a:off x="5486402" y="946702"/>
            <a:ext cx="5689500" cy="1249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779" name="Google Shape;779;p121"/>
          <p:cNvSpPr/>
          <p:nvPr>
            <p:ph idx="2" type="pic"/>
          </p:nvPr>
        </p:nvSpPr>
        <p:spPr>
          <a:xfrm>
            <a:off x="0" y="0"/>
            <a:ext cx="4362000" cy="6858000"/>
          </a:xfrm>
          <a:prstGeom prst="rect">
            <a:avLst/>
          </a:prstGeom>
          <a:gradFill>
            <a:gsLst>
              <a:gs pos="0">
                <a:srgbClr val="282B3B">
                  <a:alpha val="40000"/>
                </a:srgbClr>
              </a:gs>
              <a:gs pos="99000">
                <a:srgbClr val="282B3B">
                  <a:alpha val="20000"/>
                </a:srgbClr>
              </a:gs>
              <a:gs pos="100000">
                <a:srgbClr val="282B3B">
                  <a:alpha val="20000"/>
                </a:srgbClr>
              </a:gs>
            </a:gsLst>
            <a:lin ang="5400012" scaled="0"/>
          </a:gradFill>
          <a:ln>
            <a:noFill/>
          </a:ln>
        </p:spPr>
      </p:sp>
      <p:sp>
        <p:nvSpPr>
          <p:cNvPr id="780" name="Google Shape;780;p121"/>
          <p:cNvSpPr txBox="1"/>
          <p:nvPr>
            <p:ph idx="1" type="body"/>
          </p:nvPr>
        </p:nvSpPr>
        <p:spPr>
          <a:xfrm>
            <a:off x="5486400" y="2441575"/>
            <a:ext cx="5689500" cy="326550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rgbClr val="6E779B"/>
              </a:buClr>
              <a:buSzPts val="1600"/>
              <a:buNone/>
              <a:defRPr/>
            </a:lvl1pPr>
            <a:lvl2pPr indent="-228600" lvl="1" marL="914400" algn="l">
              <a:lnSpc>
                <a:spcPct val="120000"/>
              </a:lnSpc>
              <a:spcBef>
                <a:spcPts val="600"/>
              </a:spcBef>
              <a:spcAft>
                <a:spcPts val="0"/>
              </a:spcAft>
              <a:buClr>
                <a:srgbClr val="6E779B"/>
              </a:buClr>
              <a:buSzPts val="1600"/>
              <a:buNone/>
              <a:defRPr/>
            </a:lvl2pPr>
            <a:lvl3pPr indent="-228600" lvl="2" marL="1371600" algn="l">
              <a:lnSpc>
                <a:spcPct val="120000"/>
              </a:lnSpc>
              <a:spcBef>
                <a:spcPts val="600"/>
              </a:spcBef>
              <a:spcAft>
                <a:spcPts val="0"/>
              </a:spcAft>
              <a:buClr>
                <a:srgbClr val="6E779B"/>
              </a:buClr>
              <a:buSzPts val="1600"/>
              <a:buNone/>
              <a:defRPr/>
            </a:lvl3pPr>
            <a:lvl4pPr indent="-228600" lvl="3" marL="1828800" algn="l">
              <a:lnSpc>
                <a:spcPct val="120000"/>
              </a:lnSpc>
              <a:spcBef>
                <a:spcPts val="600"/>
              </a:spcBef>
              <a:spcAft>
                <a:spcPts val="0"/>
              </a:spcAft>
              <a:buClr>
                <a:srgbClr val="6E779B"/>
              </a:buClr>
              <a:buSzPts val="1600"/>
              <a:buNone/>
              <a:defRPr/>
            </a:lvl4pPr>
            <a:lvl5pPr indent="-228600" lvl="4" marL="2286000" algn="l">
              <a:lnSpc>
                <a:spcPct val="120000"/>
              </a:lnSpc>
              <a:spcBef>
                <a:spcPts val="600"/>
              </a:spcBef>
              <a:spcAft>
                <a:spcPts val="0"/>
              </a:spcAft>
              <a:buClr>
                <a:srgbClr val="6E779B"/>
              </a:buClr>
              <a:buSzPts val="1600"/>
              <a:buNone/>
              <a:defRPr/>
            </a:lvl5pPr>
            <a:lvl6pPr indent="-342900" lvl="5" marL="2743200" algn="l">
              <a:lnSpc>
                <a:spcPct val="120000"/>
              </a:lnSpc>
              <a:spcBef>
                <a:spcPts val="600"/>
              </a:spcBef>
              <a:spcAft>
                <a:spcPts val="0"/>
              </a:spcAft>
              <a:buClr>
                <a:srgbClr val="6D779B"/>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499"/>
              </a:spcBef>
              <a:spcAft>
                <a:spcPts val="0"/>
              </a:spcAft>
              <a:buClr>
                <a:schemeClr val="dk1"/>
              </a:buClr>
              <a:buSzPts val="1800"/>
              <a:buChar char="•"/>
              <a:defRPr/>
            </a:lvl8pPr>
            <a:lvl9pPr indent="-342900" lvl="8" marL="4114800" algn="l">
              <a:lnSpc>
                <a:spcPct val="90000"/>
              </a:lnSpc>
              <a:spcBef>
                <a:spcPts val="499"/>
              </a:spcBef>
              <a:spcAft>
                <a:spcPts val="0"/>
              </a:spcAft>
              <a:buClr>
                <a:schemeClr val="dk1"/>
              </a:buClr>
              <a:buSzPts val="1800"/>
              <a:buChar char="•"/>
              <a:defRPr/>
            </a:lvl9pPr>
          </a:lstStyle>
          <a:p/>
        </p:txBody>
      </p:sp>
      <p:sp>
        <p:nvSpPr>
          <p:cNvPr id="781" name="Google Shape;781;p121"/>
          <p:cNvSpPr txBox="1"/>
          <p:nvPr>
            <p:ph idx="11" type="ftr"/>
          </p:nvPr>
        </p:nvSpPr>
        <p:spPr>
          <a:xfrm>
            <a:off x="4038600" y="6325321"/>
            <a:ext cx="76002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ni title">
  <p:cSld name="Mini title">
    <p:spTree>
      <p:nvGrpSpPr>
        <p:cNvPr id="782" name="Shape 782"/>
        <p:cNvGrpSpPr/>
        <p:nvPr/>
      </p:nvGrpSpPr>
      <p:grpSpPr>
        <a:xfrm>
          <a:off x="0" y="0"/>
          <a:ext cx="0" cy="0"/>
          <a:chOff x="0" y="0"/>
          <a:chExt cx="0" cy="0"/>
        </a:xfrm>
      </p:grpSpPr>
      <p:sp>
        <p:nvSpPr>
          <p:cNvPr id="783" name="Google Shape;783;p122"/>
          <p:cNvSpPr txBox="1"/>
          <p:nvPr>
            <p:ph type="title"/>
          </p:nvPr>
        </p:nvSpPr>
        <p:spPr>
          <a:xfrm>
            <a:off x="717177" y="238312"/>
            <a:ext cx="6257100" cy="231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sz="1600">
                <a:solidFill>
                  <a:srgbClr val="C6CAD8"/>
                </a:solidFill>
                <a:latin typeface="Lato"/>
                <a:ea typeface="Lato"/>
                <a:cs typeface="Lato"/>
                <a:sym typeface="Lato"/>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784" name="Google Shape;784;p122"/>
          <p:cNvSpPr txBox="1"/>
          <p:nvPr>
            <p:ph idx="11" type="ftr"/>
          </p:nvPr>
        </p:nvSpPr>
        <p:spPr>
          <a:xfrm>
            <a:off x="4038600" y="6325321"/>
            <a:ext cx="76002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graphics">
  <p:cSld name="Background graphics">
    <p:spTree>
      <p:nvGrpSpPr>
        <p:cNvPr id="785" name="Shape 785"/>
        <p:cNvGrpSpPr/>
        <p:nvPr/>
      </p:nvGrpSpPr>
      <p:grpSpPr>
        <a:xfrm>
          <a:off x="0" y="0"/>
          <a:ext cx="0" cy="0"/>
          <a:chOff x="0" y="0"/>
          <a:chExt cx="0" cy="0"/>
        </a:xfrm>
      </p:grpSpPr>
      <p:sp>
        <p:nvSpPr>
          <p:cNvPr id="786" name="Google Shape;786;p123"/>
          <p:cNvSpPr txBox="1"/>
          <p:nvPr>
            <p:ph idx="11" type="ftr"/>
          </p:nvPr>
        </p:nvSpPr>
        <p:spPr>
          <a:xfrm>
            <a:off x="4038600" y="6325321"/>
            <a:ext cx="76002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Picture 4">
  <p:cSld name="Left Picture 4">
    <p:spTree>
      <p:nvGrpSpPr>
        <p:cNvPr id="787" name="Shape 787"/>
        <p:cNvGrpSpPr/>
        <p:nvPr/>
      </p:nvGrpSpPr>
      <p:grpSpPr>
        <a:xfrm>
          <a:off x="0" y="0"/>
          <a:ext cx="0" cy="0"/>
          <a:chOff x="0" y="0"/>
          <a:chExt cx="0" cy="0"/>
        </a:xfrm>
      </p:grpSpPr>
      <p:sp>
        <p:nvSpPr>
          <p:cNvPr id="788" name="Google Shape;788;p124"/>
          <p:cNvSpPr txBox="1"/>
          <p:nvPr>
            <p:ph type="title"/>
          </p:nvPr>
        </p:nvSpPr>
        <p:spPr>
          <a:xfrm>
            <a:off x="5747512" y="1201118"/>
            <a:ext cx="4664700" cy="1137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789" name="Google Shape;789;p124"/>
          <p:cNvSpPr/>
          <p:nvPr>
            <p:ph idx="2" type="pic"/>
          </p:nvPr>
        </p:nvSpPr>
        <p:spPr>
          <a:xfrm>
            <a:off x="1598367" y="1169890"/>
            <a:ext cx="3417300" cy="4518300"/>
          </a:xfrm>
          <a:prstGeom prst="rect">
            <a:avLst/>
          </a:prstGeom>
          <a:gradFill>
            <a:gsLst>
              <a:gs pos="0">
                <a:srgbClr val="282B3B">
                  <a:alpha val="40000"/>
                </a:srgbClr>
              </a:gs>
              <a:gs pos="99000">
                <a:srgbClr val="282B3B">
                  <a:alpha val="20000"/>
                </a:srgbClr>
              </a:gs>
              <a:gs pos="100000">
                <a:srgbClr val="282B3B">
                  <a:alpha val="20000"/>
                </a:srgbClr>
              </a:gs>
            </a:gsLst>
            <a:lin ang="5400012" scaled="0"/>
          </a:gradFill>
          <a:ln>
            <a:noFill/>
          </a:ln>
          <a:effectLst>
            <a:outerShdw blurRad="529822" sx="100060" rotWithShape="0" algn="ctr" dir="7165638" dist="167809" sy="100060">
              <a:srgbClr val="0060BE">
                <a:alpha val="18823"/>
              </a:srgbClr>
            </a:outerShdw>
          </a:effectLst>
        </p:spPr>
      </p:sp>
      <p:sp>
        <p:nvSpPr>
          <p:cNvPr id="790" name="Google Shape;790;p124"/>
          <p:cNvSpPr txBox="1"/>
          <p:nvPr>
            <p:ph idx="1" type="body"/>
          </p:nvPr>
        </p:nvSpPr>
        <p:spPr>
          <a:xfrm>
            <a:off x="5747512" y="2497757"/>
            <a:ext cx="4664700" cy="315900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rgbClr val="6E779B"/>
              </a:buClr>
              <a:buSzPts val="1600"/>
              <a:buNone/>
              <a:defRPr/>
            </a:lvl1pPr>
            <a:lvl2pPr indent="-228600" lvl="1" marL="914400" algn="l">
              <a:lnSpc>
                <a:spcPct val="120000"/>
              </a:lnSpc>
              <a:spcBef>
                <a:spcPts val="600"/>
              </a:spcBef>
              <a:spcAft>
                <a:spcPts val="0"/>
              </a:spcAft>
              <a:buClr>
                <a:srgbClr val="6E779B"/>
              </a:buClr>
              <a:buSzPts val="1600"/>
              <a:buNone/>
              <a:defRPr/>
            </a:lvl2pPr>
            <a:lvl3pPr indent="-228600" lvl="2" marL="1371600" algn="l">
              <a:lnSpc>
                <a:spcPct val="120000"/>
              </a:lnSpc>
              <a:spcBef>
                <a:spcPts val="600"/>
              </a:spcBef>
              <a:spcAft>
                <a:spcPts val="0"/>
              </a:spcAft>
              <a:buClr>
                <a:srgbClr val="6E779B"/>
              </a:buClr>
              <a:buSzPts val="1600"/>
              <a:buNone/>
              <a:defRPr/>
            </a:lvl3pPr>
            <a:lvl4pPr indent="-228600" lvl="3" marL="1828800" algn="l">
              <a:lnSpc>
                <a:spcPct val="120000"/>
              </a:lnSpc>
              <a:spcBef>
                <a:spcPts val="600"/>
              </a:spcBef>
              <a:spcAft>
                <a:spcPts val="0"/>
              </a:spcAft>
              <a:buClr>
                <a:srgbClr val="6E779B"/>
              </a:buClr>
              <a:buSzPts val="1600"/>
              <a:buNone/>
              <a:defRPr/>
            </a:lvl4pPr>
            <a:lvl5pPr indent="-228600" lvl="4" marL="2286000" algn="l">
              <a:lnSpc>
                <a:spcPct val="120000"/>
              </a:lnSpc>
              <a:spcBef>
                <a:spcPts val="600"/>
              </a:spcBef>
              <a:spcAft>
                <a:spcPts val="0"/>
              </a:spcAft>
              <a:buClr>
                <a:srgbClr val="6E779B"/>
              </a:buClr>
              <a:buSzPts val="1600"/>
              <a:buNone/>
              <a:defRPr/>
            </a:lvl5pPr>
            <a:lvl6pPr indent="-342900" lvl="5" marL="2743200" algn="l">
              <a:lnSpc>
                <a:spcPct val="120000"/>
              </a:lnSpc>
              <a:spcBef>
                <a:spcPts val="600"/>
              </a:spcBef>
              <a:spcAft>
                <a:spcPts val="0"/>
              </a:spcAft>
              <a:buClr>
                <a:srgbClr val="6D779B"/>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499"/>
              </a:spcBef>
              <a:spcAft>
                <a:spcPts val="0"/>
              </a:spcAft>
              <a:buClr>
                <a:schemeClr val="dk1"/>
              </a:buClr>
              <a:buSzPts val="1800"/>
              <a:buChar char="•"/>
              <a:defRPr/>
            </a:lvl8pPr>
            <a:lvl9pPr indent="-342900" lvl="8" marL="4114800" algn="l">
              <a:lnSpc>
                <a:spcPct val="90000"/>
              </a:lnSpc>
              <a:spcBef>
                <a:spcPts val="499"/>
              </a:spcBef>
              <a:spcAft>
                <a:spcPts val="0"/>
              </a:spcAft>
              <a:buClr>
                <a:schemeClr val="dk1"/>
              </a:buClr>
              <a:buSzPts val="1800"/>
              <a:buChar char="•"/>
              <a:defRPr/>
            </a:lvl9pPr>
          </a:lstStyle>
          <a:p/>
        </p:txBody>
      </p:sp>
      <p:sp>
        <p:nvSpPr>
          <p:cNvPr id="791" name="Google Shape;791;p124"/>
          <p:cNvSpPr txBox="1"/>
          <p:nvPr>
            <p:ph idx="11" type="ftr"/>
          </p:nvPr>
        </p:nvSpPr>
        <p:spPr>
          <a:xfrm>
            <a:off x="4038600" y="6325321"/>
            <a:ext cx="76002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le + text small">
  <p:cSld name="tittle + text small">
    <p:spTree>
      <p:nvGrpSpPr>
        <p:cNvPr id="792" name="Shape 792"/>
        <p:cNvGrpSpPr/>
        <p:nvPr/>
      </p:nvGrpSpPr>
      <p:grpSpPr>
        <a:xfrm>
          <a:off x="0" y="0"/>
          <a:ext cx="0" cy="0"/>
          <a:chOff x="0" y="0"/>
          <a:chExt cx="0" cy="0"/>
        </a:xfrm>
      </p:grpSpPr>
      <p:sp>
        <p:nvSpPr>
          <p:cNvPr id="793" name="Google Shape;793;p125"/>
          <p:cNvSpPr txBox="1"/>
          <p:nvPr>
            <p:ph type="title"/>
          </p:nvPr>
        </p:nvSpPr>
        <p:spPr>
          <a:xfrm>
            <a:off x="2153516" y="1753738"/>
            <a:ext cx="2695500" cy="3333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p:txBody>
      </p:sp>
      <p:sp>
        <p:nvSpPr>
          <p:cNvPr id="794" name="Google Shape;794;p125"/>
          <p:cNvSpPr txBox="1"/>
          <p:nvPr>
            <p:ph idx="1" type="body"/>
          </p:nvPr>
        </p:nvSpPr>
        <p:spPr>
          <a:xfrm>
            <a:off x="5195454" y="1761823"/>
            <a:ext cx="4842900" cy="331770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rgbClr val="6E779B"/>
              </a:buClr>
              <a:buSzPts val="1400"/>
              <a:buFont typeface="Arial"/>
              <a:buNone/>
              <a:defRPr sz="1400"/>
            </a:lvl1pPr>
            <a:lvl2pPr indent="-228600" lvl="1" marL="914400" algn="l">
              <a:lnSpc>
                <a:spcPct val="120000"/>
              </a:lnSpc>
              <a:spcBef>
                <a:spcPts val="600"/>
              </a:spcBef>
              <a:spcAft>
                <a:spcPts val="0"/>
              </a:spcAft>
              <a:buClr>
                <a:srgbClr val="6E779B"/>
              </a:buClr>
              <a:buSzPts val="1400"/>
              <a:buFont typeface="Arial"/>
              <a:buNone/>
              <a:defRPr sz="1400"/>
            </a:lvl2pPr>
            <a:lvl3pPr indent="-228600" lvl="2" marL="1371600" algn="l">
              <a:lnSpc>
                <a:spcPct val="120000"/>
              </a:lnSpc>
              <a:spcBef>
                <a:spcPts val="600"/>
              </a:spcBef>
              <a:spcAft>
                <a:spcPts val="0"/>
              </a:spcAft>
              <a:buClr>
                <a:srgbClr val="6E779B"/>
              </a:buClr>
              <a:buSzPts val="1400"/>
              <a:buFont typeface="Arial"/>
              <a:buNone/>
              <a:defRPr sz="1400"/>
            </a:lvl3pPr>
            <a:lvl4pPr indent="-228600" lvl="3" marL="1828800" algn="l">
              <a:lnSpc>
                <a:spcPct val="120000"/>
              </a:lnSpc>
              <a:spcBef>
                <a:spcPts val="600"/>
              </a:spcBef>
              <a:spcAft>
                <a:spcPts val="0"/>
              </a:spcAft>
              <a:buClr>
                <a:srgbClr val="6E779B"/>
              </a:buClr>
              <a:buSzPts val="1400"/>
              <a:buFont typeface="Arial"/>
              <a:buNone/>
              <a:defRPr sz="1400"/>
            </a:lvl4pPr>
            <a:lvl5pPr indent="-228600" lvl="4" marL="2286000" algn="l">
              <a:lnSpc>
                <a:spcPct val="120000"/>
              </a:lnSpc>
              <a:spcBef>
                <a:spcPts val="600"/>
              </a:spcBef>
              <a:spcAft>
                <a:spcPts val="0"/>
              </a:spcAft>
              <a:buClr>
                <a:srgbClr val="6E779B"/>
              </a:buClr>
              <a:buSzPts val="1400"/>
              <a:buFont typeface="Arial"/>
              <a:buNone/>
              <a:defRPr sz="1400"/>
            </a:lvl5pPr>
            <a:lvl6pPr indent="-342900" lvl="5" marL="2743200" algn="l">
              <a:lnSpc>
                <a:spcPct val="120000"/>
              </a:lnSpc>
              <a:spcBef>
                <a:spcPts val="600"/>
              </a:spcBef>
              <a:spcAft>
                <a:spcPts val="0"/>
              </a:spcAft>
              <a:buClr>
                <a:srgbClr val="6D779B"/>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499"/>
              </a:spcBef>
              <a:spcAft>
                <a:spcPts val="0"/>
              </a:spcAft>
              <a:buClr>
                <a:schemeClr val="dk1"/>
              </a:buClr>
              <a:buSzPts val="1800"/>
              <a:buChar char="•"/>
              <a:defRPr/>
            </a:lvl8pPr>
            <a:lvl9pPr indent="-342900" lvl="8" marL="4114800" algn="l">
              <a:lnSpc>
                <a:spcPct val="90000"/>
              </a:lnSpc>
              <a:spcBef>
                <a:spcPts val="499"/>
              </a:spcBef>
              <a:spcAft>
                <a:spcPts val="0"/>
              </a:spcAft>
              <a:buClr>
                <a:schemeClr val="dk1"/>
              </a:buClr>
              <a:buSzPts val="1800"/>
              <a:buChar char="•"/>
              <a:defRPr/>
            </a:lvl9pPr>
          </a:lstStyle>
          <a:p/>
        </p:txBody>
      </p:sp>
      <p:sp>
        <p:nvSpPr>
          <p:cNvPr id="795" name="Google Shape;795;p125"/>
          <p:cNvSpPr txBox="1"/>
          <p:nvPr>
            <p:ph idx="11" type="ftr"/>
          </p:nvPr>
        </p:nvSpPr>
        <p:spPr>
          <a:xfrm>
            <a:off x="4038600" y="6325321"/>
            <a:ext cx="76002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kst og 4 poenger">
  <p:cSld name="Tekst og 4 poenger">
    <p:spTree>
      <p:nvGrpSpPr>
        <p:cNvPr id="796" name="Shape 796"/>
        <p:cNvGrpSpPr/>
        <p:nvPr/>
      </p:nvGrpSpPr>
      <p:grpSpPr>
        <a:xfrm>
          <a:off x="0" y="0"/>
          <a:ext cx="0" cy="0"/>
          <a:chOff x="0" y="0"/>
          <a:chExt cx="0" cy="0"/>
        </a:xfrm>
      </p:grpSpPr>
      <p:sp>
        <p:nvSpPr>
          <p:cNvPr id="797" name="Google Shape;797;p126"/>
          <p:cNvSpPr txBox="1"/>
          <p:nvPr>
            <p:ph idx="1" type="body"/>
          </p:nvPr>
        </p:nvSpPr>
        <p:spPr>
          <a:xfrm>
            <a:off x="509590" y="496117"/>
            <a:ext cx="53325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8" name="Google Shape;798;p126"/>
          <p:cNvSpPr txBox="1"/>
          <p:nvPr>
            <p:ph type="title"/>
          </p:nvPr>
        </p:nvSpPr>
        <p:spPr>
          <a:xfrm>
            <a:off x="509589" y="766764"/>
            <a:ext cx="53325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9" name="Google Shape;799;p126"/>
          <p:cNvSpPr txBox="1"/>
          <p:nvPr>
            <p:ph idx="2" type="body"/>
          </p:nvPr>
        </p:nvSpPr>
        <p:spPr>
          <a:xfrm>
            <a:off x="509542" y="2020012"/>
            <a:ext cx="5332500" cy="3822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0" name="Google Shape;800;p126"/>
          <p:cNvSpPr/>
          <p:nvPr/>
        </p:nvSpPr>
        <p:spPr>
          <a:xfrm>
            <a:off x="6351588" y="512763"/>
            <a:ext cx="5332412" cy="126962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1" name="Google Shape;801;p126"/>
          <p:cNvSpPr/>
          <p:nvPr/>
        </p:nvSpPr>
        <p:spPr>
          <a:xfrm>
            <a:off x="11430075" y="512763"/>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2" name="Google Shape;802;p126"/>
          <p:cNvSpPr/>
          <p:nvPr/>
        </p:nvSpPr>
        <p:spPr>
          <a:xfrm>
            <a:off x="11430075" y="766687"/>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3" name="Google Shape;803;p126"/>
          <p:cNvSpPr/>
          <p:nvPr/>
        </p:nvSpPr>
        <p:spPr>
          <a:xfrm>
            <a:off x="11430075" y="1020611"/>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4" name="Google Shape;804;p126"/>
          <p:cNvSpPr/>
          <p:nvPr/>
        </p:nvSpPr>
        <p:spPr>
          <a:xfrm>
            <a:off x="11176151" y="512763"/>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5" name="Google Shape;805;p126"/>
          <p:cNvSpPr txBox="1"/>
          <p:nvPr>
            <p:ph idx="3" type="body"/>
          </p:nvPr>
        </p:nvSpPr>
        <p:spPr>
          <a:xfrm>
            <a:off x="6604000" y="734103"/>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6" name="Google Shape;806;p126"/>
          <p:cNvSpPr txBox="1"/>
          <p:nvPr>
            <p:ph idx="4" type="body"/>
          </p:nvPr>
        </p:nvSpPr>
        <p:spPr>
          <a:xfrm>
            <a:off x="6604000" y="998009"/>
            <a:ext cx="4451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7" name="Google Shape;807;p126"/>
          <p:cNvSpPr/>
          <p:nvPr/>
        </p:nvSpPr>
        <p:spPr>
          <a:xfrm>
            <a:off x="6350000" y="2030413"/>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8" name="Google Shape;808;p126"/>
          <p:cNvSpPr txBox="1"/>
          <p:nvPr>
            <p:ph idx="5" type="body"/>
          </p:nvPr>
        </p:nvSpPr>
        <p:spPr>
          <a:xfrm>
            <a:off x="6604000" y="2260681"/>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9" name="Google Shape;809;p126"/>
          <p:cNvSpPr txBox="1"/>
          <p:nvPr>
            <p:ph idx="6" type="body"/>
          </p:nvPr>
        </p:nvSpPr>
        <p:spPr>
          <a:xfrm>
            <a:off x="6604000" y="2524587"/>
            <a:ext cx="4451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0" name="Google Shape;810;p126"/>
          <p:cNvSpPr/>
          <p:nvPr/>
        </p:nvSpPr>
        <p:spPr>
          <a:xfrm>
            <a:off x="6350000" y="3557966"/>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1" name="Google Shape;811;p126"/>
          <p:cNvSpPr/>
          <p:nvPr/>
        </p:nvSpPr>
        <p:spPr>
          <a:xfrm>
            <a:off x="11428487" y="3557961"/>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2" name="Google Shape;812;p126"/>
          <p:cNvSpPr txBox="1"/>
          <p:nvPr>
            <p:ph idx="7" type="body"/>
          </p:nvPr>
        </p:nvSpPr>
        <p:spPr>
          <a:xfrm>
            <a:off x="6604000" y="3781861"/>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3" name="Google Shape;813;p126"/>
          <p:cNvSpPr txBox="1"/>
          <p:nvPr>
            <p:ph idx="8" type="body"/>
          </p:nvPr>
        </p:nvSpPr>
        <p:spPr>
          <a:xfrm>
            <a:off x="6604000" y="4045767"/>
            <a:ext cx="4451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4" name="Google Shape;814;p126"/>
          <p:cNvSpPr/>
          <p:nvPr/>
        </p:nvSpPr>
        <p:spPr>
          <a:xfrm>
            <a:off x="6350000" y="5076825"/>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5" name="Google Shape;815;p126"/>
          <p:cNvSpPr txBox="1"/>
          <p:nvPr>
            <p:ph idx="9" type="body"/>
          </p:nvPr>
        </p:nvSpPr>
        <p:spPr>
          <a:xfrm>
            <a:off x="6604000" y="5322507"/>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6" name="Google Shape;816;p126"/>
          <p:cNvSpPr txBox="1"/>
          <p:nvPr>
            <p:ph idx="13" type="body"/>
          </p:nvPr>
        </p:nvSpPr>
        <p:spPr>
          <a:xfrm>
            <a:off x="6604000" y="5586413"/>
            <a:ext cx="4451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7" name="Google Shape;817;p126"/>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8" name="Google Shape;818;p126"/>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9" name="Google Shape;819;p126"/>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820" name="Google Shape;820;p126"/>
          <p:cNvSpPr/>
          <p:nvPr/>
        </p:nvSpPr>
        <p:spPr>
          <a:xfrm>
            <a:off x="11428487" y="3048076"/>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1" name="Google Shape;821;p126"/>
          <p:cNvSpPr/>
          <p:nvPr/>
        </p:nvSpPr>
        <p:spPr>
          <a:xfrm>
            <a:off x="11428487" y="5076825"/>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rside" showMasterSp="0" type="title">
  <p:cSld name="TITLE">
    <p:spTree>
      <p:nvGrpSpPr>
        <p:cNvPr id="822" name="Shape 822"/>
        <p:cNvGrpSpPr/>
        <p:nvPr/>
      </p:nvGrpSpPr>
      <p:grpSpPr>
        <a:xfrm>
          <a:off x="0" y="0"/>
          <a:ext cx="0" cy="0"/>
          <a:chOff x="0" y="0"/>
          <a:chExt cx="0" cy="0"/>
        </a:xfrm>
      </p:grpSpPr>
      <p:pic>
        <p:nvPicPr>
          <p:cNvPr id="823" name="Google Shape;823;p127"/>
          <p:cNvPicPr preferRelativeResize="0"/>
          <p:nvPr/>
        </p:nvPicPr>
        <p:blipFill rotWithShape="1">
          <a:blip r:embed="rId2">
            <a:alphaModFix/>
          </a:blip>
          <a:srcRect b="0" l="0" r="0" t="0"/>
          <a:stretch/>
        </p:blipFill>
        <p:spPr>
          <a:xfrm>
            <a:off x="5845131" y="503240"/>
            <a:ext cx="5848571" cy="5848571"/>
          </a:xfrm>
          <a:prstGeom prst="rect">
            <a:avLst/>
          </a:prstGeom>
          <a:noFill/>
          <a:ln>
            <a:noFill/>
          </a:ln>
        </p:spPr>
      </p:pic>
      <p:sp>
        <p:nvSpPr>
          <p:cNvPr id="824" name="Google Shape;824;p127"/>
          <p:cNvSpPr txBox="1"/>
          <p:nvPr>
            <p:ph type="ctrTitle"/>
          </p:nvPr>
        </p:nvSpPr>
        <p:spPr>
          <a:xfrm>
            <a:off x="509588" y="510223"/>
            <a:ext cx="6348300" cy="23877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5000"/>
              <a:buFont typeface="Arial"/>
              <a:buNone/>
              <a:defRPr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5" name="Google Shape;825;p127"/>
          <p:cNvSpPr txBox="1"/>
          <p:nvPr>
            <p:ph idx="1" type="subTitle"/>
          </p:nvPr>
        </p:nvSpPr>
        <p:spPr>
          <a:xfrm>
            <a:off x="509588" y="3298824"/>
            <a:ext cx="4826100" cy="564900"/>
          </a:xfrm>
          <a:prstGeom prst="rect">
            <a:avLst/>
          </a:prstGeom>
          <a:noFill/>
          <a:ln>
            <a:noFill/>
          </a:ln>
        </p:spPr>
        <p:txBody>
          <a:bodyPr anchorCtr="0" anchor="t" bIns="0" lIns="0" spcFirstLastPara="1" rIns="0" wrap="square" tIns="0">
            <a:noAutofit/>
          </a:bodyPr>
          <a:lstStyle>
            <a:lvl1pPr lvl="0" algn="l">
              <a:lnSpc>
                <a:spcPct val="102000"/>
              </a:lnSpc>
              <a:spcBef>
                <a:spcPts val="1900"/>
              </a:spcBef>
              <a:spcAft>
                <a:spcPts val="0"/>
              </a:spcAft>
              <a:buClr>
                <a:schemeClr val="dk1"/>
              </a:buClr>
              <a:buSzPts val="1800"/>
              <a:buNone/>
              <a:defRPr sz="1800"/>
            </a:lvl1pPr>
            <a:lvl2pPr lvl="1" algn="ctr">
              <a:lnSpc>
                <a:spcPct val="112000"/>
              </a:lnSpc>
              <a:spcBef>
                <a:spcPts val="500"/>
              </a:spcBef>
              <a:spcAft>
                <a:spcPts val="0"/>
              </a:spcAft>
              <a:buClr>
                <a:schemeClr val="dk1"/>
              </a:buClr>
              <a:buSzPts val="2000"/>
              <a:buNone/>
              <a:defRPr sz="2000"/>
            </a:lvl2pPr>
            <a:lvl3pPr lvl="2" algn="ctr">
              <a:lnSpc>
                <a:spcPct val="112000"/>
              </a:lnSpc>
              <a:spcBef>
                <a:spcPts val="500"/>
              </a:spcBef>
              <a:spcAft>
                <a:spcPts val="0"/>
              </a:spcAft>
              <a:buClr>
                <a:schemeClr val="dk1"/>
              </a:buClr>
              <a:buSzPts val="1800"/>
              <a:buNone/>
              <a:defRPr sz="1800"/>
            </a:lvl3pPr>
            <a:lvl4pPr lvl="3" algn="ctr">
              <a:lnSpc>
                <a:spcPct val="112000"/>
              </a:lnSpc>
              <a:spcBef>
                <a:spcPts val="500"/>
              </a:spcBef>
              <a:spcAft>
                <a:spcPts val="0"/>
              </a:spcAft>
              <a:buClr>
                <a:schemeClr val="dk1"/>
              </a:buClr>
              <a:buSzPts val="1600"/>
              <a:buNone/>
              <a:defRPr sz="1600"/>
            </a:lvl4pPr>
            <a:lvl5pPr lvl="4" algn="ctr">
              <a:lnSpc>
                <a:spcPct val="112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26" name="Google Shape;826;p127"/>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7" name="Google Shape;827;p127"/>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8" name="Google Shape;828;p127"/>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pic>
        <p:nvPicPr>
          <p:cNvPr id="829" name="Google Shape;829;p127"/>
          <p:cNvPicPr preferRelativeResize="0"/>
          <p:nvPr/>
        </p:nvPicPr>
        <p:blipFill rotWithShape="1">
          <a:blip r:embed="rId3">
            <a:alphaModFix/>
          </a:blip>
          <a:srcRect b="0" l="0" r="0" t="0"/>
          <a:stretch/>
        </p:blipFill>
        <p:spPr>
          <a:xfrm>
            <a:off x="522509" y="6109496"/>
            <a:ext cx="1790692" cy="215899"/>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rside med bilde" showMasterSp="0">
  <p:cSld name="Forside med bilde">
    <p:bg>
      <p:bgPr>
        <a:solidFill>
          <a:schemeClr val="accent4"/>
        </a:solidFill>
      </p:bgPr>
    </p:bg>
    <p:spTree>
      <p:nvGrpSpPr>
        <p:cNvPr id="830" name="Shape 830"/>
        <p:cNvGrpSpPr/>
        <p:nvPr/>
      </p:nvGrpSpPr>
      <p:grpSpPr>
        <a:xfrm>
          <a:off x="0" y="0"/>
          <a:ext cx="0" cy="0"/>
          <a:chOff x="0" y="0"/>
          <a:chExt cx="0" cy="0"/>
        </a:xfrm>
      </p:grpSpPr>
      <p:sp>
        <p:nvSpPr>
          <p:cNvPr id="831" name="Google Shape;831;p128"/>
          <p:cNvSpPr/>
          <p:nvPr>
            <p:ph idx="2" type="pic"/>
          </p:nvPr>
        </p:nvSpPr>
        <p:spPr>
          <a:xfrm>
            <a:off x="0" y="0"/>
            <a:ext cx="12192000" cy="6858000"/>
          </a:xfrm>
          <a:prstGeom prst="rect">
            <a:avLst/>
          </a:prstGeom>
          <a:noFill/>
          <a:ln>
            <a:noFill/>
          </a:ln>
        </p:spPr>
      </p:sp>
      <p:sp>
        <p:nvSpPr>
          <p:cNvPr id="832" name="Google Shape;832;p128"/>
          <p:cNvSpPr txBox="1"/>
          <p:nvPr>
            <p:ph type="ctrTitle"/>
          </p:nvPr>
        </p:nvSpPr>
        <p:spPr>
          <a:xfrm>
            <a:off x="509588" y="510223"/>
            <a:ext cx="6348300" cy="23877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5000"/>
              <a:buFont typeface="Arial"/>
              <a:buNone/>
              <a:defRPr sz="5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3" name="Google Shape;833;p128"/>
          <p:cNvSpPr txBox="1"/>
          <p:nvPr>
            <p:ph idx="1" type="subTitle"/>
          </p:nvPr>
        </p:nvSpPr>
        <p:spPr>
          <a:xfrm>
            <a:off x="509588" y="3298824"/>
            <a:ext cx="4826100" cy="564900"/>
          </a:xfrm>
          <a:prstGeom prst="rect">
            <a:avLst/>
          </a:prstGeom>
          <a:noFill/>
          <a:ln>
            <a:noFill/>
          </a:ln>
        </p:spPr>
        <p:txBody>
          <a:bodyPr anchorCtr="0" anchor="t" bIns="0" lIns="0" spcFirstLastPara="1" rIns="0" wrap="square" tIns="0">
            <a:noAutofit/>
          </a:bodyPr>
          <a:lstStyle>
            <a:lvl1pPr lvl="0" algn="l">
              <a:lnSpc>
                <a:spcPct val="102000"/>
              </a:lnSpc>
              <a:spcBef>
                <a:spcPts val="1900"/>
              </a:spcBef>
              <a:spcAft>
                <a:spcPts val="0"/>
              </a:spcAft>
              <a:buClr>
                <a:schemeClr val="lt1"/>
              </a:buClr>
              <a:buSzPts val="1800"/>
              <a:buNone/>
              <a:defRPr sz="1800">
                <a:solidFill>
                  <a:schemeClr val="lt1"/>
                </a:solidFill>
              </a:defRPr>
            </a:lvl1pPr>
            <a:lvl2pPr lvl="1" algn="ctr">
              <a:lnSpc>
                <a:spcPct val="112000"/>
              </a:lnSpc>
              <a:spcBef>
                <a:spcPts val="500"/>
              </a:spcBef>
              <a:spcAft>
                <a:spcPts val="0"/>
              </a:spcAft>
              <a:buClr>
                <a:schemeClr val="dk1"/>
              </a:buClr>
              <a:buSzPts val="2000"/>
              <a:buNone/>
              <a:defRPr sz="2000"/>
            </a:lvl2pPr>
            <a:lvl3pPr lvl="2" algn="ctr">
              <a:lnSpc>
                <a:spcPct val="112000"/>
              </a:lnSpc>
              <a:spcBef>
                <a:spcPts val="500"/>
              </a:spcBef>
              <a:spcAft>
                <a:spcPts val="0"/>
              </a:spcAft>
              <a:buClr>
                <a:schemeClr val="dk1"/>
              </a:buClr>
              <a:buSzPts val="1800"/>
              <a:buNone/>
              <a:defRPr sz="1800"/>
            </a:lvl3pPr>
            <a:lvl4pPr lvl="3" algn="ctr">
              <a:lnSpc>
                <a:spcPct val="112000"/>
              </a:lnSpc>
              <a:spcBef>
                <a:spcPts val="500"/>
              </a:spcBef>
              <a:spcAft>
                <a:spcPts val="0"/>
              </a:spcAft>
              <a:buClr>
                <a:schemeClr val="dk1"/>
              </a:buClr>
              <a:buSzPts val="1600"/>
              <a:buNone/>
              <a:defRPr sz="1600"/>
            </a:lvl4pPr>
            <a:lvl5pPr lvl="4" algn="ctr">
              <a:lnSpc>
                <a:spcPct val="112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34" name="Google Shape;834;p128"/>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5" name="Google Shape;835;p128"/>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6" name="Google Shape;836;p128"/>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descr="Innovasjon Norge" id="837" name="Google Shape;837;p128"/>
          <p:cNvSpPr txBox="1"/>
          <p:nvPr>
            <p:ph idx="3" type="body"/>
          </p:nvPr>
        </p:nvSpPr>
        <p:spPr>
          <a:xfrm>
            <a:off x="522509" y="6109496"/>
            <a:ext cx="1790700" cy="216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descr="Innovasjon Norge" id="838" name="Google Shape;838;p128"/>
          <p:cNvSpPr txBox="1"/>
          <p:nvPr>
            <p:ph idx="4" type="body"/>
          </p:nvPr>
        </p:nvSpPr>
        <p:spPr>
          <a:xfrm>
            <a:off x="5845131" y="503240"/>
            <a:ext cx="5848500" cy="58485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9" name="Google Shape;839;p128"/>
          <p:cNvSpPr txBox="1"/>
          <p:nvPr>
            <p:ph idx="5" type="body"/>
          </p:nvPr>
        </p:nvSpPr>
        <p:spPr>
          <a:xfrm>
            <a:off x="6846176" y="6238082"/>
            <a:ext cx="3309000" cy="120600"/>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killeside A">
  <p:cSld name="Skilleside A">
    <p:spTree>
      <p:nvGrpSpPr>
        <p:cNvPr id="840" name="Shape 840"/>
        <p:cNvGrpSpPr/>
        <p:nvPr/>
      </p:nvGrpSpPr>
      <p:grpSpPr>
        <a:xfrm>
          <a:off x="0" y="0"/>
          <a:ext cx="0" cy="0"/>
          <a:chOff x="0" y="0"/>
          <a:chExt cx="0" cy="0"/>
        </a:xfrm>
      </p:grpSpPr>
      <p:sp>
        <p:nvSpPr>
          <p:cNvPr id="841" name="Google Shape;841;p129"/>
          <p:cNvSpPr txBox="1"/>
          <p:nvPr>
            <p:ph idx="1" type="body"/>
          </p:nvPr>
        </p:nvSpPr>
        <p:spPr>
          <a:xfrm>
            <a:off x="509588" y="2030413"/>
            <a:ext cx="857400" cy="769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accent1"/>
              </a:buClr>
              <a:buSzPts val="5000"/>
              <a:buNone/>
              <a:defRPr sz="5000">
                <a:solidFill>
                  <a:schemeClr val="accen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2" name="Google Shape;842;p129"/>
          <p:cNvSpPr txBox="1"/>
          <p:nvPr>
            <p:ph type="ctrTitle"/>
          </p:nvPr>
        </p:nvSpPr>
        <p:spPr>
          <a:xfrm>
            <a:off x="1525588" y="2030413"/>
            <a:ext cx="5332500" cy="23877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5000"/>
              <a:buFont typeface="Arial"/>
              <a:buNone/>
              <a:defRPr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3" name="Google Shape;843;p129"/>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4" name="Google Shape;844;p129"/>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5" name="Google Shape;845;p129"/>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pic>
        <p:nvPicPr>
          <p:cNvPr id="846" name="Google Shape;846;p129"/>
          <p:cNvPicPr preferRelativeResize="0"/>
          <p:nvPr/>
        </p:nvPicPr>
        <p:blipFill rotWithShape="1">
          <a:blip r:embed="rId2">
            <a:alphaModFix/>
          </a:blip>
          <a:srcRect b="0" l="0" r="0" t="0"/>
          <a:stretch/>
        </p:blipFill>
        <p:spPr>
          <a:xfrm>
            <a:off x="7110413" y="1625574"/>
            <a:ext cx="5080000" cy="5232400"/>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killeside B" showMasterSp="0">
  <p:cSld name="Skilleside B">
    <p:bg>
      <p:bgPr>
        <a:solidFill>
          <a:schemeClr val="accent1"/>
        </a:solidFill>
      </p:bgPr>
    </p:bg>
    <p:spTree>
      <p:nvGrpSpPr>
        <p:cNvPr id="847" name="Shape 847"/>
        <p:cNvGrpSpPr/>
        <p:nvPr/>
      </p:nvGrpSpPr>
      <p:grpSpPr>
        <a:xfrm>
          <a:off x="0" y="0"/>
          <a:ext cx="0" cy="0"/>
          <a:chOff x="0" y="0"/>
          <a:chExt cx="0" cy="0"/>
        </a:xfrm>
      </p:grpSpPr>
      <p:sp>
        <p:nvSpPr>
          <p:cNvPr id="848" name="Google Shape;848;p130"/>
          <p:cNvSpPr txBox="1"/>
          <p:nvPr>
            <p:ph idx="1" type="body"/>
          </p:nvPr>
        </p:nvSpPr>
        <p:spPr>
          <a:xfrm>
            <a:off x="509588" y="2030413"/>
            <a:ext cx="857400" cy="769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5000"/>
              <a:buNone/>
              <a:defRPr sz="5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9" name="Google Shape;849;p130"/>
          <p:cNvSpPr txBox="1"/>
          <p:nvPr>
            <p:ph type="ctrTitle"/>
          </p:nvPr>
        </p:nvSpPr>
        <p:spPr>
          <a:xfrm>
            <a:off x="1525588" y="2030413"/>
            <a:ext cx="7616700" cy="15390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5000"/>
              <a:buFont typeface="Arial"/>
              <a:buNone/>
              <a:defRPr sz="5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0" name="Google Shape;850;p130"/>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1" name="Google Shape;851;p130"/>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2" name="Google Shape;852;p130"/>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pic>
        <p:nvPicPr>
          <p:cNvPr id="853" name="Google Shape;853;p130"/>
          <p:cNvPicPr preferRelativeResize="0"/>
          <p:nvPr/>
        </p:nvPicPr>
        <p:blipFill rotWithShape="1">
          <a:blip r:embed="rId2">
            <a:alphaModFix/>
          </a:blip>
          <a:srcRect b="0" l="0" r="0" t="0"/>
          <a:stretch/>
        </p:blipFill>
        <p:spPr>
          <a:xfrm>
            <a:off x="509587" y="6096002"/>
            <a:ext cx="715169" cy="269894"/>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killeside med bilde" showMasterSp="0">
  <p:cSld name="Skilleside med bilde">
    <p:bg>
      <p:bgPr>
        <a:solidFill>
          <a:schemeClr val="accent4"/>
        </a:solidFill>
      </p:bgPr>
    </p:bg>
    <p:spTree>
      <p:nvGrpSpPr>
        <p:cNvPr id="854" name="Shape 854"/>
        <p:cNvGrpSpPr/>
        <p:nvPr/>
      </p:nvGrpSpPr>
      <p:grpSpPr>
        <a:xfrm>
          <a:off x="0" y="0"/>
          <a:ext cx="0" cy="0"/>
          <a:chOff x="0" y="0"/>
          <a:chExt cx="0" cy="0"/>
        </a:xfrm>
      </p:grpSpPr>
      <p:sp>
        <p:nvSpPr>
          <p:cNvPr id="855" name="Google Shape;855;p131"/>
          <p:cNvSpPr/>
          <p:nvPr>
            <p:ph idx="2" type="pic"/>
          </p:nvPr>
        </p:nvSpPr>
        <p:spPr>
          <a:xfrm>
            <a:off x="0" y="0"/>
            <a:ext cx="12192000" cy="6858000"/>
          </a:xfrm>
          <a:prstGeom prst="rect">
            <a:avLst/>
          </a:prstGeom>
          <a:noFill/>
          <a:ln>
            <a:noFill/>
          </a:ln>
        </p:spPr>
      </p:sp>
      <p:sp>
        <p:nvSpPr>
          <p:cNvPr id="856" name="Google Shape;856;p131"/>
          <p:cNvSpPr txBox="1"/>
          <p:nvPr>
            <p:ph idx="1" type="body"/>
          </p:nvPr>
        </p:nvSpPr>
        <p:spPr>
          <a:xfrm>
            <a:off x="509588" y="2030413"/>
            <a:ext cx="857400" cy="7695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5000"/>
              <a:buNone/>
              <a:defRPr sz="5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7" name="Google Shape;857;p131"/>
          <p:cNvSpPr txBox="1"/>
          <p:nvPr>
            <p:ph type="ctrTitle"/>
          </p:nvPr>
        </p:nvSpPr>
        <p:spPr>
          <a:xfrm>
            <a:off x="1525588" y="2030413"/>
            <a:ext cx="7616700" cy="15390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5000"/>
              <a:buFont typeface="Arial"/>
              <a:buNone/>
              <a:defRPr sz="5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8" name="Google Shape;858;p131"/>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9" name="Google Shape;859;p131"/>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0" name="Google Shape;860;p131"/>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descr="Innovasjon Norge" id="861" name="Google Shape;861;p131"/>
          <p:cNvSpPr txBox="1"/>
          <p:nvPr>
            <p:ph idx="3" type="body"/>
          </p:nvPr>
        </p:nvSpPr>
        <p:spPr>
          <a:xfrm>
            <a:off x="509587" y="6096002"/>
            <a:ext cx="715200" cy="270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2" name="Google Shape;862;p131"/>
          <p:cNvSpPr txBox="1"/>
          <p:nvPr>
            <p:ph idx="4" type="body"/>
          </p:nvPr>
        </p:nvSpPr>
        <p:spPr>
          <a:xfrm>
            <a:off x="8373533" y="6238082"/>
            <a:ext cx="3309000" cy="120600"/>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nøkkeltall" showMasterSp="0">
  <p:cSld name="6 nøkkeltall">
    <p:spTree>
      <p:nvGrpSpPr>
        <p:cNvPr id="863" name="Shape 863"/>
        <p:cNvGrpSpPr/>
        <p:nvPr/>
      </p:nvGrpSpPr>
      <p:grpSpPr>
        <a:xfrm>
          <a:off x="0" y="0"/>
          <a:ext cx="0" cy="0"/>
          <a:chOff x="0" y="0"/>
          <a:chExt cx="0" cy="0"/>
        </a:xfrm>
      </p:grpSpPr>
      <p:sp>
        <p:nvSpPr>
          <p:cNvPr id="864" name="Google Shape;864;p132"/>
          <p:cNvSpPr txBox="1"/>
          <p:nvPr>
            <p:ph idx="1" type="body"/>
          </p:nvPr>
        </p:nvSpPr>
        <p:spPr>
          <a:xfrm>
            <a:off x="509589" y="496117"/>
            <a:ext cx="88851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5" name="Google Shape;865;p132"/>
          <p:cNvSpPr txBox="1"/>
          <p:nvPr>
            <p:ph type="title"/>
          </p:nvPr>
        </p:nvSpPr>
        <p:spPr>
          <a:xfrm>
            <a:off x="509588" y="766764"/>
            <a:ext cx="88851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6" name="Google Shape;866;p132"/>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7" name="Google Shape;867;p132"/>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8" name="Google Shape;868;p132"/>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pic>
        <p:nvPicPr>
          <p:cNvPr id="869" name="Google Shape;869;p132"/>
          <p:cNvPicPr preferRelativeResize="0"/>
          <p:nvPr/>
        </p:nvPicPr>
        <p:blipFill rotWithShape="1">
          <a:blip r:embed="rId2">
            <a:alphaModFix/>
          </a:blip>
          <a:srcRect b="0" l="0" r="0" t="0"/>
          <a:stretch/>
        </p:blipFill>
        <p:spPr>
          <a:xfrm>
            <a:off x="509588" y="2030413"/>
            <a:ext cx="5332412" cy="1269622"/>
          </a:xfrm>
          <a:prstGeom prst="rect">
            <a:avLst/>
          </a:prstGeom>
          <a:noFill/>
          <a:ln>
            <a:noFill/>
          </a:ln>
        </p:spPr>
      </p:pic>
      <p:sp>
        <p:nvSpPr>
          <p:cNvPr id="870" name="Google Shape;870;p132"/>
          <p:cNvSpPr txBox="1"/>
          <p:nvPr>
            <p:ph idx="2" type="body"/>
          </p:nvPr>
        </p:nvSpPr>
        <p:spPr>
          <a:xfrm>
            <a:off x="785812" y="2263247"/>
            <a:ext cx="1400100" cy="783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1" name="Google Shape;871;p132"/>
          <p:cNvSpPr txBox="1"/>
          <p:nvPr>
            <p:ph idx="3" type="body"/>
          </p:nvPr>
        </p:nvSpPr>
        <p:spPr>
          <a:xfrm>
            <a:off x="2287587" y="2263247"/>
            <a:ext cx="2790900" cy="7833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72" name="Google Shape;872;p132"/>
          <p:cNvPicPr preferRelativeResize="0"/>
          <p:nvPr/>
        </p:nvPicPr>
        <p:blipFill rotWithShape="1">
          <a:blip r:embed="rId3">
            <a:alphaModFix/>
          </a:blip>
          <a:srcRect b="0" l="0" r="0" t="0"/>
          <a:stretch/>
        </p:blipFill>
        <p:spPr>
          <a:xfrm>
            <a:off x="509588" y="3557966"/>
            <a:ext cx="5332412" cy="1269621"/>
          </a:xfrm>
          <a:prstGeom prst="rect">
            <a:avLst/>
          </a:prstGeom>
          <a:noFill/>
          <a:ln>
            <a:noFill/>
          </a:ln>
        </p:spPr>
      </p:pic>
      <p:sp>
        <p:nvSpPr>
          <p:cNvPr id="873" name="Google Shape;873;p132"/>
          <p:cNvSpPr txBox="1"/>
          <p:nvPr>
            <p:ph idx="4" type="body"/>
          </p:nvPr>
        </p:nvSpPr>
        <p:spPr>
          <a:xfrm>
            <a:off x="785812" y="3790800"/>
            <a:ext cx="1400100" cy="783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4" name="Google Shape;874;p132"/>
          <p:cNvSpPr txBox="1"/>
          <p:nvPr>
            <p:ph idx="5" type="body"/>
          </p:nvPr>
        </p:nvSpPr>
        <p:spPr>
          <a:xfrm>
            <a:off x="2287587" y="3790800"/>
            <a:ext cx="2790900" cy="7833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75" name="Google Shape;875;p132"/>
          <p:cNvPicPr preferRelativeResize="0"/>
          <p:nvPr/>
        </p:nvPicPr>
        <p:blipFill rotWithShape="1">
          <a:blip r:embed="rId4">
            <a:alphaModFix/>
          </a:blip>
          <a:srcRect b="0" l="0" r="0" t="0"/>
          <a:stretch/>
        </p:blipFill>
        <p:spPr>
          <a:xfrm>
            <a:off x="509588" y="5078792"/>
            <a:ext cx="5332412" cy="1269621"/>
          </a:xfrm>
          <a:prstGeom prst="rect">
            <a:avLst/>
          </a:prstGeom>
          <a:noFill/>
          <a:ln>
            <a:noFill/>
          </a:ln>
        </p:spPr>
      </p:pic>
      <p:sp>
        <p:nvSpPr>
          <p:cNvPr id="876" name="Google Shape;876;p132"/>
          <p:cNvSpPr txBox="1"/>
          <p:nvPr>
            <p:ph idx="6" type="body"/>
          </p:nvPr>
        </p:nvSpPr>
        <p:spPr>
          <a:xfrm>
            <a:off x="785812" y="5311626"/>
            <a:ext cx="1400100" cy="783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7" name="Google Shape;877;p132"/>
          <p:cNvSpPr txBox="1"/>
          <p:nvPr>
            <p:ph idx="7" type="body"/>
          </p:nvPr>
        </p:nvSpPr>
        <p:spPr>
          <a:xfrm>
            <a:off x="2287587" y="5311626"/>
            <a:ext cx="2790900" cy="7833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78" name="Google Shape;878;p132"/>
          <p:cNvPicPr preferRelativeResize="0"/>
          <p:nvPr/>
        </p:nvPicPr>
        <p:blipFill rotWithShape="1">
          <a:blip r:embed="rId5">
            <a:alphaModFix/>
          </a:blip>
          <a:srcRect b="0" l="0" r="0" t="0"/>
          <a:stretch/>
        </p:blipFill>
        <p:spPr>
          <a:xfrm>
            <a:off x="6350000" y="2030413"/>
            <a:ext cx="5332412" cy="1269621"/>
          </a:xfrm>
          <a:prstGeom prst="rect">
            <a:avLst/>
          </a:prstGeom>
          <a:noFill/>
          <a:ln>
            <a:noFill/>
          </a:ln>
        </p:spPr>
      </p:pic>
      <p:sp>
        <p:nvSpPr>
          <p:cNvPr id="879" name="Google Shape;879;p132"/>
          <p:cNvSpPr txBox="1"/>
          <p:nvPr>
            <p:ph idx="8" type="body"/>
          </p:nvPr>
        </p:nvSpPr>
        <p:spPr>
          <a:xfrm>
            <a:off x="6626224" y="2263247"/>
            <a:ext cx="1400100" cy="783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0" name="Google Shape;880;p132"/>
          <p:cNvSpPr txBox="1"/>
          <p:nvPr>
            <p:ph idx="9" type="body"/>
          </p:nvPr>
        </p:nvSpPr>
        <p:spPr>
          <a:xfrm>
            <a:off x="8127999" y="2263247"/>
            <a:ext cx="2790900" cy="7833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81" name="Google Shape;881;p132"/>
          <p:cNvPicPr preferRelativeResize="0"/>
          <p:nvPr/>
        </p:nvPicPr>
        <p:blipFill rotWithShape="1">
          <a:blip r:embed="rId6">
            <a:alphaModFix/>
          </a:blip>
          <a:srcRect b="0" l="0" r="0" t="0"/>
          <a:stretch/>
        </p:blipFill>
        <p:spPr>
          <a:xfrm>
            <a:off x="6350000" y="3557966"/>
            <a:ext cx="5332412" cy="1269621"/>
          </a:xfrm>
          <a:prstGeom prst="rect">
            <a:avLst/>
          </a:prstGeom>
          <a:noFill/>
          <a:ln>
            <a:noFill/>
          </a:ln>
        </p:spPr>
      </p:pic>
      <p:sp>
        <p:nvSpPr>
          <p:cNvPr id="882" name="Google Shape;882;p132"/>
          <p:cNvSpPr txBox="1"/>
          <p:nvPr>
            <p:ph idx="13" type="body"/>
          </p:nvPr>
        </p:nvSpPr>
        <p:spPr>
          <a:xfrm>
            <a:off x="6626224" y="3790800"/>
            <a:ext cx="1400100" cy="783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3" name="Google Shape;883;p132"/>
          <p:cNvSpPr txBox="1"/>
          <p:nvPr>
            <p:ph idx="14" type="body"/>
          </p:nvPr>
        </p:nvSpPr>
        <p:spPr>
          <a:xfrm>
            <a:off x="8127999" y="3790800"/>
            <a:ext cx="2790900" cy="7833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84" name="Google Shape;884;p132"/>
          <p:cNvPicPr preferRelativeResize="0"/>
          <p:nvPr/>
        </p:nvPicPr>
        <p:blipFill rotWithShape="1">
          <a:blip r:embed="rId7">
            <a:alphaModFix/>
          </a:blip>
          <a:srcRect b="0" l="0" r="0" t="0"/>
          <a:stretch/>
        </p:blipFill>
        <p:spPr>
          <a:xfrm>
            <a:off x="6350000" y="5085519"/>
            <a:ext cx="5332412" cy="1269621"/>
          </a:xfrm>
          <a:prstGeom prst="rect">
            <a:avLst/>
          </a:prstGeom>
          <a:noFill/>
          <a:ln>
            <a:noFill/>
          </a:ln>
        </p:spPr>
      </p:pic>
      <p:sp>
        <p:nvSpPr>
          <p:cNvPr id="885" name="Google Shape;885;p132"/>
          <p:cNvSpPr txBox="1"/>
          <p:nvPr>
            <p:ph idx="15" type="body"/>
          </p:nvPr>
        </p:nvSpPr>
        <p:spPr>
          <a:xfrm>
            <a:off x="6626224" y="5318353"/>
            <a:ext cx="1400100" cy="783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4251"/>
              <a:buNone/>
              <a:defRPr b="1" sz="4251"/>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6" name="Google Shape;886;p132"/>
          <p:cNvSpPr txBox="1"/>
          <p:nvPr>
            <p:ph idx="16" type="body"/>
          </p:nvPr>
        </p:nvSpPr>
        <p:spPr>
          <a:xfrm>
            <a:off x="8127999" y="5318353"/>
            <a:ext cx="2790900" cy="7833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ldekkende bilde med tekst" showMasterSp="0">
  <p:cSld name="Heldekkende bilde med tekst">
    <p:bg>
      <p:bgPr>
        <a:solidFill>
          <a:schemeClr val="accent4"/>
        </a:solidFill>
      </p:bgPr>
    </p:bg>
    <p:spTree>
      <p:nvGrpSpPr>
        <p:cNvPr id="887" name="Shape 887"/>
        <p:cNvGrpSpPr/>
        <p:nvPr/>
      </p:nvGrpSpPr>
      <p:grpSpPr>
        <a:xfrm>
          <a:off x="0" y="0"/>
          <a:ext cx="0" cy="0"/>
          <a:chOff x="0" y="0"/>
          <a:chExt cx="0" cy="0"/>
        </a:xfrm>
      </p:grpSpPr>
      <p:sp>
        <p:nvSpPr>
          <p:cNvPr id="888" name="Google Shape;888;p133"/>
          <p:cNvSpPr/>
          <p:nvPr>
            <p:ph idx="2" type="pic"/>
          </p:nvPr>
        </p:nvSpPr>
        <p:spPr>
          <a:xfrm>
            <a:off x="0" y="0"/>
            <a:ext cx="12192000" cy="6858000"/>
          </a:xfrm>
          <a:prstGeom prst="rect">
            <a:avLst/>
          </a:prstGeom>
          <a:noFill/>
          <a:ln>
            <a:noFill/>
          </a:ln>
        </p:spPr>
      </p:sp>
      <p:sp>
        <p:nvSpPr>
          <p:cNvPr id="889" name="Google Shape;889;p133"/>
          <p:cNvSpPr txBox="1"/>
          <p:nvPr>
            <p:ph idx="1" type="body"/>
          </p:nvPr>
        </p:nvSpPr>
        <p:spPr>
          <a:xfrm>
            <a:off x="509589" y="496117"/>
            <a:ext cx="88851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0" name="Google Shape;890;p133"/>
          <p:cNvSpPr txBox="1"/>
          <p:nvPr>
            <p:ph type="title"/>
          </p:nvPr>
        </p:nvSpPr>
        <p:spPr>
          <a:xfrm>
            <a:off x="2120900" y="2452770"/>
            <a:ext cx="7950300" cy="1463700"/>
          </a:xfrm>
          <a:prstGeom prst="rect">
            <a:avLst/>
          </a:prstGeom>
          <a:noFill/>
          <a:ln>
            <a:noFill/>
          </a:ln>
        </p:spPr>
        <p:txBody>
          <a:bodyPr anchorCtr="0" anchor="t" bIns="0" lIns="0" spcFirstLastPara="1" rIns="0" wrap="square" tIns="0">
            <a:noAutofit/>
          </a:bodyPr>
          <a:lstStyle>
            <a:lvl1pPr lvl="0" algn="ctr">
              <a:lnSpc>
                <a:spcPct val="99000"/>
              </a:lnSpc>
              <a:spcBef>
                <a:spcPts val="0"/>
              </a:spcBef>
              <a:spcAft>
                <a:spcPts val="0"/>
              </a:spcAft>
              <a:buClr>
                <a:schemeClr val="lt1"/>
              </a:buClr>
              <a:buSzPts val="32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1" name="Google Shape;891;p133"/>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2" name="Google Shape;892;p133"/>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3" name="Google Shape;893;p133"/>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894" name="Google Shape;894;p133"/>
          <p:cNvSpPr txBox="1"/>
          <p:nvPr>
            <p:ph idx="3" type="body"/>
          </p:nvPr>
        </p:nvSpPr>
        <p:spPr>
          <a:xfrm>
            <a:off x="8373533" y="6238082"/>
            <a:ext cx="3309000" cy="120600"/>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descr="Innovasjon Norge" id="895" name="Google Shape;895;p133"/>
          <p:cNvSpPr txBox="1"/>
          <p:nvPr>
            <p:ph idx="4" type="body"/>
          </p:nvPr>
        </p:nvSpPr>
        <p:spPr>
          <a:xfrm>
            <a:off x="509587" y="6096002"/>
            <a:ext cx="715200" cy="2700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896" name="Shape 896"/>
        <p:cNvGrpSpPr/>
        <p:nvPr/>
      </p:nvGrpSpPr>
      <p:grpSpPr>
        <a:xfrm>
          <a:off x="0" y="0"/>
          <a:ext cx="0" cy="0"/>
          <a:chOff x="0" y="0"/>
          <a:chExt cx="0" cy="0"/>
        </a:xfrm>
      </p:grpSpPr>
      <p:sp>
        <p:nvSpPr>
          <p:cNvPr id="897" name="Google Shape;897;p134"/>
          <p:cNvSpPr txBox="1"/>
          <p:nvPr>
            <p:ph idx="1" type="body"/>
          </p:nvPr>
        </p:nvSpPr>
        <p:spPr>
          <a:xfrm>
            <a:off x="509590" y="496117"/>
            <a:ext cx="11172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8" name="Google Shape;898;p134"/>
          <p:cNvSpPr txBox="1"/>
          <p:nvPr>
            <p:ph type="title"/>
          </p:nvPr>
        </p:nvSpPr>
        <p:spPr>
          <a:xfrm>
            <a:off x="509589"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9" name="Google Shape;899;p134"/>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0" name="Google Shape;900;p134"/>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1" name="Google Shape;901;p134"/>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902" name="Google Shape;902;p134"/>
          <p:cNvSpPr/>
          <p:nvPr>
            <p:ph idx="2" type="pic"/>
          </p:nvPr>
        </p:nvSpPr>
        <p:spPr>
          <a:xfrm>
            <a:off x="8123238" y="2030413"/>
            <a:ext cx="1014300" cy="1014300"/>
          </a:xfrm>
          <a:prstGeom prst="ellipse">
            <a:avLst/>
          </a:prstGeom>
          <a:solidFill>
            <a:schemeClr val="accent4"/>
          </a:solidFill>
          <a:ln>
            <a:noFill/>
          </a:ln>
        </p:spPr>
      </p:sp>
      <p:sp>
        <p:nvSpPr>
          <p:cNvPr id="903" name="Google Shape;903;p134"/>
          <p:cNvSpPr txBox="1"/>
          <p:nvPr>
            <p:ph idx="3" type="body"/>
          </p:nvPr>
        </p:nvSpPr>
        <p:spPr>
          <a:xfrm>
            <a:off x="9137650" y="2030413"/>
            <a:ext cx="2540100" cy="1016100"/>
          </a:xfrm>
          <a:prstGeom prst="rect">
            <a:avLst/>
          </a:prstGeom>
          <a:solidFill>
            <a:schemeClr val="accent1"/>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4" name="Google Shape;904;p134"/>
          <p:cNvSpPr txBox="1"/>
          <p:nvPr>
            <p:ph idx="4" type="body"/>
          </p:nvPr>
        </p:nvSpPr>
        <p:spPr>
          <a:xfrm>
            <a:off x="9389268" y="2541584"/>
            <a:ext cx="2030400" cy="2319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5" name="Google Shape;905;p134"/>
          <p:cNvSpPr/>
          <p:nvPr>
            <p:ph idx="5" type="pic"/>
          </p:nvPr>
        </p:nvSpPr>
        <p:spPr>
          <a:xfrm>
            <a:off x="4316413" y="2030413"/>
            <a:ext cx="1014300" cy="1014300"/>
          </a:xfrm>
          <a:prstGeom prst="ellipse">
            <a:avLst/>
          </a:prstGeom>
          <a:solidFill>
            <a:schemeClr val="accent4"/>
          </a:solidFill>
          <a:ln>
            <a:noFill/>
          </a:ln>
        </p:spPr>
      </p:sp>
      <p:sp>
        <p:nvSpPr>
          <p:cNvPr id="906" name="Google Shape;906;p134"/>
          <p:cNvSpPr txBox="1"/>
          <p:nvPr>
            <p:ph idx="6" type="body"/>
          </p:nvPr>
        </p:nvSpPr>
        <p:spPr>
          <a:xfrm>
            <a:off x="5330825" y="2030413"/>
            <a:ext cx="2540100" cy="1016100"/>
          </a:xfrm>
          <a:prstGeom prst="rect">
            <a:avLst/>
          </a:prstGeom>
          <a:solidFill>
            <a:schemeClr val="accent6"/>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7" name="Google Shape;907;p134"/>
          <p:cNvSpPr txBox="1"/>
          <p:nvPr>
            <p:ph idx="7" type="body"/>
          </p:nvPr>
        </p:nvSpPr>
        <p:spPr>
          <a:xfrm>
            <a:off x="5578520" y="2541584"/>
            <a:ext cx="2030400" cy="2319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8" name="Google Shape;908;p134"/>
          <p:cNvSpPr/>
          <p:nvPr>
            <p:ph idx="8" type="pic"/>
          </p:nvPr>
        </p:nvSpPr>
        <p:spPr>
          <a:xfrm>
            <a:off x="509588" y="2030413"/>
            <a:ext cx="1014300" cy="1014300"/>
          </a:xfrm>
          <a:prstGeom prst="ellipse">
            <a:avLst/>
          </a:prstGeom>
          <a:solidFill>
            <a:schemeClr val="accent4"/>
          </a:solidFill>
          <a:ln>
            <a:noFill/>
          </a:ln>
        </p:spPr>
      </p:sp>
      <p:sp>
        <p:nvSpPr>
          <p:cNvPr id="909" name="Google Shape;909;p134"/>
          <p:cNvSpPr txBox="1"/>
          <p:nvPr>
            <p:ph idx="9" type="body"/>
          </p:nvPr>
        </p:nvSpPr>
        <p:spPr>
          <a:xfrm>
            <a:off x="1524000" y="2030413"/>
            <a:ext cx="2540100" cy="1016100"/>
          </a:xfrm>
          <a:prstGeom prst="rect">
            <a:avLst/>
          </a:prstGeom>
          <a:solidFill>
            <a:schemeClr val="accent1"/>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0" name="Google Shape;910;p134"/>
          <p:cNvSpPr txBox="1"/>
          <p:nvPr>
            <p:ph idx="13" type="body"/>
          </p:nvPr>
        </p:nvSpPr>
        <p:spPr>
          <a:xfrm>
            <a:off x="1778000" y="2541584"/>
            <a:ext cx="2030400" cy="2319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1" name="Google Shape;911;p134"/>
          <p:cNvSpPr/>
          <p:nvPr>
            <p:ph idx="14" type="pic"/>
          </p:nvPr>
        </p:nvSpPr>
        <p:spPr>
          <a:xfrm>
            <a:off x="3051925" y="3310038"/>
            <a:ext cx="1014300" cy="1014300"/>
          </a:xfrm>
          <a:prstGeom prst="ellipse">
            <a:avLst/>
          </a:prstGeom>
          <a:solidFill>
            <a:schemeClr val="accent4"/>
          </a:solidFill>
          <a:ln>
            <a:noFill/>
          </a:ln>
        </p:spPr>
      </p:sp>
      <p:sp>
        <p:nvSpPr>
          <p:cNvPr id="912" name="Google Shape;912;p134"/>
          <p:cNvSpPr txBox="1"/>
          <p:nvPr>
            <p:ph idx="15" type="body"/>
          </p:nvPr>
        </p:nvSpPr>
        <p:spPr>
          <a:xfrm>
            <a:off x="509588" y="3310038"/>
            <a:ext cx="2540100" cy="1016100"/>
          </a:xfrm>
          <a:prstGeom prst="rect">
            <a:avLst/>
          </a:prstGeom>
          <a:solidFill>
            <a:schemeClr val="accent6"/>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3" name="Google Shape;913;p134"/>
          <p:cNvSpPr txBox="1"/>
          <p:nvPr>
            <p:ph idx="16" type="body"/>
          </p:nvPr>
        </p:nvSpPr>
        <p:spPr>
          <a:xfrm>
            <a:off x="763588" y="3821209"/>
            <a:ext cx="2030400" cy="2319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4" name="Google Shape;914;p134"/>
          <p:cNvSpPr/>
          <p:nvPr>
            <p:ph idx="17" type="pic"/>
          </p:nvPr>
        </p:nvSpPr>
        <p:spPr>
          <a:xfrm>
            <a:off x="6858750" y="3310038"/>
            <a:ext cx="1014300" cy="1014300"/>
          </a:xfrm>
          <a:prstGeom prst="ellipse">
            <a:avLst/>
          </a:prstGeom>
          <a:solidFill>
            <a:schemeClr val="accent4"/>
          </a:solidFill>
          <a:ln>
            <a:noFill/>
          </a:ln>
        </p:spPr>
      </p:sp>
      <p:sp>
        <p:nvSpPr>
          <p:cNvPr id="915" name="Google Shape;915;p134"/>
          <p:cNvSpPr txBox="1"/>
          <p:nvPr>
            <p:ph idx="18" type="body"/>
          </p:nvPr>
        </p:nvSpPr>
        <p:spPr>
          <a:xfrm>
            <a:off x="4316413" y="3310038"/>
            <a:ext cx="2540100" cy="1016100"/>
          </a:xfrm>
          <a:prstGeom prst="rect">
            <a:avLst/>
          </a:prstGeom>
          <a:solidFill>
            <a:schemeClr val="accent1"/>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6" name="Google Shape;916;p134"/>
          <p:cNvSpPr txBox="1"/>
          <p:nvPr>
            <p:ph idx="19" type="body"/>
          </p:nvPr>
        </p:nvSpPr>
        <p:spPr>
          <a:xfrm>
            <a:off x="4570413" y="3821209"/>
            <a:ext cx="2030400" cy="2319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7" name="Google Shape;917;p134"/>
          <p:cNvSpPr/>
          <p:nvPr>
            <p:ph idx="20" type="pic"/>
          </p:nvPr>
        </p:nvSpPr>
        <p:spPr>
          <a:xfrm>
            <a:off x="10685344" y="3310038"/>
            <a:ext cx="1014300" cy="1014300"/>
          </a:xfrm>
          <a:prstGeom prst="ellipse">
            <a:avLst/>
          </a:prstGeom>
          <a:solidFill>
            <a:schemeClr val="accent4"/>
          </a:solidFill>
          <a:ln>
            <a:noFill/>
          </a:ln>
        </p:spPr>
      </p:sp>
      <p:sp>
        <p:nvSpPr>
          <p:cNvPr id="918" name="Google Shape;918;p134"/>
          <p:cNvSpPr txBox="1"/>
          <p:nvPr>
            <p:ph idx="21" type="body"/>
          </p:nvPr>
        </p:nvSpPr>
        <p:spPr>
          <a:xfrm>
            <a:off x="8143007" y="3310038"/>
            <a:ext cx="2540100" cy="1016100"/>
          </a:xfrm>
          <a:prstGeom prst="rect">
            <a:avLst/>
          </a:prstGeom>
          <a:solidFill>
            <a:schemeClr val="accent6"/>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9" name="Google Shape;919;p134"/>
          <p:cNvSpPr txBox="1"/>
          <p:nvPr>
            <p:ph idx="22" type="body"/>
          </p:nvPr>
        </p:nvSpPr>
        <p:spPr>
          <a:xfrm>
            <a:off x="8397007" y="3821209"/>
            <a:ext cx="2030400" cy="2319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0" name="Google Shape;920;p134"/>
          <p:cNvSpPr/>
          <p:nvPr>
            <p:ph idx="23" type="pic"/>
          </p:nvPr>
        </p:nvSpPr>
        <p:spPr>
          <a:xfrm>
            <a:off x="509588" y="4564155"/>
            <a:ext cx="1014300" cy="1014300"/>
          </a:xfrm>
          <a:prstGeom prst="ellipse">
            <a:avLst/>
          </a:prstGeom>
          <a:solidFill>
            <a:schemeClr val="accent4"/>
          </a:solidFill>
          <a:ln>
            <a:noFill/>
          </a:ln>
        </p:spPr>
      </p:sp>
      <p:sp>
        <p:nvSpPr>
          <p:cNvPr id="921" name="Google Shape;921;p134"/>
          <p:cNvSpPr txBox="1"/>
          <p:nvPr>
            <p:ph idx="24" type="body"/>
          </p:nvPr>
        </p:nvSpPr>
        <p:spPr>
          <a:xfrm>
            <a:off x="1524000" y="4564155"/>
            <a:ext cx="2540100" cy="1016100"/>
          </a:xfrm>
          <a:prstGeom prst="rect">
            <a:avLst/>
          </a:prstGeom>
          <a:solidFill>
            <a:schemeClr val="accent1"/>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2" name="Google Shape;922;p134"/>
          <p:cNvSpPr txBox="1"/>
          <p:nvPr>
            <p:ph idx="25" type="body"/>
          </p:nvPr>
        </p:nvSpPr>
        <p:spPr>
          <a:xfrm>
            <a:off x="1778000" y="5075326"/>
            <a:ext cx="2030400" cy="2319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3" name="Google Shape;923;p134"/>
          <p:cNvSpPr/>
          <p:nvPr>
            <p:ph idx="26" type="pic"/>
          </p:nvPr>
        </p:nvSpPr>
        <p:spPr>
          <a:xfrm>
            <a:off x="4316413" y="4564155"/>
            <a:ext cx="1014300" cy="1014300"/>
          </a:xfrm>
          <a:prstGeom prst="ellipse">
            <a:avLst/>
          </a:prstGeom>
          <a:solidFill>
            <a:schemeClr val="accent4"/>
          </a:solidFill>
          <a:ln>
            <a:noFill/>
          </a:ln>
        </p:spPr>
      </p:sp>
      <p:sp>
        <p:nvSpPr>
          <p:cNvPr id="924" name="Google Shape;924;p134"/>
          <p:cNvSpPr txBox="1"/>
          <p:nvPr>
            <p:ph idx="27" type="body"/>
          </p:nvPr>
        </p:nvSpPr>
        <p:spPr>
          <a:xfrm>
            <a:off x="5330825" y="4564155"/>
            <a:ext cx="2540100" cy="1016100"/>
          </a:xfrm>
          <a:prstGeom prst="rect">
            <a:avLst/>
          </a:prstGeom>
          <a:solidFill>
            <a:schemeClr val="accent6"/>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5" name="Google Shape;925;p134"/>
          <p:cNvSpPr txBox="1"/>
          <p:nvPr>
            <p:ph idx="28" type="body"/>
          </p:nvPr>
        </p:nvSpPr>
        <p:spPr>
          <a:xfrm>
            <a:off x="5578520" y="5075326"/>
            <a:ext cx="2030400" cy="2319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solidFill>
                  <a:schemeClr val="dk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6" name="Google Shape;926;p134"/>
          <p:cNvSpPr/>
          <p:nvPr>
            <p:ph idx="29" type="pic"/>
          </p:nvPr>
        </p:nvSpPr>
        <p:spPr>
          <a:xfrm>
            <a:off x="8123238" y="4564155"/>
            <a:ext cx="1014300" cy="1014300"/>
          </a:xfrm>
          <a:prstGeom prst="ellipse">
            <a:avLst/>
          </a:prstGeom>
          <a:solidFill>
            <a:schemeClr val="accent4"/>
          </a:solidFill>
          <a:ln>
            <a:noFill/>
          </a:ln>
        </p:spPr>
      </p:sp>
      <p:sp>
        <p:nvSpPr>
          <p:cNvPr id="927" name="Google Shape;927;p134"/>
          <p:cNvSpPr txBox="1"/>
          <p:nvPr>
            <p:ph idx="30" type="body"/>
          </p:nvPr>
        </p:nvSpPr>
        <p:spPr>
          <a:xfrm>
            <a:off x="9137650" y="4564155"/>
            <a:ext cx="2540100" cy="1016100"/>
          </a:xfrm>
          <a:prstGeom prst="rect">
            <a:avLst/>
          </a:prstGeom>
          <a:solidFill>
            <a:schemeClr val="accent1"/>
          </a:solidFill>
          <a:ln>
            <a:noFill/>
          </a:ln>
        </p:spPr>
        <p:txBody>
          <a:bodyPr anchorCtr="0" anchor="b" bIns="525600" lIns="25200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8" name="Google Shape;928;p134"/>
          <p:cNvSpPr txBox="1"/>
          <p:nvPr>
            <p:ph idx="31" type="body"/>
          </p:nvPr>
        </p:nvSpPr>
        <p:spPr>
          <a:xfrm>
            <a:off x="9389268" y="5075326"/>
            <a:ext cx="2030400" cy="2319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lt1"/>
              </a:buClr>
              <a:buSzPts val="1000"/>
              <a:buNone/>
              <a:defRPr sz="1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oenger med bilder">
  <p:cSld name="3 poenger med bilder">
    <p:spTree>
      <p:nvGrpSpPr>
        <p:cNvPr id="929" name="Shape 929"/>
        <p:cNvGrpSpPr/>
        <p:nvPr/>
      </p:nvGrpSpPr>
      <p:grpSpPr>
        <a:xfrm>
          <a:off x="0" y="0"/>
          <a:ext cx="0" cy="0"/>
          <a:chOff x="0" y="0"/>
          <a:chExt cx="0" cy="0"/>
        </a:xfrm>
      </p:grpSpPr>
      <p:sp>
        <p:nvSpPr>
          <p:cNvPr id="930" name="Google Shape;930;p135"/>
          <p:cNvSpPr txBox="1"/>
          <p:nvPr>
            <p:ph idx="1" type="body"/>
          </p:nvPr>
        </p:nvSpPr>
        <p:spPr>
          <a:xfrm>
            <a:off x="509590" y="496117"/>
            <a:ext cx="11172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1" name="Google Shape;931;p135"/>
          <p:cNvSpPr txBox="1"/>
          <p:nvPr>
            <p:ph type="title"/>
          </p:nvPr>
        </p:nvSpPr>
        <p:spPr>
          <a:xfrm>
            <a:off x="509589"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932" name="Google Shape;932;p135"/>
          <p:cNvGrpSpPr/>
          <p:nvPr/>
        </p:nvGrpSpPr>
        <p:grpSpPr>
          <a:xfrm>
            <a:off x="8127924" y="2032377"/>
            <a:ext cx="3559385" cy="3554942"/>
            <a:chOff x="8127924" y="2032377"/>
            <a:chExt cx="3559385" cy="3554942"/>
          </a:xfrm>
        </p:grpSpPr>
        <p:sp>
          <p:nvSpPr>
            <p:cNvPr id="933" name="Google Shape;933;p135"/>
            <p:cNvSpPr/>
            <p:nvPr/>
          </p:nvSpPr>
          <p:spPr>
            <a:xfrm>
              <a:off x="8127924" y="2032377"/>
              <a:ext cx="3559385"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4" name="Google Shape;934;p135"/>
            <p:cNvSpPr/>
            <p:nvPr/>
          </p:nvSpPr>
          <p:spPr>
            <a:xfrm rot="5400000">
              <a:off x="11430078" y="53324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35" name="Google Shape;935;p135"/>
          <p:cNvSpPr txBox="1"/>
          <p:nvPr>
            <p:ph idx="2" type="body"/>
          </p:nvPr>
        </p:nvSpPr>
        <p:spPr>
          <a:xfrm>
            <a:off x="8334220" y="3793172"/>
            <a:ext cx="30702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6" name="Google Shape;936;p135"/>
          <p:cNvSpPr txBox="1"/>
          <p:nvPr>
            <p:ph idx="3" type="body"/>
          </p:nvPr>
        </p:nvSpPr>
        <p:spPr>
          <a:xfrm>
            <a:off x="8315170" y="4049137"/>
            <a:ext cx="3108300" cy="13230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7" name="Google Shape;937;p135"/>
          <p:cNvSpPr/>
          <p:nvPr>
            <p:ph idx="4" type="pic"/>
          </p:nvPr>
        </p:nvSpPr>
        <p:spPr>
          <a:xfrm>
            <a:off x="8126096" y="2030412"/>
            <a:ext cx="3554400" cy="1521900"/>
          </a:xfrm>
          <a:prstGeom prst="rect">
            <a:avLst/>
          </a:prstGeom>
          <a:solidFill>
            <a:schemeClr val="accent4"/>
          </a:solidFill>
          <a:ln>
            <a:noFill/>
          </a:ln>
        </p:spPr>
      </p:sp>
      <p:sp>
        <p:nvSpPr>
          <p:cNvPr id="938" name="Google Shape;938;p135"/>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9" name="Google Shape;939;p135"/>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0" name="Google Shape;940;p135"/>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grpSp>
        <p:nvGrpSpPr>
          <p:cNvPr id="941" name="Google Shape;941;p135"/>
          <p:cNvGrpSpPr/>
          <p:nvPr/>
        </p:nvGrpSpPr>
        <p:grpSpPr>
          <a:xfrm>
            <a:off x="4319588" y="2032377"/>
            <a:ext cx="3559385" cy="3554942"/>
            <a:chOff x="509588" y="2032377"/>
            <a:chExt cx="3559385" cy="3554942"/>
          </a:xfrm>
        </p:grpSpPr>
        <p:sp>
          <p:nvSpPr>
            <p:cNvPr id="942" name="Google Shape;942;p135"/>
            <p:cNvSpPr/>
            <p:nvPr/>
          </p:nvSpPr>
          <p:spPr>
            <a:xfrm>
              <a:off x="509588" y="2032377"/>
              <a:ext cx="3559385"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3" name="Google Shape;943;p135"/>
            <p:cNvSpPr/>
            <p:nvPr/>
          </p:nvSpPr>
          <p:spPr>
            <a:xfrm>
              <a:off x="509664"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44" name="Google Shape;944;p135"/>
          <p:cNvSpPr txBox="1"/>
          <p:nvPr>
            <p:ph idx="5" type="body"/>
          </p:nvPr>
        </p:nvSpPr>
        <p:spPr>
          <a:xfrm>
            <a:off x="4549698" y="3793172"/>
            <a:ext cx="30702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5" name="Google Shape;945;p135"/>
          <p:cNvSpPr txBox="1"/>
          <p:nvPr>
            <p:ph idx="6" type="body"/>
          </p:nvPr>
        </p:nvSpPr>
        <p:spPr>
          <a:xfrm>
            <a:off x="4530648" y="4049137"/>
            <a:ext cx="3108300" cy="13230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6" name="Google Shape;946;p135"/>
          <p:cNvSpPr/>
          <p:nvPr>
            <p:ph idx="7" type="pic"/>
          </p:nvPr>
        </p:nvSpPr>
        <p:spPr>
          <a:xfrm>
            <a:off x="4321416" y="2030412"/>
            <a:ext cx="3554400" cy="1521900"/>
          </a:xfrm>
          <a:prstGeom prst="rect">
            <a:avLst/>
          </a:prstGeom>
          <a:solidFill>
            <a:schemeClr val="accent4"/>
          </a:solidFill>
          <a:ln>
            <a:noFill/>
          </a:ln>
        </p:spPr>
      </p:sp>
      <p:grpSp>
        <p:nvGrpSpPr>
          <p:cNvPr id="947" name="Google Shape;947;p135"/>
          <p:cNvGrpSpPr/>
          <p:nvPr/>
        </p:nvGrpSpPr>
        <p:grpSpPr>
          <a:xfrm>
            <a:off x="509588" y="2030510"/>
            <a:ext cx="3559385" cy="3557075"/>
            <a:chOff x="509588" y="2032377"/>
            <a:chExt cx="3559385" cy="3554942"/>
          </a:xfrm>
        </p:grpSpPr>
        <p:sp>
          <p:nvSpPr>
            <p:cNvPr id="948" name="Google Shape;948;p135"/>
            <p:cNvSpPr/>
            <p:nvPr/>
          </p:nvSpPr>
          <p:spPr>
            <a:xfrm>
              <a:off x="509588" y="2032377"/>
              <a:ext cx="3559385"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9" name="Google Shape;949;p135"/>
            <p:cNvSpPr/>
            <p:nvPr/>
          </p:nvSpPr>
          <p:spPr>
            <a:xfrm>
              <a:off x="509664" y="5332489"/>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50" name="Google Shape;950;p135"/>
          <p:cNvSpPr txBox="1"/>
          <p:nvPr>
            <p:ph idx="8" type="body"/>
          </p:nvPr>
        </p:nvSpPr>
        <p:spPr>
          <a:xfrm>
            <a:off x="762000" y="3793172"/>
            <a:ext cx="30702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1" name="Google Shape;951;p135"/>
          <p:cNvSpPr txBox="1"/>
          <p:nvPr>
            <p:ph idx="9" type="body"/>
          </p:nvPr>
        </p:nvSpPr>
        <p:spPr>
          <a:xfrm>
            <a:off x="742950" y="4049137"/>
            <a:ext cx="3108300" cy="13230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2" name="Google Shape;952;p135"/>
          <p:cNvSpPr/>
          <p:nvPr>
            <p:ph idx="13" type="pic"/>
          </p:nvPr>
        </p:nvSpPr>
        <p:spPr>
          <a:xfrm>
            <a:off x="509588" y="2030412"/>
            <a:ext cx="3554400" cy="1521900"/>
          </a:xfrm>
          <a:prstGeom prst="rect">
            <a:avLst/>
          </a:prstGeom>
          <a:solidFill>
            <a:schemeClr val="accent4"/>
          </a:solidFill>
          <a:ln>
            <a:noFill/>
          </a:ln>
        </p:spPr>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oenger">
  <p:cSld name="3 poenger">
    <p:spTree>
      <p:nvGrpSpPr>
        <p:cNvPr id="953" name="Shape 953"/>
        <p:cNvGrpSpPr/>
        <p:nvPr/>
      </p:nvGrpSpPr>
      <p:grpSpPr>
        <a:xfrm>
          <a:off x="0" y="0"/>
          <a:ext cx="0" cy="0"/>
          <a:chOff x="0" y="0"/>
          <a:chExt cx="0" cy="0"/>
        </a:xfrm>
      </p:grpSpPr>
      <p:sp>
        <p:nvSpPr>
          <p:cNvPr id="954" name="Google Shape;954;p136"/>
          <p:cNvSpPr txBox="1"/>
          <p:nvPr>
            <p:ph idx="1" type="body"/>
          </p:nvPr>
        </p:nvSpPr>
        <p:spPr>
          <a:xfrm>
            <a:off x="509590" y="496117"/>
            <a:ext cx="11172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5" name="Google Shape;955;p136"/>
          <p:cNvSpPr txBox="1"/>
          <p:nvPr>
            <p:ph type="title"/>
          </p:nvPr>
        </p:nvSpPr>
        <p:spPr>
          <a:xfrm>
            <a:off x="509589"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956" name="Google Shape;956;p136"/>
          <p:cNvGrpSpPr/>
          <p:nvPr/>
        </p:nvGrpSpPr>
        <p:grpSpPr>
          <a:xfrm>
            <a:off x="8127924" y="2032377"/>
            <a:ext cx="3559385" cy="3554942"/>
            <a:chOff x="8127924" y="2032377"/>
            <a:chExt cx="3559385" cy="3554942"/>
          </a:xfrm>
        </p:grpSpPr>
        <p:sp>
          <p:nvSpPr>
            <p:cNvPr id="957" name="Google Shape;957;p136"/>
            <p:cNvSpPr/>
            <p:nvPr/>
          </p:nvSpPr>
          <p:spPr>
            <a:xfrm>
              <a:off x="8127924" y="2032377"/>
              <a:ext cx="3559385"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8" name="Google Shape;958;p136"/>
            <p:cNvSpPr/>
            <p:nvPr/>
          </p:nvSpPr>
          <p:spPr>
            <a:xfrm rot="5400000">
              <a:off x="11430078" y="53324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59" name="Google Shape;959;p136"/>
          <p:cNvSpPr txBox="1"/>
          <p:nvPr>
            <p:ph idx="2" type="body"/>
          </p:nvPr>
        </p:nvSpPr>
        <p:spPr>
          <a:xfrm>
            <a:off x="8380336" y="2268010"/>
            <a:ext cx="30702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0" name="Google Shape;960;p136"/>
          <p:cNvSpPr txBox="1"/>
          <p:nvPr>
            <p:ph idx="3" type="body"/>
          </p:nvPr>
        </p:nvSpPr>
        <p:spPr>
          <a:xfrm>
            <a:off x="8361286" y="2523975"/>
            <a:ext cx="31083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1" name="Google Shape;961;p136"/>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2" name="Google Shape;962;p136"/>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3" name="Google Shape;963;p136"/>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grpSp>
        <p:nvGrpSpPr>
          <p:cNvPr id="964" name="Google Shape;964;p136"/>
          <p:cNvGrpSpPr/>
          <p:nvPr/>
        </p:nvGrpSpPr>
        <p:grpSpPr>
          <a:xfrm>
            <a:off x="4319588" y="2032377"/>
            <a:ext cx="3559385" cy="3554942"/>
            <a:chOff x="509588" y="2032377"/>
            <a:chExt cx="3559385" cy="3554942"/>
          </a:xfrm>
        </p:grpSpPr>
        <p:sp>
          <p:nvSpPr>
            <p:cNvPr id="965" name="Google Shape;965;p136"/>
            <p:cNvSpPr/>
            <p:nvPr/>
          </p:nvSpPr>
          <p:spPr>
            <a:xfrm>
              <a:off x="509588" y="2032377"/>
              <a:ext cx="3559385"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6" name="Google Shape;966;p136"/>
            <p:cNvSpPr/>
            <p:nvPr/>
          </p:nvSpPr>
          <p:spPr>
            <a:xfrm>
              <a:off x="509664"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67" name="Google Shape;967;p136"/>
          <p:cNvSpPr txBox="1"/>
          <p:nvPr>
            <p:ph idx="4" type="body"/>
          </p:nvPr>
        </p:nvSpPr>
        <p:spPr>
          <a:xfrm>
            <a:off x="4572000" y="2268010"/>
            <a:ext cx="30702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8" name="Google Shape;968;p136"/>
          <p:cNvSpPr txBox="1"/>
          <p:nvPr>
            <p:ph idx="5" type="body"/>
          </p:nvPr>
        </p:nvSpPr>
        <p:spPr>
          <a:xfrm>
            <a:off x="4552950" y="2523975"/>
            <a:ext cx="31083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969" name="Google Shape;969;p136"/>
          <p:cNvGrpSpPr/>
          <p:nvPr/>
        </p:nvGrpSpPr>
        <p:grpSpPr>
          <a:xfrm>
            <a:off x="509588" y="2032377"/>
            <a:ext cx="3559385" cy="3554942"/>
            <a:chOff x="509588" y="2032377"/>
            <a:chExt cx="3559385" cy="3554942"/>
          </a:xfrm>
        </p:grpSpPr>
        <p:sp>
          <p:nvSpPr>
            <p:cNvPr id="970" name="Google Shape;970;p136"/>
            <p:cNvSpPr/>
            <p:nvPr/>
          </p:nvSpPr>
          <p:spPr>
            <a:xfrm>
              <a:off x="509588" y="2032377"/>
              <a:ext cx="3559385"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1" name="Google Shape;971;p136"/>
            <p:cNvSpPr/>
            <p:nvPr/>
          </p:nvSpPr>
          <p:spPr>
            <a:xfrm>
              <a:off x="509664" y="5332489"/>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72" name="Google Shape;972;p136"/>
          <p:cNvSpPr txBox="1"/>
          <p:nvPr>
            <p:ph idx="6" type="body"/>
          </p:nvPr>
        </p:nvSpPr>
        <p:spPr>
          <a:xfrm>
            <a:off x="762000" y="2268010"/>
            <a:ext cx="30702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3" name="Google Shape;973;p136"/>
          <p:cNvSpPr txBox="1"/>
          <p:nvPr>
            <p:ph idx="7" type="body"/>
          </p:nvPr>
        </p:nvSpPr>
        <p:spPr>
          <a:xfrm>
            <a:off x="742950" y="2523975"/>
            <a:ext cx="31083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oenger">
  <p:cSld name="5 poenger">
    <p:spTree>
      <p:nvGrpSpPr>
        <p:cNvPr id="974" name="Shape 974"/>
        <p:cNvGrpSpPr/>
        <p:nvPr/>
      </p:nvGrpSpPr>
      <p:grpSpPr>
        <a:xfrm>
          <a:off x="0" y="0"/>
          <a:ext cx="0" cy="0"/>
          <a:chOff x="0" y="0"/>
          <a:chExt cx="0" cy="0"/>
        </a:xfrm>
      </p:grpSpPr>
      <p:sp>
        <p:nvSpPr>
          <p:cNvPr id="975" name="Google Shape;975;p137"/>
          <p:cNvSpPr txBox="1"/>
          <p:nvPr>
            <p:ph idx="1" type="body"/>
          </p:nvPr>
        </p:nvSpPr>
        <p:spPr>
          <a:xfrm>
            <a:off x="509590" y="496117"/>
            <a:ext cx="11172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6" name="Google Shape;976;p137"/>
          <p:cNvSpPr txBox="1"/>
          <p:nvPr>
            <p:ph type="title"/>
          </p:nvPr>
        </p:nvSpPr>
        <p:spPr>
          <a:xfrm>
            <a:off x="509589"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977" name="Google Shape;977;p137"/>
          <p:cNvGrpSpPr/>
          <p:nvPr/>
        </p:nvGrpSpPr>
        <p:grpSpPr>
          <a:xfrm>
            <a:off x="9647157" y="2032377"/>
            <a:ext cx="2035179" cy="3554942"/>
            <a:chOff x="9648825" y="2032377"/>
            <a:chExt cx="2035179" cy="3554942"/>
          </a:xfrm>
        </p:grpSpPr>
        <p:sp>
          <p:nvSpPr>
            <p:cNvPr id="978" name="Google Shape;978;p137"/>
            <p:cNvSpPr/>
            <p:nvPr/>
          </p:nvSpPr>
          <p:spPr>
            <a:xfrm>
              <a:off x="9648825"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9" name="Google Shape;979;p137"/>
            <p:cNvSpPr/>
            <p:nvPr/>
          </p:nvSpPr>
          <p:spPr>
            <a:xfrm rot="5400000">
              <a:off x="11430078" y="53324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80" name="Google Shape;980;p137"/>
          <p:cNvSpPr txBox="1"/>
          <p:nvPr>
            <p:ph idx="2" type="body"/>
          </p:nvPr>
        </p:nvSpPr>
        <p:spPr>
          <a:xfrm>
            <a:off x="9835210" y="2268010"/>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1" name="Google Shape;981;p137"/>
          <p:cNvSpPr txBox="1"/>
          <p:nvPr>
            <p:ph idx="3" type="body"/>
          </p:nvPr>
        </p:nvSpPr>
        <p:spPr>
          <a:xfrm>
            <a:off x="9816042" y="2523975"/>
            <a:ext cx="16770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2" name="Google Shape;982;p137"/>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3" name="Google Shape;983;p137"/>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4" name="Google Shape;984;p137"/>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985" name="Google Shape;985;p137"/>
          <p:cNvSpPr txBox="1"/>
          <p:nvPr>
            <p:ph idx="4" type="body"/>
          </p:nvPr>
        </p:nvSpPr>
        <p:spPr>
          <a:xfrm>
            <a:off x="4572000" y="2268010"/>
            <a:ext cx="30702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986" name="Google Shape;986;p137"/>
          <p:cNvGrpSpPr/>
          <p:nvPr/>
        </p:nvGrpSpPr>
        <p:grpSpPr>
          <a:xfrm>
            <a:off x="7367589" y="2032377"/>
            <a:ext cx="2030412" cy="3554942"/>
            <a:chOff x="509588" y="2032377"/>
            <a:chExt cx="2030412" cy="3554942"/>
          </a:xfrm>
        </p:grpSpPr>
        <p:sp>
          <p:nvSpPr>
            <p:cNvPr id="987" name="Google Shape;987;p137"/>
            <p:cNvSpPr/>
            <p:nvPr/>
          </p:nvSpPr>
          <p:spPr>
            <a:xfrm>
              <a:off x="509588"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8" name="Google Shape;988;p137"/>
            <p:cNvSpPr/>
            <p:nvPr/>
          </p:nvSpPr>
          <p:spPr>
            <a:xfrm>
              <a:off x="2286076"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89" name="Google Shape;989;p137"/>
          <p:cNvSpPr txBox="1"/>
          <p:nvPr>
            <p:ph idx="5" type="body"/>
          </p:nvPr>
        </p:nvSpPr>
        <p:spPr>
          <a:xfrm>
            <a:off x="7553974" y="2268010"/>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0" name="Google Shape;990;p137"/>
          <p:cNvSpPr txBox="1"/>
          <p:nvPr>
            <p:ph idx="6" type="body"/>
          </p:nvPr>
        </p:nvSpPr>
        <p:spPr>
          <a:xfrm>
            <a:off x="7534806" y="2523975"/>
            <a:ext cx="16770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991" name="Google Shape;991;p137"/>
          <p:cNvGrpSpPr/>
          <p:nvPr/>
        </p:nvGrpSpPr>
        <p:grpSpPr>
          <a:xfrm>
            <a:off x="5080794" y="2032377"/>
            <a:ext cx="2030412" cy="3554942"/>
            <a:chOff x="509588" y="2032377"/>
            <a:chExt cx="2030412" cy="3554942"/>
          </a:xfrm>
        </p:grpSpPr>
        <p:sp>
          <p:nvSpPr>
            <p:cNvPr id="992" name="Google Shape;992;p137"/>
            <p:cNvSpPr/>
            <p:nvPr/>
          </p:nvSpPr>
          <p:spPr>
            <a:xfrm>
              <a:off x="509588"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3" name="Google Shape;993;p137"/>
            <p:cNvSpPr/>
            <p:nvPr/>
          </p:nvSpPr>
          <p:spPr>
            <a:xfrm>
              <a:off x="2286076"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4" name="Google Shape;994;p137"/>
            <p:cNvSpPr/>
            <p:nvPr/>
          </p:nvSpPr>
          <p:spPr>
            <a:xfrm>
              <a:off x="2032794"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95" name="Google Shape;995;p137"/>
          <p:cNvSpPr txBox="1"/>
          <p:nvPr>
            <p:ph idx="7" type="body"/>
          </p:nvPr>
        </p:nvSpPr>
        <p:spPr>
          <a:xfrm>
            <a:off x="5267179" y="2268010"/>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6" name="Google Shape;996;p137"/>
          <p:cNvSpPr txBox="1"/>
          <p:nvPr>
            <p:ph idx="8" type="body"/>
          </p:nvPr>
        </p:nvSpPr>
        <p:spPr>
          <a:xfrm>
            <a:off x="5248011" y="2523975"/>
            <a:ext cx="16770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997" name="Google Shape;997;p137"/>
          <p:cNvGrpSpPr/>
          <p:nvPr/>
        </p:nvGrpSpPr>
        <p:grpSpPr>
          <a:xfrm>
            <a:off x="2794001" y="2032377"/>
            <a:ext cx="2030412" cy="3554942"/>
            <a:chOff x="509588" y="2032377"/>
            <a:chExt cx="2030412" cy="3554942"/>
          </a:xfrm>
        </p:grpSpPr>
        <p:sp>
          <p:nvSpPr>
            <p:cNvPr id="998" name="Google Shape;998;p137"/>
            <p:cNvSpPr/>
            <p:nvPr/>
          </p:nvSpPr>
          <p:spPr>
            <a:xfrm>
              <a:off x="509588"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9" name="Google Shape;999;p137"/>
            <p:cNvSpPr/>
            <p:nvPr/>
          </p:nvSpPr>
          <p:spPr>
            <a:xfrm>
              <a:off x="2286076" y="5332489"/>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00" name="Google Shape;1000;p137"/>
          <p:cNvSpPr txBox="1"/>
          <p:nvPr>
            <p:ph idx="9" type="body"/>
          </p:nvPr>
        </p:nvSpPr>
        <p:spPr>
          <a:xfrm>
            <a:off x="2980386" y="2268010"/>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1" name="Google Shape;1001;p137"/>
          <p:cNvSpPr txBox="1"/>
          <p:nvPr>
            <p:ph idx="13" type="body"/>
          </p:nvPr>
        </p:nvSpPr>
        <p:spPr>
          <a:xfrm>
            <a:off x="2961218" y="2523975"/>
            <a:ext cx="16770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002" name="Google Shape;1002;p137"/>
          <p:cNvGrpSpPr/>
          <p:nvPr/>
        </p:nvGrpSpPr>
        <p:grpSpPr>
          <a:xfrm>
            <a:off x="509588" y="2032377"/>
            <a:ext cx="2026317" cy="3554942"/>
            <a:chOff x="509588" y="2032377"/>
            <a:chExt cx="2026317" cy="3554942"/>
          </a:xfrm>
        </p:grpSpPr>
        <p:sp>
          <p:nvSpPr>
            <p:cNvPr id="1003" name="Google Shape;1003;p137"/>
            <p:cNvSpPr/>
            <p:nvPr/>
          </p:nvSpPr>
          <p:spPr>
            <a:xfrm>
              <a:off x="509588"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04" name="Google Shape;1004;p137"/>
            <p:cNvSpPr/>
            <p:nvPr/>
          </p:nvSpPr>
          <p:spPr>
            <a:xfrm>
              <a:off x="509664" y="5332489"/>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05" name="Google Shape;1005;p137"/>
          <p:cNvSpPr txBox="1"/>
          <p:nvPr>
            <p:ph idx="14" type="body"/>
          </p:nvPr>
        </p:nvSpPr>
        <p:spPr>
          <a:xfrm>
            <a:off x="695973" y="2268010"/>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6" name="Google Shape;1006;p137"/>
          <p:cNvSpPr txBox="1"/>
          <p:nvPr>
            <p:ph idx="15" type="body"/>
          </p:nvPr>
        </p:nvSpPr>
        <p:spPr>
          <a:xfrm>
            <a:off x="676805" y="2523975"/>
            <a:ext cx="16770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oenger med bilder">
  <p:cSld name="5 poenger med bilder">
    <p:spTree>
      <p:nvGrpSpPr>
        <p:cNvPr id="1007" name="Shape 1007"/>
        <p:cNvGrpSpPr/>
        <p:nvPr/>
      </p:nvGrpSpPr>
      <p:grpSpPr>
        <a:xfrm>
          <a:off x="0" y="0"/>
          <a:ext cx="0" cy="0"/>
          <a:chOff x="0" y="0"/>
          <a:chExt cx="0" cy="0"/>
        </a:xfrm>
      </p:grpSpPr>
      <p:sp>
        <p:nvSpPr>
          <p:cNvPr id="1008" name="Google Shape;1008;p138"/>
          <p:cNvSpPr txBox="1"/>
          <p:nvPr>
            <p:ph idx="1" type="body"/>
          </p:nvPr>
        </p:nvSpPr>
        <p:spPr>
          <a:xfrm>
            <a:off x="509590" y="496117"/>
            <a:ext cx="11172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9" name="Google Shape;1009;p138"/>
          <p:cNvSpPr txBox="1"/>
          <p:nvPr>
            <p:ph type="title"/>
          </p:nvPr>
        </p:nvSpPr>
        <p:spPr>
          <a:xfrm>
            <a:off x="509589"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0" name="Google Shape;1010;p138"/>
          <p:cNvSpPr/>
          <p:nvPr/>
        </p:nvSpPr>
        <p:spPr>
          <a:xfrm>
            <a:off x="7367589"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11" name="Google Shape;1011;p138"/>
          <p:cNvSpPr/>
          <p:nvPr/>
        </p:nvSpPr>
        <p:spPr>
          <a:xfrm>
            <a:off x="9647236" y="2032302"/>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12" name="Google Shape;1012;p138"/>
          <p:cNvSpPr txBox="1"/>
          <p:nvPr>
            <p:ph idx="2" type="body"/>
          </p:nvPr>
        </p:nvSpPr>
        <p:spPr>
          <a:xfrm>
            <a:off x="9835210" y="3811261"/>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3" name="Google Shape;1013;p138"/>
          <p:cNvSpPr txBox="1"/>
          <p:nvPr>
            <p:ph idx="3" type="body"/>
          </p:nvPr>
        </p:nvSpPr>
        <p:spPr>
          <a:xfrm>
            <a:off x="9816042" y="4067227"/>
            <a:ext cx="1677000" cy="13209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4" name="Google Shape;1014;p138"/>
          <p:cNvSpPr/>
          <p:nvPr>
            <p:ph idx="4" type="pic"/>
          </p:nvPr>
        </p:nvSpPr>
        <p:spPr>
          <a:xfrm>
            <a:off x="9649618" y="2030412"/>
            <a:ext cx="2028000" cy="1521900"/>
          </a:xfrm>
          <a:prstGeom prst="rect">
            <a:avLst/>
          </a:prstGeom>
          <a:solidFill>
            <a:schemeClr val="accent4"/>
          </a:solidFill>
          <a:ln>
            <a:noFill/>
          </a:ln>
        </p:spPr>
      </p:sp>
      <p:sp>
        <p:nvSpPr>
          <p:cNvPr id="1015" name="Google Shape;1015;p138"/>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6" name="Google Shape;1016;p138"/>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7" name="Google Shape;1017;p138"/>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018" name="Google Shape;1018;p138"/>
          <p:cNvSpPr txBox="1"/>
          <p:nvPr>
            <p:ph idx="5" type="body"/>
          </p:nvPr>
        </p:nvSpPr>
        <p:spPr>
          <a:xfrm>
            <a:off x="7553974" y="3811261"/>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9" name="Google Shape;1019;p138"/>
          <p:cNvSpPr txBox="1"/>
          <p:nvPr>
            <p:ph idx="6" type="body"/>
          </p:nvPr>
        </p:nvSpPr>
        <p:spPr>
          <a:xfrm>
            <a:off x="7534806" y="4067227"/>
            <a:ext cx="1677000" cy="13209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0" name="Google Shape;1020;p138"/>
          <p:cNvSpPr/>
          <p:nvPr>
            <p:ph idx="7" type="pic"/>
          </p:nvPr>
        </p:nvSpPr>
        <p:spPr>
          <a:xfrm>
            <a:off x="7367587" y="2030412"/>
            <a:ext cx="2030400" cy="1521900"/>
          </a:xfrm>
          <a:prstGeom prst="rect">
            <a:avLst/>
          </a:prstGeom>
          <a:solidFill>
            <a:schemeClr val="accent4"/>
          </a:solidFill>
          <a:ln>
            <a:noFill/>
          </a:ln>
        </p:spPr>
      </p:sp>
      <p:sp>
        <p:nvSpPr>
          <p:cNvPr id="1021" name="Google Shape;1021;p138"/>
          <p:cNvSpPr/>
          <p:nvPr/>
        </p:nvSpPr>
        <p:spPr>
          <a:xfrm>
            <a:off x="5080794" y="2034243"/>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2" name="Google Shape;1022;p138"/>
          <p:cNvSpPr txBox="1"/>
          <p:nvPr>
            <p:ph idx="8" type="body"/>
          </p:nvPr>
        </p:nvSpPr>
        <p:spPr>
          <a:xfrm>
            <a:off x="5267179" y="3811261"/>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3" name="Google Shape;1023;p138"/>
          <p:cNvSpPr txBox="1"/>
          <p:nvPr>
            <p:ph idx="9" type="body"/>
          </p:nvPr>
        </p:nvSpPr>
        <p:spPr>
          <a:xfrm>
            <a:off x="5248011" y="4067227"/>
            <a:ext cx="1677000" cy="13209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4" name="Google Shape;1024;p138"/>
          <p:cNvSpPr/>
          <p:nvPr>
            <p:ph idx="13" type="pic"/>
          </p:nvPr>
        </p:nvSpPr>
        <p:spPr>
          <a:xfrm>
            <a:off x="5080794" y="2032278"/>
            <a:ext cx="2030400" cy="1521900"/>
          </a:xfrm>
          <a:prstGeom prst="rect">
            <a:avLst/>
          </a:prstGeom>
          <a:solidFill>
            <a:schemeClr val="accent4"/>
          </a:solidFill>
          <a:ln>
            <a:noFill/>
          </a:ln>
        </p:spPr>
      </p:sp>
      <p:sp>
        <p:nvSpPr>
          <p:cNvPr id="1025" name="Google Shape;1025;p138"/>
          <p:cNvSpPr/>
          <p:nvPr/>
        </p:nvSpPr>
        <p:spPr>
          <a:xfrm>
            <a:off x="2794001"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6" name="Google Shape;1026;p138"/>
          <p:cNvSpPr txBox="1"/>
          <p:nvPr>
            <p:ph idx="14" type="body"/>
          </p:nvPr>
        </p:nvSpPr>
        <p:spPr>
          <a:xfrm>
            <a:off x="2980386" y="3811261"/>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7" name="Google Shape;1027;p138"/>
          <p:cNvSpPr txBox="1"/>
          <p:nvPr>
            <p:ph idx="15" type="body"/>
          </p:nvPr>
        </p:nvSpPr>
        <p:spPr>
          <a:xfrm>
            <a:off x="2961218" y="4067227"/>
            <a:ext cx="1677000" cy="13209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8" name="Google Shape;1028;p138"/>
          <p:cNvSpPr/>
          <p:nvPr>
            <p:ph idx="16" type="pic"/>
          </p:nvPr>
        </p:nvSpPr>
        <p:spPr>
          <a:xfrm>
            <a:off x="2794001" y="2030412"/>
            <a:ext cx="2030400" cy="1521900"/>
          </a:xfrm>
          <a:prstGeom prst="rect">
            <a:avLst/>
          </a:prstGeom>
          <a:solidFill>
            <a:schemeClr val="accent4"/>
          </a:solidFill>
          <a:ln>
            <a:noFill/>
          </a:ln>
        </p:spPr>
      </p:sp>
      <p:sp>
        <p:nvSpPr>
          <p:cNvPr id="1029" name="Google Shape;1029;p138"/>
          <p:cNvSpPr/>
          <p:nvPr/>
        </p:nvSpPr>
        <p:spPr>
          <a:xfrm>
            <a:off x="509588" y="2032377"/>
            <a:ext cx="2030412" cy="3554035"/>
          </a:xfrm>
          <a:custGeom>
            <a:rect b="b" l="l" r="r" t="t"/>
            <a:pathLst>
              <a:path extrusionOk="0" h="3554035" w="2030412">
                <a:moveTo>
                  <a:pt x="0" y="0"/>
                </a:moveTo>
                <a:lnTo>
                  <a:pt x="1776488" y="0"/>
                </a:lnTo>
                <a:lnTo>
                  <a:pt x="1776488" y="253924"/>
                </a:lnTo>
                <a:lnTo>
                  <a:pt x="2030412" y="253924"/>
                </a:lnTo>
                <a:lnTo>
                  <a:pt x="2030412" y="3554035"/>
                </a:lnTo>
                <a:lnTo>
                  <a:pt x="0" y="3554035"/>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0" name="Google Shape;1030;p138"/>
          <p:cNvSpPr txBox="1"/>
          <p:nvPr>
            <p:ph idx="17" type="body"/>
          </p:nvPr>
        </p:nvSpPr>
        <p:spPr>
          <a:xfrm>
            <a:off x="695973" y="3793340"/>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1" name="Google Shape;1031;p138"/>
          <p:cNvSpPr txBox="1"/>
          <p:nvPr>
            <p:ph idx="18" type="body"/>
          </p:nvPr>
        </p:nvSpPr>
        <p:spPr>
          <a:xfrm>
            <a:off x="676805" y="4049306"/>
            <a:ext cx="1677000" cy="13386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2" name="Google Shape;1032;p138"/>
          <p:cNvSpPr/>
          <p:nvPr>
            <p:ph idx="19" type="pic"/>
          </p:nvPr>
        </p:nvSpPr>
        <p:spPr>
          <a:xfrm>
            <a:off x="509588" y="2030412"/>
            <a:ext cx="2030400" cy="1521900"/>
          </a:xfrm>
          <a:prstGeom prst="rect">
            <a:avLst/>
          </a:prstGeom>
          <a:solidFill>
            <a:schemeClr val="accent4"/>
          </a:solidFill>
          <a:ln>
            <a:noFill/>
          </a:ln>
        </p:spPr>
      </p:sp>
      <p:sp>
        <p:nvSpPr>
          <p:cNvPr id="1033" name="Google Shape;1033;p138"/>
          <p:cNvSpPr/>
          <p:nvPr/>
        </p:nvSpPr>
        <p:spPr>
          <a:xfrm>
            <a:off x="4572790" y="2030412"/>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4" name="Google Shape;1034;p138"/>
          <p:cNvSpPr/>
          <p:nvPr/>
        </p:nvSpPr>
        <p:spPr>
          <a:xfrm>
            <a:off x="5075237" y="2030412"/>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5" name="Google Shape;1035;p138"/>
          <p:cNvSpPr/>
          <p:nvPr/>
        </p:nvSpPr>
        <p:spPr>
          <a:xfrm>
            <a:off x="9144078" y="2030412"/>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6" name="Google Shape;1036;p138"/>
          <p:cNvSpPr/>
          <p:nvPr/>
        </p:nvSpPr>
        <p:spPr>
          <a:xfrm>
            <a:off x="11423724" y="2030412"/>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sess 4">
  <p:cSld name="Prosess 4">
    <p:spTree>
      <p:nvGrpSpPr>
        <p:cNvPr id="1037" name="Shape 1037"/>
        <p:cNvGrpSpPr/>
        <p:nvPr/>
      </p:nvGrpSpPr>
      <p:grpSpPr>
        <a:xfrm>
          <a:off x="0" y="0"/>
          <a:ext cx="0" cy="0"/>
          <a:chOff x="0" y="0"/>
          <a:chExt cx="0" cy="0"/>
        </a:xfrm>
      </p:grpSpPr>
      <p:sp>
        <p:nvSpPr>
          <p:cNvPr id="1038" name="Google Shape;1038;p139"/>
          <p:cNvSpPr txBox="1"/>
          <p:nvPr>
            <p:ph idx="1" type="body"/>
          </p:nvPr>
        </p:nvSpPr>
        <p:spPr>
          <a:xfrm>
            <a:off x="509590" y="496117"/>
            <a:ext cx="11172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9" name="Google Shape;1039;p139"/>
          <p:cNvSpPr txBox="1"/>
          <p:nvPr>
            <p:ph type="title"/>
          </p:nvPr>
        </p:nvSpPr>
        <p:spPr>
          <a:xfrm>
            <a:off x="509589"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0" name="Google Shape;1040;p139"/>
          <p:cNvSpPr/>
          <p:nvPr/>
        </p:nvSpPr>
        <p:spPr>
          <a:xfrm>
            <a:off x="9394825" y="2032982"/>
            <a:ext cx="2519565"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1" name="Google Shape;1041;p139"/>
          <p:cNvSpPr txBox="1"/>
          <p:nvPr>
            <p:ph idx="2" type="body"/>
          </p:nvPr>
        </p:nvSpPr>
        <p:spPr>
          <a:xfrm>
            <a:off x="9741693" y="2268615"/>
            <a:ext cx="18240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2" name="Google Shape;1042;p139"/>
          <p:cNvSpPr txBox="1"/>
          <p:nvPr>
            <p:ph idx="3" type="body"/>
          </p:nvPr>
        </p:nvSpPr>
        <p:spPr>
          <a:xfrm>
            <a:off x="9765507" y="2782074"/>
            <a:ext cx="17763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3" name="Google Shape;1043;p139"/>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4" name="Google Shape;1044;p139"/>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5" name="Google Shape;1045;p139"/>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046" name="Google Shape;1046;p139"/>
          <p:cNvSpPr/>
          <p:nvPr/>
        </p:nvSpPr>
        <p:spPr>
          <a:xfrm rot="5400000">
            <a:off x="2927182" y="3745774"/>
            <a:ext cx="244800" cy="127200"/>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47" name="Google Shape;1047;p139"/>
          <p:cNvSpPr/>
          <p:nvPr/>
        </p:nvSpPr>
        <p:spPr>
          <a:xfrm rot="5400000">
            <a:off x="5973639" y="3746380"/>
            <a:ext cx="244800" cy="127200"/>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48" name="Google Shape;1048;p139"/>
          <p:cNvSpPr/>
          <p:nvPr/>
        </p:nvSpPr>
        <p:spPr>
          <a:xfrm rot="5400000">
            <a:off x="9023318" y="3746381"/>
            <a:ext cx="244800" cy="127200"/>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49" name="Google Shape;1049;p139"/>
          <p:cNvSpPr/>
          <p:nvPr/>
        </p:nvSpPr>
        <p:spPr>
          <a:xfrm>
            <a:off x="6357937" y="2032982"/>
            <a:ext cx="2519565"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0" name="Google Shape;1050;p139"/>
          <p:cNvSpPr txBox="1"/>
          <p:nvPr>
            <p:ph idx="4" type="body"/>
          </p:nvPr>
        </p:nvSpPr>
        <p:spPr>
          <a:xfrm>
            <a:off x="6704805" y="2268615"/>
            <a:ext cx="18240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1" name="Google Shape;1051;p139"/>
          <p:cNvSpPr txBox="1"/>
          <p:nvPr>
            <p:ph idx="5" type="body"/>
          </p:nvPr>
        </p:nvSpPr>
        <p:spPr>
          <a:xfrm>
            <a:off x="6728619" y="2782074"/>
            <a:ext cx="17763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2" name="Google Shape;1052;p139"/>
          <p:cNvSpPr/>
          <p:nvPr/>
        </p:nvSpPr>
        <p:spPr>
          <a:xfrm>
            <a:off x="3324225" y="2032982"/>
            <a:ext cx="2519565"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3" name="Google Shape;1053;p139"/>
          <p:cNvSpPr txBox="1"/>
          <p:nvPr>
            <p:ph idx="6" type="body"/>
          </p:nvPr>
        </p:nvSpPr>
        <p:spPr>
          <a:xfrm>
            <a:off x="3671093" y="2268615"/>
            <a:ext cx="18240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4" name="Google Shape;1054;p139"/>
          <p:cNvSpPr txBox="1"/>
          <p:nvPr>
            <p:ph idx="7" type="body"/>
          </p:nvPr>
        </p:nvSpPr>
        <p:spPr>
          <a:xfrm>
            <a:off x="3694907" y="2782074"/>
            <a:ext cx="17763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5" name="Google Shape;1055;p139"/>
          <p:cNvSpPr/>
          <p:nvPr/>
        </p:nvSpPr>
        <p:spPr>
          <a:xfrm>
            <a:off x="509587" y="2032377"/>
            <a:ext cx="2279606"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6" name="Google Shape;1056;p139"/>
          <p:cNvSpPr txBox="1"/>
          <p:nvPr>
            <p:ph idx="8" type="body"/>
          </p:nvPr>
        </p:nvSpPr>
        <p:spPr>
          <a:xfrm>
            <a:off x="739775" y="2268010"/>
            <a:ext cx="18240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7" name="Google Shape;1057;p139"/>
          <p:cNvSpPr txBox="1"/>
          <p:nvPr>
            <p:ph idx="9" type="body"/>
          </p:nvPr>
        </p:nvSpPr>
        <p:spPr>
          <a:xfrm>
            <a:off x="763588" y="2781469"/>
            <a:ext cx="17763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Prosess 5">
  <p:cSld name=" Prosess 5">
    <p:spTree>
      <p:nvGrpSpPr>
        <p:cNvPr id="1058" name="Shape 1058"/>
        <p:cNvGrpSpPr/>
        <p:nvPr/>
      </p:nvGrpSpPr>
      <p:grpSpPr>
        <a:xfrm>
          <a:off x="0" y="0"/>
          <a:ext cx="0" cy="0"/>
          <a:chOff x="0" y="0"/>
          <a:chExt cx="0" cy="0"/>
        </a:xfrm>
      </p:grpSpPr>
      <p:sp>
        <p:nvSpPr>
          <p:cNvPr id="1059" name="Google Shape;1059;p140"/>
          <p:cNvSpPr txBox="1"/>
          <p:nvPr>
            <p:ph idx="1" type="body"/>
          </p:nvPr>
        </p:nvSpPr>
        <p:spPr>
          <a:xfrm>
            <a:off x="509590" y="496117"/>
            <a:ext cx="11172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0" name="Google Shape;1060;p140"/>
          <p:cNvSpPr txBox="1"/>
          <p:nvPr>
            <p:ph type="title"/>
          </p:nvPr>
        </p:nvSpPr>
        <p:spPr>
          <a:xfrm>
            <a:off x="509589"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1" name="Google Shape;1061;p140"/>
          <p:cNvSpPr/>
          <p:nvPr/>
        </p:nvSpPr>
        <p:spPr>
          <a:xfrm>
            <a:off x="9648825"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2" name="Google Shape;1062;p140"/>
          <p:cNvSpPr txBox="1"/>
          <p:nvPr>
            <p:ph idx="2" type="body"/>
          </p:nvPr>
        </p:nvSpPr>
        <p:spPr>
          <a:xfrm>
            <a:off x="9835210" y="2268010"/>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3" name="Google Shape;1063;p140"/>
          <p:cNvSpPr txBox="1"/>
          <p:nvPr>
            <p:ph idx="3" type="body"/>
          </p:nvPr>
        </p:nvSpPr>
        <p:spPr>
          <a:xfrm>
            <a:off x="9865101" y="2781469"/>
            <a:ext cx="15981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4" name="Google Shape;1064;p140"/>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5" name="Google Shape;1065;p140"/>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6" name="Google Shape;1066;p140"/>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067" name="Google Shape;1067;p140"/>
          <p:cNvSpPr txBox="1"/>
          <p:nvPr>
            <p:ph idx="4" type="body"/>
          </p:nvPr>
        </p:nvSpPr>
        <p:spPr>
          <a:xfrm>
            <a:off x="4572000" y="2268010"/>
            <a:ext cx="30702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8" name="Google Shape;1068;p140"/>
          <p:cNvSpPr/>
          <p:nvPr/>
        </p:nvSpPr>
        <p:spPr>
          <a:xfrm rot="5400000">
            <a:off x="2543192" y="3745773"/>
            <a:ext cx="244800" cy="127200"/>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69" name="Google Shape;1069;p140"/>
          <p:cNvSpPr/>
          <p:nvPr/>
        </p:nvSpPr>
        <p:spPr>
          <a:xfrm rot="5400000">
            <a:off x="4831132" y="3745774"/>
            <a:ext cx="244800" cy="127200"/>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70" name="Google Shape;1070;p140"/>
          <p:cNvSpPr/>
          <p:nvPr/>
        </p:nvSpPr>
        <p:spPr>
          <a:xfrm rot="5400000">
            <a:off x="7117924" y="3745775"/>
            <a:ext cx="244800" cy="127200"/>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71" name="Google Shape;1071;p140"/>
          <p:cNvSpPr/>
          <p:nvPr/>
        </p:nvSpPr>
        <p:spPr>
          <a:xfrm rot="5400000">
            <a:off x="9404088" y="3745775"/>
            <a:ext cx="244800" cy="127200"/>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72" name="Google Shape;1072;p140"/>
          <p:cNvSpPr/>
          <p:nvPr/>
        </p:nvSpPr>
        <p:spPr>
          <a:xfrm>
            <a:off x="7367589"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3" name="Google Shape;1073;p140"/>
          <p:cNvSpPr txBox="1"/>
          <p:nvPr>
            <p:ph idx="5" type="body"/>
          </p:nvPr>
        </p:nvSpPr>
        <p:spPr>
          <a:xfrm>
            <a:off x="7553974" y="2268010"/>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4" name="Google Shape;1074;p140"/>
          <p:cNvSpPr txBox="1"/>
          <p:nvPr>
            <p:ph idx="6" type="body"/>
          </p:nvPr>
        </p:nvSpPr>
        <p:spPr>
          <a:xfrm>
            <a:off x="7583865" y="2781469"/>
            <a:ext cx="15981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5" name="Google Shape;1075;p140"/>
          <p:cNvSpPr/>
          <p:nvPr/>
        </p:nvSpPr>
        <p:spPr>
          <a:xfrm>
            <a:off x="5080794"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6" name="Google Shape;1076;p140"/>
          <p:cNvSpPr txBox="1"/>
          <p:nvPr>
            <p:ph idx="7" type="body"/>
          </p:nvPr>
        </p:nvSpPr>
        <p:spPr>
          <a:xfrm>
            <a:off x="5267179" y="2268010"/>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7" name="Google Shape;1077;p140"/>
          <p:cNvSpPr txBox="1"/>
          <p:nvPr>
            <p:ph idx="8" type="body"/>
          </p:nvPr>
        </p:nvSpPr>
        <p:spPr>
          <a:xfrm>
            <a:off x="5297070" y="2781469"/>
            <a:ext cx="15981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8" name="Google Shape;1078;p140"/>
          <p:cNvSpPr/>
          <p:nvPr/>
        </p:nvSpPr>
        <p:spPr>
          <a:xfrm>
            <a:off x="2794001"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9" name="Google Shape;1079;p140"/>
          <p:cNvSpPr txBox="1"/>
          <p:nvPr>
            <p:ph idx="9" type="body"/>
          </p:nvPr>
        </p:nvSpPr>
        <p:spPr>
          <a:xfrm>
            <a:off x="2980386" y="2268010"/>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0" name="Google Shape;1080;p140"/>
          <p:cNvSpPr txBox="1"/>
          <p:nvPr>
            <p:ph idx="13" type="body"/>
          </p:nvPr>
        </p:nvSpPr>
        <p:spPr>
          <a:xfrm>
            <a:off x="3010277" y="2781469"/>
            <a:ext cx="15981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1" name="Google Shape;1081;p140"/>
          <p:cNvSpPr/>
          <p:nvPr/>
        </p:nvSpPr>
        <p:spPr>
          <a:xfrm>
            <a:off x="509588" y="2032377"/>
            <a:ext cx="2026317" cy="355494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2" name="Google Shape;1082;p140"/>
          <p:cNvSpPr txBox="1"/>
          <p:nvPr>
            <p:ph idx="14" type="body"/>
          </p:nvPr>
        </p:nvSpPr>
        <p:spPr>
          <a:xfrm>
            <a:off x="695973" y="2268010"/>
            <a:ext cx="1657800" cy="252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3" name="Google Shape;1083;p140"/>
          <p:cNvSpPr txBox="1"/>
          <p:nvPr>
            <p:ph idx="15" type="body"/>
          </p:nvPr>
        </p:nvSpPr>
        <p:spPr>
          <a:xfrm>
            <a:off x="716280" y="2781469"/>
            <a:ext cx="1598100" cy="2670300"/>
          </a:xfrm>
          <a:prstGeom prst="rect">
            <a:avLst/>
          </a:prstGeom>
          <a:noFill/>
          <a:ln>
            <a:noFill/>
          </a:ln>
        </p:spPr>
        <p:txBody>
          <a:bodyPr anchorCtr="0" anchor="t" bIns="0" lIns="0" spcFirstLastPara="1" rIns="0" wrap="square" tIns="0">
            <a:noAutofit/>
          </a:bodyPr>
          <a:lstStyle>
            <a:lvl1pPr indent="-228600" lvl="0" marL="457200" algn="ctr">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kst, tre punkter og bilde">
  <p:cSld name="Tekst, tre punkter og bilde">
    <p:spTree>
      <p:nvGrpSpPr>
        <p:cNvPr id="1084" name="Shape 1084"/>
        <p:cNvGrpSpPr/>
        <p:nvPr/>
      </p:nvGrpSpPr>
      <p:grpSpPr>
        <a:xfrm>
          <a:off x="0" y="0"/>
          <a:ext cx="0" cy="0"/>
          <a:chOff x="0" y="0"/>
          <a:chExt cx="0" cy="0"/>
        </a:xfrm>
      </p:grpSpPr>
      <p:sp>
        <p:nvSpPr>
          <p:cNvPr id="1085" name="Google Shape;1085;p141"/>
          <p:cNvSpPr txBox="1"/>
          <p:nvPr>
            <p:ph idx="1" type="body"/>
          </p:nvPr>
        </p:nvSpPr>
        <p:spPr>
          <a:xfrm>
            <a:off x="509589" y="496117"/>
            <a:ext cx="5076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6" name="Google Shape;1086;p141"/>
          <p:cNvSpPr txBox="1"/>
          <p:nvPr>
            <p:ph type="title"/>
          </p:nvPr>
        </p:nvSpPr>
        <p:spPr>
          <a:xfrm>
            <a:off x="509589" y="766764"/>
            <a:ext cx="5076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7" name="Google Shape;1087;p141"/>
          <p:cNvSpPr txBox="1"/>
          <p:nvPr>
            <p:ph idx="2" type="body"/>
          </p:nvPr>
        </p:nvSpPr>
        <p:spPr>
          <a:xfrm>
            <a:off x="509543" y="2020012"/>
            <a:ext cx="5076900" cy="5172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228600" lvl="1" marL="914400" algn="l">
              <a:lnSpc>
                <a:spcPct val="112000"/>
              </a:lnSpc>
              <a:spcBef>
                <a:spcPts val="500"/>
              </a:spcBef>
              <a:spcAft>
                <a:spcPts val="0"/>
              </a:spcAft>
              <a:buClr>
                <a:schemeClr val="dk1"/>
              </a:buClr>
              <a:buSzPts val="1500"/>
              <a:buNone/>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8" name="Google Shape;1088;p141"/>
          <p:cNvSpPr/>
          <p:nvPr/>
        </p:nvSpPr>
        <p:spPr>
          <a:xfrm>
            <a:off x="509588" y="2793103"/>
            <a:ext cx="5079122" cy="761773"/>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9" name="Google Shape;1089;p141"/>
          <p:cNvSpPr txBox="1"/>
          <p:nvPr>
            <p:ph idx="3" type="body"/>
          </p:nvPr>
        </p:nvSpPr>
        <p:spPr>
          <a:xfrm>
            <a:off x="763588" y="2881776"/>
            <a:ext cx="4451400" cy="5628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0" name="Google Shape;1090;p141"/>
          <p:cNvSpPr/>
          <p:nvPr/>
        </p:nvSpPr>
        <p:spPr>
          <a:xfrm>
            <a:off x="509588" y="3806615"/>
            <a:ext cx="5079122" cy="761773"/>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1" name="Google Shape;1091;p141"/>
          <p:cNvSpPr txBox="1"/>
          <p:nvPr>
            <p:ph idx="4" type="body"/>
          </p:nvPr>
        </p:nvSpPr>
        <p:spPr>
          <a:xfrm>
            <a:off x="763588" y="3895288"/>
            <a:ext cx="4451400" cy="5628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2" name="Google Shape;1092;p141"/>
          <p:cNvSpPr/>
          <p:nvPr/>
        </p:nvSpPr>
        <p:spPr>
          <a:xfrm>
            <a:off x="509588" y="4827588"/>
            <a:ext cx="5079122" cy="761773"/>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3" name="Google Shape;1093;p141"/>
          <p:cNvSpPr txBox="1"/>
          <p:nvPr>
            <p:ph idx="5" type="body"/>
          </p:nvPr>
        </p:nvSpPr>
        <p:spPr>
          <a:xfrm>
            <a:off x="763588" y="4916261"/>
            <a:ext cx="4451400" cy="5628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4" name="Google Shape;1094;p141"/>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5" name="Google Shape;1095;p141"/>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6" name="Google Shape;1096;p141"/>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097" name="Google Shape;1097;p141"/>
          <p:cNvSpPr/>
          <p:nvPr/>
        </p:nvSpPr>
        <p:spPr>
          <a:xfrm>
            <a:off x="5341976" y="330207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8" name="Google Shape;1098;p141"/>
          <p:cNvSpPr/>
          <p:nvPr/>
        </p:nvSpPr>
        <p:spPr>
          <a:xfrm>
            <a:off x="5341976" y="5336561"/>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9" name="Google Shape;1099;p141"/>
          <p:cNvSpPr/>
          <p:nvPr/>
        </p:nvSpPr>
        <p:spPr>
          <a:xfrm>
            <a:off x="5332489" y="3806615"/>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0" name="Google Shape;1100;p141"/>
          <p:cNvSpPr/>
          <p:nvPr>
            <p:ph idx="6" type="pic"/>
          </p:nvPr>
        </p:nvSpPr>
        <p:spPr>
          <a:xfrm>
            <a:off x="6092027" y="-4814"/>
            <a:ext cx="6096000" cy="6862800"/>
          </a:xfrm>
          <a:prstGeom prst="rect">
            <a:avLst/>
          </a:prstGeom>
          <a:solidFill>
            <a:schemeClr val="accent4"/>
          </a:solidFill>
          <a:ln>
            <a:noFill/>
          </a:ln>
        </p:spPr>
      </p:sp>
      <p:sp>
        <p:nvSpPr>
          <p:cNvPr id="1101" name="Google Shape;1101;p141"/>
          <p:cNvSpPr txBox="1"/>
          <p:nvPr>
            <p:ph idx="7" type="body"/>
          </p:nvPr>
        </p:nvSpPr>
        <p:spPr>
          <a:xfrm>
            <a:off x="8373533" y="6238082"/>
            <a:ext cx="3309000" cy="120600"/>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em punkter og bilde">
  <p:cSld name="Fem punkter og bilde">
    <p:spTree>
      <p:nvGrpSpPr>
        <p:cNvPr id="1102" name="Shape 1102"/>
        <p:cNvGrpSpPr/>
        <p:nvPr/>
      </p:nvGrpSpPr>
      <p:grpSpPr>
        <a:xfrm>
          <a:off x="0" y="0"/>
          <a:ext cx="0" cy="0"/>
          <a:chOff x="0" y="0"/>
          <a:chExt cx="0" cy="0"/>
        </a:xfrm>
      </p:grpSpPr>
      <p:sp>
        <p:nvSpPr>
          <p:cNvPr id="1103" name="Google Shape;1103;p142"/>
          <p:cNvSpPr txBox="1"/>
          <p:nvPr>
            <p:ph idx="1" type="body"/>
          </p:nvPr>
        </p:nvSpPr>
        <p:spPr>
          <a:xfrm>
            <a:off x="509589" y="496117"/>
            <a:ext cx="5076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4" name="Google Shape;1104;p142"/>
          <p:cNvSpPr txBox="1"/>
          <p:nvPr>
            <p:ph type="title"/>
          </p:nvPr>
        </p:nvSpPr>
        <p:spPr>
          <a:xfrm>
            <a:off x="509589" y="766764"/>
            <a:ext cx="5076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5" name="Google Shape;1105;p142"/>
          <p:cNvSpPr/>
          <p:nvPr/>
        </p:nvSpPr>
        <p:spPr>
          <a:xfrm>
            <a:off x="509588" y="2030489"/>
            <a:ext cx="5079122" cy="507848"/>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6" name="Google Shape;1106;p142"/>
          <p:cNvSpPr txBox="1"/>
          <p:nvPr>
            <p:ph idx="2" type="body"/>
          </p:nvPr>
        </p:nvSpPr>
        <p:spPr>
          <a:xfrm>
            <a:off x="763588" y="2147622"/>
            <a:ext cx="4451400" cy="2586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7" name="Google Shape;1107;p142"/>
          <p:cNvSpPr/>
          <p:nvPr/>
        </p:nvSpPr>
        <p:spPr>
          <a:xfrm>
            <a:off x="509588" y="2792985"/>
            <a:ext cx="5079122" cy="507848"/>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8" name="Google Shape;1108;p142"/>
          <p:cNvSpPr txBox="1"/>
          <p:nvPr>
            <p:ph idx="3" type="body"/>
          </p:nvPr>
        </p:nvSpPr>
        <p:spPr>
          <a:xfrm>
            <a:off x="763588" y="2910118"/>
            <a:ext cx="4451400" cy="2586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9" name="Google Shape;1109;p142"/>
          <p:cNvSpPr/>
          <p:nvPr/>
        </p:nvSpPr>
        <p:spPr>
          <a:xfrm>
            <a:off x="509588" y="4317316"/>
            <a:ext cx="5079122" cy="507848"/>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0" name="Google Shape;1110;p142"/>
          <p:cNvSpPr txBox="1"/>
          <p:nvPr>
            <p:ph idx="4" type="body"/>
          </p:nvPr>
        </p:nvSpPr>
        <p:spPr>
          <a:xfrm>
            <a:off x="763588" y="4434449"/>
            <a:ext cx="4451400" cy="2586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1" name="Google Shape;1111;p142"/>
          <p:cNvSpPr/>
          <p:nvPr/>
        </p:nvSpPr>
        <p:spPr>
          <a:xfrm>
            <a:off x="509588" y="5079077"/>
            <a:ext cx="5079122" cy="507848"/>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2" name="Google Shape;1112;p142"/>
          <p:cNvSpPr txBox="1"/>
          <p:nvPr>
            <p:ph idx="5" type="body"/>
          </p:nvPr>
        </p:nvSpPr>
        <p:spPr>
          <a:xfrm>
            <a:off x="763588" y="5196210"/>
            <a:ext cx="4451400" cy="2586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3" name="Google Shape;1113;p142"/>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4" name="Google Shape;1114;p142"/>
          <p:cNvSpPr/>
          <p:nvPr/>
        </p:nvSpPr>
        <p:spPr>
          <a:xfrm>
            <a:off x="509588" y="3558512"/>
            <a:ext cx="5079122" cy="507848"/>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5" name="Google Shape;1115;p142"/>
          <p:cNvSpPr txBox="1"/>
          <p:nvPr>
            <p:ph idx="6" type="body"/>
          </p:nvPr>
        </p:nvSpPr>
        <p:spPr>
          <a:xfrm>
            <a:off x="763588" y="3675645"/>
            <a:ext cx="4451400" cy="258600"/>
          </a:xfrm>
          <a:prstGeom prst="rect">
            <a:avLst/>
          </a:prstGeom>
          <a:noFill/>
          <a:ln>
            <a:noFill/>
          </a:ln>
        </p:spPr>
        <p:txBody>
          <a:bodyPr anchorCtr="0" anchor="ctr"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6" name="Google Shape;1116;p142"/>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7" name="Google Shape;1117;p142"/>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118" name="Google Shape;1118;p142"/>
          <p:cNvSpPr/>
          <p:nvPr/>
        </p:nvSpPr>
        <p:spPr>
          <a:xfrm>
            <a:off x="5341976" y="330207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9" name="Google Shape;1119;p142"/>
          <p:cNvSpPr/>
          <p:nvPr/>
        </p:nvSpPr>
        <p:spPr>
          <a:xfrm>
            <a:off x="5332489" y="3806615"/>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0" name="Google Shape;1120;p142"/>
          <p:cNvSpPr/>
          <p:nvPr/>
        </p:nvSpPr>
        <p:spPr>
          <a:xfrm>
            <a:off x="5332489" y="2030489"/>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1" name="Google Shape;1121;p142"/>
          <p:cNvSpPr/>
          <p:nvPr/>
        </p:nvSpPr>
        <p:spPr>
          <a:xfrm>
            <a:off x="5332489" y="3045733"/>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2" name="Google Shape;1122;p142"/>
          <p:cNvSpPr/>
          <p:nvPr/>
        </p:nvSpPr>
        <p:spPr>
          <a:xfrm>
            <a:off x="5332489" y="381126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3" name="Google Shape;1123;p142"/>
          <p:cNvSpPr/>
          <p:nvPr/>
        </p:nvSpPr>
        <p:spPr>
          <a:xfrm>
            <a:off x="5332489" y="4317316"/>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4" name="Google Shape;1124;p142"/>
          <p:cNvSpPr/>
          <p:nvPr/>
        </p:nvSpPr>
        <p:spPr>
          <a:xfrm rot="5400000">
            <a:off x="5332487" y="5331823"/>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5" name="Google Shape;1125;p142"/>
          <p:cNvSpPr/>
          <p:nvPr>
            <p:ph idx="7" type="pic"/>
          </p:nvPr>
        </p:nvSpPr>
        <p:spPr>
          <a:xfrm>
            <a:off x="6092027" y="-4814"/>
            <a:ext cx="6096000" cy="6862800"/>
          </a:xfrm>
          <a:prstGeom prst="rect">
            <a:avLst/>
          </a:prstGeom>
          <a:solidFill>
            <a:schemeClr val="accent4"/>
          </a:solidFill>
          <a:ln>
            <a:noFill/>
          </a:ln>
        </p:spPr>
      </p:sp>
      <p:sp>
        <p:nvSpPr>
          <p:cNvPr id="1126" name="Google Shape;1126;p142"/>
          <p:cNvSpPr txBox="1"/>
          <p:nvPr>
            <p:ph idx="8" type="body"/>
          </p:nvPr>
        </p:nvSpPr>
        <p:spPr>
          <a:xfrm>
            <a:off x="8373533" y="6238082"/>
            <a:ext cx="3309000" cy="120600"/>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madeler oversikt">
  <p:cSld name="Temadeler oversikt">
    <p:spTree>
      <p:nvGrpSpPr>
        <p:cNvPr id="1127" name="Shape 1127"/>
        <p:cNvGrpSpPr/>
        <p:nvPr/>
      </p:nvGrpSpPr>
      <p:grpSpPr>
        <a:xfrm>
          <a:off x="0" y="0"/>
          <a:ext cx="0" cy="0"/>
          <a:chOff x="0" y="0"/>
          <a:chExt cx="0" cy="0"/>
        </a:xfrm>
      </p:grpSpPr>
      <p:sp>
        <p:nvSpPr>
          <p:cNvPr id="1128" name="Google Shape;1128;p143"/>
          <p:cNvSpPr txBox="1"/>
          <p:nvPr>
            <p:ph idx="1" type="body"/>
          </p:nvPr>
        </p:nvSpPr>
        <p:spPr>
          <a:xfrm>
            <a:off x="509589" y="496117"/>
            <a:ext cx="88851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9" name="Google Shape;1129;p143"/>
          <p:cNvSpPr txBox="1"/>
          <p:nvPr>
            <p:ph type="title"/>
          </p:nvPr>
        </p:nvSpPr>
        <p:spPr>
          <a:xfrm>
            <a:off x="509588"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0" name="Google Shape;1130;p143"/>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1" name="Google Shape;1131;p143"/>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2" name="Google Shape;1132;p143"/>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133" name="Google Shape;1133;p143"/>
          <p:cNvSpPr txBox="1"/>
          <p:nvPr>
            <p:ph idx="2" type="body"/>
          </p:nvPr>
        </p:nvSpPr>
        <p:spPr>
          <a:xfrm>
            <a:off x="509588" y="2030413"/>
            <a:ext cx="5332500" cy="1271700"/>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4" name="Google Shape;1134;p143"/>
          <p:cNvSpPr txBox="1"/>
          <p:nvPr>
            <p:ph idx="3" type="body"/>
          </p:nvPr>
        </p:nvSpPr>
        <p:spPr>
          <a:xfrm>
            <a:off x="763588" y="2284413"/>
            <a:ext cx="760500"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5" name="Google Shape;1135;p143"/>
          <p:cNvSpPr txBox="1"/>
          <p:nvPr>
            <p:ph idx="4" type="body"/>
          </p:nvPr>
        </p:nvSpPr>
        <p:spPr>
          <a:xfrm>
            <a:off x="509588" y="3556000"/>
            <a:ext cx="5332500" cy="1271700"/>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6" name="Google Shape;1136;p143"/>
          <p:cNvSpPr txBox="1"/>
          <p:nvPr>
            <p:ph idx="5" type="body"/>
          </p:nvPr>
        </p:nvSpPr>
        <p:spPr>
          <a:xfrm>
            <a:off x="763588" y="3810000"/>
            <a:ext cx="760500"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7" name="Google Shape;1137;p143"/>
          <p:cNvSpPr txBox="1"/>
          <p:nvPr>
            <p:ph idx="6" type="body"/>
          </p:nvPr>
        </p:nvSpPr>
        <p:spPr>
          <a:xfrm>
            <a:off x="509588" y="5076826"/>
            <a:ext cx="5332500" cy="1271700"/>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8" name="Google Shape;1138;p143"/>
          <p:cNvSpPr txBox="1"/>
          <p:nvPr>
            <p:ph idx="7" type="body"/>
          </p:nvPr>
        </p:nvSpPr>
        <p:spPr>
          <a:xfrm>
            <a:off x="763588" y="5330826"/>
            <a:ext cx="760500"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9" name="Google Shape;1139;p143"/>
          <p:cNvSpPr txBox="1"/>
          <p:nvPr>
            <p:ph idx="8" type="body"/>
          </p:nvPr>
        </p:nvSpPr>
        <p:spPr>
          <a:xfrm>
            <a:off x="6350000" y="2030413"/>
            <a:ext cx="5332500" cy="1271700"/>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0" name="Google Shape;1140;p143"/>
          <p:cNvSpPr txBox="1"/>
          <p:nvPr>
            <p:ph idx="9" type="body"/>
          </p:nvPr>
        </p:nvSpPr>
        <p:spPr>
          <a:xfrm>
            <a:off x="6604000" y="2284413"/>
            <a:ext cx="760500"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1" name="Google Shape;1141;p143"/>
          <p:cNvSpPr txBox="1"/>
          <p:nvPr>
            <p:ph idx="13" type="body"/>
          </p:nvPr>
        </p:nvSpPr>
        <p:spPr>
          <a:xfrm>
            <a:off x="6350000" y="3556000"/>
            <a:ext cx="5332500" cy="1271700"/>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2" name="Google Shape;1142;p143"/>
          <p:cNvSpPr txBox="1"/>
          <p:nvPr>
            <p:ph idx="14" type="body"/>
          </p:nvPr>
        </p:nvSpPr>
        <p:spPr>
          <a:xfrm>
            <a:off x="6604000" y="3810000"/>
            <a:ext cx="760500"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3" name="Google Shape;1143;p143"/>
          <p:cNvSpPr txBox="1"/>
          <p:nvPr>
            <p:ph idx="15" type="body"/>
          </p:nvPr>
        </p:nvSpPr>
        <p:spPr>
          <a:xfrm>
            <a:off x="6350000" y="5076826"/>
            <a:ext cx="5332500" cy="1271700"/>
          </a:xfrm>
          <a:prstGeom prst="rect">
            <a:avLst/>
          </a:prstGeom>
          <a:solidFill>
            <a:schemeClr val="accent6"/>
          </a:solidFill>
          <a:ln>
            <a:noFill/>
          </a:ln>
        </p:spPr>
        <p:txBody>
          <a:bodyPr anchorCtr="0" anchor="ctr" bIns="32400" lIns="1260000" spcFirstLastPara="1" rIns="0" wrap="square" tIns="0">
            <a:noAutofit/>
          </a:bodyPr>
          <a:lstStyle>
            <a:lvl1pPr indent="-228600" lvl="0" marL="457200" algn="l">
              <a:lnSpc>
                <a:spcPct val="112000"/>
              </a:lnSpc>
              <a:spcBef>
                <a:spcPts val="1900"/>
              </a:spcBef>
              <a:spcAft>
                <a:spcPts val="0"/>
              </a:spcAft>
              <a:buClr>
                <a:schemeClr val="dk1"/>
              </a:buClr>
              <a:buSzPts val="1500"/>
              <a:buNone/>
              <a:defRPr>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4" name="Google Shape;1144;p143"/>
          <p:cNvSpPr txBox="1"/>
          <p:nvPr>
            <p:ph idx="16" type="body"/>
          </p:nvPr>
        </p:nvSpPr>
        <p:spPr>
          <a:xfrm>
            <a:off x="6604000" y="5330826"/>
            <a:ext cx="760500" cy="762000"/>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1900"/>
              </a:spcBef>
              <a:spcAft>
                <a:spcPts val="0"/>
              </a:spcAft>
              <a:buClr>
                <a:schemeClr val="lt1"/>
              </a:buClr>
              <a:buSzPts val="2000"/>
              <a:buNone/>
              <a:defRPr b="1" sz="2000">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el, innhold og bilde med nummer">
  <p:cSld name="Tittel, innhold og bilde med nummer">
    <p:spTree>
      <p:nvGrpSpPr>
        <p:cNvPr id="1145" name="Shape 1145"/>
        <p:cNvGrpSpPr/>
        <p:nvPr/>
      </p:nvGrpSpPr>
      <p:grpSpPr>
        <a:xfrm>
          <a:off x="0" y="0"/>
          <a:ext cx="0" cy="0"/>
          <a:chOff x="0" y="0"/>
          <a:chExt cx="0" cy="0"/>
        </a:xfrm>
      </p:grpSpPr>
      <p:sp>
        <p:nvSpPr>
          <p:cNvPr id="1146" name="Google Shape;1146;p144"/>
          <p:cNvSpPr txBox="1"/>
          <p:nvPr>
            <p:ph idx="1" type="body"/>
          </p:nvPr>
        </p:nvSpPr>
        <p:spPr>
          <a:xfrm>
            <a:off x="509588" y="512763"/>
            <a:ext cx="254100" cy="250800"/>
          </a:xfrm>
          <a:prstGeom prst="rect">
            <a:avLst/>
          </a:prstGeom>
          <a:solidFill>
            <a:schemeClr val="accent1"/>
          </a:solidFill>
          <a:ln>
            <a:noFill/>
          </a:ln>
        </p:spPr>
        <p:txBody>
          <a:bodyPr anchorCtr="0" anchor="ctr" bIns="7200" lIns="0" spcFirstLastPara="1" rIns="0" wrap="square" tIns="0">
            <a:noAutofit/>
          </a:bodyPr>
          <a:lstStyle>
            <a:lvl1pPr indent="-228600" lvl="0" marL="457200" algn="ctr">
              <a:lnSpc>
                <a:spcPct val="100000"/>
              </a:lnSpc>
              <a:spcBef>
                <a:spcPts val="0"/>
              </a:spcBef>
              <a:spcAft>
                <a:spcPts val="0"/>
              </a:spcAft>
              <a:buClr>
                <a:schemeClr val="lt1"/>
              </a:buClr>
              <a:buSzPts val="1500"/>
              <a:buNone/>
              <a:defRPr b="1">
                <a:solidFill>
                  <a:schemeClr val="l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7" name="Google Shape;1147;p144"/>
          <p:cNvSpPr txBox="1"/>
          <p:nvPr>
            <p:ph idx="2" type="body"/>
          </p:nvPr>
        </p:nvSpPr>
        <p:spPr>
          <a:xfrm>
            <a:off x="1014413" y="496117"/>
            <a:ext cx="48261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8" name="Google Shape;1148;p144"/>
          <p:cNvSpPr txBox="1"/>
          <p:nvPr>
            <p:ph type="title"/>
          </p:nvPr>
        </p:nvSpPr>
        <p:spPr>
          <a:xfrm>
            <a:off x="509588" y="766764"/>
            <a:ext cx="48261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9" name="Google Shape;1149;p144"/>
          <p:cNvSpPr txBox="1"/>
          <p:nvPr>
            <p:ph idx="3" type="body"/>
          </p:nvPr>
        </p:nvSpPr>
        <p:spPr>
          <a:xfrm>
            <a:off x="509543" y="2020012"/>
            <a:ext cx="4826100" cy="3822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500"/>
              <a:buNone/>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0" name="Google Shape;1150;p144"/>
          <p:cNvSpPr/>
          <p:nvPr>
            <p:ph idx="4" type="pic"/>
          </p:nvPr>
        </p:nvSpPr>
        <p:spPr>
          <a:xfrm>
            <a:off x="6096000" y="0"/>
            <a:ext cx="6096000" cy="6858000"/>
          </a:xfrm>
          <a:prstGeom prst="rect">
            <a:avLst/>
          </a:prstGeom>
          <a:solidFill>
            <a:schemeClr val="accent4"/>
          </a:solidFill>
          <a:ln>
            <a:noFill/>
          </a:ln>
        </p:spPr>
      </p:sp>
      <p:sp>
        <p:nvSpPr>
          <p:cNvPr id="1151" name="Google Shape;1151;p144"/>
          <p:cNvSpPr txBox="1"/>
          <p:nvPr>
            <p:ph idx="5" type="body"/>
          </p:nvPr>
        </p:nvSpPr>
        <p:spPr>
          <a:xfrm>
            <a:off x="8373533" y="6238082"/>
            <a:ext cx="3309000" cy="120600"/>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2" name="Google Shape;1152;p144"/>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3" name="Google Shape;1153;p144"/>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4" name="Google Shape;1154;p144"/>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oenger">
  <p:cSld name="4 poenger">
    <p:spTree>
      <p:nvGrpSpPr>
        <p:cNvPr id="1155" name="Shape 1155"/>
        <p:cNvGrpSpPr/>
        <p:nvPr/>
      </p:nvGrpSpPr>
      <p:grpSpPr>
        <a:xfrm>
          <a:off x="0" y="0"/>
          <a:ext cx="0" cy="0"/>
          <a:chOff x="0" y="0"/>
          <a:chExt cx="0" cy="0"/>
        </a:xfrm>
      </p:grpSpPr>
      <p:sp>
        <p:nvSpPr>
          <p:cNvPr id="1156" name="Google Shape;1156;p145"/>
          <p:cNvSpPr txBox="1"/>
          <p:nvPr>
            <p:ph idx="1" type="body"/>
          </p:nvPr>
        </p:nvSpPr>
        <p:spPr>
          <a:xfrm>
            <a:off x="509590" y="496117"/>
            <a:ext cx="11172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7" name="Google Shape;1157;p145"/>
          <p:cNvSpPr txBox="1"/>
          <p:nvPr>
            <p:ph type="title"/>
          </p:nvPr>
        </p:nvSpPr>
        <p:spPr>
          <a:xfrm>
            <a:off x="509589"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8" name="Google Shape;1158;p145"/>
          <p:cNvSpPr/>
          <p:nvPr/>
        </p:nvSpPr>
        <p:spPr>
          <a:xfrm>
            <a:off x="6350000" y="4064365"/>
            <a:ext cx="5332412" cy="1523545"/>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9" name="Google Shape;1159;p145"/>
          <p:cNvSpPr txBox="1"/>
          <p:nvPr>
            <p:ph idx="2" type="body"/>
          </p:nvPr>
        </p:nvSpPr>
        <p:spPr>
          <a:xfrm>
            <a:off x="6604000" y="4288260"/>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0" name="Google Shape;1160;p145"/>
          <p:cNvSpPr txBox="1"/>
          <p:nvPr>
            <p:ph idx="3" type="body"/>
          </p:nvPr>
        </p:nvSpPr>
        <p:spPr>
          <a:xfrm>
            <a:off x="6604000" y="4552166"/>
            <a:ext cx="4451400" cy="858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1" name="Google Shape;1161;p145"/>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2" name="Google Shape;1162;p145"/>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3" name="Google Shape;1163;p145"/>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164" name="Google Shape;1164;p145"/>
          <p:cNvSpPr/>
          <p:nvPr/>
        </p:nvSpPr>
        <p:spPr>
          <a:xfrm rot="5400000">
            <a:off x="11428487" y="53324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5" name="Google Shape;1165;p145"/>
          <p:cNvSpPr/>
          <p:nvPr/>
        </p:nvSpPr>
        <p:spPr>
          <a:xfrm>
            <a:off x="509588" y="4052886"/>
            <a:ext cx="5332412" cy="1533067"/>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6" name="Google Shape;1166;p145"/>
          <p:cNvSpPr txBox="1"/>
          <p:nvPr>
            <p:ph idx="4" type="body"/>
          </p:nvPr>
        </p:nvSpPr>
        <p:spPr>
          <a:xfrm>
            <a:off x="763588" y="4283154"/>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7" name="Google Shape;1167;p145"/>
          <p:cNvSpPr txBox="1"/>
          <p:nvPr>
            <p:ph idx="5" type="body"/>
          </p:nvPr>
        </p:nvSpPr>
        <p:spPr>
          <a:xfrm>
            <a:off x="763588" y="4547060"/>
            <a:ext cx="4451400" cy="858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8" name="Google Shape;1168;p145"/>
          <p:cNvSpPr/>
          <p:nvPr/>
        </p:nvSpPr>
        <p:spPr>
          <a:xfrm>
            <a:off x="6350000" y="2030413"/>
            <a:ext cx="5332412" cy="1514023"/>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9" name="Google Shape;1169;p145"/>
          <p:cNvSpPr txBox="1"/>
          <p:nvPr>
            <p:ph idx="6" type="body"/>
          </p:nvPr>
        </p:nvSpPr>
        <p:spPr>
          <a:xfrm>
            <a:off x="6604000" y="2260681"/>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0" name="Google Shape;1170;p145"/>
          <p:cNvSpPr txBox="1"/>
          <p:nvPr>
            <p:ph idx="7" type="body"/>
          </p:nvPr>
        </p:nvSpPr>
        <p:spPr>
          <a:xfrm>
            <a:off x="6604000" y="2524587"/>
            <a:ext cx="4451400" cy="858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171" name="Google Shape;1171;p145"/>
          <p:cNvGrpSpPr/>
          <p:nvPr/>
        </p:nvGrpSpPr>
        <p:grpSpPr>
          <a:xfrm>
            <a:off x="509588" y="2032378"/>
            <a:ext cx="5332412" cy="1523546"/>
            <a:chOff x="509588" y="2032378"/>
            <a:chExt cx="5332412" cy="1523546"/>
          </a:xfrm>
        </p:grpSpPr>
        <p:sp>
          <p:nvSpPr>
            <p:cNvPr id="1172" name="Google Shape;1172;p145"/>
            <p:cNvSpPr/>
            <p:nvPr/>
          </p:nvSpPr>
          <p:spPr>
            <a:xfrm>
              <a:off x="509588" y="2032378"/>
              <a:ext cx="5332412" cy="1523546"/>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3" name="Google Shape;1173;p145"/>
            <p:cNvSpPr/>
            <p:nvPr/>
          </p:nvSpPr>
          <p:spPr>
            <a:xfrm>
              <a:off x="5588075"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4" name="Google Shape;1174;p145"/>
            <p:cNvSpPr/>
            <p:nvPr/>
          </p:nvSpPr>
          <p:spPr>
            <a:xfrm>
              <a:off x="5588075" y="2286302"/>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5" name="Google Shape;1175;p145"/>
            <p:cNvSpPr/>
            <p:nvPr/>
          </p:nvSpPr>
          <p:spPr>
            <a:xfrm>
              <a:off x="5588075" y="2540226"/>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6" name="Google Shape;1176;p145"/>
            <p:cNvSpPr/>
            <p:nvPr/>
          </p:nvSpPr>
          <p:spPr>
            <a:xfrm>
              <a:off x="5334151"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177" name="Google Shape;1177;p145"/>
          <p:cNvSpPr txBox="1"/>
          <p:nvPr>
            <p:ph idx="8" type="body"/>
          </p:nvPr>
        </p:nvSpPr>
        <p:spPr>
          <a:xfrm>
            <a:off x="762000" y="2253718"/>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8" name="Google Shape;1178;p145"/>
          <p:cNvSpPr txBox="1"/>
          <p:nvPr>
            <p:ph idx="9" type="body"/>
          </p:nvPr>
        </p:nvSpPr>
        <p:spPr>
          <a:xfrm>
            <a:off x="762000" y="2517624"/>
            <a:ext cx="4451400" cy="858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9" name="Google Shape;1179;p145"/>
          <p:cNvSpPr/>
          <p:nvPr/>
        </p:nvSpPr>
        <p:spPr>
          <a:xfrm>
            <a:off x="11428487" y="2030413"/>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0" name="Google Shape;1180;p145"/>
          <p:cNvSpPr/>
          <p:nvPr/>
        </p:nvSpPr>
        <p:spPr>
          <a:xfrm>
            <a:off x="5586413" y="5332413"/>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1" name="Google Shape;1181;p145"/>
          <p:cNvSpPr/>
          <p:nvPr/>
        </p:nvSpPr>
        <p:spPr>
          <a:xfrm>
            <a:off x="11428487" y="2281225"/>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2" name="Google Shape;1182;p145"/>
          <p:cNvSpPr/>
          <p:nvPr/>
        </p:nvSpPr>
        <p:spPr>
          <a:xfrm>
            <a:off x="5586413" y="5079622"/>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undecase">
  <p:cSld name="Kundecase">
    <p:spTree>
      <p:nvGrpSpPr>
        <p:cNvPr id="1183" name="Shape 1183"/>
        <p:cNvGrpSpPr/>
        <p:nvPr/>
      </p:nvGrpSpPr>
      <p:grpSpPr>
        <a:xfrm>
          <a:off x="0" y="0"/>
          <a:ext cx="0" cy="0"/>
          <a:chOff x="0" y="0"/>
          <a:chExt cx="0" cy="0"/>
        </a:xfrm>
      </p:grpSpPr>
      <p:sp>
        <p:nvSpPr>
          <p:cNvPr id="1184" name="Google Shape;1184;p146"/>
          <p:cNvSpPr txBox="1"/>
          <p:nvPr>
            <p:ph idx="1" type="body"/>
          </p:nvPr>
        </p:nvSpPr>
        <p:spPr>
          <a:xfrm>
            <a:off x="509590" y="496117"/>
            <a:ext cx="60882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5" name="Google Shape;1185;p146"/>
          <p:cNvSpPr txBox="1"/>
          <p:nvPr>
            <p:ph type="title"/>
          </p:nvPr>
        </p:nvSpPr>
        <p:spPr>
          <a:xfrm>
            <a:off x="509589" y="766764"/>
            <a:ext cx="60882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6" name="Google Shape;1186;p146"/>
          <p:cNvSpPr/>
          <p:nvPr/>
        </p:nvSpPr>
        <p:spPr>
          <a:xfrm>
            <a:off x="3813651" y="4066671"/>
            <a:ext cx="3039475" cy="1774297"/>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7" name="Google Shape;1187;p146"/>
          <p:cNvSpPr/>
          <p:nvPr>
            <p:ph idx="2" type="pic"/>
          </p:nvPr>
        </p:nvSpPr>
        <p:spPr>
          <a:xfrm>
            <a:off x="7115543" y="0"/>
            <a:ext cx="5081700" cy="6858000"/>
          </a:xfrm>
          <a:prstGeom prst="rect">
            <a:avLst/>
          </a:prstGeom>
          <a:solidFill>
            <a:schemeClr val="accent4"/>
          </a:solidFill>
          <a:ln>
            <a:noFill/>
          </a:ln>
        </p:spPr>
      </p:sp>
      <p:sp>
        <p:nvSpPr>
          <p:cNvPr id="1188" name="Google Shape;1188;p146"/>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9" name="Google Shape;1189;p146"/>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0" name="Google Shape;1190;p146"/>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191" name="Google Shape;1191;p146"/>
          <p:cNvSpPr/>
          <p:nvPr/>
        </p:nvSpPr>
        <p:spPr>
          <a:xfrm rot="5400000">
            <a:off x="6604074" y="5586484"/>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2" name="Google Shape;1192;p146"/>
          <p:cNvSpPr/>
          <p:nvPr/>
        </p:nvSpPr>
        <p:spPr>
          <a:xfrm>
            <a:off x="509588" y="2032378"/>
            <a:ext cx="3039475" cy="1777471"/>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3" name="Google Shape;1193;p146"/>
          <p:cNvSpPr/>
          <p:nvPr/>
        </p:nvSpPr>
        <p:spPr>
          <a:xfrm>
            <a:off x="3324224" y="2029672"/>
            <a:ext cx="254559"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4" name="Google Shape;1194;p146"/>
          <p:cNvSpPr txBox="1"/>
          <p:nvPr>
            <p:ph idx="3" type="body"/>
          </p:nvPr>
        </p:nvSpPr>
        <p:spPr>
          <a:xfrm>
            <a:off x="762000" y="2253718"/>
            <a:ext cx="2552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sz="15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5" name="Google Shape;1195;p146"/>
          <p:cNvSpPr txBox="1"/>
          <p:nvPr>
            <p:ph idx="4" type="body"/>
          </p:nvPr>
        </p:nvSpPr>
        <p:spPr>
          <a:xfrm>
            <a:off x="762000" y="2517624"/>
            <a:ext cx="2562300" cy="1038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000"/>
              <a:buNone/>
              <a:defRPr b="0" sz="10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6" name="Google Shape;1196;p146"/>
          <p:cNvSpPr/>
          <p:nvPr/>
        </p:nvSpPr>
        <p:spPr>
          <a:xfrm>
            <a:off x="3812567" y="2032378"/>
            <a:ext cx="3039475" cy="1777471"/>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7" name="Google Shape;1197;p146"/>
          <p:cNvSpPr/>
          <p:nvPr/>
        </p:nvSpPr>
        <p:spPr>
          <a:xfrm>
            <a:off x="6604076" y="2032378"/>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98" name="Google Shape;1198;p146"/>
          <p:cNvSpPr txBox="1"/>
          <p:nvPr>
            <p:ph idx="5" type="body"/>
          </p:nvPr>
        </p:nvSpPr>
        <p:spPr>
          <a:xfrm>
            <a:off x="4064979" y="2253718"/>
            <a:ext cx="25389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sz="15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9" name="Google Shape;1199;p146"/>
          <p:cNvSpPr txBox="1"/>
          <p:nvPr>
            <p:ph idx="6" type="body"/>
          </p:nvPr>
        </p:nvSpPr>
        <p:spPr>
          <a:xfrm>
            <a:off x="4064979" y="2517624"/>
            <a:ext cx="2538900" cy="1038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000"/>
              <a:buNone/>
              <a:defRPr b="0" sz="10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0" name="Google Shape;1200;p146"/>
          <p:cNvSpPr/>
          <p:nvPr/>
        </p:nvSpPr>
        <p:spPr>
          <a:xfrm>
            <a:off x="513847" y="4066672"/>
            <a:ext cx="3039475" cy="1774297"/>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1" name="Google Shape;1201;p146"/>
          <p:cNvSpPr/>
          <p:nvPr/>
        </p:nvSpPr>
        <p:spPr>
          <a:xfrm>
            <a:off x="3328728" y="5588076"/>
            <a:ext cx="278047"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2" name="Google Shape;1202;p146"/>
          <p:cNvSpPr txBox="1"/>
          <p:nvPr>
            <p:ph idx="7" type="body"/>
          </p:nvPr>
        </p:nvSpPr>
        <p:spPr>
          <a:xfrm>
            <a:off x="766257" y="4288012"/>
            <a:ext cx="25581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sz="15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3" name="Google Shape;1203;p146"/>
          <p:cNvSpPr txBox="1"/>
          <p:nvPr>
            <p:ph idx="8" type="body"/>
          </p:nvPr>
        </p:nvSpPr>
        <p:spPr>
          <a:xfrm>
            <a:off x="766259" y="4551918"/>
            <a:ext cx="2558100" cy="103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000"/>
              <a:buNone/>
              <a:defRPr b="0" sz="10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4" name="Google Shape;1204;p146"/>
          <p:cNvSpPr/>
          <p:nvPr/>
        </p:nvSpPr>
        <p:spPr>
          <a:xfrm>
            <a:off x="6608032" y="4065664"/>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05" name="Google Shape;1205;p146"/>
          <p:cNvSpPr txBox="1"/>
          <p:nvPr>
            <p:ph idx="9" type="body"/>
          </p:nvPr>
        </p:nvSpPr>
        <p:spPr>
          <a:xfrm>
            <a:off x="4066064" y="4288012"/>
            <a:ext cx="25380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sz="15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6" name="Google Shape;1206;p146"/>
          <p:cNvSpPr txBox="1"/>
          <p:nvPr>
            <p:ph idx="13" type="body"/>
          </p:nvPr>
        </p:nvSpPr>
        <p:spPr>
          <a:xfrm>
            <a:off x="4066064" y="4551918"/>
            <a:ext cx="2538000" cy="103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000"/>
              <a:buNone/>
              <a:defRPr b="0" sz="100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7" name="Google Shape;1207;p146"/>
          <p:cNvSpPr txBox="1"/>
          <p:nvPr>
            <p:ph idx="14" type="body"/>
          </p:nvPr>
        </p:nvSpPr>
        <p:spPr>
          <a:xfrm>
            <a:off x="8373533" y="6238082"/>
            <a:ext cx="3309000" cy="120600"/>
          </a:xfrm>
          <a:prstGeom prst="rect">
            <a:avLst/>
          </a:prstGeom>
          <a:noFill/>
          <a:ln>
            <a:noFill/>
          </a:ln>
        </p:spPr>
        <p:txBody>
          <a:bodyPr anchorCtr="0" anchor="t" bIns="0" lIns="0" spcFirstLastPara="1" rIns="0" wrap="square" tIns="0">
            <a:noAutofit/>
          </a:bodyPr>
          <a:lstStyle>
            <a:lvl1pPr indent="-228600" lvl="0" marL="457200" algn="r">
              <a:lnSpc>
                <a:spcPct val="112000"/>
              </a:lnSpc>
              <a:spcBef>
                <a:spcPts val="1900"/>
              </a:spcBef>
              <a:spcAft>
                <a:spcPts val="0"/>
              </a:spcAft>
              <a:buClr>
                <a:schemeClr val="lt1"/>
              </a:buClr>
              <a:buSzPts val="700"/>
              <a:buNone/>
              <a:defRPr sz="700">
                <a:solidFill>
                  <a:schemeClr val="lt1"/>
                </a:solidFill>
              </a:defRPr>
            </a:lvl1pPr>
            <a:lvl2pPr indent="-228600" lvl="1" marL="914400" algn="l">
              <a:lnSpc>
                <a:spcPct val="112000"/>
              </a:lnSpc>
              <a:spcBef>
                <a:spcPts val="500"/>
              </a:spcBef>
              <a:spcAft>
                <a:spcPts val="0"/>
              </a:spcAft>
              <a:buClr>
                <a:schemeClr val="dk1"/>
              </a:buClr>
              <a:buSzPts val="700"/>
              <a:buNone/>
              <a:defRPr sz="700"/>
            </a:lvl2pPr>
            <a:lvl3pPr indent="-228600" lvl="2" marL="1371600" algn="l">
              <a:lnSpc>
                <a:spcPct val="112000"/>
              </a:lnSpc>
              <a:spcBef>
                <a:spcPts val="500"/>
              </a:spcBef>
              <a:spcAft>
                <a:spcPts val="0"/>
              </a:spcAft>
              <a:buClr>
                <a:schemeClr val="dk1"/>
              </a:buClr>
              <a:buSzPts val="700"/>
              <a:buNone/>
              <a:defRPr sz="700"/>
            </a:lvl3pPr>
            <a:lvl4pPr indent="-228600" lvl="3" marL="1828800" algn="l">
              <a:lnSpc>
                <a:spcPct val="112000"/>
              </a:lnSpc>
              <a:spcBef>
                <a:spcPts val="500"/>
              </a:spcBef>
              <a:spcAft>
                <a:spcPts val="0"/>
              </a:spcAft>
              <a:buClr>
                <a:schemeClr val="dk1"/>
              </a:buClr>
              <a:buSzPts val="700"/>
              <a:buNone/>
              <a:defRPr sz="700"/>
            </a:lvl4pPr>
            <a:lvl5pPr indent="-228600" lvl="4" marL="2286000" algn="l">
              <a:lnSpc>
                <a:spcPct val="112000"/>
              </a:lnSpc>
              <a:spcBef>
                <a:spcPts val="500"/>
              </a:spcBef>
              <a:spcAft>
                <a:spcPts val="0"/>
              </a:spcAft>
              <a:buClr>
                <a:schemeClr val="dk1"/>
              </a:buClr>
              <a:buSzPts val="700"/>
              <a:buNone/>
              <a:defRPr sz="7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8" name="Google Shape;1208;p146"/>
          <p:cNvSpPr/>
          <p:nvPr/>
        </p:nvSpPr>
        <p:spPr>
          <a:xfrm rot="5400000">
            <a:off x="3301043" y="35552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poenger" showMasterSp="0">
  <p:cSld name="6 poenger">
    <p:spTree>
      <p:nvGrpSpPr>
        <p:cNvPr id="1209" name="Shape 1209"/>
        <p:cNvGrpSpPr/>
        <p:nvPr/>
      </p:nvGrpSpPr>
      <p:grpSpPr>
        <a:xfrm>
          <a:off x="0" y="0"/>
          <a:ext cx="0" cy="0"/>
          <a:chOff x="0" y="0"/>
          <a:chExt cx="0" cy="0"/>
        </a:xfrm>
      </p:grpSpPr>
      <p:sp>
        <p:nvSpPr>
          <p:cNvPr id="1210" name="Google Shape;1210;p147"/>
          <p:cNvSpPr txBox="1"/>
          <p:nvPr>
            <p:ph idx="1" type="body"/>
          </p:nvPr>
        </p:nvSpPr>
        <p:spPr>
          <a:xfrm>
            <a:off x="509590" y="496117"/>
            <a:ext cx="11172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1" name="Google Shape;1211;p147"/>
          <p:cNvSpPr txBox="1"/>
          <p:nvPr>
            <p:ph type="title"/>
          </p:nvPr>
        </p:nvSpPr>
        <p:spPr>
          <a:xfrm>
            <a:off x="509589"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2" name="Google Shape;1212;p147"/>
          <p:cNvSpPr/>
          <p:nvPr/>
        </p:nvSpPr>
        <p:spPr>
          <a:xfrm>
            <a:off x="6350000" y="5076825"/>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3" name="Google Shape;1213;p147"/>
          <p:cNvSpPr/>
          <p:nvPr/>
        </p:nvSpPr>
        <p:spPr>
          <a:xfrm>
            <a:off x="509588" y="5078792"/>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214" name="Google Shape;1214;p147"/>
          <p:cNvPicPr preferRelativeResize="0"/>
          <p:nvPr/>
        </p:nvPicPr>
        <p:blipFill rotWithShape="1">
          <a:blip r:embed="rId2">
            <a:alphaModFix/>
          </a:blip>
          <a:srcRect b="0" l="0" r="0" t="0"/>
          <a:stretch/>
        </p:blipFill>
        <p:spPr>
          <a:xfrm>
            <a:off x="6350000" y="3557966"/>
            <a:ext cx="5332412" cy="1269621"/>
          </a:xfrm>
          <a:prstGeom prst="rect">
            <a:avLst/>
          </a:prstGeom>
          <a:noFill/>
          <a:ln>
            <a:noFill/>
          </a:ln>
        </p:spPr>
      </p:pic>
      <p:sp>
        <p:nvSpPr>
          <p:cNvPr id="1215" name="Google Shape;1215;p147"/>
          <p:cNvSpPr/>
          <p:nvPr/>
        </p:nvSpPr>
        <p:spPr>
          <a:xfrm>
            <a:off x="509588" y="3556000"/>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6" name="Google Shape;1216;p147"/>
          <p:cNvSpPr/>
          <p:nvPr/>
        </p:nvSpPr>
        <p:spPr>
          <a:xfrm>
            <a:off x="6350000" y="2030413"/>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7" name="Google Shape;1217;p147"/>
          <p:cNvSpPr/>
          <p:nvPr/>
        </p:nvSpPr>
        <p:spPr>
          <a:xfrm>
            <a:off x="509588" y="2032378"/>
            <a:ext cx="5332412" cy="126962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8" name="Google Shape;1218;p147"/>
          <p:cNvSpPr/>
          <p:nvPr/>
        </p:nvSpPr>
        <p:spPr>
          <a:xfrm>
            <a:off x="5588075"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19" name="Google Shape;1219;p147"/>
          <p:cNvSpPr/>
          <p:nvPr/>
        </p:nvSpPr>
        <p:spPr>
          <a:xfrm>
            <a:off x="5588075" y="2286302"/>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0" name="Google Shape;1220;p147"/>
          <p:cNvSpPr/>
          <p:nvPr/>
        </p:nvSpPr>
        <p:spPr>
          <a:xfrm>
            <a:off x="5588075" y="2540226"/>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1" name="Google Shape;1221;p147"/>
          <p:cNvSpPr/>
          <p:nvPr/>
        </p:nvSpPr>
        <p:spPr>
          <a:xfrm>
            <a:off x="5334151"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2" name="Google Shape;1222;p147"/>
          <p:cNvSpPr txBox="1"/>
          <p:nvPr>
            <p:ph idx="2" type="body"/>
          </p:nvPr>
        </p:nvSpPr>
        <p:spPr>
          <a:xfrm>
            <a:off x="6604000" y="5322507"/>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3" name="Google Shape;1223;p147"/>
          <p:cNvSpPr txBox="1"/>
          <p:nvPr>
            <p:ph idx="3" type="body"/>
          </p:nvPr>
        </p:nvSpPr>
        <p:spPr>
          <a:xfrm>
            <a:off x="6604000" y="5586413"/>
            <a:ext cx="4451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4" name="Google Shape;1224;p147"/>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5" name="Google Shape;1225;p147"/>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6" name="Google Shape;1226;p147"/>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227" name="Google Shape;1227;p147"/>
          <p:cNvSpPr/>
          <p:nvPr/>
        </p:nvSpPr>
        <p:spPr>
          <a:xfrm>
            <a:off x="11428487" y="3048076"/>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8" name="Google Shape;1228;p147"/>
          <p:cNvSpPr/>
          <p:nvPr/>
        </p:nvSpPr>
        <p:spPr>
          <a:xfrm>
            <a:off x="11428487" y="5076825"/>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9" name="Google Shape;1229;p147"/>
          <p:cNvSpPr/>
          <p:nvPr/>
        </p:nvSpPr>
        <p:spPr>
          <a:xfrm>
            <a:off x="11428487" y="355607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30" name="Google Shape;1230;p147"/>
          <p:cNvSpPr/>
          <p:nvPr/>
        </p:nvSpPr>
        <p:spPr>
          <a:xfrm>
            <a:off x="5588075"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31" name="Google Shape;1231;p147"/>
          <p:cNvSpPr/>
          <p:nvPr/>
        </p:nvSpPr>
        <p:spPr>
          <a:xfrm>
            <a:off x="5335588"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32" name="Google Shape;1232;p147"/>
          <p:cNvSpPr/>
          <p:nvPr/>
        </p:nvSpPr>
        <p:spPr>
          <a:xfrm>
            <a:off x="5588075" y="5078792"/>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33" name="Google Shape;1233;p147"/>
          <p:cNvSpPr/>
          <p:nvPr/>
        </p:nvSpPr>
        <p:spPr>
          <a:xfrm>
            <a:off x="5588075" y="5333572"/>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34" name="Google Shape;1234;p147"/>
          <p:cNvSpPr txBox="1"/>
          <p:nvPr>
            <p:ph idx="4" type="body"/>
          </p:nvPr>
        </p:nvSpPr>
        <p:spPr>
          <a:xfrm>
            <a:off x="763588" y="5309060"/>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5" name="Google Shape;1235;p147"/>
          <p:cNvSpPr txBox="1"/>
          <p:nvPr>
            <p:ph idx="5" type="body"/>
          </p:nvPr>
        </p:nvSpPr>
        <p:spPr>
          <a:xfrm>
            <a:off x="763588" y="5572966"/>
            <a:ext cx="4451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6" name="Google Shape;1236;p147"/>
          <p:cNvSpPr txBox="1"/>
          <p:nvPr>
            <p:ph idx="6" type="body"/>
          </p:nvPr>
        </p:nvSpPr>
        <p:spPr>
          <a:xfrm>
            <a:off x="6604000" y="3781861"/>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7" name="Google Shape;1237;p147"/>
          <p:cNvSpPr txBox="1"/>
          <p:nvPr>
            <p:ph idx="7" type="body"/>
          </p:nvPr>
        </p:nvSpPr>
        <p:spPr>
          <a:xfrm>
            <a:off x="6604000" y="4045767"/>
            <a:ext cx="4451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8" name="Google Shape;1238;p147"/>
          <p:cNvSpPr txBox="1"/>
          <p:nvPr>
            <p:ph idx="8" type="body"/>
          </p:nvPr>
        </p:nvSpPr>
        <p:spPr>
          <a:xfrm>
            <a:off x="763588" y="3786268"/>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9" name="Google Shape;1239;p147"/>
          <p:cNvSpPr txBox="1"/>
          <p:nvPr>
            <p:ph idx="9" type="body"/>
          </p:nvPr>
        </p:nvSpPr>
        <p:spPr>
          <a:xfrm>
            <a:off x="763588" y="4050174"/>
            <a:ext cx="4451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0" name="Google Shape;1240;p147"/>
          <p:cNvSpPr txBox="1"/>
          <p:nvPr>
            <p:ph idx="13" type="body"/>
          </p:nvPr>
        </p:nvSpPr>
        <p:spPr>
          <a:xfrm>
            <a:off x="6604000" y="2260681"/>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1" name="Google Shape;1241;p147"/>
          <p:cNvSpPr txBox="1"/>
          <p:nvPr>
            <p:ph idx="14" type="body"/>
          </p:nvPr>
        </p:nvSpPr>
        <p:spPr>
          <a:xfrm>
            <a:off x="6604000" y="2524587"/>
            <a:ext cx="4451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2" name="Google Shape;1242;p147"/>
          <p:cNvSpPr txBox="1"/>
          <p:nvPr>
            <p:ph idx="15" type="body"/>
          </p:nvPr>
        </p:nvSpPr>
        <p:spPr>
          <a:xfrm>
            <a:off x="762000" y="2253718"/>
            <a:ext cx="4451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3" name="Google Shape;1243;p147"/>
          <p:cNvSpPr txBox="1"/>
          <p:nvPr>
            <p:ph idx="16" type="body"/>
          </p:nvPr>
        </p:nvSpPr>
        <p:spPr>
          <a:xfrm>
            <a:off x="762000" y="2517624"/>
            <a:ext cx="4451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oenger med bilder">
  <p:cSld name="4 poenger med bilder">
    <p:spTree>
      <p:nvGrpSpPr>
        <p:cNvPr id="1244" name="Shape 1244"/>
        <p:cNvGrpSpPr/>
        <p:nvPr/>
      </p:nvGrpSpPr>
      <p:grpSpPr>
        <a:xfrm>
          <a:off x="0" y="0"/>
          <a:ext cx="0" cy="0"/>
          <a:chOff x="0" y="0"/>
          <a:chExt cx="0" cy="0"/>
        </a:xfrm>
      </p:grpSpPr>
      <p:sp>
        <p:nvSpPr>
          <p:cNvPr id="1245" name="Google Shape;1245;p148"/>
          <p:cNvSpPr txBox="1"/>
          <p:nvPr>
            <p:ph idx="1" type="body"/>
          </p:nvPr>
        </p:nvSpPr>
        <p:spPr>
          <a:xfrm>
            <a:off x="509590" y="496117"/>
            <a:ext cx="111729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6" name="Google Shape;1246;p148"/>
          <p:cNvSpPr txBox="1"/>
          <p:nvPr>
            <p:ph type="title"/>
          </p:nvPr>
        </p:nvSpPr>
        <p:spPr>
          <a:xfrm>
            <a:off x="509589"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7" name="Google Shape;1247;p148"/>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8" name="Google Shape;1248;p148"/>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9" name="Google Shape;1249;p148"/>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grpSp>
        <p:nvGrpSpPr>
          <p:cNvPr id="1250" name="Google Shape;1250;p148"/>
          <p:cNvGrpSpPr/>
          <p:nvPr/>
        </p:nvGrpSpPr>
        <p:grpSpPr>
          <a:xfrm>
            <a:off x="509588" y="2032378"/>
            <a:ext cx="5332412" cy="1523546"/>
            <a:chOff x="509588" y="2032378"/>
            <a:chExt cx="5332412" cy="1523546"/>
          </a:xfrm>
        </p:grpSpPr>
        <p:sp>
          <p:nvSpPr>
            <p:cNvPr id="1251" name="Google Shape;1251;p148"/>
            <p:cNvSpPr/>
            <p:nvPr/>
          </p:nvSpPr>
          <p:spPr>
            <a:xfrm>
              <a:off x="509588" y="2032378"/>
              <a:ext cx="5332412" cy="1523546"/>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52" name="Google Shape;1252;p148"/>
            <p:cNvSpPr/>
            <p:nvPr/>
          </p:nvSpPr>
          <p:spPr>
            <a:xfrm>
              <a:off x="5588075" y="2032378"/>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53" name="Google Shape;1253;p148"/>
            <p:cNvSpPr/>
            <p:nvPr/>
          </p:nvSpPr>
          <p:spPr>
            <a:xfrm>
              <a:off x="5334151"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254" name="Google Shape;1254;p148"/>
          <p:cNvSpPr/>
          <p:nvPr/>
        </p:nvSpPr>
        <p:spPr>
          <a:xfrm>
            <a:off x="6350000" y="2030413"/>
            <a:ext cx="5332412" cy="1514023"/>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55" name="Google Shape;1255;p148"/>
          <p:cNvSpPr/>
          <p:nvPr/>
        </p:nvSpPr>
        <p:spPr>
          <a:xfrm>
            <a:off x="11428487" y="2030413"/>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56" name="Google Shape;1256;p148"/>
          <p:cNvSpPr/>
          <p:nvPr/>
        </p:nvSpPr>
        <p:spPr>
          <a:xfrm>
            <a:off x="6350000" y="4064365"/>
            <a:ext cx="5332412" cy="1523545"/>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57" name="Google Shape;1257;p148"/>
          <p:cNvSpPr/>
          <p:nvPr/>
        </p:nvSpPr>
        <p:spPr>
          <a:xfrm rot="5400000">
            <a:off x="11428487" y="5332498"/>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58" name="Google Shape;1258;p148"/>
          <p:cNvSpPr txBox="1"/>
          <p:nvPr>
            <p:ph idx="2" type="body"/>
          </p:nvPr>
        </p:nvSpPr>
        <p:spPr>
          <a:xfrm>
            <a:off x="2285924" y="2253718"/>
            <a:ext cx="2927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9" name="Google Shape;1259;p148"/>
          <p:cNvSpPr txBox="1"/>
          <p:nvPr>
            <p:ph idx="3" type="body"/>
          </p:nvPr>
        </p:nvSpPr>
        <p:spPr>
          <a:xfrm>
            <a:off x="2285923" y="2517624"/>
            <a:ext cx="3300600" cy="858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0" name="Google Shape;1260;p148"/>
          <p:cNvSpPr txBox="1"/>
          <p:nvPr>
            <p:ph idx="4" type="body"/>
          </p:nvPr>
        </p:nvSpPr>
        <p:spPr>
          <a:xfrm>
            <a:off x="8126412" y="2260681"/>
            <a:ext cx="29289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1" name="Google Shape;1261;p148"/>
          <p:cNvSpPr txBox="1"/>
          <p:nvPr>
            <p:ph idx="5" type="body"/>
          </p:nvPr>
        </p:nvSpPr>
        <p:spPr>
          <a:xfrm>
            <a:off x="8126412" y="2524587"/>
            <a:ext cx="3300300" cy="858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2" name="Google Shape;1262;p148"/>
          <p:cNvSpPr txBox="1"/>
          <p:nvPr>
            <p:ph idx="6" type="body"/>
          </p:nvPr>
        </p:nvSpPr>
        <p:spPr>
          <a:xfrm>
            <a:off x="8126412" y="4288260"/>
            <a:ext cx="29289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3" name="Google Shape;1263;p148"/>
          <p:cNvSpPr txBox="1"/>
          <p:nvPr>
            <p:ph idx="7" type="body"/>
          </p:nvPr>
        </p:nvSpPr>
        <p:spPr>
          <a:xfrm>
            <a:off x="8126412" y="4552166"/>
            <a:ext cx="3300300" cy="858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4" name="Google Shape;1264;p148"/>
          <p:cNvSpPr/>
          <p:nvPr/>
        </p:nvSpPr>
        <p:spPr>
          <a:xfrm>
            <a:off x="11428487" y="355607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5" name="Google Shape;1265;p148"/>
          <p:cNvSpPr/>
          <p:nvPr/>
        </p:nvSpPr>
        <p:spPr>
          <a:xfrm>
            <a:off x="509588" y="4052886"/>
            <a:ext cx="5332412" cy="1533067"/>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6" name="Google Shape;1266;p148"/>
          <p:cNvSpPr/>
          <p:nvPr/>
        </p:nvSpPr>
        <p:spPr>
          <a:xfrm>
            <a:off x="5588075"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67" name="Google Shape;1267;p148"/>
          <p:cNvSpPr txBox="1"/>
          <p:nvPr>
            <p:ph idx="8" type="body"/>
          </p:nvPr>
        </p:nvSpPr>
        <p:spPr>
          <a:xfrm>
            <a:off x="2285922" y="4283154"/>
            <a:ext cx="29289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8" name="Google Shape;1268;p148"/>
          <p:cNvSpPr txBox="1"/>
          <p:nvPr>
            <p:ph idx="9" type="body"/>
          </p:nvPr>
        </p:nvSpPr>
        <p:spPr>
          <a:xfrm>
            <a:off x="2285922" y="4547060"/>
            <a:ext cx="3300600" cy="8580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9" name="Google Shape;1269;p148"/>
          <p:cNvSpPr/>
          <p:nvPr/>
        </p:nvSpPr>
        <p:spPr>
          <a:xfrm>
            <a:off x="5335588"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0" name="Google Shape;1270;p148"/>
          <p:cNvSpPr/>
          <p:nvPr/>
        </p:nvSpPr>
        <p:spPr>
          <a:xfrm>
            <a:off x="5586413" y="5332413"/>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1" name="Google Shape;1271;p148"/>
          <p:cNvSpPr/>
          <p:nvPr>
            <p:ph idx="13" type="pic"/>
          </p:nvPr>
        </p:nvSpPr>
        <p:spPr>
          <a:xfrm>
            <a:off x="509588" y="2030412"/>
            <a:ext cx="1522500" cy="1523700"/>
          </a:xfrm>
          <a:prstGeom prst="rect">
            <a:avLst/>
          </a:prstGeom>
          <a:solidFill>
            <a:schemeClr val="accent4"/>
          </a:solidFill>
          <a:ln>
            <a:noFill/>
          </a:ln>
        </p:spPr>
      </p:sp>
      <p:sp>
        <p:nvSpPr>
          <p:cNvPr id="1272" name="Google Shape;1272;p148"/>
          <p:cNvSpPr/>
          <p:nvPr>
            <p:ph idx="14" type="pic"/>
          </p:nvPr>
        </p:nvSpPr>
        <p:spPr>
          <a:xfrm>
            <a:off x="509588" y="4060799"/>
            <a:ext cx="1522500" cy="1523700"/>
          </a:xfrm>
          <a:prstGeom prst="rect">
            <a:avLst/>
          </a:prstGeom>
          <a:solidFill>
            <a:schemeClr val="accent4"/>
          </a:solidFill>
          <a:ln>
            <a:noFill/>
          </a:ln>
        </p:spPr>
      </p:sp>
      <p:sp>
        <p:nvSpPr>
          <p:cNvPr id="1273" name="Google Shape;1273;p148"/>
          <p:cNvSpPr/>
          <p:nvPr>
            <p:ph idx="15" type="pic"/>
          </p:nvPr>
        </p:nvSpPr>
        <p:spPr>
          <a:xfrm>
            <a:off x="6351588" y="2030412"/>
            <a:ext cx="1522500" cy="1523700"/>
          </a:xfrm>
          <a:prstGeom prst="rect">
            <a:avLst/>
          </a:prstGeom>
          <a:solidFill>
            <a:schemeClr val="accent4"/>
          </a:solidFill>
          <a:ln>
            <a:noFill/>
          </a:ln>
        </p:spPr>
      </p:sp>
      <p:sp>
        <p:nvSpPr>
          <p:cNvPr id="1274" name="Google Shape;1274;p148"/>
          <p:cNvSpPr/>
          <p:nvPr>
            <p:ph idx="16" type="pic"/>
          </p:nvPr>
        </p:nvSpPr>
        <p:spPr>
          <a:xfrm>
            <a:off x="6351588" y="4060799"/>
            <a:ext cx="1522500" cy="1523700"/>
          </a:xfrm>
          <a:prstGeom prst="rect">
            <a:avLst/>
          </a:prstGeom>
          <a:solidFill>
            <a:schemeClr val="accent4"/>
          </a:solidFill>
          <a:ln>
            <a:noFill/>
          </a:ln>
        </p:spPr>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poenger med bilder" showMasterSp="0">
  <p:cSld name="6 poenger med bilder">
    <p:spTree>
      <p:nvGrpSpPr>
        <p:cNvPr id="1275" name="Shape 1275"/>
        <p:cNvGrpSpPr/>
        <p:nvPr/>
      </p:nvGrpSpPr>
      <p:grpSpPr>
        <a:xfrm>
          <a:off x="0" y="0"/>
          <a:ext cx="0" cy="0"/>
          <a:chOff x="0" y="0"/>
          <a:chExt cx="0" cy="0"/>
        </a:xfrm>
      </p:grpSpPr>
      <p:sp>
        <p:nvSpPr>
          <p:cNvPr id="1276" name="Google Shape;1276;p149"/>
          <p:cNvSpPr txBox="1"/>
          <p:nvPr>
            <p:ph idx="1" type="body"/>
          </p:nvPr>
        </p:nvSpPr>
        <p:spPr>
          <a:xfrm>
            <a:off x="509590" y="496117"/>
            <a:ext cx="53325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7" name="Google Shape;1277;p149"/>
          <p:cNvSpPr txBox="1"/>
          <p:nvPr>
            <p:ph type="title"/>
          </p:nvPr>
        </p:nvSpPr>
        <p:spPr>
          <a:xfrm>
            <a:off x="509589" y="766764"/>
            <a:ext cx="111729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8" name="Google Shape;1278;p149"/>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9" name="Google Shape;1279;p149"/>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0" name="Google Shape;1280;p149"/>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281" name="Google Shape;1281;p149"/>
          <p:cNvSpPr/>
          <p:nvPr/>
        </p:nvSpPr>
        <p:spPr>
          <a:xfrm>
            <a:off x="509588" y="2032378"/>
            <a:ext cx="5332412" cy="1269622"/>
          </a:xfrm>
          <a:custGeom>
            <a:rect b="b" l="l" r="r" t="t"/>
            <a:pathLst>
              <a:path extrusionOk="0" h="1269622" w="5332412">
                <a:moveTo>
                  <a:pt x="0" y="0"/>
                </a:moveTo>
                <a:lnTo>
                  <a:pt x="5332412" y="0"/>
                </a:lnTo>
                <a:lnTo>
                  <a:pt x="5332412" y="1269622"/>
                </a:lnTo>
                <a:lnTo>
                  <a:pt x="0" y="1269622"/>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2" name="Google Shape;1282;p149"/>
          <p:cNvSpPr/>
          <p:nvPr/>
        </p:nvSpPr>
        <p:spPr>
          <a:xfrm>
            <a:off x="5588075"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3" name="Google Shape;1283;p149"/>
          <p:cNvSpPr/>
          <p:nvPr/>
        </p:nvSpPr>
        <p:spPr>
          <a:xfrm>
            <a:off x="5588075" y="2286302"/>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4" name="Google Shape;1284;p149"/>
          <p:cNvSpPr/>
          <p:nvPr/>
        </p:nvSpPr>
        <p:spPr>
          <a:xfrm>
            <a:off x="5588075" y="2540226"/>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5" name="Google Shape;1285;p149"/>
          <p:cNvSpPr/>
          <p:nvPr/>
        </p:nvSpPr>
        <p:spPr>
          <a:xfrm>
            <a:off x="5334151" y="2032378"/>
            <a:ext cx="253924" cy="253924"/>
          </a:xfrm>
          <a:custGeom>
            <a:rect b="b" l="l" r="r" t="t"/>
            <a:pathLst>
              <a:path extrusionOk="0" h="253924" w="253924">
                <a:moveTo>
                  <a:pt x="0" y="0"/>
                </a:moveTo>
                <a:lnTo>
                  <a:pt x="253924" y="0"/>
                </a:lnTo>
                <a:lnTo>
                  <a:pt x="253924" y="253924"/>
                </a:lnTo>
                <a:lnTo>
                  <a:pt x="0" y="25392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6" name="Google Shape;1286;p149"/>
          <p:cNvSpPr/>
          <p:nvPr/>
        </p:nvSpPr>
        <p:spPr>
          <a:xfrm>
            <a:off x="6350000" y="2030413"/>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87" name="Google Shape;1287;p149"/>
          <p:cNvSpPr/>
          <p:nvPr/>
        </p:nvSpPr>
        <p:spPr>
          <a:xfrm>
            <a:off x="11428487" y="3048076"/>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288" name="Google Shape;1288;p149"/>
          <p:cNvPicPr preferRelativeResize="0"/>
          <p:nvPr/>
        </p:nvPicPr>
        <p:blipFill rotWithShape="1">
          <a:blip r:embed="rId2">
            <a:alphaModFix/>
          </a:blip>
          <a:srcRect b="0" l="0" r="0" t="0"/>
          <a:stretch/>
        </p:blipFill>
        <p:spPr>
          <a:xfrm>
            <a:off x="6349999" y="3573115"/>
            <a:ext cx="5332412" cy="1269621"/>
          </a:xfrm>
          <a:prstGeom prst="rect">
            <a:avLst/>
          </a:prstGeom>
          <a:noFill/>
          <a:ln>
            <a:noFill/>
          </a:ln>
        </p:spPr>
      </p:pic>
      <p:sp>
        <p:nvSpPr>
          <p:cNvPr id="1289" name="Google Shape;1289;p149"/>
          <p:cNvSpPr/>
          <p:nvPr/>
        </p:nvSpPr>
        <p:spPr>
          <a:xfrm>
            <a:off x="6350000" y="5076825"/>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0" name="Google Shape;1290;p149"/>
          <p:cNvSpPr/>
          <p:nvPr/>
        </p:nvSpPr>
        <p:spPr>
          <a:xfrm>
            <a:off x="11428487" y="5076825"/>
            <a:ext cx="253924" cy="253924"/>
          </a:xfrm>
          <a:custGeom>
            <a:rect b="b" l="l" r="r" t="t"/>
            <a:pathLst>
              <a:path extrusionOk="0" h="253924" w="253924">
                <a:moveTo>
                  <a:pt x="0" y="0"/>
                </a:moveTo>
                <a:lnTo>
                  <a:pt x="253924" y="0"/>
                </a:lnTo>
                <a:lnTo>
                  <a:pt x="253924" y="253924"/>
                </a:lnTo>
                <a:lnTo>
                  <a:pt x="0" y="253924"/>
                </a:lnTo>
                <a:close/>
              </a:path>
            </a:pathLst>
          </a:custGeom>
          <a:solidFill>
            <a:srgbClr val="ED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91" name="Google Shape;1291;p149"/>
          <p:cNvSpPr txBox="1"/>
          <p:nvPr>
            <p:ph idx="2" type="body"/>
          </p:nvPr>
        </p:nvSpPr>
        <p:spPr>
          <a:xfrm>
            <a:off x="2256366" y="2253718"/>
            <a:ext cx="29571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2" name="Google Shape;1292;p149"/>
          <p:cNvSpPr txBox="1"/>
          <p:nvPr>
            <p:ph idx="3" type="body"/>
          </p:nvPr>
        </p:nvSpPr>
        <p:spPr>
          <a:xfrm>
            <a:off x="2256366" y="2517624"/>
            <a:ext cx="32406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3" name="Google Shape;1293;p149"/>
          <p:cNvSpPr txBox="1"/>
          <p:nvPr>
            <p:ph idx="4" type="body"/>
          </p:nvPr>
        </p:nvSpPr>
        <p:spPr>
          <a:xfrm>
            <a:off x="8126412" y="2260681"/>
            <a:ext cx="29289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4" name="Google Shape;1294;p149"/>
          <p:cNvSpPr txBox="1"/>
          <p:nvPr>
            <p:ph idx="5" type="body"/>
          </p:nvPr>
        </p:nvSpPr>
        <p:spPr>
          <a:xfrm>
            <a:off x="8126412" y="2524587"/>
            <a:ext cx="32406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5" name="Google Shape;1295;p149"/>
          <p:cNvSpPr txBox="1"/>
          <p:nvPr>
            <p:ph idx="6" type="body"/>
          </p:nvPr>
        </p:nvSpPr>
        <p:spPr>
          <a:xfrm>
            <a:off x="8126412" y="3781861"/>
            <a:ext cx="29289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6" name="Google Shape;1296;p149"/>
          <p:cNvSpPr txBox="1"/>
          <p:nvPr>
            <p:ph idx="7" type="body"/>
          </p:nvPr>
        </p:nvSpPr>
        <p:spPr>
          <a:xfrm>
            <a:off x="8126411" y="4045767"/>
            <a:ext cx="32406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7" name="Google Shape;1297;p149"/>
          <p:cNvSpPr txBox="1"/>
          <p:nvPr>
            <p:ph idx="8" type="body"/>
          </p:nvPr>
        </p:nvSpPr>
        <p:spPr>
          <a:xfrm>
            <a:off x="8126410" y="5322507"/>
            <a:ext cx="29289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8" name="Google Shape;1298;p149"/>
          <p:cNvSpPr txBox="1"/>
          <p:nvPr>
            <p:ph idx="9" type="body"/>
          </p:nvPr>
        </p:nvSpPr>
        <p:spPr>
          <a:xfrm>
            <a:off x="8126410" y="5586413"/>
            <a:ext cx="32406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9" name="Google Shape;1299;p149"/>
          <p:cNvSpPr/>
          <p:nvPr/>
        </p:nvSpPr>
        <p:spPr>
          <a:xfrm>
            <a:off x="11428487" y="355607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0" name="Google Shape;1300;p149"/>
          <p:cNvSpPr/>
          <p:nvPr/>
        </p:nvSpPr>
        <p:spPr>
          <a:xfrm>
            <a:off x="509588" y="3556000"/>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1" name="Google Shape;1301;p149"/>
          <p:cNvSpPr/>
          <p:nvPr/>
        </p:nvSpPr>
        <p:spPr>
          <a:xfrm>
            <a:off x="5588075"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2" name="Google Shape;1302;p149"/>
          <p:cNvSpPr txBox="1"/>
          <p:nvPr>
            <p:ph idx="13" type="body"/>
          </p:nvPr>
        </p:nvSpPr>
        <p:spPr>
          <a:xfrm>
            <a:off x="2287588" y="3786268"/>
            <a:ext cx="29259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3" name="Google Shape;1303;p149"/>
          <p:cNvSpPr txBox="1"/>
          <p:nvPr>
            <p:ph idx="14" type="body"/>
          </p:nvPr>
        </p:nvSpPr>
        <p:spPr>
          <a:xfrm>
            <a:off x="2287587" y="4050174"/>
            <a:ext cx="3209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4" name="Google Shape;1304;p149"/>
          <p:cNvSpPr/>
          <p:nvPr/>
        </p:nvSpPr>
        <p:spPr>
          <a:xfrm>
            <a:off x="5335588" y="3556000"/>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5" name="Google Shape;1305;p149"/>
          <p:cNvSpPr/>
          <p:nvPr/>
        </p:nvSpPr>
        <p:spPr>
          <a:xfrm>
            <a:off x="509588" y="5078792"/>
            <a:ext cx="5332412" cy="1269621"/>
          </a:xfrm>
          <a:custGeom>
            <a:rect b="b" l="l" r="r" t="t"/>
            <a:pathLst>
              <a:path extrusionOk="0" h="1269621" w="5332412">
                <a:moveTo>
                  <a:pt x="0" y="0"/>
                </a:moveTo>
                <a:lnTo>
                  <a:pt x="5332412" y="0"/>
                </a:lnTo>
                <a:lnTo>
                  <a:pt x="5332412" y="1269621"/>
                </a:lnTo>
                <a:lnTo>
                  <a:pt x="0" y="1269621"/>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6" name="Google Shape;1306;p149"/>
          <p:cNvSpPr txBox="1"/>
          <p:nvPr>
            <p:ph idx="15" type="body"/>
          </p:nvPr>
        </p:nvSpPr>
        <p:spPr>
          <a:xfrm>
            <a:off x="2287586" y="5309060"/>
            <a:ext cx="2927400" cy="2523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1">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7" name="Google Shape;1307;p149"/>
          <p:cNvSpPr txBox="1"/>
          <p:nvPr>
            <p:ph idx="16" type="body"/>
          </p:nvPr>
        </p:nvSpPr>
        <p:spPr>
          <a:xfrm>
            <a:off x="2287586" y="5572966"/>
            <a:ext cx="3209400" cy="5628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0"/>
              </a:spcBef>
              <a:spcAft>
                <a:spcPts val="0"/>
              </a:spcAft>
              <a:buClr>
                <a:schemeClr val="dk1"/>
              </a:buClr>
              <a:buSzPts val="1500"/>
              <a:buNone/>
              <a:defRPr b="0">
                <a:latin typeface="Arial"/>
                <a:ea typeface="Arial"/>
                <a:cs typeface="Arial"/>
                <a:sym typeface="Aria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8" name="Google Shape;1308;p149"/>
          <p:cNvSpPr/>
          <p:nvPr/>
        </p:nvSpPr>
        <p:spPr>
          <a:xfrm>
            <a:off x="5588075" y="6091236"/>
            <a:ext cx="253924" cy="253924"/>
          </a:xfrm>
          <a:custGeom>
            <a:rect b="b" l="l" r="r" t="t"/>
            <a:pathLst>
              <a:path extrusionOk="0" h="253924" w="253924">
                <a:moveTo>
                  <a:pt x="0" y="0"/>
                </a:moveTo>
                <a:lnTo>
                  <a:pt x="253924" y="0"/>
                </a:lnTo>
                <a:lnTo>
                  <a:pt x="253924" y="253924"/>
                </a:lnTo>
                <a:lnTo>
                  <a:pt x="0" y="25392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9" name="Google Shape;1309;p149"/>
          <p:cNvSpPr/>
          <p:nvPr>
            <p:ph idx="17" type="pic"/>
          </p:nvPr>
        </p:nvSpPr>
        <p:spPr>
          <a:xfrm>
            <a:off x="509588" y="2030412"/>
            <a:ext cx="1522500" cy="1271700"/>
          </a:xfrm>
          <a:prstGeom prst="rect">
            <a:avLst/>
          </a:prstGeom>
          <a:solidFill>
            <a:schemeClr val="accent4"/>
          </a:solidFill>
          <a:ln>
            <a:noFill/>
          </a:ln>
        </p:spPr>
      </p:sp>
      <p:sp>
        <p:nvSpPr>
          <p:cNvPr id="1310" name="Google Shape;1310;p149"/>
          <p:cNvSpPr/>
          <p:nvPr>
            <p:ph idx="18" type="pic"/>
          </p:nvPr>
        </p:nvSpPr>
        <p:spPr>
          <a:xfrm>
            <a:off x="509588" y="3554034"/>
            <a:ext cx="1522500" cy="1271700"/>
          </a:xfrm>
          <a:prstGeom prst="rect">
            <a:avLst/>
          </a:prstGeom>
          <a:solidFill>
            <a:schemeClr val="accent4"/>
          </a:solidFill>
          <a:ln>
            <a:noFill/>
          </a:ln>
        </p:spPr>
      </p:sp>
      <p:sp>
        <p:nvSpPr>
          <p:cNvPr id="1311" name="Google Shape;1311;p149"/>
          <p:cNvSpPr/>
          <p:nvPr>
            <p:ph idx="19" type="pic"/>
          </p:nvPr>
        </p:nvSpPr>
        <p:spPr>
          <a:xfrm>
            <a:off x="509588" y="5073573"/>
            <a:ext cx="1522500" cy="1271700"/>
          </a:xfrm>
          <a:prstGeom prst="rect">
            <a:avLst/>
          </a:prstGeom>
          <a:solidFill>
            <a:schemeClr val="accent4"/>
          </a:solidFill>
          <a:ln>
            <a:noFill/>
          </a:ln>
        </p:spPr>
      </p:sp>
      <p:sp>
        <p:nvSpPr>
          <p:cNvPr id="1312" name="Google Shape;1312;p149"/>
          <p:cNvSpPr/>
          <p:nvPr>
            <p:ph idx="20" type="pic"/>
          </p:nvPr>
        </p:nvSpPr>
        <p:spPr>
          <a:xfrm>
            <a:off x="6349207" y="2030412"/>
            <a:ext cx="1522500" cy="1271700"/>
          </a:xfrm>
          <a:prstGeom prst="rect">
            <a:avLst/>
          </a:prstGeom>
          <a:solidFill>
            <a:schemeClr val="accent4"/>
          </a:solidFill>
          <a:ln>
            <a:noFill/>
          </a:ln>
        </p:spPr>
      </p:sp>
      <p:sp>
        <p:nvSpPr>
          <p:cNvPr id="1313" name="Google Shape;1313;p149"/>
          <p:cNvSpPr/>
          <p:nvPr>
            <p:ph idx="21" type="pic"/>
          </p:nvPr>
        </p:nvSpPr>
        <p:spPr>
          <a:xfrm>
            <a:off x="6349207" y="3554034"/>
            <a:ext cx="1522500" cy="1271700"/>
          </a:xfrm>
          <a:prstGeom prst="rect">
            <a:avLst/>
          </a:prstGeom>
          <a:solidFill>
            <a:schemeClr val="accent4"/>
          </a:solidFill>
          <a:ln>
            <a:noFill/>
          </a:ln>
        </p:spPr>
      </p:sp>
      <p:sp>
        <p:nvSpPr>
          <p:cNvPr id="1314" name="Google Shape;1314;p149"/>
          <p:cNvSpPr/>
          <p:nvPr>
            <p:ph idx="22" type="pic"/>
          </p:nvPr>
        </p:nvSpPr>
        <p:spPr>
          <a:xfrm>
            <a:off x="6349207" y="5073573"/>
            <a:ext cx="1522500" cy="1271700"/>
          </a:xfrm>
          <a:prstGeom prst="rect">
            <a:avLst/>
          </a:prstGeom>
          <a:solidFill>
            <a:schemeClr val="accent4"/>
          </a:solidFill>
          <a:ln>
            <a:noFill/>
          </a:ln>
        </p:spPr>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re bilder">
  <p:cSld name="Fire bilder">
    <p:spTree>
      <p:nvGrpSpPr>
        <p:cNvPr id="1315" name="Shape 1315"/>
        <p:cNvGrpSpPr/>
        <p:nvPr/>
      </p:nvGrpSpPr>
      <p:grpSpPr>
        <a:xfrm>
          <a:off x="0" y="0"/>
          <a:ext cx="0" cy="0"/>
          <a:chOff x="0" y="0"/>
          <a:chExt cx="0" cy="0"/>
        </a:xfrm>
      </p:grpSpPr>
      <p:sp>
        <p:nvSpPr>
          <p:cNvPr id="1316" name="Google Shape;1316;p150"/>
          <p:cNvSpPr txBox="1"/>
          <p:nvPr>
            <p:ph idx="1" type="body"/>
          </p:nvPr>
        </p:nvSpPr>
        <p:spPr>
          <a:xfrm>
            <a:off x="509588" y="496117"/>
            <a:ext cx="45687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7" name="Google Shape;1317;p150"/>
          <p:cNvSpPr txBox="1"/>
          <p:nvPr>
            <p:ph type="title"/>
          </p:nvPr>
        </p:nvSpPr>
        <p:spPr>
          <a:xfrm>
            <a:off x="509589" y="2030413"/>
            <a:ext cx="45720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8" name="Google Shape;1318;p150"/>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9" name="Google Shape;1319;p150"/>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0" name="Google Shape;1320;p150"/>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321" name="Google Shape;1321;p150"/>
          <p:cNvSpPr/>
          <p:nvPr>
            <p:ph idx="2" type="pic"/>
          </p:nvPr>
        </p:nvSpPr>
        <p:spPr>
          <a:xfrm>
            <a:off x="5589498" y="512763"/>
            <a:ext cx="2792400" cy="2528100"/>
          </a:xfrm>
          <a:prstGeom prst="rect">
            <a:avLst/>
          </a:prstGeom>
          <a:solidFill>
            <a:schemeClr val="accent4"/>
          </a:solidFill>
          <a:ln>
            <a:noFill/>
          </a:ln>
        </p:spPr>
      </p:sp>
      <p:sp>
        <p:nvSpPr>
          <p:cNvPr id="1322" name="Google Shape;1322;p150"/>
          <p:cNvSpPr txBox="1"/>
          <p:nvPr>
            <p:ph idx="3" type="body"/>
          </p:nvPr>
        </p:nvSpPr>
        <p:spPr>
          <a:xfrm>
            <a:off x="5589498" y="3080280"/>
            <a:ext cx="2792400" cy="34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3" name="Google Shape;1323;p150"/>
          <p:cNvSpPr/>
          <p:nvPr>
            <p:ph idx="4" type="pic"/>
          </p:nvPr>
        </p:nvSpPr>
        <p:spPr>
          <a:xfrm>
            <a:off x="8889909" y="512763"/>
            <a:ext cx="2792400" cy="2528100"/>
          </a:xfrm>
          <a:prstGeom prst="rect">
            <a:avLst/>
          </a:prstGeom>
          <a:solidFill>
            <a:schemeClr val="accent4"/>
          </a:solidFill>
          <a:ln>
            <a:noFill/>
          </a:ln>
        </p:spPr>
      </p:sp>
      <p:sp>
        <p:nvSpPr>
          <p:cNvPr id="1324" name="Google Shape;1324;p150"/>
          <p:cNvSpPr txBox="1"/>
          <p:nvPr>
            <p:ph idx="5" type="body"/>
          </p:nvPr>
        </p:nvSpPr>
        <p:spPr>
          <a:xfrm>
            <a:off x="8889909" y="3080280"/>
            <a:ext cx="2792400" cy="34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5" name="Google Shape;1325;p150"/>
          <p:cNvSpPr/>
          <p:nvPr>
            <p:ph idx="6" type="pic"/>
          </p:nvPr>
        </p:nvSpPr>
        <p:spPr>
          <a:xfrm>
            <a:off x="5589498" y="3553657"/>
            <a:ext cx="2792400" cy="2528100"/>
          </a:xfrm>
          <a:prstGeom prst="rect">
            <a:avLst/>
          </a:prstGeom>
          <a:solidFill>
            <a:schemeClr val="accent4"/>
          </a:solidFill>
          <a:ln>
            <a:noFill/>
          </a:ln>
        </p:spPr>
      </p:sp>
      <p:sp>
        <p:nvSpPr>
          <p:cNvPr id="1326" name="Google Shape;1326;p150"/>
          <p:cNvSpPr txBox="1"/>
          <p:nvPr>
            <p:ph idx="7" type="body"/>
          </p:nvPr>
        </p:nvSpPr>
        <p:spPr>
          <a:xfrm>
            <a:off x="5589498" y="6121174"/>
            <a:ext cx="2792400" cy="34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7" name="Google Shape;1327;p150"/>
          <p:cNvSpPr/>
          <p:nvPr>
            <p:ph idx="8" type="pic"/>
          </p:nvPr>
        </p:nvSpPr>
        <p:spPr>
          <a:xfrm>
            <a:off x="8889909" y="3553657"/>
            <a:ext cx="2792400" cy="2528100"/>
          </a:xfrm>
          <a:prstGeom prst="rect">
            <a:avLst/>
          </a:prstGeom>
          <a:solidFill>
            <a:schemeClr val="accent4"/>
          </a:solidFill>
          <a:ln>
            <a:noFill/>
          </a:ln>
        </p:spPr>
      </p:sp>
      <p:sp>
        <p:nvSpPr>
          <p:cNvPr id="1328" name="Google Shape;1328;p150"/>
          <p:cNvSpPr txBox="1"/>
          <p:nvPr>
            <p:ph idx="9" type="body"/>
          </p:nvPr>
        </p:nvSpPr>
        <p:spPr>
          <a:xfrm>
            <a:off x="8889909" y="6121174"/>
            <a:ext cx="2792400" cy="34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9" name="Google Shape;1329;p150"/>
          <p:cNvSpPr/>
          <p:nvPr/>
        </p:nvSpPr>
        <p:spPr>
          <a:xfrm>
            <a:off x="5589498" y="512763"/>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0" name="Google Shape;1330;p150"/>
          <p:cNvSpPr/>
          <p:nvPr/>
        </p:nvSpPr>
        <p:spPr>
          <a:xfrm>
            <a:off x="11428487" y="512763"/>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1" name="Google Shape;1331;p150"/>
          <p:cNvSpPr/>
          <p:nvPr/>
        </p:nvSpPr>
        <p:spPr>
          <a:xfrm>
            <a:off x="11428488" y="5827914"/>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32" name="Google Shape;1332;p150"/>
          <p:cNvSpPr/>
          <p:nvPr/>
        </p:nvSpPr>
        <p:spPr>
          <a:xfrm rot="10800000">
            <a:off x="5589498" y="5827911"/>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ks bilder">
  <p:cSld name="Seks bilder">
    <p:spTree>
      <p:nvGrpSpPr>
        <p:cNvPr id="1333" name="Shape 1333"/>
        <p:cNvGrpSpPr/>
        <p:nvPr/>
      </p:nvGrpSpPr>
      <p:grpSpPr>
        <a:xfrm>
          <a:off x="0" y="0"/>
          <a:ext cx="0" cy="0"/>
          <a:chOff x="0" y="0"/>
          <a:chExt cx="0" cy="0"/>
        </a:xfrm>
      </p:grpSpPr>
      <p:sp>
        <p:nvSpPr>
          <p:cNvPr id="1334" name="Google Shape;1334;p151"/>
          <p:cNvSpPr txBox="1"/>
          <p:nvPr>
            <p:ph idx="1" type="body"/>
          </p:nvPr>
        </p:nvSpPr>
        <p:spPr>
          <a:xfrm>
            <a:off x="509588" y="496117"/>
            <a:ext cx="45687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accent1"/>
              </a:buClr>
              <a:buSzPts val="1800"/>
              <a:buNone/>
              <a:defRPr sz="1800">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5" name="Google Shape;1335;p151"/>
          <p:cNvSpPr txBox="1"/>
          <p:nvPr>
            <p:ph type="title"/>
          </p:nvPr>
        </p:nvSpPr>
        <p:spPr>
          <a:xfrm>
            <a:off x="509588" y="766764"/>
            <a:ext cx="88851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6" name="Google Shape;1336;p151"/>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7" name="Google Shape;1337;p151"/>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8" name="Google Shape;1338;p151"/>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339" name="Google Shape;1339;p151"/>
          <p:cNvSpPr/>
          <p:nvPr>
            <p:ph idx="2" type="pic"/>
          </p:nvPr>
        </p:nvSpPr>
        <p:spPr>
          <a:xfrm>
            <a:off x="509588" y="2030412"/>
            <a:ext cx="3554400" cy="1525500"/>
          </a:xfrm>
          <a:prstGeom prst="rect">
            <a:avLst/>
          </a:prstGeom>
          <a:solidFill>
            <a:schemeClr val="accent4"/>
          </a:solidFill>
          <a:ln>
            <a:noFill/>
          </a:ln>
        </p:spPr>
      </p:sp>
      <p:sp>
        <p:nvSpPr>
          <p:cNvPr id="1340" name="Google Shape;1340;p151"/>
          <p:cNvSpPr txBox="1"/>
          <p:nvPr>
            <p:ph idx="3" type="body"/>
          </p:nvPr>
        </p:nvSpPr>
        <p:spPr>
          <a:xfrm>
            <a:off x="509587" y="3587839"/>
            <a:ext cx="3551100" cy="34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1" name="Google Shape;1341;p151"/>
          <p:cNvSpPr/>
          <p:nvPr/>
        </p:nvSpPr>
        <p:spPr>
          <a:xfrm>
            <a:off x="11426825" y="512763"/>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2" name="Google Shape;1342;p151"/>
          <p:cNvSpPr/>
          <p:nvPr>
            <p:ph idx="4" type="pic"/>
          </p:nvPr>
        </p:nvSpPr>
        <p:spPr>
          <a:xfrm>
            <a:off x="4319588" y="2030412"/>
            <a:ext cx="3554400" cy="1525500"/>
          </a:xfrm>
          <a:prstGeom prst="rect">
            <a:avLst/>
          </a:prstGeom>
          <a:solidFill>
            <a:schemeClr val="accent4"/>
          </a:solidFill>
          <a:ln>
            <a:noFill/>
          </a:ln>
        </p:spPr>
      </p:sp>
      <p:sp>
        <p:nvSpPr>
          <p:cNvPr id="1343" name="Google Shape;1343;p151"/>
          <p:cNvSpPr txBox="1"/>
          <p:nvPr>
            <p:ph idx="5" type="body"/>
          </p:nvPr>
        </p:nvSpPr>
        <p:spPr>
          <a:xfrm>
            <a:off x="4319588" y="3587839"/>
            <a:ext cx="3551100" cy="34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4" name="Google Shape;1344;p151"/>
          <p:cNvSpPr/>
          <p:nvPr>
            <p:ph idx="6" type="pic"/>
          </p:nvPr>
        </p:nvSpPr>
        <p:spPr>
          <a:xfrm>
            <a:off x="8126337" y="2030412"/>
            <a:ext cx="3554400" cy="1525500"/>
          </a:xfrm>
          <a:prstGeom prst="rect">
            <a:avLst/>
          </a:prstGeom>
          <a:solidFill>
            <a:schemeClr val="accent4"/>
          </a:solidFill>
          <a:ln>
            <a:noFill/>
          </a:ln>
        </p:spPr>
      </p:sp>
      <p:sp>
        <p:nvSpPr>
          <p:cNvPr id="1345" name="Google Shape;1345;p151"/>
          <p:cNvSpPr txBox="1"/>
          <p:nvPr>
            <p:ph idx="7" type="body"/>
          </p:nvPr>
        </p:nvSpPr>
        <p:spPr>
          <a:xfrm>
            <a:off x="8126337" y="3587839"/>
            <a:ext cx="3551100" cy="34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6" name="Google Shape;1346;p151"/>
          <p:cNvSpPr/>
          <p:nvPr>
            <p:ph idx="8" type="pic"/>
          </p:nvPr>
        </p:nvSpPr>
        <p:spPr>
          <a:xfrm>
            <a:off x="506413" y="4067644"/>
            <a:ext cx="3554400" cy="1525500"/>
          </a:xfrm>
          <a:prstGeom prst="rect">
            <a:avLst/>
          </a:prstGeom>
          <a:solidFill>
            <a:schemeClr val="accent4"/>
          </a:solidFill>
          <a:ln>
            <a:noFill/>
          </a:ln>
        </p:spPr>
      </p:sp>
      <p:sp>
        <p:nvSpPr>
          <p:cNvPr id="1347" name="Google Shape;1347;p151"/>
          <p:cNvSpPr txBox="1"/>
          <p:nvPr>
            <p:ph idx="9" type="body"/>
          </p:nvPr>
        </p:nvSpPr>
        <p:spPr>
          <a:xfrm>
            <a:off x="506413" y="5625071"/>
            <a:ext cx="3551100" cy="34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8" name="Google Shape;1348;p151"/>
          <p:cNvSpPr/>
          <p:nvPr>
            <p:ph idx="13" type="pic"/>
          </p:nvPr>
        </p:nvSpPr>
        <p:spPr>
          <a:xfrm>
            <a:off x="4316413" y="4067644"/>
            <a:ext cx="3554400" cy="1525500"/>
          </a:xfrm>
          <a:prstGeom prst="rect">
            <a:avLst/>
          </a:prstGeom>
          <a:solidFill>
            <a:schemeClr val="accent4"/>
          </a:solidFill>
          <a:ln>
            <a:noFill/>
          </a:ln>
        </p:spPr>
      </p:sp>
      <p:sp>
        <p:nvSpPr>
          <p:cNvPr id="1349" name="Google Shape;1349;p151"/>
          <p:cNvSpPr txBox="1"/>
          <p:nvPr>
            <p:ph idx="14" type="body"/>
          </p:nvPr>
        </p:nvSpPr>
        <p:spPr>
          <a:xfrm>
            <a:off x="4316413" y="5625071"/>
            <a:ext cx="3551100" cy="34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0" name="Google Shape;1350;p151"/>
          <p:cNvSpPr/>
          <p:nvPr>
            <p:ph idx="15" type="pic"/>
          </p:nvPr>
        </p:nvSpPr>
        <p:spPr>
          <a:xfrm>
            <a:off x="8123162" y="4067644"/>
            <a:ext cx="3554400" cy="1525500"/>
          </a:xfrm>
          <a:prstGeom prst="rect">
            <a:avLst/>
          </a:prstGeom>
          <a:solidFill>
            <a:schemeClr val="accent4"/>
          </a:solidFill>
          <a:ln>
            <a:noFill/>
          </a:ln>
        </p:spPr>
      </p:sp>
      <p:sp>
        <p:nvSpPr>
          <p:cNvPr id="1351" name="Google Shape;1351;p151"/>
          <p:cNvSpPr txBox="1"/>
          <p:nvPr>
            <p:ph idx="16" type="body"/>
          </p:nvPr>
        </p:nvSpPr>
        <p:spPr>
          <a:xfrm>
            <a:off x="8123162" y="5625071"/>
            <a:ext cx="3551100" cy="3447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dk1"/>
              </a:buClr>
              <a:buSzPts val="1000"/>
              <a:buNone/>
              <a:defRPr sz="100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2" name="Google Shape;1352;p151"/>
          <p:cNvSpPr/>
          <p:nvPr/>
        </p:nvSpPr>
        <p:spPr>
          <a:xfrm>
            <a:off x="11426825" y="2030412"/>
            <a:ext cx="253924" cy="253928"/>
          </a:xfrm>
          <a:custGeom>
            <a:rect b="b" l="l" r="r" t="t"/>
            <a:pathLst>
              <a:path extrusionOk="0" h="253928" w="253924">
                <a:moveTo>
                  <a:pt x="253569" y="253929"/>
                </a:moveTo>
                <a:lnTo>
                  <a:pt x="253924" y="253929"/>
                </a:lnTo>
                <a:lnTo>
                  <a:pt x="253924" y="0"/>
                </a:lnTo>
                <a:lnTo>
                  <a:pt x="0" y="0"/>
                </a:lnTo>
                <a:cubicBezTo>
                  <a:pt x="0" y="140120"/>
                  <a:pt x="113491" y="253733"/>
                  <a:pt x="253569" y="25392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53" name="Google Shape;1353;p151"/>
          <p:cNvSpPr/>
          <p:nvPr/>
        </p:nvSpPr>
        <p:spPr>
          <a:xfrm>
            <a:off x="11423650" y="5339308"/>
            <a:ext cx="253924" cy="253924"/>
          </a:xfrm>
          <a:custGeom>
            <a:rect b="b" l="l" r="r" t="t"/>
            <a:pathLst>
              <a:path extrusionOk="0" h="253924" w="253924">
                <a:moveTo>
                  <a:pt x="0" y="0"/>
                </a:moveTo>
                <a:lnTo>
                  <a:pt x="253924" y="0"/>
                </a:lnTo>
                <a:lnTo>
                  <a:pt x="253924" y="253924"/>
                </a:lnTo>
                <a:lnTo>
                  <a:pt x="0" y="25392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lutning med illustrasjon">
  <p:cSld name="Avslutning med illustrasjon">
    <p:spTree>
      <p:nvGrpSpPr>
        <p:cNvPr id="1354" name="Shape 1354"/>
        <p:cNvGrpSpPr/>
        <p:nvPr/>
      </p:nvGrpSpPr>
      <p:grpSpPr>
        <a:xfrm>
          <a:off x="0" y="0"/>
          <a:ext cx="0" cy="0"/>
          <a:chOff x="0" y="0"/>
          <a:chExt cx="0" cy="0"/>
        </a:xfrm>
      </p:grpSpPr>
      <p:sp>
        <p:nvSpPr>
          <p:cNvPr id="1355" name="Google Shape;1355;p152"/>
          <p:cNvSpPr txBox="1"/>
          <p:nvPr>
            <p:ph type="title"/>
          </p:nvPr>
        </p:nvSpPr>
        <p:spPr>
          <a:xfrm>
            <a:off x="509588" y="511175"/>
            <a:ext cx="60945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6" name="Google Shape;1356;p152"/>
          <p:cNvSpPr txBox="1"/>
          <p:nvPr>
            <p:ph idx="1" type="body"/>
          </p:nvPr>
        </p:nvSpPr>
        <p:spPr>
          <a:xfrm>
            <a:off x="509543" y="2047347"/>
            <a:ext cx="5076900" cy="6156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1900"/>
              </a:spcBef>
              <a:spcAft>
                <a:spcPts val="0"/>
              </a:spcAft>
              <a:buClr>
                <a:schemeClr val="dk1"/>
              </a:buClr>
              <a:buSzPts val="2000"/>
              <a:buNone/>
              <a:defRPr sz="2000"/>
            </a:lvl1pPr>
            <a:lvl2pPr indent="-228600" lvl="1" marL="914400" algn="l">
              <a:lnSpc>
                <a:spcPct val="112000"/>
              </a:lnSpc>
              <a:spcBef>
                <a:spcPts val="500"/>
              </a:spcBef>
              <a:spcAft>
                <a:spcPts val="0"/>
              </a:spcAft>
              <a:buClr>
                <a:schemeClr val="dk1"/>
              </a:buClr>
              <a:buSzPts val="1500"/>
              <a:buNone/>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7" name="Google Shape;1357;p152"/>
          <p:cNvSpPr/>
          <p:nvPr>
            <p:ph idx="2" type="pic"/>
          </p:nvPr>
        </p:nvSpPr>
        <p:spPr>
          <a:xfrm>
            <a:off x="7110413" y="1779588"/>
            <a:ext cx="5081700" cy="5083200"/>
          </a:xfrm>
          <a:prstGeom prst="rect">
            <a:avLst/>
          </a:prstGeom>
          <a:noFill/>
          <a:ln>
            <a:noFill/>
          </a:ln>
        </p:spPr>
      </p:sp>
      <p:sp>
        <p:nvSpPr>
          <p:cNvPr id="1358" name="Google Shape;1358;p152"/>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9" name="Google Shape;1359;p152"/>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0" name="Google Shape;1360;p152"/>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361" name="Google Shape;1361;p152"/>
          <p:cNvSpPr txBox="1"/>
          <p:nvPr>
            <p:ph idx="3" type="body"/>
          </p:nvPr>
        </p:nvSpPr>
        <p:spPr>
          <a:xfrm>
            <a:off x="509543" y="3286124"/>
            <a:ext cx="5040300" cy="2859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accent1"/>
              </a:buClr>
              <a:buSzPts val="1500"/>
              <a:buNone/>
              <a:defRPr b="1">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2" name="Google Shape;1362;p152"/>
          <p:cNvSpPr txBox="1"/>
          <p:nvPr>
            <p:ph idx="4" type="body"/>
          </p:nvPr>
        </p:nvSpPr>
        <p:spPr>
          <a:xfrm>
            <a:off x="509543" y="3540121"/>
            <a:ext cx="5040300" cy="775500"/>
          </a:xfrm>
          <a:prstGeom prst="rect">
            <a:avLst/>
          </a:prstGeom>
          <a:noFill/>
          <a:ln>
            <a:noFill/>
          </a:ln>
        </p:spPr>
        <p:txBody>
          <a:bodyPr anchorCtr="0" anchor="t" bIns="0" lIns="0" spcFirstLastPara="1" rIns="0" wrap="square" tIns="0">
            <a:spAutoFit/>
          </a:bodyPr>
          <a:lstStyle>
            <a:lvl1pPr indent="-228600" lvl="0" marL="457200" algn="l">
              <a:lnSpc>
                <a:spcPct val="112000"/>
              </a:lnSpc>
              <a:spcBef>
                <a:spcPts val="1900"/>
              </a:spcBef>
              <a:spcAft>
                <a:spcPts val="0"/>
              </a:spcAft>
              <a:buClr>
                <a:schemeClr val="dk1"/>
              </a:buClr>
              <a:buSzPts val="1500"/>
              <a:buNone/>
              <a:defRPr b="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lutning med video">
  <p:cSld name="Avslutning med video">
    <p:spTree>
      <p:nvGrpSpPr>
        <p:cNvPr id="1363" name="Shape 1363"/>
        <p:cNvGrpSpPr/>
        <p:nvPr/>
      </p:nvGrpSpPr>
      <p:grpSpPr>
        <a:xfrm>
          <a:off x="0" y="0"/>
          <a:ext cx="0" cy="0"/>
          <a:chOff x="0" y="0"/>
          <a:chExt cx="0" cy="0"/>
        </a:xfrm>
      </p:grpSpPr>
      <p:sp>
        <p:nvSpPr>
          <p:cNvPr id="1364" name="Google Shape;1364;p153"/>
          <p:cNvSpPr txBox="1"/>
          <p:nvPr>
            <p:ph type="title"/>
          </p:nvPr>
        </p:nvSpPr>
        <p:spPr>
          <a:xfrm>
            <a:off x="509588" y="511175"/>
            <a:ext cx="6094500" cy="976200"/>
          </a:xfrm>
          <a:prstGeom prst="rect">
            <a:avLst/>
          </a:prstGeom>
          <a:noFill/>
          <a:ln>
            <a:noFill/>
          </a:ln>
        </p:spPr>
        <p:txBody>
          <a:bodyPr anchorCtr="0" anchor="t" bIns="0" lIns="0" spcFirstLastPara="1" rIns="0" wrap="square" tIns="0">
            <a:noAutofit/>
          </a:bodyPr>
          <a:lstStyle>
            <a:lvl1pPr lvl="0" algn="l">
              <a:lnSpc>
                <a:spcPct val="99000"/>
              </a:lnSpc>
              <a:spcBef>
                <a:spcPts val="0"/>
              </a:spcBef>
              <a:spcAft>
                <a:spcPts val="0"/>
              </a:spcAft>
              <a:buClr>
                <a:schemeClr val="dk1"/>
              </a:buClr>
              <a:buSzPts val="32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5" name="Google Shape;1365;p153"/>
          <p:cNvSpPr txBox="1"/>
          <p:nvPr>
            <p:ph idx="1" type="body"/>
          </p:nvPr>
        </p:nvSpPr>
        <p:spPr>
          <a:xfrm>
            <a:off x="509543" y="2047347"/>
            <a:ext cx="5076900" cy="6156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1900"/>
              </a:spcBef>
              <a:spcAft>
                <a:spcPts val="0"/>
              </a:spcAft>
              <a:buClr>
                <a:schemeClr val="dk1"/>
              </a:buClr>
              <a:buSzPts val="2000"/>
              <a:buNone/>
              <a:defRPr sz="2000"/>
            </a:lvl1pPr>
            <a:lvl2pPr indent="-228600" lvl="1" marL="914400" algn="l">
              <a:lnSpc>
                <a:spcPct val="112000"/>
              </a:lnSpc>
              <a:spcBef>
                <a:spcPts val="500"/>
              </a:spcBef>
              <a:spcAft>
                <a:spcPts val="0"/>
              </a:spcAft>
              <a:buClr>
                <a:schemeClr val="dk1"/>
              </a:buClr>
              <a:buSzPts val="1500"/>
              <a:buNone/>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6" name="Google Shape;1366;p153"/>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7" name="Google Shape;1367;p153"/>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8" name="Google Shape;1368;p153"/>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
        <p:nvSpPr>
          <p:cNvPr id="1369" name="Google Shape;1369;p153"/>
          <p:cNvSpPr txBox="1"/>
          <p:nvPr>
            <p:ph idx="2" type="body"/>
          </p:nvPr>
        </p:nvSpPr>
        <p:spPr>
          <a:xfrm>
            <a:off x="509543" y="3286124"/>
            <a:ext cx="5040300" cy="285900"/>
          </a:xfrm>
          <a:prstGeom prst="rect">
            <a:avLst/>
          </a:prstGeom>
          <a:no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Clr>
                <a:schemeClr val="accent1"/>
              </a:buClr>
              <a:buSzPts val="1500"/>
              <a:buNone/>
              <a:defRPr b="1">
                <a:solidFill>
                  <a:schemeClr val="accent1"/>
                </a:solidFill>
              </a:defRPr>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0" name="Google Shape;1370;p153"/>
          <p:cNvSpPr txBox="1"/>
          <p:nvPr>
            <p:ph idx="3" type="body"/>
          </p:nvPr>
        </p:nvSpPr>
        <p:spPr>
          <a:xfrm>
            <a:off x="509543" y="3540121"/>
            <a:ext cx="5040300" cy="775500"/>
          </a:xfrm>
          <a:prstGeom prst="rect">
            <a:avLst/>
          </a:prstGeom>
          <a:noFill/>
          <a:ln>
            <a:noFill/>
          </a:ln>
        </p:spPr>
        <p:txBody>
          <a:bodyPr anchorCtr="0" anchor="t" bIns="0" lIns="0" spcFirstLastPara="1" rIns="0" wrap="square" tIns="0">
            <a:spAutoFit/>
          </a:bodyPr>
          <a:lstStyle>
            <a:lvl1pPr indent="-228600" lvl="0" marL="457200" algn="l">
              <a:lnSpc>
                <a:spcPct val="112000"/>
              </a:lnSpc>
              <a:spcBef>
                <a:spcPts val="1900"/>
              </a:spcBef>
              <a:spcAft>
                <a:spcPts val="0"/>
              </a:spcAft>
              <a:buClr>
                <a:schemeClr val="dk1"/>
              </a:buClr>
              <a:buSzPts val="1500"/>
              <a:buNone/>
              <a:defRPr b="0"/>
            </a:lvl1pPr>
            <a:lvl2pPr indent="-342900" lvl="1" marL="914400" algn="l">
              <a:lnSpc>
                <a:spcPct val="112000"/>
              </a:lnSpc>
              <a:spcBef>
                <a:spcPts val="500"/>
              </a:spcBef>
              <a:spcAft>
                <a:spcPts val="0"/>
              </a:spcAft>
              <a:buClr>
                <a:schemeClr val="dk1"/>
              </a:buClr>
              <a:buSzPts val="1800"/>
              <a:buChar char="•"/>
              <a:defRPr/>
            </a:lvl2pPr>
            <a:lvl3pPr indent="-342900" lvl="2" marL="1371600" algn="l">
              <a:lnSpc>
                <a:spcPct val="112000"/>
              </a:lnSpc>
              <a:spcBef>
                <a:spcPts val="500"/>
              </a:spcBef>
              <a:spcAft>
                <a:spcPts val="0"/>
              </a:spcAft>
              <a:buClr>
                <a:schemeClr val="dk1"/>
              </a:buClr>
              <a:buSzPts val="1800"/>
              <a:buChar char="•"/>
              <a:defRPr/>
            </a:lvl3pPr>
            <a:lvl4pPr indent="-342900" lvl="3" marL="1828800" algn="l">
              <a:lnSpc>
                <a:spcPct val="112000"/>
              </a:lnSpc>
              <a:spcBef>
                <a:spcPts val="500"/>
              </a:spcBef>
              <a:spcAft>
                <a:spcPts val="0"/>
              </a:spcAft>
              <a:buClr>
                <a:schemeClr val="dk1"/>
              </a:buClr>
              <a:buSzPts val="1800"/>
              <a:buChar char="•"/>
              <a:defRPr/>
            </a:lvl4pPr>
            <a:lvl5pPr indent="-342900" lvl="4" marL="2286000" algn="l">
              <a:lnSpc>
                <a:spcPct val="112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1" name="Google Shape;1371;p153"/>
          <p:cNvSpPr/>
          <p:nvPr>
            <p:ph idx="4" type="media"/>
          </p:nvPr>
        </p:nvSpPr>
        <p:spPr>
          <a:xfrm>
            <a:off x="7110413" y="1779588"/>
            <a:ext cx="5081700" cy="5083200"/>
          </a:xfrm>
          <a:prstGeom prst="rect">
            <a:avLst/>
          </a:prstGeom>
          <a:noFill/>
          <a:ln>
            <a:noFill/>
          </a:ln>
        </p:spPr>
        <p:txBody>
          <a:bodyPr anchorCtr="0" anchor="t" bIns="0" lIns="0" spcFirstLastPara="1" rIns="0" wrap="square" tIns="0">
            <a:noAutofit/>
          </a:bodyPr>
          <a:lstStyle>
            <a:lvl1pPr lvl="0" marR="0" rtl="0" algn="ctr">
              <a:lnSpc>
                <a:spcPct val="112000"/>
              </a:lnSpc>
              <a:spcBef>
                <a:spcPts val="19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lvl="1"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377" name="Shape 1377"/>
        <p:cNvGrpSpPr/>
        <p:nvPr/>
      </p:nvGrpSpPr>
      <p:grpSpPr>
        <a:xfrm>
          <a:off x="0" y="0"/>
          <a:ext cx="0" cy="0"/>
          <a:chOff x="0" y="0"/>
          <a:chExt cx="0" cy="0"/>
        </a:xfrm>
      </p:grpSpPr>
      <p:sp>
        <p:nvSpPr>
          <p:cNvPr id="1378" name="Google Shape;1378;p61"/>
          <p:cNvSpPr txBox="1"/>
          <p:nvPr>
            <p:ph type="title"/>
          </p:nvPr>
        </p:nvSpPr>
        <p:spPr>
          <a:xfrm>
            <a:off x="406400" y="201169"/>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379" name="Google Shape;1379;p61"/>
          <p:cNvSpPr txBox="1"/>
          <p:nvPr>
            <p:ph idx="1" type="body"/>
          </p:nvPr>
        </p:nvSpPr>
        <p:spPr>
          <a:xfrm>
            <a:off x="469900" y="1266824"/>
            <a:ext cx="11313900" cy="5266800"/>
          </a:xfrm>
          <a:prstGeom prst="rect">
            <a:avLst/>
          </a:prstGeom>
          <a:noFill/>
          <a:ln>
            <a:noFill/>
          </a:ln>
        </p:spPr>
        <p:txBody>
          <a:bodyPr anchorCtr="0" anchor="t" bIns="58900" lIns="117825" spcFirstLastPara="1" rIns="117825" wrap="square" tIns="58900">
            <a:noAutofit/>
          </a:bodyPr>
          <a:lstStyle>
            <a:lvl1pPr indent="-374650" lvl="0" marL="457200" algn="l">
              <a:lnSpc>
                <a:spcPct val="100000"/>
              </a:lnSpc>
              <a:spcBef>
                <a:spcPts val="1500"/>
              </a:spcBef>
              <a:spcAft>
                <a:spcPts val="0"/>
              </a:spcAft>
              <a:buSzPts val="2300"/>
              <a:buChar char="•"/>
              <a:defRPr/>
            </a:lvl1pPr>
            <a:lvl2pPr indent="-361950" lvl="1" marL="914400" algn="l">
              <a:lnSpc>
                <a:spcPct val="100000"/>
              </a:lnSpc>
              <a:spcBef>
                <a:spcPts val="800"/>
              </a:spcBef>
              <a:spcAft>
                <a:spcPts val="0"/>
              </a:spcAft>
              <a:buSzPts val="2100"/>
              <a:buChar char="–"/>
              <a:defRPr/>
            </a:lvl2pPr>
            <a:lvl3pPr indent="-355600" lvl="2" marL="1371600" algn="l">
              <a:lnSpc>
                <a:spcPct val="100000"/>
              </a:lnSpc>
              <a:spcBef>
                <a:spcPts val="800"/>
              </a:spcBef>
              <a:spcAft>
                <a:spcPts val="0"/>
              </a:spcAft>
              <a:buSzPts val="2000"/>
              <a:buChar char="▪"/>
              <a:defRPr/>
            </a:lvl3pPr>
            <a:lvl4pPr indent="-374650" lvl="3" marL="1828800" algn="l">
              <a:lnSpc>
                <a:spcPct val="100000"/>
              </a:lnSpc>
              <a:spcBef>
                <a:spcPts val="500"/>
              </a:spcBef>
              <a:spcAft>
                <a:spcPts val="0"/>
              </a:spcAft>
              <a:buClr>
                <a:schemeClr val="lt1"/>
              </a:buClr>
              <a:buSzPts val="2300"/>
              <a:buChar char="•"/>
              <a:defRPr/>
            </a:lvl4pPr>
            <a:lvl5pPr indent="-374650" lvl="4" marL="2286000" algn="l">
              <a:lnSpc>
                <a:spcPct val="100000"/>
              </a:lnSpc>
              <a:spcBef>
                <a:spcPts val="500"/>
              </a:spcBef>
              <a:spcAft>
                <a:spcPts val="0"/>
              </a:spcAft>
              <a:buClr>
                <a:schemeClr val="lt1"/>
              </a:buClr>
              <a:buSzPts val="2300"/>
              <a:buChar char="•"/>
              <a:defRPr/>
            </a:lvl5pPr>
            <a:lvl6pPr indent="-374650" lvl="5" marL="2743200" algn="l">
              <a:lnSpc>
                <a:spcPct val="100000"/>
              </a:lnSpc>
              <a:spcBef>
                <a:spcPts val="500"/>
              </a:spcBef>
              <a:spcAft>
                <a:spcPts val="0"/>
              </a:spcAft>
              <a:buClr>
                <a:schemeClr val="lt2"/>
              </a:buClr>
              <a:buSzPts val="2300"/>
              <a:buChar char="»"/>
              <a:defRPr/>
            </a:lvl6pPr>
            <a:lvl7pPr indent="-374650" lvl="6" marL="3200400" algn="l">
              <a:lnSpc>
                <a:spcPct val="100000"/>
              </a:lnSpc>
              <a:spcBef>
                <a:spcPts val="500"/>
              </a:spcBef>
              <a:spcAft>
                <a:spcPts val="0"/>
              </a:spcAft>
              <a:buClr>
                <a:schemeClr val="lt2"/>
              </a:buClr>
              <a:buSzPts val="2300"/>
              <a:buChar char="»"/>
              <a:defRPr/>
            </a:lvl7pPr>
            <a:lvl8pPr indent="-374650" lvl="7" marL="3657600" algn="l">
              <a:lnSpc>
                <a:spcPct val="100000"/>
              </a:lnSpc>
              <a:spcBef>
                <a:spcPts val="500"/>
              </a:spcBef>
              <a:spcAft>
                <a:spcPts val="0"/>
              </a:spcAft>
              <a:buClr>
                <a:schemeClr val="lt2"/>
              </a:buClr>
              <a:buSzPts val="2300"/>
              <a:buChar char="»"/>
              <a:defRPr/>
            </a:lvl8pPr>
            <a:lvl9pPr indent="-374650" lvl="8" marL="4114800" algn="l">
              <a:lnSpc>
                <a:spcPct val="100000"/>
              </a:lnSpc>
              <a:spcBef>
                <a:spcPts val="500"/>
              </a:spcBef>
              <a:spcAft>
                <a:spcPts val="0"/>
              </a:spcAft>
              <a:buClr>
                <a:schemeClr val="lt2"/>
              </a:buClr>
              <a:buSzPts val="2300"/>
              <a:buChar char="»"/>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t" showMasterSp="0">
  <p:cSld name="Tomt">
    <p:spTree>
      <p:nvGrpSpPr>
        <p:cNvPr id="1380" name="Shape 1380"/>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381" name="Shape 1381"/>
        <p:cNvGrpSpPr/>
        <p:nvPr/>
      </p:nvGrpSpPr>
      <p:grpSpPr>
        <a:xfrm>
          <a:off x="0" y="0"/>
          <a:ext cx="0" cy="0"/>
          <a:chOff x="0" y="0"/>
          <a:chExt cx="0" cy="0"/>
        </a:xfrm>
      </p:grpSpPr>
      <p:sp>
        <p:nvSpPr>
          <p:cNvPr id="1382" name="Google Shape;1382;p154"/>
          <p:cNvSpPr txBox="1"/>
          <p:nvPr>
            <p:ph type="ctrTitle"/>
          </p:nvPr>
        </p:nvSpPr>
        <p:spPr>
          <a:xfrm>
            <a:off x="711200" y="2286000"/>
            <a:ext cx="6153600" cy="906600"/>
          </a:xfrm>
          <a:prstGeom prst="rect">
            <a:avLst/>
          </a:prstGeom>
          <a:noFill/>
          <a:ln>
            <a:noFill/>
          </a:ln>
        </p:spPr>
        <p:txBody>
          <a:bodyPr anchorCtr="0" anchor="t" bIns="58900" lIns="117825" spcFirstLastPara="1" rIns="117825" wrap="square" tIns="58900">
            <a:noAutofit/>
          </a:bodyPr>
          <a:lstStyle>
            <a:lvl1pPr lvl="0" algn="l">
              <a:lnSpc>
                <a:spcPct val="90000"/>
              </a:lnSpc>
              <a:spcBef>
                <a:spcPts val="0"/>
              </a:spcBef>
              <a:spcAft>
                <a:spcPts val="0"/>
              </a:spcAft>
              <a:buSzPts val="1800"/>
              <a:buNone/>
              <a:defRPr sz="3100">
                <a:solidFill>
                  <a:schemeClr val="dk1"/>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383" name="Google Shape;1383;p154"/>
          <p:cNvSpPr txBox="1"/>
          <p:nvPr>
            <p:ph idx="1" type="subTitle"/>
          </p:nvPr>
        </p:nvSpPr>
        <p:spPr>
          <a:xfrm>
            <a:off x="812800" y="3774196"/>
            <a:ext cx="5645700" cy="340800"/>
          </a:xfrm>
          <a:prstGeom prst="rect">
            <a:avLst/>
          </a:prstGeom>
          <a:noFill/>
          <a:ln>
            <a:noFill/>
          </a:ln>
        </p:spPr>
        <p:txBody>
          <a:bodyPr anchorCtr="0" anchor="t" bIns="58900" lIns="117825" spcFirstLastPara="1" rIns="117825" wrap="square" tIns="58900">
            <a:noAutofit/>
          </a:bodyPr>
          <a:lstStyle>
            <a:lvl1pPr lvl="0" algn="l">
              <a:lnSpc>
                <a:spcPct val="100000"/>
              </a:lnSpc>
              <a:spcBef>
                <a:spcPts val="1500"/>
              </a:spcBef>
              <a:spcAft>
                <a:spcPts val="0"/>
              </a:spcAft>
              <a:buSzPts val="2300"/>
              <a:buNone/>
              <a:defRPr sz="2100">
                <a:solidFill>
                  <a:schemeClr val="dk1"/>
                </a:solidFill>
              </a:defRPr>
            </a:lvl1pPr>
            <a:lvl2pPr lvl="1" algn="ctr">
              <a:lnSpc>
                <a:spcPct val="100000"/>
              </a:lnSpc>
              <a:spcBef>
                <a:spcPts val="800"/>
              </a:spcBef>
              <a:spcAft>
                <a:spcPts val="0"/>
              </a:spcAft>
              <a:buSzPts val="2100"/>
              <a:buNone/>
              <a:defRPr>
                <a:solidFill>
                  <a:srgbClr val="888888"/>
                </a:solidFill>
              </a:defRPr>
            </a:lvl2pPr>
            <a:lvl3pPr lvl="2" algn="ctr">
              <a:lnSpc>
                <a:spcPct val="100000"/>
              </a:lnSpc>
              <a:spcBef>
                <a:spcPts val="800"/>
              </a:spcBef>
              <a:spcAft>
                <a:spcPts val="0"/>
              </a:spcAft>
              <a:buSzPts val="2000"/>
              <a:buNone/>
              <a:defRPr>
                <a:solidFill>
                  <a:srgbClr val="888888"/>
                </a:solidFill>
              </a:defRPr>
            </a:lvl3pPr>
            <a:lvl4pPr lvl="3" algn="ctr">
              <a:lnSpc>
                <a:spcPct val="100000"/>
              </a:lnSpc>
              <a:spcBef>
                <a:spcPts val="400"/>
              </a:spcBef>
              <a:spcAft>
                <a:spcPts val="0"/>
              </a:spcAft>
              <a:buClr>
                <a:srgbClr val="888888"/>
              </a:buClr>
              <a:buSzPts val="2100"/>
              <a:buNone/>
              <a:defRPr>
                <a:solidFill>
                  <a:srgbClr val="888888"/>
                </a:solidFill>
              </a:defRPr>
            </a:lvl4pPr>
            <a:lvl5pPr lvl="4" algn="ctr">
              <a:lnSpc>
                <a:spcPct val="100000"/>
              </a:lnSpc>
              <a:spcBef>
                <a:spcPts val="400"/>
              </a:spcBef>
              <a:spcAft>
                <a:spcPts val="0"/>
              </a:spcAft>
              <a:buClr>
                <a:srgbClr val="888888"/>
              </a:buClr>
              <a:buSzPts val="2100"/>
              <a:buNone/>
              <a:defRPr>
                <a:solidFill>
                  <a:srgbClr val="888888"/>
                </a:solidFill>
              </a:defRPr>
            </a:lvl5pPr>
            <a:lvl6pPr lvl="5" algn="ctr">
              <a:lnSpc>
                <a:spcPct val="100000"/>
              </a:lnSpc>
              <a:spcBef>
                <a:spcPts val="500"/>
              </a:spcBef>
              <a:spcAft>
                <a:spcPts val="0"/>
              </a:spcAft>
              <a:buClr>
                <a:srgbClr val="888888"/>
              </a:buClr>
              <a:buSzPts val="2600"/>
              <a:buFont typeface="Arial"/>
              <a:buNone/>
              <a:defRPr>
                <a:solidFill>
                  <a:srgbClr val="888888"/>
                </a:solidFill>
              </a:defRPr>
            </a:lvl6pPr>
            <a:lvl7pPr lvl="6" algn="ctr">
              <a:lnSpc>
                <a:spcPct val="100000"/>
              </a:lnSpc>
              <a:spcBef>
                <a:spcPts val="500"/>
              </a:spcBef>
              <a:spcAft>
                <a:spcPts val="0"/>
              </a:spcAft>
              <a:buClr>
                <a:srgbClr val="888888"/>
              </a:buClr>
              <a:buSzPts val="2600"/>
              <a:buFont typeface="Arial"/>
              <a:buNone/>
              <a:defRPr>
                <a:solidFill>
                  <a:srgbClr val="888888"/>
                </a:solidFill>
              </a:defRPr>
            </a:lvl7pPr>
            <a:lvl8pPr lvl="7" algn="ctr">
              <a:lnSpc>
                <a:spcPct val="100000"/>
              </a:lnSpc>
              <a:spcBef>
                <a:spcPts val="500"/>
              </a:spcBef>
              <a:spcAft>
                <a:spcPts val="0"/>
              </a:spcAft>
              <a:buClr>
                <a:srgbClr val="888888"/>
              </a:buClr>
              <a:buSzPts val="2600"/>
              <a:buFont typeface="Arial"/>
              <a:buNone/>
              <a:defRPr>
                <a:solidFill>
                  <a:srgbClr val="888888"/>
                </a:solidFill>
              </a:defRPr>
            </a:lvl8pPr>
            <a:lvl9pPr lvl="8" algn="ctr">
              <a:lnSpc>
                <a:spcPct val="100000"/>
              </a:lnSpc>
              <a:spcBef>
                <a:spcPts val="500"/>
              </a:spcBef>
              <a:spcAft>
                <a:spcPts val="0"/>
              </a:spcAft>
              <a:buClr>
                <a:srgbClr val="888888"/>
              </a:buClr>
              <a:buSzPts val="2600"/>
              <a:buFont typeface="Arial"/>
              <a:buNone/>
              <a:defRPr>
                <a:solidFill>
                  <a:srgbClr val="888888"/>
                </a:solidFill>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Chart Layout">
  <p:cSld name="Text and Chart Layout">
    <p:spTree>
      <p:nvGrpSpPr>
        <p:cNvPr id="1384" name="Shape 1384"/>
        <p:cNvGrpSpPr/>
        <p:nvPr/>
      </p:nvGrpSpPr>
      <p:grpSpPr>
        <a:xfrm>
          <a:off x="0" y="0"/>
          <a:ext cx="0" cy="0"/>
          <a:chOff x="0" y="0"/>
          <a:chExt cx="0" cy="0"/>
        </a:xfrm>
      </p:grpSpPr>
      <p:sp>
        <p:nvSpPr>
          <p:cNvPr id="1385" name="Google Shape;1385;p155"/>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386" name="Google Shape;1386;p155"/>
          <p:cNvSpPr/>
          <p:nvPr>
            <p:ph idx="2" type="pic"/>
          </p:nvPr>
        </p:nvSpPr>
        <p:spPr>
          <a:xfrm>
            <a:off x="6193536" y="1271016"/>
            <a:ext cx="5559600" cy="5266800"/>
          </a:xfrm>
          <a:prstGeom prst="rect">
            <a:avLst/>
          </a:prstGeom>
          <a:noFill/>
          <a:ln>
            <a:noFill/>
          </a:ln>
        </p:spPr>
      </p:sp>
      <p:sp>
        <p:nvSpPr>
          <p:cNvPr id="1387" name="Google Shape;1387;p155"/>
          <p:cNvSpPr txBox="1"/>
          <p:nvPr>
            <p:ph idx="1" type="body"/>
          </p:nvPr>
        </p:nvSpPr>
        <p:spPr>
          <a:xfrm>
            <a:off x="475488" y="1271016"/>
            <a:ext cx="5559600" cy="5266800"/>
          </a:xfrm>
          <a:prstGeom prst="rect">
            <a:avLst/>
          </a:prstGeom>
          <a:noFill/>
          <a:ln>
            <a:noFill/>
          </a:ln>
        </p:spPr>
        <p:txBody>
          <a:bodyPr anchorCtr="0" anchor="t" bIns="58900" lIns="117825" spcFirstLastPara="1" rIns="117825" wrap="square" tIns="58900">
            <a:noAutofit/>
          </a:bodyPr>
          <a:lstStyle>
            <a:lvl1pPr indent="-374650" lvl="0" marL="457200" algn="l">
              <a:lnSpc>
                <a:spcPct val="100000"/>
              </a:lnSpc>
              <a:spcBef>
                <a:spcPts val="1500"/>
              </a:spcBef>
              <a:spcAft>
                <a:spcPts val="0"/>
              </a:spcAft>
              <a:buSzPts val="2300"/>
              <a:buChar char="•"/>
              <a:defRPr/>
            </a:lvl1pPr>
            <a:lvl2pPr indent="-361950" lvl="1" marL="914400" algn="l">
              <a:lnSpc>
                <a:spcPct val="100000"/>
              </a:lnSpc>
              <a:spcBef>
                <a:spcPts val="800"/>
              </a:spcBef>
              <a:spcAft>
                <a:spcPts val="0"/>
              </a:spcAft>
              <a:buSzPts val="2100"/>
              <a:buChar char="–"/>
              <a:defRPr/>
            </a:lvl2pPr>
            <a:lvl3pPr indent="-355600" lvl="2" marL="1371600" algn="l">
              <a:lnSpc>
                <a:spcPct val="100000"/>
              </a:lnSpc>
              <a:spcBef>
                <a:spcPts val="800"/>
              </a:spcBef>
              <a:spcAft>
                <a:spcPts val="0"/>
              </a:spcAft>
              <a:buSzPts val="2000"/>
              <a:buChar char="▪"/>
              <a:defRPr/>
            </a:lvl3pPr>
            <a:lvl4pPr indent="-374650" lvl="3" marL="1828800" algn="l">
              <a:lnSpc>
                <a:spcPct val="100000"/>
              </a:lnSpc>
              <a:spcBef>
                <a:spcPts val="500"/>
              </a:spcBef>
              <a:spcAft>
                <a:spcPts val="0"/>
              </a:spcAft>
              <a:buClr>
                <a:schemeClr val="lt1"/>
              </a:buClr>
              <a:buSzPts val="2300"/>
              <a:buChar char="•"/>
              <a:defRPr/>
            </a:lvl4pPr>
            <a:lvl5pPr indent="-374650" lvl="4" marL="2286000" algn="l">
              <a:lnSpc>
                <a:spcPct val="100000"/>
              </a:lnSpc>
              <a:spcBef>
                <a:spcPts val="500"/>
              </a:spcBef>
              <a:spcAft>
                <a:spcPts val="0"/>
              </a:spcAft>
              <a:buClr>
                <a:schemeClr val="lt1"/>
              </a:buClr>
              <a:buSzPts val="2300"/>
              <a:buChar char="•"/>
              <a:defRPr/>
            </a:lvl5pPr>
            <a:lvl6pPr indent="-374650" lvl="5" marL="2743200" algn="l">
              <a:lnSpc>
                <a:spcPct val="100000"/>
              </a:lnSpc>
              <a:spcBef>
                <a:spcPts val="500"/>
              </a:spcBef>
              <a:spcAft>
                <a:spcPts val="0"/>
              </a:spcAft>
              <a:buClr>
                <a:schemeClr val="lt2"/>
              </a:buClr>
              <a:buSzPts val="2300"/>
              <a:buChar char="»"/>
              <a:defRPr/>
            </a:lvl6pPr>
            <a:lvl7pPr indent="-374650" lvl="6" marL="3200400" algn="l">
              <a:lnSpc>
                <a:spcPct val="100000"/>
              </a:lnSpc>
              <a:spcBef>
                <a:spcPts val="500"/>
              </a:spcBef>
              <a:spcAft>
                <a:spcPts val="0"/>
              </a:spcAft>
              <a:buClr>
                <a:schemeClr val="lt2"/>
              </a:buClr>
              <a:buSzPts val="2300"/>
              <a:buChar char="»"/>
              <a:defRPr/>
            </a:lvl7pPr>
            <a:lvl8pPr indent="-374650" lvl="7" marL="3657600" algn="l">
              <a:lnSpc>
                <a:spcPct val="100000"/>
              </a:lnSpc>
              <a:spcBef>
                <a:spcPts val="500"/>
              </a:spcBef>
              <a:spcAft>
                <a:spcPts val="0"/>
              </a:spcAft>
              <a:buClr>
                <a:schemeClr val="lt2"/>
              </a:buClr>
              <a:buSzPts val="2300"/>
              <a:buChar char="»"/>
              <a:defRPr/>
            </a:lvl8pPr>
            <a:lvl9pPr indent="-374650" lvl="8" marL="4114800" algn="l">
              <a:lnSpc>
                <a:spcPct val="100000"/>
              </a:lnSpc>
              <a:spcBef>
                <a:spcPts val="500"/>
              </a:spcBef>
              <a:spcAft>
                <a:spcPts val="0"/>
              </a:spcAft>
              <a:buClr>
                <a:schemeClr val="lt2"/>
              </a:buClr>
              <a:buSzPts val="2300"/>
              <a:buChar char="»"/>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388" name="Shape 1388"/>
        <p:cNvGrpSpPr/>
        <p:nvPr/>
      </p:nvGrpSpPr>
      <p:grpSpPr>
        <a:xfrm>
          <a:off x="0" y="0"/>
          <a:ext cx="0" cy="0"/>
          <a:chOff x="0" y="0"/>
          <a:chExt cx="0" cy="0"/>
        </a:xfrm>
      </p:grpSpPr>
      <p:sp>
        <p:nvSpPr>
          <p:cNvPr id="1389" name="Google Shape;1389;p156"/>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390" name="Google Shape;1390;p156"/>
          <p:cNvSpPr/>
          <p:nvPr/>
        </p:nvSpPr>
        <p:spPr>
          <a:xfrm>
            <a:off x="255167" y="1142981"/>
            <a:ext cx="3450000" cy="533400"/>
          </a:xfrm>
          <a:prstGeom prst="rect">
            <a:avLst/>
          </a:prstGeom>
          <a:solidFill>
            <a:schemeClr val="lt1"/>
          </a:solidFill>
          <a:ln>
            <a:noFill/>
          </a:ln>
          <a:effectLst>
            <a:outerShdw rotWithShape="0" algn="ctr" dir="5400000" dist="32738">
              <a:schemeClr val="dk2"/>
            </a:outerShdw>
          </a:effectLst>
        </p:spPr>
        <p:txBody>
          <a:bodyPr anchorCtr="0" anchor="b"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2100"/>
              <a:buFont typeface="Arial"/>
              <a:buNone/>
            </a:pPr>
            <a:r>
              <a:rPr b="0" i="0" lang="sv-SE" sz="2100" u="none" cap="none" strike="noStrike">
                <a:solidFill>
                  <a:schemeClr val="dk1"/>
                </a:solidFill>
                <a:latin typeface="Arial"/>
                <a:ea typeface="Arial"/>
                <a:cs typeface="Arial"/>
                <a:sym typeface="Arial"/>
              </a:rPr>
              <a:t>Fills (recommended)</a:t>
            </a:r>
            <a:endParaRPr b="0" i="0" sz="2100" u="none" cap="none" strike="noStrike">
              <a:solidFill>
                <a:schemeClr val="dk1"/>
              </a:solidFill>
              <a:latin typeface="Arial"/>
              <a:ea typeface="Arial"/>
              <a:cs typeface="Arial"/>
              <a:sym typeface="Arial"/>
            </a:endParaRPr>
          </a:p>
        </p:txBody>
      </p:sp>
      <p:sp>
        <p:nvSpPr>
          <p:cNvPr id="1391" name="Google Shape;1391;p156"/>
          <p:cNvSpPr/>
          <p:nvPr/>
        </p:nvSpPr>
        <p:spPr>
          <a:xfrm>
            <a:off x="4314933" y="1142981"/>
            <a:ext cx="3450000" cy="533400"/>
          </a:xfrm>
          <a:prstGeom prst="rect">
            <a:avLst/>
          </a:prstGeom>
          <a:solidFill>
            <a:schemeClr val="lt1"/>
          </a:solidFill>
          <a:ln>
            <a:noFill/>
          </a:ln>
          <a:effectLst>
            <a:outerShdw rotWithShape="0" algn="ctr" dir="5400000" dist="32738">
              <a:schemeClr val="dk2"/>
            </a:outerShdw>
          </a:effectLst>
        </p:spPr>
        <p:txBody>
          <a:bodyPr anchorCtr="0" anchor="b"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2100"/>
              <a:buFont typeface="Arial"/>
              <a:buNone/>
            </a:pPr>
            <a:br>
              <a:rPr b="0" i="0" lang="sv-SE" sz="2100" u="none" cap="none" strike="noStrike">
                <a:solidFill>
                  <a:schemeClr val="dk1"/>
                </a:solidFill>
                <a:latin typeface="Arial"/>
                <a:ea typeface="Arial"/>
                <a:cs typeface="Arial"/>
                <a:sym typeface="Arial"/>
              </a:rPr>
            </a:br>
            <a:r>
              <a:rPr b="0" i="0" lang="sv-SE" sz="2100" u="none" cap="none" strike="noStrike">
                <a:solidFill>
                  <a:schemeClr val="dk1"/>
                </a:solidFill>
                <a:latin typeface="Arial"/>
                <a:ea typeface="Arial"/>
                <a:cs typeface="Arial"/>
                <a:sym typeface="Arial"/>
              </a:rPr>
              <a:t>Fills (secondary)</a:t>
            </a:r>
            <a:endParaRPr b="0" i="0" sz="2100" u="none" cap="none" strike="noStrike">
              <a:solidFill>
                <a:schemeClr val="dk1"/>
              </a:solidFill>
              <a:latin typeface="Arial"/>
              <a:ea typeface="Arial"/>
              <a:cs typeface="Arial"/>
              <a:sym typeface="Arial"/>
            </a:endParaRPr>
          </a:p>
        </p:txBody>
      </p:sp>
      <p:sp>
        <p:nvSpPr>
          <p:cNvPr id="1392" name="Google Shape;1392;p156"/>
          <p:cNvSpPr/>
          <p:nvPr/>
        </p:nvSpPr>
        <p:spPr>
          <a:xfrm>
            <a:off x="8387400" y="1142981"/>
            <a:ext cx="3450000" cy="533400"/>
          </a:xfrm>
          <a:prstGeom prst="rect">
            <a:avLst/>
          </a:prstGeom>
          <a:solidFill>
            <a:schemeClr val="lt1"/>
          </a:solidFill>
          <a:ln>
            <a:noFill/>
          </a:ln>
          <a:effectLst>
            <a:outerShdw rotWithShape="0" algn="ctr" dir="5400000" dist="32738">
              <a:schemeClr val="dk2"/>
            </a:outerShdw>
          </a:effectLst>
        </p:spPr>
        <p:txBody>
          <a:bodyPr anchorCtr="0" anchor="b"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2100"/>
              <a:buFont typeface="Arial"/>
              <a:buNone/>
            </a:pPr>
            <a:r>
              <a:rPr b="0" i="0" lang="sv-SE" sz="2100" u="none" cap="none" strike="noStrike">
                <a:solidFill>
                  <a:schemeClr val="dk1"/>
                </a:solidFill>
                <a:latin typeface="Arial"/>
                <a:ea typeface="Arial"/>
                <a:cs typeface="Arial"/>
                <a:sym typeface="Arial"/>
              </a:rPr>
              <a:t>Accents</a:t>
            </a:r>
            <a:endParaRPr b="0" i="0" sz="2100" u="none" cap="none" strike="noStrike">
              <a:solidFill>
                <a:schemeClr val="dk1"/>
              </a:solidFill>
              <a:latin typeface="Arial"/>
              <a:ea typeface="Arial"/>
              <a:cs typeface="Arial"/>
              <a:sym typeface="Arial"/>
            </a:endParaRPr>
          </a:p>
        </p:txBody>
      </p:sp>
      <p:sp>
        <p:nvSpPr>
          <p:cNvPr id="1393" name="Google Shape;1393;p156"/>
          <p:cNvSpPr/>
          <p:nvPr/>
        </p:nvSpPr>
        <p:spPr>
          <a:xfrm>
            <a:off x="6076000" y="2032000"/>
            <a:ext cx="1727100" cy="914400"/>
          </a:xfrm>
          <a:prstGeom prst="rect">
            <a:avLst/>
          </a:prstGeom>
          <a:solidFill>
            <a:srgbClr val="787878"/>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120, 120, 120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787878</a:t>
            </a:r>
            <a:endParaRPr b="0" i="0" sz="1800" u="none" cap="none" strike="noStrike">
              <a:solidFill>
                <a:srgbClr val="000000"/>
              </a:solidFill>
              <a:latin typeface="Arial"/>
              <a:ea typeface="Arial"/>
              <a:cs typeface="Arial"/>
              <a:sym typeface="Arial"/>
            </a:endParaRPr>
          </a:p>
        </p:txBody>
      </p:sp>
      <p:sp>
        <p:nvSpPr>
          <p:cNvPr id="1394" name="Google Shape;1394;p156"/>
          <p:cNvSpPr/>
          <p:nvPr/>
        </p:nvSpPr>
        <p:spPr>
          <a:xfrm>
            <a:off x="238233" y="3848100"/>
            <a:ext cx="1727100" cy="914400"/>
          </a:xfrm>
          <a:prstGeom prst="rect">
            <a:avLst/>
          </a:prstGeom>
          <a:solidFill>
            <a:srgbClr val="CCCCCC"/>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204, 204, 204</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CCCCCC</a:t>
            </a:r>
            <a:endParaRPr b="0" i="0" sz="1800" u="none" cap="none" strike="noStrike">
              <a:solidFill>
                <a:srgbClr val="000000"/>
              </a:solidFill>
              <a:latin typeface="Arial"/>
              <a:ea typeface="Arial"/>
              <a:cs typeface="Arial"/>
              <a:sym typeface="Arial"/>
            </a:endParaRPr>
          </a:p>
        </p:txBody>
      </p:sp>
      <p:sp>
        <p:nvSpPr>
          <p:cNvPr id="1395" name="Google Shape;1395;p156"/>
          <p:cNvSpPr/>
          <p:nvPr/>
        </p:nvSpPr>
        <p:spPr>
          <a:xfrm>
            <a:off x="1948500" y="2057400"/>
            <a:ext cx="1761300" cy="914400"/>
          </a:xfrm>
          <a:prstGeom prst="rect">
            <a:avLst/>
          </a:prstGeom>
          <a:solidFill>
            <a:srgbClr val="999999"/>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153, 153, 153</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999999</a:t>
            </a:r>
            <a:endParaRPr b="0" i="0" sz="1800" u="none" cap="none" strike="noStrike">
              <a:solidFill>
                <a:srgbClr val="000000"/>
              </a:solidFill>
              <a:latin typeface="Arial"/>
              <a:ea typeface="Arial"/>
              <a:cs typeface="Arial"/>
              <a:sym typeface="Arial"/>
            </a:endParaRPr>
          </a:p>
        </p:txBody>
      </p:sp>
      <p:sp>
        <p:nvSpPr>
          <p:cNvPr id="1396" name="Google Shape;1396;p156"/>
          <p:cNvSpPr/>
          <p:nvPr/>
        </p:nvSpPr>
        <p:spPr>
          <a:xfrm>
            <a:off x="4365733" y="2032000"/>
            <a:ext cx="1710300" cy="914400"/>
          </a:xfrm>
          <a:prstGeom prst="rect">
            <a:avLst/>
          </a:prstGeom>
          <a:solidFill>
            <a:srgbClr val="4A83C6"/>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74, 131, 198</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4A83C6</a:t>
            </a:r>
            <a:endParaRPr b="0" i="0" sz="1800" u="none" cap="none" strike="noStrike">
              <a:solidFill>
                <a:srgbClr val="000000"/>
              </a:solidFill>
              <a:latin typeface="Arial"/>
              <a:ea typeface="Arial"/>
              <a:cs typeface="Arial"/>
              <a:sym typeface="Arial"/>
            </a:endParaRPr>
          </a:p>
        </p:txBody>
      </p:sp>
      <p:sp>
        <p:nvSpPr>
          <p:cNvPr id="1397" name="Google Shape;1397;p156"/>
          <p:cNvSpPr/>
          <p:nvPr/>
        </p:nvSpPr>
        <p:spPr>
          <a:xfrm>
            <a:off x="1982367" y="3848100"/>
            <a:ext cx="1727100" cy="914400"/>
          </a:xfrm>
          <a:prstGeom prst="rect">
            <a:avLst/>
          </a:prstGeom>
          <a:solidFill>
            <a:srgbClr val="F8CD9A"/>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248, 205, 154</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F8CD9A</a:t>
            </a:r>
            <a:endParaRPr b="0" i="0" sz="1800" u="none" cap="none" strike="noStrike">
              <a:solidFill>
                <a:srgbClr val="000000"/>
              </a:solidFill>
              <a:latin typeface="Arial"/>
              <a:ea typeface="Arial"/>
              <a:cs typeface="Arial"/>
              <a:sym typeface="Arial"/>
            </a:endParaRPr>
          </a:p>
        </p:txBody>
      </p:sp>
      <p:sp>
        <p:nvSpPr>
          <p:cNvPr id="1398" name="Google Shape;1398;p156"/>
          <p:cNvSpPr/>
          <p:nvPr/>
        </p:nvSpPr>
        <p:spPr>
          <a:xfrm>
            <a:off x="238233" y="2057400"/>
            <a:ext cx="1727100" cy="914400"/>
          </a:xfrm>
          <a:prstGeom prst="rect">
            <a:avLst/>
          </a:prstGeom>
          <a:solidFill>
            <a:srgbClr val="93B4DD"/>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147, 180, 221</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93B4DD</a:t>
            </a:r>
            <a:endParaRPr b="0" i="0" sz="1800" u="none" cap="none" strike="noStrike">
              <a:solidFill>
                <a:srgbClr val="000000"/>
              </a:solidFill>
              <a:latin typeface="Arial"/>
              <a:ea typeface="Arial"/>
              <a:cs typeface="Arial"/>
              <a:sym typeface="Arial"/>
            </a:endParaRPr>
          </a:p>
        </p:txBody>
      </p:sp>
      <p:sp>
        <p:nvSpPr>
          <p:cNvPr id="1399" name="Google Shape;1399;p156"/>
          <p:cNvSpPr/>
          <p:nvPr/>
        </p:nvSpPr>
        <p:spPr>
          <a:xfrm>
            <a:off x="4365733" y="2933700"/>
            <a:ext cx="1727100" cy="914400"/>
          </a:xfrm>
          <a:prstGeom prst="rect">
            <a:avLst/>
          </a:prstGeom>
          <a:solidFill>
            <a:srgbClr val="5C8C46"/>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92, 140, 70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5C8C46</a:t>
            </a:r>
            <a:endParaRPr b="0" i="0" sz="1800" u="none" cap="none" strike="noStrike">
              <a:solidFill>
                <a:srgbClr val="000000"/>
              </a:solidFill>
              <a:latin typeface="Arial"/>
              <a:ea typeface="Arial"/>
              <a:cs typeface="Arial"/>
              <a:sym typeface="Arial"/>
            </a:endParaRPr>
          </a:p>
        </p:txBody>
      </p:sp>
      <p:sp>
        <p:nvSpPr>
          <p:cNvPr id="1400" name="Google Shape;1400;p156"/>
          <p:cNvSpPr/>
          <p:nvPr/>
        </p:nvSpPr>
        <p:spPr>
          <a:xfrm>
            <a:off x="6092933" y="2933700"/>
            <a:ext cx="1727100" cy="914400"/>
          </a:xfrm>
          <a:prstGeom prst="rect">
            <a:avLst/>
          </a:prstGeom>
          <a:solidFill>
            <a:srgbClr val="F0D65A"/>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240, 214, 90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F0D65A</a:t>
            </a:r>
            <a:endParaRPr b="0" i="0" sz="1800" u="none" cap="none" strike="noStrike">
              <a:solidFill>
                <a:srgbClr val="000000"/>
              </a:solidFill>
              <a:latin typeface="Arial"/>
              <a:ea typeface="Arial"/>
              <a:cs typeface="Arial"/>
              <a:sym typeface="Arial"/>
            </a:endParaRPr>
          </a:p>
        </p:txBody>
      </p:sp>
      <p:sp>
        <p:nvSpPr>
          <p:cNvPr id="1401" name="Google Shape;1401;p156"/>
          <p:cNvSpPr/>
          <p:nvPr/>
        </p:nvSpPr>
        <p:spPr>
          <a:xfrm>
            <a:off x="8402216" y="2019300"/>
            <a:ext cx="1727100" cy="914400"/>
          </a:xfrm>
          <a:prstGeom prst="rect">
            <a:avLst/>
          </a:prstGeom>
          <a:solidFill>
            <a:srgbClr val="DD291E"/>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221, 41, 30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DD291E</a:t>
            </a:r>
            <a:endParaRPr b="0" i="0" sz="1800" u="none" cap="none" strike="noStrike">
              <a:solidFill>
                <a:srgbClr val="000000"/>
              </a:solidFill>
              <a:latin typeface="Arial"/>
              <a:ea typeface="Arial"/>
              <a:cs typeface="Arial"/>
              <a:sym typeface="Arial"/>
            </a:endParaRPr>
          </a:p>
        </p:txBody>
      </p:sp>
      <p:sp>
        <p:nvSpPr>
          <p:cNvPr id="1402" name="Google Shape;1402;p156"/>
          <p:cNvSpPr/>
          <p:nvPr/>
        </p:nvSpPr>
        <p:spPr>
          <a:xfrm>
            <a:off x="8402216" y="3848100"/>
            <a:ext cx="1727100" cy="914400"/>
          </a:xfrm>
          <a:prstGeom prst="rect">
            <a:avLst/>
          </a:prstGeom>
          <a:solidFill>
            <a:srgbClr val="225896"/>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34, 88, 150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225896</a:t>
            </a:r>
            <a:endParaRPr b="0" i="0" sz="1800" u="none" cap="none" strike="noStrike">
              <a:solidFill>
                <a:srgbClr val="000000"/>
              </a:solidFill>
              <a:latin typeface="Arial"/>
              <a:ea typeface="Arial"/>
              <a:cs typeface="Arial"/>
              <a:sym typeface="Arial"/>
            </a:endParaRPr>
          </a:p>
        </p:txBody>
      </p:sp>
      <p:sp>
        <p:nvSpPr>
          <p:cNvPr id="1403" name="Google Shape;1403;p156"/>
          <p:cNvSpPr/>
          <p:nvPr/>
        </p:nvSpPr>
        <p:spPr>
          <a:xfrm>
            <a:off x="8402216" y="2933700"/>
            <a:ext cx="1727100" cy="914400"/>
          </a:xfrm>
          <a:prstGeom prst="rect">
            <a:avLst/>
          </a:prstGeom>
          <a:solidFill>
            <a:srgbClr val="EF8200"/>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239, 130, 0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EF8200</a:t>
            </a:r>
            <a:endParaRPr b="0" i="0" sz="1800" u="none" cap="none" strike="noStrike">
              <a:solidFill>
                <a:srgbClr val="000000"/>
              </a:solidFill>
              <a:latin typeface="Arial"/>
              <a:ea typeface="Arial"/>
              <a:cs typeface="Arial"/>
              <a:sym typeface="Arial"/>
            </a:endParaRPr>
          </a:p>
        </p:txBody>
      </p:sp>
      <p:sp>
        <p:nvSpPr>
          <p:cNvPr id="1404" name="Google Shape;1404;p156"/>
          <p:cNvSpPr/>
          <p:nvPr/>
        </p:nvSpPr>
        <p:spPr>
          <a:xfrm>
            <a:off x="253049" y="2971800"/>
            <a:ext cx="1727100" cy="914400"/>
          </a:xfrm>
          <a:prstGeom prst="rect">
            <a:avLst/>
          </a:prstGeom>
          <a:solidFill>
            <a:srgbClr val="A4C993"/>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164, 201, 147</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A4C993</a:t>
            </a:r>
            <a:endParaRPr b="0" i="0" sz="1800" u="none" cap="none" strike="noStrike">
              <a:solidFill>
                <a:srgbClr val="000000"/>
              </a:solidFill>
              <a:latin typeface="Arial"/>
              <a:ea typeface="Arial"/>
              <a:cs typeface="Arial"/>
              <a:sym typeface="Arial"/>
            </a:endParaRPr>
          </a:p>
        </p:txBody>
      </p:sp>
      <p:sp>
        <p:nvSpPr>
          <p:cNvPr id="1405" name="Google Shape;1405;p156"/>
          <p:cNvSpPr/>
          <p:nvPr/>
        </p:nvSpPr>
        <p:spPr>
          <a:xfrm>
            <a:off x="1982367" y="2971800"/>
            <a:ext cx="1727100" cy="914400"/>
          </a:xfrm>
          <a:prstGeom prst="rect">
            <a:avLst/>
          </a:prstGeom>
          <a:solidFill>
            <a:srgbClr val="F5E597"/>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245, 229, 151</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F5E597</a:t>
            </a:r>
            <a:endParaRPr b="0" i="0" sz="1800" u="none" cap="none" strike="noStrike">
              <a:solidFill>
                <a:srgbClr val="000000"/>
              </a:solidFill>
              <a:latin typeface="Arial"/>
              <a:ea typeface="Arial"/>
              <a:cs typeface="Arial"/>
              <a:sym typeface="Arial"/>
            </a:endParaRPr>
          </a:p>
        </p:txBody>
      </p:sp>
      <p:sp>
        <p:nvSpPr>
          <p:cNvPr id="1406" name="Google Shape;1406;p156"/>
          <p:cNvSpPr/>
          <p:nvPr/>
        </p:nvSpPr>
        <p:spPr>
          <a:xfrm>
            <a:off x="10129416" y="2933700"/>
            <a:ext cx="1727100" cy="927300"/>
          </a:xfrm>
          <a:prstGeom prst="rect">
            <a:avLst/>
          </a:prstGeom>
          <a:solidFill>
            <a:srgbClr val="FFA83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255, 168, 63</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FFA83F</a:t>
            </a:r>
            <a:endParaRPr b="0" i="0" sz="1800" u="none" cap="none" strike="noStrike">
              <a:solidFill>
                <a:srgbClr val="000000"/>
              </a:solidFill>
              <a:latin typeface="Arial"/>
              <a:ea typeface="Arial"/>
              <a:cs typeface="Arial"/>
              <a:sym typeface="Arial"/>
            </a:endParaRPr>
          </a:p>
        </p:txBody>
      </p:sp>
      <p:sp>
        <p:nvSpPr>
          <p:cNvPr id="1407" name="Google Shape;1407;p156"/>
          <p:cNvSpPr/>
          <p:nvPr/>
        </p:nvSpPr>
        <p:spPr>
          <a:xfrm>
            <a:off x="10129416" y="3848100"/>
            <a:ext cx="1727100" cy="914400"/>
          </a:xfrm>
          <a:prstGeom prst="rect">
            <a:avLst/>
          </a:prstGeom>
          <a:solidFill>
            <a:srgbClr val="6EB4CD"/>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110, 180, 205</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6EB4CD</a:t>
            </a:r>
            <a:endParaRPr b="0" i="0" sz="1800" u="none" cap="none" strike="noStrike">
              <a:solidFill>
                <a:srgbClr val="000000"/>
              </a:solidFill>
              <a:latin typeface="Arial"/>
              <a:ea typeface="Arial"/>
              <a:cs typeface="Arial"/>
              <a:sym typeface="Arial"/>
            </a:endParaRPr>
          </a:p>
        </p:txBody>
      </p:sp>
      <p:sp>
        <p:nvSpPr>
          <p:cNvPr id="1408" name="Google Shape;1408;p156"/>
          <p:cNvSpPr/>
          <p:nvPr/>
        </p:nvSpPr>
        <p:spPr>
          <a:xfrm>
            <a:off x="10129416" y="2019300"/>
            <a:ext cx="1727100" cy="914400"/>
          </a:xfrm>
          <a:prstGeom prst="rect">
            <a:avLst/>
          </a:prstGeom>
          <a:solidFill>
            <a:srgbClr val="E7564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231, 86, 79</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E7564F</a:t>
            </a:r>
            <a:endParaRPr b="0" i="0" sz="1800" u="none" cap="none" strike="noStrike">
              <a:solidFill>
                <a:srgbClr val="000000"/>
              </a:solidFill>
              <a:latin typeface="Arial"/>
              <a:ea typeface="Arial"/>
              <a:cs typeface="Arial"/>
              <a:sym typeface="Arial"/>
            </a:endParaRPr>
          </a:p>
        </p:txBody>
      </p:sp>
      <p:sp>
        <p:nvSpPr>
          <p:cNvPr id="1409" name="Google Shape;1409;p156"/>
          <p:cNvSpPr/>
          <p:nvPr/>
        </p:nvSpPr>
        <p:spPr>
          <a:xfrm>
            <a:off x="4365733" y="3848100"/>
            <a:ext cx="1727100" cy="914400"/>
          </a:xfrm>
          <a:prstGeom prst="rect">
            <a:avLst/>
          </a:prstGeom>
          <a:solidFill>
            <a:srgbClr val="E7564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231, 86, 79</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E7564F</a:t>
            </a:r>
            <a:endParaRPr b="0" i="0" sz="1800" u="none" cap="none" strike="noStrike">
              <a:solidFill>
                <a:srgbClr val="000000"/>
              </a:solidFill>
              <a:latin typeface="Arial"/>
              <a:ea typeface="Arial"/>
              <a:cs typeface="Arial"/>
              <a:sym typeface="Arial"/>
            </a:endParaRPr>
          </a:p>
        </p:txBody>
      </p:sp>
      <p:sp>
        <p:nvSpPr>
          <p:cNvPr id="1410" name="Google Shape;1410;p156"/>
          <p:cNvSpPr/>
          <p:nvPr/>
        </p:nvSpPr>
        <p:spPr>
          <a:xfrm>
            <a:off x="6092933" y="3835400"/>
            <a:ext cx="1727100" cy="927300"/>
          </a:xfrm>
          <a:prstGeom prst="rect">
            <a:avLst/>
          </a:prstGeom>
          <a:solidFill>
            <a:srgbClr val="FFA83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255, 168, 63</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FFA83F</a:t>
            </a:r>
            <a:endParaRPr b="0" i="0" sz="18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Layout">
  <p:cSld name="Table Layout">
    <p:spTree>
      <p:nvGrpSpPr>
        <p:cNvPr id="1411" name="Shape 1411"/>
        <p:cNvGrpSpPr/>
        <p:nvPr/>
      </p:nvGrpSpPr>
      <p:grpSpPr>
        <a:xfrm>
          <a:off x="0" y="0"/>
          <a:ext cx="0" cy="0"/>
          <a:chOff x="0" y="0"/>
          <a:chExt cx="0" cy="0"/>
        </a:xfrm>
      </p:grpSpPr>
      <p:sp>
        <p:nvSpPr>
          <p:cNvPr id="1412" name="Google Shape;1412;p157"/>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icture Layout">
  <p:cSld name="Text and Picture Layout">
    <p:spTree>
      <p:nvGrpSpPr>
        <p:cNvPr id="1413" name="Shape 1413"/>
        <p:cNvGrpSpPr/>
        <p:nvPr/>
      </p:nvGrpSpPr>
      <p:grpSpPr>
        <a:xfrm>
          <a:off x="0" y="0"/>
          <a:ext cx="0" cy="0"/>
          <a:chOff x="0" y="0"/>
          <a:chExt cx="0" cy="0"/>
        </a:xfrm>
      </p:grpSpPr>
      <p:sp>
        <p:nvSpPr>
          <p:cNvPr id="1414" name="Google Shape;1414;p158"/>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415" name="Google Shape;1415;p158"/>
          <p:cNvSpPr txBox="1"/>
          <p:nvPr>
            <p:ph idx="1" type="body"/>
          </p:nvPr>
        </p:nvSpPr>
        <p:spPr>
          <a:xfrm>
            <a:off x="402336" y="1197863"/>
            <a:ext cx="5608500" cy="5266800"/>
          </a:xfrm>
          <a:prstGeom prst="rect">
            <a:avLst/>
          </a:prstGeom>
          <a:noFill/>
          <a:ln>
            <a:noFill/>
          </a:ln>
        </p:spPr>
        <p:txBody>
          <a:bodyPr anchorCtr="0" anchor="t" bIns="58900" lIns="117825" spcFirstLastPara="1" rIns="117825" wrap="square" tIns="58900">
            <a:noAutofit/>
          </a:bodyPr>
          <a:lstStyle>
            <a:lvl1pPr indent="-374650" lvl="0" marL="457200" algn="l">
              <a:lnSpc>
                <a:spcPct val="100000"/>
              </a:lnSpc>
              <a:spcBef>
                <a:spcPts val="1500"/>
              </a:spcBef>
              <a:spcAft>
                <a:spcPts val="0"/>
              </a:spcAft>
              <a:buSzPts val="2300"/>
              <a:buChar char="•"/>
              <a:defRPr b="0" sz="2100">
                <a:solidFill>
                  <a:srgbClr val="000000"/>
                </a:solidFill>
              </a:defRPr>
            </a:lvl1pPr>
            <a:lvl2pPr indent="-361950" lvl="1" marL="914400" algn="l">
              <a:lnSpc>
                <a:spcPct val="100000"/>
              </a:lnSpc>
              <a:spcBef>
                <a:spcPts val="800"/>
              </a:spcBef>
              <a:spcAft>
                <a:spcPts val="0"/>
              </a:spcAft>
              <a:buSzPts val="2100"/>
              <a:buChar char="–"/>
              <a:defRPr sz="2100">
                <a:solidFill>
                  <a:srgbClr val="000000"/>
                </a:solidFill>
              </a:defRPr>
            </a:lvl2pPr>
            <a:lvl3pPr indent="-355600" lvl="2" marL="1371600" algn="l">
              <a:lnSpc>
                <a:spcPct val="100000"/>
              </a:lnSpc>
              <a:spcBef>
                <a:spcPts val="800"/>
              </a:spcBef>
              <a:spcAft>
                <a:spcPts val="0"/>
              </a:spcAft>
              <a:buSzPts val="2000"/>
              <a:buChar char="▪"/>
              <a:defRPr sz="2100">
                <a:solidFill>
                  <a:srgbClr val="000000"/>
                </a:solidFill>
              </a:defRPr>
            </a:lvl3pPr>
            <a:lvl4pPr indent="-374650" lvl="3" marL="1828800" algn="l">
              <a:lnSpc>
                <a:spcPct val="100000"/>
              </a:lnSpc>
              <a:spcBef>
                <a:spcPts val="500"/>
              </a:spcBef>
              <a:spcAft>
                <a:spcPts val="0"/>
              </a:spcAft>
              <a:buClr>
                <a:schemeClr val="lt1"/>
              </a:buClr>
              <a:buSzPts val="2300"/>
              <a:buChar char="•"/>
              <a:defRPr/>
            </a:lvl4pPr>
            <a:lvl5pPr indent="-374650" lvl="4" marL="2286000" algn="l">
              <a:lnSpc>
                <a:spcPct val="100000"/>
              </a:lnSpc>
              <a:spcBef>
                <a:spcPts val="500"/>
              </a:spcBef>
              <a:spcAft>
                <a:spcPts val="0"/>
              </a:spcAft>
              <a:buClr>
                <a:schemeClr val="lt1"/>
              </a:buClr>
              <a:buSzPts val="2300"/>
              <a:buChar char="•"/>
              <a:defRPr/>
            </a:lvl5pPr>
            <a:lvl6pPr indent="-374650" lvl="5" marL="2743200" algn="l">
              <a:lnSpc>
                <a:spcPct val="100000"/>
              </a:lnSpc>
              <a:spcBef>
                <a:spcPts val="500"/>
              </a:spcBef>
              <a:spcAft>
                <a:spcPts val="0"/>
              </a:spcAft>
              <a:buClr>
                <a:schemeClr val="lt2"/>
              </a:buClr>
              <a:buSzPts val="2300"/>
              <a:buChar char="»"/>
              <a:defRPr/>
            </a:lvl6pPr>
            <a:lvl7pPr indent="-374650" lvl="6" marL="3200400" algn="l">
              <a:lnSpc>
                <a:spcPct val="100000"/>
              </a:lnSpc>
              <a:spcBef>
                <a:spcPts val="500"/>
              </a:spcBef>
              <a:spcAft>
                <a:spcPts val="0"/>
              </a:spcAft>
              <a:buClr>
                <a:schemeClr val="lt2"/>
              </a:buClr>
              <a:buSzPts val="2300"/>
              <a:buChar char="»"/>
              <a:defRPr/>
            </a:lvl7pPr>
            <a:lvl8pPr indent="-374650" lvl="7" marL="3657600" algn="l">
              <a:lnSpc>
                <a:spcPct val="100000"/>
              </a:lnSpc>
              <a:spcBef>
                <a:spcPts val="500"/>
              </a:spcBef>
              <a:spcAft>
                <a:spcPts val="0"/>
              </a:spcAft>
              <a:buClr>
                <a:schemeClr val="lt2"/>
              </a:buClr>
              <a:buSzPts val="2300"/>
              <a:buChar char="»"/>
              <a:defRPr/>
            </a:lvl8pPr>
            <a:lvl9pPr indent="-374650" lvl="8" marL="4114800" algn="l">
              <a:lnSpc>
                <a:spcPct val="100000"/>
              </a:lnSpc>
              <a:spcBef>
                <a:spcPts val="500"/>
              </a:spcBef>
              <a:spcAft>
                <a:spcPts val="0"/>
              </a:spcAft>
              <a:buClr>
                <a:schemeClr val="lt2"/>
              </a:buClr>
              <a:buSzPts val="2300"/>
              <a:buChar char="»"/>
              <a:defRPr/>
            </a:lvl9pPr>
          </a:lstStyle>
          <a:p/>
        </p:txBody>
      </p:sp>
      <p:sp>
        <p:nvSpPr>
          <p:cNvPr id="1416" name="Google Shape;1416;p158"/>
          <p:cNvSpPr/>
          <p:nvPr>
            <p:ph idx="2" type="pic"/>
          </p:nvPr>
        </p:nvSpPr>
        <p:spPr>
          <a:xfrm>
            <a:off x="6120384" y="1200150"/>
            <a:ext cx="5608500" cy="5266800"/>
          </a:xfrm>
          <a:prstGeom prst="rect">
            <a:avLst/>
          </a:prstGeom>
          <a:noFill/>
          <a:ln>
            <a:noFill/>
          </a:ln>
        </p:spPr>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harts Layout">
  <p:cSld name="Two Charts Layout">
    <p:spTree>
      <p:nvGrpSpPr>
        <p:cNvPr id="1417" name="Shape 1417"/>
        <p:cNvGrpSpPr/>
        <p:nvPr/>
      </p:nvGrpSpPr>
      <p:grpSpPr>
        <a:xfrm>
          <a:off x="0" y="0"/>
          <a:ext cx="0" cy="0"/>
          <a:chOff x="0" y="0"/>
          <a:chExt cx="0" cy="0"/>
        </a:xfrm>
      </p:grpSpPr>
      <p:sp>
        <p:nvSpPr>
          <p:cNvPr id="1418" name="Google Shape;1418;p159"/>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419" name="Google Shape;1419;p159"/>
          <p:cNvSpPr/>
          <p:nvPr>
            <p:ph idx="2" type="pic"/>
          </p:nvPr>
        </p:nvSpPr>
        <p:spPr>
          <a:xfrm>
            <a:off x="475488" y="1271016"/>
            <a:ext cx="5559600" cy="5266800"/>
          </a:xfrm>
          <a:prstGeom prst="rect">
            <a:avLst/>
          </a:prstGeom>
          <a:noFill/>
          <a:ln>
            <a:noFill/>
          </a:ln>
        </p:spPr>
      </p:sp>
      <p:sp>
        <p:nvSpPr>
          <p:cNvPr id="1420" name="Google Shape;1420;p159"/>
          <p:cNvSpPr/>
          <p:nvPr>
            <p:ph idx="3" type="pic"/>
          </p:nvPr>
        </p:nvSpPr>
        <p:spPr>
          <a:xfrm>
            <a:off x="6193536" y="1271016"/>
            <a:ext cx="5559600" cy="5266800"/>
          </a:xfrm>
          <a:prstGeom prst="rect">
            <a:avLst/>
          </a:prstGeom>
          <a:noFill/>
          <a:ln>
            <a:noFill/>
          </a:ln>
        </p:spPr>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hart Layout">
  <p:cSld name="One Chart Layout">
    <p:spTree>
      <p:nvGrpSpPr>
        <p:cNvPr id="1421" name="Shape 1421"/>
        <p:cNvGrpSpPr/>
        <p:nvPr/>
      </p:nvGrpSpPr>
      <p:grpSpPr>
        <a:xfrm>
          <a:off x="0" y="0"/>
          <a:ext cx="0" cy="0"/>
          <a:chOff x="0" y="0"/>
          <a:chExt cx="0" cy="0"/>
        </a:xfrm>
      </p:grpSpPr>
      <p:sp>
        <p:nvSpPr>
          <p:cNvPr id="1422" name="Google Shape;1422;p160"/>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423" name="Google Shape;1423;p160"/>
          <p:cNvSpPr/>
          <p:nvPr>
            <p:ph idx="2" type="pic"/>
          </p:nvPr>
        </p:nvSpPr>
        <p:spPr>
          <a:xfrm>
            <a:off x="470400" y="1047600"/>
            <a:ext cx="11318400" cy="5162400"/>
          </a:xfrm>
          <a:prstGeom prst="rect">
            <a:avLst/>
          </a:prstGeom>
          <a:noFill/>
          <a:ln>
            <a:noFill/>
          </a:ln>
        </p:spPr>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424" name="Shape 1424"/>
        <p:cNvGrpSpPr/>
        <p:nvPr/>
      </p:nvGrpSpPr>
      <p:grpSpPr>
        <a:xfrm>
          <a:off x="0" y="0"/>
          <a:ext cx="0" cy="0"/>
          <a:chOff x="0" y="0"/>
          <a:chExt cx="0" cy="0"/>
        </a:xfrm>
      </p:grpSpPr>
      <p:sp>
        <p:nvSpPr>
          <p:cNvPr id="1425" name="Google Shape;1425;p161"/>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ldekkende bilde" showMasterSp="0">
  <p:cSld name="Heldekkende bilde">
    <p:spTree>
      <p:nvGrpSpPr>
        <p:cNvPr id="1430" name="Shape 1430"/>
        <p:cNvGrpSpPr/>
        <p:nvPr/>
      </p:nvGrpSpPr>
      <p:grpSpPr>
        <a:xfrm>
          <a:off x="0" y="0"/>
          <a:ext cx="0" cy="0"/>
          <a:chOff x="0" y="0"/>
          <a:chExt cx="0" cy="0"/>
        </a:xfrm>
      </p:grpSpPr>
      <p:sp>
        <p:nvSpPr>
          <p:cNvPr id="1431" name="Google Shape;1431;p63"/>
          <p:cNvSpPr/>
          <p:nvPr>
            <p:ph idx="2" type="pic"/>
          </p:nvPr>
        </p:nvSpPr>
        <p:spPr>
          <a:xfrm>
            <a:off x="0" y="0"/>
            <a:ext cx="12192000" cy="6858000"/>
          </a:xfrm>
          <a:prstGeom prst="rect">
            <a:avLst/>
          </a:prstGeom>
          <a:solidFill>
            <a:srgbClr val="BFBFBF"/>
          </a:solidFill>
          <a:ln>
            <a:noFill/>
          </a:ln>
        </p:spPr>
      </p:sp>
      <p:sp>
        <p:nvSpPr>
          <p:cNvPr id="1432" name="Google Shape;1432;p63"/>
          <p:cNvSpPr txBox="1"/>
          <p:nvPr>
            <p:ph idx="1" type="body"/>
          </p:nvPr>
        </p:nvSpPr>
        <p:spPr>
          <a:xfrm>
            <a:off x="9735543" y="6121483"/>
            <a:ext cx="1945200" cy="230100"/>
          </a:xfrm>
          <a:prstGeom prst="rect">
            <a:avLst/>
          </a:prstGeom>
          <a:noFill/>
          <a:ln>
            <a:noFill/>
          </a:ln>
        </p:spPr>
        <p:txBody>
          <a:bodyPr anchorCtr="0" anchor="b" bIns="0" lIns="0" spcFirstLastPara="1" rIns="0" wrap="square" tIns="0">
            <a:noAutofit/>
          </a:bodyPr>
          <a:lstStyle>
            <a:lvl1pPr indent="-228600" lvl="0" marL="457200" algn="r">
              <a:lnSpc>
                <a:spcPct val="112000"/>
              </a:lnSpc>
              <a:spcBef>
                <a:spcPts val="1900"/>
              </a:spcBef>
              <a:spcAft>
                <a:spcPts val="0"/>
              </a:spcAft>
              <a:buSzPts val="1500"/>
              <a:buNone/>
              <a:defRPr sz="800">
                <a:solidFill>
                  <a:schemeClr val="lt1"/>
                </a:solidFill>
              </a:defRPr>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433" name="Google Shape;1433;p63"/>
          <p:cNvSpPr txBox="1"/>
          <p:nvPr>
            <p:ph idx="3" type="body"/>
          </p:nvPr>
        </p:nvSpPr>
        <p:spPr>
          <a:xfrm>
            <a:off x="511428" y="6092825"/>
            <a:ext cx="777600" cy="2844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lvl1pPr indent="-228600" lvl="0" marL="457200" algn="l">
              <a:lnSpc>
                <a:spcPct val="112000"/>
              </a:lnSpc>
              <a:spcBef>
                <a:spcPts val="1900"/>
              </a:spcBef>
              <a:spcAft>
                <a:spcPts val="0"/>
              </a:spcAft>
              <a:buSzPts val="1500"/>
              <a:buNone/>
              <a:defRPr/>
            </a:lvl1pPr>
            <a:lvl2pPr indent="-323850" lvl="1" marL="914400" algn="l">
              <a:lnSpc>
                <a:spcPct val="112000"/>
              </a:lnSpc>
              <a:spcBef>
                <a:spcPts val="500"/>
              </a:spcBef>
              <a:spcAft>
                <a:spcPts val="0"/>
              </a:spcAft>
              <a:buSzPts val="1500"/>
              <a:buChar char="•"/>
              <a:defRPr/>
            </a:lvl2pPr>
            <a:lvl3pPr indent="-323850" lvl="2" marL="1371600" algn="l">
              <a:lnSpc>
                <a:spcPct val="112000"/>
              </a:lnSpc>
              <a:spcBef>
                <a:spcPts val="500"/>
              </a:spcBef>
              <a:spcAft>
                <a:spcPts val="0"/>
              </a:spcAft>
              <a:buSzPts val="1500"/>
              <a:buChar char="•"/>
              <a:defRPr/>
            </a:lvl3pPr>
            <a:lvl4pPr indent="-323850" lvl="3" marL="1828800" algn="l">
              <a:lnSpc>
                <a:spcPct val="112000"/>
              </a:lnSpc>
              <a:spcBef>
                <a:spcPts val="500"/>
              </a:spcBef>
              <a:spcAft>
                <a:spcPts val="0"/>
              </a:spcAft>
              <a:buSzPts val="1500"/>
              <a:buChar char="•"/>
              <a:defRPr/>
            </a:lvl4pPr>
            <a:lvl5pPr indent="-323850" lvl="4" marL="2286000" algn="l">
              <a:lnSpc>
                <a:spcPct val="112000"/>
              </a:lnSpc>
              <a:spcBef>
                <a:spcPts val="500"/>
              </a:spcBef>
              <a:spcAft>
                <a:spcPts val="0"/>
              </a:spcAft>
              <a:buSzPts val="15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434" name="Google Shape;1434;p63"/>
          <p:cNvSpPr txBox="1"/>
          <p:nvPr>
            <p:ph type="ctrTitle"/>
          </p:nvPr>
        </p:nvSpPr>
        <p:spPr>
          <a:xfrm>
            <a:off x="1460499" y="2033588"/>
            <a:ext cx="9261600" cy="2530500"/>
          </a:xfrm>
          <a:prstGeom prst="rect">
            <a:avLst/>
          </a:prstGeom>
          <a:noFill/>
          <a:ln>
            <a:noFill/>
          </a:ln>
        </p:spPr>
        <p:txBody>
          <a:bodyPr anchorCtr="0" anchor="ctr" bIns="0" lIns="0" spcFirstLastPara="1" rIns="0" wrap="square" tIns="0">
            <a:noAutofit/>
          </a:bodyPr>
          <a:lstStyle>
            <a:lvl1pPr lvl="0" algn="ctr">
              <a:lnSpc>
                <a:spcPct val="101000"/>
              </a:lnSpc>
              <a:spcBef>
                <a:spcPts val="0"/>
              </a:spcBef>
              <a:spcAft>
                <a:spcPts val="0"/>
              </a:spcAft>
              <a:buSzPts val="3200"/>
              <a:buNone/>
              <a:defRPr b="1" i="0" sz="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35" name="Shape 1435"/>
        <p:cNvGrpSpPr/>
        <p:nvPr/>
      </p:nvGrpSpPr>
      <p:grpSpPr>
        <a:xfrm>
          <a:off x="0" y="0"/>
          <a:ext cx="0" cy="0"/>
          <a:chOff x="0" y="0"/>
          <a:chExt cx="0" cy="0"/>
        </a:xfrm>
      </p:grpSpPr>
      <p:sp>
        <p:nvSpPr>
          <p:cNvPr id="1436" name="Google Shape;1436;p105"/>
          <p:cNvSpPr txBox="1"/>
          <p:nvPr>
            <p:ph type="ctrTitle"/>
          </p:nvPr>
        </p:nvSpPr>
        <p:spPr>
          <a:xfrm>
            <a:off x="711200" y="2286000"/>
            <a:ext cx="6153600" cy="906600"/>
          </a:xfrm>
          <a:prstGeom prst="rect">
            <a:avLst/>
          </a:prstGeom>
          <a:noFill/>
          <a:ln>
            <a:noFill/>
          </a:ln>
        </p:spPr>
        <p:txBody>
          <a:bodyPr anchorCtr="0" anchor="t" bIns="58900" lIns="117825" spcFirstLastPara="1" rIns="117825" wrap="square" tIns="58900">
            <a:noAutofit/>
          </a:bodyPr>
          <a:lstStyle>
            <a:lvl1pPr lvl="0" algn="l">
              <a:lnSpc>
                <a:spcPct val="90000"/>
              </a:lnSpc>
              <a:spcBef>
                <a:spcPts val="0"/>
              </a:spcBef>
              <a:spcAft>
                <a:spcPts val="0"/>
              </a:spcAft>
              <a:buSzPts val="1800"/>
              <a:buNone/>
              <a:defRPr sz="3100">
                <a:solidFill>
                  <a:schemeClr val="dk1"/>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437" name="Google Shape;1437;p105"/>
          <p:cNvSpPr txBox="1"/>
          <p:nvPr>
            <p:ph idx="1" type="subTitle"/>
          </p:nvPr>
        </p:nvSpPr>
        <p:spPr>
          <a:xfrm>
            <a:off x="812800" y="3774196"/>
            <a:ext cx="5645700" cy="340800"/>
          </a:xfrm>
          <a:prstGeom prst="rect">
            <a:avLst/>
          </a:prstGeom>
          <a:noFill/>
          <a:ln>
            <a:noFill/>
          </a:ln>
        </p:spPr>
        <p:txBody>
          <a:bodyPr anchorCtr="0" anchor="t" bIns="58900" lIns="117825" spcFirstLastPara="1" rIns="117825" wrap="square" tIns="58900">
            <a:noAutofit/>
          </a:bodyPr>
          <a:lstStyle>
            <a:lvl1pPr lvl="0" algn="l">
              <a:lnSpc>
                <a:spcPct val="100000"/>
              </a:lnSpc>
              <a:spcBef>
                <a:spcPts val="1500"/>
              </a:spcBef>
              <a:spcAft>
                <a:spcPts val="0"/>
              </a:spcAft>
              <a:buSzPts val="2300"/>
              <a:buNone/>
              <a:defRPr sz="2100">
                <a:solidFill>
                  <a:schemeClr val="dk1"/>
                </a:solidFill>
              </a:defRPr>
            </a:lvl1pPr>
            <a:lvl2pPr lvl="1" algn="ctr">
              <a:lnSpc>
                <a:spcPct val="100000"/>
              </a:lnSpc>
              <a:spcBef>
                <a:spcPts val="800"/>
              </a:spcBef>
              <a:spcAft>
                <a:spcPts val="0"/>
              </a:spcAft>
              <a:buSzPts val="2100"/>
              <a:buNone/>
              <a:defRPr>
                <a:solidFill>
                  <a:srgbClr val="888888"/>
                </a:solidFill>
              </a:defRPr>
            </a:lvl2pPr>
            <a:lvl3pPr lvl="2" algn="ctr">
              <a:lnSpc>
                <a:spcPct val="100000"/>
              </a:lnSpc>
              <a:spcBef>
                <a:spcPts val="800"/>
              </a:spcBef>
              <a:spcAft>
                <a:spcPts val="0"/>
              </a:spcAft>
              <a:buSzPts val="2000"/>
              <a:buNone/>
              <a:defRPr>
                <a:solidFill>
                  <a:srgbClr val="888888"/>
                </a:solidFill>
              </a:defRPr>
            </a:lvl3pPr>
            <a:lvl4pPr lvl="3" algn="ctr">
              <a:lnSpc>
                <a:spcPct val="100000"/>
              </a:lnSpc>
              <a:spcBef>
                <a:spcPts val="400"/>
              </a:spcBef>
              <a:spcAft>
                <a:spcPts val="0"/>
              </a:spcAft>
              <a:buClr>
                <a:srgbClr val="888888"/>
              </a:buClr>
              <a:buSzPts val="2100"/>
              <a:buNone/>
              <a:defRPr>
                <a:solidFill>
                  <a:srgbClr val="888888"/>
                </a:solidFill>
              </a:defRPr>
            </a:lvl4pPr>
            <a:lvl5pPr lvl="4" algn="ctr">
              <a:lnSpc>
                <a:spcPct val="100000"/>
              </a:lnSpc>
              <a:spcBef>
                <a:spcPts val="400"/>
              </a:spcBef>
              <a:spcAft>
                <a:spcPts val="0"/>
              </a:spcAft>
              <a:buClr>
                <a:srgbClr val="888888"/>
              </a:buClr>
              <a:buSzPts val="2100"/>
              <a:buNone/>
              <a:defRPr>
                <a:solidFill>
                  <a:srgbClr val="888888"/>
                </a:solidFill>
              </a:defRPr>
            </a:lvl5pPr>
            <a:lvl6pPr lvl="5" algn="ctr">
              <a:lnSpc>
                <a:spcPct val="100000"/>
              </a:lnSpc>
              <a:spcBef>
                <a:spcPts val="500"/>
              </a:spcBef>
              <a:spcAft>
                <a:spcPts val="0"/>
              </a:spcAft>
              <a:buClr>
                <a:srgbClr val="888888"/>
              </a:buClr>
              <a:buSzPts val="2600"/>
              <a:buFont typeface="Arial"/>
              <a:buNone/>
              <a:defRPr>
                <a:solidFill>
                  <a:srgbClr val="888888"/>
                </a:solidFill>
              </a:defRPr>
            </a:lvl6pPr>
            <a:lvl7pPr lvl="6" algn="ctr">
              <a:lnSpc>
                <a:spcPct val="100000"/>
              </a:lnSpc>
              <a:spcBef>
                <a:spcPts val="500"/>
              </a:spcBef>
              <a:spcAft>
                <a:spcPts val="0"/>
              </a:spcAft>
              <a:buClr>
                <a:srgbClr val="888888"/>
              </a:buClr>
              <a:buSzPts val="2600"/>
              <a:buFont typeface="Arial"/>
              <a:buNone/>
              <a:defRPr>
                <a:solidFill>
                  <a:srgbClr val="888888"/>
                </a:solidFill>
              </a:defRPr>
            </a:lvl7pPr>
            <a:lvl8pPr lvl="7" algn="ctr">
              <a:lnSpc>
                <a:spcPct val="100000"/>
              </a:lnSpc>
              <a:spcBef>
                <a:spcPts val="500"/>
              </a:spcBef>
              <a:spcAft>
                <a:spcPts val="0"/>
              </a:spcAft>
              <a:buClr>
                <a:srgbClr val="888888"/>
              </a:buClr>
              <a:buSzPts val="2600"/>
              <a:buFont typeface="Arial"/>
              <a:buNone/>
              <a:defRPr>
                <a:solidFill>
                  <a:srgbClr val="888888"/>
                </a:solidFill>
              </a:defRPr>
            </a:lvl8pPr>
            <a:lvl9pPr lvl="8" algn="ctr">
              <a:lnSpc>
                <a:spcPct val="100000"/>
              </a:lnSpc>
              <a:spcBef>
                <a:spcPts val="500"/>
              </a:spcBef>
              <a:spcAft>
                <a:spcPts val="0"/>
              </a:spcAft>
              <a:buClr>
                <a:srgbClr val="888888"/>
              </a:buClr>
              <a:buSzPts val="2600"/>
              <a:buFont typeface="Arial"/>
              <a:buNone/>
              <a:defRPr>
                <a:solidFill>
                  <a:srgbClr val="888888"/>
                </a:solidFill>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Chart Layout">
  <p:cSld name="Text and Chart Layout">
    <p:spTree>
      <p:nvGrpSpPr>
        <p:cNvPr id="1438" name="Shape 1438"/>
        <p:cNvGrpSpPr/>
        <p:nvPr/>
      </p:nvGrpSpPr>
      <p:grpSpPr>
        <a:xfrm>
          <a:off x="0" y="0"/>
          <a:ext cx="0" cy="0"/>
          <a:chOff x="0" y="0"/>
          <a:chExt cx="0" cy="0"/>
        </a:xfrm>
      </p:grpSpPr>
      <p:sp>
        <p:nvSpPr>
          <p:cNvPr id="1439" name="Google Shape;1439;p106"/>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440" name="Google Shape;1440;p106"/>
          <p:cNvSpPr/>
          <p:nvPr>
            <p:ph idx="2" type="pic"/>
          </p:nvPr>
        </p:nvSpPr>
        <p:spPr>
          <a:xfrm>
            <a:off x="6193536" y="1271016"/>
            <a:ext cx="5559600" cy="5266800"/>
          </a:xfrm>
          <a:prstGeom prst="rect">
            <a:avLst/>
          </a:prstGeom>
          <a:noFill/>
          <a:ln>
            <a:noFill/>
          </a:ln>
        </p:spPr>
      </p:sp>
      <p:sp>
        <p:nvSpPr>
          <p:cNvPr id="1441" name="Google Shape;1441;p106"/>
          <p:cNvSpPr txBox="1"/>
          <p:nvPr>
            <p:ph idx="1" type="body"/>
          </p:nvPr>
        </p:nvSpPr>
        <p:spPr>
          <a:xfrm>
            <a:off x="475488" y="1271016"/>
            <a:ext cx="5559600" cy="5266800"/>
          </a:xfrm>
          <a:prstGeom prst="rect">
            <a:avLst/>
          </a:prstGeom>
          <a:noFill/>
          <a:ln>
            <a:noFill/>
          </a:ln>
        </p:spPr>
        <p:txBody>
          <a:bodyPr anchorCtr="0" anchor="t" bIns="58900" lIns="117825" spcFirstLastPara="1" rIns="117825" wrap="square" tIns="58900">
            <a:noAutofit/>
          </a:bodyPr>
          <a:lstStyle>
            <a:lvl1pPr indent="-374650" lvl="0" marL="457200" algn="l">
              <a:lnSpc>
                <a:spcPct val="100000"/>
              </a:lnSpc>
              <a:spcBef>
                <a:spcPts val="1500"/>
              </a:spcBef>
              <a:spcAft>
                <a:spcPts val="0"/>
              </a:spcAft>
              <a:buSzPts val="2300"/>
              <a:buChar char="•"/>
              <a:defRPr/>
            </a:lvl1pPr>
            <a:lvl2pPr indent="-361950" lvl="1" marL="914400" algn="l">
              <a:lnSpc>
                <a:spcPct val="100000"/>
              </a:lnSpc>
              <a:spcBef>
                <a:spcPts val="800"/>
              </a:spcBef>
              <a:spcAft>
                <a:spcPts val="0"/>
              </a:spcAft>
              <a:buSzPts val="2100"/>
              <a:buChar char="–"/>
              <a:defRPr/>
            </a:lvl2pPr>
            <a:lvl3pPr indent="-355600" lvl="2" marL="1371600" algn="l">
              <a:lnSpc>
                <a:spcPct val="100000"/>
              </a:lnSpc>
              <a:spcBef>
                <a:spcPts val="800"/>
              </a:spcBef>
              <a:spcAft>
                <a:spcPts val="0"/>
              </a:spcAft>
              <a:buSzPts val="2000"/>
              <a:buChar char="▪"/>
              <a:defRPr/>
            </a:lvl3pPr>
            <a:lvl4pPr indent="-374650" lvl="3" marL="1828800" algn="l">
              <a:lnSpc>
                <a:spcPct val="100000"/>
              </a:lnSpc>
              <a:spcBef>
                <a:spcPts val="500"/>
              </a:spcBef>
              <a:spcAft>
                <a:spcPts val="0"/>
              </a:spcAft>
              <a:buClr>
                <a:schemeClr val="lt1"/>
              </a:buClr>
              <a:buSzPts val="2300"/>
              <a:buChar char="•"/>
              <a:defRPr/>
            </a:lvl4pPr>
            <a:lvl5pPr indent="-374650" lvl="4" marL="2286000" algn="l">
              <a:lnSpc>
                <a:spcPct val="100000"/>
              </a:lnSpc>
              <a:spcBef>
                <a:spcPts val="500"/>
              </a:spcBef>
              <a:spcAft>
                <a:spcPts val="0"/>
              </a:spcAft>
              <a:buClr>
                <a:schemeClr val="lt1"/>
              </a:buClr>
              <a:buSzPts val="2300"/>
              <a:buChar char="•"/>
              <a:defRPr/>
            </a:lvl5pPr>
            <a:lvl6pPr indent="-374650" lvl="5" marL="2743200" algn="l">
              <a:lnSpc>
                <a:spcPct val="100000"/>
              </a:lnSpc>
              <a:spcBef>
                <a:spcPts val="500"/>
              </a:spcBef>
              <a:spcAft>
                <a:spcPts val="0"/>
              </a:spcAft>
              <a:buClr>
                <a:schemeClr val="lt2"/>
              </a:buClr>
              <a:buSzPts val="2300"/>
              <a:buChar char="»"/>
              <a:defRPr/>
            </a:lvl6pPr>
            <a:lvl7pPr indent="-374650" lvl="6" marL="3200400" algn="l">
              <a:lnSpc>
                <a:spcPct val="100000"/>
              </a:lnSpc>
              <a:spcBef>
                <a:spcPts val="500"/>
              </a:spcBef>
              <a:spcAft>
                <a:spcPts val="0"/>
              </a:spcAft>
              <a:buClr>
                <a:schemeClr val="lt2"/>
              </a:buClr>
              <a:buSzPts val="2300"/>
              <a:buChar char="»"/>
              <a:defRPr/>
            </a:lvl7pPr>
            <a:lvl8pPr indent="-374650" lvl="7" marL="3657600" algn="l">
              <a:lnSpc>
                <a:spcPct val="100000"/>
              </a:lnSpc>
              <a:spcBef>
                <a:spcPts val="500"/>
              </a:spcBef>
              <a:spcAft>
                <a:spcPts val="0"/>
              </a:spcAft>
              <a:buClr>
                <a:schemeClr val="lt2"/>
              </a:buClr>
              <a:buSzPts val="2300"/>
              <a:buChar char="»"/>
              <a:defRPr/>
            </a:lvl8pPr>
            <a:lvl9pPr indent="-374650" lvl="8" marL="4114800" algn="l">
              <a:lnSpc>
                <a:spcPct val="100000"/>
              </a:lnSpc>
              <a:spcBef>
                <a:spcPts val="500"/>
              </a:spcBef>
              <a:spcAft>
                <a:spcPts val="0"/>
              </a:spcAft>
              <a:buClr>
                <a:schemeClr val="lt2"/>
              </a:buClr>
              <a:buSzPts val="2300"/>
              <a:buChar char="»"/>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442" name="Shape 1442"/>
        <p:cNvGrpSpPr/>
        <p:nvPr/>
      </p:nvGrpSpPr>
      <p:grpSpPr>
        <a:xfrm>
          <a:off x="0" y="0"/>
          <a:ext cx="0" cy="0"/>
          <a:chOff x="0" y="0"/>
          <a:chExt cx="0" cy="0"/>
        </a:xfrm>
      </p:grpSpPr>
      <p:sp>
        <p:nvSpPr>
          <p:cNvPr id="1443" name="Google Shape;1443;p107"/>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444" name="Google Shape;1444;p107"/>
          <p:cNvSpPr/>
          <p:nvPr/>
        </p:nvSpPr>
        <p:spPr>
          <a:xfrm>
            <a:off x="255167" y="1142981"/>
            <a:ext cx="3450000" cy="533400"/>
          </a:xfrm>
          <a:prstGeom prst="rect">
            <a:avLst/>
          </a:prstGeom>
          <a:solidFill>
            <a:schemeClr val="lt1"/>
          </a:solidFill>
          <a:ln>
            <a:noFill/>
          </a:ln>
          <a:effectLst>
            <a:outerShdw rotWithShape="0" algn="ctr" dir="5400000" dist="32738">
              <a:schemeClr val="dk2"/>
            </a:outerShdw>
          </a:effectLst>
        </p:spPr>
        <p:txBody>
          <a:bodyPr anchorCtr="0" anchor="b"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2100"/>
              <a:buFont typeface="Arial"/>
              <a:buNone/>
            </a:pPr>
            <a:r>
              <a:rPr b="0" i="0" lang="sv-SE" sz="2100" u="none" cap="none" strike="noStrike">
                <a:solidFill>
                  <a:schemeClr val="dk1"/>
                </a:solidFill>
                <a:latin typeface="Arial"/>
                <a:ea typeface="Arial"/>
                <a:cs typeface="Arial"/>
                <a:sym typeface="Arial"/>
              </a:rPr>
              <a:t>Fills (recommended)</a:t>
            </a:r>
            <a:endParaRPr b="0" i="0" sz="2100" u="none" cap="none" strike="noStrike">
              <a:solidFill>
                <a:schemeClr val="dk1"/>
              </a:solidFill>
              <a:latin typeface="Arial"/>
              <a:ea typeface="Arial"/>
              <a:cs typeface="Arial"/>
              <a:sym typeface="Arial"/>
            </a:endParaRPr>
          </a:p>
        </p:txBody>
      </p:sp>
      <p:sp>
        <p:nvSpPr>
          <p:cNvPr id="1445" name="Google Shape;1445;p107"/>
          <p:cNvSpPr/>
          <p:nvPr/>
        </p:nvSpPr>
        <p:spPr>
          <a:xfrm>
            <a:off x="4314933" y="1142981"/>
            <a:ext cx="3450000" cy="533400"/>
          </a:xfrm>
          <a:prstGeom prst="rect">
            <a:avLst/>
          </a:prstGeom>
          <a:solidFill>
            <a:schemeClr val="lt1"/>
          </a:solidFill>
          <a:ln>
            <a:noFill/>
          </a:ln>
          <a:effectLst>
            <a:outerShdw rotWithShape="0" algn="ctr" dir="5400000" dist="32738">
              <a:schemeClr val="dk2"/>
            </a:outerShdw>
          </a:effectLst>
        </p:spPr>
        <p:txBody>
          <a:bodyPr anchorCtr="0" anchor="b"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2100"/>
              <a:buFont typeface="Arial"/>
              <a:buNone/>
            </a:pPr>
            <a:br>
              <a:rPr b="0" i="0" lang="sv-SE" sz="2100" u="none" cap="none" strike="noStrike">
                <a:solidFill>
                  <a:schemeClr val="dk1"/>
                </a:solidFill>
                <a:latin typeface="Arial"/>
                <a:ea typeface="Arial"/>
                <a:cs typeface="Arial"/>
                <a:sym typeface="Arial"/>
              </a:rPr>
            </a:br>
            <a:r>
              <a:rPr b="0" i="0" lang="sv-SE" sz="2100" u="none" cap="none" strike="noStrike">
                <a:solidFill>
                  <a:schemeClr val="dk1"/>
                </a:solidFill>
                <a:latin typeface="Arial"/>
                <a:ea typeface="Arial"/>
                <a:cs typeface="Arial"/>
                <a:sym typeface="Arial"/>
              </a:rPr>
              <a:t>Fills (secondary)</a:t>
            </a:r>
            <a:endParaRPr b="0" i="0" sz="2100" u="none" cap="none" strike="noStrike">
              <a:solidFill>
                <a:schemeClr val="dk1"/>
              </a:solidFill>
              <a:latin typeface="Arial"/>
              <a:ea typeface="Arial"/>
              <a:cs typeface="Arial"/>
              <a:sym typeface="Arial"/>
            </a:endParaRPr>
          </a:p>
        </p:txBody>
      </p:sp>
      <p:sp>
        <p:nvSpPr>
          <p:cNvPr id="1446" name="Google Shape;1446;p107"/>
          <p:cNvSpPr/>
          <p:nvPr/>
        </p:nvSpPr>
        <p:spPr>
          <a:xfrm>
            <a:off x="8387400" y="1142981"/>
            <a:ext cx="3450000" cy="533400"/>
          </a:xfrm>
          <a:prstGeom prst="rect">
            <a:avLst/>
          </a:prstGeom>
          <a:solidFill>
            <a:schemeClr val="lt1"/>
          </a:solidFill>
          <a:ln>
            <a:noFill/>
          </a:ln>
          <a:effectLst>
            <a:outerShdw rotWithShape="0" algn="ctr" dir="5400000" dist="32738">
              <a:schemeClr val="dk2"/>
            </a:outerShdw>
          </a:effectLst>
        </p:spPr>
        <p:txBody>
          <a:bodyPr anchorCtr="0" anchor="b"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2100"/>
              <a:buFont typeface="Arial"/>
              <a:buNone/>
            </a:pPr>
            <a:r>
              <a:rPr b="0" i="0" lang="sv-SE" sz="2100" u="none" cap="none" strike="noStrike">
                <a:solidFill>
                  <a:schemeClr val="dk1"/>
                </a:solidFill>
                <a:latin typeface="Arial"/>
                <a:ea typeface="Arial"/>
                <a:cs typeface="Arial"/>
                <a:sym typeface="Arial"/>
              </a:rPr>
              <a:t>Accents</a:t>
            </a:r>
            <a:endParaRPr b="0" i="0" sz="2100" u="none" cap="none" strike="noStrike">
              <a:solidFill>
                <a:schemeClr val="dk1"/>
              </a:solidFill>
              <a:latin typeface="Arial"/>
              <a:ea typeface="Arial"/>
              <a:cs typeface="Arial"/>
              <a:sym typeface="Arial"/>
            </a:endParaRPr>
          </a:p>
        </p:txBody>
      </p:sp>
      <p:sp>
        <p:nvSpPr>
          <p:cNvPr id="1447" name="Google Shape;1447;p107"/>
          <p:cNvSpPr/>
          <p:nvPr/>
        </p:nvSpPr>
        <p:spPr>
          <a:xfrm>
            <a:off x="6076000" y="2032000"/>
            <a:ext cx="1727100" cy="914400"/>
          </a:xfrm>
          <a:prstGeom prst="rect">
            <a:avLst/>
          </a:prstGeom>
          <a:solidFill>
            <a:srgbClr val="787878"/>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120, 120, 120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787878</a:t>
            </a:r>
            <a:endParaRPr b="0" i="0" sz="1800" u="none" cap="none" strike="noStrike">
              <a:solidFill>
                <a:srgbClr val="000000"/>
              </a:solidFill>
              <a:latin typeface="Arial"/>
              <a:ea typeface="Arial"/>
              <a:cs typeface="Arial"/>
              <a:sym typeface="Arial"/>
            </a:endParaRPr>
          </a:p>
        </p:txBody>
      </p:sp>
      <p:sp>
        <p:nvSpPr>
          <p:cNvPr id="1448" name="Google Shape;1448;p107"/>
          <p:cNvSpPr/>
          <p:nvPr/>
        </p:nvSpPr>
        <p:spPr>
          <a:xfrm>
            <a:off x="238233" y="3848100"/>
            <a:ext cx="1727100" cy="914400"/>
          </a:xfrm>
          <a:prstGeom prst="rect">
            <a:avLst/>
          </a:prstGeom>
          <a:solidFill>
            <a:srgbClr val="CCCCCC"/>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204, 204, 204</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CCCCCC</a:t>
            </a:r>
            <a:endParaRPr b="0" i="0" sz="1800" u="none" cap="none" strike="noStrike">
              <a:solidFill>
                <a:srgbClr val="000000"/>
              </a:solidFill>
              <a:latin typeface="Arial"/>
              <a:ea typeface="Arial"/>
              <a:cs typeface="Arial"/>
              <a:sym typeface="Arial"/>
            </a:endParaRPr>
          </a:p>
        </p:txBody>
      </p:sp>
      <p:sp>
        <p:nvSpPr>
          <p:cNvPr id="1449" name="Google Shape;1449;p107"/>
          <p:cNvSpPr/>
          <p:nvPr/>
        </p:nvSpPr>
        <p:spPr>
          <a:xfrm>
            <a:off x="1948500" y="2057400"/>
            <a:ext cx="1761300" cy="914400"/>
          </a:xfrm>
          <a:prstGeom prst="rect">
            <a:avLst/>
          </a:prstGeom>
          <a:solidFill>
            <a:srgbClr val="999999"/>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153, 153, 153</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999999</a:t>
            </a:r>
            <a:endParaRPr b="0" i="0" sz="1800" u="none" cap="none" strike="noStrike">
              <a:solidFill>
                <a:srgbClr val="000000"/>
              </a:solidFill>
              <a:latin typeface="Arial"/>
              <a:ea typeface="Arial"/>
              <a:cs typeface="Arial"/>
              <a:sym typeface="Arial"/>
            </a:endParaRPr>
          </a:p>
        </p:txBody>
      </p:sp>
      <p:sp>
        <p:nvSpPr>
          <p:cNvPr id="1450" name="Google Shape;1450;p107"/>
          <p:cNvSpPr/>
          <p:nvPr/>
        </p:nvSpPr>
        <p:spPr>
          <a:xfrm>
            <a:off x="4365733" y="2032000"/>
            <a:ext cx="1710300" cy="914400"/>
          </a:xfrm>
          <a:prstGeom prst="rect">
            <a:avLst/>
          </a:prstGeom>
          <a:solidFill>
            <a:srgbClr val="4A83C6"/>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74, 131, 198</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4A83C6</a:t>
            </a:r>
            <a:endParaRPr b="0" i="0" sz="1800" u="none" cap="none" strike="noStrike">
              <a:solidFill>
                <a:srgbClr val="000000"/>
              </a:solidFill>
              <a:latin typeface="Arial"/>
              <a:ea typeface="Arial"/>
              <a:cs typeface="Arial"/>
              <a:sym typeface="Arial"/>
            </a:endParaRPr>
          </a:p>
        </p:txBody>
      </p:sp>
      <p:sp>
        <p:nvSpPr>
          <p:cNvPr id="1451" name="Google Shape;1451;p107"/>
          <p:cNvSpPr/>
          <p:nvPr/>
        </p:nvSpPr>
        <p:spPr>
          <a:xfrm>
            <a:off x="1982367" y="3848100"/>
            <a:ext cx="1727100" cy="914400"/>
          </a:xfrm>
          <a:prstGeom prst="rect">
            <a:avLst/>
          </a:prstGeom>
          <a:solidFill>
            <a:srgbClr val="F8CD9A"/>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248, 205, 154</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F8CD9A</a:t>
            </a:r>
            <a:endParaRPr b="0" i="0" sz="1800" u="none" cap="none" strike="noStrike">
              <a:solidFill>
                <a:srgbClr val="000000"/>
              </a:solidFill>
              <a:latin typeface="Arial"/>
              <a:ea typeface="Arial"/>
              <a:cs typeface="Arial"/>
              <a:sym typeface="Arial"/>
            </a:endParaRPr>
          </a:p>
        </p:txBody>
      </p:sp>
      <p:sp>
        <p:nvSpPr>
          <p:cNvPr id="1452" name="Google Shape;1452;p107"/>
          <p:cNvSpPr/>
          <p:nvPr/>
        </p:nvSpPr>
        <p:spPr>
          <a:xfrm>
            <a:off x="238233" y="2057400"/>
            <a:ext cx="1727100" cy="914400"/>
          </a:xfrm>
          <a:prstGeom prst="rect">
            <a:avLst/>
          </a:prstGeom>
          <a:solidFill>
            <a:srgbClr val="93B4DD"/>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147, 180, 221</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93B4DD</a:t>
            </a:r>
            <a:endParaRPr b="0" i="0" sz="1800" u="none" cap="none" strike="noStrike">
              <a:solidFill>
                <a:srgbClr val="000000"/>
              </a:solidFill>
              <a:latin typeface="Arial"/>
              <a:ea typeface="Arial"/>
              <a:cs typeface="Arial"/>
              <a:sym typeface="Arial"/>
            </a:endParaRPr>
          </a:p>
        </p:txBody>
      </p:sp>
      <p:sp>
        <p:nvSpPr>
          <p:cNvPr id="1453" name="Google Shape;1453;p107"/>
          <p:cNvSpPr/>
          <p:nvPr/>
        </p:nvSpPr>
        <p:spPr>
          <a:xfrm>
            <a:off x="4365733" y="2933700"/>
            <a:ext cx="1727100" cy="914400"/>
          </a:xfrm>
          <a:prstGeom prst="rect">
            <a:avLst/>
          </a:prstGeom>
          <a:solidFill>
            <a:srgbClr val="5C8C46"/>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92, 140, 70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5C8C46</a:t>
            </a:r>
            <a:endParaRPr b="0" i="0" sz="1800" u="none" cap="none" strike="noStrike">
              <a:solidFill>
                <a:srgbClr val="000000"/>
              </a:solidFill>
              <a:latin typeface="Arial"/>
              <a:ea typeface="Arial"/>
              <a:cs typeface="Arial"/>
              <a:sym typeface="Arial"/>
            </a:endParaRPr>
          </a:p>
        </p:txBody>
      </p:sp>
      <p:sp>
        <p:nvSpPr>
          <p:cNvPr id="1454" name="Google Shape;1454;p107"/>
          <p:cNvSpPr/>
          <p:nvPr/>
        </p:nvSpPr>
        <p:spPr>
          <a:xfrm>
            <a:off x="6092933" y="2933700"/>
            <a:ext cx="1727100" cy="914400"/>
          </a:xfrm>
          <a:prstGeom prst="rect">
            <a:avLst/>
          </a:prstGeom>
          <a:solidFill>
            <a:srgbClr val="F0D65A"/>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240, 214, 90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F0D65A</a:t>
            </a:r>
            <a:endParaRPr b="0" i="0" sz="1800" u="none" cap="none" strike="noStrike">
              <a:solidFill>
                <a:srgbClr val="000000"/>
              </a:solidFill>
              <a:latin typeface="Arial"/>
              <a:ea typeface="Arial"/>
              <a:cs typeface="Arial"/>
              <a:sym typeface="Arial"/>
            </a:endParaRPr>
          </a:p>
        </p:txBody>
      </p:sp>
      <p:sp>
        <p:nvSpPr>
          <p:cNvPr id="1455" name="Google Shape;1455;p107"/>
          <p:cNvSpPr/>
          <p:nvPr/>
        </p:nvSpPr>
        <p:spPr>
          <a:xfrm>
            <a:off x="8402216" y="2019300"/>
            <a:ext cx="1727100" cy="914400"/>
          </a:xfrm>
          <a:prstGeom prst="rect">
            <a:avLst/>
          </a:prstGeom>
          <a:solidFill>
            <a:srgbClr val="DD291E"/>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221, 41, 30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DD291E</a:t>
            </a:r>
            <a:endParaRPr b="0" i="0" sz="1800" u="none" cap="none" strike="noStrike">
              <a:solidFill>
                <a:srgbClr val="000000"/>
              </a:solidFill>
              <a:latin typeface="Arial"/>
              <a:ea typeface="Arial"/>
              <a:cs typeface="Arial"/>
              <a:sym typeface="Arial"/>
            </a:endParaRPr>
          </a:p>
        </p:txBody>
      </p:sp>
      <p:sp>
        <p:nvSpPr>
          <p:cNvPr id="1456" name="Google Shape;1456;p107"/>
          <p:cNvSpPr/>
          <p:nvPr/>
        </p:nvSpPr>
        <p:spPr>
          <a:xfrm>
            <a:off x="8402216" y="3848100"/>
            <a:ext cx="1727100" cy="914400"/>
          </a:xfrm>
          <a:prstGeom prst="rect">
            <a:avLst/>
          </a:prstGeom>
          <a:solidFill>
            <a:srgbClr val="225896"/>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34, 88, 150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225896</a:t>
            </a:r>
            <a:endParaRPr b="0" i="0" sz="1800" u="none" cap="none" strike="noStrike">
              <a:solidFill>
                <a:srgbClr val="000000"/>
              </a:solidFill>
              <a:latin typeface="Arial"/>
              <a:ea typeface="Arial"/>
              <a:cs typeface="Arial"/>
              <a:sym typeface="Arial"/>
            </a:endParaRPr>
          </a:p>
        </p:txBody>
      </p:sp>
      <p:sp>
        <p:nvSpPr>
          <p:cNvPr id="1457" name="Google Shape;1457;p107"/>
          <p:cNvSpPr/>
          <p:nvPr/>
        </p:nvSpPr>
        <p:spPr>
          <a:xfrm>
            <a:off x="8402216" y="2933700"/>
            <a:ext cx="1727100" cy="914400"/>
          </a:xfrm>
          <a:prstGeom prst="rect">
            <a:avLst/>
          </a:prstGeom>
          <a:solidFill>
            <a:srgbClr val="EF8200"/>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239, 130, 0</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lt1"/>
                </a:solidFill>
                <a:latin typeface="Arial"/>
                <a:ea typeface="Arial"/>
                <a:cs typeface="Arial"/>
                <a:sym typeface="Arial"/>
              </a:rPr>
              <a:t>EF8200</a:t>
            </a:r>
            <a:endParaRPr b="0" i="0" sz="1800" u="none" cap="none" strike="noStrike">
              <a:solidFill>
                <a:srgbClr val="000000"/>
              </a:solidFill>
              <a:latin typeface="Arial"/>
              <a:ea typeface="Arial"/>
              <a:cs typeface="Arial"/>
              <a:sym typeface="Arial"/>
            </a:endParaRPr>
          </a:p>
        </p:txBody>
      </p:sp>
      <p:sp>
        <p:nvSpPr>
          <p:cNvPr id="1458" name="Google Shape;1458;p107"/>
          <p:cNvSpPr/>
          <p:nvPr/>
        </p:nvSpPr>
        <p:spPr>
          <a:xfrm>
            <a:off x="253049" y="2971800"/>
            <a:ext cx="1727100" cy="914400"/>
          </a:xfrm>
          <a:prstGeom prst="rect">
            <a:avLst/>
          </a:prstGeom>
          <a:solidFill>
            <a:srgbClr val="A4C993"/>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164, 201, 147</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A4C993</a:t>
            </a:r>
            <a:endParaRPr b="0" i="0" sz="1800" u="none" cap="none" strike="noStrike">
              <a:solidFill>
                <a:srgbClr val="000000"/>
              </a:solidFill>
              <a:latin typeface="Arial"/>
              <a:ea typeface="Arial"/>
              <a:cs typeface="Arial"/>
              <a:sym typeface="Arial"/>
            </a:endParaRPr>
          </a:p>
        </p:txBody>
      </p:sp>
      <p:sp>
        <p:nvSpPr>
          <p:cNvPr id="1459" name="Google Shape;1459;p107"/>
          <p:cNvSpPr/>
          <p:nvPr/>
        </p:nvSpPr>
        <p:spPr>
          <a:xfrm>
            <a:off x="1982367" y="2971800"/>
            <a:ext cx="1727100" cy="914400"/>
          </a:xfrm>
          <a:prstGeom prst="rect">
            <a:avLst/>
          </a:prstGeom>
          <a:solidFill>
            <a:srgbClr val="F5E597"/>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245, 229, 151</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00000"/>
                </a:solidFill>
                <a:latin typeface="Arial"/>
                <a:ea typeface="Arial"/>
                <a:cs typeface="Arial"/>
                <a:sym typeface="Arial"/>
              </a:rPr>
              <a:t>F5E597</a:t>
            </a:r>
            <a:endParaRPr b="0" i="0" sz="1800" u="none" cap="none" strike="noStrike">
              <a:solidFill>
                <a:srgbClr val="000000"/>
              </a:solidFill>
              <a:latin typeface="Arial"/>
              <a:ea typeface="Arial"/>
              <a:cs typeface="Arial"/>
              <a:sym typeface="Arial"/>
            </a:endParaRPr>
          </a:p>
        </p:txBody>
      </p:sp>
      <p:sp>
        <p:nvSpPr>
          <p:cNvPr id="1460" name="Google Shape;1460;p107"/>
          <p:cNvSpPr/>
          <p:nvPr/>
        </p:nvSpPr>
        <p:spPr>
          <a:xfrm>
            <a:off x="10129416" y="2933700"/>
            <a:ext cx="1727100" cy="927300"/>
          </a:xfrm>
          <a:prstGeom prst="rect">
            <a:avLst/>
          </a:prstGeom>
          <a:solidFill>
            <a:srgbClr val="FFA83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255, 168, 63</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FFA83F</a:t>
            </a:r>
            <a:endParaRPr b="0" i="0" sz="1800" u="none" cap="none" strike="noStrike">
              <a:solidFill>
                <a:srgbClr val="000000"/>
              </a:solidFill>
              <a:latin typeface="Arial"/>
              <a:ea typeface="Arial"/>
              <a:cs typeface="Arial"/>
              <a:sym typeface="Arial"/>
            </a:endParaRPr>
          </a:p>
        </p:txBody>
      </p:sp>
      <p:sp>
        <p:nvSpPr>
          <p:cNvPr id="1461" name="Google Shape;1461;p107"/>
          <p:cNvSpPr/>
          <p:nvPr/>
        </p:nvSpPr>
        <p:spPr>
          <a:xfrm>
            <a:off x="10129416" y="3848100"/>
            <a:ext cx="1727100" cy="914400"/>
          </a:xfrm>
          <a:prstGeom prst="rect">
            <a:avLst/>
          </a:prstGeom>
          <a:solidFill>
            <a:srgbClr val="6EB4CD"/>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110, 180, 205</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6EB4CD</a:t>
            </a:r>
            <a:endParaRPr b="0" i="0" sz="1800" u="none" cap="none" strike="noStrike">
              <a:solidFill>
                <a:srgbClr val="000000"/>
              </a:solidFill>
              <a:latin typeface="Arial"/>
              <a:ea typeface="Arial"/>
              <a:cs typeface="Arial"/>
              <a:sym typeface="Arial"/>
            </a:endParaRPr>
          </a:p>
        </p:txBody>
      </p:sp>
      <p:sp>
        <p:nvSpPr>
          <p:cNvPr id="1462" name="Google Shape;1462;p107"/>
          <p:cNvSpPr/>
          <p:nvPr/>
        </p:nvSpPr>
        <p:spPr>
          <a:xfrm>
            <a:off x="10129416" y="2019300"/>
            <a:ext cx="1727100" cy="914400"/>
          </a:xfrm>
          <a:prstGeom prst="rect">
            <a:avLst/>
          </a:prstGeom>
          <a:solidFill>
            <a:srgbClr val="E7564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231, 86, 79</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E7564F</a:t>
            </a:r>
            <a:endParaRPr b="0" i="0" sz="1800" u="none" cap="none" strike="noStrike">
              <a:solidFill>
                <a:srgbClr val="000000"/>
              </a:solidFill>
              <a:latin typeface="Arial"/>
              <a:ea typeface="Arial"/>
              <a:cs typeface="Arial"/>
              <a:sym typeface="Arial"/>
            </a:endParaRPr>
          </a:p>
        </p:txBody>
      </p:sp>
      <p:sp>
        <p:nvSpPr>
          <p:cNvPr id="1463" name="Google Shape;1463;p107"/>
          <p:cNvSpPr/>
          <p:nvPr/>
        </p:nvSpPr>
        <p:spPr>
          <a:xfrm>
            <a:off x="4365733" y="3848100"/>
            <a:ext cx="1727100" cy="914400"/>
          </a:xfrm>
          <a:prstGeom prst="rect">
            <a:avLst/>
          </a:prstGeom>
          <a:solidFill>
            <a:srgbClr val="E7564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231, 86, 79</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E7564F</a:t>
            </a:r>
            <a:endParaRPr b="0" i="0" sz="1800" u="none" cap="none" strike="noStrike">
              <a:solidFill>
                <a:srgbClr val="000000"/>
              </a:solidFill>
              <a:latin typeface="Arial"/>
              <a:ea typeface="Arial"/>
              <a:cs typeface="Arial"/>
              <a:sym typeface="Arial"/>
            </a:endParaRPr>
          </a:p>
        </p:txBody>
      </p:sp>
      <p:sp>
        <p:nvSpPr>
          <p:cNvPr id="1464" name="Google Shape;1464;p107"/>
          <p:cNvSpPr/>
          <p:nvPr/>
        </p:nvSpPr>
        <p:spPr>
          <a:xfrm>
            <a:off x="6092933" y="3835400"/>
            <a:ext cx="1727100" cy="927300"/>
          </a:xfrm>
          <a:prstGeom prst="rect">
            <a:avLst/>
          </a:prstGeom>
          <a:solidFill>
            <a:srgbClr val="FFA83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RGB</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255, 168, 63</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HEX</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FFA83F</a:t>
            </a:r>
            <a:endParaRPr b="0" i="0" sz="18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Layout">
  <p:cSld name="Table Layout">
    <p:spTree>
      <p:nvGrpSpPr>
        <p:cNvPr id="1465" name="Shape 1465"/>
        <p:cNvGrpSpPr/>
        <p:nvPr/>
      </p:nvGrpSpPr>
      <p:grpSpPr>
        <a:xfrm>
          <a:off x="0" y="0"/>
          <a:ext cx="0" cy="0"/>
          <a:chOff x="0" y="0"/>
          <a:chExt cx="0" cy="0"/>
        </a:xfrm>
      </p:grpSpPr>
      <p:sp>
        <p:nvSpPr>
          <p:cNvPr id="1466" name="Google Shape;1466;p108"/>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icture Layout">
  <p:cSld name="Text and Picture Layout">
    <p:spTree>
      <p:nvGrpSpPr>
        <p:cNvPr id="1467" name="Shape 1467"/>
        <p:cNvGrpSpPr/>
        <p:nvPr/>
      </p:nvGrpSpPr>
      <p:grpSpPr>
        <a:xfrm>
          <a:off x="0" y="0"/>
          <a:ext cx="0" cy="0"/>
          <a:chOff x="0" y="0"/>
          <a:chExt cx="0" cy="0"/>
        </a:xfrm>
      </p:grpSpPr>
      <p:sp>
        <p:nvSpPr>
          <p:cNvPr id="1468" name="Google Shape;1468;p109"/>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469" name="Google Shape;1469;p109"/>
          <p:cNvSpPr txBox="1"/>
          <p:nvPr>
            <p:ph idx="1" type="body"/>
          </p:nvPr>
        </p:nvSpPr>
        <p:spPr>
          <a:xfrm>
            <a:off x="402336" y="1197863"/>
            <a:ext cx="5608500" cy="5266800"/>
          </a:xfrm>
          <a:prstGeom prst="rect">
            <a:avLst/>
          </a:prstGeom>
          <a:noFill/>
          <a:ln>
            <a:noFill/>
          </a:ln>
        </p:spPr>
        <p:txBody>
          <a:bodyPr anchorCtr="0" anchor="t" bIns="58900" lIns="117825" spcFirstLastPara="1" rIns="117825" wrap="square" tIns="58900">
            <a:noAutofit/>
          </a:bodyPr>
          <a:lstStyle>
            <a:lvl1pPr indent="-374650" lvl="0" marL="457200" algn="l">
              <a:lnSpc>
                <a:spcPct val="100000"/>
              </a:lnSpc>
              <a:spcBef>
                <a:spcPts val="1500"/>
              </a:spcBef>
              <a:spcAft>
                <a:spcPts val="0"/>
              </a:spcAft>
              <a:buSzPts val="2300"/>
              <a:buChar char="•"/>
              <a:defRPr b="0" sz="2100">
                <a:solidFill>
                  <a:srgbClr val="000000"/>
                </a:solidFill>
              </a:defRPr>
            </a:lvl1pPr>
            <a:lvl2pPr indent="-361950" lvl="1" marL="914400" algn="l">
              <a:lnSpc>
                <a:spcPct val="100000"/>
              </a:lnSpc>
              <a:spcBef>
                <a:spcPts val="800"/>
              </a:spcBef>
              <a:spcAft>
                <a:spcPts val="0"/>
              </a:spcAft>
              <a:buSzPts val="2100"/>
              <a:buChar char="–"/>
              <a:defRPr sz="2100">
                <a:solidFill>
                  <a:srgbClr val="000000"/>
                </a:solidFill>
              </a:defRPr>
            </a:lvl2pPr>
            <a:lvl3pPr indent="-355600" lvl="2" marL="1371600" algn="l">
              <a:lnSpc>
                <a:spcPct val="100000"/>
              </a:lnSpc>
              <a:spcBef>
                <a:spcPts val="800"/>
              </a:spcBef>
              <a:spcAft>
                <a:spcPts val="0"/>
              </a:spcAft>
              <a:buSzPts val="2000"/>
              <a:buChar char="▪"/>
              <a:defRPr sz="2100">
                <a:solidFill>
                  <a:srgbClr val="000000"/>
                </a:solidFill>
              </a:defRPr>
            </a:lvl3pPr>
            <a:lvl4pPr indent="-374650" lvl="3" marL="1828800" algn="l">
              <a:lnSpc>
                <a:spcPct val="100000"/>
              </a:lnSpc>
              <a:spcBef>
                <a:spcPts val="500"/>
              </a:spcBef>
              <a:spcAft>
                <a:spcPts val="0"/>
              </a:spcAft>
              <a:buClr>
                <a:schemeClr val="lt1"/>
              </a:buClr>
              <a:buSzPts val="2300"/>
              <a:buChar char="•"/>
              <a:defRPr/>
            </a:lvl4pPr>
            <a:lvl5pPr indent="-374650" lvl="4" marL="2286000" algn="l">
              <a:lnSpc>
                <a:spcPct val="100000"/>
              </a:lnSpc>
              <a:spcBef>
                <a:spcPts val="500"/>
              </a:spcBef>
              <a:spcAft>
                <a:spcPts val="0"/>
              </a:spcAft>
              <a:buClr>
                <a:schemeClr val="lt1"/>
              </a:buClr>
              <a:buSzPts val="2300"/>
              <a:buChar char="•"/>
              <a:defRPr/>
            </a:lvl5pPr>
            <a:lvl6pPr indent="-374650" lvl="5" marL="2743200" algn="l">
              <a:lnSpc>
                <a:spcPct val="100000"/>
              </a:lnSpc>
              <a:spcBef>
                <a:spcPts val="500"/>
              </a:spcBef>
              <a:spcAft>
                <a:spcPts val="0"/>
              </a:spcAft>
              <a:buClr>
                <a:schemeClr val="lt2"/>
              </a:buClr>
              <a:buSzPts val="2300"/>
              <a:buChar char="»"/>
              <a:defRPr/>
            </a:lvl6pPr>
            <a:lvl7pPr indent="-374650" lvl="6" marL="3200400" algn="l">
              <a:lnSpc>
                <a:spcPct val="100000"/>
              </a:lnSpc>
              <a:spcBef>
                <a:spcPts val="500"/>
              </a:spcBef>
              <a:spcAft>
                <a:spcPts val="0"/>
              </a:spcAft>
              <a:buClr>
                <a:schemeClr val="lt2"/>
              </a:buClr>
              <a:buSzPts val="2300"/>
              <a:buChar char="»"/>
              <a:defRPr/>
            </a:lvl7pPr>
            <a:lvl8pPr indent="-374650" lvl="7" marL="3657600" algn="l">
              <a:lnSpc>
                <a:spcPct val="100000"/>
              </a:lnSpc>
              <a:spcBef>
                <a:spcPts val="500"/>
              </a:spcBef>
              <a:spcAft>
                <a:spcPts val="0"/>
              </a:spcAft>
              <a:buClr>
                <a:schemeClr val="lt2"/>
              </a:buClr>
              <a:buSzPts val="2300"/>
              <a:buChar char="»"/>
              <a:defRPr/>
            </a:lvl8pPr>
            <a:lvl9pPr indent="-374650" lvl="8" marL="4114800" algn="l">
              <a:lnSpc>
                <a:spcPct val="100000"/>
              </a:lnSpc>
              <a:spcBef>
                <a:spcPts val="500"/>
              </a:spcBef>
              <a:spcAft>
                <a:spcPts val="0"/>
              </a:spcAft>
              <a:buClr>
                <a:schemeClr val="lt2"/>
              </a:buClr>
              <a:buSzPts val="2300"/>
              <a:buChar char="»"/>
              <a:defRPr/>
            </a:lvl9pPr>
          </a:lstStyle>
          <a:p/>
        </p:txBody>
      </p:sp>
      <p:sp>
        <p:nvSpPr>
          <p:cNvPr id="1470" name="Google Shape;1470;p109"/>
          <p:cNvSpPr/>
          <p:nvPr>
            <p:ph idx="2" type="pic"/>
          </p:nvPr>
        </p:nvSpPr>
        <p:spPr>
          <a:xfrm>
            <a:off x="6120384" y="1200150"/>
            <a:ext cx="5608500" cy="5266800"/>
          </a:xfrm>
          <a:prstGeom prst="rect">
            <a:avLst/>
          </a:prstGeom>
          <a:noFill/>
          <a:ln>
            <a:noFill/>
          </a:ln>
        </p:spPr>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harts Layout">
  <p:cSld name="Two Charts Layout">
    <p:spTree>
      <p:nvGrpSpPr>
        <p:cNvPr id="1471" name="Shape 1471"/>
        <p:cNvGrpSpPr/>
        <p:nvPr/>
      </p:nvGrpSpPr>
      <p:grpSpPr>
        <a:xfrm>
          <a:off x="0" y="0"/>
          <a:ext cx="0" cy="0"/>
          <a:chOff x="0" y="0"/>
          <a:chExt cx="0" cy="0"/>
        </a:xfrm>
      </p:grpSpPr>
      <p:sp>
        <p:nvSpPr>
          <p:cNvPr id="1472" name="Google Shape;1472;p110"/>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473" name="Google Shape;1473;p110"/>
          <p:cNvSpPr/>
          <p:nvPr>
            <p:ph idx="2" type="pic"/>
          </p:nvPr>
        </p:nvSpPr>
        <p:spPr>
          <a:xfrm>
            <a:off x="475488" y="1271016"/>
            <a:ext cx="5559600" cy="5266800"/>
          </a:xfrm>
          <a:prstGeom prst="rect">
            <a:avLst/>
          </a:prstGeom>
          <a:noFill/>
          <a:ln>
            <a:noFill/>
          </a:ln>
        </p:spPr>
      </p:sp>
      <p:sp>
        <p:nvSpPr>
          <p:cNvPr id="1474" name="Google Shape;1474;p110"/>
          <p:cNvSpPr/>
          <p:nvPr>
            <p:ph idx="3" type="pic"/>
          </p:nvPr>
        </p:nvSpPr>
        <p:spPr>
          <a:xfrm>
            <a:off x="6193536" y="1271016"/>
            <a:ext cx="5559600" cy="5266800"/>
          </a:xfrm>
          <a:prstGeom prst="rect">
            <a:avLst/>
          </a:prstGeom>
          <a:noFill/>
          <a:ln>
            <a:noFill/>
          </a:ln>
        </p:spPr>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hart Layout">
  <p:cSld name="One Chart Layout">
    <p:spTree>
      <p:nvGrpSpPr>
        <p:cNvPr id="1475" name="Shape 1475"/>
        <p:cNvGrpSpPr/>
        <p:nvPr/>
      </p:nvGrpSpPr>
      <p:grpSpPr>
        <a:xfrm>
          <a:off x="0" y="0"/>
          <a:ext cx="0" cy="0"/>
          <a:chOff x="0" y="0"/>
          <a:chExt cx="0" cy="0"/>
        </a:xfrm>
      </p:grpSpPr>
      <p:sp>
        <p:nvSpPr>
          <p:cNvPr id="1476" name="Google Shape;1476;p111"/>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
        <p:nvSpPr>
          <p:cNvPr id="1477" name="Google Shape;1477;p111"/>
          <p:cNvSpPr/>
          <p:nvPr>
            <p:ph idx="2" type="pic"/>
          </p:nvPr>
        </p:nvSpPr>
        <p:spPr>
          <a:xfrm>
            <a:off x="470400" y="1047600"/>
            <a:ext cx="11318400" cy="5162400"/>
          </a:xfrm>
          <a:prstGeom prst="rect">
            <a:avLst/>
          </a:prstGeom>
          <a:noFill/>
          <a:ln>
            <a:noFill/>
          </a:ln>
        </p:spPr>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478" name="Shape 1478"/>
        <p:cNvGrpSpPr/>
        <p:nvPr/>
      </p:nvGrpSpPr>
      <p:grpSpPr>
        <a:xfrm>
          <a:off x="0" y="0"/>
          <a:ext cx="0" cy="0"/>
          <a:chOff x="0" y="0"/>
          <a:chExt cx="0" cy="0"/>
        </a:xfrm>
      </p:grpSpPr>
      <p:sp>
        <p:nvSpPr>
          <p:cNvPr id="1479" name="Google Shape;1479;p112"/>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algn="l">
              <a:lnSpc>
                <a:spcPct val="90000"/>
              </a:lnSpc>
              <a:spcBef>
                <a:spcPts val="0"/>
              </a:spcBef>
              <a:spcAft>
                <a:spcPts val="0"/>
              </a:spcAft>
              <a:buSzPts val="1800"/>
              <a:buNone/>
              <a:defRPr>
                <a:solidFill>
                  <a:srgbClr val="000000"/>
                </a:solidFill>
              </a:defRPr>
            </a:lvl1pPr>
            <a:lvl2pPr lvl="1" algn="l">
              <a:lnSpc>
                <a:spcPct val="90000"/>
              </a:lnSpc>
              <a:spcBef>
                <a:spcPts val="0"/>
              </a:spcBef>
              <a:spcAft>
                <a:spcPts val="0"/>
              </a:spcAft>
              <a:buSzPts val="1800"/>
              <a:buNone/>
              <a:defRPr/>
            </a:lvl2pPr>
            <a:lvl3pPr lvl="2" algn="l">
              <a:lnSpc>
                <a:spcPct val="90000"/>
              </a:lnSpc>
              <a:spcBef>
                <a:spcPts val="0"/>
              </a:spcBef>
              <a:spcAft>
                <a:spcPts val="0"/>
              </a:spcAft>
              <a:buSzPts val="1800"/>
              <a:buNone/>
              <a:defRPr/>
            </a:lvl3pPr>
            <a:lvl4pPr lvl="3" algn="l">
              <a:lnSpc>
                <a:spcPct val="90000"/>
              </a:lnSpc>
              <a:spcBef>
                <a:spcPts val="0"/>
              </a:spcBef>
              <a:spcAft>
                <a:spcPts val="0"/>
              </a:spcAft>
              <a:buSzPts val="1800"/>
              <a:buNone/>
              <a:defRPr/>
            </a:lvl4pPr>
            <a:lvl5pPr lvl="4" algn="l">
              <a:lnSpc>
                <a:spcPct val="90000"/>
              </a:lnSpc>
              <a:spcBef>
                <a:spcPts val="0"/>
              </a:spcBef>
              <a:spcAft>
                <a:spcPts val="0"/>
              </a:spcAft>
              <a:buSzPts val="1800"/>
              <a:buNone/>
              <a:defRPr/>
            </a:lvl5pPr>
            <a:lvl6pPr lvl="5" algn="l">
              <a:lnSpc>
                <a:spcPct val="90000"/>
              </a:lnSpc>
              <a:spcBef>
                <a:spcPts val="0"/>
              </a:spcBef>
              <a:spcAft>
                <a:spcPts val="0"/>
              </a:spcAft>
              <a:buSzPts val="1800"/>
              <a:buNone/>
              <a:defRPr/>
            </a:lvl6pPr>
            <a:lvl7pPr lvl="6" algn="l">
              <a:lnSpc>
                <a:spcPct val="90000"/>
              </a:lnSpc>
              <a:spcBef>
                <a:spcPts val="0"/>
              </a:spcBef>
              <a:spcAft>
                <a:spcPts val="0"/>
              </a:spcAft>
              <a:buSzPts val="1800"/>
              <a:buNone/>
              <a:defRPr/>
            </a:lvl7pPr>
            <a:lvl8pPr lvl="7" algn="l">
              <a:lnSpc>
                <a:spcPct val="90000"/>
              </a:lnSpc>
              <a:spcBef>
                <a:spcPts val="0"/>
              </a:spcBef>
              <a:spcAft>
                <a:spcPts val="0"/>
              </a:spcAft>
              <a:buSzPts val="1800"/>
              <a:buNone/>
              <a:defRPr/>
            </a:lvl8pPr>
            <a:lvl9pPr lvl="8" algn="l">
              <a:lnSpc>
                <a:spcPct val="90000"/>
              </a:lnSpc>
              <a:spcBef>
                <a:spcPts val="0"/>
              </a:spcBef>
              <a:spcAft>
                <a:spcPts val="0"/>
              </a:spcAft>
              <a:buSzPts val="1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9.xml"/><Relationship Id="rId42" Type="http://schemas.openxmlformats.org/officeDocument/2006/relationships/slideLayout" Target="../slideLayouts/slideLayout41.xml"/><Relationship Id="rId41" Type="http://schemas.openxmlformats.org/officeDocument/2006/relationships/slideLayout" Target="../slideLayouts/slideLayout40.xml"/><Relationship Id="rId44" Type="http://schemas.openxmlformats.org/officeDocument/2006/relationships/slideLayout" Target="../slideLayouts/slideLayout43.xml"/><Relationship Id="rId43" Type="http://schemas.openxmlformats.org/officeDocument/2006/relationships/slideLayout" Target="../slideLayouts/slideLayout42.xml"/><Relationship Id="rId46" Type="http://schemas.openxmlformats.org/officeDocument/2006/relationships/slideLayout" Target="../slideLayouts/slideLayout45.xml"/><Relationship Id="rId45" Type="http://schemas.openxmlformats.org/officeDocument/2006/relationships/slideLayout" Target="../slideLayouts/slideLayout44.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48" Type="http://schemas.openxmlformats.org/officeDocument/2006/relationships/slideLayout" Target="../slideLayouts/slideLayout47.xml"/><Relationship Id="rId47" Type="http://schemas.openxmlformats.org/officeDocument/2006/relationships/slideLayout" Target="../slideLayouts/slideLayout46.xml"/><Relationship Id="rId49"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33" Type="http://schemas.openxmlformats.org/officeDocument/2006/relationships/slideLayout" Target="../slideLayouts/slideLayout32.xml"/><Relationship Id="rId32" Type="http://schemas.openxmlformats.org/officeDocument/2006/relationships/slideLayout" Target="../slideLayouts/slideLayout31.xml"/><Relationship Id="rId35" Type="http://schemas.openxmlformats.org/officeDocument/2006/relationships/slideLayout" Target="../slideLayouts/slideLayout34.xml"/><Relationship Id="rId34" Type="http://schemas.openxmlformats.org/officeDocument/2006/relationships/slideLayout" Target="../slideLayouts/slideLayout33.xml"/><Relationship Id="rId37" Type="http://schemas.openxmlformats.org/officeDocument/2006/relationships/slideLayout" Target="../slideLayouts/slideLayout36.xml"/><Relationship Id="rId36" Type="http://schemas.openxmlformats.org/officeDocument/2006/relationships/slideLayout" Target="../slideLayouts/slideLayout35.xml"/><Relationship Id="rId39" Type="http://schemas.openxmlformats.org/officeDocument/2006/relationships/slideLayout" Target="../slideLayouts/slideLayout38.xml"/><Relationship Id="rId38" Type="http://schemas.openxmlformats.org/officeDocument/2006/relationships/slideLayout" Target="../slideLayouts/slideLayout37.xml"/><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29" Type="http://schemas.openxmlformats.org/officeDocument/2006/relationships/slideLayout" Target="../slideLayouts/slideLayout28.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86.xml"/><Relationship Id="rId42" Type="http://schemas.openxmlformats.org/officeDocument/2006/relationships/slideLayout" Target="../slideLayouts/slideLayout88.xml"/><Relationship Id="rId41" Type="http://schemas.openxmlformats.org/officeDocument/2006/relationships/slideLayout" Target="../slideLayouts/slideLayout87.xml"/><Relationship Id="rId44" Type="http://schemas.openxmlformats.org/officeDocument/2006/relationships/slideLayout" Target="../slideLayouts/slideLayout90.xml"/><Relationship Id="rId43" Type="http://schemas.openxmlformats.org/officeDocument/2006/relationships/slideLayout" Target="../slideLayouts/slideLayout89.xml"/><Relationship Id="rId46" Type="http://schemas.openxmlformats.org/officeDocument/2006/relationships/slideLayout" Target="../slideLayouts/slideLayout92.xml"/><Relationship Id="rId45" Type="http://schemas.openxmlformats.org/officeDocument/2006/relationships/slideLayout" Target="../slideLayouts/slideLayout91.xml"/><Relationship Id="rId1" Type="http://schemas.openxmlformats.org/officeDocument/2006/relationships/image" Target="../media/image1.png"/><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9" Type="http://schemas.openxmlformats.org/officeDocument/2006/relationships/slideLayout" Target="../slideLayouts/slideLayout55.xml"/><Relationship Id="rId47" Type="http://schemas.openxmlformats.org/officeDocument/2006/relationships/theme" Target="../theme/theme3.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31" Type="http://schemas.openxmlformats.org/officeDocument/2006/relationships/slideLayout" Target="../slideLayouts/slideLayout77.xml"/><Relationship Id="rId30" Type="http://schemas.openxmlformats.org/officeDocument/2006/relationships/slideLayout" Target="../slideLayouts/slideLayout76.xml"/><Relationship Id="rId33" Type="http://schemas.openxmlformats.org/officeDocument/2006/relationships/slideLayout" Target="../slideLayouts/slideLayout79.xml"/><Relationship Id="rId32" Type="http://schemas.openxmlformats.org/officeDocument/2006/relationships/slideLayout" Target="../slideLayouts/slideLayout78.xml"/><Relationship Id="rId35" Type="http://schemas.openxmlformats.org/officeDocument/2006/relationships/slideLayout" Target="../slideLayouts/slideLayout81.xml"/><Relationship Id="rId34" Type="http://schemas.openxmlformats.org/officeDocument/2006/relationships/slideLayout" Target="../slideLayouts/slideLayout80.xml"/><Relationship Id="rId37" Type="http://schemas.openxmlformats.org/officeDocument/2006/relationships/slideLayout" Target="../slideLayouts/slideLayout83.xml"/><Relationship Id="rId36" Type="http://schemas.openxmlformats.org/officeDocument/2006/relationships/slideLayout" Target="../slideLayouts/slideLayout82.xml"/><Relationship Id="rId39" Type="http://schemas.openxmlformats.org/officeDocument/2006/relationships/slideLayout" Target="../slideLayouts/slideLayout85.xml"/><Relationship Id="rId38" Type="http://schemas.openxmlformats.org/officeDocument/2006/relationships/slideLayout" Target="../slideLayouts/slideLayout84.xml"/><Relationship Id="rId20" Type="http://schemas.openxmlformats.org/officeDocument/2006/relationships/slideLayout" Target="../slideLayouts/slideLayout66.xml"/><Relationship Id="rId22" Type="http://schemas.openxmlformats.org/officeDocument/2006/relationships/slideLayout" Target="../slideLayouts/slideLayout68.xml"/><Relationship Id="rId21" Type="http://schemas.openxmlformats.org/officeDocument/2006/relationships/slideLayout" Target="../slideLayouts/slideLayout67.xml"/><Relationship Id="rId24" Type="http://schemas.openxmlformats.org/officeDocument/2006/relationships/slideLayout" Target="../slideLayouts/slideLayout70.xml"/><Relationship Id="rId23" Type="http://schemas.openxmlformats.org/officeDocument/2006/relationships/slideLayout" Target="../slideLayouts/slideLayout69.xml"/><Relationship Id="rId26" Type="http://schemas.openxmlformats.org/officeDocument/2006/relationships/slideLayout" Target="../slideLayouts/slideLayout72.xml"/><Relationship Id="rId25" Type="http://schemas.openxmlformats.org/officeDocument/2006/relationships/slideLayout" Target="../slideLayouts/slideLayout71.xml"/><Relationship Id="rId28" Type="http://schemas.openxmlformats.org/officeDocument/2006/relationships/slideLayout" Target="../slideLayouts/slideLayout74.xml"/><Relationship Id="rId27" Type="http://schemas.openxmlformats.org/officeDocument/2006/relationships/slideLayout" Target="../slideLayouts/slideLayout73.xml"/><Relationship Id="rId29" Type="http://schemas.openxmlformats.org/officeDocument/2006/relationships/slideLayout" Target="../slideLayouts/slideLayout75.xml"/><Relationship Id="rId11" Type="http://schemas.openxmlformats.org/officeDocument/2006/relationships/slideLayout" Target="../slideLayouts/slideLayout57.xml"/><Relationship Id="rId10" Type="http://schemas.openxmlformats.org/officeDocument/2006/relationships/slideLayout" Target="../slideLayouts/slideLayout56.xml"/><Relationship Id="rId13" Type="http://schemas.openxmlformats.org/officeDocument/2006/relationships/slideLayout" Target="../slideLayouts/slideLayout59.xml"/><Relationship Id="rId12" Type="http://schemas.openxmlformats.org/officeDocument/2006/relationships/slideLayout" Target="../slideLayouts/slideLayout58.xml"/><Relationship Id="rId15" Type="http://schemas.openxmlformats.org/officeDocument/2006/relationships/slideLayout" Target="../slideLayouts/slideLayout61.xml"/><Relationship Id="rId14" Type="http://schemas.openxmlformats.org/officeDocument/2006/relationships/slideLayout" Target="../slideLayouts/slideLayout60.xml"/><Relationship Id="rId17" Type="http://schemas.openxmlformats.org/officeDocument/2006/relationships/slideLayout" Target="../slideLayouts/slideLayout63.xml"/><Relationship Id="rId16" Type="http://schemas.openxmlformats.org/officeDocument/2006/relationships/slideLayout" Target="../slideLayouts/slideLayout62.xml"/><Relationship Id="rId19" Type="http://schemas.openxmlformats.org/officeDocument/2006/relationships/slideLayout" Target="../slideLayouts/slideLayout65.xml"/><Relationship Id="rId18" Type="http://schemas.openxmlformats.org/officeDocument/2006/relationships/slideLayout" Target="../slideLayouts/slideLayout64.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slideLayout" Target="../slideLayouts/slideLayout94.xml"/><Relationship Id="rId3" Type="http://schemas.openxmlformats.org/officeDocument/2006/relationships/slideLayout" Target="../slideLayouts/slideLayout95.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5" Type="http://schemas.openxmlformats.org/officeDocument/2006/relationships/slideLayout" Target="../slideLayouts/slideLayout97.xml"/><Relationship Id="rId6" Type="http://schemas.openxmlformats.org/officeDocument/2006/relationships/slideLayout" Target="../slideLayouts/slideLayout98.xml"/><Relationship Id="rId7" Type="http://schemas.openxmlformats.org/officeDocument/2006/relationships/slideLayout" Target="../slideLayouts/slideLayout99.xml"/><Relationship Id="rId8" Type="http://schemas.openxmlformats.org/officeDocument/2006/relationships/slideLayout" Target="../slideLayouts/slideLayout100.xml"/><Relationship Id="rId11" Type="http://schemas.openxmlformats.org/officeDocument/2006/relationships/theme" Target="../theme/theme4.xml"/><Relationship Id="rId10" Type="http://schemas.openxmlformats.org/officeDocument/2006/relationships/slideLayout" Target="../slideLayouts/slideLayout102.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1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descr="ToolsToo_Slide" id="10" name="Google Shape;10;p47"/>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 name="Google Shape;11;p47"/>
          <p:cNvSpPr txBox="1"/>
          <p:nvPr>
            <p:ph type="title"/>
          </p:nvPr>
        </p:nvSpPr>
        <p:spPr>
          <a:xfrm>
            <a:off x="509588" y="766764"/>
            <a:ext cx="8885237" cy="976229"/>
          </a:xfrm>
          <a:prstGeom prst="rect">
            <a:avLst/>
          </a:prstGeom>
          <a:noFill/>
          <a:ln>
            <a:noFill/>
          </a:ln>
        </p:spPr>
        <p:txBody>
          <a:bodyPr anchorCtr="0" anchor="t" bIns="0" lIns="0" spcFirstLastPara="1" rIns="0" wrap="square" tIns="0">
            <a:noAutofit/>
          </a:bodyPr>
          <a:lstStyle>
            <a:lvl1pPr lvl="0" marR="0" rtl="0" algn="l">
              <a:lnSpc>
                <a:spcPct val="99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47"/>
          <p:cNvSpPr txBox="1"/>
          <p:nvPr>
            <p:ph idx="1" type="body"/>
          </p:nvPr>
        </p:nvSpPr>
        <p:spPr>
          <a:xfrm>
            <a:off x="509542" y="2020012"/>
            <a:ext cx="8885283" cy="3821988"/>
          </a:xfrm>
          <a:prstGeom prst="rect">
            <a:avLst/>
          </a:prstGeom>
          <a:noFill/>
          <a:ln>
            <a:noFill/>
          </a:ln>
        </p:spPr>
        <p:txBody>
          <a:bodyPr anchorCtr="0" anchor="t" bIns="0" lIns="0" spcFirstLastPara="1" rIns="0" wrap="square" tIns="0">
            <a:noAutofit/>
          </a:bodyPr>
          <a:lstStyle>
            <a:lvl1pPr indent="-228600" lvl="0" marL="457200" marR="0" rtl="0" algn="l">
              <a:lnSpc>
                <a:spcPct val="112000"/>
              </a:lnSpc>
              <a:spcBef>
                <a:spcPts val="19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1pPr>
            <a:lvl2pPr indent="-323850" lvl="1" marL="914400"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indent="-323850" lvl="2" marL="1371600"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23850" lvl="3" marL="1828800"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indent="-323850" lvl="4" marL="2286000"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 name="Google Shape;13;p47"/>
          <p:cNvSpPr txBox="1"/>
          <p:nvPr>
            <p:ph idx="10" type="dt"/>
          </p:nvPr>
        </p:nvSpPr>
        <p:spPr>
          <a:xfrm>
            <a:off x="9142412" y="6858000"/>
            <a:ext cx="1525587" cy="123111"/>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47"/>
          <p:cNvSpPr txBox="1"/>
          <p:nvPr>
            <p:ph idx="11" type="ftr"/>
          </p:nvPr>
        </p:nvSpPr>
        <p:spPr>
          <a:xfrm>
            <a:off x="2032000" y="6858000"/>
            <a:ext cx="6858000" cy="123111"/>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5" name="Google Shape;15;p47"/>
          <p:cNvSpPr txBox="1"/>
          <p:nvPr>
            <p:ph idx="12" type="sldNum"/>
          </p:nvPr>
        </p:nvSpPr>
        <p:spPr>
          <a:xfrm>
            <a:off x="10910357" y="6858000"/>
            <a:ext cx="772055" cy="123111"/>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pic>
        <p:nvPicPr>
          <p:cNvPr id="16" name="Google Shape;16;p47"/>
          <p:cNvPicPr preferRelativeResize="0"/>
          <p:nvPr/>
        </p:nvPicPr>
        <p:blipFill rotWithShape="1">
          <a:blip r:embed="rId1">
            <a:alphaModFix/>
          </a:blip>
          <a:srcRect b="0" l="0" r="0" t="0"/>
          <a:stretch/>
        </p:blipFill>
        <p:spPr>
          <a:xfrm>
            <a:off x="509587" y="6096002"/>
            <a:ext cx="715169" cy="269895"/>
          </a:xfrm>
          <a:prstGeom prst="rect">
            <a:avLst/>
          </a:prstGeom>
          <a:noFill/>
          <a:ln>
            <a:noFill/>
          </a:ln>
        </p:spPr>
      </p:pic>
      <p:sp>
        <p:nvSpPr>
          <p:cNvPr id="17" name="Google Shape;17;p47"/>
          <p:cNvSpPr txBox="1"/>
          <p:nvPr/>
        </p:nvSpPr>
        <p:spPr>
          <a:xfrm>
            <a:off x="3682314" y="3521676"/>
            <a:ext cx="65"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7" pos="801">
          <p15:clr>
            <a:srgbClr val="5ACBF0"/>
          </p15:clr>
        </p15:guide>
        <p15:guide id="8" pos="960">
          <p15:clr>
            <a:srgbClr val="5ACBF0"/>
          </p15:clr>
        </p15:guide>
        <p15:guide id="9" pos="1120">
          <p15:clr>
            <a:srgbClr val="5ACBF0"/>
          </p15:clr>
        </p15:guide>
        <p15:guide id="10" pos="1280">
          <p15:clr>
            <a:srgbClr val="5ACBF0"/>
          </p15:clr>
        </p15:guide>
        <p15:guide id="11" pos="1441">
          <p15:clr>
            <a:srgbClr val="5ACBF0"/>
          </p15:clr>
        </p15:guide>
        <p15:guide id="12" pos="1600">
          <p15:clr>
            <a:srgbClr val="5ACBF0"/>
          </p15:clr>
        </p15:guide>
        <p15:guide id="13" pos="1760">
          <p15:clr>
            <a:srgbClr val="5ACBF0"/>
          </p15:clr>
        </p15:guide>
        <p15:guide id="14" pos="1918">
          <p15:clr>
            <a:srgbClr val="5ACBF0"/>
          </p15:clr>
        </p15:guide>
        <p15:guide id="15" pos="2094">
          <p15:clr>
            <a:srgbClr val="5ACBF0"/>
          </p15:clr>
        </p15:guide>
        <p15:guide id="16" pos="2239">
          <p15:clr>
            <a:srgbClr val="5ACBF0"/>
          </p15:clr>
        </p15:guide>
        <p15:guide id="17" pos="2399">
          <p15:clr>
            <a:srgbClr val="5ACBF0"/>
          </p15:clr>
        </p15:guide>
        <p15:guide id="18" pos="2560">
          <p15:clr>
            <a:srgbClr val="5ACBF0"/>
          </p15:clr>
        </p15:guide>
        <p15:guide id="19" pos="2719">
          <p15:clr>
            <a:srgbClr val="5ACBF0"/>
          </p15:clr>
        </p15:guide>
        <p15:guide id="20" pos="2880">
          <p15:clr>
            <a:srgbClr val="5ACBF0"/>
          </p15:clr>
        </p15:guide>
        <p15:guide id="21" pos="3039">
          <p15:clr>
            <a:srgbClr val="5ACBF0"/>
          </p15:clr>
        </p15:guide>
        <p15:guide id="22" pos="3199">
          <p15:clr>
            <a:srgbClr val="5ACBF0"/>
          </p15:clr>
        </p15:guide>
        <p15:guide id="23" pos="3361">
          <p15:clr>
            <a:srgbClr val="5ACBF0"/>
          </p15:clr>
        </p15:guide>
        <p15:guide id="24" pos="3519">
          <p15:clr>
            <a:srgbClr val="5ACBF0"/>
          </p15:clr>
        </p15:guide>
        <p15:guide id="25" pos="3680">
          <p15:clr>
            <a:srgbClr val="5ACBF0"/>
          </p15:clr>
        </p15:guide>
        <p15:guide id="26" pos="4001">
          <p15:clr>
            <a:srgbClr val="5ACBF0"/>
          </p15:clr>
        </p15:guide>
        <p15:guide id="27" pos="4160">
          <p15:clr>
            <a:srgbClr val="5ACBF0"/>
          </p15:clr>
        </p15:guide>
        <p15:guide id="28" pos="4320">
          <p15:clr>
            <a:srgbClr val="5ACBF0"/>
          </p15:clr>
        </p15:guide>
        <p15:guide id="29" pos="4479">
          <p15:clr>
            <a:srgbClr val="5ACBF0"/>
          </p15:clr>
        </p15:guide>
        <p15:guide id="30" pos="4639">
          <p15:clr>
            <a:srgbClr val="5ACBF0"/>
          </p15:clr>
        </p15:guide>
        <p15:guide id="31" pos="4798">
          <p15:clr>
            <a:srgbClr val="5ACBF0"/>
          </p15:clr>
        </p15:guide>
        <p15:guide id="32" pos="4960">
          <p15:clr>
            <a:srgbClr val="5ACBF0"/>
          </p15:clr>
        </p15:guide>
        <p15:guide id="33" pos="5119">
          <p15:clr>
            <a:srgbClr val="5ACBF0"/>
          </p15:clr>
        </p15:guide>
        <p15:guide id="34" pos="5280">
          <p15:clr>
            <a:srgbClr val="5ACBF0"/>
          </p15:clr>
        </p15:guide>
        <p15:guide id="35" pos="5439">
          <p15:clr>
            <a:srgbClr val="5ACBF0"/>
          </p15:clr>
        </p15:guide>
        <p15:guide id="36" pos="5600">
          <p15:clr>
            <a:srgbClr val="5ACBF0"/>
          </p15:clr>
        </p15:guide>
        <p15:guide id="37" pos="5759">
          <p15:clr>
            <a:srgbClr val="5ACBF0"/>
          </p15:clr>
        </p15:guide>
        <p15:guide id="38" pos="5918">
          <p15:clr>
            <a:srgbClr val="5ACBF0"/>
          </p15:clr>
        </p15:guide>
        <p15:guide id="39" pos="6078">
          <p15:clr>
            <a:srgbClr val="5ACBF0"/>
          </p15:clr>
        </p15:guide>
        <p15:guide id="40" pos="6240">
          <p15:clr>
            <a:srgbClr val="5ACBF0"/>
          </p15:clr>
        </p15:guide>
        <p15:guide id="41" pos="6399">
          <p15:clr>
            <a:srgbClr val="5ACBF0"/>
          </p15:clr>
        </p15:guide>
        <p15:guide id="42" pos="6558">
          <p15:clr>
            <a:srgbClr val="5ACBF0"/>
          </p15:clr>
        </p15:guide>
        <p15:guide id="43" pos="6720">
          <p15:clr>
            <a:srgbClr val="5ACBF0"/>
          </p15:clr>
        </p15:guide>
        <p15:guide id="44" pos="6880">
          <p15:clr>
            <a:srgbClr val="5ACBF0"/>
          </p15:clr>
        </p15:guide>
        <p15:guide id="45" pos="7038">
          <p15:clr>
            <a:srgbClr val="5ACBF0"/>
          </p15:clr>
        </p15:guide>
        <p15:guide id="46" pos="7198">
          <p15:clr>
            <a:srgbClr val="5ACBF0"/>
          </p15:clr>
        </p15:guide>
        <p15:guide id="47" pos="7359">
          <p15:clr>
            <a:srgbClr val="5ACBF0"/>
          </p15:clr>
        </p15:guide>
        <p15:guide id="48" pos="7679">
          <p15:clr>
            <a:srgbClr val="9FCC3B"/>
          </p15:clr>
        </p15:guide>
        <p15:guide id="49">
          <p15:clr>
            <a:srgbClr val="9FCC3B"/>
          </p15:clr>
        </p15:guide>
        <p15:guide id="50" orient="horz" pos="323">
          <p15:clr>
            <a:srgbClr val="5ACBF0"/>
          </p15:clr>
        </p15:guide>
        <p15:guide id="51" orient="horz" pos="481">
          <p15:clr>
            <a:srgbClr val="5ACBF0"/>
          </p15:clr>
        </p15:guide>
        <p15:guide id="52" orient="horz" pos="640">
          <p15:clr>
            <a:srgbClr val="5ACBF0"/>
          </p15:clr>
        </p15:guide>
        <p15:guide id="53" orient="horz" pos="800">
          <p15:clr>
            <a:srgbClr val="5ACBF0"/>
          </p15:clr>
        </p15:guide>
        <p15:guide id="54" orient="horz" pos="960">
          <p15:clr>
            <a:srgbClr val="5ACBF0"/>
          </p15:clr>
        </p15:guide>
        <p15:guide id="55" orient="horz" pos="1121">
          <p15:clr>
            <a:srgbClr val="5ACBF0"/>
          </p15:clr>
        </p15:guide>
        <p15:guide id="56" orient="horz" pos="1279">
          <p15:clr>
            <a:srgbClr val="5ACBF0"/>
          </p15:clr>
        </p15:guide>
        <p15:guide id="57" orient="horz" pos="1439">
          <p15:clr>
            <a:srgbClr val="5ACBF0"/>
          </p15:clr>
        </p15:guide>
        <p15:guide id="58" orient="horz" pos="1599">
          <p15:clr>
            <a:srgbClr val="5ACBF0"/>
          </p15:clr>
        </p15:guide>
        <p15:guide id="59" orient="horz" pos="1760">
          <p15:clr>
            <a:srgbClr val="5ACBF0"/>
          </p15:clr>
        </p15:guide>
        <p15:guide id="60" orient="horz" pos="1919">
          <p15:clr>
            <a:srgbClr val="5ACBF0"/>
          </p15:clr>
        </p15:guide>
        <p15:guide id="61" orient="horz" pos="2080">
          <p15:clr>
            <a:srgbClr val="5ACBF0"/>
          </p15:clr>
        </p15:guide>
        <p15:guide id="62" orient="horz" pos="2400">
          <p15:clr>
            <a:srgbClr val="5ACBF0"/>
          </p15:clr>
        </p15:guide>
        <p15:guide id="63" orient="horz" pos="2559">
          <p15:clr>
            <a:srgbClr val="5ACBF0"/>
          </p15:clr>
        </p15:guide>
        <p15:guide id="64" orient="horz" pos="2721">
          <p15:clr>
            <a:srgbClr val="5ACBF0"/>
          </p15:clr>
        </p15:guide>
        <p15:guide id="65" orient="horz" pos="2880">
          <p15:clr>
            <a:srgbClr val="5ACBF0"/>
          </p15:clr>
        </p15:guide>
        <p15:guide id="66" orient="horz" pos="3041">
          <p15:clr>
            <a:srgbClr val="5ACBF0"/>
          </p15:clr>
        </p15:guide>
        <p15:guide id="67" orient="horz" pos="3199">
          <p15:clr>
            <a:srgbClr val="5ACBF0"/>
          </p15:clr>
        </p15:guide>
        <p15:guide id="68" orient="horz" pos="3359">
          <p15:clr>
            <a:srgbClr val="5ACBF0"/>
          </p15:clr>
        </p15:guide>
        <p15:guide id="69" orient="horz" pos="3519">
          <p15:clr>
            <a:srgbClr val="5ACBF0"/>
          </p15:clr>
        </p15:guide>
        <p15:guide id="70" orient="horz" pos="3680">
          <p15:clr>
            <a:srgbClr val="5ACBF0"/>
          </p15:clr>
        </p15:guide>
        <p15:guide id="71" orient="horz" pos="3839">
          <p15:clr>
            <a:srgbClr val="5ACBF0"/>
          </p15:clr>
        </p15:guide>
        <p15:guide id="72" orient="horz" pos="3999">
          <p15:clr>
            <a:srgbClr val="5ACBF0"/>
          </p15:clr>
        </p15:guide>
        <p15:guide id="73" orient="horz" pos="4159">
          <p15:clr>
            <a:srgbClr val="5ACBF0"/>
          </p15:clr>
        </p15:guide>
        <p15:guide id="74" orient="horz">
          <p15:clr>
            <a:srgbClr val="9FCC3B"/>
          </p15:clr>
        </p15:guide>
        <p15:guide id="75" orient="horz" pos="4320">
          <p15:clr>
            <a:srgbClr val="9FCC3B"/>
          </p15:clr>
        </p15:guide>
        <p15:guide id="76" pos="7519">
          <p15:clr>
            <a:srgbClr val="5ACBF0"/>
          </p15:clr>
        </p15:guide>
        <p15:guide id="77" orient="horz" pos="2240">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1" name="Shape 701"/>
        <p:cNvGrpSpPr/>
        <p:nvPr/>
      </p:nvGrpSpPr>
      <p:grpSpPr>
        <a:xfrm>
          <a:off x="0" y="0"/>
          <a:ext cx="0" cy="0"/>
          <a:chOff x="0" y="0"/>
          <a:chExt cx="0" cy="0"/>
        </a:xfrm>
      </p:grpSpPr>
      <p:sp>
        <p:nvSpPr>
          <p:cNvPr descr="ToolsToo_Slide" id="702" name="Google Shape;702;p49"/>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3" name="Google Shape;703;p49"/>
          <p:cNvSpPr txBox="1"/>
          <p:nvPr>
            <p:ph type="title"/>
          </p:nvPr>
        </p:nvSpPr>
        <p:spPr>
          <a:xfrm>
            <a:off x="509588" y="766764"/>
            <a:ext cx="8885100" cy="976200"/>
          </a:xfrm>
          <a:prstGeom prst="rect">
            <a:avLst/>
          </a:prstGeom>
          <a:noFill/>
          <a:ln>
            <a:noFill/>
          </a:ln>
        </p:spPr>
        <p:txBody>
          <a:bodyPr anchorCtr="0" anchor="t" bIns="0" lIns="0" spcFirstLastPara="1" rIns="0" wrap="square" tIns="0">
            <a:noAutofit/>
          </a:bodyPr>
          <a:lstStyle>
            <a:lvl1pPr lvl="0" marR="0" rtl="0" algn="l">
              <a:lnSpc>
                <a:spcPct val="99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04" name="Google Shape;704;p49"/>
          <p:cNvSpPr txBox="1"/>
          <p:nvPr>
            <p:ph idx="1" type="body"/>
          </p:nvPr>
        </p:nvSpPr>
        <p:spPr>
          <a:xfrm>
            <a:off x="509542" y="2020012"/>
            <a:ext cx="8885400" cy="3822000"/>
          </a:xfrm>
          <a:prstGeom prst="rect">
            <a:avLst/>
          </a:prstGeom>
          <a:noFill/>
          <a:ln>
            <a:noFill/>
          </a:ln>
        </p:spPr>
        <p:txBody>
          <a:bodyPr anchorCtr="0" anchor="t" bIns="0" lIns="0" spcFirstLastPara="1" rIns="0" wrap="square" tIns="0">
            <a:noAutofit/>
          </a:bodyPr>
          <a:lstStyle>
            <a:lvl1pPr indent="-228600" lvl="0" marL="457200" marR="0" rtl="0" algn="l">
              <a:lnSpc>
                <a:spcPct val="112000"/>
              </a:lnSpc>
              <a:spcBef>
                <a:spcPts val="19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1pPr>
            <a:lvl2pPr indent="-323850" lvl="1" marL="914400"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indent="-323850" lvl="2" marL="1371600"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23850" lvl="3" marL="1828800"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indent="-323850" lvl="4" marL="2286000" marR="0" rtl="0" algn="l">
              <a:lnSpc>
                <a:spcPct val="112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05" name="Google Shape;705;p49"/>
          <p:cNvSpPr txBox="1"/>
          <p:nvPr>
            <p:ph idx="10" type="dt"/>
          </p:nvPr>
        </p:nvSpPr>
        <p:spPr>
          <a:xfrm>
            <a:off x="9142412" y="6858000"/>
            <a:ext cx="1525500" cy="1230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06" name="Google Shape;706;p49"/>
          <p:cNvSpPr txBox="1"/>
          <p:nvPr>
            <p:ph idx="11" type="ftr"/>
          </p:nvPr>
        </p:nvSpPr>
        <p:spPr>
          <a:xfrm>
            <a:off x="2032000" y="6858000"/>
            <a:ext cx="6858000" cy="1230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07" name="Google Shape;707;p49"/>
          <p:cNvSpPr txBox="1"/>
          <p:nvPr>
            <p:ph idx="12" type="sldNum"/>
          </p:nvPr>
        </p:nvSpPr>
        <p:spPr>
          <a:xfrm>
            <a:off x="10910357" y="6858000"/>
            <a:ext cx="772200" cy="1230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pic>
        <p:nvPicPr>
          <p:cNvPr id="708" name="Google Shape;708;p49"/>
          <p:cNvPicPr preferRelativeResize="0"/>
          <p:nvPr/>
        </p:nvPicPr>
        <p:blipFill rotWithShape="1">
          <a:blip r:embed="rId1">
            <a:alphaModFix/>
          </a:blip>
          <a:srcRect b="0" l="0" r="0" t="0"/>
          <a:stretch/>
        </p:blipFill>
        <p:spPr>
          <a:xfrm>
            <a:off x="509587" y="6251642"/>
            <a:ext cx="715169" cy="269895"/>
          </a:xfrm>
          <a:prstGeom prst="rect">
            <a:avLst/>
          </a:prstGeom>
          <a:noFill/>
          <a:ln>
            <a:noFill/>
          </a:ln>
        </p:spPr>
      </p:pic>
      <p:sp>
        <p:nvSpPr>
          <p:cNvPr id="709" name="Google Shape;709;p49"/>
          <p:cNvSpPr txBox="1"/>
          <p:nvPr/>
        </p:nvSpPr>
        <p:spPr>
          <a:xfrm>
            <a:off x="3682314" y="3521676"/>
            <a:ext cx="0" cy="276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 id="2147483723" r:id="rId28"/>
    <p:sldLayoutId id="2147483724" r:id="rId29"/>
    <p:sldLayoutId id="2147483725" r:id="rId30"/>
    <p:sldLayoutId id="2147483726" r:id="rId31"/>
    <p:sldLayoutId id="2147483727" r:id="rId32"/>
    <p:sldLayoutId id="2147483728" r:id="rId33"/>
    <p:sldLayoutId id="2147483729" r:id="rId34"/>
    <p:sldLayoutId id="2147483730" r:id="rId35"/>
    <p:sldLayoutId id="2147483731" r:id="rId36"/>
    <p:sldLayoutId id="2147483732" r:id="rId37"/>
    <p:sldLayoutId id="2147483733" r:id="rId38"/>
    <p:sldLayoutId id="2147483734" r:id="rId39"/>
    <p:sldLayoutId id="2147483735" r:id="rId40"/>
    <p:sldLayoutId id="2147483736" r:id="rId41"/>
    <p:sldLayoutId id="2147483737" r:id="rId42"/>
    <p:sldLayoutId id="2147483738" r:id="rId43"/>
    <p:sldLayoutId id="2147483739" r:id="rId44"/>
    <p:sldLayoutId id="2147483740" r:id="rId45"/>
    <p:sldLayoutId id="2147483741" r:id="rId4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72" name="Shape 1372"/>
        <p:cNvGrpSpPr/>
        <p:nvPr/>
      </p:nvGrpSpPr>
      <p:grpSpPr>
        <a:xfrm>
          <a:off x="0" y="0"/>
          <a:ext cx="0" cy="0"/>
          <a:chOff x="0" y="0"/>
          <a:chExt cx="0" cy="0"/>
        </a:xfrm>
      </p:grpSpPr>
      <p:sp>
        <p:nvSpPr>
          <p:cNvPr id="1373" name="Google Shape;1373;p60"/>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marR="0" rtl="0" algn="l">
              <a:lnSpc>
                <a:spcPct val="90000"/>
              </a:lnSpc>
              <a:spcBef>
                <a:spcPts val="0"/>
              </a:spcBef>
              <a:spcAft>
                <a:spcPts val="0"/>
              </a:spcAft>
              <a:buClr>
                <a:srgbClr val="000000"/>
              </a:buClr>
              <a:buSzPts val="1800"/>
              <a:buFont typeface="Arial"/>
              <a:buNone/>
              <a:defRPr b="1" i="0" sz="2800" u="none" cap="none" strike="noStrike">
                <a:solidFill>
                  <a:srgbClr val="000000"/>
                </a:solidFill>
                <a:latin typeface="Arial"/>
                <a:ea typeface="Arial"/>
                <a:cs typeface="Arial"/>
                <a:sym typeface="Arial"/>
              </a:defRPr>
            </a:lvl1pPr>
            <a:lvl2pPr lvl="1" marR="0" rtl="0" algn="l">
              <a:lnSpc>
                <a:spcPct val="90000"/>
              </a:lnSpc>
              <a:spcBef>
                <a:spcPts val="0"/>
              </a:spcBef>
              <a:spcAft>
                <a:spcPts val="0"/>
              </a:spcAft>
              <a:buClr>
                <a:srgbClr val="000000"/>
              </a:buClr>
              <a:buSzPts val="1800"/>
              <a:buFont typeface="Arial"/>
              <a:buNone/>
              <a:defRPr b="1" i="0" sz="3000" u="none" cap="none" strike="noStrike">
                <a:solidFill>
                  <a:schemeClr val="lt1"/>
                </a:solidFill>
                <a:latin typeface="Arial"/>
                <a:ea typeface="Arial"/>
                <a:cs typeface="Arial"/>
                <a:sym typeface="Arial"/>
              </a:defRPr>
            </a:lvl2pPr>
            <a:lvl3pPr lvl="2" marR="0" rtl="0" algn="l">
              <a:lnSpc>
                <a:spcPct val="90000"/>
              </a:lnSpc>
              <a:spcBef>
                <a:spcPts val="0"/>
              </a:spcBef>
              <a:spcAft>
                <a:spcPts val="0"/>
              </a:spcAft>
              <a:buClr>
                <a:srgbClr val="000000"/>
              </a:buClr>
              <a:buSzPts val="1800"/>
              <a:buFont typeface="Arial"/>
              <a:buNone/>
              <a:defRPr b="1" i="0" sz="3000" u="none" cap="none" strike="noStrike">
                <a:solidFill>
                  <a:schemeClr val="lt1"/>
                </a:solidFill>
                <a:latin typeface="Arial"/>
                <a:ea typeface="Arial"/>
                <a:cs typeface="Arial"/>
                <a:sym typeface="Arial"/>
              </a:defRPr>
            </a:lvl3pPr>
            <a:lvl4pPr lvl="3" marR="0" rtl="0" algn="l">
              <a:lnSpc>
                <a:spcPct val="90000"/>
              </a:lnSpc>
              <a:spcBef>
                <a:spcPts val="0"/>
              </a:spcBef>
              <a:spcAft>
                <a:spcPts val="0"/>
              </a:spcAft>
              <a:buClr>
                <a:srgbClr val="000000"/>
              </a:buClr>
              <a:buSzPts val="1800"/>
              <a:buFont typeface="Arial"/>
              <a:buNone/>
              <a:defRPr b="1" i="0" sz="3000" u="none" cap="none" strike="noStrike">
                <a:solidFill>
                  <a:schemeClr val="lt1"/>
                </a:solidFill>
                <a:latin typeface="Arial"/>
                <a:ea typeface="Arial"/>
                <a:cs typeface="Arial"/>
                <a:sym typeface="Arial"/>
              </a:defRPr>
            </a:lvl4pPr>
            <a:lvl5pPr lvl="4" marR="0" rtl="0" algn="l">
              <a:lnSpc>
                <a:spcPct val="90000"/>
              </a:lnSpc>
              <a:spcBef>
                <a:spcPts val="0"/>
              </a:spcBef>
              <a:spcAft>
                <a:spcPts val="0"/>
              </a:spcAft>
              <a:buClr>
                <a:srgbClr val="000000"/>
              </a:buClr>
              <a:buSzPts val="1800"/>
              <a:buFont typeface="Arial"/>
              <a:buNone/>
              <a:defRPr b="1" i="0" sz="3000" u="none" cap="none" strike="noStrike">
                <a:solidFill>
                  <a:schemeClr val="lt1"/>
                </a:solidFill>
                <a:latin typeface="Arial"/>
                <a:ea typeface="Arial"/>
                <a:cs typeface="Arial"/>
                <a:sym typeface="Arial"/>
              </a:defRPr>
            </a:lvl5pPr>
            <a:lvl6pPr lvl="5" marR="0" rtl="0" algn="l">
              <a:lnSpc>
                <a:spcPct val="90000"/>
              </a:lnSpc>
              <a:spcBef>
                <a:spcPts val="0"/>
              </a:spcBef>
              <a:spcAft>
                <a:spcPts val="0"/>
              </a:spcAft>
              <a:buClr>
                <a:srgbClr val="000000"/>
              </a:buClr>
              <a:buSzPts val="1800"/>
              <a:buFont typeface="Arial"/>
              <a:buNone/>
              <a:defRPr b="0" i="0" sz="4100" u="none" cap="none" strike="noStrike">
                <a:solidFill>
                  <a:schemeClr val="dk1"/>
                </a:solidFill>
                <a:latin typeface="Arial Narrow"/>
                <a:ea typeface="Arial Narrow"/>
                <a:cs typeface="Arial Narrow"/>
                <a:sym typeface="Arial Narrow"/>
              </a:defRPr>
            </a:lvl6pPr>
            <a:lvl7pPr lvl="6" marR="0" rtl="0" algn="l">
              <a:lnSpc>
                <a:spcPct val="90000"/>
              </a:lnSpc>
              <a:spcBef>
                <a:spcPts val="0"/>
              </a:spcBef>
              <a:spcAft>
                <a:spcPts val="0"/>
              </a:spcAft>
              <a:buClr>
                <a:srgbClr val="000000"/>
              </a:buClr>
              <a:buSzPts val="1800"/>
              <a:buFont typeface="Arial"/>
              <a:buNone/>
              <a:defRPr b="0" i="0" sz="4100" u="none" cap="none" strike="noStrike">
                <a:solidFill>
                  <a:schemeClr val="dk1"/>
                </a:solidFill>
                <a:latin typeface="Arial Narrow"/>
                <a:ea typeface="Arial Narrow"/>
                <a:cs typeface="Arial Narrow"/>
                <a:sym typeface="Arial Narrow"/>
              </a:defRPr>
            </a:lvl7pPr>
            <a:lvl8pPr lvl="7" marR="0" rtl="0" algn="l">
              <a:lnSpc>
                <a:spcPct val="90000"/>
              </a:lnSpc>
              <a:spcBef>
                <a:spcPts val="0"/>
              </a:spcBef>
              <a:spcAft>
                <a:spcPts val="0"/>
              </a:spcAft>
              <a:buClr>
                <a:srgbClr val="000000"/>
              </a:buClr>
              <a:buSzPts val="1800"/>
              <a:buFont typeface="Arial"/>
              <a:buNone/>
              <a:defRPr b="0" i="0" sz="4100" u="none" cap="none" strike="noStrike">
                <a:solidFill>
                  <a:schemeClr val="dk1"/>
                </a:solidFill>
                <a:latin typeface="Arial Narrow"/>
                <a:ea typeface="Arial Narrow"/>
                <a:cs typeface="Arial Narrow"/>
                <a:sym typeface="Arial Narrow"/>
              </a:defRPr>
            </a:lvl8pPr>
            <a:lvl9pPr lvl="8" marR="0" rtl="0" algn="l">
              <a:lnSpc>
                <a:spcPct val="90000"/>
              </a:lnSpc>
              <a:spcBef>
                <a:spcPts val="0"/>
              </a:spcBef>
              <a:spcAft>
                <a:spcPts val="0"/>
              </a:spcAft>
              <a:buClr>
                <a:srgbClr val="000000"/>
              </a:buClr>
              <a:buSzPts val="1800"/>
              <a:buFont typeface="Arial"/>
              <a:buNone/>
              <a:defRPr b="0" i="0" sz="4100" u="none" cap="none" strike="noStrike">
                <a:solidFill>
                  <a:schemeClr val="dk1"/>
                </a:solidFill>
                <a:latin typeface="Arial Narrow"/>
                <a:ea typeface="Arial Narrow"/>
                <a:cs typeface="Arial Narrow"/>
                <a:sym typeface="Arial Narrow"/>
              </a:defRPr>
            </a:lvl9pPr>
          </a:lstStyle>
          <a:p/>
        </p:txBody>
      </p:sp>
      <p:sp>
        <p:nvSpPr>
          <p:cNvPr id="1374" name="Google Shape;1374;p60"/>
          <p:cNvSpPr txBox="1"/>
          <p:nvPr>
            <p:ph idx="1" type="body"/>
          </p:nvPr>
        </p:nvSpPr>
        <p:spPr>
          <a:xfrm>
            <a:off x="469900" y="1047751"/>
            <a:ext cx="11315700" cy="5162400"/>
          </a:xfrm>
          <a:prstGeom prst="rect">
            <a:avLst/>
          </a:prstGeom>
          <a:noFill/>
          <a:ln>
            <a:noFill/>
          </a:ln>
        </p:spPr>
        <p:txBody>
          <a:bodyPr anchorCtr="0" anchor="t" bIns="58900" lIns="117825" spcFirstLastPara="1" rIns="117825" wrap="square" tIns="58900">
            <a:noAutofit/>
          </a:bodyPr>
          <a:lstStyle>
            <a:lvl1pPr indent="-374650" lvl="0" marL="457200" marR="0" rtl="0" algn="l">
              <a:lnSpc>
                <a:spcPct val="100000"/>
              </a:lnSpc>
              <a:spcBef>
                <a:spcPts val="1500"/>
              </a:spcBef>
              <a:spcAft>
                <a:spcPts val="0"/>
              </a:spcAft>
              <a:buClr>
                <a:schemeClr val="dk1"/>
              </a:buClr>
              <a:buSzPts val="2300"/>
              <a:buFont typeface="Arial"/>
              <a:buChar char="•"/>
              <a:defRPr b="0" i="0" sz="2100" u="none" cap="none" strike="noStrike">
                <a:solidFill>
                  <a:srgbClr val="000000"/>
                </a:solidFill>
                <a:latin typeface="Arial"/>
                <a:ea typeface="Arial"/>
                <a:cs typeface="Arial"/>
                <a:sym typeface="Arial"/>
              </a:defRPr>
            </a:lvl1pPr>
            <a:lvl2pPr indent="-361950" lvl="1" marL="914400" marR="0" rtl="0" algn="l">
              <a:lnSpc>
                <a:spcPct val="100000"/>
              </a:lnSpc>
              <a:spcBef>
                <a:spcPts val="800"/>
              </a:spcBef>
              <a:spcAft>
                <a:spcPts val="0"/>
              </a:spcAft>
              <a:buClr>
                <a:srgbClr val="000000"/>
              </a:buClr>
              <a:buSzPts val="2100"/>
              <a:buFont typeface="Arial"/>
              <a:buChar char="–"/>
              <a:defRPr b="0" i="0" sz="2100" u="none" cap="none" strike="noStrike">
                <a:solidFill>
                  <a:srgbClr val="000000"/>
                </a:solidFill>
                <a:latin typeface="Arial"/>
                <a:ea typeface="Arial"/>
                <a:cs typeface="Arial"/>
                <a:sym typeface="Arial"/>
              </a:defRPr>
            </a:lvl2pPr>
            <a:lvl3pPr indent="-355600" lvl="2" marL="1371600" marR="0" rtl="0" algn="l">
              <a:lnSpc>
                <a:spcPct val="100000"/>
              </a:lnSpc>
              <a:spcBef>
                <a:spcPts val="800"/>
              </a:spcBef>
              <a:spcAft>
                <a:spcPts val="0"/>
              </a:spcAft>
              <a:buClr>
                <a:srgbClr val="000000"/>
              </a:buClr>
              <a:buSzPts val="2000"/>
              <a:buFont typeface="Arial"/>
              <a:buChar char="▪"/>
              <a:defRPr b="0" i="0" sz="2100" u="none" cap="none" strike="noStrike">
                <a:solidFill>
                  <a:srgbClr val="000000"/>
                </a:solidFill>
                <a:latin typeface="Arial"/>
                <a:ea typeface="Arial"/>
                <a:cs typeface="Arial"/>
                <a:sym typeface="Arial"/>
              </a:defRPr>
            </a:lvl3pPr>
            <a:lvl4pPr indent="-361950" lvl="3" marL="1828800" marR="0" rtl="0" algn="l">
              <a:lnSpc>
                <a:spcPct val="100000"/>
              </a:lnSpc>
              <a:spcBef>
                <a:spcPts val="400"/>
              </a:spcBef>
              <a:spcAft>
                <a:spcPts val="0"/>
              </a:spcAft>
              <a:buClr>
                <a:schemeClr val="lt1"/>
              </a:buClr>
              <a:buSzPts val="2100"/>
              <a:buFont typeface="Arial"/>
              <a:buChar char="•"/>
              <a:defRPr b="0" i="0" sz="2100" u="none" cap="none" strike="noStrike">
                <a:solidFill>
                  <a:schemeClr val="lt1"/>
                </a:solidFill>
                <a:latin typeface="Arial"/>
                <a:ea typeface="Arial"/>
                <a:cs typeface="Arial"/>
                <a:sym typeface="Arial"/>
              </a:defRPr>
            </a:lvl4pPr>
            <a:lvl5pPr indent="-361950" lvl="4" marL="2286000" marR="0" rtl="0" algn="l">
              <a:lnSpc>
                <a:spcPct val="100000"/>
              </a:lnSpc>
              <a:spcBef>
                <a:spcPts val="400"/>
              </a:spcBef>
              <a:spcAft>
                <a:spcPts val="0"/>
              </a:spcAft>
              <a:buClr>
                <a:schemeClr val="lt1"/>
              </a:buClr>
              <a:buSzPts val="2100"/>
              <a:buFont typeface="Arial"/>
              <a:buChar char="•"/>
              <a:defRPr b="0" i="0" sz="2100" u="none" cap="none" strike="noStrike">
                <a:solidFill>
                  <a:schemeClr val="lt1"/>
                </a:solidFill>
                <a:latin typeface="Arial"/>
                <a:ea typeface="Arial"/>
                <a:cs typeface="Arial"/>
                <a:sym typeface="Arial"/>
              </a:defRPr>
            </a:lvl5pPr>
            <a:lvl6pPr indent="-393700" lvl="5" marL="2743200" marR="0" rtl="0" algn="l">
              <a:lnSpc>
                <a:spcPct val="100000"/>
              </a:lnSpc>
              <a:spcBef>
                <a:spcPts val="500"/>
              </a:spcBef>
              <a:spcAft>
                <a:spcPts val="0"/>
              </a:spcAft>
              <a:buClr>
                <a:schemeClr val="lt2"/>
              </a:buClr>
              <a:buSzPts val="2600"/>
              <a:buFont typeface="Arial"/>
              <a:buChar char="»"/>
              <a:defRPr b="0" i="0" sz="2600" u="none" cap="none" strike="noStrike">
                <a:solidFill>
                  <a:schemeClr val="lt2"/>
                </a:solidFill>
                <a:latin typeface="Arial"/>
                <a:ea typeface="Arial"/>
                <a:cs typeface="Arial"/>
                <a:sym typeface="Arial"/>
              </a:defRPr>
            </a:lvl6pPr>
            <a:lvl7pPr indent="-393700" lvl="6" marL="3200400" marR="0" rtl="0" algn="l">
              <a:lnSpc>
                <a:spcPct val="100000"/>
              </a:lnSpc>
              <a:spcBef>
                <a:spcPts val="500"/>
              </a:spcBef>
              <a:spcAft>
                <a:spcPts val="0"/>
              </a:spcAft>
              <a:buClr>
                <a:schemeClr val="lt2"/>
              </a:buClr>
              <a:buSzPts val="2600"/>
              <a:buFont typeface="Arial"/>
              <a:buChar char="»"/>
              <a:defRPr b="0" i="0" sz="2600" u="none" cap="none" strike="noStrike">
                <a:solidFill>
                  <a:schemeClr val="lt2"/>
                </a:solidFill>
                <a:latin typeface="Arial"/>
                <a:ea typeface="Arial"/>
                <a:cs typeface="Arial"/>
                <a:sym typeface="Arial"/>
              </a:defRPr>
            </a:lvl7pPr>
            <a:lvl8pPr indent="-393700" lvl="7" marL="3657600" marR="0" rtl="0" algn="l">
              <a:lnSpc>
                <a:spcPct val="100000"/>
              </a:lnSpc>
              <a:spcBef>
                <a:spcPts val="500"/>
              </a:spcBef>
              <a:spcAft>
                <a:spcPts val="0"/>
              </a:spcAft>
              <a:buClr>
                <a:schemeClr val="lt2"/>
              </a:buClr>
              <a:buSzPts val="2600"/>
              <a:buFont typeface="Arial"/>
              <a:buChar char="»"/>
              <a:defRPr b="0" i="0" sz="2600" u="none" cap="none" strike="noStrike">
                <a:solidFill>
                  <a:schemeClr val="lt2"/>
                </a:solidFill>
                <a:latin typeface="Arial"/>
                <a:ea typeface="Arial"/>
                <a:cs typeface="Arial"/>
                <a:sym typeface="Arial"/>
              </a:defRPr>
            </a:lvl8pPr>
            <a:lvl9pPr indent="-393700" lvl="8" marL="4114800" marR="0" rtl="0" algn="l">
              <a:lnSpc>
                <a:spcPct val="100000"/>
              </a:lnSpc>
              <a:spcBef>
                <a:spcPts val="500"/>
              </a:spcBef>
              <a:spcAft>
                <a:spcPts val="0"/>
              </a:spcAft>
              <a:buClr>
                <a:schemeClr val="lt2"/>
              </a:buClr>
              <a:buSzPts val="2600"/>
              <a:buFont typeface="Arial"/>
              <a:buChar char="»"/>
              <a:defRPr b="0" i="0" sz="2600" u="none" cap="none" strike="noStrike">
                <a:solidFill>
                  <a:schemeClr val="lt2"/>
                </a:solidFill>
                <a:latin typeface="Arial"/>
                <a:ea typeface="Arial"/>
                <a:cs typeface="Arial"/>
                <a:sym typeface="Arial"/>
              </a:defRPr>
            </a:lvl9pPr>
          </a:lstStyle>
          <a:p/>
        </p:txBody>
      </p:sp>
      <p:cxnSp>
        <p:nvCxnSpPr>
          <p:cNvPr id="1375" name="Google Shape;1375;p60"/>
          <p:cNvCxnSpPr/>
          <p:nvPr/>
        </p:nvCxnSpPr>
        <p:spPr>
          <a:xfrm>
            <a:off x="391885" y="979714"/>
            <a:ext cx="11364900" cy="1500"/>
          </a:xfrm>
          <a:prstGeom prst="straightConnector1">
            <a:avLst/>
          </a:prstGeom>
          <a:noFill/>
          <a:ln cap="flat" cmpd="sng" w="16375">
            <a:solidFill>
              <a:srgbClr val="8996A0"/>
            </a:solidFill>
            <a:prstDash val="solid"/>
            <a:round/>
            <a:headEnd len="sm" w="sm" type="none"/>
            <a:tailEnd len="sm" w="sm" type="none"/>
          </a:ln>
        </p:spPr>
      </p:cxnSp>
      <p:sp>
        <p:nvSpPr>
          <p:cNvPr id="1376" name="Google Shape;1376;p60"/>
          <p:cNvSpPr txBox="1"/>
          <p:nvPr/>
        </p:nvSpPr>
        <p:spPr>
          <a:xfrm>
            <a:off x="296333" y="6222999"/>
            <a:ext cx="8187300" cy="432000"/>
          </a:xfrm>
          <a:prstGeom prst="rect">
            <a:avLst/>
          </a:prstGeom>
          <a:noFill/>
          <a:ln>
            <a:noFill/>
          </a:ln>
        </p:spPr>
        <p:txBody>
          <a:bodyPr anchorCtr="0" anchor="b" bIns="0" lIns="0" spcFirstLastPara="1" rIns="0" wrap="square" tIns="0">
            <a:noAutofit/>
          </a:bodyPr>
          <a:lstStyle/>
          <a:p>
            <a:pPr indent="-241300" lvl="0" marL="241300" marR="0" rtl="0" algn="l">
              <a:lnSpc>
                <a:spcPct val="100000"/>
              </a:lnSpc>
              <a:spcBef>
                <a:spcPts val="0"/>
              </a:spcBef>
              <a:spcAft>
                <a:spcPts val="0"/>
              </a:spcAft>
              <a:buClr>
                <a:srgbClr val="000000"/>
              </a:buClr>
              <a:buSzPts val="1000"/>
              <a:buFont typeface="Arial"/>
              <a:buNone/>
            </a:pPr>
            <a:r>
              <a:rPr b="0" i="0" lang="sv-SE" sz="1000" u="none" cap="none" strike="noStrike">
                <a:solidFill>
                  <a:schemeClr val="dk1"/>
                </a:solidFill>
                <a:latin typeface="Arial"/>
                <a:ea typeface="Arial"/>
                <a:cs typeface="Arial"/>
                <a:sym typeface="Arial"/>
              </a:rPr>
              <a:t> </a:t>
            </a:r>
            <a:endParaRPr b="0" i="0" sz="10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26" name="Shape 1426"/>
        <p:cNvGrpSpPr/>
        <p:nvPr/>
      </p:nvGrpSpPr>
      <p:grpSpPr>
        <a:xfrm>
          <a:off x="0" y="0"/>
          <a:ext cx="0" cy="0"/>
          <a:chOff x="0" y="0"/>
          <a:chExt cx="0" cy="0"/>
        </a:xfrm>
      </p:grpSpPr>
      <p:sp>
        <p:nvSpPr>
          <p:cNvPr id="1427" name="Google Shape;1427;p62"/>
          <p:cNvSpPr txBox="1"/>
          <p:nvPr>
            <p:ph type="title"/>
          </p:nvPr>
        </p:nvSpPr>
        <p:spPr>
          <a:xfrm>
            <a:off x="406400" y="212055"/>
            <a:ext cx="11366400" cy="771600"/>
          </a:xfrm>
          <a:prstGeom prst="rect">
            <a:avLst/>
          </a:prstGeom>
          <a:noFill/>
          <a:ln>
            <a:noFill/>
          </a:ln>
        </p:spPr>
        <p:txBody>
          <a:bodyPr anchorCtr="0" anchor="ctr" bIns="58900" lIns="117825" spcFirstLastPara="1" rIns="117825" wrap="square" tIns="58900">
            <a:noAutofit/>
          </a:bodyPr>
          <a:lstStyle>
            <a:lvl1pPr lvl="0" marR="0" rtl="0" algn="l">
              <a:lnSpc>
                <a:spcPct val="90000"/>
              </a:lnSpc>
              <a:spcBef>
                <a:spcPts val="0"/>
              </a:spcBef>
              <a:spcAft>
                <a:spcPts val="0"/>
              </a:spcAft>
              <a:buClr>
                <a:srgbClr val="000000"/>
              </a:buClr>
              <a:buSzPts val="1800"/>
              <a:buFont typeface="Arial"/>
              <a:buNone/>
              <a:defRPr b="1" i="0" sz="2800" u="none" cap="none" strike="noStrike">
                <a:solidFill>
                  <a:srgbClr val="000000"/>
                </a:solidFill>
                <a:latin typeface="Arial"/>
                <a:ea typeface="Arial"/>
                <a:cs typeface="Arial"/>
                <a:sym typeface="Arial"/>
              </a:defRPr>
            </a:lvl1pPr>
            <a:lvl2pPr lvl="1" marR="0" rtl="0" algn="l">
              <a:lnSpc>
                <a:spcPct val="90000"/>
              </a:lnSpc>
              <a:spcBef>
                <a:spcPts val="0"/>
              </a:spcBef>
              <a:spcAft>
                <a:spcPts val="0"/>
              </a:spcAft>
              <a:buClr>
                <a:srgbClr val="000000"/>
              </a:buClr>
              <a:buSzPts val="1800"/>
              <a:buFont typeface="Arial"/>
              <a:buNone/>
              <a:defRPr b="1" i="0" sz="3000" u="none" cap="none" strike="noStrike">
                <a:solidFill>
                  <a:schemeClr val="lt1"/>
                </a:solidFill>
                <a:latin typeface="Arial"/>
                <a:ea typeface="Arial"/>
                <a:cs typeface="Arial"/>
                <a:sym typeface="Arial"/>
              </a:defRPr>
            </a:lvl2pPr>
            <a:lvl3pPr lvl="2" marR="0" rtl="0" algn="l">
              <a:lnSpc>
                <a:spcPct val="90000"/>
              </a:lnSpc>
              <a:spcBef>
                <a:spcPts val="0"/>
              </a:spcBef>
              <a:spcAft>
                <a:spcPts val="0"/>
              </a:spcAft>
              <a:buClr>
                <a:srgbClr val="000000"/>
              </a:buClr>
              <a:buSzPts val="1800"/>
              <a:buFont typeface="Arial"/>
              <a:buNone/>
              <a:defRPr b="1" i="0" sz="3000" u="none" cap="none" strike="noStrike">
                <a:solidFill>
                  <a:schemeClr val="lt1"/>
                </a:solidFill>
                <a:latin typeface="Arial"/>
                <a:ea typeface="Arial"/>
                <a:cs typeface="Arial"/>
                <a:sym typeface="Arial"/>
              </a:defRPr>
            </a:lvl3pPr>
            <a:lvl4pPr lvl="3" marR="0" rtl="0" algn="l">
              <a:lnSpc>
                <a:spcPct val="90000"/>
              </a:lnSpc>
              <a:spcBef>
                <a:spcPts val="0"/>
              </a:spcBef>
              <a:spcAft>
                <a:spcPts val="0"/>
              </a:spcAft>
              <a:buClr>
                <a:srgbClr val="000000"/>
              </a:buClr>
              <a:buSzPts val="1800"/>
              <a:buFont typeface="Arial"/>
              <a:buNone/>
              <a:defRPr b="1" i="0" sz="3000" u="none" cap="none" strike="noStrike">
                <a:solidFill>
                  <a:schemeClr val="lt1"/>
                </a:solidFill>
                <a:latin typeface="Arial"/>
                <a:ea typeface="Arial"/>
                <a:cs typeface="Arial"/>
                <a:sym typeface="Arial"/>
              </a:defRPr>
            </a:lvl4pPr>
            <a:lvl5pPr lvl="4" marR="0" rtl="0" algn="l">
              <a:lnSpc>
                <a:spcPct val="90000"/>
              </a:lnSpc>
              <a:spcBef>
                <a:spcPts val="0"/>
              </a:spcBef>
              <a:spcAft>
                <a:spcPts val="0"/>
              </a:spcAft>
              <a:buClr>
                <a:srgbClr val="000000"/>
              </a:buClr>
              <a:buSzPts val="1800"/>
              <a:buFont typeface="Arial"/>
              <a:buNone/>
              <a:defRPr b="1" i="0" sz="3000" u="none" cap="none" strike="noStrike">
                <a:solidFill>
                  <a:schemeClr val="lt1"/>
                </a:solidFill>
                <a:latin typeface="Arial"/>
                <a:ea typeface="Arial"/>
                <a:cs typeface="Arial"/>
                <a:sym typeface="Arial"/>
              </a:defRPr>
            </a:lvl5pPr>
            <a:lvl6pPr lvl="5" marR="0" rtl="0" algn="l">
              <a:lnSpc>
                <a:spcPct val="90000"/>
              </a:lnSpc>
              <a:spcBef>
                <a:spcPts val="0"/>
              </a:spcBef>
              <a:spcAft>
                <a:spcPts val="0"/>
              </a:spcAft>
              <a:buClr>
                <a:srgbClr val="000000"/>
              </a:buClr>
              <a:buSzPts val="1800"/>
              <a:buFont typeface="Arial"/>
              <a:buNone/>
              <a:defRPr b="0" i="0" sz="4100" u="none" cap="none" strike="noStrike">
                <a:solidFill>
                  <a:schemeClr val="dk1"/>
                </a:solidFill>
                <a:latin typeface="Arial Narrow"/>
                <a:ea typeface="Arial Narrow"/>
                <a:cs typeface="Arial Narrow"/>
                <a:sym typeface="Arial Narrow"/>
              </a:defRPr>
            </a:lvl6pPr>
            <a:lvl7pPr lvl="6" marR="0" rtl="0" algn="l">
              <a:lnSpc>
                <a:spcPct val="90000"/>
              </a:lnSpc>
              <a:spcBef>
                <a:spcPts val="0"/>
              </a:spcBef>
              <a:spcAft>
                <a:spcPts val="0"/>
              </a:spcAft>
              <a:buClr>
                <a:srgbClr val="000000"/>
              </a:buClr>
              <a:buSzPts val="1800"/>
              <a:buFont typeface="Arial"/>
              <a:buNone/>
              <a:defRPr b="0" i="0" sz="4100" u="none" cap="none" strike="noStrike">
                <a:solidFill>
                  <a:schemeClr val="dk1"/>
                </a:solidFill>
                <a:latin typeface="Arial Narrow"/>
                <a:ea typeface="Arial Narrow"/>
                <a:cs typeface="Arial Narrow"/>
                <a:sym typeface="Arial Narrow"/>
              </a:defRPr>
            </a:lvl7pPr>
            <a:lvl8pPr lvl="7" marR="0" rtl="0" algn="l">
              <a:lnSpc>
                <a:spcPct val="90000"/>
              </a:lnSpc>
              <a:spcBef>
                <a:spcPts val="0"/>
              </a:spcBef>
              <a:spcAft>
                <a:spcPts val="0"/>
              </a:spcAft>
              <a:buClr>
                <a:srgbClr val="000000"/>
              </a:buClr>
              <a:buSzPts val="1800"/>
              <a:buFont typeface="Arial"/>
              <a:buNone/>
              <a:defRPr b="0" i="0" sz="4100" u="none" cap="none" strike="noStrike">
                <a:solidFill>
                  <a:schemeClr val="dk1"/>
                </a:solidFill>
                <a:latin typeface="Arial Narrow"/>
                <a:ea typeface="Arial Narrow"/>
                <a:cs typeface="Arial Narrow"/>
                <a:sym typeface="Arial Narrow"/>
              </a:defRPr>
            </a:lvl8pPr>
            <a:lvl9pPr lvl="8" marR="0" rtl="0" algn="l">
              <a:lnSpc>
                <a:spcPct val="90000"/>
              </a:lnSpc>
              <a:spcBef>
                <a:spcPts val="0"/>
              </a:spcBef>
              <a:spcAft>
                <a:spcPts val="0"/>
              </a:spcAft>
              <a:buClr>
                <a:srgbClr val="000000"/>
              </a:buClr>
              <a:buSzPts val="1800"/>
              <a:buFont typeface="Arial"/>
              <a:buNone/>
              <a:defRPr b="0" i="0" sz="4100" u="none" cap="none" strike="noStrike">
                <a:solidFill>
                  <a:schemeClr val="dk1"/>
                </a:solidFill>
                <a:latin typeface="Arial Narrow"/>
                <a:ea typeface="Arial Narrow"/>
                <a:cs typeface="Arial Narrow"/>
                <a:sym typeface="Arial Narrow"/>
              </a:defRPr>
            </a:lvl9pPr>
          </a:lstStyle>
          <a:p/>
        </p:txBody>
      </p:sp>
      <p:sp>
        <p:nvSpPr>
          <p:cNvPr id="1428" name="Google Shape;1428;p62"/>
          <p:cNvSpPr txBox="1"/>
          <p:nvPr>
            <p:ph idx="1" type="body"/>
          </p:nvPr>
        </p:nvSpPr>
        <p:spPr>
          <a:xfrm>
            <a:off x="469900" y="1047751"/>
            <a:ext cx="11315700" cy="5162400"/>
          </a:xfrm>
          <a:prstGeom prst="rect">
            <a:avLst/>
          </a:prstGeom>
          <a:noFill/>
          <a:ln>
            <a:noFill/>
          </a:ln>
        </p:spPr>
        <p:txBody>
          <a:bodyPr anchorCtr="0" anchor="t" bIns="58900" lIns="117825" spcFirstLastPara="1" rIns="117825" wrap="square" tIns="58900">
            <a:noAutofit/>
          </a:bodyPr>
          <a:lstStyle>
            <a:lvl1pPr indent="-374650" lvl="0" marL="457200" marR="0" rtl="0" algn="l">
              <a:lnSpc>
                <a:spcPct val="100000"/>
              </a:lnSpc>
              <a:spcBef>
                <a:spcPts val="1500"/>
              </a:spcBef>
              <a:spcAft>
                <a:spcPts val="0"/>
              </a:spcAft>
              <a:buClr>
                <a:schemeClr val="dk1"/>
              </a:buClr>
              <a:buSzPts val="2300"/>
              <a:buFont typeface="Arial"/>
              <a:buChar char="•"/>
              <a:defRPr b="0" i="0" sz="2100" u="none" cap="none" strike="noStrike">
                <a:solidFill>
                  <a:srgbClr val="000000"/>
                </a:solidFill>
                <a:latin typeface="Arial"/>
                <a:ea typeface="Arial"/>
                <a:cs typeface="Arial"/>
                <a:sym typeface="Arial"/>
              </a:defRPr>
            </a:lvl1pPr>
            <a:lvl2pPr indent="-361950" lvl="1" marL="914400" marR="0" rtl="0" algn="l">
              <a:lnSpc>
                <a:spcPct val="100000"/>
              </a:lnSpc>
              <a:spcBef>
                <a:spcPts val="800"/>
              </a:spcBef>
              <a:spcAft>
                <a:spcPts val="0"/>
              </a:spcAft>
              <a:buClr>
                <a:srgbClr val="000000"/>
              </a:buClr>
              <a:buSzPts val="2100"/>
              <a:buFont typeface="Arial"/>
              <a:buChar char="–"/>
              <a:defRPr b="0" i="0" sz="2100" u="none" cap="none" strike="noStrike">
                <a:solidFill>
                  <a:srgbClr val="000000"/>
                </a:solidFill>
                <a:latin typeface="Arial"/>
                <a:ea typeface="Arial"/>
                <a:cs typeface="Arial"/>
                <a:sym typeface="Arial"/>
              </a:defRPr>
            </a:lvl2pPr>
            <a:lvl3pPr indent="-355600" lvl="2" marL="1371600" marR="0" rtl="0" algn="l">
              <a:lnSpc>
                <a:spcPct val="100000"/>
              </a:lnSpc>
              <a:spcBef>
                <a:spcPts val="800"/>
              </a:spcBef>
              <a:spcAft>
                <a:spcPts val="0"/>
              </a:spcAft>
              <a:buClr>
                <a:srgbClr val="000000"/>
              </a:buClr>
              <a:buSzPts val="2000"/>
              <a:buFont typeface="Arial"/>
              <a:buChar char="▪"/>
              <a:defRPr b="0" i="0" sz="2100" u="none" cap="none" strike="noStrike">
                <a:solidFill>
                  <a:srgbClr val="000000"/>
                </a:solidFill>
                <a:latin typeface="Arial"/>
                <a:ea typeface="Arial"/>
                <a:cs typeface="Arial"/>
                <a:sym typeface="Arial"/>
              </a:defRPr>
            </a:lvl3pPr>
            <a:lvl4pPr indent="-361950" lvl="3" marL="1828800" marR="0" rtl="0" algn="l">
              <a:lnSpc>
                <a:spcPct val="100000"/>
              </a:lnSpc>
              <a:spcBef>
                <a:spcPts val="400"/>
              </a:spcBef>
              <a:spcAft>
                <a:spcPts val="0"/>
              </a:spcAft>
              <a:buClr>
                <a:schemeClr val="lt1"/>
              </a:buClr>
              <a:buSzPts val="2100"/>
              <a:buFont typeface="Arial"/>
              <a:buChar char="•"/>
              <a:defRPr b="0" i="0" sz="2100" u="none" cap="none" strike="noStrike">
                <a:solidFill>
                  <a:schemeClr val="lt1"/>
                </a:solidFill>
                <a:latin typeface="Arial"/>
                <a:ea typeface="Arial"/>
                <a:cs typeface="Arial"/>
                <a:sym typeface="Arial"/>
              </a:defRPr>
            </a:lvl4pPr>
            <a:lvl5pPr indent="-361950" lvl="4" marL="2286000" marR="0" rtl="0" algn="l">
              <a:lnSpc>
                <a:spcPct val="100000"/>
              </a:lnSpc>
              <a:spcBef>
                <a:spcPts val="400"/>
              </a:spcBef>
              <a:spcAft>
                <a:spcPts val="0"/>
              </a:spcAft>
              <a:buClr>
                <a:schemeClr val="lt1"/>
              </a:buClr>
              <a:buSzPts val="2100"/>
              <a:buFont typeface="Arial"/>
              <a:buChar char="•"/>
              <a:defRPr b="0" i="0" sz="2100" u="none" cap="none" strike="noStrike">
                <a:solidFill>
                  <a:schemeClr val="lt1"/>
                </a:solidFill>
                <a:latin typeface="Arial"/>
                <a:ea typeface="Arial"/>
                <a:cs typeface="Arial"/>
                <a:sym typeface="Arial"/>
              </a:defRPr>
            </a:lvl5pPr>
            <a:lvl6pPr indent="-393700" lvl="5" marL="2743200" marR="0" rtl="0" algn="l">
              <a:lnSpc>
                <a:spcPct val="100000"/>
              </a:lnSpc>
              <a:spcBef>
                <a:spcPts val="500"/>
              </a:spcBef>
              <a:spcAft>
                <a:spcPts val="0"/>
              </a:spcAft>
              <a:buClr>
                <a:schemeClr val="lt2"/>
              </a:buClr>
              <a:buSzPts val="2600"/>
              <a:buFont typeface="Arial"/>
              <a:buChar char="»"/>
              <a:defRPr b="0" i="0" sz="2600" u="none" cap="none" strike="noStrike">
                <a:solidFill>
                  <a:schemeClr val="lt2"/>
                </a:solidFill>
                <a:latin typeface="Arial"/>
                <a:ea typeface="Arial"/>
                <a:cs typeface="Arial"/>
                <a:sym typeface="Arial"/>
              </a:defRPr>
            </a:lvl6pPr>
            <a:lvl7pPr indent="-393700" lvl="6" marL="3200400" marR="0" rtl="0" algn="l">
              <a:lnSpc>
                <a:spcPct val="100000"/>
              </a:lnSpc>
              <a:spcBef>
                <a:spcPts val="500"/>
              </a:spcBef>
              <a:spcAft>
                <a:spcPts val="0"/>
              </a:spcAft>
              <a:buClr>
                <a:schemeClr val="lt2"/>
              </a:buClr>
              <a:buSzPts val="2600"/>
              <a:buFont typeface="Arial"/>
              <a:buChar char="»"/>
              <a:defRPr b="0" i="0" sz="2600" u="none" cap="none" strike="noStrike">
                <a:solidFill>
                  <a:schemeClr val="lt2"/>
                </a:solidFill>
                <a:latin typeface="Arial"/>
                <a:ea typeface="Arial"/>
                <a:cs typeface="Arial"/>
                <a:sym typeface="Arial"/>
              </a:defRPr>
            </a:lvl7pPr>
            <a:lvl8pPr indent="-393700" lvl="7" marL="3657600" marR="0" rtl="0" algn="l">
              <a:lnSpc>
                <a:spcPct val="100000"/>
              </a:lnSpc>
              <a:spcBef>
                <a:spcPts val="500"/>
              </a:spcBef>
              <a:spcAft>
                <a:spcPts val="0"/>
              </a:spcAft>
              <a:buClr>
                <a:schemeClr val="lt2"/>
              </a:buClr>
              <a:buSzPts val="2600"/>
              <a:buFont typeface="Arial"/>
              <a:buChar char="»"/>
              <a:defRPr b="0" i="0" sz="2600" u="none" cap="none" strike="noStrike">
                <a:solidFill>
                  <a:schemeClr val="lt2"/>
                </a:solidFill>
                <a:latin typeface="Arial"/>
                <a:ea typeface="Arial"/>
                <a:cs typeface="Arial"/>
                <a:sym typeface="Arial"/>
              </a:defRPr>
            </a:lvl8pPr>
            <a:lvl9pPr indent="-393700" lvl="8" marL="4114800" marR="0" rtl="0" algn="l">
              <a:lnSpc>
                <a:spcPct val="100000"/>
              </a:lnSpc>
              <a:spcBef>
                <a:spcPts val="500"/>
              </a:spcBef>
              <a:spcAft>
                <a:spcPts val="0"/>
              </a:spcAft>
              <a:buClr>
                <a:schemeClr val="lt2"/>
              </a:buClr>
              <a:buSzPts val="2600"/>
              <a:buFont typeface="Arial"/>
              <a:buChar char="»"/>
              <a:defRPr b="0" i="0" sz="2600" u="none" cap="none" strike="noStrike">
                <a:solidFill>
                  <a:schemeClr val="lt2"/>
                </a:solidFill>
                <a:latin typeface="Arial"/>
                <a:ea typeface="Arial"/>
                <a:cs typeface="Arial"/>
                <a:sym typeface="Arial"/>
              </a:defRPr>
            </a:lvl9pPr>
          </a:lstStyle>
          <a:p/>
        </p:txBody>
      </p:sp>
      <p:sp>
        <p:nvSpPr>
          <p:cNvPr id="1429" name="Google Shape;1429;p62"/>
          <p:cNvSpPr txBox="1"/>
          <p:nvPr/>
        </p:nvSpPr>
        <p:spPr>
          <a:xfrm>
            <a:off x="296333" y="6222999"/>
            <a:ext cx="8187300" cy="432000"/>
          </a:xfrm>
          <a:prstGeom prst="rect">
            <a:avLst/>
          </a:prstGeom>
          <a:noFill/>
          <a:ln>
            <a:noFill/>
          </a:ln>
        </p:spPr>
        <p:txBody>
          <a:bodyPr anchorCtr="0" anchor="b" bIns="0" lIns="0" spcFirstLastPara="1" rIns="0" wrap="square" tIns="0">
            <a:noAutofit/>
          </a:bodyPr>
          <a:lstStyle/>
          <a:p>
            <a:pPr indent="-241300" lvl="0" marL="241300" marR="0" rtl="0" algn="l">
              <a:lnSpc>
                <a:spcPct val="100000"/>
              </a:lnSpc>
              <a:spcBef>
                <a:spcPts val="0"/>
              </a:spcBef>
              <a:spcAft>
                <a:spcPts val="0"/>
              </a:spcAft>
              <a:buClr>
                <a:srgbClr val="000000"/>
              </a:buClr>
              <a:buSzPts val="1000"/>
              <a:buFont typeface="Arial"/>
              <a:buNone/>
            </a:pPr>
            <a:r>
              <a:rPr b="0" i="0" lang="sv-SE" sz="1000" u="none" cap="none" strike="noStrike">
                <a:solidFill>
                  <a:schemeClr val="dk1"/>
                </a:solidFill>
                <a:latin typeface="Arial"/>
                <a:ea typeface="Arial"/>
                <a:cs typeface="Arial"/>
                <a:sym typeface="Arial"/>
              </a:rPr>
              <a:t> </a:t>
            </a:r>
            <a:endParaRPr b="0" i="0" sz="10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jp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6.png"/><Relationship Id="rId7"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xml"/><Relationship Id="rId3"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1.jp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2.jp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2.jp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hyperlink" Target="https://businessmodelnavigator.com/" TargetMode="Externa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7.jp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2.jp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hyperlink" Target="https://hip.innovationnorway.com/article/business-models" TargetMode="External"/><Relationship Id="rId4" Type="http://schemas.openxmlformats.org/officeDocument/2006/relationships/hyperlink" Target="https://higuide.elrha.org/toolkits/invention/ideation/explore-business-models/" TargetMode="External"/><Relationship Id="rId9" Type="http://schemas.openxmlformats.org/officeDocument/2006/relationships/hyperlink" Target="https://www.impactbusinessmodelcanvas.com/" TargetMode="External"/><Relationship Id="rId5" Type="http://schemas.openxmlformats.org/officeDocument/2006/relationships/hyperlink" Target="https://businessmodelnavigator.com/explore" TargetMode="External"/><Relationship Id="rId6" Type="http://schemas.openxmlformats.org/officeDocument/2006/relationships/hyperlink" Target="https://www.saxo.com/dk/the-business-model-navigator_bog_9781292480701?srsltid=AfmBOoqtItU1YUPdFnHa%E2%80%A6" TargetMode="External"/><Relationship Id="rId7" Type="http://schemas.openxmlformats.org/officeDocument/2006/relationships/hyperlink" Target="https://medium.com/@paulagilb/a-business-model-canvas-for-humanitarian-innovation-cf7c1d474775" TargetMode="External"/><Relationship Id="rId8" Type="http://schemas.openxmlformats.org/officeDocument/2006/relationships/hyperlink" Target="https://www.socialbusinessmodelcanvas.com/" TargetMode="External"/><Relationship Id="rId10" Type="http://schemas.openxmlformats.org/officeDocument/2006/relationships/hyperlink" Target="https://www.strategyzer.com/library/the-business-model-canvas"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7.png"/><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2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2.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 Id="rId3" Type="http://schemas.openxmlformats.org/officeDocument/2006/relationships/image" Target="../media/image2.jpg"/><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 Id="rId3" Type="http://schemas.openxmlformats.org/officeDocument/2006/relationships/image" Target="../media/image2.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6.xml"/><Relationship Id="rId3" Type="http://schemas.openxmlformats.org/officeDocument/2006/relationships/hyperlink" Target="https://www.boardofinnovation.com/tools/" TargetMode="External"/><Relationship Id="rId4" Type="http://schemas.openxmlformats.org/officeDocument/2006/relationships/hyperlink" Target="https://www.nesta.org.uk/toolkit/" TargetMode="External"/><Relationship Id="rId9" Type="http://schemas.openxmlformats.org/officeDocument/2006/relationships/hyperlink" Target="https://toolbox.hyperisland.com/" TargetMode="External"/><Relationship Id="rId5" Type="http://schemas.openxmlformats.org/officeDocument/2006/relationships/hyperlink" Target="https://www.designkit.org/methods" TargetMode="External"/><Relationship Id="rId6" Type="http://schemas.openxmlformats.org/officeDocument/2006/relationships/hyperlink" Target="https://www.toolboxtoolbox.com/" TargetMode="External"/><Relationship Id="rId7" Type="http://schemas.openxmlformats.org/officeDocument/2006/relationships/hyperlink" Target="https://oecd-opsi.org/" TargetMode="External"/><Relationship Id="rId8" Type="http://schemas.openxmlformats.org/officeDocument/2006/relationships/hyperlink" Target="https://oecd-opsi.org/toolkit-navigator/" TargetMode="External"/><Relationship Id="rId11" Type="http://schemas.openxmlformats.org/officeDocument/2006/relationships/hyperlink" Target="https://www.responseinnovationlab.com/innovation-evidence-toolkit" TargetMode="External"/><Relationship Id="rId10" Type="http://schemas.openxmlformats.org/officeDocument/2006/relationships/hyperlink" Target="https://www.ibm.com/design/thinking/" TargetMode="External"/><Relationship Id="rId12" Type="http://schemas.openxmlformats.org/officeDocument/2006/relationships/hyperlink" Target="https://www.responseinnovationlab.com/toolkit-innovation-evidence-prototyp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pic>
        <p:nvPicPr>
          <p:cNvPr descr="Et bilde som inneholder klær, utendørs, person, sko&#10;&#10;KI-generert innhold kan være feil." id="1485" name="Google Shape;1485;p1"/>
          <p:cNvPicPr preferRelativeResize="0"/>
          <p:nvPr>
            <p:ph idx="3" type="pic"/>
          </p:nvPr>
        </p:nvPicPr>
        <p:blipFill rotWithShape="1">
          <a:blip r:embed="rId3">
            <a:alphaModFix/>
          </a:blip>
          <a:srcRect b="0" l="20378" r="20378" t="0"/>
          <a:stretch/>
        </p:blipFill>
        <p:spPr>
          <a:xfrm>
            <a:off x="6096000" y="0"/>
            <a:ext cx="6096228" cy="6858256"/>
          </a:xfrm>
          <a:prstGeom prst="rect">
            <a:avLst/>
          </a:prstGeom>
          <a:solidFill>
            <a:schemeClr val="accent4"/>
          </a:solidFill>
          <a:ln>
            <a:noFill/>
          </a:ln>
        </p:spPr>
      </p:pic>
      <p:sp>
        <p:nvSpPr>
          <p:cNvPr id="1486" name="Google Shape;1486;p1"/>
          <p:cNvSpPr txBox="1"/>
          <p:nvPr>
            <p:ph idx="4" type="body"/>
          </p:nvPr>
        </p:nvSpPr>
        <p:spPr>
          <a:xfrm>
            <a:off x="8373533" y="6238082"/>
            <a:ext cx="3308880" cy="120674"/>
          </a:xfrm>
          <a:prstGeom prst="rect">
            <a:avLst/>
          </a:prstGeom>
          <a:noFill/>
          <a:ln>
            <a:noFill/>
          </a:ln>
        </p:spPr>
        <p:txBody>
          <a:bodyPr anchorCtr="0" anchor="t" bIns="0" lIns="0" spcFirstLastPara="1" rIns="0" wrap="square" tIns="0">
            <a:noAutofit/>
          </a:bodyPr>
          <a:lstStyle/>
          <a:p>
            <a:pPr indent="0" lvl="0" marL="0" rtl="0" algn="r">
              <a:lnSpc>
                <a:spcPct val="112000"/>
              </a:lnSpc>
              <a:spcBef>
                <a:spcPts val="0"/>
              </a:spcBef>
              <a:spcAft>
                <a:spcPts val="0"/>
              </a:spcAft>
              <a:buClr>
                <a:schemeClr val="lt1"/>
              </a:buClr>
              <a:buSzPts val="700"/>
              <a:buNone/>
            </a:pPr>
            <a:r>
              <a:rPr lang="sv-SE"/>
              <a:t>Photo:Intro Africa</a:t>
            </a:r>
            <a:endParaRPr/>
          </a:p>
        </p:txBody>
      </p:sp>
      <p:pic>
        <p:nvPicPr>
          <p:cNvPr id="1487" name="Google Shape;1487;p1"/>
          <p:cNvPicPr preferRelativeResize="0"/>
          <p:nvPr/>
        </p:nvPicPr>
        <p:blipFill rotWithShape="1">
          <a:blip r:embed="rId4">
            <a:alphaModFix/>
          </a:blip>
          <a:srcRect b="0" l="0" r="0" t="0"/>
          <a:stretch/>
        </p:blipFill>
        <p:spPr>
          <a:xfrm>
            <a:off x="1132114" y="2296886"/>
            <a:ext cx="3360965" cy="1654629"/>
          </a:xfrm>
          <a:prstGeom prst="rect">
            <a:avLst/>
          </a:prstGeom>
          <a:noFill/>
          <a:ln>
            <a:noFill/>
          </a:ln>
        </p:spPr>
      </p:pic>
      <p:pic>
        <p:nvPicPr>
          <p:cNvPr id="1488" name="Google Shape;1488;p1"/>
          <p:cNvPicPr preferRelativeResize="0"/>
          <p:nvPr/>
        </p:nvPicPr>
        <p:blipFill rotWithShape="1">
          <a:blip r:embed="rId5">
            <a:alphaModFix/>
          </a:blip>
          <a:srcRect b="0" l="0" r="0" t="0"/>
          <a:stretch/>
        </p:blipFill>
        <p:spPr>
          <a:xfrm>
            <a:off x="2590501" y="6076609"/>
            <a:ext cx="1347946" cy="322945"/>
          </a:xfrm>
          <a:prstGeom prst="rect">
            <a:avLst/>
          </a:prstGeom>
          <a:noFill/>
          <a:ln>
            <a:noFill/>
          </a:ln>
        </p:spPr>
      </p:pic>
      <p:pic>
        <p:nvPicPr>
          <p:cNvPr id="1489" name="Google Shape;1489;p1"/>
          <p:cNvPicPr preferRelativeResize="0"/>
          <p:nvPr/>
        </p:nvPicPr>
        <p:blipFill rotWithShape="1">
          <a:blip r:embed="rId6">
            <a:alphaModFix/>
          </a:blip>
          <a:srcRect b="0" l="0" r="0" t="0"/>
          <a:stretch/>
        </p:blipFill>
        <p:spPr>
          <a:xfrm>
            <a:off x="1472667" y="5987077"/>
            <a:ext cx="886334" cy="463730"/>
          </a:xfrm>
          <a:prstGeom prst="rect">
            <a:avLst/>
          </a:prstGeom>
          <a:noFill/>
          <a:ln>
            <a:noFill/>
          </a:ln>
        </p:spPr>
      </p:pic>
      <p:pic>
        <p:nvPicPr>
          <p:cNvPr id="1490" name="Google Shape;1490;p1"/>
          <p:cNvPicPr preferRelativeResize="0"/>
          <p:nvPr/>
        </p:nvPicPr>
        <p:blipFill rotWithShape="1">
          <a:blip r:embed="rId7">
            <a:alphaModFix/>
          </a:blip>
          <a:srcRect b="0" l="22763" r="0" t="0"/>
          <a:stretch/>
        </p:blipFill>
        <p:spPr>
          <a:xfrm>
            <a:off x="5848682" y="-250"/>
            <a:ext cx="494618" cy="6858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4" name="Shape 1494"/>
        <p:cNvGrpSpPr/>
        <p:nvPr/>
      </p:nvGrpSpPr>
      <p:grpSpPr>
        <a:xfrm>
          <a:off x="0" y="0"/>
          <a:ext cx="0" cy="0"/>
          <a:chOff x="0" y="0"/>
          <a:chExt cx="0" cy="0"/>
        </a:xfrm>
      </p:grpSpPr>
      <p:sp>
        <p:nvSpPr>
          <p:cNvPr id="1495" name="Google Shape;1495;p2"/>
          <p:cNvSpPr txBox="1"/>
          <p:nvPr>
            <p:ph type="title"/>
          </p:nvPr>
        </p:nvSpPr>
        <p:spPr>
          <a:xfrm>
            <a:off x="1467575" y="2209650"/>
            <a:ext cx="9512100" cy="2438700"/>
          </a:xfrm>
          <a:prstGeom prst="rect">
            <a:avLst/>
          </a:prstGeom>
          <a:noFill/>
          <a:ln>
            <a:noFill/>
          </a:ln>
        </p:spPr>
        <p:txBody>
          <a:bodyPr anchorCtr="0" anchor="ctr" bIns="0" lIns="0" spcFirstLastPara="1" rIns="0" wrap="square" tIns="0">
            <a:noAutofit/>
          </a:bodyPr>
          <a:lstStyle/>
          <a:p>
            <a:pPr indent="0" lvl="0" marL="0" rtl="0" algn="ctr">
              <a:lnSpc>
                <a:spcPct val="99000"/>
              </a:lnSpc>
              <a:spcBef>
                <a:spcPts val="0"/>
              </a:spcBef>
              <a:spcAft>
                <a:spcPts val="0"/>
              </a:spcAft>
              <a:buSzPts val="3200"/>
              <a:buNone/>
            </a:pPr>
            <a:r>
              <a:rPr lang="sv-SE">
                <a:solidFill>
                  <a:srgbClr val="FF0000"/>
                </a:solidFill>
              </a:rPr>
              <a:t>Workshop</a:t>
            </a:r>
            <a:br>
              <a:rPr lang="sv-SE"/>
            </a:br>
            <a:r>
              <a:rPr b="1" lang="sv-SE" sz="4200"/>
              <a:t>Humanitarian business modelling: Mapping the value chain for sustained humanitarian impact</a:t>
            </a:r>
            <a:endParaRPr b="1" sz="4200"/>
          </a:p>
        </p:txBody>
      </p:sp>
      <p:grpSp>
        <p:nvGrpSpPr>
          <p:cNvPr id="1496" name="Google Shape;1496;p2"/>
          <p:cNvGrpSpPr/>
          <p:nvPr/>
        </p:nvGrpSpPr>
        <p:grpSpPr>
          <a:xfrm>
            <a:off x="11745209" y="0"/>
            <a:ext cx="450274" cy="6858000"/>
            <a:chOff x="6643961" y="444137"/>
            <a:chExt cx="450274" cy="6858000"/>
          </a:xfrm>
        </p:grpSpPr>
        <p:sp>
          <p:nvSpPr>
            <p:cNvPr id="1497" name="Google Shape;1497;p2"/>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498" name="Google Shape;1498;p2"/>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499" name="Google Shape;1499;p2"/>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4" name="Shape 1504"/>
        <p:cNvGrpSpPr/>
        <p:nvPr/>
      </p:nvGrpSpPr>
      <p:grpSpPr>
        <a:xfrm>
          <a:off x="0" y="0"/>
          <a:ext cx="0" cy="0"/>
          <a:chOff x="0" y="0"/>
          <a:chExt cx="0" cy="0"/>
        </a:xfrm>
      </p:grpSpPr>
      <p:sp>
        <p:nvSpPr>
          <p:cNvPr id="1505" name="Google Shape;1505;p3"/>
          <p:cNvSpPr txBox="1"/>
          <p:nvPr>
            <p:ph idx="4" type="body"/>
          </p:nvPr>
        </p:nvSpPr>
        <p:spPr>
          <a:xfrm>
            <a:off x="8373533" y="6238082"/>
            <a:ext cx="3309000" cy="120600"/>
          </a:xfrm>
          <a:prstGeom prst="rect">
            <a:avLst/>
          </a:prstGeom>
          <a:noFill/>
          <a:ln>
            <a:noFill/>
          </a:ln>
        </p:spPr>
        <p:txBody>
          <a:bodyPr anchorCtr="0" anchor="t" bIns="0" lIns="0" spcFirstLastPara="1" rIns="0" wrap="square" tIns="0">
            <a:noAutofit/>
          </a:bodyPr>
          <a:lstStyle/>
          <a:p>
            <a:pPr indent="0" lvl="0" marL="0" rtl="0" algn="r">
              <a:lnSpc>
                <a:spcPct val="112000"/>
              </a:lnSpc>
              <a:spcBef>
                <a:spcPts val="0"/>
              </a:spcBef>
              <a:spcAft>
                <a:spcPts val="0"/>
              </a:spcAft>
              <a:buClr>
                <a:schemeClr val="lt1"/>
              </a:buClr>
              <a:buSzPts val="700"/>
              <a:buNone/>
            </a:pPr>
            <a:r>
              <a:rPr lang="sv-SE"/>
              <a:t>Photo: Save the Children</a:t>
            </a:r>
            <a:endParaRPr/>
          </a:p>
        </p:txBody>
      </p:sp>
      <p:pic>
        <p:nvPicPr>
          <p:cNvPr descr="Et bilde som inneholder klær, person, innendørs, computer&#10;&#10;KI-generert innhold kan være feil." id="1506" name="Google Shape;1506;p3"/>
          <p:cNvPicPr preferRelativeResize="0"/>
          <p:nvPr>
            <p:ph idx="3" type="pic"/>
          </p:nvPr>
        </p:nvPicPr>
        <p:blipFill rotWithShape="1">
          <a:blip r:embed="rId3">
            <a:alphaModFix/>
          </a:blip>
          <a:srcRect b="16639" l="31544" r="19061" t="0"/>
          <a:stretch/>
        </p:blipFill>
        <p:spPr>
          <a:xfrm>
            <a:off x="6096000" y="0"/>
            <a:ext cx="6096000" cy="6858000"/>
          </a:xfrm>
          <a:prstGeom prst="rect">
            <a:avLst/>
          </a:prstGeom>
          <a:solidFill>
            <a:schemeClr val="accent4"/>
          </a:solidFill>
          <a:ln>
            <a:noFill/>
          </a:ln>
        </p:spPr>
      </p:pic>
      <p:sp>
        <p:nvSpPr>
          <p:cNvPr id="1507" name="Google Shape;1507;p3"/>
          <p:cNvSpPr txBox="1"/>
          <p:nvPr/>
        </p:nvSpPr>
        <p:spPr>
          <a:xfrm>
            <a:off x="509588" y="445251"/>
            <a:ext cx="2850000" cy="356100"/>
          </a:xfrm>
          <a:prstGeom prst="rect">
            <a:avLst/>
          </a:prstGeom>
          <a:noFill/>
          <a:ln>
            <a:noFill/>
          </a:ln>
        </p:spPr>
        <p:txBody>
          <a:bodyPr anchorCtr="0" anchor="t" bIns="0" lIns="0" spcFirstLastPara="1" rIns="0" wrap="square" tIns="0">
            <a:noAutofit/>
          </a:bodyPr>
          <a:lstStyle/>
          <a:p>
            <a:pPr indent="0" lvl="0" marL="0" marR="0" rtl="0" algn="l">
              <a:lnSpc>
                <a:spcPct val="99000"/>
              </a:lnSpc>
              <a:spcBef>
                <a:spcPts val="0"/>
              </a:spcBef>
              <a:spcAft>
                <a:spcPts val="0"/>
              </a:spcAft>
              <a:buClr>
                <a:schemeClr val="dk1"/>
              </a:buClr>
              <a:buSzPts val="3200"/>
              <a:buFont typeface="Arial"/>
              <a:buNone/>
            </a:pPr>
            <a:r>
              <a:rPr b="0" i="0" lang="sv-SE" sz="3200" u="none" cap="none" strike="noStrike">
                <a:solidFill>
                  <a:srgbClr val="ED0000"/>
                </a:solidFill>
                <a:latin typeface="Arial"/>
                <a:ea typeface="Arial"/>
                <a:cs typeface="Arial"/>
                <a:sym typeface="Arial"/>
              </a:rPr>
              <a:t>Agenda</a:t>
            </a:r>
            <a:endParaRPr b="0" i="0" sz="3200" u="none" cap="none" strike="noStrike">
              <a:solidFill>
                <a:srgbClr val="ED0000"/>
              </a:solidFill>
              <a:latin typeface="Arial"/>
              <a:ea typeface="Arial"/>
              <a:cs typeface="Arial"/>
              <a:sym typeface="Arial"/>
            </a:endParaRPr>
          </a:p>
        </p:txBody>
      </p:sp>
      <p:sp>
        <p:nvSpPr>
          <p:cNvPr id="1508" name="Google Shape;1508;p3"/>
          <p:cNvSpPr txBox="1"/>
          <p:nvPr/>
        </p:nvSpPr>
        <p:spPr>
          <a:xfrm>
            <a:off x="293255" y="1065692"/>
            <a:ext cx="5272500" cy="5028000"/>
          </a:xfrm>
          <a:prstGeom prst="rect">
            <a:avLst/>
          </a:prstGeom>
          <a:noFill/>
          <a:ln>
            <a:noFill/>
          </a:ln>
        </p:spPr>
        <p:txBody>
          <a:bodyPr anchorCtr="0" anchor="t" bIns="0" lIns="0" spcFirstLastPara="1" rIns="0" wrap="square" tIns="0">
            <a:noAutofit/>
          </a:bodyPr>
          <a:lstStyle/>
          <a:p>
            <a:pPr indent="0" lvl="0" marL="228600" marR="0" rtl="0" algn="l">
              <a:lnSpc>
                <a:spcPct val="100000"/>
              </a:lnSpc>
              <a:spcBef>
                <a:spcPts val="800"/>
              </a:spcBef>
              <a:spcAft>
                <a:spcPts val="0"/>
              </a:spcAft>
              <a:buClr>
                <a:schemeClr val="dk1"/>
              </a:buClr>
              <a:buSzPts val="1500"/>
              <a:buFont typeface="Arial"/>
              <a:buNone/>
            </a:pPr>
            <a:r>
              <a:rPr b="1" i="0" lang="sv-SE" sz="1400" u="none" cap="none" strike="noStrike">
                <a:solidFill>
                  <a:schemeClr val="dk1"/>
                </a:solidFill>
                <a:latin typeface="Arial"/>
                <a:ea typeface="Arial"/>
                <a:cs typeface="Arial"/>
                <a:sym typeface="Arial"/>
              </a:rPr>
              <a:t>Introduction</a:t>
            </a:r>
            <a:r>
              <a:rPr b="0" i="0" lang="sv-SE" sz="14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285750" lvl="0" marL="514350" marR="0" rtl="0" algn="l">
              <a:lnSpc>
                <a:spcPct val="100000"/>
              </a:lnSpc>
              <a:spcBef>
                <a:spcPts val="800"/>
              </a:spcBef>
              <a:spcAft>
                <a:spcPts val="0"/>
              </a:spcAft>
              <a:buClr>
                <a:schemeClr val="dk1"/>
              </a:buClr>
              <a:buSzPts val="1500"/>
              <a:buFont typeface="Arial"/>
              <a:buChar char="•"/>
            </a:pPr>
            <a:r>
              <a:rPr b="0" i="0" lang="sv-SE" sz="1400" u="none" cap="none" strike="noStrike">
                <a:solidFill>
                  <a:schemeClr val="dk1"/>
                </a:solidFill>
                <a:latin typeface="Arial"/>
                <a:ea typeface="Arial"/>
                <a:cs typeface="Arial"/>
                <a:sym typeface="Arial"/>
              </a:rPr>
              <a:t>Agenda </a:t>
            </a:r>
            <a:endParaRPr b="0" i="0" sz="1400" u="none" cap="none" strike="noStrike">
              <a:solidFill>
                <a:srgbClr val="000000"/>
              </a:solidFill>
              <a:latin typeface="Arial"/>
              <a:ea typeface="Arial"/>
              <a:cs typeface="Arial"/>
              <a:sym typeface="Arial"/>
            </a:endParaRPr>
          </a:p>
          <a:p>
            <a:pPr indent="-285750" lvl="0" marL="514350" marR="0" rtl="0" algn="l">
              <a:lnSpc>
                <a:spcPct val="100000"/>
              </a:lnSpc>
              <a:spcBef>
                <a:spcPts val="800"/>
              </a:spcBef>
              <a:spcAft>
                <a:spcPts val="0"/>
              </a:spcAft>
              <a:buClr>
                <a:schemeClr val="dk1"/>
              </a:buClr>
              <a:buSzPts val="1500"/>
              <a:buFont typeface="Arial"/>
              <a:buChar char="•"/>
            </a:pPr>
            <a:r>
              <a:rPr b="0" i="0" lang="sv-SE" sz="1400" u="none" cap="none" strike="noStrike">
                <a:solidFill>
                  <a:schemeClr val="dk1"/>
                </a:solidFill>
                <a:latin typeface="Arial"/>
                <a:ea typeface="Arial"/>
                <a:cs typeface="Arial"/>
                <a:sym typeface="Arial"/>
              </a:rPr>
              <a:t>What is a humanitarian value creation model and why is it relevant?</a:t>
            </a:r>
            <a:endParaRPr b="0" i="0" sz="1400" u="none" cap="none" strike="noStrike">
              <a:solidFill>
                <a:srgbClr val="000000"/>
              </a:solidFill>
              <a:latin typeface="Arial"/>
              <a:ea typeface="Arial"/>
              <a:cs typeface="Arial"/>
              <a:sym typeface="Arial"/>
            </a:endParaRPr>
          </a:p>
          <a:p>
            <a:pPr indent="-285750" lvl="0" marL="514350" marR="0" rtl="0" algn="l">
              <a:lnSpc>
                <a:spcPct val="100000"/>
              </a:lnSpc>
              <a:spcBef>
                <a:spcPts val="800"/>
              </a:spcBef>
              <a:spcAft>
                <a:spcPts val="0"/>
              </a:spcAft>
              <a:buClr>
                <a:schemeClr val="dk1"/>
              </a:buClr>
              <a:buSzPts val="1500"/>
              <a:buFont typeface="Arial"/>
              <a:buChar char="•"/>
            </a:pPr>
            <a:r>
              <a:rPr b="0" i="0" lang="sv-SE" sz="1400" u="none" cap="none" strike="noStrike">
                <a:solidFill>
                  <a:schemeClr val="dk1"/>
                </a:solidFill>
                <a:latin typeface="Arial"/>
                <a:ea typeface="Arial"/>
                <a:cs typeface="Arial"/>
                <a:sym typeface="Arial"/>
              </a:rPr>
              <a:t>The core components</a:t>
            </a:r>
            <a:endParaRPr b="0" i="0" sz="1400" u="none" cap="none" strike="noStrike">
              <a:solidFill>
                <a:srgbClr val="000000"/>
              </a:solidFill>
              <a:latin typeface="Arial"/>
              <a:ea typeface="Arial"/>
              <a:cs typeface="Arial"/>
              <a:sym typeface="Arial"/>
            </a:endParaRPr>
          </a:p>
          <a:p>
            <a:pPr indent="-285750" lvl="0" marL="514350" marR="0" rtl="0" algn="l">
              <a:lnSpc>
                <a:spcPct val="100000"/>
              </a:lnSpc>
              <a:spcBef>
                <a:spcPts val="800"/>
              </a:spcBef>
              <a:spcAft>
                <a:spcPts val="0"/>
              </a:spcAft>
              <a:buClr>
                <a:schemeClr val="dk1"/>
              </a:buClr>
              <a:buSzPts val="1500"/>
              <a:buFont typeface="Arial"/>
              <a:buChar char="•"/>
            </a:pPr>
            <a:r>
              <a:rPr b="0" i="0" lang="sv-SE" sz="1400" u="none" cap="none" strike="noStrike">
                <a:solidFill>
                  <a:schemeClr val="dk1"/>
                </a:solidFill>
                <a:latin typeface="Arial"/>
                <a:ea typeface="Arial"/>
                <a:cs typeface="Arial"/>
                <a:sym typeface="Arial"/>
              </a:rPr>
              <a:t>Value map: Introduce framework for mapping your system</a:t>
            </a:r>
            <a:endParaRPr b="0" i="0" sz="1400" u="none" cap="none" strike="noStrike">
              <a:solidFill>
                <a:schemeClr val="dk1"/>
              </a:solidFill>
              <a:latin typeface="Arial"/>
              <a:ea typeface="Arial"/>
              <a:cs typeface="Arial"/>
              <a:sym typeface="Arial"/>
            </a:endParaRPr>
          </a:p>
          <a:p>
            <a:pPr indent="-285750" lvl="0" marL="514350" marR="0" rtl="0" algn="l">
              <a:lnSpc>
                <a:spcPct val="100000"/>
              </a:lnSpc>
              <a:spcBef>
                <a:spcPts val="800"/>
              </a:spcBef>
              <a:spcAft>
                <a:spcPts val="0"/>
              </a:spcAft>
              <a:buClr>
                <a:schemeClr val="dk1"/>
              </a:buClr>
              <a:buSzPts val="1500"/>
              <a:buFont typeface="Arial"/>
              <a:buChar char="•"/>
            </a:pPr>
            <a:r>
              <a:rPr b="0" i="0" lang="sv-SE" sz="1400" u="none" cap="none" strike="noStrike">
                <a:solidFill>
                  <a:schemeClr val="dk1"/>
                </a:solidFill>
                <a:latin typeface="Arial"/>
                <a:ea typeface="Arial"/>
                <a:cs typeface="Arial"/>
                <a:sym typeface="Arial"/>
              </a:rPr>
              <a:t>Learnings shared by Abubaker Mayemba, IOM E-waste Initiative in Uganda</a:t>
            </a:r>
            <a:endParaRPr b="0" i="0" sz="1400" u="none" cap="none" strike="noStrike">
              <a:solidFill>
                <a:srgbClr val="000000"/>
              </a:solidFill>
              <a:latin typeface="Arial"/>
              <a:ea typeface="Arial"/>
              <a:cs typeface="Arial"/>
              <a:sym typeface="Arial"/>
            </a:endParaRPr>
          </a:p>
          <a:p>
            <a:pPr indent="0" lvl="0" marL="228600" marR="0" rtl="0" algn="l">
              <a:lnSpc>
                <a:spcPct val="100000"/>
              </a:lnSpc>
              <a:spcBef>
                <a:spcPts val="800"/>
              </a:spcBef>
              <a:spcAft>
                <a:spcPts val="0"/>
              </a:spcAft>
              <a:buClr>
                <a:schemeClr val="dk1"/>
              </a:buClr>
              <a:buSzPts val="1500"/>
              <a:buFont typeface="Arial"/>
              <a:buNone/>
            </a:pPr>
            <a:r>
              <a:rPr b="1" i="0" lang="sv-SE" sz="1400" u="none" cap="none" strike="noStrike">
                <a:solidFill>
                  <a:schemeClr val="dk1"/>
                </a:solidFill>
                <a:latin typeface="Arial"/>
                <a:ea typeface="Arial"/>
                <a:cs typeface="Arial"/>
                <a:sym typeface="Arial"/>
              </a:rPr>
              <a:t>Workshop</a:t>
            </a:r>
            <a:endParaRPr b="0" i="0" sz="1400" u="none" cap="none" strike="noStrike">
              <a:solidFill>
                <a:srgbClr val="000000"/>
              </a:solidFill>
              <a:latin typeface="Arial"/>
              <a:ea typeface="Arial"/>
              <a:cs typeface="Arial"/>
              <a:sym typeface="Arial"/>
            </a:endParaRPr>
          </a:p>
          <a:p>
            <a:pPr indent="-285750" lvl="0" marL="514350" marR="0" rtl="0" algn="l">
              <a:lnSpc>
                <a:spcPct val="100000"/>
              </a:lnSpc>
              <a:spcBef>
                <a:spcPts val="800"/>
              </a:spcBef>
              <a:spcAft>
                <a:spcPts val="0"/>
              </a:spcAft>
              <a:buClr>
                <a:schemeClr val="dk1"/>
              </a:buClr>
              <a:buSzPts val="1500"/>
              <a:buFont typeface="Arial"/>
              <a:buChar char="•"/>
            </a:pPr>
            <a:r>
              <a:rPr b="0" i="0" lang="sv-SE" sz="1400" u="none" cap="none" strike="noStrike">
                <a:solidFill>
                  <a:schemeClr val="dk1"/>
                </a:solidFill>
                <a:latin typeface="Arial"/>
                <a:ea typeface="Arial"/>
                <a:cs typeface="Arial"/>
                <a:sym typeface="Arial"/>
              </a:rPr>
              <a:t>Map your humanitarian business model + identify key gaps</a:t>
            </a:r>
            <a:endParaRPr b="0" i="0" sz="1400" u="none" cap="none" strike="noStrike">
              <a:solidFill>
                <a:schemeClr val="dk1"/>
              </a:solidFill>
              <a:latin typeface="Arial"/>
              <a:ea typeface="Arial"/>
              <a:cs typeface="Arial"/>
              <a:sym typeface="Arial"/>
            </a:endParaRPr>
          </a:p>
          <a:p>
            <a:pPr indent="-285750" lvl="0" marL="514350" marR="0" rtl="0" algn="l">
              <a:lnSpc>
                <a:spcPct val="100000"/>
              </a:lnSpc>
              <a:spcBef>
                <a:spcPts val="800"/>
              </a:spcBef>
              <a:spcAft>
                <a:spcPts val="0"/>
              </a:spcAft>
              <a:buClr>
                <a:schemeClr val="dk1"/>
              </a:buClr>
              <a:buSzPts val="1500"/>
              <a:buFont typeface="Arial"/>
              <a:buChar char="•"/>
            </a:pPr>
            <a:r>
              <a:rPr b="0" i="0" lang="sv-SE" sz="1400" u="none" cap="none" strike="noStrike">
                <a:solidFill>
                  <a:schemeClr val="dk1"/>
                </a:solidFill>
                <a:latin typeface="Arial"/>
                <a:ea typeface="Arial"/>
                <a:cs typeface="Arial"/>
                <a:sym typeface="Arial"/>
              </a:rPr>
              <a:t>Deeper dive on topic of choice: Financial sustainability model -OR- Partner model</a:t>
            </a:r>
            <a:endParaRPr b="0" i="0" sz="1400" u="none" cap="none" strike="noStrike">
              <a:solidFill>
                <a:schemeClr val="dk1"/>
              </a:solidFill>
              <a:latin typeface="Arial"/>
              <a:ea typeface="Arial"/>
              <a:cs typeface="Arial"/>
              <a:sym typeface="Arial"/>
            </a:endParaRPr>
          </a:p>
          <a:p>
            <a:pPr indent="0" lvl="0" marL="228600" marR="0" rtl="0" algn="l">
              <a:lnSpc>
                <a:spcPct val="100000"/>
              </a:lnSpc>
              <a:spcBef>
                <a:spcPts val="800"/>
              </a:spcBef>
              <a:spcAft>
                <a:spcPts val="0"/>
              </a:spcAft>
              <a:buClr>
                <a:schemeClr val="dk1"/>
              </a:buClr>
              <a:buSzPts val="1500"/>
              <a:buFont typeface="Arial"/>
              <a:buNone/>
            </a:pPr>
            <a:r>
              <a:rPr b="1" i="0" lang="sv-SE" sz="1400" u="none" cap="none" strike="noStrike">
                <a:solidFill>
                  <a:schemeClr val="dk1"/>
                </a:solidFill>
                <a:latin typeface="Arial"/>
                <a:ea typeface="Arial"/>
                <a:cs typeface="Arial"/>
                <a:sym typeface="Arial"/>
              </a:rPr>
              <a:t>Summary and next steps</a:t>
            </a:r>
            <a:endParaRPr b="0" i="0" sz="1400" u="none" cap="none" strike="noStrike">
              <a:solidFill>
                <a:srgbClr val="000000"/>
              </a:solidFill>
              <a:latin typeface="Arial"/>
              <a:ea typeface="Arial"/>
              <a:cs typeface="Arial"/>
              <a:sym typeface="Arial"/>
            </a:endParaRPr>
          </a:p>
        </p:txBody>
      </p:sp>
      <p:grpSp>
        <p:nvGrpSpPr>
          <p:cNvPr id="1509" name="Google Shape;1509;p3"/>
          <p:cNvGrpSpPr/>
          <p:nvPr/>
        </p:nvGrpSpPr>
        <p:grpSpPr>
          <a:xfrm>
            <a:off x="5779134" y="0"/>
            <a:ext cx="450274" cy="6858000"/>
            <a:chOff x="6643961" y="444137"/>
            <a:chExt cx="450274" cy="6858000"/>
          </a:xfrm>
        </p:grpSpPr>
        <p:sp>
          <p:nvSpPr>
            <p:cNvPr id="1510" name="Google Shape;1510;p3"/>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11" name="Google Shape;1511;p3"/>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12" name="Google Shape;1512;p3"/>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6" name="Shape 1516"/>
        <p:cNvGrpSpPr/>
        <p:nvPr/>
      </p:nvGrpSpPr>
      <p:grpSpPr>
        <a:xfrm>
          <a:off x="0" y="0"/>
          <a:ext cx="0" cy="0"/>
          <a:chOff x="0" y="0"/>
          <a:chExt cx="0" cy="0"/>
        </a:xfrm>
      </p:grpSpPr>
      <p:sp>
        <p:nvSpPr>
          <p:cNvPr id="1517" name="Google Shape;1517;p4"/>
          <p:cNvSpPr/>
          <p:nvPr/>
        </p:nvSpPr>
        <p:spPr>
          <a:xfrm>
            <a:off x="11333161" y="2219504"/>
            <a:ext cx="858839" cy="3508196"/>
          </a:xfrm>
          <a:prstGeom prst="roundRect">
            <a:avLst>
              <a:gd fmla="val 9263" name="adj"/>
            </a:avLst>
          </a:prstGeom>
          <a:solidFill>
            <a:srgbClr val="D8D8D8">
              <a:alpha val="6078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518" name="Google Shape;1518;p4"/>
          <p:cNvGrpSpPr/>
          <p:nvPr/>
        </p:nvGrpSpPr>
        <p:grpSpPr>
          <a:xfrm>
            <a:off x="11117868" y="1537758"/>
            <a:ext cx="1454261" cy="2435844"/>
            <a:chOff x="4227953" y="3215347"/>
            <a:chExt cx="1126226" cy="1886394"/>
          </a:xfrm>
        </p:grpSpPr>
        <p:sp>
          <p:nvSpPr>
            <p:cNvPr id="1519" name="Google Shape;1519;p4"/>
            <p:cNvSpPr/>
            <p:nvPr/>
          </p:nvSpPr>
          <p:spPr>
            <a:xfrm>
              <a:off x="4227953" y="3215347"/>
              <a:ext cx="1126223" cy="846671"/>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0" name="Google Shape;1520;p4"/>
            <p:cNvSpPr/>
            <p:nvPr/>
          </p:nvSpPr>
          <p:spPr>
            <a:xfrm>
              <a:off x="4227955" y="4255070"/>
              <a:ext cx="1126224" cy="846671"/>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21" name="Google Shape;1521;p4"/>
          <p:cNvGrpSpPr/>
          <p:nvPr/>
        </p:nvGrpSpPr>
        <p:grpSpPr>
          <a:xfrm>
            <a:off x="3407690" y="2701935"/>
            <a:ext cx="1454261" cy="2435844"/>
            <a:chOff x="4227953" y="3215347"/>
            <a:chExt cx="1126226" cy="1886394"/>
          </a:xfrm>
        </p:grpSpPr>
        <p:sp>
          <p:nvSpPr>
            <p:cNvPr id="1522" name="Google Shape;1522;p4"/>
            <p:cNvSpPr/>
            <p:nvPr/>
          </p:nvSpPr>
          <p:spPr>
            <a:xfrm>
              <a:off x="4227953" y="3215347"/>
              <a:ext cx="1126223" cy="846671"/>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3" name="Google Shape;1523;p4"/>
            <p:cNvSpPr/>
            <p:nvPr/>
          </p:nvSpPr>
          <p:spPr>
            <a:xfrm>
              <a:off x="4227955" y="4255070"/>
              <a:ext cx="1126224" cy="846671"/>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24" name="Google Shape;1524;p4"/>
          <p:cNvSpPr/>
          <p:nvPr/>
        </p:nvSpPr>
        <p:spPr>
          <a:xfrm>
            <a:off x="-1" y="2270304"/>
            <a:ext cx="631945" cy="3508196"/>
          </a:xfrm>
          <a:prstGeom prst="roundRect">
            <a:avLst>
              <a:gd fmla="val 12722" name="adj"/>
            </a:avLst>
          </a:prstGeom>
          <a:solidFill>
            <a:srgbClr val="D8D8D8">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525" name="Google Shape;1525;p4"/>
          <p:cNvGrpSpPr/>
          <p:nvPr/>
        </p:nvGrpSpPr>
        <p:grpSpPr>
          <a:xfrm>
            <a:off x="-1375791" y="3784600"/>
            <a:ext cx="2978522" cy="2302463"/>
            <a:chOff x="5975823" y="3413509"/>
            <a:chExt cx="2540092" cy="1963547"/>
          </a:xfrm>
        </p:grpSpPr>
        <p:sp>
          <p:nvSpPr>
            <p:cNvPr id="1526" name="Google Shape;1526;p4"/>
            <p:cNvSpPr/>
            <p:nvPr/>
          </p:nvSpPr>
          <p:spPr>
            <a:xfrm>
              <a:off x="5975823" y="3413509"/>
              <a:ext cx="1504277"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7" name="Google Shape;1527;p4"/>
            <p:cNvSpPr/>
            <p:nvPr/>
          </p:nvSpPr>
          <p:spPr>
            <a:xfrm>
              <a:off x="7011638" y="3413509"/>
              <a:ext cx="1504277"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28" name="Google Shape;1528;p4"/>
          <p:cNvSpPr txBox="1"/>
          <p:nvPr>
            <p:ph type="title"/>
          </p:nvPr>
        </p:nvSpPr>
        <p:spPr>
          <a:xfrm>
            <a:off x="1100665" y="741153"/>
            <a:ext cx="9990668" cy="1066462"/>
          </a:xfrm>
          <a:prstGeom prst="rect">
            <a:avLst/>
          </a:prstGeom>
          <a:noFill/>
          <a:ln>
            <a:noFill/>
          </a:ln>
        </p:spPr>
        <p:txBody>
          <a:bodyPr anchorCtr="0" anchor="t" bIns="0" lIns="0" spcFirstLastPara="1" rIns="0" wrap="square" tIns="0">
            <a:noAutofit/>
          </a:bodyPr>
          <a:lstStyle/>
          <a:p>
            <a:pPr indent="0" lvl="0" marL="0" rtl="0" algn="l">
              <a:lnSpc>
                <a:spcPct val="99000"/>
              </a:lnSpc>
              <a:spcBef>
                <a:spcPts val="0"/>
              </a:spcBef>
              <a:spcAft>
                <a:spcPts val="0"/>
              </a:spcAft>
              <a:buSzPts val="3200"/>
              <a:buNone/>
            </a:pPr>
            <a:r>
              <a:rPr lang="sv-SE"/>
              <a:t>Plenary question</a:t>
            </a:r>
            <a:endParaRPr/>
          </a:p>
        </p:txBody>
      </p:sp>
      <p:sp>
        <p:nvSpPr>
          <p:cNvPr id="1529" name="Google Shape;1529;p4"/>
          <p:cNvSpPr txBox="1"/>
          <p:nvPr>
            <p:ph idx="1" type="body"/>
          </p:nvPr>
        </p:nvSpPr>
        <p:spPr>
          <a:xfrm>
            <a:off x="1100390" y="1634734"/>
            <a:ext cx="9991200" cy="1299300"/>
          </a:xfrm>
          <a:prstGeom prst="rect">
            <a:avLst/>
          </a:prstGeom>
          <a:no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rPr lang="sv-SE">
                <a:solidFill>
                  <a:srgbClr val="FF3399"/>
                </a:solidFill>
              </a:rPr>
              <a:t>Expectations</a:t>
            </a:r>
            <a:endParaRPr>
              <a:solidFill>
                <a:srgbClr val="FF3399"/>
              </a:solidFill>
            </a:endParaRPr>
          </a:p>
        </p:txBody>
      </p:sp>
      <p:sp>
        <p:nvSpPr>
          <p:cNvPr id="1530" name="Google Shape;1530;p4"/>
          <p:cNvSpPr/>
          <p:nvPr/>
        </p:nvSpPr>
        <p:spPr>
          <a:xfrm>
            <a:off x="858837" y="2219504"/>
            <a:ext cx="10232496" cy="3508196"/>
          </a:xfrm>
          <a:prstGeom prst="roundRect">
            <a:avLst>
              <a:gd fmla="val 2060" name="adj"/>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31" name="Google Shape;1531;p4"/>
          <p:cNvSpPr txBox="1"/>
          <p:nvPr/>
        </p:nvSpPr>
        <p:spPr>
          <a:xfrm>
            <a:off x="2371963" y="3418216"/>
            <a:ext cx="6869301" cy="1286433"/>
          </a:xfrm>
          <a:prstGeom prst="rect">
            <a:avLst/>
          </a:prstGeom>
          <a:noFill/>
          <a:ln>
            <a:noFill/>
          </a:ln>
        </p:spPr>
        <p:txBody>
          <a:bodyPr anchorCtr="0" anchor="t" bIns="36000" lIns="0" spcFirstLastPara="1" rIns="216000" wrap="square" tIns="36000">
            <a:spAutoFit/>
          </a:bodyPr>
          <a:lstStyle/>
          <a:p>
            <a:pPr indent="0" lvl="0" marL="0" marR="0" rtl="0" algn="l">
              <a:lnSpc>
                <a:spcPct val="130000"/>
              </a:lnSpc>
              <a:spcBef>
                <a:spcPts val="0"/>
              </a:spcBef>
              <a:spcAft>
                <a:spcPts val="0"/>
              </a:spcAft>
              <a:buClr>
                <a:srgbClr val="000000"/>
              </a:buClr>
              <a:buSzPts val="3200"/>
              <a:buFont typeface="Arial"/>
              <a:buNone/>
            </a:pPr>
            <a:r>
              <a:rPr b="1" i="0" lang="sv-SE" sz="3200" u="none" cap="none" strike="noStrike">
                <a:solidFill>
                  <a:srgbClr val="000000"/>
                </a:solidFill>
                <a:latin typeface="Arial"/>
                <a:ea typeface="Arial"/>
                <a:cs typeface="Arial"/>
                <a:sym typeface="Arial"/>
              </a:rPr>
              <a:t>What do you wish to get out of this session?</a:t>
            </a:r>
            <a:endParaRPr b="1" i="0" sz="3200" u="none" cap="none" strike="noStrike">
              <a:solidFill>
                <a:srgbClr val="000000"/>
              </a:solidFill>
              <a:latin typeface="Arial"/>
              <a:ea typeface="Arial"/>
              <a:cs typeface="Arial"/>
              <a:sym typeface="Arial"/>
            </a:endParaRPr>
          </a:p>
        </p:txBody>
      </p:sp>
      <p:cxnSp>
        <p:nvCxnSpPr>
          <p:cNvPr id="1532" name="Google Shape;1532;p4"/>
          <p:cNvCxnSpPr/>
          <p:nvPr/>
        </p:nvCxnSpPr>
        <p:spPr>
          <a:xfrm>
            <a:off x="2578100" y="1731415"/>
            <a:ext cx="8343900" cy="0"/>
          </a:xfrm>
          <a:prstGeom prst="straightConnector1">
            <a:avLst/>
          </a:prstGeom>
          <a:noFill/>
          <a:ln cap="flat" cmpd="sng" w="9525">
            <a:solidFill>
              <a:srgbClr val="8C8C8C"/>
            </a:solidFill>
            <a:prstDash val="solid"/>
            <a:round/>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7" name="Shape 1537"/>
        <p:cNvGrpSpPr/>
        <p:nvPr/>
      </p:nvGrpSpPr>
      <p:grpSpPr>
        <a:xfrm>
          <a:off x="0" y="0"/>
          <a:ext cx="0" cy="0"/>
          <a:chOff x="0" y="0"/>
          <a:chExt cx="0" cy="0"/>
        </a:xfrm>
      </p:grpSpPr>
      <p:pic>
        <p:nvPicPr>
          <p:cNvPr descr="Several women in a hospital room&#10;&#10;AI-generated content may be incorrect." id="1538" name="Google Shape;1538;p5"/>
          <p:cNvPicPr preferRelativeResize="0"/>
          <p:nvPr/>
        </p:nvPicPr>
        <p:blipFill rotWithShape="1">
          <a:blip r:embed="rId3">
            <a:alphaModFix/>
          </a:blip>
          <a:srcRect b="8180" l="0" r="0" t="7551"/>
          <a:stretch/>
        </p:blipFill>
        <p:spPr>
          <a:xfrm>
            <a:off x="20" y="10"/>
            <a:ext cx="12191980" cy="6857990"/>
          </a:xfrm>
          <a:prstGeom prst="rect">
            <a:avLst/>
          </a:prstGeom>
          <a:noFill/>
          <a:ln>
            <a:noFill/>
          </a:ln>
        </p:spPr>
      </p:pic>
      <p:sp>
        <p:nvSpPr>
          <p:cNvPr id="1539" name="Google Shape;1539;p5"/>
          <p:cNvSpPr txBox="1"/>
          <p:nvPr>
            <p:ph idx="1" type="body"/>
          </p:nvPr>
        </p:nvSpPr>
        <p:spPr>
          <a:xfrm>
            <a:off x="9911962" y="6377225"/>
            <a:ext cx="1945282" cy="230105"/>
          </a:xfrm>
          <a:prstGeom prst="rect">
            <a:avLst/>
          </a:prstGeom>
          <a:noFill/>
          <a:ln>
            <a:noFill/>
          </a:ln>
        </p:spPr>
        <p:txBody>
          <a:bodyPr anchorCtr="0" anchor="b" bIns="0" lIns="0" spcFirstLastPara="1" rIns="0" wrap="square" tIns="0">
            <a:noAutofit/>
          </a:bodyPr>
          <a:lstStyle/>
          <a:p>
            <a:pPr indent="0" lvl="0" marL="0" rtl="0" algn="r">
              <a:lnSpc>
                <a:spcPct val="112000"/>
              </a:lnSpc>
              <a:spcBef>
                <a:spcPts val="1900"/>
              </a:spcBef>
              <a:spcAft>
                <a:spcPts val="0"/>
              </a:spcAft>
              <a:buSzPts val="1500"/>
              <a:buNone/>
            </a:pPr>
            <a:r>
              <a:rPr lang="sv-SE"/>
              <a:t>Megan Lee</a:t>
            </a:r>
            <a:endParaRPr/>
          </a:p>
        </p:txBody>
      </p:sp>
      <p:sp>
        <p:nvSpPr>
          <p:cNvPr id="1540" name="Google Shape;1540;p5"/>
          <p:cNvSpPr txBox="1"/>
          <p:nvPr>
            <p:ph idx="3" type="body"/>
          </p:nvPr>
        </p:nvSpPr>
        <p:spPr>
          <a:xfrm>
            <a:off x="511428" y="6092825"/>
            <a:ext cx="777677" cy="2844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t/>
            </a:r>
            <a:endParaRPr/>
          </a:p>
        </p:txBody>
      </p:sp>
      <p:sp>
        <p:nvSpPr>
          <p:cNvPr id="1541" name="Google Shape;1541;p5"/>
          <p:cNvSpPr/>
          <p:nvPr/>
        </p:nvSpPr>
        <p:spPr>
          <a:xfrm>
            <a:off x="3375" y="-9825"/>
            <a:ext cx="12192000" cy="6858000"/>
          </a:xfrm>
          <a:prstGeom prst="rect">
            <a:avLst/>
          </a:prstGeom>
          <a:solidFill>
            <a:srgbClr val="000000">
              <a:alpha val="32549"/>
            </a:srgbClr>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2" name="Google Shape;1542;p5"/>
          <p:cNvSpPr txBox="1"/>
          <p:nvPr/>
        </p:nvSpPr>
        <p:spPr>
          <a:xfrm>
            <a:off x="1013254" y="2244766"/>
            <a:ext cx="10219038" cy="2530475"/>
          </a:xfrm>
          <a:prstGeom prst="rect">
            <a:avLst/>
          </a:prstGeom>
          <a:noFill/>
          <a:ln>
            <a:noFill/>
          </a:ln>
        </p:spPr>
        <p:txBody>
          <a:bodyPr anchorCtr="0" anchor="ctr" bIns="0" lIns="0" spcFirstLastPara="1" rIns="0" wrap="square" tIns="0">
            <a:noAutofit/>
          </a:bodyPr>
          <a:lstStyle/>
          <a:p>
            <a:pPr indent="0" lvl="0" marL="0" marR="0" rtl="0" algn="ctr">
              <a:lnSpc>
                <a:spcPct val="101000"/>
              </a:lnSpc>
              <a:spcBef>
                <a:spcPts val="0"/>
              </a:spcBef>
              <a:spcAft>
                <a:spcPts val="0"/>
              </a:spcAft>
              <a:buClr>
                <a:schemeClr val="dk1"/>
              </a:buClr>
              <a:buSzPts val="3200"/>
              <a:buFont typeface="Arial"/>
              <a:buNone/>
            </a:pPr>
            <a:r>
              <a:rPr b="1" i="0" lang="sv-SE" sz="8800" u="none" cap="none" strike="noStrike">
                <a:solidFill>
                  <a:schemeClr val="lt1"/>
                </a:solidFill>
                <a:latin typeface="Arial"/>
                <a:ea typeface="Arial"/>
                <a:cs typeface="Arial"/>
                <a:sym typeface="Arial"/>
              </a:rPr>
              <a:t>What is a humanitarian business model?</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7" name="Shape 1547"/>
        <p:cNvGrpSpPr/>
        <p:nvPr/>
      </p:nvGrpSpPr>
      <p:grpSpPr>
        <a:xfrm>
          <a:off x="0" y="0"/>
          <a:ext cx="0" cy="0"/>
          <a:chOff x="0" y="0"/>
          <a:chExt cx="0" cy="0"/>
        </a:xfrm>
      </p:grpSpPr>
      <p:pic>
        <p:nvPicPr>
          <p:cNvPr descr="A person standing behind a counter&#10;&#10;AI-generated content may be incorrect." id="1548" name="Google Shape;1548;p6"/>
          <p:cNvPicPr preferRelativeResize="0"/>
          <p:nvPr>
            <p:ph idx="2" type="pic"/>
          </p:nvPr>
        </p:nvPicPr>
        <p:blipFill rotWithShape="1">
          <a:blip r:embed="rId3">
            <a:alphaModFix/>
          </a:blip>
          <a:srcRect b="0" l="25514" r="25514" t="0"/>
          <a:stretch/>
        </p:blipFill>
        <p:spPr>
          <a:xfrm>
            <a:off x="6221413" y="0"/>
            <a:ext cx="5970586" cy="6858000"/>
          </a:xfrm>
          <a:prstGeom prst="rect">
            <a:avLst/>
          </a:prstGeom>
          <a:solidFill>
            <a:srgbClr val="BFBFBF"/>
          </a:solidFill>
          <a:ln>
            <a:noFill/>
          </a:ln>
        </p:spPr>
      </p:pic>
      <p:sp>
        <p:nvSpPr>
          <p:cNvPr id="1549" name="Google Shape;1549;p6"/>
          <p:cNvSpPr/>
          <p:nvPr/>
        </p:nvSpPr>
        <p:spPr>
          <a:xfrm>
            <a:off x="6229350" y="0"/>
            <a:ext cx="5962800" cy="6858000"/>
          </a:xfrm>
          <a:prstGeom prst="rect">
            <a:avLst/>
          </a:prstGeom>
          <a:solidFill>
            <a:schemeClr val="dk1">
              <a:alpha val="2392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50" name="Google Shape;1550;p6"/>
          <p:cNvSpPr txBox="1"/>
          <p:nvPr>
            <p:ph idx="1" type="body"/>
          </p:nvPr>
        </p:nvSpPr>
        <p:spPr>
          <a:xfrm>
            <a:off x="466708" y="1779603"/>
            <a:ext cx="4824300" cy="4538700"/>
          </a:xfrm>
          <a:prstGeom prst="rect">
            <a:avLst/>
          </a:prstGeom>
          <a:no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rPr lang="sv-SE" sz="2700"/>
              <a:t>Humanitarian </a:t>
            </a:r>
            <a:r>
              <a:rPr lang="sv-SE" sz="2700">
                <a:latin typeface="Arial"/>
                <a:ea typeface="Arial"/>
                <a:cs typeface="Arial"/>
                <a:sym typeface="Arial"/>
              </a:rPr>
              <a:t>Business Models are the </a:t>
            </a:r>
            <a:r>
              <a:rPr b="1" lang="sv-SE" sz="2700">
                <a:solidFill>
                  <a:schemeClr val="accent1"/>
                </a:solidFill>
                <a:latin typeface="Arial"/>
                <a:ea typeface="Arial"/>
                <a:cs typeface="Arial"/>
                <a:sym typeface="Arial"/>
              </a:rPr>
              <a:t>systems you use to operate sustainably </a:t>
            </a:r>
            <a:r>
              <a:rPr lang="sv-SE" sz="2700">
                <a:latin typeface="Arial"/>
                <a:ea typeface="Arial"/>
                <a:cs typeface="Arial"/>
                <a:sym typeface="Arial"/>
              </a:rPr>
              <a:t>in the real world, so that you can </a:t>
            </a:r>
            <a:r>
              <a:rPr b="1" lang="sv-SE" sz="2700">
                <a:solidFill>
                  <a:schemeClr val="accent1"/>
                </a:solidFill>
                <a:latin typeface="Arial"/>
                <a:ea typeface="Arial"/>
                <a:cs typeface="Arial"/>
                <a:sym typeface="Arial"/>
              </a:rPr>
              <a:t>create impact </a:t>
            </a:r>
            <a:r>
              <a:rPr lang="sv-SE" sz="2700">
                <a:latin typeface="Arial"/>
                <a:ea typeface="Arial"/>
                <a:cs typeface="Arial"/>
                <a:sym typeface="Arial"/>
              </a:rPr>
              <a:t>and </a:t>
            </a:r>
            <a:r>
              <a:rPr b="1" lang="sv-SE" sz="2700">
                <a:solidFill>
                  <a:schemeClr val="accent1"/>
                </a:solidFill>
              </a:rPr>
              <a:t>do no harm</a:t>
            </a:r>
            <a:r>
              <a:rPr lang="sv-SE" sz="2700">
                <a:latin typeface="Arial"/>
                <a:ea typeface="Arial"/>
                <a:cs typeface="Arial"/>
                <a:sym typeface="Arial"/>
              </a:rPr>
              <a:t> - socially or environmentally - over time.</a:t>
            </a:r>
            <a:endParaRPr sz="2700"/>
          </a:p>
          <a:p>
            <a:pPr indent="-228600" lvl="0" marL="457200" rtl="0" algn="l">
              <a:lnSpc>
                <a:spcPct val="112000"/>
              </a:lnSpc>
              <a:spcBef>
                <a:spcPts val="1900"/>
              </a:spcBef>
              <a:spcAft>
                <a:spcPts val="0"/>
              </a:spcAft>
              <a:buSzPts val="1500"/>
              <a:buNone/>
            </a:pPr>
            <a:r>
              <a:t/>
            </a:r>
            <a:endParaRPr sz="2700">
              <a:latin typeface="Arial"/>
              <a:ea typeface="Arial"/>
              <a:cs typeface="Arial"/>
              <a:sym typeface="Arial"/>
            </a:endParaRPr>
          </a:p>
        </p:txBody>
      </p:sp>
      <p:sp>
        <p:nvSpPr>
          <p:cNvPr id="1551" name="Google Shape;1551;p6"/>
          <p:cNvSpPr txBox="1"/>
          <p:nvPr/>
        </p:nvSpPr>
        <p:spPr>
          <a:xfrm>
            <a:off x="6802432" y="6188041"/>
            <a:ext cx="5122165" cy="4521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Arial"/>
              <a:buNone/>
            </a:pPr>
            <a:r>
              <a:rPr b="0" i="1" lang="sv-SE" sz="1200" u="none" cap="none" strike="noStrike">
                <a:solidFill>
                  <a:schemeClr val="lt1"/>
                </a:solidFill>
                <a:latin typeface="Arial"/>
                <a:ea typeface="Arial"/>
                <a:cs typeface="Arial"/>
                <a:sym typeface="Arial"/>
              </a:rPr>
              <a:t>Source: Making Circular Economy Business Models Work in Humanitarian Action by Dan McClure, Hannah Reichardt and adjustments by Tinkr</a:t>
            </a:r>
            <a:endParaRPr b="0" i="1" sz="1200" u="none" cap="none" strike="noStrike">
              <a:solidFill>
                <a:schemeClr val="lt1"/>
              </a:solidFill>
              <a:latin typeface="Arial"/>
              <a:ea typeface="Arial"/>
              <a:cs typeface="Arial"/>
              <a:sym typeface="Arial"/>
            </a:endParaRPr>
          </a:p>
        </p:txBody>
      </p:sp>
      <p:grpSp>
        <p:nvGrpSpPr>
          <p:cNvPr id="1552" name="Google Shape;1552;p6"/>
          <p:cNvGrpSpPr/>
          <p:nvPr/>
        </p:nvGrpSpPr>
        <p:grpSpPr>
          <a:xfrm>
            <a:off x="5779134" y="0"/>
            <a:ext cx="450274" cy="6858000"/>
            <a:chOff x="6643961" y="444137"/>
            <a:chExt cx="450274" cy="6858000"/>
          </a:xfrm>
        </p:grpSpPr>
        <p:sp>
          <p:nvSpPr>
            <p:cNvPr id="1553" name="Google Shape;1553;p6"/>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54" name="Google Shape;1554;p6"/>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55" name="Google Shape;1555;p6"/>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0" name="Shape 1560"/>
        <p:cNvGrpSpPr/>
        <p:nvPr/>
      </p:nvGrpSpPr>
      <p:grpSpPr>
        <a:xfrm>
          <a:off x="0" y="0"/>
          <a:ext cx="0" cy="0"/>
          <a:chOff x="0" y="0"/>
          <a:chExt cx="0" cy="0"/>
        </a:xfrm>
      </p:grpSpPr>
      <p:sp>
        <p:nvSpPr>
          <p:cNvPr id="1561" name="Google Shape;1561;p7"/>
          <p:cNvSpPr txBox="1"/>
          <p:nvPr>
            <p:ph idx="1" type="body"/>
          </p:nvPr>
        </p:nvSpPr>
        <p:spPr>
          <a:xfrm>
            <a:off x="8373533" y="6238082"/>
            <a:ext cx="3309000" cy="120600"/>
          </a:xfrm>
          <a:prstGeom prst="rect">
            <a:avLst/>
          </a:prstGeom>
          <a:noFill/>
          <a:ln>
            <a:noFill/>
          </a:ln>
        </p:spPr>
        <p:txBody>
          <a:bodyPr anchorCtr="0" anchor="t" bIns="0" lIns="0" spcFirstLastPara="1" rIns="0" wrap="square" tIns="0">
            <a:noAutofit/>
          </a:bodyPr>
          <a:lstStyle/>
          <a:p>
            <a:pPr indent="0" lvl="0" marL="0" rtl="0" algn="r">
              <a:lnSpc>
                <a:spcPct val="112000"/>
              </a:lnSpc>
              <a:spcBef>
                <a:spcPts val="1900"/>
              </a:spcBef>
              <a:spcAft>
                <a:spcPts val="0"/>
              </a:spcAft>
              <a:buSzPts val="700"/>
              <a:buNone/>
            </a:pPr>
            <a:r>
              <a:t/>
            </a:r>
            <a:endParaRPr/>
          </a:p>
        </p:txBody>
      </p:sp>
      <p:pic>
        <p:nvPicPr>
          <p:cNvPr id="1562" name="Google Shape;1562;p7"/>
          <p:cNvPicPr preferRelativeResize="0"/>
          <p:nvPr/>
        </p:nvPicPr>
        <p:blipFill rotWithShape="1">
          <a:blip r:embed="rId3">
            <a:alphaModFix/>
          </a:blip>
          <a:srcRect b="0" l="0" r="0" t="0"/>
          <a:stretch/>
        </p:blipFill>
        <p:spPr>
          <a:xfrm>
            <a:off x="6225945" y="0"/>
            <a:ext cx="5966055" cy="6858000"/>
          </a:xfrm>
          <a:prstGeom prst="rect">
            <a:avLst/>
          </a:prstGeom>
          <a:noFill/>
          <a:ln>
            <a:noFill/>
          </a:ln>
        </p:spPr>
      </p:pic>
      <p:sp>
        <p:nvSpPr>
          <p:cNvPr id="1563" name="Google Shape;1563;p7"/>
          <p:cNvSpPr txBox="1"/>
          <p:nvPr/>
        </p:nvSpPr>
        <p:spPr>
          <a:xfrm>
            <a:off x="7185602" y="8114079"/>
            <a:ext cx="4497000" cy="28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grpSp>
        <p:nvGrpSpPr>
          <p:cNvPr id="1564" name="Google Shape;1564;p7"/>
          <p:cNvGrpSpPr/>
          <p:nvPr/>
        </p:nvGrpSpPr>
        <p:grpSpPr>
          <a:xfrm>
            <a:off x="5779134" y="0"/>
            <a:ext cx="450274" cy="6858000"/>
            <a:chOff x="6643961" y="444137"/>
            <a:chExt cx="450274" cy="6858000"/>
          </a:xfrm>
        </p:grpSpPr>
        <p:sp>
          <p:nvSpPr>
            <p:cNvPr id="1565" name="Google Shape;1565;p7"/>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66" name="Google Shape;1566;p7"/>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67" name="Google Shape;1567;p7"/>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568" name="Google Shape;1568;p7"/>
          <p:cNvSpPr/>
          <p:nvPr/>
        </p:nvSpPr>
        <p:spPr>
          <a:xfrm>
            <a:off x="6229350" y="0"/>
            <a:ext cx="5962800" cy="6858000"/>
          </a:xfrm>
          <a:prstGeom prst="rect">
            <a:avLst/>
          </a:prstGeom>
          <a:solidFill>
            <a:schemeClr val="dk1">
              <a:alpha val="2392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69" name="Google Shape;1569;p7"/>
          <p:cNvSpPr txBox="1"/>
          <p:nvPr/>
        </p:nvSpPr>
        <p:spPr>
          <a:xfrm>
            <a:off x="7044829" y="6060454"/>
            <a:ext cx="4497000" cy="4521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Arial"/>
              <a:buNone/>
            </a:pPr>
            <a:r>
              <a:rPr b="0" i="1" lang="sv-SE" sz="1200" u="none" cap="none" strike="noStrike">
                <a:solidFill>
                  <a:schemeClr val="lt1"/>
                </a:solidFill>
                <a:latin typeface="Arial"/>
                <a:ea typeface="Arial"/>
                <a:cs typeface="Arial"/>
                <a:sym typeface="Arial"/>
              </a:rPr>
              <a:t>Source: Making Circular Economy Business Models Work in Humanitarian Action by Dan McClure, Hannah Reichardt and Tinkr</a:t>
            </a:r>
            <a:endParaRPr b="0" i="1" sz="1200" u="none" cap="none" strike="noStrike">
              <a:solidFill>
                <a:schemeClr val="lt1"/>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200"/>
              <a:buFont typeface="Arial"/>
              <a:buNone/>
            </a:pPr>
            <a:r>
              <a:t/>
            </a:r>
            <a:endParaRPr b="0" i="1" sz="1200" u="none" cap="none" strike="noStrike">
              <a:solidFill>
                <a:schemeClr val="lt1"/>
              </a:solidFill>
              <a:latin typeface="Arial"/>
              <a:ea typeface="Arial"/>
              <a:cs typeface="Arial"/>
              <a:sym typeface="Arial"/>
            </a:endParaRPr>
          </a:p>
        </p:txBody>
      </p:sp>
      <p:sp>
        <p:nvSpPr>
          <p:cNvPr id="1570" name="Google Shape;1570;p7"/>
          <p:cNvSpPr txBox="1"/>
          <p:nvPr>
            <p:ph type="title"/>
          </p:nvPr>
        </p:nvSpPr>
        <p:spPr>
          <a:xfrm>
            <a:off x="509539" y="646356"/>
            <a:ext cx="5334000" cy="976200"/>
          </a:xfrm>
          <a:prstGeom prst="rect">
            <a:avLst/>
          </a:prstGeom>
          <a:noFill/>
          <a:ln>
            <a:noFill/>
          </a:ln>
        </p:spPr>
        <p:txBody>
          <a:bodyPr anchorCtr="0" anchor="t" bIns="0" lIns="0" spcFirstLastPara="1" rIns="0" wrap="square" tIns="0">
            <a:noAutofit/>
          </a:bodyPr>
          <a:lstStyle/>
          <a:p>
            <a:pPr indent="0" lvl="0" marL="0" rtl="0" algn="l">
              <a:lnSpc>
                <a:spcPct val="99000"/>
              </a:lnSpc>
              <a:spcBef>
                <a:spcPts val="0"/>
              </a:spcBef>
              <a:spcAft>
                <a:spcPts val="0"/>
              </a:spcAft>
              <a:buClr>
                <a:schemeClr val="dk1"/>
              </a:buClr>
              <a:buSzPts val="3200"/>
              <a:buFont typeface="Arial"/>
              <a:buNone/>
            </a:pPr>
            <a:r>
              <a:rPr lang="sv-SE" sz="2400">
                <a:solidFill>
                  <a:srgbClr val="ED0000"/>
                </a:solidFill>
              </a:rPr>
              <a:t>Why are humanitarian business models relevant for you?</a:t>
            </a:r>
            <a:endParaRPr sz="2400">
              <a:solidFill>
                <a:srgbClr val="ED0000"/>
              </a:solidFill>
            </a:endParaRPr>
          </a:p>
          <a:p>
            <a:pPr indent="0" lvl="0" marL="0" rtl="0" algn="l">
              <a:lnSpc>
                <a:spcPct val="99000"/>
              </a:lnSpc>
              <a:spcBef>
                <a:spcPts val="0"/>
              </a:spcBef>
              <a:spcAft>
                <a:spcPts val="0"/>
              </a:spcAft>
              <a:buClr>
                <a:schemeClr val="dk1"/>
              </a:buClr>
              <a:buSzPts val="3200"/>
              <a:buFont typeface="Arial"/>
              <a:buNone/>
            </a:pPr>
            <a:r>
              <a:t/>
            </a:r>
            <a:endParaRPr sz="2400">
              <a:solidFill>
                <a:srgbClr val="ED0000"/>
              </a:solidFill>
            </a:endParaRPr>
          </a:p>
          <a:p>
            <a:pPr indent="0" lvl="0" marL="0" rtl="0" algn="l">
              <a:lnSpc>
                <a:spcPct val="99000"/>
              </a:lnSpc>
              <a:spcBef>
                <a:spcPts val="0"/>
              </a:spcBef>
              <a:spcAft>
                <a:spcPts val="0"/>
              </a:spcAft>
              <a:buClr>
                <a:schemeClr val="dk1"/>
              </a:buClr>
              <a:buSzPts val="3200"/>
              <a:buFont typeface="Arial"/>
              <a:buNone/>
            </a:pPr>
            <a:r>
              <a:t/>
            </a:r>
            <a:endParaRPr sz="2400">
              <a:solidFill>
                <a:srgbClr val="ED0000"/>
              </a:solidFill>
            </a:endParaRPr>
          </a:p>
        </p:txBody>
      </p:sp>
      <p:sp>
        <p:nvSpPr>
          <p:cNvPr id="1571" name="Google Shape;1571;p7"/>
          <p:cNvSpPr txBox="1"/>
          <p:nvPr>
            <p:ph idx="3" type="body"/>
          </p:nvPr>
        </p:nvSpPr>
        <p:spPr>
          <a:xfrm>
            <a:off x="277195" y="1822581"/>
            <a:ext cx="5356500" cy="3268800"/>
          </a:xfrm>
          <a:prstGeom prst="rect">
            <a:avLst/>
          </a:prstGeom>
          <a:noFill/>
          <a:ln>
            <a:noFill/>
          </a:ln>
        </p:spPr>
        <p:txBody>
          <a:bodyPr anchorCtr="0" anchor="t" bIns="0" lIns="0" spcFirstLastPara="1" rIns="0" wrap="square" tIns="0">
            <a:noAutofit/>
          </a:bodyPr>
          <a:lstStyle/>
          <a:p>
            <a:pPr indent="-285750" lvl="0" marL="514350" rtl="0" algn="l">
              <a:lnSpc>
                <a:spcPct val="112000"/>
              </a:lnSpc>
              <a:spcBef>
                <a:spcPts val="1400"/>
              </a:spcBef>
              <a:spcAft>
                <a:spcPts val="0"/>
              </a:spcAft>
              <a:buSzPts val="1800"/>
              <a:buFont typeface="Arial"/>
              <a:buChar char="•"/>
            </a:pPr>
            <a:r>
              <a:rPr lang="sv-SE"/>
              <a:t>It helps you </a:t>
            </a:r>
            <a:r>
              <a:rPr b="1" lang="sv-SE">
                <a:solidFill>
                  <a:schemeClr val="accent1"/>
                </a:solidFill>
              </a:rPr>
              <a:t>align all moving parts</a:t>
            </a:r>
            <a:r>
              <a:rPr lang="sv-SE"/>
              <a:t> (solution, activities, production, team, resources, partners, users, channels, finances etc) </a:t>
            </a:r>
            <a:r>
              <a:rPr b="1" lang="sv-SE"/>
              <a:t>needed to create the intended value</a:t>
            </a:r>
            <a:r>
              <a:rPr lang="sv-SE"/>
              <a:t>.</a:t>
            </a:r>
            <a:endParaRPr/>
          </a:p>
          <a:p>
            <a:pPr indent="-285750" lvl="0" marL="514350" rtl="0" algn="l">
              <a:lnSpc>
                <a:spcPct val="112000"/>
              </a:lnSpc>
              <a:spcBef>
                <a:spcPts val="1400"/>
              </a:spcBef>
              <a:spcAft>
                <a:spcPts val="0"/>
              </a:spcAft>
              <a:buSzPts val="1800"/>
              <a:buFont typeface="Arial"/>
              <a:buChar char="•"/>
            </a:pPr>
            <a:r>
              <a:rPr lang="sv-SE"/>
              <a:t>It provides a </a:t>
            </a:r>
            <a:r>
              <a:rPr b="1" lang="sv-SE">
                <a:solidFill>
                  <a:schemeClr val="accent1"/>
                </a:solidFill>
              </a:rPr>
              <a:t>practical framework for you to ask critical questions, clearly map, visualise, test, and refine </a:t>
            </a:r>
            <a:r>
              <a:rPr lang="sv-SE"/>
              <a:t>each part of your system - together and in-depth - that secures value creation.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6" name="Shape 1576"/>
        <p:cNvGrpSpPr/>
        <p:nvPr/>
      </p:nvGrpSpPr>
      <p:grpSpPr>
        <a:xfrm>
          <a:off x="0" y="0"/>
          <a:ext cx="0" cy="0"/>
          <a:chOff x="0" y="0"/>
          <a:chExt cx="0" cy="0"/>
        </a:xfrm>
      </p:grpSpPr>
      <p:pic>
        <p:nvPicPr>
          <p:cNvPr descr="A person in yellow jacket and scarf looking at a large bag of plastic bottles&#10;&#10;AI-generated content may be incorrect." id="1577" name="Google Shape;1577;p8"/>
          <p:cNvPicPr preferRelativeResize="0"/>
          <p:nvPr>
            <p:ph idx="2" type="pic"/>
          </p:nvPr>
        </p:nvPicPr>
        <p:blipFill rotWithShape="1">
          <a:blip r:embed="rId3">
            <a:alphaModFix/>
          </a:blip>
          <a:srcRect b="15730" l="0" r="0" t="0"/>
          <a:stretch/>
        </p:blipFill>
        <p:spPr>
          <a:xfrm>
            <a:off x="20" y="10"/>
            <a:ext cx="12191980" cy="6857990"/>
          </a:xfrm>
          <a:prstGeom prst="rect">
            <a:avLst/>
          </a:prstGeom>
          <a:noFill/>
          <a:ln>
            <a:noFill/>
          </a:ln>
        </p:spPr>
      </p:pic>
      <p:sp>
        <p:nvSpPr>
          <p:cNvPr id="1578" name="Google Shape;1578;p8"/>
          <p:cNvSpPr txBox="1"/>
          <p:nvPr>
            <p:ph idx="1" type="body"/>
          </p:nvPr>
        </p:nvSpPr>
        <p:spPr>
          <a:xfrm>
            <a:off x="9735543" y="6121483"/>
            <a:ext cx="1945282" cy="230105"/>
          </a:xfrm>
          <a:prstGeom prst="rect">
            <a:avLst/>
          </a:prstGeom>
          <a:noFill/>
          <a:ln>
            <a:noFill/>
          </a:ln>
        </p:spPr>
        <p:txBody>
          <a:bodyPr anchorCtr="0" anchor="b" bIns="0" lIns="0" spcFirstLastPara="1" rIns="0" wrap="square" tIns="0">
            <a:noAutofit/>
          </a:bodyPr>
          <a:lstStyle/>
          <a:p>
            <a:pPr indent="0" lvl="0" marL="0" rtl="0" algn="r">
              <a:lnSpc>
                <a:spcPct val="112000"/>
              </a:lnSpc>
              <a:spcBef>
                <a:spcPts val="1900"/>
              </a:spcBef>
              <a:spcAft>
                <a:spcPts val="0"/>
              </a:spcAft>
              <a:buSzPts val="1500"/>
              <a:buNone/>
            </a:pPr>
            <a:r>
              <a:rPr lang="sv-SE"/>
              <a:t>Norwegian Church Aid</a:t>
            </a:r>
            <a:endParaRPr/>
          </a:p>
        </p:txBody>
      </p:sp>
      <p:sp>
        <p:nvSpPr>
          <p:cNvPr id="1579" name="Google Shape;1579;p8"/>
          <p:cNvSpPr txBox="1"/>
          <p:nvPr>
            <p:ph idx="3" type="body"/>
          </p:nvPr>
        </p:nvSpPr>
        <p:spPr>
          <a:xfrm>
            <a:off x="511428" y="6092825"/>
            <a:ext cx="777677" cy="2844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t/>
            </a:r>
            <a:endParaRPr/>
          </a:p>
        </p:txBody>
      </p:sp>
      <p:sp>
        <p:nvSpPr>
          <p:cNvPr id="1580" name="Google Shape;1580;p8"/>
          <p:cNvSpPr txBox="1"/>
          <p:nvPr>
            <p:ph type="ctrTitle"/>
          </p:nvPr>
        </p:nvSpPr>
        <p:spPr>
          <a:xfrm>
            <a:off x="1658208" y="2244766"/>
            <a:ext cx="9261475" cy="2530475"/>
          </a:xfrm>
          <a:prstGeom prst="rect">
            <a:avLst/>
          </a:prstGeom>
          <a:noFill/>
          <a:ln>
            <a:noFill/>
          </a:ln>
        </p:spPr>
        <p:txBody>
          <a:bodyPr anchorCtr="0" anchor="ctr" bIns="0" lIns="0" spcFirstLastPara="1" rIns="0" wrap="square" tIns="0">
            <a:noAutofit/>
          </a:bodyPr>
          <a:lstStyle/>
          <a:p>
            <a:pPr indent="0" lvl="0" marL="0" rtl="0" algn="ctr">
              <a:lnSpc>
                <a:spcPct val="101000"/>
              </a:lnSpc>
              <a:spcBef>
                <a:spcPts val="0"/>
              </a:spcBef>
              <a:spcAft>
                <a:spcPts val="0"/>
              </a:spcAft>
              <a:buSzPts val="3200"/>
              <a:buNone/>
            </a:pPr>
            <a:r>
              <a:rPr lang="sv-SE" sz="8800"/>
              <a:t>Its core components</a:t>
            </a:r>
            <a:endParaRPr/>
          </a:p>
        </p:txBody>
      </p:sp>
      <p:sp>
        <p:nvSpPr>
          <p:cNvPr id="1581" name="Google Shape;1581;p8"/>
          <p:cNvSpPr txBox="1"/>
          <p:nvPr/>
        </p:nvSpPr>
        <p:spPr>
          <a:xfrm>
            <a:off x="10592855" y="67528"/>
            <a:ext cx="2223375"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sv-SE" sz="2400" u="none" cap="none" strike="noStrike">
                <a:solidFill>
                  <a:schemeClr val="lt1"/>
                </a:solidFill>
                <a:latin typeface="Arial"/>
                <a:ea typeface="Arial"/>
                <a:cs typeface="Arial"/>
                <a:sym typeface="Arial"/>
              </a:rPr>
              <a:t>IOM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sv-SE" sz="2400" u="none" cap="none" strike="noStrike">
                <a:solidFill>
                  <a:schemeClr val="lt1"/>
                </a:solidFill>
                <a:latin typeface="Arial"/>
                <a:ea typeface="Arial"/>
                <a:cs typeface="Arial"/>
                <a:sym typeface="Arial"/>
              </a:rPr>
              <a:t>Precious Plastic</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5" name="Shape 1585"/>
        <p:cNvGrpSpPr/>
        <p:nvPr/>
      </p:nvGrpSpPr>
      <p:grpSpPr>
        <a:xfrm>
          <a:off x="0" y="0"/>
          <a:ext cx="0" cy="0"/>
          <a:chOff x="0" y="0"/>
          <a:chExt cx="0" cy="0"/>
        </a:xfrm>
      </p:grpSpPr>
      <p:sp>
        <p:nvSpPr>
          <p:cNvPr id="1586" name="Google Shape;1586;p9"/>
          <p:cNvSpPr/>
          <p:nvPr/>
        </p:nvSpPr>
        <p:spPr>
          <a:xfrm>
            <a:off x="3324225" y="276325"/>
            <a:ext cx="2977500" cy="3508200"/>
          </a:xfrm>
          <a:prstGeom prst="roundRect">
            <a:avLst>
              <a:gd fmla="val 2060" name="adj"/>
            </a:avLst>
          </a:prstGeom>
          <a:solidFill>
            <a:srgbClr val="00B9FF">
              <a:alpha val="3098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87" name="Google Shape;1587;p9"/>
          <p:cNvSpPr/>
          <p:nvPr/>
        </p:nvSpPr>
        <p:spPr>
          <a:xfrm>
            <a:off x="6432774" y="276325"/>
            <a:ext cx="2794800" cy="3508200"/>
          </a:xfrm>
          <a:prstGeom prst="roundRect">
            <a:avLst>
              <a:gd fmla="val 2060" name="adj"/>
            </a:avLst>
          </a:prstGeom>
          <a:solidFill>
            <a:srgbClr val="66EAFF">
              <a:alpha val="3607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88" name="Google Shape;1588;p9"/>
          <p:cNvSpPr/>
          <p:nvPr/>
        </p:nvSpPr>
        <p:spPr>
          <a:xfrm>
            <a:off x="670554" y="280975"/>
            <a:ext cx="2429100" cy="3508200"/>
          </a:xfrm>
          <a:prstGeom prst="roundRect">
            <a:avLst>
              <a:gd fmla="val 2060" name="adj"/>
            </a:avLst>
          </a:prstGeom>
          <a:solidFill>
            <a:srgbClr val="FEC8C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89" name="Google Shape;1589;p9"/>
          <p:cNvSpPr txBox="1"/>
          <p:nvPr/>
        </p:nvSpPr>
        <p:spPr>
          <a:xfrm>
            <a:off x="877825" y="468975"/>
            <a:ext cx="2074200" cy="2180700"/>
          </a:xfrm>
          <a:prstGeom prst="rect">
            <a:avLst/>
          </a:prstGeom>
          <a:noFill/>
          <a:ln>
            <a:noFill/>
          </a:ln>
        </p:spPr>
        <p:txBody>
          <a:bodyPr anchorCtr="0" anchor="t" bIns="36000" lIns="0" spcFirstLastPara="1" rIns="216000" wrap="square" tIns="36000">
            <a:spAutoFit/>
          </a:bodyPr>
          <a:lstStyle/>
          <a:p>
            <a:pPr indent="0" lvl="0" marL="0" marR="0" rtl="0" algn="l">
              <a:lnSpc>
                <a:spcPct val="114000"/>
              </a:lnSpc>
              <a:spcBef>
                <a:spcPts val="0"/>
              </a:spcBef>
              <a:spcAft>
                <a:spcPts val="0"/>
              </a:spcAft>
              <a:buClr>
                <a:srgbClr val="000000"/>
              </a:buClr>
              <a:buSzPts val="1600"/>
              <a:buFont typeface="Arial"/>
              <a:buNone/>
            </a:pPr>
            <a:r>
              <a:rPr b="1" i="0" lang="sv-SE" sz="1600" u="none" cap="none" strike="noStrike">
                <a:solidFill>
                  <a:srgbClr val="000000"/>
                </a:solidFill>
                <a:latin typeface="Arial"/>
                <a:ea typeface="Arial"/>
                <a:cs typeface="Arial"/>
                <a:sym typeface="Arial"/>
              </a:rPr>
              <a:t>What you offer to create value</a:t>
            </a:r>
            <a:endParaRPr b="0" i="0" sz="1400" u="none" cap="none" strike="noStrike">
              <a:solidFill>
                <a:srgbClr val="000000"/>
              </a:solidFill>
              <a:latin typeface="Arial"/>
              <a:ea typeface="Arial"/>
              <a:cs typeface="Arial"/>
              <a:sym typeface="Arial"/>
            </a:endParaRPr>
          </a:p>
          <a:p>
            <a:pPr indent="-285750" lvl="0" marL="285750" marR="0" rtl="0" algn="l">
              <a:lnSpc>
                <a:spcPct val="114000"/>
              </a:lnSpc>
              <a:spcBef>
                <a:spcPts val="400"/>
              </a:spcBef>
              <a:spcAft>
                <a:spcPts val="0"/>
              </a:spcAft>
              <a:buClr>
                <a:srgbClr val="000000"/>
              </a:buClr>
              <a:buSzPts val="1400"/>
              <a:buFont typeface="Arial"/>
              <a:buChar char="•"/>
            </a:pPr>
            <a:r>
              <a:rPr b="0" i="0" lang="sv-SE" sz="1400" u="none" cap="none" strike="noStrike">
                <a:solidFill>
                  <a:srgbClr val="000000"/>
                </a:solidFill>
                <a:latin typeface="Arial"/>
                <a:ea typeface="Arial"/>
                <a:cs typeface="Arial"/>
                <a:sym typeface="Arial"/>
              </a:rPr>
              <a:t>What is your </a:t>
            </a:r>
            <a:r>
              <a:rPr b="1" i="0" lang="sv-SE" sz="1400" u="none" cap="none" strike="noStrike">
                <a:solidFill>
                  <a:srgbClr val="000000"/>
                </a:solidFill>
                <a:latin typeface="Arial"/>
                <a:ea typeface="Arial"/>
                <a:cs typeface="Arial"/>
                <a:sym typeface="Arial"/>
              </a:rPr>
              <a:t>solution</a:t>
            </a:r>
            <a:r>
              <a:rPr b="0" i="0" lang="sv-SE" sz="1400" u="none" cap="none" strike="noStrike">
                <a:solidFill>
                  <a:srgbClr val="000000"/>
                </a:solidFill>
                <a:latin typeface="Arial"/>
                <a:ea typeface="Arial"/>
                <a:cs typeface="Arial"/>
                <a:sym typeface="Arial"/>
              </a:rPr>
              <a:t> (or system of solutions)?</a:t>
            </a:r>
            <a:endParaRPr b="0" i="0" sz="1400" u="none" cap="none" strike="noStrike">
              <a:solidFill>
                <a:srgbClr val="000000"/>
              </a:solidFill>
              <a:latin typeface="Arial"/>
              <a:ea typeface="Arial"/>
              <a:cs typeface="Arial"/>
              <a:sym typeface="Arial"/>
            </a:endParaRPr>
          </a:p>
          <a:p>
            <a:pPr indent="-285750" lvl="0" marL="285750" marR="0" rtl="0" algn="l">
              <a:lnSpc>
                <a:spcPct val="114000"/>
              </a:lnSpc>
              <a:spcBef>
                <a:spcPts val="400"/>
              </a:spcBef>
              <a:spcAft>
                <a:spcPts val="0"/>
              </a:spcAft>
              <a:buClr>
                <a:srgbClr val="000000"/>
              </a:buClr>
              <a:buSzPts val="1400"/>
              <a:buFont typeface="Arial"/>
              <a:buChar char="•"/>
            </a:pPr>
            <a:r>
              <a:rPr b="0" i="0" lang="sv-SE" sz="1400" u="none" cap="none" strike="noStrike">
                <a:solidFill>
                  <a:srgbClr val="000000"/>
                </a:solidFill>
                <a:latin typeface="Arial"/>
                <a:ea typeface="Arial"/>
                <a:cs typeface="Arial"/>
                <a:sym typeface="Arial"/>
              </a:rPr>
              <a:t>What key </a:t>
            </a:r>
            <a:r>
              <a:rPr b="1" i="0" lang="sv-SE" sz="1400" u="none" cap="none" strike="noStrike">
                <a:solidFill>
                  <a:srgbClr val="000000"/>
                </a:solidFill>
                <a:latin typeface="Arial"/>
                <a:ea typeface="Arial"/>
                <a:cs typeface="Arial"/>
                <a:sym typeface="Arial"/>
              </a:rPr>
              <a:t>activities</a:t>
            </a:r>
            <a:r>
              <a:rPr b="0" i="0" lang="sv-SE" sz="1400" u="none" cap="none" strike="noStrike">
                <a:solidFill>
                  <a:srgbClr val="000000"/>
                </a:solidFill>
                <a:latin typeface="Arial"/>
                <a:ea typeface="Arial"/>
                <a:cs typeface="Arial"/>
                <a:sym typeface="Arial"/>
              </a:rPr>
              <a:t> are needed to deliver it?</a:t>
            </a:r>
            <a:endParaRPr b="0" i="0" sz="1400" u="none" cap="none" strike="noStrike">
              <a:solidFill>
                <a:srgbClr val="000000"/>
              </a:solidFill>
              <a:latin typeface="Arial"/>
              <a:ea typeface="Arial"/>
              <a:cs typeface="Arial"/>
              <a:sym typeface="Arial"/>
            </a:endParaRPr>
          </a:p>
        </p:txBody>
      </p:sp>
      <p:sp>
        <p:nvSpPr>
          <p:cNvPr id="1590" name="Google Shape;1590;p9"/>
          <p:cNvSpPr txBox="1"/>
          <p:nvPr/>
        </p:nvSpPr>
        <p:spPr>
          <a:xfrm>
            <a:off x="3571223" y="485448"/>
            <a:ext cx="2593500" cy="2994300"/>
          </a:xfrm>
          <a:prstGeom prst="rect">
            <a:avLst/>
          </a:prstGeom>
          <a:noFill/>
          <a:ln>
            <a:noFill/>
          </a:ln>
        </p:spPr>
        <p:txBody>
          <a:bodyPr anchorCtr="0" anchor="t" bIns="36000" lIns="0" spcFirstLastPara="1" rIns="216000" wrap="square" tIns="36000">
            <a:spAutoFit/>
          </a:bodyPr>
          <a:lstStyle/>
          <a:p>
            <a:pPr indent="0" lvl="0" marL="0" marR="0" rtl="0" algn="l">
              <a:lnSpc>
                <a:spcPct val="130000"/>
              </a:lnSpc>
              <a:spcBef>
                <a:spcPts val="0"/>
              </a:spcBef>
              <a:spcAft>
                <a:spcPts val="0"/>
              </a:spcAft>
              <a:buClr>
                <a:srgbClr val="000000"/>
              </a:buClr>
              <a:buSzPts val="1600"/>
              <a:buFont typeface="Arial"/>
              <a:buNone/>
            </a:pPr>
            <a:r>
              <a:rPr b="1" i="0" lang="sv-SE" sz="1600" u="none" cap="none" strike="noStrike">
                <a:solidFill>
                  <a:srgbClr val="000000"/>
                </a:solidFill>
                <a:latin typeface="Arial"/>
                <a:ea typeface="Arial"/>
                <a:cs typeface="Arial"/>
                <a:sym typeface="Arial"/>
              </a:rPr>
              <a:t>Who you create value for and how</a:t>
            </a:r>
            <a:endParaRPr b="0" i="0" sz="1400" u="none" cap="none" strike="noStrike">
              <a:solidFill>
                <a:srgbClr val="000000"/>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000000"/>
                </a:solidFill>
                <a:latin typeface="Arial"/>
                <a:ea typeface="Arial"/>
                <a:cs typeface="Arial"/>
                <a:sym typeface="Arial"/>
              </a:rPr>
              <a:t>Who benefits? Who pays? Who owns the problem?</a:t>
            </a:r>
            <a:endParaRPr b="0" i="0" sz="1400" u="none" cap="none" strike="noStrike">
              <a:solidFill>
                <a:srgbClr val="000000"/>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000000"/>
                </a:solidFill>
                <a:latin typeface="Arial"/>
                <a:ea typeface="Arial"/>
                <a:cs typeface="Arial"/>
                <a:sym typeface="Arial"/>
              </a:rPr>
              <a:t>What is your value proposition?</a:t>
            </a:r>
            <a:endParaRPr b="0" i="0" sz="1400" u="none" cap="none" strike="noStrike">
              <a:solidFill>
                <a:srgbClr val="000000"/>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000000"/>
                </a:solidFill>
                <a:latin typeface="Arial"/>
                <a:ea typeface="Arial"/>
                <a:cs typeface="Arial"/>
                <a:sym typeface="Arial"/>
              </a:rPr>
              <a:t>How do you reach and deliver value to users, adopters and partners?</a:t>
            </a:r>
            <a:endParaRPr b="0" i="0" sz="1400" u="none" cap="none" strike="noStrike">
              <a:solidFill>
                <a:srgbClr val="000000"/>
              </a:solidFill>
              <a:latin typeface="Arial"/>
              <a:ea typeface="Arial"/>
              <a:cs typeface="Arial"/>
              <a:sym typeface="Arial"/>
            </a:endParaRPr>
          </a:p>
        </p:txBody>
      </p:sp>
      <p:sp>
        <p:nvSpPr>
          <p:cNvPr id="1591" name="Google Shape;1591;p9"/>
          <p:cNvSpPr txBox="1"/>
          <p:nvPr/>
        </p:nvSpPr>
        <p:spPr>
          <a:xfrm>
            <a:off x="6634075" y="464325"/>
            <a:ext cx="2593500" cy="3338212"/>
          </a:xfrm>
          <a:prstGeom prst="rect">
            <a:avLst/>
          </a:prstGeom>
          <a:noFill/>
          <a:ln>
            <a:noFill/>
          </a:ln>
        </p:spPr>
        <p:txBody>
          <a:bodyPr anchorCtr="0" anchor="t" bIns="36000" lIns="0" spcFirstLastPara="1" rIns="216000" wrap="square" tIns="36000">
            <a:spAutoFit/>
          </a:bodyPr>
          <a:lstStyle/>
          <a:p>
            <a:pPr indent="0" lvl="0" marL="0" marR="0" rtl="0" algn="l">
              <a:lnSpc>
                <a:spcPct val="130000"/>
              </a:lnSpc>
              <a:spcBef>
                <a:spcPts val="0"/>
              </a:spcBef>
              <a:spcAft>
                <a:spcPts val="0"/>
              </a:spcAft>
              <a:buClr>
                <a:srgbClr val="000000"/>
              </a:buClr>
              <a:buSzPts val="1600"/>
              <a:buFont typeface="Arial"/>
              <a:buNone/>
            </a:pPr>
            <a:r>
              <a:rPr b="1" i="0" lang="sv-SE" sz="1600" u="none" cap="none" strike="noStrike">
                <a:solidFill>
                  <a:srgbClr val="000000"/>
                </a:solidFill>
                <a:latin typeface="Arial"/>
                <a:ea typeface="Arial"/>
                <a:cs typeface="Arial"/>
                <a:sym typeface="Arial"/>
              </a:rPr>
              <a:t>The impact and value you intend to create</a:t>
            </a:r>
            <a:endParaRPr b="0" i="0" sz="1400" u="none" cap="none" strike="noStrike">
              <a:solidFill>
                <a:srgbClr val="000000"/>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000000"/>
                </a:solidFill>
                <a:latin typeface="Arial"/>
                <a:ea typeface="Arial"/>
                <a:cs typeface="Arial"/>
                <a:sym typeface="Arial"/>
              </a:rPr>
              <a:t>What </a:t>
            </a:r>
            <a:r>
              <a:rPr b="1" i="0" lang="sv-SE" sz="1400" u="none" cap="none" strike="noStrike">
                <a:solidFill>
                  <a:srgbClr val="000000"/>
                </a:solidFill>
                <a:latin typeface="Arial"/>
                <a:ea typeface="Arial"/>
                <a:cs typeface="Arial"/>
                <a:sym typeface="Arial"/>
              </a:rPr>
              <a:t>problem</a:t>
            </a:r>
            <a:r>
              <a:rPr b="0" i="0" lang="sv-SE" sz="1400" u="none" cap="none" strike="noStrike">
                <a:solidFill>
                  <a:srgbClr val="000000"/>
                </a:solidFill>
                <a:latin typeface="Arial"/>
                <a:ea typeface="Arial"/>
                <a:cs typeface="Arial"/>
                <a:sym typeface="Arial"/>
              </a:rPr>
              <a:t> are you solving?</a:t>
            </a:r>
            <a:endParaRPr b="0" i="0" sz="1400" u="none" cap="none" strike="noStrike">
              <a:solidFill>
                <a:srgbClr val="000000"/>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000000"/>
                </a:solidFill>
                <a:latin typeface="Arial"/>
                <a:ea typeface="Arial"/>
                <a:cs typeface="Arial"/>
                <a:sym typeface="Arial"/>
              </a:rPr>
              <a:t>What </a:t>
            </a:r>
            <a:r>
              <a:rPr b="1" i="0" lang="sv-SE" sz="1400" u="none" cap="none" strike="noStrike">
                <a:solidFill>
                  <a:srgbClr val="000000"/>
                </a:solidFill>
                <a:latin typeface="Arial"/>
                <a:ea typeface="Arial"/>
                <a:cs typeface="Arial"/>
                <a:sym typeface="Arial"/>
              </a:rPr>
              <a:t>value do you create</a:t>
            </a:r>
            <a:r>
              <a:rPr b="0" i="0" lang="sv-SE"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000000"/>
                </a:solidFill>
                <a:latin typeface="Arial"/>
                <a:ea typeface="Arial"/>
                <a:cs typeface="Arial"/>
                <a:sym typeface="Arial"/>
              </a:rPr>
              <a:t>What potential </a:t>
            </a:r>
            <a:r>
              <a:rPr b="1" i="0" lang="sv-SE" sz="1400" u="none" cap="none" strike="noStrike">
                <a:solidFill>
                  <a:srgbClr val="000000"/>
                </a:solidFill>
                <a:latin typeface="Arial"/>
                <a:ea typeface="Arial"/>
                <a:cs typeface="Arial"/>
                <a:sym typeface="Arial"/>
              </a:rPr>
              <a:t>+/- social and environmental effects </a:t>
            </a:r>
            <a:r>
              <a:rPr b="0" i="0" lang="sv-SE" sz="1400" u="none" cap="none" strike="noStrike">
                <a:solidFill>
                  <a:srgbClr val="000000"/>
                </a:solidFill>
                <a:latin typeface="Arial"/>
                <a:ea typeface="Arial"/>
                <a:cs typeface="Arial"/>
                <a:sym typeface="Arial"/>
              </a:rPr>
              <a:t>might your solution create? </a:t>
            </a:r>
            <a:endParaRPr b="0" i="0" sz="1400" u="none" cap="none" strike="noStrike">
              <a:solidFill>
                <a:srgbClr val="000000"/>
              </a:solidFill>
              <a:latin typeface="Arial"/>
              <a:ea typeface="Arial"/>
              <a:cs typeface="Arial"/>
              <a:sym typeface="Arial"/>
            </a:endParaRPr>
          </a:p>
        </p:txBody>
      </p:sp>
      <p:sp>
        <p:nvSpPr>
          <p:cNvPr id="1592" name="Google Shape;1592;p9"/>
          <p:cNvSpPr/>
          <p:nvPr/>
        </p:nvSpPr>
        <p:spPr>
          <a:xfrm>
            <a:off x="578425" y="3977175"/>
            <a:ext cx="5643600" cy="2625300"/>
          </a:xfrm>
          <a:prstGeom prst="roundRect">
            <a:avLst>
              <a:gd fmla="val 2060" name="adj"/>
            </a:avLst>
          </a:prstGeom>
          <a:solidFill>
            <a:srgbClr val="84FFD3">
              <a:alpha val="2117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93" name="Google Shape;1593;p9"/>
          <p:cNvSpPr/>
          <p:nvPr/>
        </p:nvSpPr>
        <p:spPr>
          <a:xfrm>
            <a:off x="9413775" y="285575"/>
            <a:ext cx="2593500" cy="3508200"/>
          </a:xfrm>
          <a:prstGeom prst="roundRect">
            <a:avLst>
              <a:gd fmla="val 2060" name="adj"/>
            </a:avLst>
          </a:prstGeom>
          <a:solidFill>
            <a:srgbClr val="F6329A">
              <a:alpha val="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94" name="Google Shape;1594;p9"/>
          <p:cNvSpPr txBox="1"/>
          <p:nvPr/>
        </p:nvSpPr>
        <p:spPr>
          <a:xfrm>
            <a:off x="906125" y="4153825"/>
            <a:ext cx="5032200" cy="2073123"/>
          </a:xfrm>
          <a:prstGeom prst="rect">
            <a:avLst/>
          </a:prstGeom>
          <a:noFill/>
          <a:ln>
            <a:noFill/>
          </a:ln>
        </p:spPr>
        <p:txBody>
          <a:bodyPr anchorCtr="0" anchor="t" bIns="36000" lIns="0" spcFirstLastPara="1" rIns="216000" wrap="square" tIns="36000">
            <a:spAutoFit/>
          </a:bodyPr>
          <a:lstStyle/>
          <a:p>
            <a:pPr indent="0" lvl="0" marL="0" marR="0" rtl="0" algn="l">
              <a:lnSpc>
                <a:spcPct val="110000"/>
              </a:lnSpc>
              <a:spcBef>
                <a:spcPts val="0"/>
              </a:spcBef>
              <a:spcAft>
                <a:spcPts val="0"/>
              </a:spcAft>
              <a:buClr>
                <a:srgbClr val="000000"/>
              </a:buClr>
              <a:buSzPts val="1600"/>
              <a:buFont typeface="Arial"/>
              <a:buNone/>
            </a:pPr>
            <a:r>
              <a:rPr b="1" i="0" lang="sv-SE" sz="1600" u="none" cap="none" strike="noStrike">
                <a:solidFill>
                  <a:schemeClr val="dk1"/>
                </a:solidFill>
                <a:latin typeface="Arial"/>
                <a:ea typeface="Arial"/>
                <a:cs typeface="Arial"/>
                <a:sym typeface="Arial"/>
              </a:rPr>
              <a:t>Financial model: How you make it financially sustainable</a:t>
            </a:r>
            <a:endParaRPr b="0" i="0" sz="1400" u="none" cap="none" strike="noStrike">
              <a:solidFill>
                <a:srgbClr val="000000"/>
              </a:solidFill>
              <a:latin typeface="Arial"/>
              <a:ea typeface="Arial"/>
              <a:cs typeface="Arial"/>
              <a:sym typeface="Arial"/>
            </a:endParaRPr>
          </a:p>
          <a:p>
            <a:pPr indent="-285750" lvl="0" marL="285750" marR="0" rtl="0" algn="l">
              <a:lnSpc>
                <a:spcPct val="114000"/>
              </a:lnSpc>
              <a:spcBef>
                <a:spcPts val="1000"/>
              </a:spcBef>
              <a:spcAft>
                <a:spcPts val="0"/>
              </a:spcAft>
              <a:buClr>
                <a:srgbClr val="000000"/>
              </a:buClr>
              <a:buSzPts val="1400"/>
              <a:buFont typeface="Arial"/>
              <a:buChar char="•"/>
            </a:pPr>
            <a:r>
              <a:rPr b="0" i="0" lang="sv-SE" sz="1400" u="none" cap="none" strike="noStrike">
                <a:solidFill>
                  <a:schemeClr val="dk1"/>
                </a:solidFill>
                <a:latin typeface="Arial"/>
                <a:ea typeface="Arial"/>
                <a:cs typeface="Arial"/>
                <a:sym typeface="Arial"/>
              </a:rPr>
              <a:t>What does it </a:t>
            </a:r>
            <a:r>
              <a:rPr b="1" i="0" lang="sv-SE" sz="1400" u="none" cap="none" strike="noStrike">
                <a:solidFill>
                  <a:schemeClr val="dk1"/>
                </a:solidFill>
                <a:latin typeface="Arial"/>
                <a:ea typeface="Arial"/>
                <a:cs typeface="Arial"/>
                <a:sym typeface="Arial"/>
              </a:rPr>
              <a:t>cost to run</a:t>
            </a:r>
            <a:r>
              <a:rPr b="0" i="0" lang="sv-SE" sz="1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285750" lvl="0" marL="285750" marR="0" rtl="0" algn="l">
              <a:lnSpc>
                <a:spcPct val="114000"/>
              </a:lnSpc>
              <a:spcBef>
                <a:spcPts val="400"/>
              </a:spcBef>
              <a:spcAft>
                <a:spcPts val="0"/>
              </a:spcAft>
              <a:buClr>
                <a:srgbClr val="000000"/>
              </a:buClr>
              <a:buSzPts val="1400"/>
              <a:buFont typeface="Arial"/>
              <a:buChar char="•"/>
            </a:pPr>
            <a:r>
              <a:rPr b="0" i="0" lang="sv-SE" sz="1400" u="none" cap="none" strike="noStrike">
                <a:solidFill>
                  <a:schemeClr val="dk1"/>
                </a:solidFill>
                <a:latin typeface="Arial"/>
                <a:ea typeface="Arial"/>
                <a:cs typeface="Arial"/>
                <a:sym typeface="Arial"/>
              </a:rPr>
              <a:t>How do you </a:t>
            </a:r>
            <a:r>
              <a:rPr b="1" i="0" lang="sv-SE" sz="1400" u="none" cap="none" strike="noStrike">
                <a:solidFill>
                  <a:schemeClr val="dk1"/>
                </a:solidFill>
                <a:latin typeface="Arial"/>
                <a:ea typeface="Arial"/>
                <a:cs typeface="Arial"/>
                <a:sym typeface="Arial"/>
              </a:rPr>
              <a:t>generate revenue or funding</a:t>
            </a:r>
            <a:r>
              <a:rPr b="0" i="0" lang="sv-SE" sz="1400" u="none" cap="none" strike="noStrike">
                <a:solidFill>
                  <a:schemeClr val="dk1"/>
                </a:solidFill>
                <a:latin typeface="Arial"/>
                <a:ea typeface="Arial"/>
                <a:cs typeface="Arial"/>
                <a:sym typeface="Arial"/>
              </a:rPr>
              <a:t>? From what sources?</a:t>
            </a:r>
            <a:endParaRPr b="0" i="0" sz="1400" u="none" cap="none" strike="noStrike">
              <a:solidFill>
                <a:srgbClr val="000000"/>
              </a:solidFill>
              <a:latin typeface="Arial"/>
              <a:ea typeface="Arial"/>
              <a:cs typeface="Arial"/>
              <a:sym typeface="Arial"/>
            </a:endParaRPr>
          </a:p>
          <a:p>
            <a:pPr indent="-285750" lvl="0" marL="285750" marR="0" rtl="0" algn="l">
              <a:lnSpc>
                <a:spcPct val="114000"/>
              </a:lnSpc>
              <a:spcBef>
                <a:spcPts val="400"/>
              </a:spcBef>
              <a:spcAft>
                <a:spcPts val="0"/>
              </a:spcAft>
              <a:buClr>
                <a:srgbClr val="000000"/>
              </a:buClr>
              <a:buSzPts val="1400"/>
              <a:buFont typeface="Arial"/>
              <a:buChar char="•"/>
            </a:pPr>
            <a:r>
              <a:rPr b="0" i="0" lang="sv-SE" sz="1400" u="none" cap="none" strike="noStrike">
                <a:solidFill>
                  <a:schemeClr val="dk1"/>
                </a:solidFill>
                <a:latin typeface="Arial"/>
                <a:ea typeface="Arial"/>
                <a:cs typeface="Arial"/>
                <a:sym typeface="Arial"/>
              </a:rPr>
              <a:t>How you </a:t>
            </a:r>
            <a:r>
              <a:rPr b="1" i="0" lang="sv-SE" sz="1400" u="none" cap="none" strike="noStrike">
                <a:solidFill>
                  <a:schemeClr val="dk1"/>
                </a:solidFill>
                <a:latin typeface="Arial"/>
                <a:ea typeface="Arial"/>
                <a:cs typeface="Arial"/>
                <a:sym typeface="Arial"/>
              </a:rPr>
              <a:t>maximize the effect of our existing resources</a:t>
            </a:r>
            <a:r>
              <a:rPr b="0" i="0" lang="sv-SE" sz="1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595" name="Google Shape;1595;p9"/>
          <p:cNvSpPr txBox="1"/>
          <p:nvPr/>
        </p:nvSpPr>
        <p:spPr>
          <a:xfrm>
            <a:off x="9559924" y="395059"/>
            <a:ext cx="2593500" cy="3423749"/>
          </a:xfrm>
          <a:prstGeom prst="rect">
            <a:avLst/>
          </a:prstGeom>
          <a:noFill/>
          <a:ln>
            <a:noFill/>
          </a:ln>
        </p:spPr>
        <p:txBody>
          <a:bodyPr anchorCtr="0" anchor="t" bIns="36000" lIns="0" spcFirstLastPara="1" rIns="216000" wrap="square" tIns="36000">
            <a:spAutoFit/>
          </a:bodyPr>
          <a:lstStyle/>
          <a:p>
            <a:pPr indent="0" lvl="0" marL="0" marR="0" rtl="0" algn="l">
              <a:lnSpc>
                <a:spcPct val="110000"/>
              </a:lnSpc>
              <a:spcBef>
                <a:spcPts val="0"/>
              </a:spcBef>
              <a:spcAft>
                <a:spcPts val="0"/>
              </a:spcAft>
              <a:buClr>
                <a:srgbClr val="000000"/>
              </a:buClr>
              <a:buSzPts val="1000"/>
              <a:buFont typeface="Arial"/>
              <a:buNone/>
            </a:pPr>
            <a:r>
              <a:rPr b="0" i="1" lang="sv-SE" sz="1000" u="none" cap="none" strike="noStrike">
                <a:solidFill>
                  <a:srgbClr val="7F7F7F"/>
                </a:solidFill>
                <a:latin typeface="Arial"/>
                <a:ea typeface="Arial"/>
                <a:cs typeface="Arial"/>
                <a:sym typeface="Arial"/>
              </a:rPr>
              <a:t>Outside of your model but affecting it </a:t>
            </a:r>
            <a:br>
              <a:rPr b="0" i="1" lang="sv-SE" sz="1000" u="none" cap="none" strike="noStrike">
                <a:solidFill>
                  <a:srgbClr val="7F7F7F"/>
                </a:solidFill>
                <a:latin typeface="Arial"/>
                <a:ea typeface="Arial"/>
                <a:cs typeface="Arial"/>
                <a:sym typeface="Arial"/>
              </a:rPr>
            </a:br>
            <a:endParaRPr b="0" i="1" sz="1000" u="none" cap="none" strike="noStrike">
              <a:solidFill>
                <a:srgbClr val="7F7F7F"/>
              </a:solidFill>
              <a:latin typeface="Arial"/>
              <a:ea typeface="Arial"/>
              <a:cs typeface="Arial"/>
              <a:sym typeface="Arial"/>
            </a:endParaRPr>
          </a:p>
          <a:p>
            <a:pPr indent="0" lvl="0" marL="0" marR="0" rtl="0" algn="l">
              <a:lnSpc>
                <a:spcPct val="110000"/>
              </a:lnSpc>
              <a:spcBef>
                <a:spcPts val="0"/>
              </a:spcBef>
              <a:spcAft>
                <a:spcPts val="0"/>
              </a:spcAft>
              <a:buClr>
                <a:srgbClr val="000000"/>
              </a:buClr>
              <a:buSzPts val="1600"/>
              <a:buFont typeface="Arial"/>
              <a:buNone/>
            </a:pPr>
            <a:r>
              <a:rPr b="1" i="1" lang="sv-SE" sz="1600" u="none" cap="none" strike="noStrike">
                <a:solidFill>
                  <a:srgbClr val="7F7F7F"/>
                </a:solidFill>
                <a:latin typeface="Arial"/>
                <a:ea typeface="Arial"/>
                <a:cs typeface="Arial"/>
                <a:sym typeface="Arial"/>
              </a:rPr>
              <a:t>The context you operate in: influencing and being influenced by</a:t>
            </a:r>
            <a:r>
              <a:rPr b="0" i="1" lang="sv-SE" sz="1600" u="none" cap="none" strike="noStrike">
                <a:solidFill>
                  <a:srgbClr val="7F7F7F"/>
                </a:solidFill>
                <a:latin typeface="Arial"/>
                <a:ea typeface="Arial"/>
                <a:cs typeface="Arial"/>
                <a:sym typeface="Arial"/>
              </a:rPr>
              <a:t> </a:t>
            </a:r>
            <a:endParaRPr b="0" i="1" sz="1400" u="none" cap="none" strike="noStrike">
              <a:solidFill>
                <a:srgbClr val="7F7F7F"/>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What ecosystem and context do you work within?</a:t>
            </a:r>
            <a:endParaRPr b="0" i="0" sz="1400" u="none" cap="none" strike="noStrike">
              <a:solidFill>
                <a:srgbClr val="7F7F7F"/>
              </a:solidFill>
              <a:latin typeface="Arial"/>
              <a:ea typeface="Arial"/>
              <a:cs typeface="Arial"/>
              <a:sym typeface="Arial"/>
            </a:endParaRPr>
          </a:p>
          <a:p>
            <a:pPr indent="-285750" lvl="0" marL="285750" marR="0" rtl="0" algn="l">
              <a:lnSpc>
                <a:spcPct val="100000"/>
              </a:lnSpc>
              <a:spcBef>
                <a:spcPts val="4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What external factors influence you or do you influence (policy, competition, trends, fragility)?</a:t>
            </a:r>
            <a:endParaRPr b="0" i="0" sz="1400" u="none" cap="none" strike="noStrike">
              <a:solidFill>
                <a:srgbClr val="7F7F7F"/>
              </a:solidFill>
              <a:latin typeface="Arial"/>
              <a:ea typeface="Arial"/>
              <a:cs typeface="Arial"/>
              <a:sym typeface="Arial"/>
            </a:endParaRPr>
          </a:p>
          <a:p>
            <a:pPr indent="0" lvl="0" marL="0" marR="0" rtl="0" algn="l">
              <a:lnSpc>
                <a:spcPct val="114000"/>
              </a:lnSpc>
              <a:spcBef>
                <a:spcPts val="40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596" name="Google Shape;1596;p9"/>
          <p:cNvSpPr/>
          <p:nvPr/>
        </p:nvSpPr>
        <p:spPr>
          <a:xfrm>
            <a:off x="6432775" y="3977250"/>
            <a:ext cx="5536800" cy="2625300"/>
          </a:xfrm>
          <a:prstGeom prst="roundRect">
            <a:avLst>
              <a:gd fmla="val 2060" name="adj"/>
            </a:avLst>
          </a:prstGeom>
          <a:solidFill>
            <a:srgbClr val="84FFD3">
              <a:alpha val="2117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597" name="Google Shape;1597;p9"/>
          <p:cNvSpPr txBox="1"/>
          <p:nvPr/>
        </p:nvSpPr>
        <p:spPr>
          <a:xfrm>
            <a:off x="6634075" y="4153825"/>
            <a:ext cx="5140500" cy="2283300"/>
          </a:xfrm>
          <a:prstGeom prst="rect">
            <a:avLst/>
          </a:prstGeom>
          <a:noFill/>
          <a:ln>
            <a:noFill/>
          </a:ln>
        </p:spPr>
        <p:txBody>
          <a:bodyPr anchorCtr="0" anchor="t" bIns="36000" lIns="0" spcFirstLastPara="1" rIns="216000" wrap="square" tIns="36000">
            <a:spAutoFit/>
          </a:bodyPr>
          <a:lstStyle/>
          <a:p>
            <a:pPr indent="0" lvl="0" marL="0" marR="0" rtl="0" algn="l">
              <a:lnSpc>
                <a:spcPct val="114000"/>
              </a:lnSpc>
              <a:spcBef>
                <a:spcPts val="400"/>
              </a:spcBef>
              <a:spcAft>
                <a:spcPts val="0"/>
              </a:spcAft>
              <a:buClr>
                <a:srgbClr val="000000"/>
              </a:buClr>
              <a:buSzPts val="1600"/>
              <a:buFont typeface="Arial"/>
              <a:buNone/>
            </a:pPr>
            <a:r>
              <a:rPr b="1" i="0" lang="sv-SE" sz="1600" u="none" cap="none" strike="noStrike">
                <a:solidFill>
                  <a:schemeClr val="dk1"/>
                </a:solidFill>
                <a:latin typeface="Arial"/>
                <a:ea typeface="Arial"/>
                <a:cs typeface="Arial"/>
                <a:sym typeface="Arial"/>
              </a:rPr>
              <a:t>Operational model: How you operate to </a:t>
            </a:r>
            <a:r>
              <a:rPr b="1" i="1" lang="sv-SE" sz="1600" u="none" cap="none" strike="noStrike">
                <a:solidFill>
                  <a:schemeClr val="dk1"/>
                </a:solidFill>
                <a:latin typeface="Arial"/>
                <a:ea typeface="Arial"/>
                <a:cs typeface="Arial"/>
                <a:sym typeface="Arial"/>
              </a:rPr>
              <a:t>create</a:t>
            </a:r>
            <a:r>
              <a:rPr b="1" i="0" lang="sv-SE" sz="1600" u="none" cap="none" strike="noStrike">
                <a:solidFill>
                  <a:schemeClr val="dk1"/>
                </a:solidFill>
                <a:latin typeface="Arial"/>
                <a:ea typeface="Arial"/>
                <a:cs typeface="Arial"/>
                <a:sym typeface="Arial"/>
              </a:rPr>
              <a:t> and </a:t>
            </a:r>
            <a:r>
              <a:rPr b="1" i="1" lang="sv-SE" sz="1600" u="none" cap="none" strike="noStrike">
                <a:solidFill>
                  <a:schemeClr val="dk1"/>
                </a:solidFill>
                <a:latin typeface="Arial"/>
                <a:ea typeface="Arial"/>
                <a:cs typeface="Arial"/>
                <a:sym typeface="Arial"/>
              </a:rPr>
              <a:t>deliver</a:t>
            </a:r>
            <a:r>
              <a:rPr b="1" i="0" lang="sv-SE" sz="1600" u="none" cap="none" strike="noStrike">
                <a:solidFill>
                  <a:schemeClr val="dk1"/>
                </a:solidFill>
                <a:latin typeface="Arial"/>
                <a:ea typeface="Arial"/>
                <a:cs typeface="Arial"/>
                <a:sym typeface="Arial"/>
              </a:rPr>
              <a:t> value sustainably</a:t>
            </a:r>
            <a:endParaRPr b="0" i="0" sz="1400" u="none" cap="none" strike="noStrike">
              <a:solidFill>
                <a:schemeClr val="dk1"/>
              </a:solidFill>
              <a:latin typeface="Arial"/>
              <a:ea typeface="Arial"/>
              <a:cs typeface="Arial"/>
              <a:sym typeface="Arial"/>
            </a:endParaRPr>
          </a:p>
          <a:p>
            <a:pPr indent="-285750" lvl="0" marL="285750" marR="0" rtl="0" algn="l">
              <a:lnSpc>
                <a:spcPct val="114000"/>
              </a:lnSpc>
              <a:spcBef>
                <a:spcPts val="400"/>
              </a:spcBef>
              <a:spcAft>
                <a:spcPts val="0"/>
              </a:spcAft>
              <a:buClr>
                <a:schemeClr val="dk1"/>
              </a:buClr>
              <a:buSzPts val="1400"/>
              <a:buFont typeface="Arial"/>
              <a:buChar char="•"/>
            </a:pPr>
            <a:r>
              <a:rPr b="0" i="0" lang="sv-SE" sz="1400" u="none" cap="none" strike="noStrike">
                <a:solidFill>
                  <a:schemeClr val="dk1"/>
                </a:solidFill>
                <a:latin typeface="Arial"/>
                <a:ea typeface="Arial"/>
                <a:cs typeface="Arial"/>
                <a:sym typeface="Arial"/>
              </a:rPr>
              <a:t>What kind of operational capacity and expertise? (e.g. plant operator, development team)  </a:t>
            </a:r>
            <a:endParaRPr b="0" i="0" sz="1400" u="none" cap="none" strike="noStrike">
              <a:solidFill>
                <a:schemeClr val="dk1"/>
              </a:solidFill>
              <a:latin typeface="Arial"/>
              <a:ea typeface="Arial"/>
              <a:cs typeface="Arial"/>
              <a:sym typeface="Arial"/>
            </a:endParaRPr>
          </a:p>
          <a:p>
            <a:pPr indent="-285750" lvl="0" marL="285750" marR="0" rtl="0" algn="l">
              <a:lnSpc>
                <a:spcPct val="114000"/>
              </a:lnSpc>
              <a:spcBef>
                <a:spcPts val="400"/>
              </a:spcBef>
              <a:spcAft>
                <a:spcPts val="0"/>
              </a:spcAft>
              <a:buClr>
                <a:schemeClr val="dk1"/>
              </a:buClr>
              <a:buSzPts val="1400"/>
              <a:buFont typeface="Arial"/>
              <a:buChar char="•"/>
            </a:pPr>
            <a:r>
              <a:rPr b="0" i="0" lang="sv-SE" sz="1400" u="none" cap="none" strike="noStrike">
                <a:solidFill>
                  <a:schemeClr val="dk1"/>
                </a:solidFill>
                <a:latin typeface="Arial"/>
                <a:ea typeface="Arial"/>
                <a:cs typeface="Arial"/>
                <a:sym typeface="Arial"/>
              </a:rPr>
              <a:t>What other key resources you need over time? (People, places, processes, and access).</a:t>
            </a:r>
            <a:endParaRPr b="0" i="0" sz="1400" u="none" cap="none" strike="noStrike">
              <a:solidFill>
                <a:schemeClr val="dk1"/>
              </a:solidFill>
              <a:latin typeface="Arial"/>
              <a:ea typeface="Arial"/>
              <a:cs typeface="Arial"/>
              <a:sym typeface="Arial"/>
            </a:endParaRPr>
          </a:p>
          <a:p>
            <a:pPr indent="-285750" lvl="0" marL="285750" marR="0" rtl="0" algn="l">
              <a:lnSpc>
                <a:spcPct val="114000"/>
              </a:lnSpc>
              <a:spcBef>
                <a:spcPts val="400"/>
              </a:spcBef>
              <a:spcAft>
                <a:spcPts val="0"/>
              </a:spcAft>
              <a:buClr>
                <a:schemeClr val="dk1"/>
              </a:buClr>
              <a:buSzPts val="1400"/>
              <a:buFont typeface="Arial"/>
              <a:buChar char="•"/>
            </a:pPr>
            <a:r>
              <a:rPr b="0" i="0" lang="sv-SE" sz="1400" u="none" cap="none" strike="noStrike">
                <a:solidFill>
                  <a:schemeClr val="dk1"/>
                </a:solidFill>
                <a:latin typeface="Arial"/>
                <a:ea typeface="Arial"/>
                <a:cs typeface="Arial"/>
                <a:sym typeface="Arial"/>
              </a:rPr>
              <a:t>Partners you depend on to deliver the value? </a:t>
            </a:r>
            <a:endParaRPr b="0" i="0" sz="1400" u="none" cap="none" strike="noStrike">
              <a:solidFill>
                <a:schemeClr val="dk1"/>
              </a:solidFill>
              <a:latin typeface="Arial"/>
              <a:ea typeface="Arial"/>
              <a:cs typeface="Arial"/>
              <a:sym typeface="Arial"/>
            </a:endParaRPr>
          </a:p>
          <a:p>
            <a:pPr indent="-285750" lvl="0" marL="285750" marR="0" rtl="0" algn="l">
              <a:lnSpc>
                <a:spcPct val="114000"/>
              </a:lnSpc>
              <a:spcBef>
                <a:spcPts val="400"/>
              </a:spcBef>
              <a:spcAft>
                <a:spcPts val="0"/>
              </a:spcAft>
              <a:buClr>
                <a:schemeClr val="dk1"/>
              </a:buClr>
              <a:buSzPts val="1400"/>
              <a:buFont typeface="Arial"/>
              <a:buChar char="•"/>
            </a:pPr>
            <a:r>
              <a:rPr b="0" i="0" lang="sv-SE" sz="1400" u="none" cap="none" strike="noStrike">
                <a:solidFill>
                  <a:schemeClr val="dk1"/>
                </a:solidFill>
                <a:latin typeface="Arial"/>
                <a:ea typeface="Arial"/>
                <a:cs typeface="Arial"/>
                <a:sym typeface="Arial"/>
              </a:rPr>
              <a:t>What is the physical aspect of your model? (e.g. factory)</a:t>
            </a:r>
            <a:endParaRPr b="0" i="0" sz="1400" u="none" cap="none" strike="noStrike">
              <a:solidFill>
                <a:schemeClr val="dk1"/>
              </a:solidFill>
              <a:latin typeface="Arial"/>
              <a:ea typeface="Arial"/>
              <a:cs typeface="Arial"/>
              <a:sym typeface="Arial"/>
            </a:endParaRPr>
          </a:p>
        </p:txBody>
      </p:sp>
      <p:sp>
        <p:nvSpPr>
          <p:cNvPr id="1598" name="Google Shape;1598;p9"/>
          <p:cNvSpPr txBox="1"/>
          <p:nvPr/>
        </p:nvSpPr>
        <p:spPr>
          <a:xfrm>
            <a:off x="6152289" y="6613700"/>
            <a:ext cx="6097772"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sv-SE" sz="900" u="none" cap="none" strike="noStrike">
                <a:solidFill>
                  <a:srgbClr val="212121"/>
                </a:solidFill>
                <a:latin typeface="Arial"/>
                <a:ea typeface="Arial"/>
                <a:cs typeface="Arial"/>
                <a:sym typeface="Arial"/>
              </a:rPr>
              <a:t>Source: </a:t>
            </a:r>
            <a:r>
              <a:rPr b="0" i="1" lang="sv-SE" sz="900" u="none" cap="none" strike="noStrike">
                <a:solidFill>
                  <a:srgbClr val="000000"/>
                </a:solidFill>
                <a:latin typeface="Arial"/>
                <a:ea typeface="Arial"/>
                <a:cs typeface="Arial"/>
                <a:sym typeface="Arial"/>
              </a:rPr>
              <a:t>Business Model Canvas for Humanitarian Innovation by Paula Gil Baizan and Tinkr value creation model</a:t>
            </a:r>
            <a:endParaRPr b="0" i="1" sz="900" u="none" cap="none" strike="noStrike">
              <a:solidFill>
                <a:srgbClr val="21212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89"/>
                                        </p:tgtEl>
                                        <p:attrNameLst>
                                          <p:attrName>style.visibility</p:attrName>
                                        </p:attrNameLst>
                                      </p:cBhvr>
                                      <p:to>
                                        <p:strVal val="visible"/>
                                      </p:to>
                                    </p:set>
                                    <p:anim calcmode="lin" valueType="num">
                                      <p:cBhvr additive="base">
                                        <p:cTn dur="500"/>
                                        <p:tgtEl>
                                          <p:spTgt spid="158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91"/>
                                        </p:tgtEl>
                                        <p:attrNameLst>
                                          <p:attrName>style.visibility</p:attrName>
                                        </p:attrNameLst>
                                      </p:cBhvr>
                                      <p:to>
                                        <p:strVal val="visible"/>
                                      </p:to>
                                    </p:set>
                                    <p:anim calcmode="lin" valueType="num">
                                      <p:cBhvr additive="base">
                                        <p:cTn dur="500"/>
                                        <p:tgtEl>
                                          <p:spTgt spid="159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90"/>
                                        </p:tgtEl>
                                        <p:attrNameLst>
                                          <p:attrName>style.visibility</p:attrName>
                                        </p:attrNameLst>
                                      </p:cBhvr>
                                      <p:to>
                                        <p:strVal val="visible"/>
                                      </p:to>
                                    </p:set>
                                    <p:anim calcmode="lin" valueType="num">
                                      <p:cBhvr additive="base">
                                        <p:cTn dur="500"/>
                                        <p:tgtEl>
                                          <p:spTgt spid="159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94"/>
                                        </p:tgtEl>
                                        <p:attrNameLst>
                                          <p:attrName>style.visibility</p:attrName>
                                        </p:attrNameLst>
                                      </p:cBhvr>
                                      <p:to>
                                        <p:strVal val="visible"/>
                                      </p:to>
                                    </p:set>
                                    <p:anim calcmode="lin" valueType="num">
                                      <p:cBhvr additive="base">
                                        <p:cTn dur="500"/>
                                        <p:tgtEl>
                                          <p:spTgt spid="159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97"/>
                                        </p:tgtEl>
                                        <p:attrNameLst>
                                          <p:attrName>style.visibility</p:attrName>
                                        </p:attrNameLst>
                                      </p:cBhvr>
                                      <p:to>
                                        <p:strVal val="visible"/>
                                      </p:to>
                                    </p:set>
                                    <p:anim calcmode="lin" valueType="num">
                                      <p:cBhvr additive="base">
                                        <p:cTn dur="500"/>
                                        <p:tgtEl>
                                          <p:spTgt spid="159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95"/>
                                        </p:tgtEl>
                                        <p:attrNameLst>
                                          <p:attrName>style.visibility</p:attrName>
                                        </p:attrNameLst>
                                      </p:cBhvr>
                                      <p:to>
                                        <p:strVal val="visible"/>
                                      </p:to>
                                    </p:set>
                                    <p:anim calcmode="lin" valueType="num">
                                      <p:cBhvr additive="base">
                                        <p:cTn dur="500"/>
                                        <p:tgtEl>
                                          <p:spTgt spid="159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3" name="Shape 1603"/>
        <p:cNvGrpSpPr/>
        <p:nvPr/>
      </p:nvGrpSpPr>
      <p:grpSpPr>
        <a:xfrm>
          <a:off x="0" y="0"/>
          <a:ext cx="0" cy="0"/>
          <a:chOff x="0" y="0"/>
          <a:chExt cx="0" cy="0"/>
        </a:xfrm>
      </p:grpSpPr>
      <p:sp>
        <p:nvSpPr>
          <p:cNvPr id="1604" name="Google Shape;1604;p10"/>
          <p:cNvSpPr txBox="1"/>
          <p:nvPr/>
        </p:nvSpPr>
        <p:spPr>
          <a:xfrm>
            <a:off x="2088682" y="0"/>
            <a:ext cx="4997447" cy="4220295"/>
          </a:xfrm>
          <a:prstGeom prst="rect">
            <a:avLst/>
          </a:prstGeom>
          <a:solidFill>
            <a:srgbClr val="C8F8FF"/>
          </a:solidFill>
          <a:ln>
            <a:noFill/>
          </a:ln>
          <a:effectLst>
            <a:outerShdw blurRad="196734" rotWithShape="0" algn="ctr" dir="5400000" dist="19533">
              <a:schemeClr val="accent2">
                <a:alpha val="0"/>
              </a:schemeClr>
            </a:outerShdw>
          </a:effectLst>
        </p:spPr>
        <p:txBody>
          <a:bodyPr anchorCtr="0" anchor="t" bIns="360000" lIns="360000" spcFirstLastPara="1" rIns="360000" wrap="square" tIns="360000">
            <a:spAutoFit/>
          </a:bodyPr>
          <a:lstStyle/>
          <a:p>
            <a:pPr indent="0" lvl="0" marL="0" marR="0" rtl="0" algn="l">
              <a:lnSpc>
                <a:spcPct val="11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How you create value</a:t>
            </a:r>
            <a:endParaRPr b="0" i="0" sz="1400" u="none" cap="none" strike="noStrike">
              <a:solidFill>
                <a:srgbClr val="000000"/>
              </a:solidFill>
              <a:latin typeface="Arial"/>
              <a:ea typeface="Arial"/>
              <a:cs typeface="Arial"/>
              <a:sym typeface="Arial"/>
            </a:endParaRPr>
          </a:p>
          <a:p>
            <a:pPr indent="0" lvl="0" marL="0" marR="0" rtl="0" algn="l">
              <a:lnSpc>
                <a:spcPct val="110000"/>
              </a:lnSpc>
              <a:spcBef>
                <a:spcPts val="600"/>
              </a:spcBef>
              <a:spcAft>
                <a:spcPts val="0"/>
              </a:spcAft>
              <a:buClr>
                <a:srgbClr val="000000"/>
              </a:buClr>
              <a:buSzPts val="1100"/>
              <a:buFont typeface="Arial"/>
              <a:buNone/>
            </a:pPr>
            <a:r>
              <a:rPr b="1" i="0" lang="sv-SE" sz="1100" u="none" cap="none" strike="noStrike">
                <a:solidFill>
                  <a:srgbClr val="000000"/>
                </a:solidFill>
                <a:latin typeface="Arial"/>
                <a:ea typeface="Arial"/>
                <a:cs typeface="Arial"/>
                <a:sym typeface="Arial"/>
              </a:rPr>
              <a:t>What you offer to create value</a:t>
            </a:r>
            <a:endParaRPr b="0" i="0" sz="1400" u="none" cap="none" strike="noStrike">
              <a:solidFill>
                <a:srgbClr val="000000"/>
              </a:solidFill>
              <a:latin typeface="Arial"/>
              <a:ea typeface="Arial"/>
              <a:cs typeface="Arial"/>
              <a:sym typeface="Arial"/>
            </a:endParaRPr>
          </a:p>
          <a:p>
            <a:pPr indent="-171450" lvl="0" marL="171450" marR="0" rtl="0" algn="l">
              <a:lnSpc>
                <a:spcPct val="110000"/>
              </a:lnSpc>
              <a:spcBef>
                <a:spcPts val="600"/>
              </a:spcBef>
              <a:spcAft>
                <a:spcPts val="0"/>
              </a:spcAft>
              <a:buClr>
                <a:srgbClr val="000000"/>
              </a:buClr>
              <a:buSzPts val="1100"/>
              <a:buFont typeface="Arial"/>
              <a:buChar char="•"/>
            </a:pPr>
            <a:r>
              <a:rPr b="1" i="0" lang="sv-SE" sz="1100" u="none" cap="none" strike="noStrike">
                <a:solidFill>
                  <a:srgbClr val="000000"/>
                </a:solidFill>
                <a:latin typeface="Arial"/>
                <a:ea typeface="Arial"/>
                <a:cs typeface="Arial"/>
                <a:sym typeface="Arial"/>
              </a:rPr>
              <a:t>The innovation(s):</a:t>
            </a:r>
            <a:r>
              <a:rPr b="0" i="0" lang="sv-SE" sz="1100" u="none" cap="none" strike="noStrike">
                <a:solidFill>
                  <a:srgbClr val="000000"/>
                </a:solidFill>
                <a:latin typeface="Arial"/>
                <a:ea typeface="Arial"/>
                <a:cs typeface="Arial"/>
                <a:sym typeface="Arial"/>
              </a:rPr>
              <a:t> What is the solution(s) you are offering? System innovation – what are the interdependent solutions? </a:t>
            </a:r>
            <a:endParaRPr b="0" i="0" sz="1400" u="none" cap="none" strike="noStrike">
              <a:solidFill>
                <a:srgbClr val="000000"/>
              </a:solidFill>
              <a:latin typeface="Arial"/>
              <a:ea typeface="Arial"/>
              <a:cs typeface="Arial"/>
              <a:sym typeface="Arial"/>
            </a:endParaRPr>
          </a:p>
          <a:p>
            <a:pPr indent="-171450" lvl="0" marL="171450" marR="0" rtl="0" algn="l">
              <a:lnSpc>
                <a:spcPct val="110000"/>
              </a:lnSpc>
              <a:spcBef>
                <a:spcPts val="600"/>
              </a:spcBef>
              <a:spcAft>
                <a:spcPts val="0"/>
              </a:spcAft>
              <a:buClr>
                <a:srgbClr val="000000"/>
              </a:buClr>
              <a:buSzPts val="1100"/>
              <a:buFont typeface="Arial"/>
              <a:buChar char="•"/>
            </a:pPr>
            <a:r>
              <a:rPr b="1" i="0" lang="sv-SE" sz="1100" u="none" cap="none" strike="noStrike">
                <a:solidFill>
                  <a:srgbClr val="000000"/>
                </a:solidFill>
                <a:latin typeface="Arial"/>
                <a:ea typeface="Arial"/>
                <a:cs typeface="Arial"/>
                <a:sym typeface="Arial"/>
              </a:rPr>
              <a:t>Activities: </a:t>
            </a:r>
            <a:r>
              <a:rPr b="0" i="0" lang="sv-SE" sz="1100" u="none" cap="none" strike="noStrike">
                <a:solidFill>
                  <a:srgbClr val="000000"/>
                </a:solidFill>
                <a:latin typeface="Arial"/>
                <a:ea typeface="Arial"/>
                <a:cs typeface="Arial"/>
                <a:sym typeface="Arial"/>
              </a:rPr>
              <a:t>The main activities needed to create and deliver the solution?</a:t>
            </a:r>
            <a:endParaRPr b="0" i="0" sz="1400" u="none" cap="none" strike="noStrike">
              <a:solidFill>
                <a:srgbClr val="000000"/>
              </a:solidFill>
              <a:latin typeface="Arial"/>
              <a:ea typeface="Arial"/>
              <a:cs typeface="Arial"/>
              <a:sym typeface="Arial"/>
            </a:endParaRPr>
          </a:p>
          <a:p>
            <a:pPr indent="0" lvl="0" marL="0" marR="0" rtl="0" algn="l">
              <a:lnSpc>
                <a:spcPct val="110000"/>
              </a:lnSpc>
              <a:spcBef>
                <a:spcPts val="600"/>
              </a:spcBef>
              <a:spcAft>
                <a:spcPts val="0"/>
              </a:spcAft>
              <a:buClr>
                <a:srgbClr val="000000"/>
              </a:buClr>
              <a:buSzPts val="1100"/>
              <a:buFont typeface="Arial"/>
              <a:buNone/>
            </a:pPr>
            <a:r>
              <a:rPr b="1" i="0" lang="sv-SE" sz="1100" u="none" cap="none" strike="noStrike">
                <a:solidFill>
                  <a:srgbClr val="000000"/>
                </a:solidFill>
                <a:latin typeface="Arial"/>
                <a:ea typeface="Arial"/>
                <a:cs typeface="Arial"/>
                <a:sym typeface="Arial"/>
              </a:rPr>
              <a:t>How you operate to create and deliver value </a:t>
            </a:r>
            <a:endParaRPr b="0" i="0" sz="1400" u="none" cap="none" strike="noStrike">
              <a:solidFill>
                <a:srgbClr val="000000"/>
              </a:solidFill>
              <a:latin typeface="Arial"/>
              <a:ea typeface="Arial"/>
              <a:cs typeface="Arial"/>
              <a:sym typeface="Arial"/>
            </a:endParaRPr>
          </a:p>
          <a:p>
            <a:pPr indent="0" lvl="0" marL="0" marR="0" rtl="0" algn="l">
              <a:lnSpc>
                <a:spcPct val="110000"/>
              </a:lnSpc>
              <a:spcBef>
                <a:spcPts val="600"/>
              </a:spcBef>
              <a:spcAft>
                <a:spcPts val="0"/>
              </a:spcAft>
              <a:buClr>
                <a:srgbClr val="000000"/>
              </a:buClr>
              <a:buSzPts val="1100"/>
              <a:buFont typeface="Arial"/>
              <a:buNone/>
            </a:pPr>
            <a:r>
              <a:rPr b="1" i="0" lang="sv-SE" sz="1100" u="none" cap="none" strike="noStrike">
                <a:solidFill>
                  <a:srgbClr val="000000"/>
                </a:solidFill>
                <a:latin typeface="Arial"/>
                <a:ea typeface="Arial"/>
                <a:cs typeface="Arial"/>
                <a:sym typeface="Arial"/>
              </a:rPr>
              <a:t>Physical:</a:t>
            </a:r>
            <a:r>
              <a:rPr b="0" i="0" lang="sv-SE" sz="1100" u="none" cap="none" strike="noStrike">
                <a:solidFill>
                  <a:srgbClr val="000000"/>
                </a:solidFill>
                <a:latin typeface="Arial"/>
                <a:ea typeface="Arial"/>
                <a:cs typeface="Arial"/>
                <a:sym typeface="Arial"/>
              </a:rPr>
              <a:t> What is the physical aspect of your model? (e.g. factory, software lab)</a:t>
            </a:r>
            <a:endParaRPr b="0" i="0" sz="1100" u="none" cap="none" strike="noStrike">
              <a:solidFill>
                <a:srgbClr val="000000"/>
              </a:solidFill>
              <a:latin typeface="Arial"/>
              <a:ea typeface="Arial"/>
              <a:cs typeface="Arial"/>
              <a:sym typeface="Arial"/>
            </a:endParaRPr>
          </a:p>
          <a:p>
            <a:pPr indent="-171450" lvl="0" marL="171450" marR="0" rtl="0" algn="l">
              <a:lnSpc>
                <a:spcPct val="110000"/>
              </a:lnSpc>
              <a:spcBef>
                <a:spcPts val="600"/>
              </a:spcBef>
              <a:spcAft>
                <a:spcPts val="0"/>
              </a:spcAft>
              <a:buClr>
                <a:srgbClr val="000000"/>
              </a:buClr>
              <a:buSzPts val="1100"/>
              <a:buFont typeface="Arial"/>
              <a:buChar char="•"/>
            </a:pPr>
            <a:r>
              <a:rPr b="1" i="0" lang="sv-SE" sz="1100" u="none" cap="none" strike="noStrike">
                <a:solidFill>
                  <a:srgbClr val="000000"/>
                </a:solidFill>
                <a:latin typeface="Arial"/>
                <a:ea typeface="Arial"/>
                <a:cs typeface="Arial"/>
                <a:sym typeface="Arial"/>
              </a:rPr>
              <a:t>Operation:</a:t>
            </a:r>
            <a:r>
              <a:rPr b="0" i="0" lang="sv-SE" sz="1100" u="none" cap="none" strike="noStrike">
                <a:solidFill>
                  <a:srgbClr val="000000"/>
                </a:solidFill>
                <a:latin typeface="Arial"/>
                <a:ea typeface="Arial"/>
                <a:cs typeface="Arial"/>
                <a:sym typeface="Arial"/>
              </a:rPr>
              <a:t> What kind of operational capacity does it require? (e.g. plant operator, development team)  </a:t>
            </a:r>
            <a:endParaRPr b="0" i="0" sz="1400" u="none" cap="none" strike="noStrike">
              <a:solidFill>
                <a:srgbClr val="000000"/>
              </a:solidFill>
              <a:latin typeface="Arial"/>
              <a:ea typeface="Arial"/>
              <a:cs typeface="Arial"/>
              <a:sym typeface="Arial"/>
            </a:endParaRPr>
          </a:p>
          <a:p>
            <a:pPr indent="-171450" lvl="0" marL="171450" marR="0" rtl="0" algn="l">
              <a:lnSpc>
                <a:spcPct val="110000"/>
              </a:lnSpc>
              <a:spcBef>
                <a:spcPts val="600"/>
              </a:spcBef>
              <a:spcAft>
                <a:spcPts val="0"/>
              </a:spcAft>
              <a:buClr>
                <a:srgbClr val="000000"/>
              </a:buClr>
              <a:buSzPts val="1100"/>
              <a:buFont typeface="Arial"/>
              <a:buChar char="•"/>
            </a:pPr>
            <a:r>
              <a:rPr b="1" i="0" lang="sv-SE" sz="1100" u="none" cap="none" strike="noStrike">
                <a:solidFill>
                  <a:srgbClr val="000000"/>
                </a:solidFill>
                <a:latin typeface="Arial"/>
                <a:ea typeface="Arial"/>
                <a:cs typeface="Arial"/>
                <a:sym typeface="Arial"/>
              </a:rPr>
              <a:t>Key resources: </a:t>
            </a:r>
            <a:r>
              <a:rPr b="0" i="0" lang="sv-SE" sz="1100" u="none" cap="none" strike="noStrike">
                <a:solidFill>
                  <a:srgbClr val="000000"/>
                </a:solidFill>
                <a:latin typeface="Arial"/>
                <a:ea typeface="Arial"/>
                <a:cs typeface="Arial"/>
                <a:sym typeface="Arial"/>
              </a:rPr>
              <a:t>What other resources you need to deliver the solution over time? People, places, ideas, finances, and access.</a:t>
            </a:r>
            <a:endParaRPr b="0" i="0" sz="1100" u="none" cap="none" strike="noStrike">
              <a:solidFill>
                <a:srgbClr val="000000"/>
              </a:solidFill>
              <a:latin typeface="Arial"/>
              <a:ea typeface="Arial"/>
              <a:cs typeface="Arial"/>
              <a:sym typeface="Arial"/>
            </a:endParaRPr>
          </a:p>
          <a:p>
            <a:pPr indent="-171450" lvl="0" marL="171450" marR="0" rtl="0" algn="l">
              <a:lnSpc>
                <a:spcPct val="110000"/>
              </a:lnSpc>
              <a:spcBef>
                <a:spcPts val="600"/>
              </a:spcBef>
              <a:spcAft>
                <a:spcPts val="0"/>
              </a:spcAft>
              <a:buClr>
                <a:srgbClr val="000000"/>
              </a:buClr>
              <a:buSzPts val="1100"/>
              <a:buFont typeface="Arial"/>
              <a:buChar char="•"/>
            </a:pPr>
            <a:r>
              <a:rPr b="1" i="0" lang="sv-SE" sz="1100" u="none" cap="none" strike="noStrike">
                <a:solidFill>
                  <a:srgbClr val="000000"/>
                </a:solidFill>
                <a:latin typeface="Arial"/>
                <a:ea typeface="Arial"/>
                <a:cs typeface="Arial"/>
                <a:sym typeface="Arial"/>
              </a:rPr>
              <a:t>Partners</a:t>
            </a:r>
            <a:r>
              <a:rPr b="0" i="0" lang="sv-SE" sz="1100" u="none" cap="none" strike="noStrike">
                <a:solidFill>
                  <a:srgbClr val="000000"/>
                </a:solidFill>
                <a:latin typeface="Arial"/>
                <a:ea typeface="Arial"/>
                <a:cs typeface="Arial"/>
                <a:sym typeface="Arial"/>
              </a:rPr>
              <a:t> you depend on to deliver the value? Is there another key component of your operating model played by a different actor? </a:t>
            </a:r>
            <a:endParaRPr b="0" i="0" sz="1100" u="none" cap="none" strike="noStrike">
              <a:solidFill>
                <a:srgbClr val="000000"/>
              </a:solidFill>
              <a:latin typeface="Arial"/>
              <a:ea typeface="Arial"/>
              <a:cs typeface="Arial"/>
              <a:sym typeface="Arial"/>
            </a:endParaRPr>
          </a:p>
        </p:txBody>
      </p:sp>
      <p:sp>
        <p:nvSpPr>
          <p:cNvPr id="1605" name="Google Shape;1605;p10"/>
          <p:cNvSpPr txBox="1"/>
          <p:nvPr/>
        </p:nvSpPr>
        <p:spPr>
          <a:xfrm>
            <a:off x="7103886" y="1"/>
            <a:ext cx="5105870" cy="4190096"/>
          </a:xfrm>
          <a:prstGeom prst="rect">
            <a:avLst/>
          </a:prstGeom>
          <a:solidFill>
            <a:srgbClr val="C8F8FF"/>
          </a:solidFill>
          <a:ln>
            <a:noFill/>
          </a:ln>
          <a:effectLst>
            <a:outerShdw blurRad="196734" rotWithShape="0" algn="ctr" dir="5400000" dist="19533">
              <a:schemeClr val="accent2">
                <a:alpha val="0"/>
              </a:schemeClr>
            </a:outerShdw>
          </a:effectLst>
        </p:spPr>
        <p:txBody>
          <a:bodyPr anchorCtr="0" anchor="t" bIns="360000" lIns="360000" spcFirstLastPara="1" rIns="360000" wrap="square" tIns="360000">
            <a:spAutoFit/>
          </a:bodyPr>
          <a:lstStyle/>
          <a:p>
            <a:pPr indent="0" lvl="0" marL="0" marR="0" rtl="0" algn="l">
              <a:lnSpc>
                <a:spcPct val="11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Who you create value for and how you deliver it</a:t>
            </a:r>
            <a:endParaRPr b="1" i="0" sz="1600" u="none" cap="none" strike="noStrike">
              <a:solidFill>
                <a:schemeClr val="accent1"/>
              </a:solidFill>
              <a:latin typeface="Arial"/>
              <a:ea typeface="Arial"/>
              <a:cs typeface="Arial"/>
              <a:sym typeface="Arial"/>
            </a:endParaRPr>
          </a:p>
          <a:p>
            <a:pPr indent="-171450" lvl="0" marL="171450" marR="0" rtl="0" algn="l">
              <a:lnSpc>
                <a:spcPct val="110000"/>
              </a:lnSpc>
              <a:spcBef>
                <a:spcPts val="600"/>
              </a:spcBef>
              <a:spcAft>
                <a:spcPts val="0"/>
              </a:spcAft>
              <a:buClr>
                <a:srgbClr val="000000"/>
              </a:buClr>
              <a:buSzPts val="1100"/>
              <a:buFont typeface="Arial"/>
              <a:buChar char="•"/>
            </a:pPr>
            <a:r>
              <a:rPr b="1" i="0" lang="sv-SE" sz="1100" u="none" cap="none" strike="noStrike">
                <a:solidFill>
                  <a:schemeClr val="dk1"/>
                </a:solidFill>
                <a:latin typeface="Arial"/>
                <a:ea typeface="Arial"/>
                <a:cs typeface="Arial"/>
                <a:sym typeface="Arial"/>
              </a:rPr>
              <a:t>To whom you deliver value direct and indirectly: </a:t>
            </a:r>
            <a:r>
              <a:rPr b="0" i="0" lang="sv-SE" sz="1100" u="none" cap="none" strike="noStrike">
                <a:solidFill>
                  <a:schemeClr val="dk1"/>
                </a:solidFill>
                <a:latin typeface="Arial"/>
                <a:ea typeface="Arial"/>
                <a:cs typeface="Arial"/>
                <a:sym typeface="Arial"/>
              </a:rPr>
              <a:t>Who are the people who experience the problem? Who are the people who are willing to pay to solve the problem? Who owns the problem? Who affects the problem?</a:t>
            </a:r>
            <a:endParaRPr b="1" i="0" sz="1100" u="none" cap="none" strike="noStrike">
              <a:solidFill>
                <a:schemeClr val="dk1"/>
              </a:solidFill>
              <a:latin typeface="Arial"/>
              <a:ea typeface="Arial"/>
              <a:cs typeface="Arial"/>
              <a:sym typeface="Arial"/>
            </a:endParaRPr>
          </a:p>
          <a:p>
            <a:pPr indent="-171450" lvl="0" marL="171450" marR="0" rtl="0" algn="l">
              <a:lnSpc>
                <a:spcPct val="110000"/>
              </a:lnSpc>
              <a:spcBef>
                <a:spcPts val="600"/>
              </a:spcBef>
              <a:spcAft>
                <a:spcPts val="0"/>
              </a:spcAft>
              <a:buClr>
                <a:srgbClr val="000000"/>
              </a:buClr>
              <a:buSzPts val="1100"/>
              <a:buFont typeface="Arial"/>
              <a:buChar char="•"/>
            </a:pPr>
            <a:r>
              <a:rPr b="1" i="0" lang="sv-SE" sz="1100" u="none" cap="none" strike="noStrike">
                <a:solidFill>
                  <a:schemeClr val="dk1"/>
                </a:solidFill>
                <a:latin typeface="Arial"/>
                <a:ea typeface="Arial"/>
                <a:cs typeface="Arial"/>
                <a:sym typeface="Arial"/>
              </a:rPr>
              <a:t>Value proposition:</a:t>
            </a:r>
            <a:r>
              <a:rPr b="0" i="0" lang="sv-SE" sz="1100" u="none" cap="none" strike="noStrike">
                <a:solidFill>
                  <a:schemeClr val="dk1"/>
                </a:solidFill>
                <a:latin typeface="Arial"/>
                <a:ea typeface="Arial"/>
                <a:cs typeface="Arial"/>
                <a:sym typeface="Arial"/>
              </a:rPr>
              <a:t> What is the value you are offering to the people who are willing and able to pay to address the problem? What is the value you are offering to the people who are experiencing the problem?</a:t>
            </a:r>
            <a:endParaRPr b="1" i="0" sz="1100" u="none" cap="none" strike="noStrike">
              <a:solidFill>
                <a:schemeClr val="dk1"/>
              </a:solidFill>
              <a:latin typeface="Arial"/>
              <a:ea typeface="Arial"/>
              <a:cs typeface="Arial"/>
              <a:sym typeface="Arial"/>
            </a:endParaRPr>
          </a:p>
          <a:p>
            <a:pPr indent="-171450" lvl="0" marL="171450" marR="0" rtl="0" algn="l">
              <a:lnSpc>
                <a:spcPct val="100000"/>
              </a:lnSpc>
              <a:spcBef>
                <a:spcPts val="600"/>
              </a:spcBef>
              <a:spcAft>
                <a:spcPts val="0"/>
              </a:spcAft>
              <a:buClr>
                <a:srgbClr val="000000"/>
              </a:buClr>
              <a:buSzPts val="1100"/>
              <a:buFont typeface="Arial"/>
              <a:buChar char="•"/>
            </a:pPr>
            <a:r>
              <a:rPr b="1" i="0" lang="sv-SE" sz="1100" u="none" cap="none" strike="noStrike">
                <a:solidFill>
                  <a:schemeClr val="dk1"/>
                </a:solidFill>
                <a:latin typeface="Arial"/>
                <a:ea typeface="Arial"/>
                <a:cs typeface="Arial"/>
                <a:sym typeface="Arial"/>
              </a:rPr>
              <a:t>Channels: </a:t>
            </a:r>
            <a:r>
              <a:rPr b="0" i="0" lang="sv-SE" sz="1100" u="none" cap="none" strike="noStrike">
                <a:solidFill>
                  <a:schemeClr val="dk1"/>
                </a:solidFill>
                <a:latin typeface="Arial"/>
                <a:ea typeface="Arial"/>
                <a:cs typeface="Arial"/>
                <a:sym typeface="Arial"/>
              </a:rPr>
              <a:t>How are you reaching your users and adopters?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1" i="0" lang="sv-SE" sz="1100" u="none" cap="none" strike="noStrike">
                <a:solidFill>
                  <a:srgbClr val="000000"/>
                </a:solidFill>
                <a:latin typeface="Arial"/>
                <a:ea typeface="Arial"/>
                <a:cs typeface="Arial"/>
                <a:sym typeface="Arial"/>
              </a:rPr>
              <a:t>Customer Interaction</a:t>
            </a:r>
            <a:r>
              <a:rPr b="0" i="0" lang="sv-SE" sz="1100" u="none" cap="none" strike="noStrike">
                <a:solidFill>
                  <a:srgbClr val="000000"/>
                </a:solidFill>
                <a:latin typeface="Arial"/>
                <a:ea typeface="Arial"/>
                <a:cs typeface="Arial"/>
                <a:sym typeface="Arial"/>
              </a:rPr>
              <a:t>: What is the type of interaction between you/ key partner and the paying or non-paying end-user or adopter?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1" i="0" lang="sv-SE" sz="1100" u="none" cap="none" strike="noStrike">
                <a:solidFill>
                  <a:srgbClr val="000000"/>
                </a:solidFill>
                <a:latin typeface="Arial"/>
                <a:ea typeface="Arial"/>
                <a:cs typeface="Arial"/>
                <a:sym typeface="Arial"/>
              </a:rPr>
              <a:t>Distribution Model: </a:t>
            </a:r>
            <a:r>
              <a:rPr b="0" i="0" lang="sv-SE" sz="1100" u="none" cap="none" strike="noStrike">
                <a:solidFill>
                  <a:srgbClr val="000000"/>
                </a:solidFill>
                <a:latin typeface="Arial"/>
                <a:ea typeface="Arial"/>
                <a:cs typeface="Arial"/>
                <a:sym typeface="Arial"/>
              </a:rPr>
              <a:t>How will your end product be distributed to users? (e.g. Fuel for Community Centre; Software as a Service with Multi-Tenant Architecture)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606" name="Google Shape;1606;p10"/>
          <p:cNvSpPr txBox="1"/>
          <p:nvPr/>
        </p:nvSpPr>
        <p:spPr>
          <a:xfrm>
            <a:off x="30792" y="0"/>
            <a:ext cx="2057890" cy="3694960"/>
          </a:xfrm>
          <a:prstGeom prst="rect">
            <a:avLst/>
          </a:prstGeom>
          <a:solidFill>
            <a:srgbClr val="FFF7FC"/>
          </a:solidFill>
          <a:ln>
            <a:noFill/>
          </a:ln>
          <a:effectLst>
            <a:outerShdw blurRad="196734" rotWithShape="0" algn="ctr" dir="5400000" dist="19533">
              <a:schemeClr val="accent2">
                <a:alpha val="0"/>
              </a:schemeClr>
            </a:outerShdw>
          </a:effectLst>
        </p:spPr>
        <p:txBody>
          <a:bodyPr anchorCtr="0" anchor="t" bIns="360000" lIns="360000" spcFirstLastPara="1" rIns="360000" wrap="square" tIns="360000">
            <a:spAutoFit/>
          </a:bodyPr>
          <a:lstStyle/>
          <a:p>
            <a:pPr indent="-7938" lvl="0" marL="7938" marR="0" rtl="0" algn="l">
              <a:lnSpc>
                <a:spcPct val="110000"/>
              </a:lnSpc>
              <a:spcBef>
                <a:spcPts val="0"/>
              </a:spcBef>
              <a:spcAft>
                <a:spcPts val="0"/>
              </a:spcAft>
              <a:buClr>
                <a:srgbClr val="000000"/>
              </a:buClr>
              <a:buSzPts val="1600"/>
              <a:buFont typeface="Arial"/>
              <a:buNone/>
            </a:pPr>
            <a:r>
              <a:rPr b="1" i="0" lang="sv-SE" sz="1600" u="none" cap="none" strike="noStrike">
                <a:solidFill>
                  <a:schemeClr val="dk1"/>
                </a:solidFill>
                <a:latin typeface="Arial"/>
                <a:ea typeface="Arial"/>
                <a:cs typeface="Arial"/>
                <a:sym typeface="Arial"/>
              </a:rPr>
              <a:t>Impact and value you create</a:t>
            </a:r>
            <a:endParaRPr b="0" i="0" sz="1400" u="none" cap="none" strike="noStrike">
              <a:solidFill>
                <a:schemeClr val="dk1"/>
              </a:solidFill>
              <a:latin typeface="Arial"/>
              <a:ea typeface="Arial"/>
              <a:cs typeface="Arial"/>
              <a:sym typeface="Arial"/>
            </a:endParaRPr>
          </a:p>
          <a:p>
            <a:pPr indent="-171450" lvl="0" marL="171450" marR="0" rtl="0" algn="l">
              <a:lnSpc>
                <a:spcPct val="110000"/>
              </a:lnSpc>
              <a:spcBef>
                <a:spcPts val="1200"/>
              </a:spcBef>
              <a:spcAft>
                <a:spcPts val="0"/>
              </a:spcAft>
              <a:buClr>
                <a:srgbClr val="000000"/>
              </a:buClr>
              <a:buSzPts val="1100"/>
              <a:buFont typeface="Arial"/>
              <a:buChar char="•"/>
            </a:pPr>
            <a:r>
              <a:rPr b="0" i="0" lang="sv-SE" sz="1100" u="none" cap="none" strike="noStrike">
                <a:solidFill>
                  <a:schemeClr val="dk1"/>
                </a:solidFill>
                <a:latin typeface="Arial"/>
                <a:ea typeface="Arial"/>
                <a:cs typeface="Arial"/>
                <a:sym typeface="Arial"/>
              </a:rPr>
              <a:t>What functional, emotional, or social value does the solution create and for whom?</a:t>
            </a:r>
            <a:endParaRPr b="0" i="0" sz="1400" u="none" cap="none" strike="noStrike">
              <a:solidFill>
                <a:schemeClr val="dk1"/>
              </a:solidFill>
              <a:latin typeface="Arial"/>
              <a:ea typeface="Arial"/>
              <a:cs typeface="Arial"/>
              <a:sym typeface="Arial"/>
            </a:endParaRPr>
          </a:p>
          <a:p>
            <a:pPr indent="-171450" lvl="0" marL="171450" marR="0" rtl="0" algn="l">
              <a:lnSpc>
                <a:spcPct val="110000"/>
              </a:lnSpc>
              <a:spcBef>
                <a:spcPts val="600"/>
              </a:spcBef>
              <a:spcAft>
                <a:spcPts val="0"/>
              </a:spcAft>
              <a:buClr>
                <a:srgbClr val="000000"/>
              </a:buClr>
              <a:buSzPts val="1100"/>
              <a:buFont typeface="Arial"/>
              <a:buChar char="•"/>
            </a:pPr>
            <a:r>
              <a:rPr b="0" i="0" lang="sv-SE" sz="1100" u="none" cap="none" strike="noStrike">
                <a:solidFill>
                  <a:schemeClr val="dk1"/>
                </a:solidFill>
                <a:latin typeface="Arial"/>
                <a:ea typeface="Arial"/>
                <a:cs typeface="Arial"/>
                <a:sym typeface="Arial"/>
              </a:rPr>
              <a:t>The magnitude of the problem</a:t>
            </a:r>
            <a:endParaRPr b="0" i="0" sz="1400" u="none" cap="none" strike="noStrike">
              <a:solidFill>
                <a:schemeClr val="dk1"/>
              </a:solidFill>
              <a:latin typeface="Arial"/>
              <a:ea typeface="Arial"/>
              <a:cs typeface="Arial"/>
              <a:sym typeface="Arial"/>
            </a:endParaRPr>
          </a:p>
          <a:p>
            <a:pPr indent="-171450" lvl="0" marL="171450" marR="0" rtl="0" algn="l">
              <a:lnSpc>
                <a:spcPct val="110000"/>
              </a:lnSpc>
              <a:spcBef>
                <a:spcPts val="600"/>
              </a:spcBef>
              <a:spcAft>
                <a:spcPts val="0"/>
              </a:spcAft>
              <a:buClr>
                <a:srgbClr val="000000"/>
              </a:buClr>
              <a:buSzPts val="1100"/>
              <a:buFont typeface="Arial"/>
              <a:buChar char="•"/>
            </a:pPr>
            <a:r>
              <a:rPr b="0" i="0" lang="sv-SE" sz="1100" u="none" cap="none" strike="noStrike">
                <a:solidFill>
                  <a:schemeClr val="dk1"/>
                </a:solidFill>
                <a:latin typeface="Arial"/>
                <a:ea typeface="Arial"/>
                <a:cs typeface="Arial"/>
                <a:sym typeface="Arial"/>
              </a:rPr>
              <a:t>Social and environmental effects and costs</a:t>
            </a:r>
            <a:endParaRPr b="0" i="0" sz="1100" u="none" cap="none" strike="noStrike">
              <a:solidFill>
                <a:schemeClr val="dk1"/>
              </a:solidFill>
              <a:latin typeface="Arial"/>
              <a:ea typeface="Arial"/>
              <a:cs typeface="Arial"/>
              <a:sym typeface="Arial"/>
            </a:endParaRPr>
          </a:p>
        </p:txBody>
      </p:sp>
      <p:sp>
        <p:nvSpPr>
          <p:cNvPr id="1607" name="Google Shape;1607;p10"/>
          <p:cNvSpPr/>
          <p:nvPr/>
        </p:nvSpPr>
        <p:spPr>
          <a:xfrm rot="-5400000">
            <a:off x="11556016" y="518259"/>
            <a:ext cx="550889" cy="140315"/>
          </a:xfrm>
          <a:custGeom>
            <a:rect b="b" l="l" r="r" t="t"/>
            <a:pathLst>
              <a:path extrusionOk="0" h="1112783" w="4366695">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1608" name="Google Shape;1608;p10"/>
          <p:cNvSpPr txBox="1"/>
          <p:nvPr/>
        </p:nvSpPr>
        <p:spPr>
          <a:xfrm>
            <a:off x="30792" y="4190096"/>
            <a:ext cx="7805403" cy="2736236"/>
          </a:xfrm>
          <a:prstGeom prst="rect">
            <a:avLst/>
          </a:prstGeom>
          <a:solidFill>
            <a:srgbClr val="E4FFF6"/>
          </a:solidFill>
          <a:ln>
            <a:noFill/>
          </a:ln>
          <a:effectLst>
            <a:outerShdw blurRad="196734" rotWithShape="0" algn="ctr" dir="5400000" dist="19533">
              <a:schemeClr val="accent2">
                <a:alpha val="0"/>
              </a:schemeClr>
            </a:outerShdw>
          </a:effectLst>
        </p:spPr>
        <p:txBody>
          <a:bodyPr anchorCtr="0" anchor="t" bIns="360000" lIns="360000" spcFirstLastPara="1" rIns="360000" wrap="square" tIns="360000">
            <a:spAutoFit/>
          </a:bodyPr>
          <a:lstStyle/>
          <a:p>
            <a:pPr indent="0" lvl="0" marL="0" marR="0" rtl="0" algn="l">
              <a:lnSpc>
                <a:spcPct val="11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How you make it financially sustainable</a:t>
            </a:r>
            <a:endParaRPr b="0" i="0" sz="1400" u="none" cap="none" strike="noStrike">
              <a:solidFill>
                <a:srgbClr val="000000"/>
              </a:solidFill>
              <a:latin typeface="Arial"/>
              <a:ea typeface="Arial"/>
              <a:cs typeface="Arial"/>
              <a:sym typeface="Arial"/>
            </a:endParaRPr>
          </a:p>
          <a:p>
            <a:pPr indent="-171450" lvl="0" marL="171450" marR="0" rtl="0" algn="l">
              <a:lnSpc>
                <a:spcPct val="110000"/>
              </a:lnSpc>
              <a:spcBef>
                <a:spcPts val="600"/>
              </a:spcBef>
              <a:spcAft>
                <a:spcPts val="0"/>
              </a:spcAft>
              <a:buClr>
                <a:srgbClr val="000000"/>
              </a:buClr>
              <a:buSzPts val="1100"/>
              <a:buFont typeface="Arial"/>
              <a:buChar char="•"/>
            </a:pPr>
            <a:r>
              <a:rPr b="1" i="0" lang="sv-SE" sz="1100" u="none" cap="none" strike="noStrike">
                <a:solidFill>
                  <a:srgbClr val="000000"/>
                </a:solidFill>
                <a:latin typeface="Arial"/>
                <a:ea typeface="Arial"/>
                <a:cs typeface="Arial"/>
                <a:sym typeface="Arial"/>
              </a:rPr>
              <a:t>Cost: </a:t>
            </a:r>
            <a:r>
              <a:rPr b="0" i="0" lang="sv-SE" sz="1100" u="none" cap="none" strike="noStrike">
                <a:solidFill>
                  <a:srgbClr val="000000"/>
                </a:solidFill>
                <a:latin typeface="Arial"/>
                <a:ea typeface="Arial"/>
                <a:cs typeface="Arial"/>
                <a:sym typeface="Arial"/>
              </a:rPr>
              <a:t>What are the costs associated with the solution, including both direct and indirect costs? How can we reduce costs while strengthening value creation?</a:t>
            </a:r>
            <a:endParaRPr b="0" i="0" sz="1400" u="none" cap="none" strike="noStrike">
              <a:solidFill>
                <a:srgbClr val="000000"/>
              </a:solidFill>
              <a:latin typeface="Arial"/>
              <a:ea typeface="Arial"/>
              <a:cs typeface="Arial"/>
              <a:sym typeface="Arial"/>
            </a:endParaRPr>
          </a:p>
          <a:p>
            <a:pPr indent="-171450" lvl="0" marL="171450" marR="0" rtl="0" algn="l">
              <a:lnSpc>
                <a:spcPct val="110000"/>
              </a:lnSpc>
              <a:spcBef>
                <a:spcPts val="0"/>
              </a:spcBef>
              <a:spcAft>
                <a:spcPts val="0"/>
              </a:spcAft>
              <a:buClr>
                <a:srgbClr val="000000"/>
              </a:buClr>
              <a:buSzPts val="1100"/>
              <a:buFont typeface="Arial"/>
              <a:buChar char="•"/>
            </a:pPr>
            <a:r>
              <a:rPr b="1" i="0" lang="sv-SE" sz="1100" u="none" cap="none" strike="noStrike">
                <a:solidFill>
                  <a:srgbClr val="000000"/>
                </a:solidFill>
                <a:latin typeface="Arial"/>
                <a:ea typeface="Arial"/>
                <a:cs typeface="Arial"/>
                <a:sym typeface="Arial"/>
              </a:rPr>
              <a:t>Revenue streams: </a:t>
            </a:r>
            <a:r>
              <a:rPr b="0" i="0" lang="sv-SE" sz="1100" u="none" cap="none" strike="noStrike">
                <a:solidFill>
                  <a:srgbClr val="000000"/>
                </a:solidFill>
                <a:latin typeface="Arial"/>
                <a:ea typeface="Arial"/>
                <a:cs typeface="Arial"/>
                <a:sym typeface="Arial"/>
              </a:rPr>
              <a:t>What are the potential income sources for the solution? What resources are customers willing to pay for? What do we charge for today, and how? Identify funding sources such as grants, investments, contracts, subscriptions, donations, or partnerships.</a:t>
            </a:r>
            <a:endParaRPr b="0" i="0" sz="1400" u="none" cap="none" strike="noStrike">
              <a:solidFill>
                <a:srgbClr val="000000"/>
              </a:solidFill>
              <a:latin typeface="Arial"/>
              <a:ea typeface="Arial"/>
              <a:cs typeface="Arial"/>
              <a:sym typeface="Arial"/>
            </a:endParaRPr>
          </a:p>
          <a:p>
            <a:pPr indent="-171450" lvl="0" marL="171450" marR="0" rtl="0" algn="l">
              <a:lnSpc>
                <a:spcPct val="110000"/>
              </a:lnSpc>
              <a:spcBef>
                <a:spcPts val="0"/>
              </a:spcBef>
              <a:spcAft>
                <a:spcPts val="0"/>
              </a:spcAft>
              <a:buClr>
                <a:srgbClr val="000000"/>
              </a:buClr>
              <a:buSzPts val="1100"/>
              <a:buFont typeface="Arial"/>
              <a:buChar char="•"/>
            </a:pPr>
            <a:r>
              <a:rPr b="1" i="0" lang="sv-SE" sz="1100" u="none" cap="none" strike="noStrike">
                <a:solidFill>
                  <a:srgbClr val="000000"/>
                </a:solidFill>
                <a:latin typeface="Arial"/>
                <a:ea typeface="Arial"/>
                <a:cs typeface="Arial"/>
                <a:sym typeface="Arial"/>
              </a:rPr>
              <a:t>Resource optimization</a:t>
            </a:r>
            <a:r>
              <a:rPr b="0" i="0" lang="sv-SE" sz="1100" u="none" cap="none" strike="noStrike">
                <a:solidFill>
                  <a:srgbClr val="000000"/>
                </a:solidFill>
                <a:latin typeface="Arial"/>
                <a:ea typeface="Arial"/>
                <a:cs typeface="Arial"/>
                <a:sym typeface="Arial"/>
              </a:rPr>
              <a:t>: How can we strategically invest and maximize the effect of our existing resources? Including people, infrastructure, and technology — to ensure efficiency, cost-effectiveness, and long-term success?  And how do we balance financial sustainability with accessibility, affordability, and quality for those who need the solution most?</a:t>
            </a:r>
            <a:endParaRPr b="0" i="0" sz="1400" u="none" cap="none" strike="noStrike">
              <a:solidFill>
                <a:srgbClr val="000000"/>
              </a:solidFill>
              <a:latin typeface="Arial"/>
              <a:ea typeface="Arial"/>
              <a:cs typeface="Arial"/>
              <a:sym typeface="Arial"/>
            </a:endParaRPr>
          </a:p>
        </p:txBody>
      </p:sp>
      <p:sp>
        <p:nvSpPr>
          <p:cNvPr id="1609" name="Google Shape;1609;p10"/>
          <p:cNvSpPr txBox="1"/>
          <p:nvPr/>
        </p:nvSpPr>
        <p:spPr>
          <a:xfrm>
            <a:off x="7836195" y="4190096"/>
            <a:ext cx="4338049" cy="2649096"/>
          </a:xfrm>
          <a:prstGeom prst="rect">
            <a:avLst/>
          </a:prstGeom>
          <a:solidFill>
            <a:schemeClr val="lt2">
              <a:alpha val="67450"/>
            </a:schemeClr>
          </a:solidFill>
          <a:ln>
            <a:noFill/>
          </a:ln>
          <a:effectLst>
            <a:outerShdw blurRad="196734" rotWithShape="0" algn="ctr" dir="5400000" dist="19533">
              <a:schemeClr val="accent2">
                <a:alpha val="0"/>
              </a:schemeClr>
            </a:outerShdw>
          </a:effectLst>
        </p:spPr>
        <p:txBody>
          <a:bodyPr anchorCtr="0" anchor="t" bIns="360000" lIns="360000" spcFirstLastPara="1" rIns="360000" wrap="square" tIns="360000">
            <a:spAutoFit/>
          </a:bodyPr>
          <a:lstStyle/>
          <a:p>
            <a:pPr indent="0" lvl="0" marL="0" marR="0" rtl="0" algn="l">
              <a:lnSpc>
                <a:spcPct val="11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The context you operate in – influencing and being influenced by </a:t>
            </a:r>
            <a:endParaRPr b="0" i="0" sz="1400" u="none" cap="none" strike="noStrike">
              <a:solidFill>
                <a:srgbClr val="000000"/>
              </a:solidFill>
              <a:latin typeface="Arial"/>
              <a:ea typeface="Arial"/>
              <a:cs typeface="Arial"/>
              <a:sym typeface="Arial"/>
            </a:endParaRPr>
          </a:p>
          <a:p>
            <a:pPr indent="-171450" lvl="0" marL="171450" marR="0" rtl="0" algn="l">
              <a:lnSpc>
                <a:spcPct val="110000"/>
              </a:lnSpc>
              <a:spcBef>
                <a:spcPts val="600"/>
              </a:spcBef>
              <a:spcAft>
                <a:spcPts val="0"/>
              </a:spcAft>
              <a:buClr>
                <a:srgbClr val="000000"/>
              </a:buClr>
              <a:buSzPts val="1100"/>
              <a:buFont typeface="Arial"/>
              <a:buChar char="•"/>
            </a:pPr>
            <a:r>
              <a:rPr b="0" i="0" lang="sv-SE" sz="1100" u="none" cap="none" strike="noStrike">
                <a:solidFill>
                  <a:srgbClr val="000000"/>
                </a:solidFill>
                <a:latin typeface="Arial"/>
                <a:ea typeface="Arial"/>
                <a:cs typeface="Arial"/>
                <a:sym typeface="Arial"/>
              </a:rPr>
              <a:t>Ecosystems</a:t>
            </a:r>
            <a:endParaRPr b="0" i="0" sz="1100" u="none" cap="none" strike="noStrike">
              <a:solidFill>
                <a:srgbClr val="000000"/>
              </a:solidFill>
              <a:latin typeface="Arial"/>
              <a:ea typeface="Arial"/>
              <a:cs typeface="Arial"/>
              <a:sym typeface="Arial"/>
            </a:endParaRPr>
          </a:p>
          <a:p>
            <a:pPr indent="-171450" lvl="0" marL="171450" marR="0" rtl="0" algn="l">
              <a:lnSpc>
                <a:spcPct val="110000"/>
              </a:lnSpc>
              <a:spcBef>
                <a:spcPts val="0"/>
              </a:spcBef>
              <a:spcAft>
                <a:spcPts val="0"/>
              </a:spcAft>
              <a:buClr>
                <a:srgbClr val="000000"/>
              </a:buClr>
              <a:buSzPts val="1100"/>
              <a:buFont typeface="Arial"/>
              <a:buChar char="•"/>
            </a:pPr>
            <a:r>
              <a:rPr b="0" i="0" lang="sv-SE" sz="1100" u="none" cap="none" strike="noStrike">
                <a:solidFill>
                  <a:srgbClr val="000000"/>
                </a:solidFill>
                <a:latin typeface="Arial"/>
                <a:ea typeface="Arial"/>
                <a:cs typeface="Arial"/>
                <a:sym typeface="Arial"/>
              </a:rPr>
              <a:t>Humanitarian context and fragility</a:t>
            </a:r>
            <a:endParaRPr b="0" i="0" sz="1100" u="none" cap="none" strike="noStrike">
              <a:solidFill>
                <a:srgbClr val="000000"/>
              </a:solidFill>
              <a:latin typeface="Arial"/>
              <a:ea typeface="Arial"/>
              <a:cs typeface="Arial"/>
              <a:sym typeface="Arial"/>
            </a:endParaRPr>
          </a:p>
          <a:p>
            <a:pPr indent="-171450" lvl="0" marL="171450" marR="0" rtl="0" algn="l">
              <a:lnSpc>
                <a:spcPct val="110000"/>
              </a:lnSpc>
              <a:spcBef>
                <a:spcPts val="0"/>
              </a:spcBef>
              <a:spcAft>
                <a:spcPts val="0"/>
              </a:spcAft>
              <a:buClr>
                <a:srgbClr val="000000"/>
              </a:buClr>
              <a:buSzPts val="1100"/>
              <a:buFont typeface="Arial"/>
              <a:buChar char="•"/>
            </a:pPr>
            <a:r>
              <a:rPr b="0" i="0" lang="sv-SE" sz="1100" u="none" cap="none" strike="noStrike">
                <a:solidFill>
                  <a:srgbClr val="000000"/>
                </a:solidFill>
                <a:latin typeface="Arial"/>
                <a:ea typeface="Arial"/>
                <a:cs typeface="Arial"/>
                <a:sym typeface="Arial"/>
              </a:rPr>
              <a:t>Competitors</a:t>
            </a:r>
            <a:endParaRPr b="0" i="0" sz="1100" u="none" cap="none" strike="noStrike">
              <a:solidFill>
                <a:srgbClr val="000000"/>
              </a:solidFill>
              <a:latin typeface="Arial"/>
              <a:ea typeface="Arial"/>
              <a:cs typeface="Arial"/>
              <a:sym typeface="Arial"/>
            </a:endParaRPr>
          </a:p>
          <a:p>
            <a:pPr indent="-171450" lvl="0" marL="171450" marR="0" rtl="0" algn="l">
              <a:lnSpc>
                <a:spcPct val="110000"/>
              </a:lnSpc>
              <a:spcBef>
                <a:spcPts val="0"/>
              </a:spcBef>
              <a:spcAft>
                <a:spcPts val="0"/>
              </a:spcAft>
              <a:buClr>
                <a:srgbClr val="000000"/>
              </a:buClr>
              <a:buSzPts val="1100"/>
              <a:buFont typeface="Arial"/>
              <a:buChar char="•"/>
            </a:pPr>
            <a:r>
              <a:rPr b="0" i="0" lang="sv-SE" sz="1100" u="none" cap="none" strike="noStrike">
                <a:solidFill>
                  <a:srgbClr val="000000"/>
                </a:solidFill>
                <a:latin typeface="Arial"/>
                <a:ea typeface="Arial"/>
                <a:cs typeface="Arial"/>
                <a:sym typeface="Arial"/>
              </a:rPr>
              <a:t>Interests</a:t>
            </a:r>
            <a:endParaRPr b="0" i="0" sz="1400" u="none" cap="none" strike="noStrike">
              <a:solidFill>
                <a:srgbClr val="000000"/>
              </a:solidFill>
              <a:latin typeface="Arial"/>
              <a:ea typeface="Arial"/>
              <a:cs typeface="Arial"/>
              <a:sym typeface="Arial"/>
            </a:endParaRPr>
          </a:p>
          <a:p>
            <a:pPr indent="-171450" lvl="0" marL="171450" marR="0" rtl="0" algn="l">
              <a:lnSpc>
                <a:spcPct val="110000"/>
              </a:lnSpc>
              <a:spcBef>
                <a:spcPts val="0"/>
              </a:spcBef>
              <a:spcAft>
                <a:spcPts val="0"/>
              </a:spcAft>
              <a:buClr>
                <a:srgbClr val="000000"/>
              </a:buClr>
              <a:buSzPts val="1100"/>
              <a:buFont typeface="Arial"/>
              <a:buChar char="•"/>
            </a:pPr>
            <a:r>
              <a:rPr b="0" i="0" lang="sv-SE" sz="1100" u="none" cap="none" strike="noStrike">
                <a:solidFill>
                  <a:srgbClr val="000000"/>
                </a:solidFill>
                <a:latin typeface="Arial"/>
                <a:ea typeface="Arial"/>
                <a:cs typeface="Arial"/>
                <a:sym typeface="Arial"/>
              </a:rPr>
              <a:t>Policy </a:t>
            </a:r>
            <a:endParaRPr b="0" i="0" sz="1400" u="none" cap="none" strike="noStrike">
              <a:solidFill>
                <a:srgbClr val="000000"/>
              </a:solidFill>
              <a:latin typeface="Arial"/>
              <a:ea typeface="Arial"/>
              <a:cs typeface="Arial"/>
              <a:sym typeface="Arial"/>
            </a:endParaRPr>
          </a:p>
          <a:p>
            <a:pPr indent="-171450" lvl="0" marL="171450" marR="0" rtl="0" algn="l">
              <a:lnSpc>
                <a:spcPct val="110000"/>
              </a:lnSpc>
              <a:spcBef>
                <a:spcPts val="0"/>
              </a:spcBef>
              <a:spcAft>
                <a:spcPts val="0"/>
              </a:spcAft>
              <a:buClr>
                <a:srgbClr val="000000"/>
              </a:buClr>
              <a:buSzPts val="1100"/>
              <a:buFont typeface="Arial"/>
              <a:buChar char="•"/>
            </a:pPr>
            <a:r>
              <a:rPr b="0" i="0" lang="sv-SE" sz="1100" u="none" cap="none" strike="noStrike">
                <a:solidFill>
                  <a:srgbClr val="000000"/>
                </a:solidFill>
                <a:latin typeface="Arial"/>
                <a:ea typeface="Arial"/>
                <a:cs typeface="Arial"/>
                <a:sym typeface="Arial"/>
              </a:rPr>
              <a:t>Global trends </a:t>
            </a:r>
            <a:endParaRPr/>
          </a:p>
          <a:p>
            <a:pPr indent="-101600" lvl="0" marL="171450" marR="0" rtl="0" algn="l">
              <a:lnSpc>
                <a:spcPct val="11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2">
                                  <p:stCondLst>
                                    <p:cond delay="0"/>
                                  </p:stCondLst>
                                  <p:childTnLst>
                                    <p:set>
                                      <p:cBhvr>
                                        <p:cTn dur="1" fill="hold">
                                          <p:stCondLst>
                                            <p:cond delay="0"/>
                                          </p:stCondLst>
                                        </p:cTn>
                                        <p:tgtEl>
                                          <p:spTgt spid="1604"/>
                                        </p:tgtEl>
                                        <p:attrNameLst>
                                          <p:attrName>style.visibility</p:attrName>
                                        </p:attrNameLst>
                                      </p:cBhvr>
                                      <p:to>
                                        <p:strVal val="visible"/>
                                      </p:to>
                                    </p:set>
                                    <p:anim calcmode="lin" valueType="num">
                                      <p:cBhvr additive="base">
                                        <p:cTn dur="1500"/>
                                        <p:tgtEl>
                                          <p:spTgt spid="160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200"/>
                                  </p:stCondLst>
                                  <p:childTnLst>
                                    <p:set>
                                      <p:cBhvr>
                                        <p:cTn dur="1" fill="hold">
                                          <p:stCondLst>
                                            <p:cond delay="0"/>
                                          </p:stCondLst>
                                        </p:cTn>
                                        <p:tgtEl>
                                          <p:spTgt spid="1605"/>
                                        </p:tgtEl>
                                        <p:attrNameLst>
                                          <p:attrName>style.visibility</p:attrName>
                                        </p:attrNameLst>
                                      </p:cBhvr>
                                      <p:to>
                                        <p:strVal val="visible"/>
                                      </p:to>
                                    </p:set>
                                    <p:anim calcmode="lin" valueType="num">
                                      <p:cBhvr additive="base">
                                        <p:cTn dur="1500"/>
                                        <p:tgtEl>
                                          <p:spTgt spid="1605"/>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400"/>
                                  </p:stCondLst>
                                  <p:childTnLst>
                                    <p:set>
                                      <p:cBhvr>
                                        <p:cTn dur="1" fill="hold">
                                          <p:stCondLst>
                                            <p:cond delay="0"/>
                                          </p:stCondLst>
                                        </p:cTn>
                                        <p:tgtEl>
                                          <p:spTgt spid="1606"/>
                                        </p:tgtEl>
                                        <p:attrNameLst>
                                          <p:attrName>style.visibility</p:attrName>
                                        </p:attrNameLst>
                                      </p:cBhvr>
                                      <p:to>
                                        <p:strVal val="visible"/>
                                      </p:to>
                                    </p:set>
                                    <p:anim calcmode="lin" valueType="num">
                                      <p:cBhvr additive="base">
                                        <p:cTn dur="1500"/>
                                        <p:tgtEl>
                                          <p:spTgt spid="1606"/>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200"/>
                                  </p:stCondLst>
                                  <p:childTnLst>
                                    <p:set>
                                      <p:cBhvr>
                                        <p:cTn dur="1" fill="hold">
                                          <p:stCondLst>
                                            <p:cond delay="0"/>
                                          </p:stCondLst>
                                        </p:cTn>
                                        <p:tgtEl>
                                          <p:spTgt spid="1608"/>
                                        </p:tgtEl>
                                        <p:attrNameLst>
                                          <p:attrName>style.visibility</p:attrName>
                                        </p:attrNameLst>
                                      </p:cBhvr>
                                      <p:to>
                                        <p:strVal val="visible"/>
                                      </p:to>
                                    </p:set>
                                    <p:anim calcmode="lin" valueType="num">
                                      <p:cBhvr additive="base">
                                        <p:cTn dur="1500"/>
                                        <p:tgtEl>
                                          <p:spTgt spid="160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200"/>
                                  </p:stCondLst>
                                  <p:childTnLst>
                                    <p:set>
                                      <p:cBhvr>
                                        <p:cTn dur="1" fill="hold">
                                          <p:stCondLst>
                                            <p:cond delay="0"/>
                                          </p:stCondLst>
                                        </p:cTn>
                                        <p:tgtEl>
                                          <p:spTgt spid="1609"/>
                                        </p:tgtEl>
                                        <p:attrNameLst>
                                          <p:attrName>style.visibility</p:attrName>
                                        </p:attrNameLst>
                                      </p:cBhvr>
                                      <p:to>
                                        <p:strVal val="visible"/>
                                      </p:to>
                                    </p:set>
                                    <p:anim calcmode="lin" valueType="num">
                                      <p:cBhvr additive="base">
                                        <p:cTn dur="1500"/>
                                        <p:tgtEl>
                                          <p:spTgt spid="160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4" name="Shape 1614"/>
        <p:cNvGrpSpPr/>
        <p:nvPr/>
      </p:nvGrpSpPr>
      <p:grpSpPr>
        <a:xfrm>
          <a:off x="0" y="0"/>
          <a:ext cx="0" cy="0"/>
          <a:chOff x="0" y="0"/>
          <a:chExt cx="0" cy="0"/>
        </a:xfrm>
      </p:grpSpPr>
      <p:sp>
        <p:nvSpPr>
          <p:cNvPr id="1615" name="Google Shape;1615;p11"/>
          <p:cNvSpPr txBox="1"/>
          <p:nvPr>
            <p:ph type="title"/>
          </p:nvPr>
        </p:nvSpPr>
        <p:spPr>
          <a:xfrm>
            <a:off x="497062" y="415771"/>
            <a:ext cx="6094500" cy="976200"/>
          </a:xfrm>
          <a:prstGeom prst="rect">
            <a:avLst/>
          </a:prstGeom>
          <a:noFill/>
          <a:ln>
            <a:noFill/>
          </a:ln>
        </p:spPr>
        <p:txBody>
          <a:bodyPr anchorCtr="0" anchor="t" bIns="0" lIns="0" spcFirstLastPara="1" rIns="0" wrap="square" tIns="0">
            <a:noAutofit/>
          </a:bodyPr>
          <a:lstStyle/>
          <a:p>
            <a:pPr indent="0" lvl="0" marL="0" rtl="0" algn="l">
              <a:lnSpc>
                <a:spcPct val="99000"/>
              </a:lnSpc>
              <a:spcBef>
                <a:spcPts val="0"/>
              </a:spcBef>
              <a:spcAft>
                <a:spcPts val="0"/>
              </a:spcAft>
              <a:buClr>
                <a:schemeClr val="dk1"/>
              </a:buClr>
              <a:buSzPts val="3200"/>
              <a:buFont typeface="Arial"/>
              <a:buNone/>
            </a:pPr>
            <a:r>
              <a:rPr lang="sv-SE">
                <a:solidFill>
                  <a:srgbClr val="ED0000"/>
                </a:solidFill>
              </a:rPr>
              <a:t>Humanitarian business models</a:t>
            </a:r>
            <a:endParaRPr>
              <a:solidFill>
                <a:srgbClr val="ED0000"/>
              </a:solidFill>
            </a:endParaRPr>
          </a:p>
        </p:txBody>
      </p:sp>
      <p:sp>
        <p:nvSpPr>
          <p:cNvPr id="1616" name="Google Shape;1616;p11"/>
          <p:cNvSpPr txBox="1"/>
          <p:nvPr/>
        </p:nvSpPr>
        <p:spPr>
          <a:xfrm>
            <a:off x="1564649" y="6323676"/>
            <a:ext cx="9062700" cy="29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1" lang="sv-SE" sz="1000" u="none" cap="none" strike="noStrike">
                <a:solidFill>
                  <a:srgbClr val="212121"/>
                </a:solidFill>
                <a:latin typeface="Arial"/>
                <a:ea typeface="Arial"/>
                <a:cs typeface="Arial"/>
                <a:sym typeface="Arial"/>
              </a:rPr>
              <a:t>Source: Making Circular Economy Business Models Work in Humanitarian Action by </a:t>
            </a:r>
            <a:r>
              <a:rPr b="0" i="1" lang="sv-SE" sz="1000" u="none" cap="none" strike="noStrike">
                <a:solidFill>
                  <a:srgbClr val="000000"/>
                </a:solidFill>
                <a:latin typeface="Arial"/>
                <a:ea typeface="Arial"/>
                <a:cs typeface="Arial"/>
                <a:sym typeface="Arial"/>
              </a:rPr>
              <a:t>Dan McClure and Hannah Reichardt, Business Model Canvas for Humanitarian Innovation by Paula Gil Baizan and Tinkr value creation model</a:t>
            </a:r>
            <a:endParaRPr b="0" i="1" sz="1000" u="none" cap="none" strike="noStrike">
              <a:solidFill>
                <a:srgbClr val="212121"/>
              </a:solidFill>
              <a:latin typeface="Arial"/>
              <a:ea typeface="Arial"/>
              <a:cs typeface="Arial"/>
              <a:sym typeface="Arial"/>
            </a:endParaRPr>
          </a:p>
        </p:txBody>
      </p:sp>
      <p:sp>
        <p:nvSpPr>
          <p:cNvPr id="1617" name="Google Shape;1617;p11"/>
          <p:cNvSpPr txBox="1"/>
          <p:nvPr>
            <p:ph idx="3" type="body"/>
          </p:nvPr>
        </p:nvSpPr>
        <p:spPr>
          <a:xfrm>
            <a:off x="1016530" y="2051580"/>
            <a:ext cx="10125082" cy="3811500"/>
          </a:xfrm>
          <a:prstGeom prst="rect">
            <a:avLst/>
          </a:prstGeom>
          <a:noFill/>
          <a:ln>
            <a:noFill/>
          </a:ln>
        </p:spPr>
        <p:txBody>
          <a:bodyPr anchorCtr="0" anchor="t" bIns="0" lIns="0" spcFirstLastPara="1" rIns="0" wrap="square" tIns="0">
            <a:noAutofit/>
          </a:bodyPr>
          <a:lstStyle/>
          <a:p>
            <a:pPr indent="-285750" lvl="0" marL="514350" rtl="0" algn="l">
              <a:lnSpc>
                <a:spcPct val="112000"/>
              </a:lnSpc>
              <a:spcBef>
                <a:spcPts val="1400"/>
              </a:spcBef>
              <a:spcAft>
                <a:spcPts val="0"/>
              </a:spcAft>
              <a:buSzPts val="1800"/>
              <a:buFont typeface="Arial"/>
              <a:buChar char="•"/>
            </a:pPr>
            <a:r>
              <a:rPr lang="sv-SE"/>
              <a:t>Support and adjust to </a:t>
            </a:r>
            <a:r>
              <a:rPr b="1" lang="sv-SE"/>
              <a:t>different phases</a:t>
            </a:r>
            <a:r>
              <a:rPr lang="sv-SE"/>
              <a:t> of the innovation journey: Explore → Develop &amp; Test → Transition to scale → Scale → Implement &amp; operate</a:t>
            </a:r>
            <a:endParaRPr/>
          </a:p>
          <a:p>
            <a:pPr indent="-285750" lvl="0" marL="514350" rtl="0" algn="l">
              <a:lnSpc>
                <a:spcPct val="112000"/>
              </a:lnSpc>
              <a:spcBef>
                <a:spcPts val="1400"/>
              </a:spcBef>
              <a:spcAft>
                <a:spcPts val="0"/>
              </a:spcAft>
              <a:buSzPts val="1800"/>
              <a:buFont typeface="Arial"/>
              <a:buChar char="•"/>
            </a:pPr>
            <a:r>
              <a:rPr b="1" lang="sv-SE"/>
              <a:t>Diversification: </a:t>
            </a:r>
            <a:r>
              <a:rPr lang="sv-SE"/>
              <a:t>Often integrate multiple sources, mechanisms, actors and incentives </a:t>
            </a:r>
            <a:endParaRPr/>
          </a:p>
          <a:p>
            <a:pPr indent="-285750" lvl="0" marL="514350" rtl="0" algn="l">
              <a:lnSpc>
                <a:spcPct val="112000"/>
              </a:lnSpc>
              <a:spcBef>
                <a:spcPts val="1400"/>
              </a:spcBef>
              <a:spcAft>
                <a:spcPts val="0"/>
              </a:spcAft>
              <a:buSzPts val="1800"/>
              <a:buFont typeface="Arial"/>
              <a:buChar char="•"/>
            </a:pPr>
            <a:r>
              <a:rPr b="1" lang="sv-SE"/>
              <a:t>Balancing</a:t>
            </a:r>
            <a:r>
              <a:rPr lang="sv-SE"/>
              <a:t> sustainability, impact, while remaining grounded in humanitarian realities, contexts and goals.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2" name="Shape 1622"/>
        <p:cNvGrpSpPr/>
        <p:nvPr/>
      </p:nvGrpSpPr>
      <p:grpSpPr>
        <a:xfrm>
          <a:off x="0" y="0"/>
          <a:ext cx="0" cy="0"/>
          <a:chOff x="0" y="0"/>
          <a:chExt cx="0" cy="0"/>
        </a:xfrm>
      </p:grpSpPr>
      <p:pic>
        <p:nvPicPr>
          <p:cNvPr descr="A person in yellow jacket and scarf looking at a large bag of plastic bottles&#10;&#10;AI-generated content may be incorrect." id="1623" name="Google Shape;1623;p12"/>
          <p:cNvPicPr preferRelativeResize="0"/>
          <p:nvPr>
            <p:ph idx="2" type="pic"/>
          </p:nvPr>
        </p:nvPicPr>
        <p:blipFill rotWithShape="1">
          <a:blip r:embed="rId3">
            <a:alphaModFix/>
          </a:blip>
          <a:srcRect b="15733" l="0" r="0" t="0"/>
          <a:stretch/>
        </p:blipFill>
        <p:spPr>
          <a:xfrm>
            <a:off x="20" y="10"/>
            <a:ext cx="12191977" cy="6857991"/>
          </a:xfrm>
          <a:prstGeom prst="rect">
            <a:avLst/>
          </a:prstGeom>
          <a:noFill/>
          <a:ln>
            <a:noFill/>
          </a:ln>
        </p:spPr>
      </p:pic>
      <p:sp>
        <p:nvSpPr>
          <p:cNvPr id="1624" name="Google Shape;1624;p12"/>
          <p:cNvSpPr txBox="1"/>
          <p:nvPr>
            <p:ph idx="1" type="body"/>
          </p:nvPr>
        </p:nvSpPr>
        <p:spPr>
          <a:xfrm>
            <a:off x="9735543" y="6121483"/>
            <a:ext cx="1945200" cy="230100"/>
          </a:xfrm>
          <a:prstGeom prst="rect">
            <a:avLst/>
          </a:prstGeom>
          <a:noFill/>
          <a:ln>
            <a:noFill/>
          </a:ln>
        </p:spPr>
        <p:txBody>
          <a:bodyPr anchorCtr="0" anchor="b" bIns="0" lIns="0" spcFirstLastPara="1" rIns="0" wrap="square" tIns="0">
            <a:noAutofit/>
          </a:bodyPr>
          <a:lstStyle/>
          <a:p>
            <a:pPr indent="0" lvl="0" marL="0" rtl="0" algn="r">
              <a:lnSpc>
                <a:spcPct val="112000"/>
              </a:lnSpc>
              <a:spcBef>
                <a:spcPts val="1900"/>
              </a:spcBef>
              <a:spcAft>
                <a:spcPts val="0"/>
              </a:spcAft>
              <a:buSzPts val="1500"/>
              <a:buNone/>
            </a:pPr>
            <a:r>
              <a:rPr lang="sv-SE"/>
              <a:t>Norwegian Church Aid</a:t>
            </a:r>
            <a:endParaRPr/>
          </a:p>
        </p:txBody>
      </p:sp>
      <p:sp>
        <p:nvSpPr>
          <p:cNvPr id="1625" name="Google Shape;1625;p12"/>
          <p:cNvSpPr txBox="1"/>
          <p:nvPr>
            <p:ph idx="3" type="body"/>
          </p:nvPr>
        </p:nvSpPr>
        <p:spPr>
          <a:xfrm>
            <a:off x="511428" y="6092825"/>
            <a:ext cx="777600" cy="2844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t/>
            </a:r>
            <a:endParaRPr/>
          </a:p>
        </p:txBody>
      </p:sp>
      <p:sp>
        <p:nvSpPr>
          <p:cNvPr id="1626" name="Google Shape;1626;p12"/>
          <p:cNvSpPr txBox="1"/>
          <p:nvPr>
            <p:ph type="ctrTitle"/>
          </p:nvPr>
        </p:nvSpPr>
        <p:spPr>
          <a:xfrm>
            <a:off x="1658208" y="2244766"/>
            <a:ext cx="9261600" cy="2530500"/>
          </a:xfrm>
          <a:prstGeom prst="rect">
            <a:avLst/>
          </a:prstGeom>
          <a:noFill/>
          <a:ln>
            <a:noFill/>
          </a:ln>
        </p:spPr>
        <p:txBody>
          <a:bodyPr anchorCtr="0" anchor="ctr" bIns="0" lIns="0" spcFirstLastPara="1" rIns="0" wrap="square" tIns="0">
            <a:noAutofit/>
          </a:bodyPr>
          <a:lstStyle/>
          <a:p>
            <a:pPr indent="0" lvl="0" marL="0" rtl="0" algn="ctr">
              <a:lnSpc>
                <a:spcPct val="101000"/>
              </a:lnSpc>
              <a:spcBef>
                <a:spcPts val="0"/>
              </a:spcBef>
              <a:spcAft>
                <a:spcPts val="0"/>
              </a:spcAft>
              <a:buSzPts val="3200"/>
              <a:buNone/>
            </a:pPr>
            <a:r>
              <a:rPr lang="sv-SE" sz="8800"/>
              <a:t>Some examples focus on financial sustainability</a:t>
            </a:r>
            <a:endParaRPr/>
          </a:p>
        </p:txBody>
      </p:sp>
      <p:sp>
        <p:nvSpPr>
          <p:cNvPr id="1627" name="Google Shape;1627;p12"/>
          <p:cNvSpPr txBox="1"/>
          <p:nvPr/>
        </p:nvSpPr>
        <p:spPr>
          <a:xfrm>
            <a:off x="10592855" y="67528"/>
            <a:ext cx="22233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sv-SE" sz="2400" u="none" cap="none" strike="noStrike">
                <a:solidFill>
                  <a:schemeClr val="lt1"/>
                </a:solidFill>
                <a:latin typeface="Arial"/>
                <a:ea typeface="Arial"/>
                <a:cs typeface="Arial"/>
                <a:sym typeface="Arial"/>
              </a:rPr>
              <a:t>IOM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sv-SE" sz="2400" u="none" cap="none" strike="noStrike">
                <a:solidFill>
                  <a:schemeClr val="lt1"/>
                </a:solidFill>
                <a:latin typeface="Arial"/>
                <a:ea typeface="Arial"/>
                <a:cs typeface="Arial"/>
                <a:sym typeface="Arial"/>
              </a:rPr>
              <a:t>Precious Plastic</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2" name="Shape 1632"/>
        <p:cNvGrpSpPr/>
        <p:nvPr/>
      </p:nvGrpSpPr>
      <p:grpSpPr>
        <a:xfrm>
          <a:off x="0" y="0"/>
          <a:ext cx="0" cy="0"/>
          <a:chOff x="0" y="0"/>
          <a:chExt cx="0" cy="0"/>
        </a:xfrm>
      </p:grpSpPr>
      <p:sp>
        <p:nvSpPr>
          <p:cNvPr id="1633" name="Google Shape;1633;p13"/>
          <p:cNvSpPr/>
          <p:nvPr/>
        </p:nvSpPr>
        <p:spPr>
          <a:xfrm>
            <a:off x="218939" y="1603906"/>
            <a:ext cx="2161500" cy="4407600"/>
          </a:xfrm>
          <a:prstGeom prst="rect">
            <a:avLst/>
          </a:prstGeom>
          <a:solidFill>
            <a:srgbClr val="D8D8D8">
              <a:alpha val="70588"/>
            </a:srgbClr>
          </a:solidFill>
          <a:ln>
            <a:noFill/>
          </a:ln>
          <a:effectLst>
            <a:outerShdw blurRad="208293" rotWithShape="0" algn="tl" dir="8220000" dist="172122">
              <a:schemeClr val="lt1">
                <a:alpha val="14901"/>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
              <a:buFont typeface="Arial"/>
              <a:buNone/>
            </a:pPr>
            <a:r>
              <a:t/>
            </a:r>
            <a:endParaRPr b="0" i="0" sz="450" u="none" cap="none" strike="noStrike">
              <a:solidFill>
                <a:schemeClr val="lt1"/>
              </a:solidFill>
              <a:latin typeface="Arial"/>
              <a:ea typeface="Arial"/>
              <a:cs typeface="Arial"/>
              <a:sym typeface="Arial"/>
            </a:endParaRPr>
          </a:p>
        </p:txBody>
      </p:sp>
      <p:sp>
        <p:nvSpPr>
          <p:cNvPr id="1634" name="Google Shape;1634;p13"/>
          <p:cNvSpPr/>
          <p:nvPr/>
        </p:nvSpPr>
        <p:spPr>
          <a:xfrm>
            <a:off x="2623241" y="1600142"/>
            <a:ext cx="2161500" cy="4407600"/>
          </a:xfrm>
          <a:prstGeom prst="rect">
            <a:avLst/>
          </a:prstGeom>
          <a:solidFill>
            <a:srgbClr val="D8D8D8">
              <a:alpha val="70588"/>
            </a:srgbClr>
          </a:solidFill>
          <a:ln>
            <a:noFill/>
          </a:ln>
          <a:effectLst>
            <a:outerShdw blurRad="208293" rotWithShape="0" algn="tl" dir="8220000" dist="172122">
              <a:schemeClr val="lt1">
                <a:alpha val="14901"/>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
              <a:buFont typeface="Arial"/>
              <a:buNone/>
            </a:pPr>
            <a:r>
              <a:t/>
            </a:r>
            <a:endParaRPr b="0" i="0" sz="450" u="none" cap="none" strike="noStrike">
              <a:solidFill>
                <a:schemeClr val="lt1"/>
              </a:solidFill>
              <a:latin typeface="Arial"/>
              <a:ea typeface="Arial"/>
              <a:cs typeface="Arial"/>
              <a:sym typeface="Arial"/>
            </a:endParaRPr>
          </a:p>
        </p:txBody>
      </p:sp>
      <p:sp>
        <p:nvSpPr>
          <p:cNvPr id="1635" name="Google Shape;1635;p13"/>
          <p:cNvSpPr/>
          <p:nvPr/>
        </p:nvSpPr>
        <p:spPr>
          <a:xfrm>
            <a:off x="5024204" y="1600142"/>
            <a:ext cx="2161500" cy="4407600"/>
          </a:xfrm>
          <a:prstGeom prst="rect">
            <a:avLst/>
          </a:prstGeom>
          <a:solidFill>
            <a:srgbClr val="D8D8D8">
              <a:alpha val="70588"/>
            </a:srgbClr>
          </a:solidFill>
          <a:ln>
            <a:noFill/>
          </a:ln>
          <a:effectLst>
            <a:outerShdw blurRad="208293" rotWithShape="0" algn="tl" dir="8220000" dist="172122">
              <a:schemeClr val="lt1">
                <a:alpha val="14901"/>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
              <a:buFont typeface="Arial"/>
              <a:buNone/>
            </a:pPr>
            <a:r>
              <a:t/>
            </a:r>
            <a:endParaRPr b="0" i="0" sz="450" u="none" cap="none" strike="noStrike">
              <a:solidFill>
                <a:schemeClr val="lt1"/>
              </a:solidFill>
              <a:latin typeface="Arial"/>
              <a:ea typeface="Arial"/>
              <a:cs typeface="Arial"/>
              <a:sym typeface="Arial"/>
            </a:endParaRPr>
          </a:p>
        </p:txBody>
      </p:sp>
      <p:sp>
        <p:nvSpPr>
          <p:cNvPr id="1636" name="Google Shape;1636;p13"/>
          <p:cNvSpPr/>
          <p:nvPr/>
        </p:nvSpPr>
        <p:spPr>
          <a:xfrm>
            <a:off x="7409840" y="1600142"/>
            <a:ext cx="2161500" cy="4407600"/>
          </a:xfrm>
          <a:prstGeom prst="rect">
            <a:avLst/>
          </a:prstGeom>
          <a:solidFill>
            <a:srgbClr val="D8D8D8">
              <a:alpha val="70588"/>
            </a:srgbClr>
          </a:solidFill>
          <a:ln>
            <a:noFill/>
          </a:ln>
          <a:effectLst>
            <a:outerShdw blurRad="208293" rotWithShape="0" algn="tl" dir="8220000" dist="172122">
              <a:schemeClr val="lt1">
                <a:alpha val="14901"/>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
              <a:buFont typeface="Arial"/>
              <a:buNone/>
            </a:pPr>
            <a:r>
              <a:t/>
            </a:r>
            <a:endParaRPr b="0" i="0" sz="450" u="none" cap="none" strike="noStrike">
              <a:solidFill>
                <a:schemeClr val="lt1"/>
              </a:solidFill>
              <a:latin typeface="Arial"/>
              <a:ea typeface="Arial"/>
              <a:cs typeface="Arial"/>
              <a:sym typeface="Arial"/>
            </a:endParaRPr>
          </a:p>
        </p:txBody>
      </p:sp>
      <p:sp>
        <p:nvSpPr>
          <p:cNvPr id="1637" name="Google Shape;1637;p13"/>
          <p:cNvSpPr txBox="1"/>
          <p:nvPr/>
        </p:nvSpPr>
        <p:spPr>
          <a:xfrm>
            <a:off x="318141" y="1909334"/>
            <a:ext cx="1815600" cy="4094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Grant portfolio model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(InnoLab/ Explore Stage)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Coordinated donor grants fund multiple pilots addressing a systemic challenge.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sv-SE" sz="1200" u="none" cap="none" strike="noStrike">
                <a:solidFill>
                  <a:srgbClr val="000000"/>
                </a:solidFill>
                <a:latin typeface="Arial"/>
                <a:ea typeface="Arial"/>
                <a:cs typeface="Arial"/>
                <a:sym typeface="Arial"/>
              </a:rPr>
              <a:t>Journey-to-Scale Grant Model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(Develop Stage)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Multi-year grants + additional and coaching support to move from pilot to fully operational solution. </a:t>
            </a:r>
            <a:endParaRPr b="0" i="0" sz="1200" u="none" cap="none" strike="noStrike">
              <a:solidFill>
                <a:srgbClr val="000000"/>
              </a:solidFill>
              <a:latin typeface="Arial"/>
              <a:ea typeface="Arial"/>
              <a:cs typeface="Arial"/>
              <a:sym typeface="Arial"/>
            </a:endParaRPr>
          </a:p>
        </p:txBody>
      </p:sp>
      <p:sp>
        <p:nvSpPr>
          <p:cNvPr id="1638" name="Google Shape;1638;p13"/>
          <p:cNvSpPr txBox="1"/>
          <p:nvPr/>
        </p:nvSpPr>
        <p:spPr>
          <a:xfrm>
            <a:off x="2756729" y="1909334"/>
            <a:ext cx="20220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Impact Bond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(Outcomes-Based Financing)</a:t>
            </a:r>
            <a:r>
              <a:rPr b="0" i="0" lang="sv-SE" sz="1600" u="none" cap="none" strike="noStrike">
                <a:solidFill>
                  <a:schemeClr val="accen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Private investors fund upfront delivery; donors/ governments repay based on verified results.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Aligns impact with financial returns. </a:t>
            </a:r>
            <a:endParaRPr b="0" i="0" sz="1200" u="none" cap="none" strike="noStrike">
              <a:solidFill>
                <a:srgbClr val="000000"/>
              </a:solidFill>
              <a:latin typeface="Arial"/>
              <a:ea typeface="Arial"/>
              <a:cs typeface="Arial"/>
              <a:sym typeface="Arial"/>
            </a:endParaRPr>
          </a:p>
        </p:txBody>
      </p:sp>
      <p:sp>
        <p:nvSpPr>
          <p:cNvPr id="1639" name="Google Shape;1639;p13"/>
          <p:cNvSpPr txBox="1"/>
          <p:nvPr/>
        </p:nvSpPr>
        <p:spPr>
          <a:xfrm>
            <a:off x="5211189" y="1909334"/>
            <a:ext cx="1974600" cy="427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Guarantee / blended funding model (before self-sustained or public goods)</a:t>
            </a:r>
            <a:br>
              <a:rPr b="0" i="0" lang="sv-SE" sz="1200" u="none" cap="none" strike="noStrike">
                <a:solidFill>
                  <a:srgbClr val="000000"/>
                </a:solidFill>
                <a:latin typeface="Arial"/>
                <a:ea typeface="Arial"/>
                <a:cs typeface="Arial"/>
                <a:sym typeface="Arial"/>
              </a:rPr>
            </a:b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Donors use grants or guarantees to take on part of the financial risk, making it safer for private investors to contribute or invest. Guarantees protect against losses, while blended finance combines grants and investment capital. Both approaches help attract private funding to scale humanitarian solutions in fragile or high-risk contexts.</a:t>
            </a:r>
            <a:endParaRPr b="0" i="0" sz="1400" u="none" cap="none" strike="noStrike">
              <a:solidFill>
                <a:srgbClr val="000000"/>
              </a:solidFill>
              <a:latin typeface="Arial"/>
              <a:ea typeface="Arial"/>
              <a:cs typeface="Arial"/>
              <a:sym typeface="Arial"/>
            </a:endParaRPr>
          </a:p>
        </p:txBody>
      </p:sp>
      <p:sp>
        <p:nvSpPr>
          <p:cNvPr id="1640" name="Google Shape;1640;p13"/>
          <p:cNvSpPr txBox="1"/>
          <p:nvPr/>
        </p:nvSpPr>
        <p:spPr>
          <a:xfrm>
            <a:off x="7512899" y="1909334"/>
            <a:ext cx="1814100" cy="249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Trash-to-Cash / Circular Economy Model</a:t>
            </a:r>
            <a:endParaRPr b="0" i="0" sz="16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Waste becomes feedstock or new products; revenue from e-waste resources like metal or recycled materials funds operations and reduces environmental harm. </a:t>
            </a:r>
            <a:endParaRPr b="0" i="0" sz="1200" u="none" cap="none" strike="noStrike">
              <a:solidFill>
                <a:srgbClr val="000000"/>
              </a:solidFill>
              <a:latin typeface="Arial"/>
              <a:ea typeface="Arial"/>
              <a:cs typeface="Arial"/>
              <a:sym typeface="Arial"/>
            </a:endParaRPr>
          </a:p>
        </p:txBody>
      </p:sp>
      <p:sp>
        <p:nvSpPr>
          <p:cNvPr id="1641" name="Google Shape;1641;p13"/>
          <p:cNvSpPr/>
          <p:nvPr/>
        </p:nvSpPr>
        <p:spPr>
          <a:xfrm>
            <a:off x="11611690" y="408151"/>
            <a:ext cx="232242" cy="757514"/>
          </a:xfrm>
          <a:custGeom>
            <a:rect b="b" l="l" r="r" t="t"/>
            <a:pathLst>
              <a:path extrusionOk="0" h="158808" w="79399">
                <a:moveTo>
                  <a:pt x="0" y="0"/>
                </a:moveTo>
                <a:lnTo>
                  <a:pt x="79399" y="79399"/>
                </a:lnTo>
                <a:lnTo>
                  <a:pt x="0" y="158808"/>
                </a:lnTo>
              </a:path>
            </a:pathLst>
          </a:custGeom>
          <a:noFill/>
          <a:ln cap="flat" cmpd="sng" w="165100">
            <a:solidFill>
              <a:srgbClr val="D8D8D8">
                <a:alpha val="49019"/>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2" name="Google Shape;1642;p13"/>
          <p:cNvSpPr txBox="1"/>
          <p:nvPr>
            <p:ph type="title"/>
          </p:nvPr>
        </p:nvSpPr>
        <p:spPr>
          <a:xfrm>
            <a:off x="688523" y="533680"/>
            <a:ext cx="9244500" cy="1066500"/>
          </a:xfrm>
          <a:prstGeom prst="rect">
            <a:avLst/>
          </a:prstGeom>
          <a:noFill/>
          <a:ln>
            <a:noFill/>
          </a:ln>
        </p:spPr>
        <p:txBody>
          <a:bodyPr anchorCtr="0" anchor="t" bIns="0" lIns="0" spcFirstLastPara="1" rIns="0" wrap="square" tIns="0">
            <a:normAutofit/>
          </a:bodyPr>
          <a:lstStyle/>
          <a:p>
            <a:pPr indent="0" lvl="0" marL="0" rtl="0" algn="ctr">
              <a:lnSpc>
                <a:spcPct val="99000"/>
              </a:lnSpc>
              <a:spcBef>
                <a:spcPts val="0"/>
              </a:spcBef>
              <a:spcAft>
                <a:spcPts val="0"/>
              </a:spcAft>
              <a:buSzPts val="3200"/>
              <a:buNone/>
            </a:pPr>
            <a:r>
              <a:rPr b="1" lang="sv-SE"/>
              <a:t>Common funding stream patterns for Humanitarian Innovation</a:t>
            </a:r>
            <a:endParaRPr b="1"/>
          </a:p>
        </p:txBody>
      </p:sp>
      <p:sp>
        <p:nvSpPr>
          <p:cNvPr id="1643" name="Google Shape;1643;p13"/>
          <p:cNvSpPr/>
          <p:nvPr/>
        </p:nvSpPr>
        <p:spPr>
          <a:xfrm>
            <a:off x="9816867" y="1600142"/>
            <a:ext cx="2161500" cy="4407600"/>
          </a:xfrm>
          <a:prstGeom prst="rect">
            <a:avLst/>
          </a:prstGeom>
          <a:solidFill>
            <a:srgbClr val="D8D8D8">
              <a:alpha val="70588"/>
            </a:srgbClr>
          </a:solidFill>
          <a:ln>
            <a:noFill/>
          </a:ln>
          <a:effectLst>
            <a:outerShdw blurRad="208293" rotWithShape="0" algn="tl" dir="8220000" dist="172122">
              <a:schemeClr val="lt1">
                <a:alpha val="14901"/>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
              <a:buFont typeface="Arial"/>
              <a:buNone/>
            </a:pPr>
            <a:r>
              <a:t/>
            </a:r>
            <a:endParaRPr b="0" i="0" sz="450" u="none" cap="none" strike="noStrike">
              <a:solidFill>
                <a:schemeClr val="lt1"/>
              </a:solidFill>
              <a:latin typeface="Arial"/>
              <a:ea typeface="Arial"/>
              <a:cs typeface="Arial"/>
              <a:sym typeface="Arial"/>
            </a:endParaRPr>
          </a:p>
        </p:txBody>
      </p:sp>
      <p:sp>
        <p:nvSpPr>
          <p:cNvPr id="1644" name="Google Shape;1644;p13"/>
          <p:cNvSpPr txBox="1"/>
          <p:nvPr/>
        </p:nvSpPr>
        <p:spPr>
          <a:xfrm>
            <a:off x="9975522" y="1909334"/>
            <a:ext cx="1752300" cy="206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Pay-Per-Use / Service Model</a:t>
            </a:r>
            <a:r>
              <a:rPr b="0" i="0" lang="sv-SE" sz="1600" u="none" cap="none" strike="noStrike">
                <a:solidFill>
                  <a:schemeClr val="accen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Users or agencies pay per usage (e.g., energy, water, digital services), lowering entry barriers and increasing sustainability. </a:t>
            </a:r>
            <a:endParaRPr b="0" i="0" sz="12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37"/>
                                        </p:tgtEl>
                                        <p:attrNameLst>
                                          <p:attrName>style.visibility</p:attrName>
                                        </p:attrNameLst>
                                      </p:cBhvr>
                                      <p:to>
                                        <p:strVal val="visible"/>
                                      </p:to>
                                    </p:set>
                                    <p:anim calcmode="lin" valueType="num">
                                      <p:cBhvr additive="base">
                                        <p:cTn dur="1500"/>
                                        <p:tgtEl>
                                          <p:spTgt spid="16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100"/>
                                  </p:stCondLst>
                                  <p:childTnLst>
                                    <p:set>
                                      <p:cBhvr>
                                        <p:cTn dur="1" fill="hold">
                                          <p:stCondLst>
                                            <p:cond delay="0"/>
                                          </p:stCondLst>
                                        </p:cTn>
                                        <p:tgtEl>
                                          <p:spTgt spid="1638"/>
                                        </p:tgtEl>
                                        <p:attrNameLst>
                                          <p:attrName>style.visibility</p:attrName>
                                        </p:attrNameLst>
                                      </p:cBhvr>
                                      <p:to>
                                        <p:strVal val="visible"/>
                                      </p:to>
                                    </p:set>
                                    <p:anim calcmode="lin" valueType="num">
                                      <p:cBhvr additive="base">
                                        <p:cTn dur="1500"/>
                                        <p:tgtEl>
                                          <p:spTgt spid="16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1639"/>
                                        </p:tgtEl>
                                        <p:attrNameLst>
                                          <p:attrName>style.visibility</p:attrName>
                                        </p:attrNameLst>
                                      </p:cBhvr>
                                      <p:to>
                                        <p:strVal val="visible"/>
                                      </p:to>
                                    </p:set>
                                    <p:anim calcmode="lin" valueType="num">
                                      <p:cBhvr additive="base">
                                        <p:cTn dur="1500"/>
                                        <p:tgtEl>
                                          <p:spTgt spid="16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300"/>
                                  </p:stCondLst>
                                  <p:childTnLst>
                                    <p:set>
                                      <p:cBhvr>
                                        <p:cTn dur="1" fill="hold">
                                          <p:stCondLst>
                                            <p:cond delay="0"/>
                                          </p:stCondLst>
                                        </p:cTn>
                                        <p:tgtEl>
                                          <p:spTgt spid="1640"/>
                                        </p:tgtEl>
                                        <p:attrNameLst>
                                          <p:attrName>style.visibility</p:attrName>
                                        </p:attrNameLst>
                                      </p:cBhvr>
                                      <p:to>
                                        <p:strVal val="visible"/>
                                      </p:to>
                                    </p:set>
                                    <p:anim calcmode="lin" valueType="num">
                                      <p:cBhvr additive="base">
                                        <p:cTn dur="1500"/>
                                        <p:tgtEl>
                                          <p:spTgt spid="16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33"/>
                                        </p:tgtEl>
                                        <p:attrNameLst>
                                          <p:attrName>style.visibility</p:attrName>
                                        </p:attrNameLst>
                                      </p:cBhvr>
                                      <p:to>
                                        <p:strVal val="visible"/>
                                      </p:to>
                                    </p:set>
                                    <p:anim calcmode="lin" valueType="num">
                                      <p:cBhvr additive="base">
                                        <p:cTn dur="1500"/>
                                        <p:tgtEl>
                                          <p:spTgt spid="16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34"/>
                                        </p:tgtEl>
                                        <p:attrNameLst>
                                          <p:attrName>style.visibility</p:attrName>
                                        </p:attrNameLst>
                                      </p:cBhvr>
                                      <p:to>
                                        <p:strVal val="visible"/>
                                      </p:to>
                                    </p:set>
                                    <p:anim calcmode="lin" valueType="num">
                                      <p:cBhvr additive="base">
                                        <p:cTn dur="1500"/>
                                        <p:tgtEl>
                                          <p:spTgt spid="16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35"/>
                                        </p:tgtEl>
                                        <p:attrNameLst>
                                          <p:attrName>style.visibility</p:attrName>
                                        </p:attrNameLst>
                                      </p:cBhvr>
                                      <p:to>
                                        <p:strVal val="visible"/>
                                      </p:to>
                                    </p:set>
                                    <p:anim calcmode="lin" valueType="num">
                                      <p:cBhvr additive="base">
                                        <p:cTn dur="1500"/>
                                        <p:tgtEl>
                                          <p:spTgt spid="16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36"/>
                                        </p:tgtEl>
                                        <p:attrNameLst>
                                          <p:attrName>style.visibility</p:attrName>
                                        </p:attrNameLst>
                                      </p:cBhvr>
                                      <p:to>
                                        <p:strVal val="visible"/>
                                      </p:to>
                                    </p:set>
                                    <p:anim calcmode="lin" valueType="num">
                                      <p:cBhvr additive="base">
                                        <p:cTn dur="1500"/>
                                        <p:tgtEl>
                                          <p:spTgt spid="16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300"/>
                                  </p:stCondLst>
                                  <p:childTnLst>
                                    <p:set>
                                      <p:cBhvr>
                                        <p:cTn dur="1" fill="hold">
                                          <p:stCondLst>
                                            <p:cond delay="0"/>
                                          </p:stCondLst>
                                        </p:cTn>
                                        <p:tgtEl>
                                          <p:spTgt spid="1644"/>
                                        </p:tgtEl>
                                        <p:attrNameLst>
                                          <p:attrName>style.visibility</p:attrName>
                                        </p:attrNameLst>
                                      </p:cBhvr>
                                      <p:to>
                                        <p:strVal val="visible"/>
                                      </p:to>
                                    </p:set>
                                    <p:anim calcmode="lin" valueType="num">
                                      <p:cBhvr additive="base">
                                        <p:cTn dur="1500"/>
                                        <p:tgtEl>
                                          <p:spTgt spid="16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43"/>
                                        </p:tgtEl>
                                        <p:attrNameLst>
                                          <p:attrName>style.visibility</p:attrName>
                                        </p:attrNameLst>
                                      </p:cBhvr>
                                      <p:to>
                                        <p:strVal val="visible"/>
                                      </p:to>
                                    </p:set>
                                    <p:anim calcmode="lin" valueType="num">
                                      <p:cBhvr additive="base">
                                        <p:cTn dur="1500"/>
                                        <p:tgtEl>
                                          <p:spTgt spid="164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9" name="Shape 1649"/>
        <p:cNvGrpSpPr/>
        <p:nvPr/>
      </p:nvGrpSpPr>
      <p:grpSpPr>
        <a:xfrm>
          <a:off x="0" y="0"/>
          <a:ext cx="0" cy="0"/>
          <a:chOff x="0" y="0"/>
          <a:chExt cx="0" cy="0"/>
        </a:xfrm>
      </p:grpSpPr>
      <p:sp>
        <p:nvSpPr>
          <p:cNvPr id="1650" name="Google Shape;1650;p14"/>
          <p:cNvSpPr/>
          <p:nvPr/>
        </p:nvSpPr>
        <p:spPr>
          <a:xfrm>
            <a:off x="109211" y="1445410"/>
            <a:ext cx="2161500" cy="4407600"/>
          </a:xfrm>
          <a:prstGeom prst="rect">
            <a:avLst/>
          </a:prstGeom>
          <a:solidFill>
            <a:srgbClr val="D8D8D8">
              <a:alpha val="70588"/>
            </a:srgbClr>
          </a:solidFill>
          <a:ln>
            <a:noFill/>
          </a:ln>
          <a:effectLst>
            <a:outerShdw blurRad="208293" rotWithShape="0" algn="tl" dir="8220000" dist="172122">
              <a:schemeClr val="lt1">
                <a:alpha val="14901"/>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
              <a:buFont typeface="Arial"/>
              <a:buNone/>
            </a:pPr>
            <a:r>
              <a:t/>
            </a:r>
            <a:endParaRPr b="0" i="0" sz="450" u="none" cap="none" strike="noStrike">
              <a:solidFill>
                <a:schemeClr val="lt1"/>
              </a:solidFill>
              <a:latin typeface="Arial"/>
              <a:ea typeface="Arial"/>
              <a:cs typeface="Arial"/>
              <a:sym typeface="Arial"/>
            </a:endParaRPr>
          </a:p>
        </p:txBody>
      </p:sp>
      <p:sp>
        <p:nvSpPr>
          <p:cNvPr id="1651" name="Google Shape;1651;p14"/>
          <p:cNvSpPr/>
          <p:nvPr/>
        </p:nvSpPr>
        <p:spPr>
          <a:xfrm>
            <a:off x="2513513" y="1441646"/>
            <a:ext cx="2161500" cy="4407600"/>
          </a:xfrm>
          <a:prstGeom prst="rect">
            <a:avLst/>
          </a:prstGeom>
          <a:solidFill>
            <a:srgbClr val="D8D8D8">
              <a:alpha val="70588"/>
            </a:srgbClr>
          </a:solidFill>
          <a:ln>
            <a:noFill/>
          </a:ln>
          <a:effectLst>
            <a:outerShdw blurRad="208293" rotWithShape="0" algn="tl" dir="8220000" dist="172122">
              <a:schemeClr val="lt1">
                <a:alpha val="14901"/>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
              <a:buFont typeface="Arial"/>
              <a:buNone/>
            </a:pPr>
            <a:r>
              <a:t/>
            </a:r>
            <a:endParaRPr b="0" i="0" sz="450" u="none" cap="none" strike="noStrike">
              <a:solidFill>
                <a:schemeClr val="lt1"/>
              </a:solidFill>
              <a:latin typeface="Arial"/>
              <a:ea typeface="Arial"/>
              <a:cs typeface="Arial"/>
              <a:sym typeface="Arial"/>
            </a:endParaRPr>
          </a:p>
        </p:txBody>
      </p:sp>
      <p:sp>
        <p:nvSpPr>
          <p:cNvPr id="1652" name="Google Shape;1652;p14"/>
          <p:cNvSpPr/>
          <p:nvPr/>
        </p:nvSpPr>
        <p:spPr>
          <a:xfrm>
            <a:off x="4914476" y="1441646"/>
            <a:ext cx="2161500" cy="4407600"/>
          </a:xfrm>
          <a:prstGeom prst="rect">
            <a:avLst/>
          </a:prstGeom>
          <a:solidFill>
            <a:srgbClr val="D8D8D8">
              <a:alpha val="70588"/>
            </a:srgbClr>
          </a:solidFill>
          <a:ln>
            <a:noFill/>
          </a:ln>
          <a:effectLst>
            <a:outerShdw blurRad="208293" rotWithShape="0" algn="tl" dir="8220000" dist="172122">
              <a:schemeClr val="lt1">
                <a:alpha val="14901"/>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
              <a:buFont typeface="Arial"/>
              <a:buNone/>
            </a:pPr>
            <a:r>
              <a:t/>
            </a:r>
            <a:endParaRPr b="0" i="0" sz="450" u="none" cap="none" strike="noStrike">
              <a:solidFill>
                <a:schemeClr val="lt1"/>
              </a:solidFill>
              <a:latin typeface="Arial"/>
              <a:ea typeface="Arial"/>
              <a:cs typeface="Arial"/>
              <a:sym typeface="Arial"/>
            </a:endParaRPr>
          </a:p>
        </p:txBody>
      </p:sp>
      <p:sp>
        <p:nvSpPr>
          <p:cNvPr id="1653" name="Google Shape;1653;p14"/>
          <p:cNvSpPr/>
          <p:nvPr/>
        </p:nvSpPr>
        <p:spPr>
          <a:xfrm>
            <a:off x="7300112" y="1441646"/>
            <a:ext cx="2161500" cy="4407600"/>
          </a:xfrm>
          <a:prstGeom prst="rect">
            <a:avLst/>
          </a:prstGeom>
          <a:solidFill>
            <a:srgbClr val="D8D8D8">
              <a:alpha val="70588"/>
            </a:srgbClr>
          </a:solidFill>
          <a:ln>
            <a:noFill/>
          </a:ln>
          <a:effectLst>
            <a:outerShdw blurRad="208293" rotWithShape="0" algn="tl" dir="8220000" dist="172122">
              <a:schemeClr val="lt1">
                <a:alpha val="14901"/>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
              <a:buFont typeface="Arial"/>
              <a:buNone/>
            </a:pPr>
            <a:r>
              <a:t/>
            </a:r>
            <a:endParaRPr b="0" i="0" sz="450" u="none" cap="none" strike="noStrike">
              <a:solidFill>
                <a:schemeClr val="lt1"/>
              </a:solidFill>
              <a:latin typeface="Arial"/>
              <a:ea typeface="Arial"/>
              <a:cs typeface="Arial"/>
              <a:sym typeface="Arial"/>
            </a:endParaRPr>
          </a:p>
        </p:txBody>
      </p:sp>
      <p:sp>
        <p:nvSpPr>
          <p:cNvPr id="1654" name="Google Shape;1654;p14"/>
          <p:cNvSpPr txBox="1"/>
          <p:nvPr/>
        </p:nvSpPr>
        <p:spPr>
          <a:xfrm>
            <a:off x="208413" y="1750838"/>
            <a:ext cx="1815600" cy="403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Two-sided platform model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Platform connects two user groups (e.g., communities + service providers), generating value from interactions.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sv-SE" sz="1400" u="none" cap="none" strike="noStrike">
                <a:solidFill>
                  <a:srgbClr val="000000"/>
                </a:solidFill>
                <a:latin typeface="Arial"/>
                <a:ea typeface="Arial"/>
                <a:cs typeface="Arial"/>
                <a:sym typeface="Arial"/>
              </a:rPr>
              <a:t>Kiva</a:t>
            </a:r>
            <a:r>
              <a:rPr b="0" i="0" lang="sv-SE" sz="1400" u="none" cap="none" strike="noStrike">
                <a:solidFill>
                  <a:srgbClr val="000000"/>
                </a:solidFill>
                <a:latin typeface="Arial"/>
                <a:ea typeface="Arial"/>
                <a:cs typeface="Arial"/>
                <a:sym typeface="Arial"/>
              </a:rPr>
              <a:t> connects individual lenders with low-income borrowers, enabling direct peer-to-peer financing for underserved communities.</a:t>
            </a:r>
            <a:endParaRPr b="0" i="0" sz="1400" u="none" cap="none" strike="noStrike">
              <a:solidFill>
                <a:srgbClr val="000000"/>
              </a:solidFill>
              <a:latin typeface="Arial"/>
              <a:ea typeface="Arial"/>
              <a:cs typeface="Arial"/>
              <a:sym typeface="Arial"/>
            </a:endParaRPr>
          </a:p>
        </p:txBody>
      </p:sp>
      <p:sp>
        <p:nvSpPr>
          <p:cNvPr id="1655" name="Google Shape;1655;p14"/>
          <p:cNvSpPr txBox="1"/>
          <p:nvPr/>
        </p:nvSpPr>
        <p:spPr>
          <a:xfrm>
            <a:off x="2647001" y="1750838"/>
            <a:ext cx="2022000" cy="363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Ecosystem / orchestrator model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NGO coordinates multiple actors (private firms, local suppliers, donors) into one functioning system. Value is co-created.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sv-SE" sz="1400" u="none" cap="none" strike="noStrike">
                <a:solidFill>
                  <a:srgbClr val="000000"/>
                </a:solidFill>
                <a:latin typeface="Arial"/>
                <a:ea typeface="Arial"/>
                <a:cs typeface="Arial"/>
                <a:sym typeface="Arial"/>
              </a:rPr>
              <a:t>Gavi</a:t>
            </a:r>
            <a:r>
              <a:rPr b="0" i="0" lang="sv-SE" sz="1400" u="none" cap="none" strike="noStrike">
                <a:solidFill>
                  <a:srgbClr val="000000"/>
                </a:solidFill>
                <a:latin typeface="Arial"/>
                <a:ea typeface="Arial"/>
                <a:cs typeface="Arial"/>
                <a:sym typeface="Arial"/>
              </a:rPr>
              <a:t> coordinates governments, vaccine manufacturers, donors, and NGOs to deliver immunisation at scale.</a:t>
            </a:r>
            <a:endParaRPr b="0" i="0" sz="1400" u="none" cap="none" strike="noStrike">
              <a:solidFill>
                <a:srgbClr val="000000"/>
              </a:solidFill>
              <a:latin typeface="Arial"/>
              <a:ea typeface="Arial"/>
              <a:cs typeface="Arial"/>
              <a:sym typeface="Arial"/>
            </a:endParaRPr>
          </a:p>
        </p:txBody>
      </p:sp>
      <p:sp>
        <p:nvSpPr>
          <p:cNvPr id="1656" name="Google Shape;1656;p14"/>
          <p:cNvSpPr txBox="1"/>
          <p:nvPr/>
        </p:nvSpPr>
        <p:spPr>
          <a:xfrm>
            <a:off x="5101461" y="1750838"/>
            <a:ext cx="1974600" cy="317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Social enterprise hybrid model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Commercial sales (B2B/B2C) cross-subsidise humanitarian delivery (Robin Hood logic).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sv-SE" sz="1400" u="none" cap="none" strike="noStrike">
                <a:solidFill>
                  <a:srgbClr val="000000"/>
                </a:solidFill>
                <a:latin typeface="Arial"/>
                <a:ea typeface="Arial"/>
                <a:cs typeface="Arial"/>
                <a:sym typeface="Arial"/>
              </a:rPr>
              <a:t>Aravind Eye Care</a:t>
            </a:r>
            <a:r>
              <a:rPr b="0" i="0" lang="sv-SE" sz="1400" u="none" cap="none" strike="noStrike">
                <a:solidFill>
                  <a:srgbClr val="000000"/>
                </a:solidFill>
                <a:latin typeface="Arial"/>
                <a:ea typeface="Arial"/>
                <a:cs typeface="Arial"/>
                <a:sym typeface="Arial"/>
              </a:rPr>
              <a:t> uses fees from paying patients to subsidise free or low-cost surgeries for the poor.</a:t>
            </a:r>
            <a:endParaRPr b="0" i="0" sz="1400" u="none" cap="none" strike="noStrike">
              <a:solidFill>
                <a:srgbClr val="000000"/>
              </a:solidFill>
              <a:latin typeface="Arial"/>
              <a:ea typeface="Arial"/>
              <a:cs typeface="Arial"/>
              <a:sym typeface="Arial"/>
            </a:endParaRPr>
          </a:p>
        </p:txBody>
      </p:sp>
      <p:sp>
        <p:nvSpPr>
          <p:cNvPr id="1657" name="Google Shape;1657;p14"/>
          <p:cNvSpPr txBox="1"/>
          <p:nvPr/>
        </p:nvSpPr>
        <p:spPr>
          <a:xfrm>
            <a:off x="7403171" y="1750838"/>
            <a:ext cx="2055900" cy="381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Risk financing / insurance model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Insurance or catastrophe bonds provide rapid funding during shocks — shifting risk to capital markets.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sv-SE" sz="1400" u="none" cap="none" strike="noStrike">
                <a:solidFill>
                  <a:srgbClr val="000000"/>
                </a:solidFill>
                <a:latin typeface="Arial"/>
                <a:ea typeface="Arial"/>
                <a:cs typeface="Arial"/>
                <a:sym typeface="Arial"/>
              </a:rPr>
              <a:t>African Risk Capacity (ARC)</a:t>
            </a:r>
            <a:r>
              <a:rPr b="0" i="0" lang="sv-SE" sz="1400" u="none" cap="none" strike="noStrike">
                <a:solidFill>
                  <a:srgbClr val="000000"/>
                </a:solidFill>
                <a:latin typeface="Arial"/>
                <a:ea typeface="Arial"/>
                <a:cs typeface="Arial"/>
                <a:sym typeface="Arial"/>
              </a:rPr>
              <a:t> provides drought insurance to governments, triggering rapid humanitarian payouts when crises hit.</a:t>
            </a:r>
            <a:endParaRPr b="0" i="0" sz="1400" u="none" cap="none" strike="noStrike">
              <a:solidFill>
                <a:srgbClr val="000000"/>
              </a:solidFill>
              <a:latin typeface="Arial"/>
              <a:ea typeface="Arial"/>
              <a:cs typeface="Arial"/>
              <a:sym typeface="Arial"/>
            </a:endParaRPr>
          </a:p>
        </p:txBody>
      </p:sp>
      <p:sp>
        <p:nvSpPr>
          <p:cNvPr id="1658" name="Google Shape;1658;p14"/>
          <p:cNvSpPr txBox="1"/>
          <p:nvPr>
            <p:ph type="title"/>
          </p:nvPr>
        </p:nvSpPr>
        <p:spPr>
          <a:xfrm>
            <a:off x="1993067" y="490761"/>
            <a:ext cx="9244500" cy="1066500"/>
          </a:xfrm>
          <a:prstGeom prst="rect">
            <a:avLst/>
          </a:prstGeom>
          <a:noFill/>
          <a:ln>
            <a:noFill/>
          </a:ln>
        </p:spPr>
        <p:txBody>
          <a:bodyPr anchorCtr="0" anchor="t" bIns="0" lIns="0" spcFirstLastPara="1" rIns="0" wrap="square" tIns="0">
            <a:normAutofit/>
          </a:bodyPr>
          <a:lstStyle/>
          <a:p>
            <a:pPr indent="0" lvl="0" marL="0" rtl="0" algn="l">
              <a:lnSpc>
                <a:spcPct val="99000"/>
              </a:lnSpc>
              <a:spcBef>
                <a:spcPts val="0"/>
              </a:spcBef>
              <a:spcAft>
                <a:spcPts val="0"/>
              </a:spcAft>
              <a:buSzPts val="3200"/>
              <a:buNone/>
            </a:pPr>
            <a:r>
              <a:rPr b="1" lang="sv-SE"/>
              <a:t>Partnership and market-based models</a:t>
            </a:r>
            <a:r>
              <a:rPr lang="sv-SE"/>
              <a:t> </a:t>
            </a:r>
            <a:endParaRPr/>
          </a:p>
        </p:txBody>
      </p:sp>
      <p:sp>
        <p:nvSpPr>
          <p:cNvPr id="1659" name="Google Shape;1659;p14"/>
          <p:cNvSpPr/>
          <p:nvPr/>
        </p:nvSpPr>
        <p:spPr>
          <a:xfrm>
            <a:off x="9685748" y="1441646"/>
            <a:ext cx="2161500" cy="4407600"/>
          </a:xfrm>
          <a:prstGeom prst="rect">
            <a:avLst/>
          </a:prstGeom>
          <a:solidFill>
            <a:srgbClr val="D8D8D8">
              <a:alpha val="70588"/>
            </a:srgbClr>
          </a:solidFill>
          <a:ln>
            <a:noFill/>
          </a:ln>
          <a:effectLst>
            <a:outerShdw blurRad="208293" rotWithShape="0" algn="tl" dir="8220000" dist="172122">
              <a:schemeClr val="lt1">
                <a:alpha val="14901"/>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
              <a:buFont typeface="Arial"/>
              <a:buNone/>
            </a:pPr>
            <a:r>
              <a:t/>
            </a:r>
            <a:endParaRPr b="0" i="0" sz="450" u="none" cap="none" strike="noStrike">
              <a:solidFill>
                <a:schemeClr val="lt1"/>
              </a:solidFill>
              <a:latin typeface="Arial"/>
              <a:ea typeface="Arial"/>
              <a:cs typeface="Arial"/>
              <a:sym typeface="Arial"/>
            </a:endParaRPr>
          </a:p>
        </p:txBody>
      </p:sp>
      <p:sp>
        <p:nvSpPr>
          <p:cNvPr id="1660" name="Google Shape;1660;p14"/>
          <p:cNvSpPr txBox="1"/>
          <p:nvPr/>
        </p:nvSpPr>
        <p:spPr>
          <a:xfrm>
            <a:off x="9788807" y="1750838"/>
            <a:ext cx="2055900" cy="403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accent1"/>
                </a:solidFill>
                <a:latin typeface="Arial"/>
                <a:ea typeface="Arial"/>
                <a:cs typeface="Arial"/>
                <a:sym typeface="Arial"/>
              </a:rPr>
              <a:t>Franchise Model</a:t>
            </a:r>
            <a:endParaRPr b="1" i="0" sz="16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br>
              <a:rPr b="0" i="0" lang="sv-SE" sz="1600" u="none" cap="none" strike="noStrike">
                <a:solidFill>
                  <a:srgbClr val="000000"/>
                </a:solidFill>
                <a:latin typeface="Arial"/>
                <a:ea typeface="Arial"/>
                <a:cs typeface="Arial"/>
                <a:sym typeface="Arial"/>
              </a:rPr>
            </a:br>
            <a:r>
              <a:rPr b="0" i="0" lang="sv-SE" sz="1400" u="none" cap="none" strike="noStrike">
                <a:solidFill>
                  <a:srgbClr val="000000"/>
                </a:solidFill>
                <a:latin typeface="Arial"/>
                <a:ea typeface="Arial"/>
                <a:cs typeface="Arial"/>
                <a:sym typeface="Arial"/>
              </a:rPr>
              <a:t>A standardized solution is replicated through local partners who operate under a shared brand, model, and support system.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sv-SE" sz="1400" u="none" cap="none" strike="noStrike">
                <a:solidFill>
                  <a:srgbClr val="000000"/>
                </a:solidFill>
                <a:latin typeface="Arial"/>
                <a:ea typeface="Arial"/>
                <a:cs typeface="Arial"/>
                <a:sym typeface="Arial"/>
              </a:rPr>
              <a:t>Living Goods</a:t>
            </a:r>
            <a:r>
              <a:rPr b="0" i="0" lang="sv-SE" sz="1400" u="none" cap="none" strike="noStrike">
                <a:solidFill>
                  <a:srgbClr val="000000"/>
                </a:solidFill>
                <a:latin typeface="Arial"/>
                <a:ea typeface="Arial"/>
                <a:cs typeface="Arial"/>
                <a:sym typeface="Arial"/>
              </a:rPr>
              <a:t> scales community health delivery through a micro-franchise network of local health entrepreneurs using a standardized model, brand, and supply chain.</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54"/>
                                        </p:tgtEl>
                                        <p:attrNameLst>
                                          <p:attrName>style.visibility</p:attrName>
                                        </p:attrNameLst>
                                      </p:cBhvr>
                                      <p:to>
                                        <p:strVal val="visible"/>
                                      </p:to>
                                    </p:set>
                                    <p:anim calcmode="lin" valueType="num">
                                      <p:cBhvr additive="base">
                                        <p:cTn dur="1500"/>
                                        <p:tgtEl>
                                          <p:spTgt spid="16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100"/>
                                  </p:stCondLst>
                                  <p:childTnLst>
                                    <p:set>
                                      <p:cBhvr>
                                        <p:cTn dur="1" fill="hold">
                                          <p:stCondLst>
                                            <p:cond delay="0"/>
                                          </p:stCondLst>
                                        </p:cTn>
                                        <p:tgtEl>
                                          <p:spTgt spid="1655"/>
                                        </p:tgtEl>
                                        <p:attrNameLst>
                                          <p:attrName>style.visibility</p:attrName>
                                        </p:attrNameLst>
                                      </p:cBhvr>
                                      <p:to>
                                        <p:strVal val="visible"/>
                                      </p:to>
                                    </p:set>
                                    <p:anim calcmode="lin" valueType="num">
                                      <p:cBhvr additive="base">
                                        <p:cTn dur="1500"/>
                                        <p:tgtEl>
                                          <p:spTgt spid="165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1656"/>
                                        </p:tgtEl>
                                        <p:attrNameLst>
                                          <p:attrName>style.visibility</p:attrName>
                                        </p:attrNameLst>
                                      </p:cBhvr>
                                      <p:to>
                                        <p:strVal val="visible"/>
                                      </p:to>
                                    </p:set>
                                    <p:anim calcmode="lin" valueType="num">
                                      <p:cBhvr additive="base">
                                        <p:cTn dur="1500"/>
                                        <p:tgtEl>
                                          <p:spTgt spid="16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300"/>
                                  </p:stCondLst>
                                  <p:childTnLst>
                                    <p:set>
                                      <p:cBhvr>
                                        <p:cTn dur="1" fill="hold">
                                          <p:stCondLst>
                                            <p:cond delay="0"/>
                                          </p:stCondLst>
                                        </p:cTn>
                                        <p:tgtEl>
                                          <p:spTgt spid="1657"/>
                                        </p:tgtEl>
                                        <p:attrNameLst>
                                          <p:attrName>style.visibility</p:attrName>
                                        </p:attrNameLst>
                                      </p:cBhvr>
                                      <p:to>
                                        <p:strVal val="visible"/>
                                      </p:to>
                                    </p:set>
                                    <p:anim calcmode="lin" valueType="num">
                                      <p:cBhvr additive="base">
                                        <p:cTn dur="1500"/>
                                        <p:tgtEl>
                                          <p:spTgt spid="16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50"/>
                                        </p:tgtEl>
                                        <p:attrNameLst>
                                          <p:attrName>style.visibility</p:attrName>
                                        </p:attrNameLst>
                                      </p:cBhvr>
                                      <p:to>
                                        <p:strVal val="visible"/>
                                      </p:to>
                                    </p:set>
                                    <p:anim calcmode="lin" valueType="num">
                                      <p:cBhvr additive="base">
                                        <p:cTn dur="1500"/>
                                        <p:tgtEl>
                                          <p:spTgt spid="16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51"/>
                                        </p:tgtEl>
                                        <p:attrNameLst>
                                          <p:attrName>style.visibility</p:attrName>
                                        </p:attrNameLst>
                                      </p:cBhvr>
                                      <p:to>
                                        <p:strVal val="visible"/>
                                      </p:to>
                                    </p:set>
                                    <p:anim calcmode="lin" valueType="num">
                                      <p:cBhvr additive="base">
                                        <p:cTn dur="1500"/>
                                        <p:tgtEl>
                                          <p:spTgt spid="16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52"/>
                                        </p:tgtEl>
                                        <p:attrNameLst>
                                          <p:attrName>style.visibility</p:attrName>
                                        </p:attrNameLst>
                                      </p:cBhvr>
                                      <p:to>
                                        <p:strVal val="visible"/>
                                      </p:to>
                                    </p:set>
                                    <p:anim calcmode="lin" valueType="num">
                                      <p:cBhvr additive="base">
                                        <p:cTn dur="1500"/>
                                        <p:tgtEl>
                                          <p:spTgt spid="16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53"/>
                                        </p:tgtEl>
                                        <p:attrNameLst>
                                          <p:attrName>style.visibility</p:attrName>
                                        </p:attrNameLst>
                                      </p:cBhvr>
                                      <p:to>
                                        <p:strVal val="visible"/>
                                      </p:to>
                                    </p:set>
                                    <p:anim calcmode="lin" valueType="num">
                                      <p:cBhvr additive="base">
                                        <p:cTn dur="1500"/>
                                        <p:tgtEl>
                                          <p:spTgt spid="16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300"/>
                                  </p:stCondLst>
                                  <p:childTnLst>
                                    <p:set>
                                      <p:cBhvr>
                                        <p:cTn dur="1" fill="hold">
                                          <p:stCondLst>
                                            <p:cond delay="0"/>
                                          </p:stCondLst>
                                        </p:cTn>
                                        <p:tgtEl>
                                          <p:spTgt spid="1660"/>
                                        </p:tgtEl>
                                        <p:attrNameLst>
                                          <p:attrName>style.visibility</p:attrName>
                                        </p:attrNameLst>
                                      </p:cBhvr>
                                      <p:to>
                                        <p:strVal val="visible"/>
                                      </p:to>
                                    </p:set>
                                    <p:anim calcmode="lin" valueType="num">
                                      <p:cBhvr additive="base">
                                        <p:cTn dur="1500"/>
                                        <p:tgtEl>
                                          <p:spTgt spid="166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59"/>
                                        </p:tgtEl>
                                        <p:attrNameLst>
                                          <p:attrName>style.visibility</p:attrName>
                                        </p:attrNameLst>
                                      </p:cBhvr>
                                      <p:to>
                                        <p:strVal val="visible"/>
                                      </p:to>
                                    </p:set>
                                    <p:anim calcmode="lin" valueType="num">
                                      <p:cBhvr additive="base">
                                        <p:cTn dur="1500"/>
                                        <p:tgtEl>
                                          <p:spTgt spid="165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4" name="Shape 1664"/>
        <p:cNvGrpSpPr/>
        <p:nvPr/>
      </p:nvGrpSpPr>
      <p:grpSpPr>
        <a:xfrm>
          <a:off x="0" y="0"/>
          <a:ext cx="0" cy="0"/>
          <a:chOff x="0" y="0"/>
          <a:chExt cx="0" cy="0"/>
        </a:xfrm>
      </p:grpSpPr>
      <p:sp>
        <p:nvSpPr>
          <p:cNvPr id="1665" name="Google Shape;1665;p15"/>
          <p:cNvSpPr txBox="1"/>
          <p:nvPr>
            <p:ph type="title"/>
          </p:nvPr>
        </p:nvSpPr>
        <p:spPr>
          <a:xfrm>
            <a:off x="509588" y="-507429"/>
            <a:ext cx="10515600" cy="462300"/>
          </a:xfrm>
          <a:prstGeom prst="rect">
            <a:avLst/>
          </a:prstGeom>
          <a:noFill/>
          <a:ln>
            <a:noFill/>
          </a:ln>
        </p:spPr>
        <p:txBody>
          <a:bodyPr anchorCtr="0" anchor="b" bIns="0" lIns="0" spcFirstLastPara="1" rIns="0" wrap="square" tIns="0">
            <a:normAutofit/>
          </a:bodyPr>
          <a:lstStyle/>
          <a:p>
            <a:pPr indent="0" lvl="0" marL="0" rtl="0" algn="l">
              <a:lnSpc>
                <a:spcPct val="99000"/>
              </a:lnSpc>
              <a:spcBef>
                <a:spcPts val="0"/>
              </a:spcBef>
              <a:spcAft>
                <a:spcPts val="0"/>
              </a:spcAft>
              <a:buClr>
                <a:schemeClr val="dk1"/>
              </a:buClr>
              <a:buSzPts val="2600"/>
              <a:buFont typeface="Arial"/>
              <a:buNone/>
            </a:pPr>
            <a:r>
              <a:t/>
            </a:r>
            <a:endParaRPr/>
          </a:p>
        </p:txBody>
      </p:sp>
      <p:sp>
        <p:nvSpPr>
          <p:cNvPr id="1666" name="Google Shape;1666;p15"/>
          <p:cNvSpPr txBox="1"/>
          <p:nvPr/>
        </p:nvSpPr>
        <p:spPr>
          <a:xfrm>
            <a:off x="1414171" y="6156979"/>
            <a:ext cx="5332500" cy="387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0" lang="sv-SE" sz="900" u="none" cap="none" strike="noStrike">
                <a:solidFill>
                  <a:srgbClr val="000000"/>
                </a:solidFill>
                <a:latin typeface="Arial"/>
                <a:ea typeface="Arial"/>
                <a:cs typeface="Arial"/>
                <a:sym typeface="Arial"/>
              </a:rPr>
              <a:t>Source: </a:t>
            </a:r>
            <a:r>
              <a:rPr b="0" i="0" lang="sv-SE" sz="900" u="sng" cap="none" strike="noStrike">
                <a:solidFill>
                  <a:schemeClr val="hlink"/>
                </a:solidFill>
                <a:latin typeface="Arial"/>
                <a:ea typeface="Arial"/>
                <a:cs typeface="Arial"/>
                <a:sym typeface="Arial"/>
                <a:hlinkClick r:id="rId3"/>
              </a:rPr>
              <a:t>HTTPS://BUSINESSMODELNAVIGATOR.COM/</a:t>
            </a:r>
            <a:r>
              <a:rPr b="0" i="0" lang="sv-SE" sz="900" u="none" cap="none" strike="noStrike">
                <a:solidFill>
                  <a:srgbClr val="000000"/>
                </a:solidFill>
                <a:latin typeface="Arial"/>
                <a:ea typeface="Arial"/>
                <a:cs typeface="Arial"/>
                <a:sym typeface="Arial"/>
              </a:rPr>
              <a:t> </a:t>
            </a:r>
            <a:endParaRPr b="0" i="0" sz="900" u="none" cap="none" strike="noStrike">
              <a:solidFill>
                <a:srgbClr val="000000"/>
              </a:solidFill>
              <a:latin typeface="Arial"/>
              <a:ea typeface="Arial"/>
              <a:cs typeface="Arial"/>
              <a:sym typeface="Arial"/>
            </a:endParaRPr>
          </a:p>
        </p:txBody>
      </p:sp>
      <p:pic>
        <p:nvPicPr>
          <p:cNvPr id="1667" name="Google Shape;1667;p15"/>
          <p:cNvPicPr preferRelativeResize="0"/>
          <p:nvPr/>
        </p:nvPicPr>
        <p:blipFill rotWithShape="1">
          <a:blip r:embed="rId4">
            <a:alphaModFix/>
          </a:blip>
          <a:srcRect b="0" l="0" r="0" t="0"/>
          <a:stretch/>
        </p:blipFill>
        <p:spPr>
          <a:xfrm>
            <a:off x="1199707" y="0"/>
            <a:ext cx="9792586" cy="601139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1" name="Shape 1671"/>
        <p:cNvGrpSpPr/>
        <p:nvPr/>
      </p:nvGrpSpPr>
      <p:grpSpPr>
        <a:xfrm>
          <a:off x="0" y="0"/>
          <a:ext cx="0" cy="0"/>
          <a:chOff x="0" y="0"/>
          <a:chExt cx="0" cy="0"/>
        </a:xfrm>
      </p:grpSpPr>
      <p:pic>
        <p:nvPicPr>
          <p:cNvPr descr="A person in an apron holding a large bag&#10;&#10;AI-generated content may be incorrect." id="1672" name="Google Shape;1672;p16"/>
          <p:cNvPicPr preferRelativeResize="0"/>
          <p:nvPr>
            <p:ph idx="2" type="pic"/>
          </p:nvPr>
        </p:nvPicPr>
        <p:blipFill rotWithShape="1">
          <a:blip r:embed="rId3">
            <a:alphaModFix/>
          </a:blip>
          <a:srcRect b="7777" l="0" r="0" t="7777"/>
          <a:stretch/>
        </p:blipFill>
        <p:spPr>
          <a:xfrm>
            <a:off x="0" y="0"/>
            <a:ext cx="12192000" cy="6857999"/>
          </a:xfrm>
          <a:prstGeom prst="rect">
            <a:avLst/>
          </a:prstGeom>
          <a:solidFill>
            <a:srgbClr val="BFBFBF"/>
          </a:solidFill>
          <a:ln>
            <a:noFill/>
          </a:ln>
        </p:spPr>
      </p:pic>
      <p:sp>
        <p:nvSpPr>
          <p:cNvPr id="1673" name="Google Shape;1673;p16"/>
          <p:cNvSpPr txBox="1"/>
          <p:nvPr>
            <p:ph idx="1" type="body"/>
          </p:nvPr>
        </p:nvSpPr>
        <p:spPr>
          <a:xfrm>
            <a:off x="9735543" y="6121483"/>
            <a:ext cx="1945200" cy="230100"/>
          </a:xfrm>
          <a:prstGeom prst="rect">
            <a:avLst/>
          </a:prstGeom>
          <a:noFill/>
          <a:ln>
            <a:noFill/>
          </a:ln>
        </p:spPr>
        <p:txBody>
          <a:bodyPr anchorCtr="0" anchor="b" bIns="0" lIns="0" spcFirstLastPara="1" rIns="0" wrap="square" tIns="0">
            <a:noAutofit/>
          </a:bodyPr>
          <a:lstStyle/>
          <a:p>
            <a:pPr indent="0" lvl="0" marL="0" rtl="0" algn="r">
              <a:lnSpc>
                <a:spcPct val="112000"/>
              </a:lnSpc>
              <a:spcBef>
                <a:spcPts val="1900"/>
              </a:spcBef>
              <a:spcAft>
                <a:spcPts val="0"/>
              </a:spcAft>
              <a:buSzPts val="1500"/>
              <a:buNone/>
            </a:pPr>
            <a:r>
              <a:t/>
            </a:r>
            <a:endParaRPr/>
          </a:p>
        </p:txBody>
      </p:sp>
      <p:sp>
        <p:nvSpPr>
          <p:cNvPr id="1674" name="Google Shape;1674;p16"/>
          <p:cNvSpPr txBox="1"/>
          <p:nvPr>
            <p:ph idx="3" type="body"/>
          </p:nvPr>
        </p:nvSpPr>
        <p:spPr>
          <a:xfrm>
            <a:off x="511428" y="6092825"/>
            <a:ext cx="777600" cy="2844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t/>
            </a:r>
            <a:endParaRPr/>
          </a:p>
        </p:txBody>
      </p:sp>
      <p:sp>
        <p:nvSpPr>
          <p:cNvPr id="1675" name="Google Shape;1675;p16"/>
          <p:cNvSpPr txBox="1"/>
          <p:nvPr>
            <p:ph type="ctrTitle"/>
          </p:nvPr>
        </p:nvSpPr>
        <p:spPr>
          <a:xfrm>
            <a:off x="1289105" y="2631504"/>
            <a:ext cx="9261600" cy="2530500"/>
          </a:xfrm>
          <a:prstGeom prst="rect">
            <a:avLst/>
          </a:prstGeom>
          <a:noFill/>
          <a:ln>
            <a:noFill/>
          </a:ln>
        </p:spPr>
        <p:txBody>
          <a:bodyPr anchorCtr="0" anchor="ctr" bIns="0" lIns="0" spcFirstLastPara="1" rIns="0" wrap="square" tIns="0">
            <a:noAutofit/>
          </a:bodyPr>
          <a:lstStyle/>
          <a:p>
            <a:pPr indent="0" lvl="0" marL="0" rtl="0" algn="ctr">
              <a:lnSpc>
                <a:spcPct val="101000"/>
              </a:lnSpc>
              <a:spcBef>
                <a:spcPts val="0"/>
              </a:spcBef>
              <a:spcAft>
                <a:spcPts val="0"/>
              </a:spcAft>
              <a:buSzPts val="3200"/>
              <a:buNone/>
            </a:pPr>
            <a:r>
              <a:rPr lang="sv-SE" sz="6000"/>
              <a:t>Workshop session</a:t>
            </a:r>
            <a:br>
              <a:rPr lang="sv-SE" sz="6000"/>
            </a:br>
            <a:r>
              <a:rPr lang="sv-SE">
                <a:solidFill>
                  <a:schemeClr val="lt1"/>
                </a:solidFill>
              </a:rPr>
              <a:t>Introduction to today’s value chain framework</a:t>
            </a:r>
            <a:endParaRPr>
              <a:solidFill>
                <a:schemeClr val="lt1"/>
              </a:solidFill>
            </a:endParaRPr>
          </a:p>
        </p:txBody>
      </p:sp>
      <p:sp>
        <p:nvSpPr>
          <p:cNvPr id="1676" name="Google Shape;1676;p16"/>
          <p:cNvSpPr txBox="1"/>
          <p:nvPr/>
        </p:nvSpPr>
        <p:spPr>
          <a:xfrm>
            <a:off x="477801" y="2246784"/>
            <a:ext cx="60960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sv-SE" sz="4400" u="none" cap="none" strike="noStrike">
                <a:solidFill>
                  <a:srgbClr val="000000"/>
                </a:solidFill>
                <a:latin typeface="Arial"/>
                <a:ea typeface="Arial"/>
                <a:cs typeface="Arial"/>
                <a:sym typeface="Arial"/>
              </a:rPr>
              <a:t>Haiti </a:t>
            </a:r>
            <a:endParaRPr b="0" i="0" sz="4400" u="none" cap="none" strike="noStrike">
              <a:solidFill>
                <a:srgbClr val="000000"/>
              </a:solidFill>
              <a:latin typeface="Arial"/>
              <a:ea typeface="Arial"/>
              <a:cs typeface="Arial"/>
              <a:sym typeface="Arial"/>
            </a:endParaRPr>
          </a:p>
        </p:txBody>
      </p:sp>
      <p:grpSp>
        <p:nvGrpSpPr>
          <p:cNvPr id="1677" name="Google Shape;1677;p16"/>
          <p:cNvGrpSpPr/>
          <p:nvPr/>
        </p:nvGrpSpPr>
        <p:grpSpPr>
          <a:xfrm>
            <a:off x="11766768" y="0"/>
            <a:ext cx="450274" cy="6858000"/>
            <a:chOff x="6643961" y="444137"/>
            <a:chExt cx="450274" cy="6858000"/>
          </a:xfrm>
        </p:grpSpPr>
        <p:sp>
          <p:nvSpPr>
            <p:cNvPr id="1678" name="Google Shape;1678;p16"/>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79" name="Google Shape;1679;p16"/>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80" name="Google Shape;1680;p16"/>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4" name="Shape 1684"/>
        <p:cNvGrpSpPr/>
        <p:nvPr/>
      </p:nvGrpSpPr>
      <p:grpSpPr>
        <a:xfrm>
          <a:off x="0" y="0"/>
          <a:ext cx="0" cy="0"/>
          <a:chOff x="0" y="0"/>
          <a:chExt cx="0" cy="0"/>
        </a:xfrm>
      </p:grpSpPr>
      <p:sp>
        <p:nvSpPr>
          <p:cNvPr id="1685" name="Google Shape;1685;p17"/>
          <p:cNvSpPr/>
          <p:nvPr/>
        </p:nvSpPr>
        <p:spPr>
          <a:xfrm>
            <a:off x="3324225" y="276325"/>
            <a:ext cx="2977500" cy="3508200"/>
          </a:xfrm>
          <a:prstGeom prst="roundRect">
            <a:avLst>
              <a:gd fmla="val 2060" name="adj"/>
            </a:avLst>
          </a:prstGeom>
          <a:solidFill>
            <a:srgbClr val="E5E5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86" name="Google Shape;1686;p17"/>
          <p:cNvSpPr/>
          <p:nvPr/>
        </p:nvSpPr>
        <p:spPr>
          <a:xfrm>
            <a:off x="6432774" y="276325"/>
            <a:ext cx="2794800" cy="3508200"/>
          </a:xfrm>
          <a:prstGeom prst="roundRect">
            <a:avLst>
              <a:gd fmla="val 2060" name="adj"/>
            </a:avLst>
          </a:prstGeom>
          <a:solidFill>
            <a:srgbClr val="E5E5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87" name="Google Shape;1687;p17"/>
          <p:cNvSpPr/>
          <p:nvPr/>
        </p:nvSpPr>
        <p:spPr>
          <a:xfrm>
            <a:off x="670554" y="280975"/>
            <a:ext cx="2429100" cy="3508200"/>
          </a:xfrm>
          <a:prstGeom prst="roundRect">
            <a:avLst>
              <a:gd fmla="val 2060" name="adj"/>
            </a:avLst>
          </a:prstGeom>
          <a:solidFill>
            <a:srgbClr val="E5E5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88" name="Google Shape;1688;p17"/>
          <p:cNvSpPr txBox="1"/>
          <p:nvPr/>
        </p:nvSpPr>
        <p:spPr>
          <a:xfrm>
            <a:off x="877825" y="468975"/>
            <a:ext cx="2074200" cy="2210211"/>
          </a:xfrm>
          <a:prstGeom prst="rect">
            <a:avLst/>
          </a:prstGeom>
          <a:solidFill>
            <a:srgbClr val="E5E5E5"/>
          </a:solidFill>
          <a:ln>
            <a:noFill/>
          </a:ln>
        </p:spPr>
        <p:txBody>
          <a:bodyPr anchorCtr="0" anchor="t" bIns="36000" lIns="0" spcFirstLastPara="1" rIns="216000" wrap="square" tIns="36000">
            <a:spAutoFit/>
          </a:bodyPr>
          <a:lstStyle/>
          <a:p>
            <a:pPr indent="0" lvl="0" marL="0" marR="0" rtl="0" algn="l">
              <a:lnSpc>
                <a:spcPct val="114000"/>
              </a:lnSpc>
              <a:spcBef>
                <a:spcPts val="0"/>
              </a:spcBef>
              <a:spcAft>
                <a:spcPts val="0"/>
              </a:spcAft>
              <a:buClr>
                <a:srgbClr val="000000"/>
              </a:buClr>
              <a:buSzPts val="1600"/>
              <a:buFont typeface="Arial"/>
              <a:buNone/>
            </a:pPr>
            <a:r>
              <a:rPr b="1" i="0" lang="sv-SE" sz="1600" u="none" cap="none" strike="noStrike">
                <a:solidFill>
                  <a:srgbClr val="7F7F7F"/>
                </a:solidFill>
                <a:latin typeface="Arial"/>
                <a:ea typeface="Arial"/>
                <a:cs typeface="Arial"/>
                <a:sym typeface="Arial"/>
              </a:rPr>
              <a:t>What you offer to create value</a:t>
            </a:r>
            <a:endParaRPr b="0" i="0" sz="1400" u="none" cap="none" strike="noStrike">
              <a:solidFill>
                <a:srgbClr val="7F7F7F"/>
              </a:solidFill>
              <a:latin typeface="Arial"/>
              <a:ea typeface="Arial"/>
              <a:cs typeface="Arial"/>
              <a:sym typeface="Arial"/>
            </a:endParaRPr>
          </a:p>
          <a:p>
            <a:pPr indent="-285750" lvl="0" marL="285750" marR="0" rtl="0" algn="l">
              <a:lnSpc>
                <a:spcPct val="114000"/>
              </a:lnSpc>
              <a:spcBef>
                <a:spcPts val="4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What is your </a:t>
            </a:r>
            <a:r>
              <a:rPr b="1" i="0" lang="sv-SE" sz="1400" u="none" cap="none" strike="noStrike">
                <a:solidFill>
                  <a:srgbClr val="7F7F7F"/>
                </a:solidFill>
                <a:latin typeface="Arial"/>
                <a:ea typeface="Arial"/>
                <a:cs typeface="Arial"/>
                <a:sym typeface="Arial"/>
              </a:rPr>
              <a:t>solution</a:t>
            </a:r>
            <a:r>
              <a:rPr b="0" i="0" lang="sv-SE" sz="1400" u="none" cap="none" strike="noStrike">
                <a:solidFill>
                  <a:srgbClr val="7F7F7F"/>
                </a:solidFill>
                <a:latin typeface="Arial"/>
                <a:ea typeface="Arial"/>
                <a:cs typeface="Arial"/>
                <a:sym typeface="Arial"/>
              </a:rPr>
              <a:t> (or system of solutions)?</a:t>
            </a:r>
            <a:endParaRPr b="0" i="0" sz="1400" u="none" cap="none" strike="noStrike">
              <a:solidFill>
                <a:srgbClr val="7F7F7F"/>
              </a:solidFill>
              <a:latin typeface="Arial"/>
              <a:ea typeface="Arial"/>
              <a:cs typeface="Arial"/>
              <a:sym typeface="Arial"/>
            </a:endParaRPr>
          </a:p>
          <a:p>
            <a:pPr indent="-285750" lvl="0" marL="285750" marR="0" rtl="0" algn="l">
              <a:lnSpc>
                <a:spcPct val="114000"/>
              </a:lnSpc>
              <a:spcBef>
                <a:spcPts val="4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What key </a:t>
            </a:r>
            <a:r>
              <a:rPr b="1" i="0" lang="sv-SE" sz="1400" u="none" cap="none" strike="noStrike">
                <a:solidFill>
                  <a:srgbClr val="7F7F7F"/>
                </a:solidFill>
                <a:latin typeface="Arial"/>
                <a:ea typeface="Arial"/>
                <a:cs typeface="Arial"/>
                <a:sym typeface="Arial"/>
              </a:rPr>
              <a:t>activities</a:t>
            </a:r>
            <a:r>
              <a:rPr b="0" i="0" lang="sv-SE" sz="1400" u="none" cap="none" strike="noStrike">
                <a:solidFill>
                  <a:srgbClr val="7F7F7F"/>
                </a:solidFill>
                <a:latin typeface="Arial"/>
                <a:ea typeface="Arial"/>
                <a:cs typeface="Arial"/>
                <a:sym typeface="Arial"/>
              </a:rPr>
              <a:t> are needed to deliver it?</a:t>
            </a:r>
            <a:endParaRPr b="0" i="0" sz="1400" u="none" cap="none" strike="noStrike">
              <a:solidFill>
                <a:srgbClr val="7F7F7F"/>
              </a:solidFill>
              <a:latin typeface="Arial"/>
              <a:ea typeface="Arial"/>
              <a:cs typeface="Arial"/>
              <a:sym typeface="Arial"/>
            </a:endParaRPr>
          </a:p>
        </p:txBody>
      </p:sp>
      <p:sp>
        <p:nvSpPr>
          <p:cNvPr id="1689" name="Google Shape;1689;p17"/>
          <p:cNvSpPr txBox="1"/>
          <p:nvPr/>
        </p:nvSpPr>
        <p:spPr>
          <a:xfrm>
            <a:off x="3446875" y="464325"/>
            <a:ext cx="2593500" cy="3058136"/>
          </a:xfrm>
          <a:prstGeom prst="rect">
            <a:avLst/>
          </a:prstGeom>
          <a:solidFill>
            <a:srgbClr val="E5E5E5"/>
          </a:solidFill>
          <a:ln>
            <a:noFill/>
          </a:ln>
        </p:spPr>
        <p:txBody>
          <a:bodyPr anchorCtr="0" anchor="t" bIns="36000" lIns="0" spcFirstLastPara="1" rIns="216000" wrap="square" tIns="36000">
            <a:spAutoFit/>
          </a:bodyPr>
          <a:lstStyle/>
          <a:p>
            <a:pPr indent="0" lvl="0" marL="0" marR="0" rtl="0" algn="l">
              <a:lnSpc>
                <a:spcPct val="130000"/>
              </a:lnSpc>
              <a:spcBef>
                <a:spcPts val="0"/>
              </a:spcBef>
              <a:spcAft>
                <a:spcPts val="0"/>
              </a:spcAft>
              <a:buClr>
                <a:srgbClr val="000000"/>
              </a:buClr>
              <a:buSzPts val="1600"/>
              <a:buFont typeface="Arial"/>
              <a:buNone/>
            </a:pPr>
            <a:r>
              <a:rPr b="1" i="0" lang="sv-SE" sz="1600" u="none" cap="none" strike="noStrike">
                <a:solidFill>
                  <a:srgbClr val="7F7F7F"/>
                </a:solidFill>
                <a:latin typeface="Arial"/>
                <a:ea typeface="Arial"/>
                <a:cs typeface="Arial"/>
                <a:sym typeface="Arial"/>
              </a:rPr>
              <a:t>Who you create value for and how</a:t>
            </a:r>
            <a:endParaRPr b="0" i="0" sz="1400" u="none" cap="none" strike="noStrike">
              <a:solidFill>
                <a:srgbClr val="7F7F7F"/>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Who benefits? Who pays? Who owns the problem?</a:t>
            </a:r>
            <a:endParaRPr b="0" i="0" sz="1400" u="none" cap="none" strike="noStrike">
              <a:solidFill>
                <a:srgbClr val="7F7F7F"/>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What is your value proposition?</a:t>
            </a:r>
            <a:endParaRPr b="0" i="0" sz="1400" u="none" cap="none" strike="noStrike">
              <a:solidFill>
                <a:srgbClr val="7F7F7F"/>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How do you reach and deliver value to users, adopters and partners?</a:t>
            </a:r>
            <a:endParaRPr b="0" i="0" sz="1400" u="none" cap="none" strike="noStrike">
              <a:solidFill>
                <a:srgbClr val="7F7F7F"/>
              </a:solidFill>
              <a:latin typeface="Arial"/>
              <a:ea typeface="Arial"/>
              <a:cs typeface="Arial"/>
              <a:sym typeface="Arial"/>
            </a:endParaRPr>
          </a:p>
        </p:txBody>
      </p:sp>
      <p:sp>
        <p:nvSpPr>
          <p:cNvPr id="1690" name="Google Shape;1690;p17"/>
          <p:cNvSpPr txBox="1"/>
          <p:nvPr/>
        </p:nvSpPr>
        <p:spPr>
          <a:xfrm>
            <a:off x="6634075" y="464325"/>
            <a:ext cx="2593500" cy="3338212"/>
          </a:xfrm>
          <a:prstGeom prst="rect">
            <a:avLst/>
          </a:prstGeom>
          <a:solidFill>
            <a:srgbClr val="E5E5E5"/>
          </a:solidFill>
          <a:ln>
            <a:noFill/>
          </a:ln>
        </p:spPr>
        <p:txBody>
          <a:bodyPr anchorCtr="0" anchor="t" bIns="36000" lIns="0" spcFirstLastPara="1" rIns="216000" wrap="square" tIns="36000">
            <a:spAutoFit/>
          </a:bodyPr>
          <a:lstStyle/>
          <a:p>
            <a:pPr indent="0" lvl="0" marL="0" marR="0" rtl="0" algn="l">
              <a:lnSpc>
                <a:spcPct val="130000"/>
              </a:lnSpc>
              <a:spcBef>
                <a:spcPts val="0"/>
              </a:spcBef>
              <a:spcAft>
                <a:spcPts val="0"/>
              </a:spcAft>
              <a:buClr>
                <a:srgbClr val="000000"/>
              </a:buClr>
              <a:buSzPts val="1600"/>
              <a:buFont typeface="Arial"/>
              <a:buNone/>
            </a:pPr>
            <a:r>
              <a:rPr b="1" i="0" lang="sv-SE" sz="1600" u="none" cap="none" strike="noStrike">
                <a:solidFill>
                  <a:srgbClr val="7F7F7F"/>
                </a:solidFill>
                <a:latin typeface="Arial"/>
                <a:ea typeface="Arial"/>
                <a:cs typeface="Arial"/>
                <a:sym typeface="Arial"/>
              </a:rPr>
              <a:t>The impact and value you intend to create</a:t>
            </a:r>
            <a:endParaRPr b="0" i="0" sz="1400" u="none" cap="none" strike="noStrike">
              <a:solidFill>
                <a:srgbClr val="7F7F7F"/>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What problem are you solving?</a:t>
            </a:r>
            <a:endParaRPr b="0" i="0" sz="1400" u="none" cap="none" strike="noStrike">
              <a:solidFill>
                <a:srgbClr val="7F7F7F"/>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What value do you create and for whom?</a:t>
            </a:r>
            <a:endParaRPr b="0" i="0" sz="1400" u="none" cap="none" strike="noStrike">
              <a:solidFill>
                <a:srgbClr val="7F7F7F"/>
              </a:solidFill>
              <a:latin typeface="Arial"/>
              <a:ea typeface="Arial"/>
              <a:cs typeface="Arial"/>
              <a:sym typeface="Arial"/>
            </a:endParaRPr>
          </a:p>
          <a:p>
            <a:pPr indent="-285750" lvl="0" marL="285750" marR="0" rtl="0" algn="l">
              <a:lnSpc>
                <a:spcPct val="130000"/>
              </a:lnSpc>
              <a:spcBef>
                <a:spcPts val="10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What social and environmental effects does your solution have? Circularity / regeneration</a:t>
            </a:r>
            <a:endParaRPr b="0" i="0" sz="1400" u="none" cap="none" strike="noStrike">
              <a:solidFill>
                <a:srgbClr val="7F7F7F"/>
              </a:solidFill>
              <a:latin typeface="Arial"/>
              <a:ea typeface="Arial"/>
              <a:cs typeface="Arial"/>
              <a:sym typeface="Arial"/>
            </a:endParaRPr>
          </a:p>
        </p:txBody>
      </p:sp>
      <p:sp>
        <p:nvSpPr>
          <p:cNvPr id="1691" name="Google Shape;1691;p17"/>
          <p:cNvSpPr/>
          <p:nvPr/>
        </p:nvSpPr>
        <p:spPr>
          <a:xfrm>
            <a:off x="578425" y="3977175"/>
            <a:ext cx="5643600" cy="2625300"/>
          </a:xfrm>
          <a:prstGeom prst="roundRect">
            <a:avLst>
              <a:gd fmla="val 2060" name="adj"/>
            </a:avLst>
          </a:prstGeom>
          <a:solidFill>
            <a:srgbClr val="84FFD3">
              <a:alpha val="2117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92" name="Google Shape;1692;p17"/>
          <p:cNvSpPr/>
          <p:nvPr/>
        </p:nvSpPr>
        <p:spPr>
          <a:xfrm>
            <a:off x="9413775" y="285575"/>
            <a:ext cx="2593500" cy="3508200"/>
          </a:xfrm>
          <a:prstGeom prst="roundRect">
            <a:avLst>
              <a:gd fmla="val 2060" name="adj"/>
            </a:avLst>
          </a:prstGeom>
          <a:solidFill>
            <a:srgbClr val="E5E5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93" name="Google Shape;1693;p17"/>
          <p:cNvSpPr txBox="1"/>
          <p:nvPr/>
        </p:nvSpPr>
        <p:spPr>
          <a:xfrm>
            <a:off x="906125" y="4153825"/>
            <a:ext cx="5032200" cy="1827542"/>
          </a:xfrm>
          <a:prstGeom prst="rect">
            <a:avLst/>
          </a:prstGeom>
          <a:noFill/>
          <a:ln>
            <a:noFill/>
          </a:ln>
        </p:spPr>
        <p:txBody>
          <a:bodyPr anchorCtr="0" anchor="t" bIns="36000" lIns="0" spcFirstLastPara="1" rIns="216000" wrap="square" tIns="36000">
            <a:spAutoFit/>
          </a:bodyPr>
          <a:lstStyle/>
          <a:p>
            <a:pPr indent="0" lvl="0" marL="0" marR="0" rtl="0" algn="l">
              <a:lnSpc>
                <a:spcPct val="110000"/>
              </a:lnSpc>
              <a:spcBef>
                <a:spcPts val="0"/>
              </a:spcBef>
              <a:spcAft>
                <a:spcPts val="0"/>
              </a:spcAft>
              <a:buClr>
                <a:srgbClr val="000000"/>
              </a:buClr>
              <a:buSzPts val="1600"/>
              <a:buFont typeface="Arial"/>
              <a:buNone/>
            </a:pPr>
            <a:r>
              <a:rPr b="1" i="0" lang="sv-SE" sz="1600" u="none" cap="none" strike="noStrike">
                <a:solidFill>
                  <a:schemeClr val="dk1"/>
                </a:solidFill>
                <a:latin typeface="Arial"/>
                <a:ea typeface="Arial"/>
                <a:cs typeface="Arial"/>
                <a:sym typeface="Arial"/>
              </a:rPr>
              <a:t>Financial model: How you make it financially sustainable</a:t>
            </a:r>
            <a:endParaRPr b="0" i="0" sz="1400" u="none" cap="none" strike="noStrike">
              <a:solidFill>
                <a:srgbClr val="000000"/>
              </a:solidFill>
              <a:latin typeface="Arial"/>
              <a:ea typeface="Arial"/>
              <a:cs typeface="Arial"/>
              <a:sym typeface="Arial"/>
            </a:endParaRPr>
          </a:p>
          <a:p>
            <a:pPr indent="-285750" lvl="0" marL="285750" marR="0" rtl="0" algn="l">
              <a:lnSpc>
                <a:spcPct val="114000"/>
              </a:lnSpc>
              <a:spcBef>
                <a:spcPts val="1000"/>
              </a:spcBef>
              <a:spcAft>
                <a:spcPts val="0"/>
              </a:spcAft>
              <a:buClr>
                <a:srgbClr val="000000"/>
              </a:buClr>
              <a:buSzPts val="1400"/>
              <a:buFont typeface="Arial"/>
              <a:buChar char="•"/>
            </a:pPr>
            <a:r>
              <a:rPr b="0" i="0" lang="sv-SE" sz="1400" u="none" cap="none" strike="noStrike">
                <a:solidFill>
                  <a:schemeClr val="dk1"/>
                </a:solidFill>
                <a:latin typeface="Arial"/>
                <a:ea typeface="Arial"/>
                <a:cs typeface="Arial"/>
                <a:sym typeface="Arial"/>
              </a:rPr>
              <a:t>What does it cost to run?</a:t>
            </a:r>
            <a:endParaRPr b="0" i="0" sz="1400" u="none" cap="none" strike="noStrike">
              <a:solidFill>
                <a:srgbClr val="000000"/>
              </a:solidFill>
              <a:latin typeface="Arial"/>
              <a:ea typeface="Arial"/>
              <a:cs typeface="Arial"/>
              <a:sym typeface="Arial"/>
            </a:endParaRPr>
          </a:p>
          <a:p>
            <a:pPr indent="-285750" lvl="0" marL="285750" marR="0" rtl="0" algn="l">
              <a:lnSpc>
                <a:spcPct val="114000"/>
              </a:lnSpc>
              <a:spcBef>
                <a:spcPts val="400"/>
              </a:spcBef>
              <a:spcAft>
                <a:spcPts val="0"/>
              </a:spcAft>
              <a:buClr>
                <a:srgbClr val="000000"/>
              </a:buClr>
              <a:buSzPts val="1400"/>
              <a:buFont typeface="Arial"/>
              <a:buChar char="•"/>
            </a:pPr>
            <a:r>
              <a:rPr b="0" i="0" lang="sv-SE" sz="1400" u="none" cap="none" strike="noStrike">
                <a:solidFill>
                  <a:schemeClr val="dk1"/>
                </a:solidFill>
                <a:latin typeface="Arial"/>
                <a:ea typeface="Arial"/>
                <a:cs typeface="Arial"/>
                <a:sym typeface="Arial"/>
              </a:rPr>
              <a:t>How do you generate revenue or funding? From what sources?</a:t>
            </a:r>
            <a:endParaRPr b="0" i="0" sz="1400" u="none" cap="none" strike="noStrike">
              <a:solidFill>
                <a:srgbClr val="000000"/>
              </a:solidFill>
              <a:latin typeface="Arial"/>
              <a:ea typeface="Arial"/>
              <a:cs typeface="Arial"/>
              <a:sym typeface="Arial"/>
            </a:endParaRPr>
          </a:p>
          <a:p>
            <a:pPr indent="-285750" lvl="0" marL="285750" marR="0" rtl="0" algn="l">
              <a:lnSpc>
                <a:spcPct val="114000"/>
              </a:lnSpc>
              <a:spcBef>
                <a:spcPts val="400"/>
              </a:spcBef>
              <a:spcAft>
                <a:spcPts val="0"/>
              </a:spcAft>
              <a:buClr>
                <a:srgbClr val="000000"/>
              </a:buClr>
              <a:buSzPts val="1400"/>
              <a:buFont typeface="Arial"/>
              <a:buChar char="•"/>
            </a:pPr>
            <a:r>
              <a:rPr b="0" i="0" lang="sv-SE" sz="1400" u="none" cap="none" strike="noStrike">
                <a:solidFill>
                  <a:schemeClr val="dk1"/>
                </a:solidFill>
                <a:latin typeface="Arial"/>
                <a:ea typeface="Arial"/>
                <a:cs typeface="Arial"/>
                <a:sym typeface="Arial"/>
              </a:rPr>
              <a:t>How you maximize the effect of our existing resources?</a:t>
            </a:r>
            <a:endParaRPr b="0" i="0" sz="1400" u="none" cap="none" strike="noStrike">
              <a:solidFill>
                <a:srgbClr val="000000"/>
              </a:solidFill>
              <a:latin typeface="Arial"/>
              <a:ea typeface="Arial"/>
              <a:cs typeface="Arial"/>
              <a:sym typeface="Arial"/>
            </a:endParaRPr>
          </a:p>
        </p:txBody>
      </p:sp>
      <p:sp>
        <p:nvSpPr>
          <p:cNvPr id="1694" name="Google Shape;1694;p17"/>
          <p:cNvSpPr txBox="1"/>
          <p:nvPr/>
        </p:nvSpPr>
        <p:spPr>
          <a:xfrm>
            <a:off x="9495625" y="268725"/>
            <a:ext cx="2593500" cy="3225000"/>
          </a:xfrm>
          <a:prstGeom prst="rect">
            <a:avLst/>
          </a:prstGeom>
          <a:solidFill>
            <a:srgbClr val="E5E5E5"/>
          </a:solidFill>
          <a:ln>
            <a:noFill/>
          </a:ln>
        </p:spPr>
        <p:txBody>
          <a:bodyPr anchorCtr="0" anchor="t" bIns="36000" lIns="0" spcFirstLastPara="1" rIns="216000" wrap="square" tIns="36000">
            <a:spAutoFit/>
          </a:bodyPr>
          <a:lstStyle/>
          <a:p>
            <a:pPr indent="0" lvl="0" marL="0" marR="0" rtl="0" algn="l">
              <a:lnSpc>
                <a:spcPct val="110000"/>
              </a:lnSpc>
              <a:spcBef>
                <a:spcPts val="0"/>
              </a:spcBef>
              <a:spcAft>
                <a:spcPts val="0"/>
              </a:spcAft>
              <a:buClr>
                <a:srgbClr val="000000"/>
              </a:buClr>
              <a:buSzPts val="1000"/>
              <a:buFont typeface="Arial"/>
              <a:buNone/>
            </a:pPr>
            <a:r>
              <a:rPr b="0" i="1" lang="sv-SE" sz="1000" u="none" cap="none" strike="noStrike">
                <a:solidFill>
                  <a:srgbClr val="7F7F7F"/>
                </a:solidFill>
                <a:latin typeface="Arial"/>
                <a:ea typeface="Arial"/>
                <a:cs typeface="Arial"/>
                <a:sym typeface="Arial"/>
              </a:rPr>
              <a:t>Outside of your model but affecting it </a:t>
            </a:r>
            <a:endParaRPr b="0" i="1" sz="1000" u="none" cap="none" strike="noStrike">
              <a:solidFill>
                <a:srgbClr val="7F7F7F"/>
              </a:solidFill>
              <a:latin typeface="Arial"/>
              <a:ea typeface="Arial"/>
              <a:cs typeface="Arial"/>
              <a:sym typeface="Arial"/>
            </a:endParaRPr>
          </a:p>
          <a:p>
            <a:pPr indent="0" lvl="0" marL="0" marR="0" rtl="0" algn="l">
              <a:lnSpc>
                <a:spcPct val="110000"/>
              </a:lnSpc>
              <a:spcBef>
                <a:spcPts val="0"/>
              </a:spcBef>
              <a:spcAft>
                <a:spcPts val="0"/>
              </a:spcAft>
              <a:buClr>
                <a:srgbClr val="000000"/>
              </a:buClr>
              <a:buSzPts val="1600"/>
              <a:buFont typeface="Arial"/>
              <a:buNone/>
            </a:pPr>
            <a:r>
              <a:rPr b="1" i="1" lang="sv-SE" sz="1600" u="none" cap="none" strike="noStrike">
                <a:solidFill>
                  <a:srgbClr val="7F7F7F"/>
                </a:solidFill>
                <a:latin typeface="Arial"/>
                <a:ea typeface="Arial"/>
                <a:cs typeface="Arial"/>
                <a:sym typeface="Arial"/>
              </a:rPr>
              <a:t>The context you operate in: influencing and being influenced by</a:t>
            </a:r>
            <a:r>
              <a:rPr b="0" i="1" lang="sv-SE" sz="1600" u="none" cap="none" strike="noStrike">
                <a:solidFill>
                  <a:srgbClr val="7F7F7F"/>
                </a:solidFill>
                <a:latin typeface="Arial"/>
                <a:ea typeface="Arial"/>
                <a:cs typeface="Arial"/>
                <a:sym typeface="Arial"/>
              </a:rPr>
              <a:t> </a:t>
            </a:r>
            <a:endParaRPr b="0" i="1" sz="1400" u="none" cap="none" strike="noStrike">
              <a:solidFill>
                <a:srgbClr val="7F7F7F"/>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What ecosystem and context do you work within?</a:t>
            </a:r>
            <a:endParaRPr b="0" i="0" sz="1400" u="none" cap="none" strike="noStrike">
              <a:solidFill>
                <a:srgbClr val="7F7F7F"/>
              </a:solidFill>
              <a:latin typeface="Arial"/>
              <a:ea typeface="Arial"/>
              <a:cs typeface="Arial"/>
              <a:sym typeface="Arial"/>
            </a:endParaRPr>
          </a:p>
          <a:p>
            <a:pPr indent="-285750" lvl="0" marL="285750" marR="0" rtl="0" algn="l">
              <a:lnSpc>
                <a:spcPct val="100000"/>
              </a:lnSpc>
              <a:spcBef>
                <a:spcPts val="400"/>
              </a:spcBef>
              <a:spcAft>
                <a:spcPts val="0"/>
              </a:spcAft>
              <a:buClr>
                <a:srgbClr val="000000"/>
              </a:buClr>
              <a:buSzPts val="1400"/>
              <a:buFont typeface="Arial"/>
              <a:buChar char="•"/>
            </a:pPr>
            <a:r>
              <a:rPr b="0" i="0" lang="sv-SE" sz="1400" u="none" cap="none" strike="noStrike">
                <a:solidFill>
                  <a:srgbClr val="7F7F7F"/>
                </a:solidFill>
                <a:latin typeface="Arial"/>
                <a:ea typeface="Arial"/>
                <a:cs typeface="Arial"/>
                <a:sym typeface="Arial"/>
              </a:rPr>
              <a:t>What external factors influence you or do you influence (policy, competition, trends, fragility)?</a:t>
            </a:r>
            <a:endParaRPr b="0" i="0" sz="1400" u="none" cap="none" strike="noStrike">
              <a:solidFill>
                <a:srgbClr val="7F7F7F"/>
              </a:solidFill>
              <a:latin typeface="Arial"/>
              <a:ea typeface="Arial"/>
              <a:cs typeface="Arial"/>
              <a:sym typeface="Arial"/>
            </a:endParaRPr>
          </a:p>
          <a:p>
            <a:pPr indent="0" lvl="0" marL="0" marR="0" rtl="0" algn="l">
              <a:lnSpc>
                <a:spcPct val="114000"/>
              </a:lnSpc>
              <a:spcBef>
                <a:spcPts val="400"/>
              </a:spcBef>
              <a:spcAft>
                <a:spcPts val="0"/>
              </a:spcAft>
              <a:buClr>
                <a:srgbClr val="000000"/>
              </a:buClr>
              <a:buSzPts val="1400"/>
              <a:buFont typeface="Arial"/>
              <a:buNone/>
            </a:pPr>
            <a:r>
              <a:t/>
            </a:r>
            <a:endParaRPr b="0" i="0" sz="1400" u="none" cap="none" strike="noStrike">
              <a:solidFill>
                <a:srgbClr val="7F7F7F"/>
              </a:solidFill>
              <a:latin typeface="Arial"/>
              <a:ea typeface="Arial"/>
              <a:cs typeface="Arial"/>
              <a:sym typeface="Arial"/>
            </a:endParaRPr>
          </a:p>
        </p:txBody>
      </p:sp>
      <p:sp>
        <p:nvSpPr>
          <p:cNvPr id="1695" name="Google Shape;1695;p17"/>
          <p:cNvSpPr/>
          <p:nvPr/>
        </p:nvSpPr>
        <p:spPr>
          <a:xfrm>
            <a:off x="6432775" y="3977250"/>
            <a:ext cx="5536800" cy="2625300"/>
          </a:xfrm>
          <a:prstGeom prst="roundRect">
            <a:avLst>
              <a:gd fmla="val 2060" name="adj"/>
            </a:avLst>
          </a:prstGeom>
          <a:solidFill>
            <a:srgbClr val="84FFD3">
              <a:alpha val="2117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96" name="Google Shape;1696;p17"/>
          <p:cNvSpPr txBox="1"/>
          <p:nvPr/>
        </p:nvSpPr>
        <p:spPr>
          <a:xfrm>
            <a:off x="6634075" y="4153825"/>
            <a:ext cx="5140500" cy="2283300"/>
          </a:xfrm>
          <a:prstGeom prst="rect">
            <a:avLst/>
          </a:prstGeom>
          <a:noFill/>
          <a:ln>
            <a:noFill/>
          </a:ln>
        </p:spPr>
        <p:txBody>
          <a:bodyPr anchorCtr="0" anchor="t" bIns="36000" lIns="0" spcFirstLastPara="1" rIns="216000" wrap="square" tIns="36000">
            <a:spAutoFit/>
          </a:bodyPr>
          <a:lstStyle/>
          <a:p>
            <a:pPr indent="0" lvl="0" marL="0" marR="0" rtl="0" algn="l">
              <a:lnSpc>
                <a:spcPct val="114000"/>
              </a:lnSpc>
              <a:spcBef>
                <a:spcPts val="400"/>
              </a:spcBef>
              <a:spcAft>
                <a:spcPts val="0"/>
              </a:spcAft>
              <a:buClr>
                <a:srgbClr val="000000"/>
              </a:buClr>
              <a:buSzPts val="1600"/>
              <a:buFont typeface="Arial"/>
              <a:buNone/>
            </a:pPr>
            <a:r>
              <a:rPr b="1" i="0" lang="sv-SE" sz="1600" u="none" cap="none" strike="noStrike">
                <a:solidFill>
                  <a:schemeClr val="dk1"/>
                </a:solidFill>
                <a:latin typeface="Arial"/>
                <a:ea typeface="Arial"/>
                <a:cs typeface="Arial"/>
                <a:sym typeface="Arial"/>
              </a:rPr>
              <a:t>Operational model: How you operate to </a:t>
            </a:r>
            <a:r>
              <a:rPr b="1" i="1" lang="sv-SE" sz="1600" u="none" cap="none" strike="noStrike">
                <a:solidFill>
                  <a:schemeClr val="dk1"/>
                </a:solidFill>
                <a:latin typeface="Arial"/>
                <a:ea typeface="Arial"/>
                <a:cs typeface="Arial"/>
                <a:sym typeface="Arial"/>
              </a:rPr>
              <a:t>create</a:t>
            </a:r>
            <a:r>
              <a:rPr b="1" i="0" lang="sv-SE" sz="1600" u="none" cap="none" strike="noStrike">
                <a:solidFill>
                  <a:schemeClr val="dk1"/>
                </a:solidFill>
                <a:latin typeface="Arial"/>
                <a:ea typeface="Arial"/>
                <a:cs typeface="Arial"/>
                <a:sym typeface="Arial"/>
              </a:rPr>
              <a:t> and </a:t>
            </a:r>
            <a:r>
              <a:rPr b="1" i="1" lang="sv-SE" sz="1600" u="none" cap="none" strike="noStrike">
                <a:solidFill>
                  <a:schemeClr val="dk1"/>
                </a:solidFill>
                <a:latin typeface="Arial"/>
                <a:ea typeface="Arial"/>
                <a:cs typeface="Arial"/>
                <a:sym typeface="Arial"/>
              </a:rPr>
              <a:t>deliver</a:t>
            </a:r>
            <a:r>
              <a:rPr b="1" i="0" lang="sv-SE" sz="1600" u="none" cap="none" strike="noStrike">
                <a:solidFill>
                  <a:schemeClr val="dk1"/>
                </a:solidFill>
                <a:latin typeface="Arial"/>
                <a:ea typeface="Arial"/>
                <a:cs typeface="Arial"/>
                <a:sym typeface="Arial"/>
              </a:rPr>
              <a:t> value sustainably</a:t>
            </a:r>
            <a:endParaRPr b="0" i="0" sz="1400" u="none" cap="none" strike="noStrike">
              <a:solidFill>
                <a:schemeClr val="dk1"/>
              </a:solidFill>
              <a:latin typeface="Arial"/>
              <a:ea typeface="Arial"/>
              <a:cs typeface="Arial"/>
              <a:sym typeface="Arial"/>
            </a:endParaRPr>
          </a:p>
          <a:p>
            <a:pPr indent="-285750" lvl="0" marL="285750" marR="0" rtl="0" algn="l">
              <a:lnSpc>
                <a:spcPct val="114000"/>
              </a:lnSpc>
              <a:spcBef>
                <a:spcPts val="400"/>
              </a:spcBef>
              <a:spcAft>
                <a:spcPts val="0"/>
              </a:spcAft>
              <a:buClr>
                <a:schemeClr val="dk1"/>
              </a:buClr>
              <a:buSzPts val="1400"/>
              <a:buFont typeface="Arial"/>
              <a:buChar char="•"/>
            </a:pPr>
            <a:r>
              <a:rPr b="0" i="0" lang="sv-SE" sz="1400" u="none" cap="none" strike="noStrike">
                <a:solidFill>
                  <a:schemeClr val="dk1"/>
                </a:solidFill>
                <a:latin typeface="Arial"/>
                <a:ea typeface="Arial"/>
                <a:cs typeface="Arial"/>
                <a:sym typeface="Arial"/>
              </a:rPr>
              <a:t>What kind of operational capacity and expertise? (e.g. plant operator, development team)  </a:t>
            </a:r>
            <a:endParaRPr b="0" i="0" sz="1400" u="none" cap="none" strike="noStrike">
              <a:solidFill>
                <a:schemeClr val="dk1"/>
              </a:solidFill>
              <a:latin typeface="Arial"/>
              <a:ea typeface="Arial"/>
              <a:cs typeface="Arial"/>
              <a:sym typeface="Arial"/>
            </a:endParaRPr>
          </a:p>
          <a:p>
            <a:pPr indent="-285750" lvl="0" marL="285750" marR="0" rtl="0" algn="l">
              <a:lnSpc>
                <a:spcPct val="114000"/>
              </a:lnSpc>
              <a:spcBef>
                <a:spcPts val="400"/>
              </a:spcBef>
              <a:spcAft>
                <a:spcPts val="0"/>
              </a:spcAft>
              <a:buClr>
                <a:schemeClr val="dk1"/>
              </a:buClr>
              <a:buSzPts val="1400"/>
              <a:buFont typeface="Arial"/>
              <a:buChar char="•"/>
            </a:pPr>
            <a:r>
              <a:rPr b="0" i="0" lang="sv-SE" sz="1400" u="none" cap="none" strike="noStrike">
                <a:solidFill>
                  <a:schemeClr val="dk1"/>
                </a:solidFill>
                <a:latin typeface="Arial"/>
                <a:ea typeface="Arial"/>
                <a:cs typeface="Arial"/>
                <a:sym typeface="Arial"/>
              </a:rPr>
              <a:t>What other key resources you need over time? (People, places, processes, and access).</a:t>
            </a:r>
            <a:endParaRPr b="0" i="0" sz="1400" u="none" cap="none" strike="noStrike">
              <a:solidFill>
                <a:schemeClr val="dk1"/>
              </a:solidFill>
              <a:latin typeface="Arial"/>
              <a:ea typeface="Arial"/>
              <a:cs typeface="Arial"/>
              <a:sym typeface="Arial"/>
            </a:endParaRPr>
          </a:p>
          <a:p>
            <a:pPr indent="-285750" lvl="0" marL="285750" marR="0" rtl="0" algn="l">
              <a:lnSpc>
                <a:spcPct val="114000"/>
              </a:lnSpc>
              <a:spcBef>
                <a:spcPts val="400"/>
              </a:spcBef>
              <a:spcAft>
                <a:spcPts val="0"/>
              </a:spcAft>
              <a:buClr>
                <a:schemeClr val="dk1"/>
              </a:buClr>
              <a:buSzPts val="1400"/>
              <a:buFont typeface="Arial"/>
              <a:buChar char="•"/>
            </a:pPr>
            <a:r>
              <a:rPr b="0" i="0" lang="sv-SE" sz="1400" u="none" cap="none" strike="noStrike">
                <a:solidFill>
                  <a:schemeClr val="dk1"/>
                </a:solidFill>
                <a:latin typeface="Arial"/>
                <a:ea typeface="Arial"/>
                <a:cs typeface="Arial"/>
                <a:sym typeface="Arial"/>
              </a:rPr>
              <a:t>Partners you depend on to deliver the value? </a:t>
            </a:r>
            <a:endParaRPr b="0" i="0" sz="1400" u="none" cap="none" strike="noStrike">
              <a:solidFill>
                <a:schemeClr val="dk1"/>
              </a:solidFill>
              <a:latin typeface="Arial"/>
              <a:ea typeface="Arial"/>
              <a:cs typeface="Arial"/>
              <a:sym typeface="Arial"/>
            </a:endParaRPr>
          </a:p>
          <a:p>
            <a:pPr indent="-285750" lvl="0" marL="285750" marR="0" rtl="0" algn="l">
              <a:lnSpc>
                <a:spcPct val="114000"/>
              </a:lnSpc>
              <a:spcBef>
                <a:spcPts val="400"/>
              </a:spcBef>
              <a:spcAft>
                <a:spcPts val="0"/>
              </a:spcAft>
              <a:buClr>
                <a:schemeClr val="dk1"/>
              </a:buClr>
              <a:buSzPts val="1400"/>
              <a:buFont typeface="Arial"/>
              <a:buChar char="•"/>
            </a:pPr>
            <a:r>
              <a:rPr b="0" i="0" lang="sv-SE" sz="1400" u="none" cap="none" strike="noStrike">
                <a:solidFill>
                  <a:schemeClr val="dk1"/>
                </a:solidFill>
                <a:latin typeface="Arial"/>
                <a:ea typeface="Arial"/>
                <a:cs typeface="Arial"/>
                <a:sym typeface="Arial"/>
              </a:rPr>
              <a:t>What is the physical aspect of your model? (e.g. factory)</a:t>
            </a:r>
            <a:endParaRPr b="0" i="0" sz="1400" u="none" cap="none" strike="noStrike">
              <a:solidFill>
                <a:schemeClr val="dk1"/>
              </a:solidFill>
              <a:latin typeface="Arial"/>
              <a:ea typeface="Arial"/>
              <a:cs typeface="Arial"/>
              <a:sym typeface="Arial"/>
            </a:endParaRPr>
          </a:p>
        </p:txBody>
      </p:sp>
      <p:sp>
        <p:nvSpPr>
          <p:cNvPr id="1697" name="Google Shape;1697;p17"/>
          <p:cNvSpPr/>
          <p:nvPr/>
        </p:nvSpPr>
        <p:spPr>
          <a:xfrm>
            <a:off x="0" y="3738525"/>
            <a:ext cx="12192000" cy="3119475"/>
          </a:xfrm>
          <a:prstGeom prst="rect">
            <a:avLst/>
          </a:prstGeom>
          <a:noFill/>
          <a:ln cap="flat" cmpd="sng" w="76200">
            <a:solidFill>
              <a:srgbClr val="F6329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698" name="Google Shape;1698;p17"/>
          <p:cNvGrpSpPr/>
          <p:nvPr/>
        </p:nvGrpSpPr>
        <p:grpSpPr>
          <a:xfrm rot="-5400000">
            <a:off x="5856475" y="-2529184"/>
            <a:ext cx="450274" cy="12220775"/>
            <a:chOff x="6643961" y="444137"/>
            <a:chExt cx="450274" cy="6858000"/>
          </a:xfrm>
        </p:grpSpPr>
        <p:sp>
          <p:nvSpPr>
            <p:cNvPr id="1699" name="Google Shape;1699;p17"/>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00" name="Google Shape;1700;p17"/>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01" name="Google Shape;1701;p17"/>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6" name="Shape 1706"/>
        <p:cNvGrpSpPr/>
        <p:nvPr/>
      </p:nvGrpSpPr>
      <p:grpSpPr>
        <a:xfrm>
          <a:off x="0" y="0"/>
          <a:ext cx="0" cy="0"/>
          <a:chOff x="0" y="0"/>
          <a:chExt cx="0" cy="0"/>
        </a:xfrm>
      </p:grpSpPr>
      <p:sp>
        <p:nvSpPr>
          <p:cNvPr id="1707" name="Google Shape;1707;p18"/>
          <p:cNvSpPr txBox="1"/>
          <p:nvPr>
            <p:ph type="title"/>
          </p:nvPr>
        </p:nvSpPr>
        <p:spPr>
          <a:xfrm>
            <a:off x="228633" y="228720"/>
            <a:ext cx="11810700" cy="354900"/>
          </a:xfrm>
          <a:prstGeom prst="rect">
            <a:avLst/>
          </a:prstGeom>
          <a:noFill/>
          <a:ln>
            <a:noFill/>
          </a:ln>
        </p:spPr>
        <p:txBody>
          <a:bodyPr anchorCtr="0" anchor="ctr" bIns="58900" lIns="117825" spcFirstLastPara="1" rIns="117825" wrap="square" tIns="58900">
            <a:noAutofit/>
          </a:bodyPr>
          <a:lstStyle/>
          <a:p>
            <a:pPr indent="0" lvl="0" marL="0" rtl="0" algn="l">
              <a:lnSpc>
                <a:spcPct val="90000"/>
              </a:lnSpc>
              <a:spcBef>
                <a:spcPts val="0"/>
              </a:spcBef>
              <a:spcAft>
                <a:spcPts val="0"/>
              </a:spcAft>
              <a:buSzPts val="1800"/>
              <a:buNone/>
            </a:pPr>
            <a:r>
              <a:rPr lang="sv-SE" sz="1300"/>
              <a:t>An [innovation type] business model optimized for </a:t>
            </a:r>
            <a:r>
              <a:rPr i="1" lang="sv-SE" sz="1300">
                <a:solidFill>
                  <a:srgbClr val="7F7F7F"/>
                </a:solidFill>
              </a:rPr>
              <a:t>[Factor 1] , [Factor 2] , and [Factor 3]</a:t>
            </a:r>
            <a:endParaRPr i="1" sz="1300">
              <a:solidFill>
                <a:srgbClr val="7F7F7F"/>
              </a:solidFill>
            </a:endParaRPr>
          </a:p>
          <a:p>
            <a:pPr indent="0" lvl="0" marL="0" rtl="0" algn="l">
              <a:lnSpc>
                <a:spcPct val="100000"/>
              </a:lnSpc>
              <a:spcBef>
                <a:spcPts val="600"/>
              </a:spcBef>
              <a:spcAft>
                <a:spcPts val="0"/>
              </a:spcAft>
              <a:buSzPts val="1500"/>
              <a:buNone/>
            </a:pPr>
            <a:r>
              <a:rPr b="0" i="1" lang="sv-SE" sz="1000">
                <a:solidFill>
                  <a:schemeClr val="dk1"/>
                </a:solidFill>
              </a:rPr>
              <a:t>This business develops [product concept] with a [key innovation] and [key market value].</a:t>
            </a:r>
            <a:endParaRPr i="1" sz="1300">
              <a:solidFill>
                <a:srgbClr val="7F7F7F"/>
              </a:solidFill>
            </a:endParaRPr>
          </a:p>
        </p:txBody>
      </p:sp>
      <p:sp>
        <p:nvSpPr>
          <p:cNvPr id="1708" name="Google Shape;1708;p18"/>
          <p:cNvSpPr/>
          <p:nvPr/>
        </p:nvSpPr>
        <p:spPr>
          <a:xfrm>
            <a:off x="23310649" y="5083802"/>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Neighborhood</a:t>
            </a:r>
            <a:endParaRPr b="0" i="0" sz="1300" u="none" cap="none" strike="noStrike">
              <a:solidFill>
                <a:srgbClr val="000000"/>
              </a:solidFill>
              <a:latin typeface="Arial"/>
              <a:ea typeface="Arial"/>
              <a:cs typeface="Arial"/>
              <a:sym typeface="Arial"/>
            </a:endParaRPr>
          </a:p>
        </p:txBody>
      </p:sp>
      <p:sp>
        <p:nvSpPr>
          <p:cNvPr id="1709" name="Google Shape;1709;p18"/>
          <p:cNvSpPr/>
          <p:nvPr/>
        </p:nvSpPr>
        <p:spPr>
          <a:xfrm>
            <a:off x="23310649" y="5724178"/>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Settlement</a:t>
            </a:r>
            <a:endParaRPr b="0" i="0" sz="1300" u="none" cap="none" strike="noStrike">
              <a:solidFill>
                <a:srgbClr val="000000"/>
              </a:solidFill>
              <a:latin typeface="Arial"/>
              <a:ea typeface="Arial"/>
              <a:cs typeface="Arial"/>
              <a:sym typeface="Arial"/>
            </a:endParaRPr>
          </a:p>
        </p:txBody>
      </p:sp>
      <p:sp>
        <p:nvSpPr>
          <p:cNvPr id="1710" name="Google Shape;1710;p18"/>
          <p:cNvSpPr txBox="1"/>
          <p:nvPr/>
        </p:nvSpPr>
        <p:spPr>
          <a:xfrm>
            <a:off x="6096000" y="711823"/>
            <a:ext cx="56541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Delivery (How does the business distribute value?)</a:t>
            </a:r>
            <a:endParaRPr b="1" i="0" sz="900" u="none" cap="none" strike="noStrike">
              <a:solidFill>
                <a:srgbClr val="000000"/>
              </a:solidFill>
              <a:latin typeface="Arial"/>
              <a:ea typeface="Arial"/>
              <a:cs typeface="Arial"/>
              <a:sym typeface="Arial"/>
            </a:endParaRPr>
          </a:p>
        </p:txBody>
      </p:sp>
      <p:sp>
        <p:nvSpPr>
          <p:cNvPr id="1711" name="Google Shape;1711;p18"/>
          <p:cNvSpPr/>
          <p:nvPr/>
        </p:nvSpPr>
        <p:spPr>
          <a:xfrm>
            <a:off x="9743249"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Payer + User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712" name="Google Shape;1712;p18"/>
          <p:cNvSpPr/>
          <p:nvPr/>
        </p:nvSpPr>
        <p:spPr>
          <a:xfrm>
            <a:off x="8577234"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[Distribution] Model</a:t>
            </a:r>
            <a:endParaRPr b="1" i="0" sz="900" u="none" cap="none" strike="noStrike">
              <a:solidFill>
                <a:schemeClr val="dk1"/>
              </a:solidFill>
              <a:latin typeface="Arial"/>
              <a:ea typeface="Arial"/>
              <a:cs typeface="Arial"/>
              <a:sym typeface="Arial"/>
            </a:endParaRPr>
          </a:p>
        </p:txBody>
      </p:sp>
      <p:sp>
        <p:nvSpPr>
          <p:cNvPr id="1713" name="Google Shape;1713;p18"/>
          <p:cNvSpPr/>
          <p:nvPr/>
        </p:nvSpPr>
        <p:spPr>
          <a:xfrm>
            <a:off x="7411220"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Payer + User Interaction</a:t>
            </a:r>
            <a:endParaRPr b="1" i="0" sz="900" u="none" cap="none" strike="noStrike">
              <a:solidFill>
                <a:schemeClr val="dk1"/>
              </a:solidFill>
              <a:latin typeface="Arial"/>
              <a:ea typeface="Arial"/>
              <a:cs typeface="Arial"/>
              <a:sym typeface="Arial"/>
            </a:endParaRPr>
          </a:p>
        </p:txBody>
      </p:sp>
      <p:sp>
        <p:nvSpPr>
          <p:cNvPr id="1714" name="Google Shape;1714;p18"/>
          <p:cNvSpPr/>
          <p:nvPr/>
        </p:nvSpPr>
        <p:spPr>
          <a:xfrm>
            <a:off x="1091880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X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Factor</a:t>
            </a:r>
            <a:endParaRPr b="1" i="0" sz="900" u="none" cap="none" strike="noStrike">
              <a:solidFill>
                <a:schemeClr val="dk1"/>
              </a:solidFill>
              <a:latin typeface="Arial"/>
              <a:ea typeface="Arial"/>
              <a:cs typeface="Arial"/>
              <a:sym typeface="Arial"/>
            </a:endParaRPr>
          </a:p>
        </p:txBody>
      </p:sp>
      <p:sp>
        <p:nvSpPr>
          <p:cNvPr id="1715" name="Google Shape;1715;p18"/>
          <p:cNvSpPr/>
          <p:nvPr/>
        </p:nvSpPr>
        <p:spPr>
          <a:xfrm>
            <a:off x="6230651"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[Partner]</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716" name="Google Shape;1716;p18"/>
          <p:cNvSpPr/>
          <p:nvPr/>
        </p:nvSpPr>
        <p:spPr>
          <a:xfrm>
            <a:off x="5064631"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[Operating]</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717" name="Google Shape;1717;p18"/>
          <p:cNvSpPr/>
          <p:nvPr/>
        </p:nvSpPr>
        <p:spPr>
          <a:xfrm>
            <a:off x="3898607"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[Physical]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718" name="Google Shape;1718;p18"/>
          <p:cNvSpPr/>
          <p:nvPr/>
        </p:nvSpPr>
        <p:spPr>
          <a:xfrm>
            <a:off x="273258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Unit of Replication</a:t>
            </a:r>
            <a:endParaRPr b="1" i="0" sz="900" u="none" cap="none" strike="noStrike">
              <a:solidFill>
                <a:schemeClr val="dk1"/>
              </a:solidFill>
              <a:latin typeface="Arial"/>
              <a:ea typeface="Arial"/>
              <a:cs typeface="Arial"/>
              <a:sym typeface="Arial"/>
            </a:endParaRPr>
          </a:p>
        </p:txBody>
      </p:sp>
      <p:sp>
        <p:nvSpPr>
          <p:cNvPr id="1719" name="Google Shape;1719;p18"/>
          <p:cNvSpPr txBox="1"/>
          <p:nvPr/>
        </p:nvSpPr>
        <p:spPr>
          <a:xfrm>
            <a:off x="215900" y="714840"/>
            <a:ext cx="53367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Creation (How does the business generate value?)</a:t>
            </a:r>
            <a:endParaRPr b="1" i="0" sz="900" u="none" cap="none" strike="noStrike">
              <a:solidFill>
                <a:srgbClr val="000000"/>
              </a:solidFill>
              <a:latin typeface="Arial"/>
              <a:ea typeface="Arial"/>
              <a:cs typeface="Arial"/>
              <a:sym typeface="Arial"/>
            </a:endParaRPr>
          </a:p>
        </p:txBody>
      </p:sp>
      <p:sp>
        <p:nvSpPr>
          <p:cNvPr id="1720" name="Google Shape;1720;p18"/>
          <p:cNvSpPr/>
          <p:nvPr/>
        </p:nvSpPr>
        <p:spPr>
          <a:xfrm>
            <a:off x="1566558"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Constraints</a:t>
            </a:r>
            <a:endParaRPr b="1" i="0" sz="900" u="none" cap="none" strike="noStrike">
              <a:solidFill>
                <a:schemeClr val="dk1"/>
              </a:solidFill>
              <a:latin typeface="Arial"/>
              <a:ea typeface="Arial"/>
              <a:cs typeface="Arial"/>
              <a:sym typeface="Arial"/>
            </a:endParaRPr>
          </a:p>
        </p:txBody>
      </p:sp>
      <p:sp>
        <p:nvSpPr>
          <p:cNvPr id="1721" name="Google Shape;1721;p18"/>
          <p:cNvSpPr/>
          <p:nvPr/>
        </p:nvSpPr>
        <p:spPr>
          <a:xfrm>
            <a:off x="40053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Innovation</a:t>
            </a:r>
            <a:endParaRPr b="1" i="0" sz="900" u="none" cap="none" strike="noStrike">
              <a:solidFill>
                <a:schemeClr val="dk1"/>
              </a:solidFill>
              <a:latin typeface="Arial"/>
              <a:ea typeface="Arial"/>
              <a:cs typeface="Arial"/>
              <a:sym typeface="Arial"/>
            </a:endParaRPr>
          </a:p>
        </p:txBody>
      </p:sp>
      <p:grpSp>
        <p:nvGrpSpPr>
          <p:cNvPr id="1722" name="Google Shape;1722;p18"/>
          <p:cNvGrpSpPr/>
          <p:nvPr/>
        </p:nvGrpSpPr>
        <p:grpSpPr>
          <a:xfrm>
            <a:off x="400531" y="1847453"/>
            <a:ext cx="11662767" cy="1232640"/>
            <a:chOff x="300406" y="1518800"/>
            <a:chExt cx="8747294" cy="1027200"/>
          </a:xfrm>
        </p:grpSpPr>
        <p:sp>
          <p:nvSpPr>
            <p:cNvPr id="1723" name="Google Shape;1723;p18"/>
            <p:cNvSpPr/>
            <p:nvPr/>
          </p:nvSpPr>
          <p:spPr>
            <a:xfrm>
              <a:off x="7307429"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24" name="Google Shape;1724;p18"/>
            <p:cNvSpPr/>
            <p:nvPr/>
          </p:nvSpPr>
          <p:spPr>
            <a:xfrm>
              <a:off x="6432919"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25" name="Google Shape;1725;p18"/>
            <p:cNvSpPr/>
            <p:nvPr/>
          </p:nvSpPr>
          <p:spPr>
            <a:xfrm>
              <a:off x="5558410"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26" name="Google Shape;1726;p18"/>
            <p:cNvSpPr/>
            <p:nvPr/>
          </p:nvSpPr>
          <p:spPr>
            <a:xfrm>
              <a:off x="8189100"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27" name="Google Shape;1727;p18"/>
            <p:cNvSpPr/>
            <p:nvPr/>
          </p:nvSpPr>
          <p:spPr>
            <a:xfrm>
              <a:off x="4672987"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28" name="Google Shape;1728;p18"/>
            <p:cNvSpPr/>
            <p:nvPr/>
          </p:nvSpPr>
          <p:spPr>
            <a:xfrm>
              <a:off x="3798474"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29" name="Google Shape;1729;p18"/>
            <p:cNvSpPr/>
            <p:nvPr/>
          </p:nvSpPr>
          <p:spPr>
            <a:xfrm>
              <a:off x="2923959"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30" name="Google Shape;1730;p18"/>
            <p:cNvSpPr/>
            <p:nvPr/>
          </p:nvSpPr>
          <p:spPr>
            <a:xfrm>
              <a:off x="2049442"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31" name="Google Shape;1731;p18"/>
            <p:cNvSpPr/>
            <p:nvPr/>
          </p:nvSpPr>
          <p:spPr>
            <a:xfrm>
              <a:off x="1174924"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32" name="Google Shape;1732;p18"/>
            <p:cNvSpPr/>
            <p:nvPr/>
          </p:nvSpPr>
          <p:spPr>
            <a:xfrm>
              <a:off x="300406"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sp>
        <p:nvSpPr>
          <p:cNvPr id="1733" name="Google Shape;1733;p18"/>
          <p:cNvSpPr/>
          <p:nvPr/>
        </p:nvSpPr>
        <p:spPr>
          <a:xfrm>
            <a:off x="3898582"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734" name="Google Shape;1734;p18"/>
          <p:cNvSpPr/>
          <p:nvPr/>
        </p:nvSpPr>
        <p:spPr>
          <a:xfrm>
            <a:off x="6237903"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735" name="Google Shape;1735;p18"/>
          <p:cNvSpPr/>
          <p:nvPr/>
        </p:nvSpPr>
        <p:spPr>
          <a:xfrm>
            <a:off x="10927758"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736" name="Google Shape;1736;p18"/>
          <p:cNvSpPr/>
          <p:nvPr/>
        </p:nvSpPr>
        <p:spPr>
          <a:xfrm>
            <a:off x="5064603"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737" name="Google Shape;1737;p18"/>
          <p:cNvSpPr txBox="1"/>
          <p:nvPr/>
        </p:nvSpPr>
        <p:spPr>
          <a:xfrm>
            <a:off x="10160167" y="88140"/>
            <a:ext cx="1964400" cy="261600"/>
          </a:xfrm>
          <a:prstGeom prst="rect">
            <a:avLst/>
          </a:prstGeom>
          <a:noFill/>
          <a:ln>
            <a:noFill/>
          </a:ln>
        </p:spPr>
        <p:txBody>
          <a:bodyPr anchorCtr="0" anchor="ctr" bIns="117825" lIns="117825" spcFirstLastPara="1" rIns="117825" wrap="square" tIns="117825">
            <a:noAutofit/>
          </a:bodyPr>
          <a:lstStyle/>
          <a:p>
            <a:pPr indent="0" lvl="0" marL="0" marR="0" rtl="0" algn="r">
              <a:lnSpc>
                <a:spcPct val="100000"/>
              </a:lnSpc>
              <a:spcBef>
                <a:spcPts val="0"/>
              </a:spcBef>
              <a:spcAft>
                <a:spcPts val="0"/>
              </a:spcAft>
              <a:buClr>
                <a:srgbClr val="000000"/>
              </a:buClr>
              <a:buSzPts val="1300"/>
              <a:buFont typeface="Arial"/>
              <a:buNone/>
            </a:pPr>
            <a:r>
              <a:rPr b="1" i="0" lang="sv-SE" sz="1300" u="none" cap="none" strike="noStrike">
                <a:solidFill>
                  <a:srgbClr val="000000"/>
                </a:solidFill>
                <a:latin typeface="Arial"/>
                <a:ea typeface="Arial"/>
                <a:cs typeface="Arial"/>
                <a:sym typeface="Arial"/>
              </a:rPr>
              <a:t>PART ONE</a:t>
            </a:r>
            <a:endParaRPr b="1" i="0" sz="1300" u="none" cap="none" strike="noStrike">
              <a:solidFill>
                <a:srgbClr val="000000"/>
              </a:solidFill>
              <a:latin typeface="Arial"/>
              <a:ea typeface="Arial"/>
              <a:cs typeface="Arial"/>
              <a:sym typeface="Arial"/>
            </a:endParaRPr>
          </a:p>
        </p:txBody>
      </p:sp>
      <p:sp>
        <p:nvSpPr>
          <p:cNvPr id="1738" name="Google Shape;1738;p18"/>
          <p:cNvSpPr/>
          <p:nvPr/>
        </p:nvSpPr>
        <p:spPr>
          <a:xfrm>
            <a:off x="10694414" y="77892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739" name="Google Shape;1739;p18"/>
          <p:cNvSpPr txBox="1"/>
          <p:nvPr/>
        </p:nvSpPr>
        <p:spPr>
          <a:xfrm>
            <a:off x="10786533" y="728743"/>
            <a:ext cx="1405500" cy="228000"/>
          </a:xfrm>
          <a:prstGeom prst="rect">
            <a:avLst/>
          </a:prstGeom>
          <a:no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900"/>
              <a:buFont typeface="Arial"/>
              <a:buNone/>
            </a:pPr>
            <a:r>
              <a:rPr b="1" i="0" lang="sv-SE" sz="900" u="none" cap="none" strike="noStrike">
                <a:solidFill>
                  <a:srgbClr val="000000"/>
                </a:solidFill>
                <a:latin typeface="Arial"/>
                <a:ea typeface="Arial"/>
                <a:cs typeface="Arial"/>
                <a:sym typeface="Arial"/>
              </a:rPr>
              <a:t>Custom Category</a:t>
            </a:r>
            <a:endParaRPr b="1" i="0" sz="900" u="none" cap="none" strike="noStrike">
              <a:solidFill>
                <a:srgbClr val="000000"/>
              </a:solidFill>
              <a:latin typeface="Arial"/>
              <a:ea typeface="Arial"/>
              <a:cs typeface="Arial"/>
              <a:sym typeface="Arial"/>
            </a:endParaRPr>
          </a:p>
        </p:txBody>
      </p:sp>
      <p:sp>
        <p:nvSpPr>
          <p:cNvPr id="1740" name="Google Shape;1740;p18"/>
          <p:cNvSpPr/>
          <p:nvPr/>
        </p:nvSpPr>
        <p:spPr>
          <a:xfrm>
            <a:off x="9748048"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1741" name="Google Shape;1741;p18"/>
          <p:cNvSpPr/>
          <p:nvPr/>
        </p:nvSpPr>
        <p:spPr>
          <a:xfrm>
            <a:off x="8582034"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1742" name="Google Shape;1742;p18"/>
          <p:cNvSpPr/>
          <p:nvPr/>
        </p:nvSpPr>
        <p:spPr>
          <a:xfrm>
            <a:off x="7416021"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1743" name="Google Shape;1743;p18"/>
          <p:cNvSpPr/>
          <p:nvPr/>
        </p:nvSpPr>
        <p:spPr>
          <a:xfrm>
            <a:off x="10923600"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1744" name="Google Shape;1744;p18"/>
          <p:cNvSpPr/>
          <p:nvPr/>
        </p:nvSpPr>
        <p:spPr>
          <a:xfrm>
            <a:off x="6235454"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1745" name="Google Shape;1745;p18"/>
          <p:cNvSpPr/>
          <p:nvPr/>
        </p:nvSpPr>
        <p:spPr>
          <a:xfrm>
            <a:off x="5069435"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1746" name="Google Shape;1746;p18"/>
          <p:cNvSpPr/>
          <p:nvPr/>
        </p:nvSpPr>
        <p:spPr>
          <a:xfrm>
            <a:off x="3903413"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1747" name="Google Shape;1747;p18"/>
          <p:cNvSpPr/>
          <p:nvPr/>
        </p:nvSpPr>
        <p:spPr>
          <a:xfrm>
            <a:off x="2737390"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1748" name="Google Shape;1748;p18"/>
          <p:cNvSpPr/>
          <p:nvPr/>
        </p:nvSpPr>
        <p:spPr>
          <a:xfrm>
            <a:off x="1571367"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1749" name="Google Shape;1749;p18"/>
          <p:cNvSpPr/>
          <p:nvPr/>
        </p:nvSpPr>
        <p:spPr>
          <a:xfrm>
            <a:off x="405333" y="1434391"/>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grpSp>
        <p:nvGrpSpPr>
          <p:cNvPr id="1750" name="Google Shape;1750;p18"/>
          <p:cNvGrpSpPr/>
          <p:nvPr/>
        </p:nvGrpSpPr>
        <p:grpSpPr>
          <a:xfrm>
            <a:off x="400531" y="3090219"/>
            <a:ext cx="11662767" cy="1232640"/>
            <a:chOff x="300406" y="2570630"/>
            <a:chExt cx="8747294" cy="1027200"/>
          </a:xfrm>
        </p:grpSpPr>
        <p:sp>
          <p:nvSpPr>
            <p:cNvPr id="1751" name="Google Shape;1751;p18"/>
            <p:cNvSpPr/>
            <p:nvPr/>
          </p:nvSpPr>
          <p:spPr>
            <a:xfrm>
              <a:off x="730742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52" name="Google Shape;1752;p18"/>
            <p:cNvSpPr/>
            <p:nvPr/>
          </p:nvSpPr>
          <p:spPr>
            <a:xfrm>
              <a:off x="643291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53" name="Google Shape;1753;p18"/>
            <p:cNvSpPr/>
            <p:nvPr/>
          </p:nvSpPr>
          <p:spPr>
            <a:xfrm>
              <a:off x="5558410"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54" name="Google Shape;1754;p18"/>
            <p:cNvSpPr/>
            <p:nvPr/>
          </p:nvSpPr>
          <p:spPr>
            <a:xfrm>
              <a:off x="8189100"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55" name="Google Shape;1755;p18"/>
            <p:cNvSpPr/>
            <p:nvPr/>
          </p:nvSpPr>
          <p:spPr>
            <a:xfrm>
              <a:off x="4672987"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56" name="Google Shape;1756;p18"/>
            <p:cNvSpPr/>
            <p:nvPr/>
          </p:nvSpPr>
          <p:spPr>
            <a:xfrm>
              <a:off x="3798474"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57" name="Google Shape;1757;p18"/>
            <p:cNvSpPr/>
            <p:nvPr/>
          </p:nvSpPr>
          <p:spPr>
            <a:xfrm>
              <a:off x="292395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58" name="Google Shape;1758;p18"/>
            <p:cNvSpPr/>
            <p:nvPr/>
          </p:nvSpPr>
          <p:spPr>
            <a:xfrm>
              <a:off x="2049442"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59" name="Google Shape;1759;p18"/>
            <p:cNvSpPr/>
            <p:nvPr/>
          </p:nvSpPr>
          <p:spPr>
            <a:xfrm>
              <a:off x="1174924"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60" name="Google Shape;1760;p18"/>
            <p:cNvSpPr/>
            <p:nvPr/>
          </p:nvSpPr>
          <p:spPr>
            <a:xfrm>
              <a:off x="300406"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grpSp>
        <p:nvGrpSpPr>
          <p:cNvPr id="1761" name="Google Shape;1761;p18"/>
          <p:cNvGrpSpPr/>
          <p:nvPr/>
        </p:nvGrpSpPr>
        <p:grpSpPr>
          <a:xfrm>
            <a:off x="396290" y="4332985"/>
            <a:ext cx="11662767" cy="1232640"/>
            <a:chOff x="297225" y="3622460"/>
            <a:chExt cx="8747294" cy="1027200"/>
          </a:xfrm>
        </p:grpSpPr>
        <p:sp>
          <p:nvSpPr>
            <p:cNvPr id="1762" name="Google Shape;1762;p18"/>
            <p:cNvSpPr/>
            <p:nvPr/>
          </p:nvSpPr>
          <p:spPr>
            <a:xfrm>
              <a:off x="730424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63" name="Google Shape;1763;p18"/>
            <p:cNvSpPr/>
            <p:nvPr/>
          </p:nvSpPr>
          <p:spPr>
            <a:xfrm>
              <a:off x="642973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64" name="Google Shape;1764;p18"/>
            <p:cNvSpPr/>
            <p:nvPr/>
          </p:nvSpPr>
          <p:spPr>
            <a:xfrm>
              <a:off x="5555229"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65" name="Google Shape;1765;p18"/>
            <p:cNvSpPr/>
            <p:nvPr/>
          </p:nvSpPr>
          <p:spPr>
            <a:xfrm>
              <a:off x="8185919"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66" name="Google Shape;1766;p18"/>
            <p:cNvSpPr/>
            <p:nvPr/>
          </p:nvSpPr>
          <p:spPr>
            <a:xfrm>
              <a:off x="4669807"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67" name="Google Shape;1767;p18"/>
            <p:cNvSpPr/>
            <p:nvPr/>
          </p:nvSpPr>
          <p:spPr>
            <a:xfrm>
              <a:off x="3795294"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68" name="Google Shape;1768;p18"/>
            <p:cNvSpPr/>
            <p:nvPr/>
          </p:nvSpPr>
          <p:spPr>
            <a:xfrm>
              <a:off x="292077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69" name="Google Shape;1769;p18"/>
            <p:cNvSpPr/>
            <p:nvPr/>
          </p:nvSpPr>
          <p:spPr>
            <a:xfrm>
              <a:off x="2046262"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70" name="Google Shape;1770;p18"/>
            <p:cNvSpPr/>
            <p:nvPr/>
          </p:nvSpPr>
          <p:spPr>
            <a:xfrm>
              <a:off x="1171743"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71" name="Google Shape;1771;p18"/>
            <p:cNvSpPr/>
            <p:nvPr/>
          </p:nvSpPr>
          <p:spPr>
            <a:xfrm>
              <a:off x="297225"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grpSp>
        <p:nvGrpSpPr>
          <p:cNvPr id="1772" name="Google Shape;1772;p18"/>
          <p:cNvGrpSpPr/>
          <p:nvPr/>
        </p:nvGrpSpPr>
        <p:grpSpPr>
          <a:xfrm>
            <a:off x="397413" y="5575751"/>
            <a:ext cx="11662776" cy="1232640"/>
            <a:chOff x="298067" y="4625715"/>
            <a:chExt cx="8747301" cy="1027200"/>
          </a:xfrm>
        </p:grpSpPr>
        <p:sp>
          <p:nvSpPr>
            <p:cNvPr id="1773" name="Google Shape;1773;p18"/>
            <p:cNvSpPr/>
            <p:nvPr/>
          </p:nvSpPr>
          <p:spPr>
            <a:xfrm>
              <a:off x="730509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74" name="Google Shape;1774;p18"/>
            <p:cNvSpPr/>
            <p:nvPr/>
          </p:nvSpPr>
          <p:spPr>
            <a:xfrm>
              <a:off x="643058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75" name="Google Shape;1775;p18"/>
            <p:cNvSpPr/>
            <p:nvPr/>
          </p:nvSpPr>
          <p:spPr>
            <a:xfrm>
              <a:off x="555607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76" name="Google Shape;1776;p18"/>
            <p:cNvSpPr/>
            <p:nvPr/>
          </p:nvSpPr>
          <p:spPr>
            <a:xfrm>
              <a:off x="8186768"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77" name="Google Shape;1777;p18"/>
            <p:cNvSpPr/>
            <p:nvPr/>
          </p:nvSpPr>
          <p:spPr>
            <a:xfrm>
              <a:off x="4670653"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78" name="Google Shape;1778;p18"/>
            <p:cNvSpPr/>
            <p:nvPr/>
          </p:nvSpPr>
          <p:spPr>
            <a:xfrm>
              <a:off x="3796139"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79" name="Google Shape;1779;p18"/>
            <p:cNvSpPr/>
            <p:nvPr/>
          </p:nvSpPr>
          <p:spPr>
            <a:xfrm>
              <a:off x="2921622"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80" name="Google Shape;1780;p18"/>
            <p:cNvSpPr/>
            <p:nvPr/>
          </p:nvSpPr>
          <p:spPr>
            <a:xfrm>
              <a:off x="2047105"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81" name="Google Shape;1781;p18"/>
            <p:cNvSpPr/>
            <p:nvPr/>
          </p:nvSpPr>
          <p:spPr>
            <a:xfrm>
              <a:off x="117258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782" name="Google Shape;1782;p18"/>
            <p:cNvSpPr/>
            <p:nvPr/>
          </p:nvSpPr>
          <p:spPr>
            <a:xfrm>
              <a:off x="298067"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sp>
        <p:nvSpPr>
          <p:cNvPr id="1783" name="Google Shape;1783;p18"/>
          <p:cNvSpPr txBox="1"/>
          <p:nvPr/>
        </p:nvSpPr>
        <p:spPr>
          <a:xfrm rot="-5400000">
            <a:off x="-226050" y="6092873"/>
            <a:ext cx="11700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Challenge(s)</a:t>
            </a:r>
            <a:endParaRPr b="1" i="0" sz="1000" u="none" cap="none" strike="noStrike">
              <a:solidFill>
                <a:srgbClr val="000000"/>
              </a:solidFill>
              <a:latin typeface="Arial"/>
              <a:ea typeface="Arial"/>
              <a:cs typeface="Arial"/>
              <a:sym typeface="Arial"/>
            </a:endParaRPr>
          </a:p>
        </p:txBody>
      </p:sp>
      <p:sp>
        <p:nvSpPr>
          <p:cNvPr id="1784" name="Google Shape;1784;p18"/>
          <p:cNvSpPr txBox="1"/>
          <p:nvPr/>
        </p:nvSpPr>
        <p:spPr>
          <a:xfrm rot="-5400000">
            <a:off x="-458400" y="2101675"/>
            <a:ext cx="16347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Innovation</a:t>
            </a:r>
            <a:endParaRPr b="1" i="0" sz="1000" u="none" cap="none" strike="noStrike">
              <a:solidFill>
                <a:srgbClr val="000000"/>
              </a:solidFill>
              <a:latin typeface="Arial"/>
              <a:ea typeface="Arial"/>
              <a:cs typeface="Arial"/>
              <a:sym typeface="Arial"/>
            </a:endParaRPr>
          </a:p>
        </p:txBody>
      </p:sp>
      <p:sp>
        <p:nvSpPr>
          <p:cNvPr id="1785" name="Google Shape;1785;p18"/>
          <p:cNvSpPr txBox="1"/>
          <p:nvPr/>
        </p:nvSpPr>
        <p:spPr>
          <a:xfrm>
            <a:off x="224441" y="3027522"/>
            <a:ext cx="11810700" cy="1203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000" u="none" cap="none" strike="noStrike">
              <a:solidFill>
                <a:srgbClr val="000000"/>
              </a:solidFill>
              <a:latin typeface="Arial"/>
              <a:ea typeface="Arial"/>
              <a:cs typeface="Arial"/>
              <a:sym typeface="Arial"/>
            </a:endParaRPr>
          </a:p>
        </p:txBody>
      </p:sp>
      <p:sp>
        <p:nvSpPr>
          <p:cNvPr id="1786" name="Google Shape;1786;p18"/>
          <p:cNvSpPr txBox="1"/>
          <p:nvPr/>
        </p:nvSpPr>
        <p:spPr>
          <a:xfrm rot="-5400000">
            <a:off x="-898200" y="4213403"/>
            <a:ext cx="25143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Options</a:t>
            </a:r>
            <a:endParaRPr b="1" i="0" sz="1000" u="none" cap="none" strike="noStrike">
              <a:solidFill>
                <a:srgbClr val="000000"/>
              </a:solidFill>
              <a:latin typeface="Arial"/>
              <a:ea typeface="Arial"/>
              <a:cs typeface="Arial"/>
              <a:sym typeface="Arial"/>
            </a:endParaRPr>
          </a:p>
        </p:txBody>
      </p:sp>
      <p:sp>
        <p:nvSpPr>
          <p:cNvPr id="1787" name="Google Shape;1787;p18"/>
          <p:cNvSpPr txBox="1"/>
          <p:nvPr/>
        </p:nvSpPr>
        <p:spPr>
          <a:xfrm>
            <a:off x="252100" y="5542564"/>
            <a:ext cx="11810700" cy="1203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0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2" name="Shape 1792"/>
        <p:cNvGrpSpPr/>
        <p:nvPr/>
      </p:nvGrpSpPr>
      <p:grpSpPr>
        <a:xfrm>
          <a:off x="0" y="0"/>
          <a:ext cx="0" cy="0"/>
          <a:chOff x="0" y="0"/>
          <a:chExt cx="0" cy="0"/>
        </a:xfrm>
      </p:grpSpPr>
      <p:sp>
        <p:nvSpPr>
          <p:cNvPr id="1793" name="Google Shape;1793;p19"/>
          <p:cNvSpPr txBox="1"/>
          <p:nvPr>
            <p:ph idx="1" type="body"/>
          </p:nvPr>
        </p:nvSpPr>
        <p:spPr>
          <a:xfrm>
            <a:off x="9735543" y="6121483"/>
            <a:ext cx="1945200" cy="230100"/>
          </a:xfrm>
          <a:prstGeom prst="rect">
            <a:avLst/>
          </a:prstGeom>
          <a:noFill/>
          <a:ln>
            <a:noFill/>
          </a:ln>
        </p:spPr>
        <p:txBody>
          <a:bodyPr anchorCtr="0" anchor="b" bIns="0" lIns="0" spcFirstLastPara="1" rIns="0" wrap="square" tIns="0">
            <a:noAutofit/>
          </a:bodyPr>
          <a:lstStyle/>
          <a:p>
            <a:pPr indent="0" lvl="0" marL="0" rtl="0" algn="r">
              <a:lnSpc>
                <a:spcPct val="112000"/>
              </a:lnSpc>
              <a:spcBef>
                <a:spcPts val="1900"/>
              </a:spcBef>
              <a:spcAft>
                <a:spcPts val="0"/>
              </a:spcAft>
              <a:buSzPts val="1500"/>
              <a:buNone/>
            </a:pPr>
            <a:r>
              <a:rPr lang="sv-SE"/>
              <a:t>Norwegian Church Aid</a:t>
            </a:r>
            <a:endParaRPr/>
          </a:p>
        </p:txBody>
      </p:sp>
      <p:sp>
        <p:nvSpPr>
          <p:cNvPr id="1794" name="Google Shape;1794;p19"/>
          <p:cNvSpPr txBox="1"/>
          <p:nvPr/>
        </p:nvSpPr>
        <p:spPr>
          <a:xfrm>
            <a:off x="10592855" y="67528"/>
            <a:ext cx="22233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sv-SE" sz="2400" u="none" cap="none" strike="noStrike">
                <a:solidFill>
                  <a:schemeClr val="lt1"/>
                </a:solidFill>
                <a:latin typeface="Arial"/>
                <a:ea typeface="Arial"/>
                <a:cs typeface="Arial"/>
                <a:sym typeface="Arial"/>
              </a:rPr>
              <a:t>IOM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sv-SE" sz="2400" u="none" cap="none" strike="noStrike">
                <a:solidFill>
                  <a:schemeClr val="lt1"/>
                </a:solidFill>
                <a:latin typeface="Arial"/>
                <a:ea typeface="Arial"/>
                <a:cs typeface="Arial"/>
                <a:sym typeface="Arial"/>
              </a:rPr>
              <a:t>Precious Plastic</a:t>
            </a:r>
            <a:endParaRPr b="0" i="0" sz="1400" u="none" cap="none" strike="noStrike">
              <a:solidFill>
                <a:srgbClr val="000000"/>
              </a:solidFill>
              <a:latin typeface="Arial"/>
              <a:ea typeface="Arial"/>
              <a:cs typeface="Arial"/>
              <a:sym typeface="Arial"/>
            </a:endParaRPr>
          </a:p>
        </p:txBody>
      </p:sp>
      <p:sp>
        <p:nvSpPr>
          <p:cNvPr id="1795" name="Google Shape;1795;p19"/>
          <p:cNvSpPr txBox="1"/>
          <p:nvPr>
            <p:ph type="ctrTitle"/>
          </p:nvPr>
        </p:nvSpPr>
        <p:spPr>
          <a:xfrm>
            <a:off x="1331380" y="1934793"/>
            <a:ext cx="9261600" cy="2988300"/>
          </a:xfrm>
          <a:prstGeom prst="rect">
            <a:avLst/>
          </a:prstGeom>
          <a:noFill/>
          <a:ln>
            <a:noFill/>
          </a:ln>
        </p:spPr>
        <p:txBody>
          <a:bodyPr anchorCtr="0" anchor="ctr" bIns="0" lIns="0" spcFirstLastPara="1" rIns="0" wrap="square" tIns="0">
            <a:noAutofit/>
          </a:bodyPr>
          <a:lstStyle/>
          <a:p>
            <a:pPr indent="0" lvl="0" marL="0" rtl="0" algn="ctr">
              <a:lnSpc>
                <a:spcPct val="101000"/>
              </a:lnSpc>
              <a:spcBef>
                <a:spcPts val="0"/>
              </a:spcBef>
              <a:spcAft>
                <a:spcPts val="0"/>
              </a:spcAft>
              <a:buSzPts val="3200"/>
              <a:buNone/>
            </a:pPr>
            <a:r>
              <a:rPr b="0" lang="sv-SE" sz="3200">
                <a:solidFill>
                  <a:srgbClr val="ED0000"/>
                </a:solidFill>
                <a:latin typeface="Arial"/>
                <a:ea typeface="Arial"/>
                <a:cs typeface="Arial"/>
                <a:sym typeface="Arial"/>
              </a:rPr>
              <a:t>Value Map</a:t>
            </a:r>
            <a:br>
              <a:rPr lang="sv-SE" sz="4200">
                <a:solidFill>
                  <a:schemeClr val="dk1"/>
                </a:solidFill>
              </a:rPr>
            </a:br>
            <a:r>
              <a:rPr lang="sv-SE" sz="4200">
                <a:solidFill>
                  <a:schemeClr val="dk1"/>
                </a:solidFill>
              </a:rPr>
              <a:t>Examples</a:t>
            </a:r>
            <a:br>
              <a:rPr lang="sv-SE" sz="4200">
                <a:solidFill>
                  <a:schemeClr val="dk1"/>
                </a:solidFill>
              </a:rPr>
            </a:br>
            <a:endParaRPr sz="4200">
              <a:solidFill>
                <a:schemeClr val="dk1"/>
              </a:solidFill>
            </a:endParaRPr>
          </a:p>
        </p:txBody>
      </p:sp>
      <p:grpSp>
        <p:nvGrpSpPr>
          <p:cNvPr id="1796" name="Google Shape;1796;p19"/>
          <p:cNvGrpSpPr/>
          <p:nvPr/>
        </p:nvGrpSpPr>
        <p:grpSpPr>
          <a:xfrm>
            <a:off x="11766768" y="0"/>
            <a:ext cx="450274" cy="6858000"/>
            <a:chOff x="6643961" y="444137"/>
            <a:chExt cx="450274" cy="6858000"/>
          </a:xfrm>
        </p:grpSpPr>
        <p:sp>
          <p:nvSpPr>
            <p:cNvPr id="1797" name="Google Shape;1797;p19"/>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98" name="Google Shape;1798;p19"/>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799" name="Google Shape;1799;p19"/>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4" name="Shape 1804"/>
        <p:cNvGrpSpPr/>
        <p:nvPr/>
      </p:nvGrpSpPr>
      <p:grpSpPr>
        <a:xfrm>
          <a:off x="0" y="0"/>
          <a:ext cx="0" cy="0"/>
          <a:chOff x="0" y="0"/>
          <a:chExt cx="0" cy="0"/>
        </a:xfrm>
      </p:grpSpPr>
      <p:sp>
        <p:nvSpPr>
          <p:cNvPr id="1805" name="Google Shape;1805;p20"/>
          <p:cNvSpPr/>
          <p:nvPr/>
        </p:nvSpPr>
        <p:spPr>
          <a:xfrm>
            <a:off x="9743237"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Households pay nominal fee (80% recovery) + Public subsidy (20% recovery)  </a:t>
            </a:r>
            <a:endParaRPr b="0" i="0" sz="900" u="none" cap="none" strike="noStrike">
              <a:solidFill>
                <a:srgbClr val="000000"/>
              </a:solidFill>
              <a:latin typeface="Arial"/>
              <a:ea typeface="Arial"/>
              <a:cs typeface="Arial"/>
              <a:sym typeface="Arial"/>
            </a:endParaRPr>
          </a:p>
        </p:txBody>
      </p:sp>
      <p:sp>
        <p:nvSpPr>
          <p:cNvPr id="1806" name="Google Shape;1806;p20"/>
          <p:cNvSpPr/>
          <p:nvPr/>
        </p:nvSpPr>
        <p:spPr>
          <a:xfrm>
            <a:off x="8577223"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Powers community centres</a:t>
            </a:r>
            <a:endParaRPr b="0" i="0" sz="900" u="none" cap="none" strike="noStrike">
              <a:solidFill>
                <a:srgbClr val="000000"/>
              </a:solidFill>
              <a:latin typeface="Arial"/>
              <a:ea typeface="Arial"/>
              <a:cs typeface="Arial"/>
              <a:sym typeface="Arial"/>
            </a:endParaRPr>
          </a:p>
        </p:txBody>
      </p:sp>
      <p:sp>
        <p:nvSpPr>
          <p:cNvPr id="1807" name="Google Shape;1807;p20"/>
          <p:cNvSpPr/>
          <p:nvPr/>
        </p:nvSpPr>
        <p:spPr>
          <a:xfrm>
            <a:off x="7411210"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Households bring waste to compound-</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level bins</a:t>
            </a:r>
            <a:endParaRPr b="0" i="0" sz="900" u="none" cap="none" strike="noStrike">
              <a:solidFill>
                <a:srgbClr val="000000"/>
              </a:solidFill>
              <a:latin typeface="Arial"/>
              <a:ea typeface="Arial"/>
              <a:cs typeface="Arial"/>
              <a:sym typeface="Arial"/>
            </a:endParaRPr>
          </a:p>
        </p:txBody>
      </p:sp>
      <p:sp>
        <p:nvSpPr>
          <p:cNvPr id="1808" name="Google Shape;1808;p20"/>
          <p:cNvSpPr/>
          <p:nvPr/>
        </p:nvSpPr>
        <p:spPr>
          <a:xfrm>
            <a:off x="10918799"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Community Centre Clean Up Days</a:t>
            </a:r>
            <a:endParaRPr b="0" i="0" sz="900" u="none" cap="none" strike="noStrike">
              <a:solidFill>
                <a:srgbClr val="000000"/>
              </a:solidFill>
              <a:latin typeface="Arial"/>
              <a:ea typeface="Arial"/>
              <a:cs typeface="Arial"/>
              <a:sym typeface="Arial"/>
            </a:endParaRPr>
          </a:p>
        </p:txBody>
      </p:sp>
      <p:sp>
        <p:nvSpPr>
          <p:cNvPr id="1809" name="Google Shape;1809;p20"/>
          <p:cNvSpPr/>
          <p:nvPr/>
        </p:nvSpPr>
        <p:spPr>
          <a:xfrm>
            <a:off x="6230646"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CBOs operate daily pushcart routes for all waste &amp; sort at source</a:t>
            </a:r>
            <a:endParaRPr b="0" i="0" sz="900" u="none" cap="none" strike="noStrike">
              <a:solidFill>
                <a:srgbClr val="000000"/>
              </a:solidFill>
              <a:latin typeface="Arial"/>
              <a:ea typeface="Arial"/>
              <a:cs typeface="Arial"/>
              <a:sym typeface="Arial"/>
            </a:endParaRPr>
          </a:p>
        </p:txBody>
      </p:sp>
      <p:sp>
        <p:nvSpPr>
          <p:cNvPr id="1810" name="Google Shape;1810;p20"/>
          <p:cNvSpPr/>
          <p:nvPr/>
        </p:nvSpPr>
        <p:spPr>
          <a:xfrm>
            <a:off x="5064628"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Small Private </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Utilities + Dumpsite Operators </a:t>
            </a:r>
            <a:endParaRPr b="0" i="0" sz="900" u="none" cap="none" strike="noStrike">
              <a:solidFill>
                <a:srgbClr val="000000"/>
              </a:solidFill>
              <a:latin typeface="Arial"/>
              <a:ea typeface="Arial"/>
              <a:cs typeface="Arial"/>
              <a:sym typeface="Arial"/>
            </a:endParaRPr>
          </a:p>
        </p:txBody>
      </p:sp>
      <p:sp>
        <p:nvSpPr>
          <p:cNvPr id="1811" name="Google Shape;1811;p20"/>
          <p:cNvSpPr/>
          <p:nvPr/>
        </p:nvSpPr>
        <p:spPr>
          <a:xfrm>
            <a:off x="3898606"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Co-locate with existing intermediate dumpsites </a:t>
            </a:r>
            <a:endParaRPr b="0" i="0" sz="900" u="none" cap="none" strike="noStrike">
              <a:solidFill>
                <a:srgbClr val="000000"/>
              </a:solidFill>
              <a:latin typeface="Arial"/>
              <a:ea typeface="Arial"/>
              <a:cs typeface="Arial"/>
              <a:sym typeface="Arial"/>
            </a:endParaRPr>
          </a:p>
        </p:txBody>
      </p:sp>
      <p:sp>
        <p:nvSpPr>
          <p:cNvPr id="1812" name="Google Shape;1812;p20"/>
          <p:cNvSpPr/>
          <p:nvPr/>
        </p:nvSpPr>
        <p:spPr>
          <a:xfrm>
            <a:off x="2732584"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Settlement</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Zone</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(50,000 users) </a:t>
            </a:r>
            <a:endParaRPr b="0" i="0" sz="900" u="none" cap="none" strike="noStrike">
              <a:solidFill>
                <a:srgbClr val="000000"/>
              </a:solidFill>
              <a:latin typeface="Arial"/>
              <a:ea typeface="Arial"/>
              <a:cs typeface="Arial"/>
              <a:sym typeface="Arial"/>
            </a:endParaRPr>
          </a:p>
        </p:txBody>
      </p:sp>
      <p:sp>
        <p:nvSpPr>
          <p:cNvPr id="1813" name="Google Shape;1813;p20"/>
          <p:cNvSpPr/>
          <p:nvPr/>
        </p:nvSpPr>
        <p:spPr>
          <a:xfrm>
            <a:off x="1566558"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Clean feedstock for high uptime</a:t>
            </a:r>
            <a:endParaRPr b="0" i="0" sz="900" u="none" cap="none" strike="noStrike">
              <a:solidFill>
                <a:srgbClr val="000000"/>
              </a:solidFill>
              <a:latin typeface="Arial"/>
              <a:ea typeface="Arial"/>
              <a:cs typeface="Arial"/>
              <a:sym typeface="Arial"/>
            </a:endParaRPr>
          </a:p>
        </p:txBody>
      </p:sp>
      <p:sp>
        <p:nvSpPr>
          <p:cNvPr id="1814" name="Google Shape;1814;p20"/>
          <p:cNvSpPr/>
          <p:nvPr/>
        </p:nvSpPr>
        <p:spPr>
          <a:xfrm>
            <a:off x="400533"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Pyrolysis</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10T per day processing only plastic  </a:t>
            </a:r>
            <a:endParaRPr b="0" i="0" sz="900" u="none" cap="none" strike="noStrike">
              <a:solidFill>
                <a:srgbClr val="000000"/>
              </a:solidFill>
              <a:latin typeface="Arial"/>
              <a:ea typeface="Arial"/>
              <a:cs typeface="Arial"/>
              <a:sym typeface="Arial"/>
            </a:endParaRPr>
          </a:p>
        </p:txBody>
      </p:sp>
      <p:sp>
        <p:nvSpPr>
          <p:cNvPr id="1815" name="Google Shape;1815;p20"/>
          <p:cNvSpPr/>
          <p:nvPr/>
        </p:nvSpPr>
        <p:spPr>
          <a:xfrm>
            <a:off x="9743249"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Payer + User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816" name="Google Shape;1816;p20"/>
          <p:cNvSpPr/>
          <p:nvPr/>
        </p:nvSpPr>
        <p:spPr>
          <a:xfrm>
            <a:off x="8577234"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Distribution Model</a:t>
            </a:r>
            <a:endParaRPr b="1" i="0" sz="900" u="none" cap="none" strike="noStrike">
              <a:solidFill>
                <a:schemeClr val="dk1"/>
              </a:solidFill>
              <a:latin typeface="Arial"/>
              <a:ea typeface="Arial"/>
              <a:cs typeface="Arial"/>
              <a:sym typeface="Arial"/>
            </a:endParaRPr>
          </a:p>
        </p:txBody>
      </p:sp>
      <p:sp>
        <p:nvSpPr>
          <p:cNvPr id="1817" name="Google Shape;1817;p20"/>
          <p:cNvSpPr/>
          <p:nvPr/>
        </p:nvSpPr>
        <p:spPr>
          <a:xfrm>
            <a:off x="7411220"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Payer + User Interaction</a:t>
            </a:r>
            <a:endParaRPr b="1" i="0" sz="900" u="none" cap="none" strike="noStrike">
              <a:solidFill>
                <a:schemeClr val="dk1"/>
              </a:solidFill>
              <a:latin typeface="Arial"/>
              <a:ea typeface="Arial"/>
              <a:cs typeface="Arial"/>
              <a:sym typeface="Arial"/>
            </a:endParaRPr>
          </a:p>
        </p:txBody>
      </p:sp>
      <p:sp>
        <p:nvSpPr>
          <p:cNvPr id="1818" name="Google Shape;1818;p20"/>
          <p:cNvSpPr/>
          <p:nvPr/>
        </p:nvSpPr>
        <p:spPr>
          <a:xfrm>
            <a:off x="1091880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X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Factor</a:t>
            </a:r>
            <a:endParaRPr b="1" i="0" sz="900" u="none" cap="none" strike="noStrike">
              <a:solidFill>
                <a:schemeClr val="dk1"/>
              </a:solidFill>
              <a:latin typeface="Arial"/>
              <a:ea typeface="Arial"/>
              <a:cs typeface="Arial"/>
              <a:sym typeface="Arial"/>
            </a:endParaRPr>
          </a:p>
        </p:txBody>
      </p:sp>
      <p:sp>
        <p:nvSpPr>
          <p:cNvPr id="1819" name="Google Shape;1819;p20"/>
          <p:cNvSpPr/>
          <p:nvPr/>
        </p:nvSpPr>
        <p:spPr>
          <a:xfrm>
            <a:off x="6230651"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[Partner]</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820" name="Google Shape;1820;p20"/>
          <p:cNvSpPr/>
          <p:nvPr/>
        </p:nvSpPr>
        <p:spPr>
          <a:xfrm>
            <a:off x="5064631"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[Operator]</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821" name="Google Shape;1821;p20"/>
          <p:cNvSpPr/>
          <p:nvPr/>
        </p:nvSpPr>
        <p:spPr>
          <a:xfrm>
            <a:off x="3898607"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[Physical]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822" name="Google Shape;1822;p20"/>
          <p:cNvSpPr/>
          <p:nvPr/>
        </p:nvSpPr>
        <p:spPr>
          <a:xfrm>
            <a:off x="273258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Unit of Replication</a:t>
            </a:r>
            <a:endParaRPr b="1" i="0" sz="900" u="none" cap="none" strike="noStrike">
              <a:solidFill>
                <a:schemeClr val="dk1"/>
              </a:solidFill>
              <a:latin typeface="Arial"/>
              <a:ea typeface="Arial"/>
              <a:cs typeface="Arial"/>
              <a:sym typeface="Arial"/>
            </a:endParaRPr>
          </a:p>
        </p:txBody>
      </p:sp>
      <p:sp>
        <p:nvSpPr>
          <p:cNvPr id="1823" name="Google Shape;1823;p20"/>
          <p:cNvSpPr/>
          <p:nvPr/>
        </p:nvSpPr>
        <p:spPr>
          <a:xfrm>
            <a:off x="1566558"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Constraints</a:t>
            </a:r>
            <a:endParaRPr b="1" i="0" sz="900" u="none" cap="none" strike="noStrike">
              <a:solidFill>
                <a:schemeClr val="dk1"/>
              </a:solidFill>
              <a:latin typeface="Arial"/>
              <a:ea typeface="Arial"/>
              <a:cs typeface="Arial"/>
              <a:sym typeface="Arial"/>
            </a:endParaRPr>
          </a:p>
        </p:txBody>
      </p:sp>
      <p:sp>
        <p:nvSpPr>
          <p:cNvPr id="1824" name="Google Shape;1824;p20"/>
          <p:cNvSpPr/>
          <p:nvPr/>
        </p:nvSpPr>
        <p:spPr>
          <a:xfrm>
            <a:off x="40053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Innovation</a:t>
            </a:r>
            <a:endParaRPr b="1" i="0" sz="900" u="none" cap="none" strike="noStrike">
              <a:solidFill>
                <a:schemeClr val="dk1"/>
              </a:solidFill>
              <a:latin typeface="Arial"/>
              <a:ea typeface="Arial"/>
              <a:cs typeface="Arial"/>
              <a:sym typeface="Arial"/>
            </a:endParaRPr>
          </a:p>
        </p:txBody>
      </p:sp>
      <p:sp>
        <p:nvSpPr>
          <p:cNvPr id="1825" name="Google Shape;1825;p20"/>
          <p:cNvSpPr txBox="1"/>
          <p:nvPr/>
        </p:nvSpPr>
        <p:spPr>
          <a:xfrm>
            <a:off x="10160167" y="88140"/>
            <a:ext cx="1964400" cy="261600"/>
          </a:xfrm>
          <a:prstGeom prst="rect">
            <a:avLst/>
          </a:prstGeom>
          <a:noFill/>
          <a:ln>
            <a:noFill/>
          </a:ln>
        </p:spPr>
        <p:txBody>
          <a:bodyPr anchorCtr="0" anchor="ctr" bIns="117825" lIns="117825" spcFirstLastPara="1" rIns="117825" wrap="square" tIns="117825">
            <a:noAutofit/>
          </a:bodyPr>
          <a:lstStyle/>
          <a:p>
            <a:pPr indent="0" lvl="0" marL="0" marR="0" rtl="0" algn="r">
              <a:lnSpc>
                <a:spcPct val="100000"/>
              </a:lnSpc>
              <a:spcBef>
                <a:spcPts val="0"/>
              </a:spcBef>
              <a:spcAft>
                <a:spcPts val="0"/>
              </a:spcAft>
              <a:buClr>
                <a:srgbClr val="000000"/>
              </a:buClr>
              <a:buSzPts val="1300"/>
              <a:buFont typeface="Arial"/>
              <a:buNone/>
            </a:pPr>
            <a:r>
              <a:rPr b="1" i="0" lang="sv-SE" sz="1300" u="none" cap="none" strike="noStrike">
                <a:solidFill>
                  <a:srgbClr val="000000"/>
                </a:solidFill>
                <a:latin typeface="Arial"/>
                <a:ea typeface="Arial"/>
                <a:cs typeface="Arial"/>
                <a:sym typeface="Arial"/>
              </a:rPr>
              <a:t>PART ONE</a:t>
            </a:r>
            <a:endParaRPr b="1" i="0" sz="1300" u="none" cap="none" strike="noStrike">
              <a:solidFill>
                <a:srgbClr val="000000"/>
              </a:solidFill>
              <a:latin typeface="Arial"/>
              <a:ea typeface="Arial"/>
              <a:cs typeface="Arial"/>
              <a:sym typeface="Arial"/>
            </a:endParaRPr>
          </a:p>
        </p:txBody>
      </p:sp>
      <p:sp>
        <p:nvSpPr>
          <p:cNvPr id="1826" name="Google Shape;1826;p20"/>
          <p:cNvSpPr/>
          <p:nvPr/>
        </p:nvSpPr>
        <p:spPr>
          <a:xfrm>
            <a:off x="10694414" y="77892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827" name="Google Shape;1827;p20"/>
          <p:cNvSpPr txBox="1"/>
          <p:nvPr/>
        </p:nvSpPr>
        <p:spPr>
          <a:xfrm>
            <a:off x="10786533" y="728743"/>
            <a:ext cx="1405500" cy="228000"/>
          </a:xfrm>
          <a:prstGeom prst="rect">
            <a:avLst/>
          </a:prstGeom>
          <a:no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900"/>
              <a:buFont typeface="Arial"/>
              <a:buNone/>
            </a:pPr>
            <a:r>
              <a:rPr b="1" i="0" lang="sv-SE" sz="900" u="none" cap="none" strike="noStrike">
                <a:solidFill>
                  <a:srgbClr val="000000"/>
                </a:solidFill>
                <a:latin typeface="Arial"/>
                <a:ea typeface="Arial"/>
                <a:cs typeface="Arial"/>
                <a:sym typeface="Arial"/>
              </a:rPr>
              <a:t>Custom Category</a:t>
            </a:r>
            <a:endParaRPr b="1" i="0" sz="900" u="none" cap="none" strike="noStrike">
              <a:solidFill>
                <a:srgbClr val="000000"/>
              </a:solidFill>
              <a:latin typeface="Arial"/>
              <a:ea typeface="Arial"/>
              <a:cs typeface="Arial"/>
              <a:sym typeface="Arial"/>
            </a:endParaRPr>
          </a:p>
        </p:txBody>
      </p:sp>
      <p:grpSp>
        <p:nvGrpSpPr>
          <p:cNvPr id="1828" name="Google Shape;1828;p20"/>
          <p:cNvGrpSpPr/>
          <p:nvPr/>
        </p:nvGrpSpPr>
        <p:grpSpPr>
          <a:xfrm>
            <a:off x="400531" y="3090219"/>
            <a:ext cx="11662767" cy="1232640"/>
            <a:chOff x="300406" y="2570630"/>
            <a:chExt cx="8747294" cy="1027200"/>
          </a:xfrm>
        </p:grpSpPr>
        <p:sp>
          <p:nvSpPr>
            <p:cNvPr id="1829" name="Google Shape;1829;p20"/>
            <p:cNvSpPr/>
            <p:nvPr/>
          </p:nvSpPr>
          <p:spPr>
            <a:xfrm>
              <a:off x="730742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Households pay fully loaded price (100%), made affordable through centralized operations</a:t>
              </a:r>
              <a:endParaRPr b="0" i="0" sz="900" u="none" cap="none" strike="noStrike">
                <a:solidFill>
                  <a:srgbClr val="000000"/>
                </a:solidFill>
                <a:latin typeface="Arial"/>
                <a:ea typeface="Arial"/>
                <a:cs typeface="Arial"/>
                <a:sym typeface="Arial"/>
              </a:endParaRPr>
            </a:p>
          </p:txBody>
        </p:sp>
        <p:sp>
          <p:nvSpPr>
            <p:cNvPr id="1830" name="Google Shape;1830;p20"/>
            <p:cNvSpPr/>
            <p:nvPr/>
          </p:nvSpPr>
          <p:spPr>
            <a:xfrm>
              <a:off x="643291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Outputs power utility plant and fleet</a:t>
              </a:r>
              <a:endParaRPr b="0" i="0" sz="900" u="none" cap="none" strike="noStrike">
                <a:solidFill>
                  <a:srgbClr val="000000"/>
                </a:solidFill>
                <a:latin typeface="Arial"/>
                <a:ea typeface="Arial"/>
                <a:cs typeface="Arial"/>
                <a:sym typeface="Arial"/>
              </a:endParaRPr>
            </a:p>
          </p:txBody>
        </p:sp>
        <p:sp>
          <p:nvSpPr>
            <p:cNvPr id="1831" name="Google Shape;1831;p20"/>
            <p:cNvSpPr/>
            <p:nvPr/>
          </p:nvSpPr>
          <p:spPr>
            <a:xfrm>
              <a:off x="5558410"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Utility manages individual customers, with dynamic routing </a:t>
              </a:r>
              <a:endParaRPr b="0" i="0" sz="900" u="none" cap="none" strike="noStrike">
                <a:solidFill>
                  <a:srgbClr val="000000"/>
                </a:solidFill>
                <a:latin typeface="Arial"/>
                <a:ea typeface="Arial"/>
                <a:cs typeface="Arial"/>
                <a:sym typeface="Arial"/>
              </a:endParaRPr>
            </a:p>
          </p:txBody>
        </p:sp>
        <p:sp>
          <p:nvSpPr>
            <p:cNvPr id="1832" name="Google Shape;1832;p20"/>
            <p:cNvSpPr/>
            <p:nvPr/>
          </p:nvSpPr>
          <p:spPr>
            <a:xfrm>
              <a:off x="8189100"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Utility operates under a SLA for 100% waste collection</a:t>
              </a:r>
              <a:endParaRPr b="0" i="0" sz="900" u="none" cap="none" strike="noStrike">
                <a:solidFill>
                  <a:srgbClr val="000000"/>
                </a:solidFill>
                <a:latin typeface="Arial"/>
                <a:ea typeface="Arial"/>
                <a:cs typeface="Arial"/>
                <a:sym typeface="Arial"/>
              </a:endParaRPr>
            </a:p>
          </p:txBody>
        </p:sp>
        <p:sp>
          <p:nvSpPr>
            <p:cNvPr id="1833" name="Google Shape;1833;p20"/>
            <p:cNvSpPr/>
            <p:nvPr/>
          </p:nvSpPr>
          <p:spPr>
            <a:xfrm>
              <a:off x="4672987"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Utility operates a network of electric tuk tuks</a:t>
              </a:r>
              <a:endParaRPr b="0" i="0" sz="900" u="none" cap="none" strike="noStrike">
                <a:solidFill>
                  <a:srgbClr val="000000"/>
                </a:solidFill>
                <a:latin typeface="Arial"/>
                <a:ea typeface="Arial"/>
                <a:cs typeface="Arial"/>
                <a:sym typeface="Arial"/>
              </a:endParaRPr>
            </a:p>
          </p:txBody>
        </p:sp>
        <p:sp>
          <p:nvSpPr>
            <p:cNvPr id="1834" name="Google Shape;1834;p20"/>
            <p:cNvSpPr/>
            <p:nvPr/>
          </p:nvSpPr>
          <p:spPr>
            <a:xfrm>
              <a:off x="3798474"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Large </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Public Benefit Utility </a:t>
              </a:r>
              <a:endParaRPr b="0" i="0" sz="900" u="none" cap="none" strike="noStrike">
                <a:solidFill>
                  <a:srgbClr val="000000"/>
                </a:solidFill>
                <a:latin typeface="Arial"/>
                <a:ea typeface="Arial"/>
                <a:cs typeface="Arial"/>
                <a:sym typeface="Arial"/>
              </a:endParaRPr>
            </a:p>
          </p:txBody>
        </p:sp>
        <p:sp>
          <p:nvSpPr>
            <p:cNvPr id="1835" name="Google Shape;1835;p20"/>
            <p:cNvSpPr/>
            <p:nvPr/>
          </p:nvSpPr>
          <p:spPr>
            <a:xfrm>
              <a:off x="292395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Start a new sustainable dumpsite</a:t>
              </a:r>
              <a:endParaRPr b="0" i="0" sz="900" u="none" cap="none" strike="noStrike">
                <a:solidFill>
                  <a:srgbClr val="000000"/>
                </a:solidFill>
                <a:latin typeface="Arial"/>
                <a:ea typeface="Arial"/>
                <a:cs typeface="Arial"/>
                <a:sym typeface="Arial"/>
              </a:endParaRPr>
            </a:p>
          </p:txBody>
        </p:sp>
        <p:sp>
          <p:nvSpPr>
            <p:cNvPr id="1836" name="Google Shape;1836;p20"/>
            <p:cNvSpPr/>
            <p:nvPr/>
          </p:nvSpPr>
          <p:spPr>
            <a:xfrm>
              <a:off x="2049442"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Settlement </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(200,000 Users)</a:t>
              </a:r>
              <a:endParaRPr b="0" i="0" sz="900" u="none" cap="none" strike="noStrike">
                <a:solidFill>
                  <a:srgbClr val="000000"/>
                </a:solidFill>
                <a:latin typeface="Arial"/>
                <a:ea typeface="Arial"/>
                <a:cs typeface="Arial"/>
                <a:sym typeface="Arial"/>
              </a:endParaRPr>
            </a:p>
          </p:txBody>
        </p:sp>
        <p:sp>
          <p:nvSpPr>
            <p:cNvPr id="1837" name="Google Shape;1837;p20"/>
            <p:cNvSpPr/>
            <p:nvPr/>
          </p:nvSpPr>
          <p:spPr>
            <a:xfrm>
              <a:off x="1174924"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Total waste manage-</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ment for continuous volume</a:t>
              </a:r>
              <a:endParaRPr b="0" i="0" sz="900" u="none" cap="none" strike="noStrike">
                <a:solidFill>
                  <a:srgbClr val="000000"/>
                </a:solidFill>
                <a:latin typeface="Arial"/>
                <a:ea typeface="Arial"/>
                <a:cs typeface="Arial"/>
                <a:sym typeface="Arial"/>
              </a:endParaRPr>
            </a:p>
          </p:txBody>
        </p:sp>
        <p:sp>
          <p:nvSpPr>
            <p:cNvPr id="1838" name="Google Shape;1838;p20"/>
            <p:cNvSpPr/>
            <p:nvPr/>
          </p:nvSpPr>
          <p:spPr>
            <a:xfrm>
              <a:off x="300406"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Pyrolysis 100T per day processing all waste</a:t>
              </a:r>
              <a:endParaRPr b="0" i="0" sz="900" u="none" cap="none" strike="noStrike">
                <a:solidFill>
                  <a:srgbClr val="000000"/>
                </a:solidFill>
                <a:latin typeface="Arial"/>
                <a:ea typeface="Arial"/>
                <a:cs typeface="Arial"/>
                <a:sym typeface="Arial"/>
              </a:endParaRPr>
            </a:p>
          </p:txBody>
        </p:sp>
      </p:grpSp>
      <p:grpSp>
        <p:nvGrpSpPr>
          <p:cNvPr id="1839" name="Google Shape;1839;p20"/>
          <p:cNvGrpSpPr/>
          <p:nvPr/>
        </p:nvGrpSpPr>
        <p:grpSpPr>
          <a:xfrm>
            <a:off x="396290" y="4332985"/>
            <a:ext cx="11662767" cy="1232640"/>
            <a:chOff x="297225" y="3622460"/>
            <a:chExt cx="8747294" cy="1027200"/>
          </a:xfrm>
        </p:grpSpPr>
        <p:sp>
          <p:nvSpPr>
            <p:cNvPr id="1840" name="Google Shape;1840;p20"/>
            <p:cNvSpPr/>
            <p:nvPr/>
          </p:nvSpPr>
          <p:spPr>
            <a:xfrm>
              <a:off x="730424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41" name="Google Shape;1841;p20"/>
            <p:cNvSpPr/>
            <p:nvPr/>
          </p:nvSpPr>
          <p:spPr>
            <a:xfrm>
              <a:off x="642973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42" name="Google Shape;1842;p20"/>
            <p:cNvSpPr/>
            <p:nvPr/>
          </p:nvSpPr>
          <p:spPr>
            <a:xfrm>
              <a:off x="5555229"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43" name="Google Shape;1843;p20"/>
            <p:cNvSpPr/>
            <p:nvPr/>
          </p:nvSpPr>
          <p:spPr>
            <a:xfrm>
              <a:off x="8185919"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44" name="Google Shape;1844;p20"/>
            <p:cNvSpPr/>
            <p:nvPr/>
          </p:nvSpPr>
          <p:spPr>
            <a:xfrm>
              <a:off x="4669807"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45" name="Google Shape;1845;p20"/>
            <p:cNvSpPr/>
            <p:nvPr/>
          </p:nvSpPr>
          <p:spPr>
            <a:xfrm>
              <a:off x="3795294"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46" name="Google Shape;1846;p20"/>
            <p:cNvSpPr/>
            <p:nvPr/>
          </p:nvSpPr>
          <p:spPr>
            <a:xfrm>
              <a:off x="292077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47" name="Google Shape;1847;p20"/>
            <p:cNvSpPr/>
            <p:nvPr/>
          </p:nvSpPr>
          <p:spPr>
            <a:xfrm>
              <a:off x="2046262"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48" name="Google Shape;1848;p20"/>
            <p:cNvSpPr/>
            <p:nvPr/>
          </p:nvSpPr>
          <p:spPr>
            <a:xfrm>
              <a:off x="1171743"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49" name="Google Shape;1849;p20"/>
            <p:cNvSpPr/>
            <p:nvPr/>
          </p:nvSpPr>
          <p:spPr>
            <a:xfrm>
              <a:off x="297225"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grpSp>
        <p:nvGrpSpPr>
          <p:cNvPr id="1850" name="Google Shape;1850;p20"/>
          <p:cNvGrpSpPr/>
          <p:nvPr/>
        </p:nvGrpSpPr>
        <p:grpSpPr>
          <a:xfrm>
            <a:off x="397413" y="5575751"/>
            <a:ext cx="11662776" cy="1232640"/>
            <a:chOff x="298067" y="4625715"/>
            <a:chExt cx="8747301" cy="1027200"/>
          </a:xfrm>
        </p:grpSpPr>
        <p:sp>
          <p:nvSpPr>
            <p:cNvPr id="1851" name="Google Shape;1851;p20"/>
            <p:cNvSpPr/>
            <p:nvPr/>
          </p:nvSpPr>
          <p:spPr>
            <a:xfrm>
              <a:off x="730509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chemeClr val="dk1"/>
                </a:buClr>
                <a:buSzPts val="1300"/>
                <a:buFont typeface="Arial"/>
                <a:buNone/>
              </a:pPr>
              <a:r>
                <a:rPr b="0" i="0" lang="sv-SE" sz="900" u="none" cap="none" strike="noStrike">
                  <a:solidFill>
                    <a:schemeClr val="dk1"/>
                  </a:solidFill>
                  <a:latin typeface="Arial"/>
                  <a:ea typeface="Arial"/>
                  <a:cs typeface="Arial"/>
                  <a:sym typeface="Arial"/>
                </a:rPr>
                <a:t>Which model leads to lower end user pricing?  </a:t>
              </a:r>
              <a:endParaRPr b="0" i="0" sz="900" u="none" cap="none" strike="noStrike">
                <a:solidFill>
                  <a:schemeClr val="dk1"/>
                </a:solidFill>
                <a:latin typeface="Arial"/>
                <a:ea typeface="Arial"/>
                <a:cs typeface="Arial"/>
                <a:sym typeface="Arial"/>
              </a:endParaRPr>
            </a:p>
          </p:txBody>
        </p:sp>
        <p:sp>
          <p:nvSpPr>
            <p:cNvPr id="1852" name="Google Shape;1852;p20"/>
            <p:cNvSpPr/>
            <p:nvPr/>
          </p:nvSpPr>
          <p:spPr>
            <a:xfrm>
              <a:off x="643058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53" name="Google Shape;1853;p20"/>
            <p:cNvSpPr/>
            <p:nvPr/>
          </p:nvSpPr>
          <p:spPr>
            <a:xfrm>
              <a:off x="555607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54" name="Google Shape;1854;p20"/>
            <p:cNvSpPr/>
            <p:nvPr/>
          </p:nvSpPr>
          <p:spPr>
            <a:xfrm>
              <a:off x="8186768"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55" name="Google Shape;1855;p20"/>
            <p:cNvSpPr/>
            <p:nvPr/>
          </p:nvSpPr>
          <p:spPr>
            <a:xfrm>
              <a:off x="4670653"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Financing the assets</a:t>
              </a:r>
              <a:endParaRPr b="0" i="0" sz="900" u="none" cap="none" strike="noStrike">
                <a:solidFill>
                  <a:srgbClr val="000000"/>
                </a:solidFill>
                <a:latin typeface="Arial"/>
                <a:ea typeface="Arial"/>
                <a:cs typeface="Arial"/>
                <a:sym typeface="Arial"/>
              </a:endParaRPr>
            </a:p>
          </p:txBody>
        </p:sp>
        <p:sp>
          <p:nvSpPr>
            <p:cNvPr id="1856" name="Google Shape;1856;p20"/>
            <p:cNvSpPr/>
            <p:nvPr/>
          </p:nvSpPr>
          <p:spPr>
            <a:xfrm>
              <a:off x="3796139"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57" name="Google Shape;1857;p20"/>
            <p:cNvSpPr/>
            <p:nvPr/>
          </p:nvSpPr>
          <p:spPr>
            <a:xfrm>
              <a:off x="2921622"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58" name="Google Shape;1858;p20"/>
            <p:cNvSpPr/>
            <p:nvPr/>
          </p:nvSpPr>
          <p:spPr>
            <a:xfrm>
              <a:off x="2047105"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59" name="Google Shape;1859;p20"/>
            <p:cNvSpPr/>
            <p:nvPr/>
          </p:nvSpPr>
          <p:spPr>
            <a:xfrm>
              <a:off x="117258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60" name="Google Shape;1860;p20"/>
            <p:cNvSpPr/>
            <p:nvPr/>
          </p:nvSpPr>
          <p:spPr>
            <a:xfrm>
              <a:off x="298067"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sp>
        <p:nvSpPr>
          <p:cNvPr id="1861" name="Google Shape;1861;p20"/>
          <p:cNvSpPr txBox="1"/>
          <p:nvPr/>
        </p:nvSpPr>
        <p:spPr>
          <a:xfrm rot="-5400000">
            <a:off x="-226050" y="6092873"/>
            <a:ext cx="11700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Challenge(s)</a:t>
            </a:r>
            <a:endParaRPr b="1" i="0" sz="1000" u="none" cap="none" strike="noStrike">
              <a:solidFill>
                <a:srgbClr val="000000"/>
              </a:solidFill>
              <a:latin typeface="Arial"/>
              <a:ea typeface="Arial"/>
              <a:cs typeface="Arial"/>
              <a:sym typeface="Arial"/>
            </a:endParaRPr>
          </a:p>
        </p:txBody>
      </p:sp>
      <p:sp>
        <p:nvSpPr>
          <p:cNvPr id="1862" name="Google Shape;1862;p20"/>
          <p:cNvSpPr txBox="1"/>
          <p:nvPr/>
        </p:nvSpPr>
        <p:spPr>
          <a:xfrm>
            <a:off x="224441" y="3027522"/>
            <a:ext cx="11810700" cy="1203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000" u="none" cap="none" strike="noStrike">
              <a:solidFill>
                <a:srgbClr val="000000"/>
              </a:solidFill>
              <a:latin typeface="Arial"/>
              <a:ea typeface="Arial"/>
              <a:cs typeface="Arial"/>
              <a:sym typeface="Arial"/>
            </a:endParaRPr>
          </a:p>
        </p:txBody>
      </p:sp>
      <p:sp>
        <p:nvSpPr>
          <p:cNvPr id="1863" name="Google Shape;1863;p20"/>
          <p:cNvSpPr txBox="1"/>
          <p:nvPr/>
        </p:nvSpPr>
        <p:spPr>
          <a:xfrm rot="-5400000">
            <a:off x="-898200" y="4213403"/>
            <a:ext cx="25143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Options</a:t>
            </a:r>
            <a:endParaRPr b="1" i="0" sz="1000" u="none" cap="none" strike="noStrike">
              <a:solidFill>
                <a:srgbClr val="000000"/>
              </a:solidFill>
              <a:latin typeface="Arial"/>
              <a:ea typeface="Arial"/>
              <a:cs typeface="Arial"/>
              <a:sym typeface="Arial"/>
            </a:endParaRPr>
          </a:p>
        </p:txBody>
      </p:sp>
      <p:sp>
        <p:nvSpPr>
          <p:cNvPr id="1864" name="Google Shape;1864;p20"/>
          <p:cNvSpPr txBox="1"/>
          <p:nvPr/>
        </p:nvSpPr>
        <p:spPr>
          <a:xfrm>
            <a:off x="252100" y="5542564"/>
            <a:ext cx="11810700" cy="1203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000" u="none" cap="none" strike="noStrike">
              <a:solidFill>
                <a:srgbClr val="000000"/>
              </a:solidFill>
              <a:latin typeface="Arial"/>
              <a:ea typeface="Arial"/>
              <a:cs typeface="Arial"/>
              <a:sym typeface="Arial"/>
            </a:endParaRPr>
          </a:p>
        </p:txBody>
      </p:sp>
      <p:sp>
        <p:nvSpPr>
          <p:cNvPr id="1865" name="Google Shape;1865;p20"/>
          <p:cNvSpPr/>
          <p:nvPr/>
        </p:nvSpPr>
        <p:spPr>
          <a:xfrm>
            <a:off x="9730716" y="145731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Payer + User Model</a:t>
            </a:r>
            <a:endParaRPr b="1" i="0" sz="900" u="none" cap="none" strike="noStrike">
              <a:solidFill>
                <a:schemeClr val="lt1"/>
              </a:solidFill>
              <a:latin typeface="Arial"/>
              <a:ea typeface="Arial"/>
              <a:cs typeface="Arial"/>
              <a:sym typeface="Arial"/>
            </a:endParaRPr>
          </a:p>
        </p:txBody>
      </p:sp>
      <p:sp>
        <p:nvSpPr>
          <p:cNvPr id="1866" name="Google Shape;1866;p20"/>
          <p:cNvSpPr/>
          <p:nvPr/>
        </p:nvSpPr>
        <p:spPr>
          <a:xfrm>
            <a:off x="8564701" y="145731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Distribution Model</a:t>
            </a:r>
            <a:endParaRPr b="1" i="0" sz="900" u="none" cap="none" strike="noStrike">
              <a:solidFill>
                <a:schemeClr val="lt1"/>
              </a:solidFill>
              <a:latin typeface="Arial"/>
              <a:ea typeface="Arial"/>
              <a:cs typeface="Arial"/>
              <a:sym typeface="Arial"/>
            </a:endParaRPr>
          </a:p>
        </p:txBody>
      </p:sp>
      <p:sp>
        <p:nvSpPr>
          <p:cNvPr id="1867" name="Google Shape;1867;p20"/>
          <p:cNvSpPr/>
          <p:nvPr/>
        </p:nvSpPr>
        <p:spPr>
          <a:xfrm>
            <a:off x="7398686" y="145731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Payer + User Interaction</a:t>
            </a:r>
            <a:endParaRPr b="1" i="0" sz="900" u="none" cap="none" strike="noStrike">
              <a:solidFill>
                <a:schemeClr val="lt1"/>
              </a:solidFill>
              <a:latin typeface="Arial"/>
              <a:ea typeface="Arial"/>
              <a:cs typeface="Arial"/>
              <a:sym typeface="Arial"/>
            </a:endParaRPr>
          </a:p>
        </p:txBody>
      </p:sp>
      <p:sp>
        <p:nvSpPr>
          <p:cNvPr id="1868" name="Google Shape;1868;p20"/>
          <p:cNvSpPr/>
          <p:nvPr/>
        </p:nvSpPr>
        <p:spPr>
          <a:xfrm>
            <a:off x="10906270" y="145731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Environment Protection</a:t>
            </a:r>
            <a:endParaRPr b="1" i="0" sz="900" u="none" cap="none" strike="noStrike">
              <a:solidFill>
                <a:schemeClr val="lt1"/>
              </a:solidFill>
              <a:latin typeface="Arial"/>
              <a:ea typeface="Arial"/>
              <a:cs typeface="Arial"/>
              <a:sym typeface="Arial"/>
            </a:endParaRPr>
          </a:p>
        </p:txBody>
      </p:sp>
      <p:sp>
        <p:nvSpPr>
          <p:cNvPr id="1869" name="Google Shape;1869;p20"/>
          <p:cNvSpPr/>
          <p:nvPr/>
        </p:nvSpPr>
        <p:spPr>
          <a:xfrm>
            <a:off x="6218117" y="145731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Collector</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Model</a:t>
            </a:r>
            <a:endParaRPr b="1" i="0" sz="900" u="none" cap="none" strike="noStrike">
              <a:solidFill>
                <a:schemeClr val="lt1"/>
              </a:solidFill>
              <a:latin typeface="Arial"/>
              <a:ea typeface="Arial"/>
              <a:cs typeface="Arial"/>
              <a:sym typeface="Arial"/>
            </a:endParaRPr>
          </a:p>
        </p:txBody>
      </p:sp>
      <p:sp>
        <p:nvSpPr>
          <p:cNvPr id="1870" name="Google Shape;1870;p20"/>
          <p:cNvSpPr/>
          <p:nvPr/>
        </p:nvSpPr>
        <p:spPr>
          <a:xfrm>
            <a:off x="5052097" y="145731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Operator</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Model</a:t>
            </a:r>
            <a:endParaRPr b="1" i="0" sz="900" u="none" cap="none" strike="noStrike">
              <a:solidFill>
                <a:schemeClr val="lt1"/>
              </a:solidFill>
              <a:latin typeface="Arial"/>
              <a:ea typeface="Arial"/>
              <a:cs typeface="Arial"/>
              <a:sym typeface="Arial"/>
            </a:endParaRPr>
          </a:p>
        </p:txBody>
      </p:sp>
      <p:sp>
        <p:nvSpPr>
          <p:cNvPr id="1871" name="Google Shape;1871;p20"/>
          <p:cNvSpPr/>
          <p:nvPr/>
        </p:nvSpPr>
        <p:spPr>
          <a:xfrm>
            <a:off x="3886074" y="145731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Plant Operation</a:t>
            </a:r>
            <a:endParaRPr b="1" i="0" sz="900" u="none" cap="none" strike="noStrike">
              <a:solidFill>
                <a:schemeClr val="lt1"/>
              </a:solidFill>
              <a:latin typeface="Arial"/>
              <a:ea typeface="Arial"/>
              <a:cs typeface="Arial"/>
              <a:sym typeface="Arial"/>
            </a:endParaRPr>
          </a:p>
        </p:txBody>
      </p:sp>
      <p:sp>
        <p:nvSpPr>
          <p:cNvPr id="1872" name="Google Shape;1872;p20"/>
          <p:cNvSpPr/>
          <p:nvPr/>
        </p:nvSpPr>
        <p:spPr>
          <a:xfrm>
            <a:off x="2720049" y="145731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Unit of Replication</a:t>
            </a:r>
            <a:endParaRPr b="1" i="0" sz="900" u="none" cap="none" strike="noStrike">
              <a:solidFill>
                <a:schemeClr val="lt1"/>
              </a:solidFill>
              <a:latin typeface="Arial"/>
              <a:ea typeface="Arial"/>
              <a:cs typeface="Arial"/>
              <a:sym typeface="Arial"/>
            </a:endParaRPr>
          </a:p>
        </p:txBody>
      </p:sp>
      <p:sp>
        <p:nvSpPr>
          <p:cNvPr id="1873" name="Google Shape;1873;p20"/>
          <p:cNvSpPr/>
          <p:nvPr/>
        </p:nvSpPr>
        <p:spPr>
          <a:xfrm>
            <a:off x="1554025" y="145731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Constraints</a:t>
            </a:r>
            <a:endParaRPr b="1" i="0" sz="900" u="none" cap="none" strike="noStrike">
              <a:solidFill>
                <a:schemeClr val="lt1"/>
              </a:solidFill>
              <a:latin typeface="Arial"/>
              <a:ea typeface="Arial"/>
              <a:cs typeface="Arial"/>
              <a:sym typeface="Arial"/>
            </a:endParaRPr>
          </a:p>
        </p:txBody>
      </p:sp>
      <p:sp>
        <p:nvSpPr>
          <p:cNvPr id="1874" name="Google Shape;1874;p20"/>
          <p:cNvSpPr/>
          <p:nvPr/>
        </p:nvSpPr>
        <p:spPr>
          <a:xfrm>
            <a:off x="388000" y="145731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Innovation</a:t>
            </a:r>
            <a:endParaRPr b="1" i="0" sz="900" u="none" cap="none" strike="noStrike">
              <a:solidFill>
                <a:schemeClr val="lt1"/>
              </a:solidFill>
              <a:latin typeface="Arial"/>
              <a:ea typeface="Arial"/>
              <a:cs typeface="Arial"/>
              <a:sym typeface="Arial"/>
            </a:endParaRPr>
          </a:p>
        </p:txBody>
      </p:sp>
      <p:sp>
        <p:nvSpPr>
          <p:cNvPr id="1875" name="Google Shape;1875;p20"/>
          <p:cNvSpPr txBox="1"/>
          <p:nvPr/>
        </p:nvSpPr>
        <p:spPr>
          <a:xfrm rot="-5400000">
            <a:off x="-445950" y="2114125"/>
            <a:ext cx="16098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Innovation</a:t>
            </a:r>
            <a:endParaRPr b="1" i="0" sz="1000" u="none" cap="none" strike="noStrike">
              <a:solidFill>
                <a:srgbClr val="000000"/>
              </a:solidFill>
              <a:latin typeface="Arial"/>
              <a:ea typeface="Arial"/>
              <a:cs typeface="Arial"/>
              <a:sym typeface="Arial"/>
            </a:endParaRPr>
          </a:p>
        </p:txBody>
      </p:sp>
      <p:sp>
        <p:nvSpPr>
          <p:cNvPr id="1876" name="Google Shape;1876;p20"/>
          <p:cNvSpPr txBox="1"/>
          <p:nvPr>
            <p:ph type="title"/>
          </p:nvPr>
        </p:nvSpPr>
        <p:spPr>
          <a:xfrm>
            <a:off x="228633" y="228720"/>
            <a:ext cx="11810700" cy="354900"/>
          </a:xfrm>
          <a:prstGeom prst="rect">
            <a:avLst/>
          </a:prstGeom>
          <a:noFill/>
          <a:ln>
            <a:noFill/>
          </a:ln>
        </p:spPr>
        <p:txBody>
          <a:bodyPr anchorCtr="0" anchor="ctr" bIns="58900" lIns="117825" spcFirstLastPara="1" rIns="117825" wrap="square" tIns="58900">
            <a:noAutofit/>
          </a:bodyPr>
          <a:lstStyle/>
          <a:p>
            <a:pPr indent="0" lvl="0" marL="0" rtl="0" algn="l">
              <a:lnSpc>
                <a:spcPct val="90000"/>
              </a:lnSpc>
              <a:spcBef>
                <a:spcPts val="0"/>
              </a:spcBef>
              <a:spcAft>
                <a:spcPts val="0"/>
              </a:spcAft>
              <a:buSzPts val="1800"/>
              <a:buNone/>
            </a:pPr>
            <a:r>
              <a:rPr lang="sv-SE" sz="1300"/>
              <a:t>A [pyrolysis] business model optimized for </a:t>
            </a:r>
            <a:r>
              <a:rPr i="1" lang="sv-SE" sz="1300">
                <a:solidFill>
                  <a:srgbClr val="7F7F7F"/>
                </a:solidFill>
              </a:rPr>
              <a:t>[affordability] , [environment] , and [participation]</a:t>
            </a:r>
            <a:endParaRPr i="1" sz="1300">
              <a:solidFill>
                <a:srgbClr val="7F7F7F"/>
              </a:solidFill>
            </a:endParaRPr>
          </a:p>
          <a:p>
            <a:pPr indent="0" lvl="0" marL="0" rtl="0" algn="l">
              <a:lnSpc>
                <a:spcPct val="100000"/>
              </a:lnSpc>
              <a:spcBef>
                <a:spcPts val="600"/>
              </a:spcBef>
              <a:spcAft>
                <a:spcPts val="0"/>
              </a:spcAft>
              <a:buSzPts val="1500"/>
              <a:buNone/>
            </a:pPr>
            <a:r>
              <a:rPr b="0" i="1" lang="sv-SE" sz="1000">
                <a:solidFill>
                  <a:schemeClr val="dk1"/>
                </a:solidFill>
              </a:rPr>
              <a:t>This business develops [settlement scale pyrolysis] with a [collaborative collection network] and [provides power to a large-scale community centre].</a:t>
            </a:r>
            <a:endParaRPr i="1" sz="1300">
              <a:solidFill>
                <a:srgbClr val="7F7F7F"/>
              </a:solidFill>
            </a:endParaRPr>
          </a:p>
        </p:txBody>
      </p:sp>
      <p:sp>
        <p:nvSpPr>
          <p:cNvPr id="1877" name="Google Shape;1877;p20"/>
          <p:cNvSpPr txBox="1"/>
          <p:nvPr/>
        </p:nvSpPr>
        <p:spPr>
          <a:xfrm>
            <a:off x="6096000" y="714840"/>
            <a:ext cx="56541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Delivery (Energy Distribution)</a:t>
            </a:r>
            <a:endParaRPr b="1" i="0" sz="900" u="none" cap="none" strike="noStrike">
              <a:solidFill>
                <a:srgbClr val="000000"/>
              </a:solidFill>
              <a:latin typeface="Arial"/>
              <a:ea typeface="Arial"/>
              <a:cs typeface="Arial"/>
              <a:sym typeface="Arial"/>
            </a:endParaRPr>
          </a:p>
        </p:txBody>
      </p:sp>
      <p:sp>
        <p:nvSpPr>
          <p:cNvPr id="1878" name="Google Shape;1878;p20"/>
          <p:cNvSpPr txBox="1"/>
          <p:nvPr/>
        </p:nvSpPr>
        <p:spPr>
          <a:xfrm>
            <a:off x="215900" y="714840"/>
            <a:ext cx="53367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Creation (Pyrolysis Operations)</a:t>
            </a:r>
            <a:endParaRPr b="1" i="0" sz="900" u="none" cap="none" strike="noStrike">
              <a:solidFill>
                <a:srgbClr val="000000"/>
              </a:solidFill>
              <a:latin typeface="Arial"/>
              <a:ea typeface="Arial"/>
              <a:cs typeface="Arial"/>
              <a:sym typeface="Arial"/>
            </a:endParaRPr>
          </a:p>
        </p:txBody>
      </p:sp>
      <p:sp>
        <p:nvSpPr>
          <p:cNvPr id="1879" name="Google Shape;1879;p20"/>
          <p:cNvSpPr/>
          <p:nvPr/>
        </p:nvSpPr>
        <p:spPr>
          <a:xfrm>
            <a:off x="1906614" y="5044654"/>
            <a:ext cx="2098200" cy="1617900"/>
          </a:xfrm>
          <a:prstGeom prst="wedgeRoundRectCallout">
            <a:avLst>
              <a:gd fmla="val -2611" name="adj1"/>
              <a:gd fmla="val -82942" name="adj2"/>
              <a:gd fmla="val 0" name="adj3"/>
            </a:avLst>
          </a:prstGeom>
          <a:solidFill>
            <a:srgbClr val="ED0000">
              <a:alpha val="5098"/>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Options can be used to explore different approaches</a:t>
            </a:r>
            <a:endParaRPr b="1" i="0" sz="1400" u="none" cap="none" strike="noStrike">
              <a:solidFill>
                <a:srgbClr val="000000"/>
              </a:solidFill>
              <a:latin typeface="Arial"/>
              <a:ea typeface="Arial"/>
              <a:cs typeface="Arial"/>
              <a:sym typeface="Arial"/>
            </a:endParaRPr>
          </a:p>
        </p:txBody>
      </p:sp>
      <p:sp>
        <p:nvSpPr>
          <p:cNvPr id="1880" name="Google Shape;1880;p20"/>
          <p:cNvSpPr/>
          <p:nvPr/>
        </p:nvSpPr>
        <p:spPr>
          <a:xfrm>
            <a:off x="3891106"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881" name="Google Shape;1881;p20"/>
          <p:cNvSpPr/>
          <p:nvPr/>
        </p:nvSpPr>
        <p:spPr>
          <a:xfrm>
            <a:off x="6219561"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882" name="Google Shape;1882;p20"/>
          <p:cNvSpPr/>
          <p:nvPr/>
        </p:nvSpPr>
        <p:spPr>
          <a:xfrm>
            <a:off x="10927751"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883" name="Google Shape;1883;p20"/>
          <p:cNvSpPr/>
          <p:nvPr/>
        </p:nvSpPr>
        <p:spPr>
          <a:xfrm>
            <a:off x="5064267"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8" name="Shape 1888"/>
        <p:cNvGrpSpPr/>
        <p:nvPr/>
      </p:nvGrpSpPr>
      <p:grpSpPr>
        <a:xfrm>
          <a:off x="0" y="0"/>
          <a:ext cx="0" cy="0"/>
          <a:chOff x="0" y="0"/>
          <a:chExt cx="0" cy="0"/>
        </a:xfrm>
      </p:grpSpPr>
      <p:sp>
        <p:nvSpPr>
          <p:cNvPr id="1889" name="Google Shape;1889;p21"/>
          <p:cNvSpPr/>
          <p:nvPr/>
        </p:nvSpPr>
        <p:spPr>
          <a:xfrm>
            <a:off x="9743237"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90" name="Google Shape;1890;p21"/>
          <p:cNvSpPr/>
          <p:nvPr/>
        </p:nvSpPr>
        <p:spPr>
          <a:xfrm>
            <a:off x="8577223"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91" name="Google Shape;1891;p21"/>
          <p:cNvSpPr/>
          <p:nvPr/>
        </p:nvSpPr>
        <p:spPr>
          <a:xfrm>
            <a:off x="7411210"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92" name="Google Shape;1892;p21"/>
          <p:cNvSpPr/>
          <p:nvPr/>
        </p:nvSpPr>
        <p:spPr>
          <a:xfrm>
            <a:off x="10918799"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93" name="Google Shape;1893;p21"/>
          <p:cNvSpPr/>
          <p:nvPr/>
        </p:nvSpPr>
        <p:spPr>
          <a:xfrm>
            <a:off x="6230646"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94" name="Google Shape;1894;p21"/>
          <p:cNvSpPr/>
          <p:nvPr/>
        </p:nvSpPr>
        <p:spPr>
          <a:xfrm>
            <a:off x="5064628"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95" name="Google Shape;1895;p21"/>
          <p:cNvSpPr/>
          <p:nvPr/>
        </p:nvSpPr>
        <p:spPr>
          <a:xfrm>
            <a:off x="3898606"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96" name="Google Shape;1896;p21"/>
          <p:cNvSpPr/>
          <p:nvPr/>
        </p:nvSpPr>
        <p:spPr>
          <a:xfrm>
            <a:off x="2732584"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97" name="Google Shape;1897;p21"/>
          <p:cNvSpPr/>
          <p:nvPr/>
        </p:nvSpPr>
        <p:spPr>
          <a:xfrm>
            <a:off x="1566558"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98" name="Google Shape;1898;p21"/>
          <p:cNvSpPr/>
          <p:nvPr/>
        </p:nvSpPr>
        <p:spPr>
          <a:xfrm>
            <a:off x="400533"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899" name="Google Shape;1899;p21"/>
          <p:cNvSpPr/>
          <p:nvPr/>
        </p:nvSpPr>
        <p:spPr>
          <a:xfrm>
            <a:off x="9743249"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Payer + User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900" name="Google Shape;1900;p21"/>
          <p:cNvSpPr/>
          <p:nvPr/>
        </p:nvSpPr>
        <p:spPr>
          <a:xfrm>
            <a:off x="8577234"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Distribution Model</a:t>
            </a:r>
            <a:endParaRPr b="1" i="0" sz="900" u="none" cap="none" strike="noStrike">
              <a:solidFill>
                <a:schemeClr val="dk1"/>
              </a:solidFill>
              <a:latin typeface="Arial"/>
              <a:ea typeface="Arial"/>
              <a:cs typeface="Arial"/>
              <a:sym typeface="Arial"/>
            </a:endParaRPr>
          </a:p>
        </p:txBody>
      </p:sp>
      <p:sp>
        <p:nvSpPr>
          <p:cNvPr id="1901" name="Google Shape;1901;p21"/>
          <p:cNvSpPr/>
          <p:nvPr/>
        </p:nvSpPr>
        <p:spPr>
          <a:xfrm>
            <a:off x="7411220"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Payer + User Interaction</a:t>
            </a:r>
            <a:endParaRPr b="1" i="0" sz="900" u="none" cap="none" strike="noStrike">
              <a:solidFill>
                <a:schemeClr val="dk1"/>
              </a:solidFill>
              <a:latin typeface="Arial"/>
              <a:ea typeface="Arial"/>
              <a:cs typeface="Arial"/>
              <a:sym typeface="Arial"/>
            </a:endParaRPr>
          </a:p>
        </p:txBody>
      </p:sp>
      <p:sp>
        <p:nvSpPr>
          <p:cNvPr id="1902" name="Google Shape;1902;p21"/>
          <p:cNvSpPr/>
          <p:nvPr/>
        </p:nvSpPr>
        <p:spPr>
          <a:xfrm>
            <a:off x="1091880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X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Factor</a:t>
            </a:r>
            <a:endParaRPr b="1" i="0" sz="900" u="none" cap="none" strike="noStrike">
              <a:solidFill>
                <a:schemeClr val="dk1"/>
              </a:solidFill>
              <a:latin typeface="Arial"/>
              <a:ea typeface="Arial"/>
              <a:cs typeface="Arial"/>
              <a:sym typeface="Arial"/>
            </a:endParaRPr>
          </a:p>
        </p:txBody>
      </p:sp>
      <p:sp>
        <p:nvSpPr>
          <p:cNvPr id="1903" name="Google Shape;1903;p21"/>
          <p:cNvSpPr/>
          <p:nvPr/>
        </p:nvSpPr>
        <p:spPr>
          <a:xfrm>
            <a:off x="6230651"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[Partner]</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904" name="Google Shape;1904;p21"/>
          <p:cNvSpPr/>
          <p:nvPr/>
        </p:nvSpPr>
        <p:spPr>
          <a:xfrm>
            <a:off x="5064631"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[Operator]</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905" name="Google Shape;1905;p21"/>
          <p:cNvSpPr/>
          <p:nvPr/>
        </p:nvSpPr>
        <p:spPr>
          <a:xfrm>
            <a:off x="3898607"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[Physical]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906" name="Google Shape;1906;p21"/>
          <p:cNvSpPr/>
          <p:nvPr/>
        </p:nvSpPr>
        <p:spPr>
          <a:xfrm>
            <a:off x="273258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Unit of Replication</a:t>
            </a:r>
            <a:endParaRPr b="1" i="0" sz="900" u="none" cap="none" strike="noStrike">
              <a:solidFill>
                <a:schemeClr val="dk1"/>
              </a:solidFill>
              <a:latin typeface="Arial"/>
              <a:ea typeface="Arial"/>
              <a:cs typeface="Arial"/>
              <a:sym typeface="Arial"/>
            </a:endParaRPr>
          </a:p>
        </p:txBody>
      </p:sp>
      <p:sp>
        <p:nvSpPr>
          <p:cNvPr id="1907" name="Google Shape;1907;p21"/>
          <p:cNvSpPr/>
          <p:nvPr/>
        </p:nvSpPr>
        <p:spPr>
          <a:xfrm>
            <a:off x="1566558"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Technical</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Constraints</a:t>
            </a:r>
            <a:endParaRPr b="1" i="0" sz="900" u="none" cap="none" strike="noStrike">
              <a:solidFill>
                <a:schemeClr val="dk1"/>
              </a:solidFill>
              <a:latin typeface="Arial"/>
              <a:ea typeface="Arial"/>
              <a:cs typeface="Arial"/>
              <a:sym typeface="Arial"/>
            </a:endParaRPr>
          </a:p>
        </p:txBody>
      </p:sp>
      <p:sp>
        <p:nvSpPr>
          <p:cNvPr id="1908" name="Google Shape;1908;p21"/>
          <p:cNvSpPr/>
          <p:nvPr/>
        </p:nvSpPr>
        <p:spPr>
          <a:xfrm>
            <a:off x="40053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Technical Innovation</a:t>
            </a:r>
            <a:endParaRPr b="1" i="0" sz="900" u="none" cap="none" strike="noStrike">
              <a:solidFill>
                <a:schemeClr val="dk1"/>
              </a:solidFill>
              <a:latin typeface="Arial"/>
              <a:ea typeface="Arial"/>
              <a:cs typeface="Arial"/>
              <a:sym typeface="Arial"/>
            </a:endParaRPr>
          </a:p>
        </p:txBody>
      </p:sp>
      <p:sp>
        <p:nvSpPr>
          <p:cNvPr id="1909" name="Google Shape;1909;p21"/>
          <p:cNvSpPr/>
          <p:nvPr/>
        </p:nvSpPr>
        <p:spPr>
          <a:xfrm>
            <a:off x="3898582"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910" name="Google Shape;1910;p21"/>
          <p:cNvSpPr/>
          <p:nvPr/>
        </p:nvSpPr>
        <p:spPr>
          <a:xfrm>
            <a:off x="6237903"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911" name="Google Shape;1911;p21"/>
          <p:cNvSpPr/>
          <p:nvPr/>
        </p:nvSpPr>
        <p:spPr>
          <a:xfrm>
            <a:off x="10927758"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912" name="Google Shape;1912;p21"/>
          <p:cNvSpPr/>
          <p:nvPr/>
        </p:nvSpPr>
        <p:spPr>
          <a:xfrm>
            <a:off x="5064603"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913" name="Google Shape;1913;p21"/>
          <p:cNvSpPr txBox="1"/>
          <p:nvPr/>
        </p:nvSpPr>
        <p:spPr>
          <a:xfrm>
            <a:off x="10160167" y="88140"/>
            <a:ext cx="1964400" cy="261600"/>
          </a:xfrm>
          <a:prstGeom prst="rect">
            <a:avLst/>
          </a:prstGeom>
          <a:noFill/>
          <a:ln>
            <a:noFill/>
          </a:ln>
        </p:spPr>
        <p:txBody>
          <a:bodyPr anchorCtr="0" anchor="ctr" bIns="117825" lIns="117825" spcFirstLastPara="1" rIns="117825" wrap="square" tIns="117825">
            <a:noAutofit/>
          </a:bodyPr>
          <a:lstStyle/>
          <a:p>
            <a:pPr indent="0" lvl="0" marL="0" marR="0" rtl="0" algn="r">
              <a:lnSpc>
                <a:spcPct val="100000"/>
              </a:lnSpc>
              <a:spcBef>
                <a:spcPts val="0"/>
              </a:spcBef>
              <a:spcAft>
                <a:spcPts val="0"/>
              </a:spcAft>
              <a:buClr>
                <a:srgbClr val="000000"/>
              </a:buClr>
              <a:buSzPts val="1300"/>
              <a:buFont typeface="Arial"/>
              <a:buNone/>
            </a:pPr>
            <a:r>
              <a:rPr b="1" i="0" lang="sv-SE" sz="1300" u="none" cap="none" strike="noStrike">
                <a:solidFill>
                  <a:srgbClr val="000000"/>
                </a:solidFill>
                <a:latin typeface="Arial"/>
                <a:ea typeface="Arial"/>
                <a:cs typeface="Arial"/>
                <a:sym typeface="Arial"/>
              </a:rPr>
              <a:t>PART ONE</a:t>
            </a:r>
            <a:endParaRPr b="1" i="0" sz="1300" u="none" cap="none" strike="noStrike">
              <a:solidFill>
                <a:srgbClr val="000000"/>
              </a:solidFill>
              <a:latin typeface="Arial"/>
              <a:ea typeface="Arial"/>
              <a:cs typeface="Arial"/>
              <a:sym typeface="Arial"/>
            </a:endParaRPr>
          </a:p>
        </p:txBody>
      </p:sp>
      <p:sp>
        <p:nvSpPr>
          <p:cNvPr id="1914" name="Google Shape;1914;p21"/>
          <p:cNvSpPr/>
          <p:nvPr/>
        </p:nvSpPr>
        <p:spPr>
          <a:xfrm>
            <a:off x="10694414" y="77892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915" name="Google Shape;1915;p21"/>
          <p:cNvSpPr txBox="1"/>
          <p:nvPr/>
        </p:nvSpPr>
        <p:spPr>
          <a:xfrm>
            <a:off x="10786533" y="728743"/>
            <a:ext cx="1405500" cy="228000"/>
          </a:xfrm>
          <a:prstGeom prst="rect">
            <a:avLst/>
          </a:prstGeom>
          <a:no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900"/>
              <a:buFont typeface="Arial"/>
              <a:buNone/>
            </a:pPr>
            <a:r>
              <a:rPr b="1" i="0" lang="sv-SE" sz="900" u="none" cap="none" strike="noStrike">
                <a:solidFill>
                  <a:srgbClr val="000000"/>
                </a:solidFill>
                <a:latin typeface="Arial"/>
                <a:ea typeface="Arial"/>
                <a:cs typeface="Arial"/>
                <a:sym typeface="Arial"/>
              </a:rPr>
              <a:t>Custom Category</a:t>
            </a:r>
            <a:endParaRPr b="1" i="0" sz="900" u="none" cap="none" strike="noStrike">
              <a:solidFill>
                <a:srgbClr val="000000"/>
              </a:solidFill>
              <a:latin typeface="Arial"/>
              <a:ea typeface="Arial"/>
              <a:cs typeface="Arial"/>
              <a:sym typeface="Arial"/>
            </a:endParaRPr>
          </a:p>
        </p:txBody>
      </p:sp>
      <p:grpSp>
        <p:nvGrpSpPr>
          <p:cNvPr id="1916" name="Google Shape;1916;p21"/>
          <p:cNvGrpSpPr/>
          <p:nvPr/>
        </p:nvGrpSpPr>
        <p:grpSpPr>
          <a:xfrm>
            <a:off x="400531" y="3090219"/>
            <a:ext cx="11662767" cy="1232640"/>
            <a:chOff x="300406" y="2570630"/>
            <a:chExt cx="8747294" cy="1027200"/>
          </a:xfrm>
        </p:grpSpPr>
        <p:sp>
          <p:nvSpPr>
            <p:cNvPr id="1917" name="Google Shape;1917;p21"/>
            <p:cNvSpPr/>
            <p:nvPr/>
          </p:nvSpPr>
          <p:spPr>
            <a:xfrm>
              <a:off x="730742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18" name="Google Shape;1918;p21"/>
            <p:cNvSpPr/>
            <p:nvPr/>
          </p:nvSpPr>
          <p:spPr>
            <a:xfrm>
              <a:off x="643291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19" name="Google Shape;1919;p21"/>
            <p:cNvSpPr/>
            <p:nvPr/>
          </p:nvSpPr>
          <p:spPr>
            <a:xfrm>
              <a:off x="5558410"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20" name="Google Shape;1920;p21"/>
            <p:cNvSpPr/>
            <p:nvPr/>
          </p:nvSpPr>
          <p:spPr>
            <a:xfrm>
              <a:off x="8189100"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21" name="Google Shape;1921;p21"/>
            <p:cNvSpPr/>
            <p:nvPr/>
          </p:nvSpPr>
          <p:spPr>
            <a:xfrm>
              <a:off x="4672987"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22" name="Google Shape;1922;p21"/>
            <p:cNvSpPr/>
            <p:nvPr/>
          </p:nvSpPr>
          <p:spPr>
            <a:xfrm>
              <a:off x="3798474"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23" name="Google Shape;1923;p21"/>
            <p:cNvSpPr/>
            <p:nvPr/>
          </p:nvSpPr>
          <p:spPr>
            <a:xfrm>
              <a:off x="292395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24" name="Google Shape;1924;p21"/>
            <p:cNvSpPr/>
            <p:nvPr/>
          </p:nvSpPr>
          <p:spPr>
            <a:xfrm>
              <a:off x="2049442"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25" name="Google Shape;1925;p21"/>
            <p:cNvSpPr/>
            <p:nvPr/>
          </p:nvSpPr>
          <p:spPr>
            <a:xfrm>
              <a:off x="1174924"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26" name="Google Shape;1926;p21"/>
            <p:cNvSpPr/>
            <p:nvPr/>
          </p:nvSpPr>
          <p:spPr>
            <a:xfrm>
              <a:off x="300406"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grpSp>
        <p:nvGrpSpPr>
          <p:cNvPr id="1927" name="Google Shape;1927;p21"/>
          <p:cNvGrpSpPr/>
          <p:nvPr/>
        </p:nvGrpSpPr>
        <p:grpSpPr>
          <a:xfrm>
            <a:off x="396290" y="4332985"/>
            <a:ext cx="11662767" cy="1232640"/>
            <a:chOff x="297225" y="3622460"/>
            <a:chExt cx="8747294" cy="1027200"/>
          </a:xfrm>
        </p:grpSpPr>
        <p:sp>
          <p:nvSpPr>
            <p:cNvPr id="1928" name="Google Shape;1928;p21"/>
            <p:cNvSpPr/>
            <p:nvPr/>
          </p:nvSpPr>
          <p:spPr>
            <a:xfrm>
              <a:off x="730424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29" name="Google Shape;1929;p21"/>
            <p:cNvSpPr/>
            <p:nvPr/>
          </p:nvSpPr>
          <p:spPr>
            <a:xfrm>
              <a:off x="642973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30" name="Google Shape;1930;p21"/>
            <p:cNvSpPr/>
            <p:nvPr/>
          </p:nvSpPr>
          <p:spPr>
            <a:xfrm>
              <a:off x="5555229"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31" name="Google Shape;1931;p21"/>
            <p:cNvSpPr/>
            <p:nvPr/>
          </p:nvSpPr>
          <p:spPr>
            <a:xfrm>
              <a:off x="8185919"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32" name="Google Shape;1932;p21"/>
            <p:cNvSpPr/>
            <p:nvPr/>
          </p:nvSpPr>
          <p:spPr>
            <a:xfrm>
              <a:off x="4669807"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33" name="Google Shape;1933;p21"/>
            <p:cNvSpPr/>
            <p:nvPr/>
          </p:nvSpPr>
          <p:spPr>
            <a:xfrm>
              <a:off x="3795294"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34" name="Google Shape;1934;p21"/>
            <p:cNvSpPr/>
            <p:nvPr/>
          </p:nvSpPr>
          <p:spPr>
            <a:xfrm>
              <a:off x="292077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35" name="Google Shape;1935;p21"/>
            <p:cNvSpPr/>
            <p:nvPr/>
          </p:nvSpPr>
          <p:spPr>
            <a:xfrm>
              <a:off x="2046262"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36" name="Google Shape;1936;p21"/>
            <p:cNvSpPr/>
            <p:nvPr/>
          </p:nvSpPr>
          <p:spPr>
            <a:xfrm>
              <a:off x="1171743"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37" name="Google Shape;1937;p21"/>
            <p:cNvSpPr/>
            <p:nvPr/>
          </p:nvSpPr>
          <p:spPr>
            <a:xfrm>
              <a:off x="297225"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grpSp>
        <p:nvGrpSpPr>
          <p:cNvPr id="1938" name="Google Shape;1938;p21"/>
          <p:cNvGrpSpPr/>
          <p:nvPr/>
        </p:nvGrpSpPr>
        <p:grpSpPr>
          <a:xfrm>
            <a:off x="397413" y="5575751"/>
            <a:ext cx="11662776" cy="1232640"/>
            <a:chOff x="298067" y="4625715"/>
            <a:chExt cx="8747301" cy="1027200"/>
          </a:xfrm>
        </p:grpSpPr>
        <p:sp>
          <p:nvSpPr>
            <p:cNvPr id="1939" name="Google Shape;1939;p21"/>
            <p:cNvSpPr/>
            <p:nvPr/>
          </p:nvSpPr>
          <p:spPr>
            <a:xfrm>
              <a:off x="730509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chemeClr val="dk1"/>
                </a:buClr>
                <a:buSzPts val="1300"/>
                <a:buFont typeface="Arial"/>
                <a:buNone/>
              </a:pPr>
              <a:r>
                <a:t/>
              </a:r>
              <a:endParaRPr b="0" i="0" sz="900" u="none" cap="none" strike="noStrike">
                <a:solidFill>
                  <a:schemeClr val="dk1"/>
                </a:solidFill>
                <a:latin typeface="Arial"/>
                <a:ea typeface="Arial"/>
                <a:cs typeface="Arial"/>
                <a:sym typeface="Arial"/>
              </a:endParaRPr>
            </a:p>
          </p:txBody>
        </p:sp>
        <p:sp>
          <p:nvSpPr>
            <p:cNvPr id="1940" name="Google Shape;1940;p21"/>
            <p:cNvSpPr/>
            <p:nvPr/>
          </p:nvSpPr>
          <p:spPr>
            <a:xfrm>
              <a:off x="643058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41" name="Google Shape;1941;p21"/>
            <p:cNvSpPr/>
            <p:nvPr/>
          </p:nvSpPr>
          <p:spPr>
            <a:xfrm>
              <a:off x="555607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42" name="Google Shape;1942;p21"/>
            <p:cNvSpPr/>
            <p:nvPr/>
          </p:nvSpPr>
          <p:spPr>
            <a:xfrm>
              <a:off x="8186768"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43" name="Google Shape;1943;p21"/>
            <p:cNvSpPr/>
            <p:nvPr/>
          </p:nvSpPr>
          <p:spPr>
            <a:xfrm>
              <a:off x="4670653"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44" name="Google Shape;1944;p21"/>
            <p:cNvSpPr/>
            <p:nvPr/>
          </p:nvSpPr>
          <p:spPr>
            <a:xfrm>
              <a:off x="3796139"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45" name="Google Shape;1945;p21"/>
            <p:cNvSpPr/>
            <p:nvPr/>
          </p:nvSpPr>
          <p:spPr>
            <a:xfrm>
              <a:off x="2921622"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46" name="Google Shape;1946;p21"/>
            <p:cNvSpPr/>
            <p:nvPr/>
          </p:nvSpPr>
          <p:spPr>
            <a:xfrm>
              <a:off x="2047105"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47" name="Google Shape;1947;p21"/>
            <p:cNvSpPr/>
            <p:nvPr/>
          </p:nvSpPr>
          <p:spPr>
            <a:xfrm>
              <a:off x="117258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48" name="Google Shape;1948;p21"/>
            <p:cNvSpPr/>
            <p:nvPr/>
          </p:nvSpPr>
          <p:spPr>
            <a:xfrm>
              <a:off x="298067"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sp>
        <p:nvSpPr>
          <p:cNvPr id="1949" name="Google Shape;1949;p21"/>
          <p:cNvSpPr txBox="1"/>
          <p:nvPr/>
        </p:nvSpPr>
        <p:spPr>
          <a:xfrm rot="-5400000">
            <a:off x="-226050" y="6092873"/>
            <a:ext cx="11700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Challenge(s)</a:t>
            </a:r>
            <a:endParaRPr b="1" i="0" sz="1000" u="none" cap="none" strike="noStrike">
              <a:solidFill>
                <a:srgbClr val="000000"/>
              </a:solidFill>
              <a:latin typeface="Arial"/>
              <a:ea typeface="Arial"/>
              <a:cs typeface="Arial"/>
              <a:sym typeface="Arial"/>
            </a:endParaRPr>
          </a:p>
        </p:txBody>
      </p:sp>
      <p:sp>
        <p:nvSpPr>
          <p:cNvPr id="1950" name="Google Shape;1950;p21"/>
          <p:cNvSpPr txBox="1"/>
          <p:nvPr/>
        </p:nvSpPr>
        <p:spPr>
          <a:xfrm>
            <a:off x="224441" y="3027522"/>
            <a:ext cx="11810700" cy="1203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000" u="none" cap="none" strike="noStrike">
              <a:solidFill>
                <a:srgbClr val="000000"/>
              </a:solidFill>
              <a:latin typeface="Arial"/>
              <a:ea typeface="Arial"/>
              <a:cs typeface="Arial"/>
              <a:sym typeface="Arial"/>
            </a:endParaRPr>
          </a:p>
        </p:txBody>
      </p:sp>
      <p:sp>
        <p:nvSpPr>
          <p:cNvPr id="1951" name="Google Shape;1951;p21"/>
          <p:cNvSpPr txBox="1"/>
          <p:nvPr/>
        </p:nvSpPr>
        <p:spPr>
          <a:xfrm rot="-5400000">
            <a:off x="-898200" y="4213403"/>
            <a:ext cx="25143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Options</a:t>
            </a:r>
            <a:endParaRPr b="1" i="0" sz="1000" u="none" cap="none" strike="noStrike">
              <a:solidFill>
                <a:srgbClr val="000000"/>
              </a:solidFill>
              <a:latin typeface="Arial"/>
              <a:ea typeface="Arial"/>
              <a:cs typeface="Arial"/>
              <a:sym typeface="Arial"/>
            </a:endParaRPr>
          </a:p>
        </p:txBody>
      </p:sp>
      <p:sp>
        <p:nvSpPr>
          <p:cNvPr id="1952" name="Google Shape;1952;p21"/>
          <p:cNvSpPr txBox="1"/>
          <p:nvPr/>
        </p:nvSpPr>
        <p:spPr>
          <a:xfrm>
            <a:off x="252100" y="5542564"/>
            <a:ext cx="11810700" cy="1203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000" u="none" cap="none" strike="noStrike">
              <a:solidFill>
                <a:srgbClr val="000000"/>
              </a:solidFill>
              <a:latin typeface="Arial"/>
              <a:ea typeface="Arial"/>
              <a:cs typeface="Arial"/>
              <a:sym typeface="Arial"/>
            </a:endParaRPr>
          </a:p>
        </p:txBody>
      </p:sp>
      <p:sp>
        <p:nvSpPr>
          <p:cNvPr id="1953" name="Google Shape;1953;p21"/>
          <p:cNvSpPr txBox="1"/>
          <p:nvPr>
            <p:ph type="title"/>
          </p:nvPr>
        </p:nvSpPr>
        <p:spPr>
          <a:xfrm>
            <a:off x="228633" y="228720"/>
            <a:ext cx="11810700" cy="354900"/>
          </a:xfrm>
          <a:prstGeom prst="rect">
            <a:avLst/>
          </a:prstGeom>
          <a:noFill/>
          <a:ln>
            <a:noFill/>
          </a:ln>
        </p:spPr>
        <p:txBody>
          <a:bodyPr anchorCtr="0" anchor="ctr" bIns="58900" lIns="117825" spcFirstLastPara="1" rIns="117825" wrap="square" tIns="58900">
            <a:noAutofit/>
          </a:bodyPr>
          <a:lstStyle/>
          <a:p>
            <a:pPr indent="0" lvl="0" marL="0" rtl="0" algn="l">
              <a:lnSpc>
                <a:spcPct val="90000"/>
              </a:lnSpc>
              <a:spcBef>
                <a:spcPts val="0"/>
              </a:spcBef>
              <a:spcAft>
                <a:spcPts val="0"/>
              </a:spcAft>
              <a:buSzPts val="1800"/>
              <a:buNone/>
            </a:pPr>
            <a:r>
              <a:rPr lang="sv-SE" sz="1300"/>
              <a:t>An [early warning] business model optimized for </a:t>
            </a:r>
            <a:r>
              <a:rPr i="1" lang="sv-SE" sz="1300">
                <a:solidFill>
                  <a:srgbClr val="7F7F7F"/>
                </a:solidFill>
              </a:rPr>
              <a:t>[accuracy] , [response] , and [inclusion]</a:t>
            </a:r>
            <a:endParaRPr i="1" sz="1300">
              <a:solidFill>
                <a:srgbClr val="7F7F7F"/>
              </a:solidFill>
            </a:endParaRPr>
          </a:p>
          <a:p>
            <a:pPr indent="0" lvl="0" marL="0" rtl="0" algn="l">
              <a:lnSpc>
                <a:spcPct val="100000"/>
              </a:lnSpc>
              <a:spcBef>
                <a:spcPts val="600"/>
              </a:spcBef>
              <a:spcAft>
                <a:spcPts val="0"/>
              </a:spcAft>
              <a:buSzPts val="1500"/>
              <a:buNone/>
            </a:pPr>
            <a:r>
              <a:rPr b="0" i="1" lang="sv-SE" sz="1000">
                <a:solidFill>
                  <a:schemeClr val="dk1"/>
                </a:solidFill>
              </a:rPr>
              <a:t>This business develops [a digital early warning platform] with a [hybrid, inclusive, localized datasets] and [enables the most accurate response ].</a:t>
            </a:r>
            <a:endParaRPr i="1" sz="1300">
              <a:solidFill>
                <a:srgbClr val="7F7F7F"/>
              </a:solidFill>
            </a:endParaRPr>
          </a:p>
        </p:txBody>
      </p:sp>
      <p:sp>
        <p:nvSpPr>
          <p:cNvPr id="1954" name="Google Shape;1954;p21"/>
          <p:cNvSpPr txBox="1"/>
          <p:nvPr/>
        </p:nvSpPr>
        <p:spPr>
          <a:xfrm>
            <a:off x="6096000" y="714840"/>
            <a:ext cx="56541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Delivery (Response Operations)</a:t>
            </a:r>
            <a:endParaRPr b="1" i="0" sz="900" u="none" cap="none" strike="noStrike">
              <a:solidFill>
                <a:srgbClr val="000000"/>
              </a:solidFill>
              <a:latin typeface="Arial"/>
              <a:ea typeface="Arial"/>
              <a:cs typeface="Arial"/>
              <a:sym typeface="Arial"/>
            </a:endParaRPr>
          </a:p>
        </p:txBody>
      </p:sp>
      <p:sp>
        <p:nvSpPr>
          <p:cNvPr id="1955" name="Google Shape;1955;p21"/>
          <p:cNvSpPr/>
          <p:nvPr/>
        </p:nvSpPr>
        <p:spPr>
          <a:xfrm>
            <a:off x="9743249" y="105618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Payer + User Model</a:t>
            </a:r>
            <a:endParaRPr b="1" i="0" sz="900" u="none" cap="none" strike="noStrike">
              <a:solidFill>
                <a:schemeClr val="lt1"/>
              </a:solidFill>
              <a:latin typeface="Arial"/>
              <a:ea typeface="Arial"/>
              <a:cs typeface="Arial"/>
              <a:sym typeface="Arial"/>
            </a:endParaRPr>
          </a:p>
        </p:txBody>
      </p:sp>
      <p:sp>
        <p:nvSpPr>
          <p:cNvPr id="1956" name="Google Shape;1956;p21"/>
          <p:cNvSpPr/>
          <p:nvPr/>
        </p:nvSpPr>
        <p:spPr>
          <a:xfrm>
            <a:off x="8577234" y="105618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Distribution Model</a:t>
            </a:r>
            <a:endParaRPr b="1" i="0" sz="900" u="none" cap="none" strike="noStrike">
              <a:solidFill>
                <a:schemeClr val="lt1"/>
              </a:solidFill>
              <a:latin typeface="Arial"/>
              <a:ea typeface="Arial"/>
              <a:cs typeface="Arial"/>
              <a:sym typeface="Arial"/>
            </a:endParaRPr>
          </a:p>
        </p:txBody>
      </p:sp>
      <p:sp>
        <p:nvSpPr>
          <p:cNvPr id="1957" name="Google Shape;1957;p21"/>
          <p:cNvSpPr/>
          <p:nvPr/>
        </p:nvSpPr>
        <p:spPr>
          <a:xfrm>
            <a:off x="7411220" y="105618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Payer + User Interaction</a:t>
            </a:r>
            <a:endParaRPr b="1" i="0" sz="900" u="none" cap="none" strike="noStrike">
              <a:solidFill>
                <a:schemeClr val="lt1"/>
              </a:solidFill>
              <a:latin typeface="Arial"/>
              <a:ea typeface="Arial"/>
              <a:cs typeface="Arial"/>
              <a:sym typeface="Arial"/>
            </a:endParaRPr>
          </a:p>
        </p:txBody>
      </p:sp>
      <p:sp>
        <p:nvSpPr>
          <p:cNvPr id="1958" name="Google Shape;1958;p21"/>
          <p:cNvSpPr/>
          <p:nvPr/>
        </p:nvSpPr>
        <p:spPr>
          <a:xfrm>
            <a:off x="10918803" y="105618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Response Assurance </a:t>
            </a:r>
            <a:endParaRPr b="1" i="0" sz="900" u="none" cap="none" strike="noStrike">
              <a:solidFill>
                <a:schemeClr val="lt1"/>
              </a:solidFill>
              <a:latin typeface="Arial"/>
              <a:ea typeface="Arial"/>
              <a:cs typeface="Arial"/>
              <a:sym typeface="Arial"/>
            </a:endParaRPr>
          </a:p>
        </p:txBody>
      </p:sp>
      <p:sp>
        <p:nvSpPr>
          <p:cNvPr id="1959" name="Google Shape;1959;p21"/>
          <p:cNvSpPr/>
          <p:nvPr/>
        </p:nvSpPr>
        <p:spPr>
          <a:xfrm>
            <a:off x="6230651" y="105618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Responder</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Model</a:t>
            </a:r>
            <a:endParaRPr b="1" i="0" sz="900" u="none" cap="none" strike="noStrike">
              <a:solidFill>
                <a:schemeClr val="lt1"/>
              </a:solidFill>
              <a:latin typeface="Arial"/>
              <a:ea typeface="Arial"/>
              <a:cs typeface="Arial"/>
              <a:sym typeface="Arial"/>
            </a:endParaRPr>
          </a:p>
        </p:txBody>
      </p:sp>
      <p:sp>
        <p:nvSpPr>
          <p:cNvPr id="1960" name="Google Shape;1960;p21"/>
          <p:cNvSpPr/>
          <p:nvPr/>
        </p:nvSpPr>
        <p:spPr>
          <a:xfrm>
            <a:off x="5064631" y="105618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Operator</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Model</a:t>
            </a:r>
            <a:endParaRPr b="1" i="0" sz="900" u="none" cap="none" strike="noStrike">
              <a:solidFill>
                <a:schemeClr val="lt1"/>
              </a:solidFill>
              <a:latin typeface="Arial"/>
              <a:ea typeface="Arial"/>
              <a:cs typeface="Arial"/>
              <a:sym typeface="Arial"/>
            </a:endParaRPr>
          </a:p>
        </p:txBody>
      </p:sp>
      <p:sp>
        <p:nvSpPr>
          <p:cNvPr id="1961" name="Google Shape;1961;p21"/>
          <p:cNvSpPr/>
          <p:nvPr/>
        </p:nvSpPr>
        <p:spPr>
          <a:xfrm>
            <a:off x="3898607" y="105618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Physical  </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Model</a:t>
            </a:r>
            <a:endParaRPr b="1" i="0" sz="900" u="none" cap="none" strike="noStrike">
              <a:solidFill>
                <a:schemeClr val="lt1"/>
              </a:solidFill>
              <a:latin typeface="Arial"/>
              <a:ea typeface="Arial"/>
              <a:cs typeface="Arial"/>
              <a:sym typeface="Arial"/>
            </a:endParaRPr>
          </a:p>
        </p:txBody>
      </p:sp>
      <p:sp>
        <p:nvSpPr>
          <p:cNvPr id="1962" name="Google Shape;1962;p21"/>
          <p:cNvSpPr/>
          <p:nvPr/>
        </p:nvSpPr>
        <p:spPr>
          <a:xfrm>
            <a:off x="2732583" y="105618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Unit of Replication</a:t>
            </a:r>
            <a:endParaRPr b="1" i="0" sz="900" u="none" cap="none" strike="noStrike">
              <a:solidFill>
                <a:schemeClr val="lt1"/>
              </a:solidFill>
              <a:latin typeface="Arial"/>
              <a:ea typeface="Arial"/>
              <a:cs typeface="Arial"/>
              <a:sym typeface="Arial"/>
            </a:endParaRPr>
          </a:p>
        </p:txBody>
      </p:sp>
      <p:sp>
        <p:nvSpPr>
          <p:cNvPr id="1963" name="Google Shape;1963;p21"/>
          <p:cNvSpPr txBox="1"/>
          <p:nvPr/>
        </p:nvSpPr>
        <p:spPr>
          <a:xfrm>
            <a:off x="215900" y="714840"/>
            <a:ext cx="53367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Creation (Warning Platform)</a:t>
            </a:r>
            <a:endParaRPr b="1" i="0" sz="900" u="none" cap="none" strike="noStrike">
              <a:solidFill>
                <a:srgbClr val="000000"/>
              </a:solidFill>
              <a:latin typeface="Arial"/>
              <a:ea typeface="Arial"/>
              <a:cs typeface="Arial"/>
              <a:sym typeface="Arial"/>
            </a:endParaRPr>
          </a:p>
        </p:txBody>
      </p:sp>
      <p:sp>
        <p:nvSpPr>
          <p:cNvPr id="1964" name="Google Shape;1964;p21"/>
          <p:cNvSpPr/>
          <p:nvPr/>
        </p:nvSpPr>
        <p:spPr>
          <a:xfrm>
            <a:off x="1566558" y="105618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Constraints</a:t>
            </a:r>
            <a:endParaRPr b="1" i="0" sz="900" u="none" cap="none" strike="noStrike">
              <a:solidFill>
                <a:schemeClr val="lt1"/>
              </a:solidFill>
              <a:latin typeface="Arial"/>
              <a:ea typeface="Arial"/>
              <a:cs typeface="Arial"/>
              <a:sym typeface="Arial"/>
            </a:endParaRPr>
          </a:p>
        </p:txBody>
      </p:sp>
      <p:sp>
        <p:nvSpPr>
          <p:cNvPr id="1965" name="Google Shape;1965;p21"/>
          <p:cNvSpPr/>
          <p:nvPr/>
        </p:nvSpPr>
        <p:spPr>
          <a:xfrm>
            <a:off x="400533" y="1056180"/>
            <a:ext cx="1144800" cy="3549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Innovation</a:t>
            </a:r>
            <a:endParaRPr b="1" i="0" sz="900" u="none" cap="none" strike="noStrike">
              <a:solidFill>
                <a:schemeClr val="lt1"/>
              </a:solidFill>
              <a:latin typeface="Arial"/>
              <a:ea typeface="Arial"/>
              <a:cs typeface="Arial"/>
              <a:sym typeface="Arial"/>
            </a:endParaRPr>
          </a:p>
        </p:txBody>
      </p:sp>
      <p:sp>
        <p:nvSpPr>
          <p:cNvPr id="1966" name="Google Shape;1966;p21"/>
          <p:cNvSpPr/>
          <p:nvPr/>
        </p:nvSpPr>
        <p:spPr>
          <a:xfrm>
            <a:off x="9743237"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Customer Fees (80% recovery) </a:t>
            </a:r>
            <a:endParaRPr b="0" i="0" sz="900" u="none" cap="none" strike="noStrike">
              <a:solidFill>
                <a:srgbClr val="000000"/>
              </a:solidFill>
              <a:latin typeface="Arial"/>
              <a:ea typeface="Arial"/>
              <a:cs typeface="Arial"/>
              <a:sym typeface="Arial"/>
            </a:endParaRPr>
          </a:p>
        </p:txBody>
      </p:sp>
      <p:sp>
        <p:nvSpPr>
          <p:cNvPr id="1967" name="Google Shape;1967;p21"/>
          <p:cNvSpPr/>
          <p:nvPr/>
        </p:nvSpPr>
        <p:spPr>
          <a:xfrm>
            <a:off x="8577223"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Software-as-a-Service (SAAS)</a:t>
            </a:r>
            <a:endParaRPr b="0" i="0" sz="900" u="none" cap="none" strike="noStrike">
              <a:solidFill>
                <a:srgbClr val="000000"/>
              </a:solidFill>
              <a:latin typeface="Arial"/>
              <a:ea typeface="Arial"/>
              <a:cs typeface="Arial"/>
              <a:sym typeface="Arial"/>
            </a:endParaRPr>
          </a:p>
        </p:txBody>
      </p:sp>
      <p:sp>
        <p:nvSpPr>
          <p:cNvPr id="1968" name="Google Shape;1968;p21"/>
          <p:cNvSpPr/>
          <p:nvPr/>
        </p:nvSpPr>
        <p:spPr>
          <a:xfrm>
            <a:off x="7411210"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Virtual Community </a:t>
            </a:r>
            <a:endParaRPr b="0" i="0" sz="900" u="none" cap="none" strike="noStrike">
              <a:solidFill>
                <a:srgbClr val="000000"/>
              </a:solidFill>
              <a:latin typeface="Arial"/>
              <a:ea typeface="Arial"/>
              <a:cs typeface="Arial"/>
              <a:sym typeface="Arial"/>
            </a:endParaRPr>
          </a:p>
        </p:txBody>
      </p:sp>
      <p:sp>
        <p:nvSpPr>
          <p:cNvPr id="1969" name="Google Shape;1969;p21"/>
          <p:cNvSpPr/>
          <p:nvPr/>
        </p:nvSpPr>
        <p:spPr>
          <a:xfrm>
            <a:off x="10918799"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Community Validators enhance inclusion </a:t>
            </a:r>
            <a:endParaRPr b="0" i="0" sz="900" u="none" cap="none" strike="noStrike">
              <a:solidFill>
                <a:srgbClr val="000000"/>
              </a:solidFill>
              <a:latin typeface="Arial"/>
              <a:ea typeface="Arial"/>
              <a:cs typeface="Arial"/>
              <a:sym typeface="Arial"/>
            </a:endParaRPr>
          </a:p>
        </p:txBody>
      </p:sp>
      <p:sp>
        <p:nvSpPr>
          <p:cNvPr id="1970" name="Google Shape;1970;p21"/>
          <p:cNvSpPr/>
          <p:nvPr/>
        </p:nvSpPr>
        <p:spPr>
          <a:xfrm>
            <a:off x="6230646"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Multi-tenant Architecture </a:t>
            </a:r>
            <a:endParaRPr b="0" i="0" sz="900" u="none" cap="none" strike="noStrike">
              <a:solidFill>
                <a:srgbClr val="000000"/>
              </a:solidFill>
              <a:latin typeface="Arial"/>
              <a:ea typeface="Arial"/>
              <a:cs typeface="Arial"/>
              <a:sym typeface="Arial"/>
            </a:endParaRPr>
          </a:p>
        </p:txBody>
      </p:sp>
      <p:sp>
        <p:nvSpPr>
          <p:cNvPr id="1971" name="Google Shape;1971;p21"/>
          <p:cNvSpPr/>
          <p:nvPr/>
        </p:nvSpPr>
        <p:spPr>
          <a:xfrm>
            <a:off x="5064628"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Non-Profit Tech Developer</a:t>
            </a:r>
            <a:endParaRPr b="0" i="0" sz="900" u="none" cap="none" strike="noStrike">
              <a:solidFill>
                <a:srgbClr val="000000"/>
              </a:solidFill>
              <a:latin typeface="Arial"/>
              <a:ea typeface="Arial"/>
              <a:cs typeface="Arial"/>
              <a:sym typeface="Arial"/>
            </a:endParaRPr>
          </a:p>
        </p:txBody>
      </p:sp>
      <p:sp>
        <p:nvSpPr>
          <p:cNvPr id="1972" name="Google Shape;1972;p21"/>
          <p:cNvSpPr/>
          <p:nvPr/>
        </p:nvSpPr>
        <p:spPr>
          <a:xfrm>
            <a:off x="3898606"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Collaborative Deployment with Response Teams </a:t>
            </a:r>
            <a:endParaRPr b="0" i="0" sz="900" u="none" cap="none" strike="noStrike">
              <a:solidFill>
                <a:srgbClr val="000000"/>
              </a:solidFill>
              <a:latin typeface="Arial"/>
              <a:ea typeface="Arial"/>
              <a:cs typeface="Arial"/>
              <a:sym typeface="Arial"/>
            </a:endParaRPr>
          </a:p>
        </p:txBody>
      </p:sp>
      <p:sp>
        <p:nvSpPr>
          <p:cNvPr id="1973" name="Google Shape;1973;p21"/>
          <p:cNvSpPr/>
          <p:nvPr/>
        </p:nvSpPr>
        <p:spPr>
          <a:xfrm>
            <a:off x="2732584"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Conflict </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Zone (National / Transborder)</a:t>
            </a:r>
            <a:endParaRPr b="0" i="0" sz="900" u="none" cap="none" strike="noStrike">
              <a:solidFill>
                <a:srgbClr val="000000"/>
              </a:solidFill>
              <a:latin typeface="Arial"/>
              <a:ea typeface="Arial"/>
              <a:cs typeface="Arial"/>
              <a:sym typeface="Arial"/>
            </a:endParaRPr>
          </a:p>
        </p:txBody>
      </p:sp>
      <p:sp>
        <p:nvSpPr>
          <p:cNvPr id="1974" name="Google Shape;1974;p21"/>
          <p:cNvSpPr/>
          <p:nvPr/>
        </p:nvSpPr>
        <p:spPr>
          <a:xfrm>
            <a:off x="1566558"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Diverse Training /  High Accuracy </a:t>
            </a:r>
            <a:endParaRPr b="0" i="0" sz="900" u="none" cap="none" strike="noStrike">
              <a:solidFill>
                <a:srgbClr val="000000"/>
              </a:solidFill>
              <a:latin typeface="Arial"/>
              <a:ea typeface="Arial"/>
              <a:cs typeface="Arial"/>
              <a:sym typeface="Arial"/>
            </a:endParaRPr>
          </a:p>
        </p:txBody>
      </p:sp>
      <p:sp>
        <p:nvSpPr>
          <p:cNvPr id="1975" name="Google Shape;1975;p21"/>
          <p:cNvSpPr/>
          <p:nvPr/>
        </p:nvSpPr>
        <p:spPr>
          <a:xfrm>
            <a:off x="400533"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Digital platform combining local insights with AI models </a:t>
            </a:r>
            <a:endParaRPr b="0" i="0" sz="900" u="none" cap="none" strike="noStrike">
              <a:solidFill>
                <a:srgbClr val="000000"/>
              </a:solidFill>
              <a:latin typeface="Arial"/>
              <a:ea typeface="Arial"/>
              <a:cs typeface="Arial"/>
              <a:sym typeface="Arial"/>
            </a:endParaRPr>
          </a:p>
        </p:txBody>
      </p:sp>
      <p:sp>
        <p:nvSpPr>
          <p:cNvPr id="1976" name="Google Shape;1976;p21"/>
          <p:cNvSpPr txBox="1"/>
          <p:nvPr/>
        </p:nvSpPr>
        <p:spPr>
          <a:xfrm rot="-5400000">
            <a:off x="-648750" y="1911325"/>
            <a:ext cx="20154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Innovation</a:t>
            </a:r>
            <a:endParaRPr b="1" i="0" sz="1000" u="none" cap="none" strike="noStrike">
              <a:solidFill>
                <a:srgbClr val="000000"/>
              </a:solidFill>
              <a:latin typeface="Arial"/>
              <a:ea typeface="Arial"/>
              <a:cs typeface="Arial"/>
              <a:sym typeface="Arial"/>
            </a:endParaRPr>
          </a:p>
        </p:txBody>
      </p:sp>
      <p:sp>
        <p:nvSpPr>
          <p:cNvPr id="1977" name="Google Shape;1977;p21"/>
          <p:cNvSpPr/>
          <p:nvPr/>
        </p:nvSpPr>
        <p:spPr>
          <a:xfrm>
            <a:off x="5046900" y="3743700"/>
            <a:ext cx="2098200" cy="1617900"/>
          </a:xfrm>
          <a:prstGeom prst="wedgeRoundRectCallout">
            <a:avLst>
              <a:gd fmla="val -2611" name="adj1"/>
              <a:gd fmla="val -82942" name="adj2"/>
              <a:gd fmla="val 0" name="adj3"/>
            </a:avLst>
          </a:prstGeom>
          <a:solidFill>
            <a:srgbClr val="ED0000">
              <a:alpha val="5098"/>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Here’s an example of how a different type of business model fits into the framework</a:t>
            </a:r>
            <a:endParaRPr b="1" i="0" sz="1400" u="none" cap="none" strike="noStrike">
              <a:solidFill>
                <a:srgbClr val="000000"/>
              </a:solidFill>
              <a:latin typeface="Arial"/>
              <a:ea typeface="Arial"/>
              <a:cs typeface="Arial"/>
              <a:sym typeface="Arial"/>
            </a:endParaRPr>
          </a:p>
        </p:txBody>
      </p:sp>
      <p:sp>
        <p:nvSpPr>
          <p:cNvPr id="1978" name="Google Shape;1978;p21"/>
          <p:cNvSpPr/>
          <p:nvPr/>
        </p:nvSpPr>
        <p:spPr>
          <a:xfrm>
            <a:off x="3891106"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979" name="Google Shape;1979;p21"/>
          <p:cNvSpPr/>
          <p:nvPr/>
        </p:nvSpPr>
        <p:spPr>
          <a:xfrm>
            <a:off x="6219561"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980" name="Google Shape;1980;p21"/>
          <p:cNvSpPr/>
          <p:nvPr/>
        </p:nvSpPr>
        <p:spPr>
          <a:xfrm>
            <a:off x="10927751"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1981" name="Google Shape;1981;p21"/>
          <p:cNvSpPr/>
          <p:nvPr/>
        </p:nvSpPr>
        <p:spPr>
          <a:xfrm>
            <a:off x="5064267"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6" name="Shape 1986"/>
        <p:cNvGrpSpPr/>
        <p:nvPr/>
      </p:nvGrpSpPr>
      <p:grpSpPr>
        <a:xfrm>
          <a:off x="0" y="0"/>
          <a:ext cx="0" cy="0"/>
          <a:chOff x="0" y="0"/>
          <a:chExt cx="0" cy="0"/>
        </a:xfrm>
      </p:grpSpPr>
      <p:sp>
        <p:nvSpPr>
          <p:cNvPr id="1987" name="Google Shape;1987;p22"/>
          <p:cNvSpPr/>
          <p:nvPr/>
        </p:nvSpPr>
        <p:spPr>
          <a:xfrm>
            <a:off x="9743237"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88" name="Google Shape;1988;p22"/>
          <p:cNvSpPr/>
          <p:nvPr/>
        </p:nvSpPr>
        <p:spPr>
          <a:xfrm>
            <a:off x="8577223"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89" name="Google Shape;1989;p22"/>
          <p:cNvSpPr/>
          <p:nvPr/>
        </p:nvSpPr>
        <p:spPr>
          <a:xfrm>
            <a:off x="7411210"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90" name="Google Shape;1990;p22"/>
          <p:cNvSpPr/>
          <p:nvPr/>
        </p:nvSpPr>
        <p:spPr>
          <a:xfrm>
            <a:off x="10918799"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91" name="Google Shape;1991;p22"/>
          <p:cNvSpPr/>
          <p:nvPr/>
        </p:nvSpPr>
        <p:spPr>
          <a:xfrm>
            <a:off x="6230646"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92" name="Google Shape;1992;p22"/>
          <p:cNvSpPr/>
          <p:nvPr/>
        </p:nvSpPr>
        <p:spPr>
          <a:xfrm>
            <a:off x="5064628"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93" name="Google Shape;1993;p22"/>
          <p:cNvSpPr/>
          <p:nvPr/>
        </p:nvSpPr>
        <p:spPr>
          <a:xfrm>
            <a:off x="3898606"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94" name="Google Shape;1994;p22"/>
          <p:cNvSpPr/>
          <p:nvPr/>
        </p:nvSpPr>
        <p:spPr>
          <a:xfrm>
            <a:off x="2732584"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95" name="Google Shape;1995;p22"/>
          <p:cNvSpPr/>
          <p:nvPr/>
        </p:nvSpPr>
        <p:spPr>
          <a:xfrm>
            <a:off x="1566558"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96" name="Google Shape;1996;p22"/>
          <p:cNvSpPr/>
          <p:nvPr/>
        </p:nvSpPr>
        <p:spPr>
          <a:xfrm>
            <a:off x="400533" y="1834933"/>
            <a:ext cx="1144800" cy="12327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1997" name="Google Shape;1997;p22"/>
          <p:cNvSpPr/>
          <p:nvPr/>
        </p:nvSpPr>
        <p:spPr>
          <a:xfrm>
            <a:off x="9743249"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Payer + User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1998" name="Google Shape;1998;p22"/>
          <p:cNvSpPr/>
          <p:nvPr/>
        </p:nvSpPr>
        <p:spPr>
          <a:xfrm>
            <a:off x="8577234"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Distribution Model</a:t>
            </a:r>
            <a:endParaRPr b="1" i="0" sz="900" u="none" cap="none" strike="noStrike">
              <a:solidFill>
                <a:schemeClr val="dk1"/>
              </a:solidFill>
              <a:latin typeface="Arial"/>
              <a:ea typeface="Arial"/>
              <a:cs typeface="Arial"/>
              <a:sym typeface="Arial"/>
            </a:endParaRPr>
          </a:p>
        </p:txBody>
      </p:sp>
      <p:sp>
        <p:nvSpPr>
          <p:cNvPr id="1999" name="Google Shape;1999;p22"/>
          <p:cNvSpPr/>
          <p:nvPr/>
        </p:nvSpPr>
        <p:spPr>
          <a:xfrm>
            <a:off x="7411220"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Payer + User Interaction</a:t>
            </a:r>
            <a:endParaRPr b="1" i="0" sz="900" u="none" cap="none" strike="noStrike">
              <a:solidFill>
                <a:schemeClr val="dk1"/>
              </a:solidFill>
              <a:latin typeface="Arial"/>
              <a:ea typeface="Arial"/>
              <a:cs typeface="Arial"/>
              <a:sym typeface="Arial"/>
            </a:endParaRPr>
          </a:p>
        </p:txBody>
      </p:sp>
      <p:sp>
        <p:nvSpPr>
          <p:cNvPr id="2000" name="Google Shape;2000;p22"/>
          <p:cNvSpPr/>
          <p:nvPr/>
        </p:nvSpPr>
        <p:spPr>
          <a:xfrm>
            <a:off x="1091880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X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Factor</a:t>
            </a:r>
            <a:endParaRPr b="1" i="0" sz="900" u="none" cap="none" strike="noStrike">
              <a:solidFill>
                <a:schemeClr val="dk1"/>
              </a:solidFill>
              <a:latin typeface="Arial"/>
              <a:ea typeface="Arial"/>
              <a:cs typeface="Arial"/>
              <a:sym typeface="Arial"/>
            </a:endParaRPr>
          </a:p>
        </p:txBody>
      </p:sp>
      <p:sp>
        <p:nvSpPr>
          <p:cNvPr id="2001" name="Google Shape;2001;p22"/>
          <p:cNvSpPr/>
          <p:nvPr/>
        </p:nvSpPr>
        <p:spPr>
          <a:xfrm>
            <a:off x="6230651"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[Partner]</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2002" name="Google Shape;2002;p22"/>
          <p:cNvSpPr/>
          <p:nvPr/>
        </p:nvSpPr>
        <p:spPr>
          <a:xfrm>
            <a:off x="5064631"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[Operator]</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2003" name="Google Shape;2003;p22"/>
          <p:cNvSpPr/>
          <p:nvPr/>
        </p:nvSpPr>
        <p:spPr>
          <a:xfrm>
            <a:off x="3898607"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[Physical]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2004" name="Google Shape;2004;p22"/>
          <p:cNvSpPr/>
          <p:nvPr/>
        </p:nvSpPr>
        <p:spPr>
          <a:xfrm>
            <a:off x="273258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Unit of Replication</a:t>
            </a:r>
            <a:endParaRPr b="1" i="0" sz="900" u="none" cap="none" strike="noStrike">
              <a:solidFill>
                <a:schemeClr val="dk1"/>
              </a:solidFill>
              <a:latin typeface="Arial"/>
              <a:ea typeface="Arial"/>
              <a:cs typeface="Arial"/>
              <a:sym typeface="Arial"/>
            </a:endParaRPr>
          </a:p>
        </p:txBody>
      </p:sp>
      <p:sp>
        <p:nvSpPr>
          <p:cNvPr id="2005" name="Google Shape;2005;p22"/>
          <p:cNvSpPr/>
          <p:nvPr/>
        </p:nvSpPr>
        <p:spPr>
          <a:xfrm>
            <a:off x="1566558"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Technical</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Constraints</a:t>
            </a:r>
            <a:endParaRPr b="1" i="0" sz="900" u="none" cap="none" strike="noStrike">
              <a:solidFill>
                <a:schemeClr val="dk1"/>
              </a:solidFill>
              <a:latin typeface="Arial"/>
              <a:ea typeface="Arial"/>
              <a:cs typeface="Arial"/>
              <a:sym typeface="Arial"/>
            </a:endParaRPr>
          </a:p>
        </p:txBody>
      </p:sp>
      <p:sp>
        <p:nvSpPr>
          <p:cNvPr id="2006" name="Google Shape;2006;p22"/>
          <p:cNvSpPr/>
          <p:nvPr/>
        </p:nvSpPr>
        <p:spPr>
          <a:xfrm>
            <a:off x="40053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Technical Innovation</a:t>
            </a:r>
            <a:endParaRPr b="1" i="0" sz="900" u="none" cap="none" strike="noStrike">
              <a:solidFill>
                <a:schemeClr val="dk1"/>
              </a:solidFill>
              <a:latin typeface="Arial"/>
              <a:ea typeface="Arial"/>
              <a:cs typeface="Arial"/>
              <a:sym typeface="Arial"/>
            </a:endParaRPr>
          </a:p>
        </p:txBody>
      </p:sp>
      <p:sp>
        <p:nvSpPr>
          <p:cNvPr id="2007" name="Google Shape;2007;p22"/>
          <p:cNvSpPr/>
          <p:nvPr/>
        </p:nvSpPr>
        <p:spPr>
          <a:xfrm>
            <a:off x="3898582"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008" name="Google Shape;2008;p22"/>
          <p:cNvSpPr/>
          <p:nvPr/>
        </p:nvSpPr>
        <p:spPr>
          <a:xfrm>
            <a:off x="6237903"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009" name="Google Shape;2009;p22"/>
          <p:cNvSpPr/>
          <p:nvPr/>
        </p:nvSpPr>
        <p:spPr>
          <a:xfrm>
            <a:off x="10927758"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010" name="Google Shape;2010;p22"/>
          <p:cNvSpPr/>
          <p:nvPr/>
        </p:nvSpPr>
        <p:spPr>
          <a:xfrm>
            <a:off x="5064603" y="103854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011" name="Google Shape;2011;p22"/>
          <p:cNvSpPr txBox="1"/>
          <p:nvPr/>
        </p:nvSpPr>
        <p:spPr>
          <a:xfrm>
            <a:off x="10160167" y="88140"/>
            <a:ext cx="1964400" cy="261600"/>
          </a:xfrm>
          <a:prstGeom prst="rect">
            <a:avLst/>
          </a:prstGeom>
          <a:noFill/>
          <a:ln>
            <a:noFill/>
          </a:ln>
        </p:spPr>
        <p:txBody>
          <a:bodyPr anchorCtr="0" anchor="ctr" bIns="117825" lIns="117825" spcFirstLastPara="1" rIns="117825" wrap="square" tIns="117825">
            <a:noAutofit/>
          </a:bodyPr>
          <a:lstStyle/>
          <a:p>
            <a:pPr indent="0" lvl="0" marL="0" marR="0" rtl="0" algn="r">
              <a:lnSpc>
                <a:spcPct val="100000"/>
              </a:lnSpc>
              <a:spcBef>
                <a:spcPts val="0"/>
              </a:spcBef>
              <a:spcAft>
                <a:spcPts val="0"/>
              </a:spcAft>
              <a:buClr>
                <a:srgbClr val="000000"/>
              </a:buClr>
              <a:buSzPts val="1300"/>
              <a:buFont typeface="Arial"/>
              <a:buNone/>
            </a:pPr>
            <a:r>
              <a:rPr b="1" i="0" lang="sv-SE" sz="1300" u="none" cap="none" strike="noStrike">
                <a:solidFill>
                  <a:srgbClr val="000000"/>
                </a:solidFill>
                <a:latin typeface="Arial"/>
                <a:ea typeface="Arial"/>
                <a:cs typeface="Arial"/>
                <a:sym typeface="Arial"/>
              </a:rPr>
              <a:t>PART ONE</a:t>
            </a:r>
            <a:endParaRPr b="1" i="0" sz="1300" u="none" cap="none" strike="noStrike">
              <a:solidFill>
                <a:srgbClr val="000000"/>
              </a:solidFill>
              <a:latin typeface="Arial"/>
              <a:ea typeface="Arial"/>
              <a:cs typeface="Arial"/>
              <a:sym typeface="Arial"/>
            </a:endParaRPr>
          </a:p>
        </p:txBody>
      </p:sp>
      <p:sp>
        <p:nvSpPr>
          <p:cNvPr id="2012" name="Google Shape;2012;p22"/>
          <p:cNvSpPr/>
          <p:nvPr/>
        </p:nvSpPr>
        <p:spPr>
          <a:xfrm>
            <a:off x="10694414" y="77892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013" name="Google Shape;2013;p22"/>
          <p:cNvSpPr txBox="1"/>
          <p:nvPr/>
        </p:nvSpPr>
        <p:spPr>
          <a:xfrm>
            <a:off x="10786533" y="728743"/>
            <a:ext cx="1405500" cy="228000"/>
          </a:xfrm>
          <a:prstGeom prst="rect">
            <a:avLst/>
          </a:prstGeom>
          <a:no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900"/>
              <a:buFont typeface="Arial"/>
              <a:buNone/>
            </a:pPr>
            <a:r>
              <a:rPr b="1" i="0" lang="sv-SE" sz="900" u="none" cap="none" strike="noStrike">
                <a:solidFill>
                  <a:srgbClr val="000000"/>
                </a:solidFill>
                <a:latin typeface="Arial"/>
                <a:ea typeface="Arial"/>
                <a:cs typeface="Arial"/>
                <a:sym typeface="Arial"/>
              </a:rPr>
              <a:t>Custom Category</a:t>
            </a:r>
            <a:endParaRPr b="1" i="0" sz="900" u="none" cap="none" strike="noStrike">
              <a:solidFill>
                <a:srgbClr val="000000"/>
              </a:solidFill>
              <a:latin typeface="Arial"/>
              <a:ea typeface="Arial"/>
              <a:cs typeface="Arial"/>
              <a:sym typeface="Arial"/>
            </a:endParaRPr>
          </a:p>
        </p:txBody>
      </p:sp>
      <p:grpSp>
        <p:nvGrpSpPr>
          <p:cNvPr id="2014" name="Google Shape;2014;p22"/>
          <p:cNvGrpSpPr/>
          <p:nvPr/>
        </p:nvGrpSpPr>
        <p:grpSpPr>
          <a:xfrm>
            <a:off x="400531" y="3090219"/>
            <a:ext cx="11662767" cy="1232640"/>
            <a:chOff x="300406" y="2570630"/>
            <a:chExt cx="8747294" cy="1027200"/>
          </a:xfrm>
        </p:grpSpPr>
        <p:sp>
          <p:nvSpPr>
            <p:cNvPr id="2015" name="Google Shape;2015;p22"/>
            <p:cNvSpPr/>
            <p:nvPr/>
          </p:nvSpPr>
          <p:spPr>
            <a:xfrm>
              <a:off x="730742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16" name="Google Shape;2016;p22"/>
            <p:cNvSpPr/>
            <p:nvPr/>
          </p:nvSpPr>
          <p:spPr>
            <a:xfrm>
              <a:off x="643291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17" name="Google Shape;2017;p22"/>
            <p:cNvSpPr/>
            <p:nvPr/>
          </p:nvSpPr>
          <p:spPr>
            <a:xfrm>
              <a:off x="5558410"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18" name="Google Shape;2018;p22"/>
            <p:cNvSpPr/>
            <p:nvPr/>
          </p:nvSpPr>
          <p:spPr>
            <a:xfrm>
              <a:off x="8189100"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19" name="Google Shape;2019;p22"/>
            <p:cNvSpPr/>
            <p:nvPr/>
          </p:nvSpPr>
          <p:spPr>
            <a:xfrm>
              <a:off x="4672987"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20" name="Google Shape;2020;p22"/>
            <p:cNvSpPr/>
            <p:nvPr/>
          </p:nvSpPr>
          <p:spPr>
            <a:xfrm>
              <a:off x="3798474"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chemeClr val="dk1"/>
                </a:buClr>
                <a:buSzPts val="1300"/>
                <a:buFont typeface="Arial"/>
                <a:buNone/>
              </a:pPr>
              <a:r>
                <a:rPr b="0" i="0" lang="sv-SE" sz="900" u="none" cap="none" strike="noStrike">
                  <a:solidFill>
                    <a:schemeClr val="dk1"/>
                  </a:solidFill>
                  <a:latin typeface="Arial"/>
                  <a:ea typeface="Arial"/>
                  <a:cs typeface="Arial"/>
                  <a:sym typeface="Arial"/>
                </a:rPr>
                <a:t>Private social enterprise who can organize a successful national and settlement level model </a:t>
              </a:r>
              <a:endParaRPr b="0" i="0" sz="900" u="none" cap="none" strike="noStrike">
                <a:solidFill>
                  <a:srgbClr val="000000"/>
                </a:solidFill>
                <a:latin typeface="Arial"/>
                <a:ea typeface="Arial"/>
                <a:cs typeface="Arial"/>
                <a:sym typeface="Arial"/>
              </a:endParaRPr>
            </a:p>
          </p:txBody>
        </p:sp>
        <p:sp>
          <p:nvSpPr>
            <p:cNvPr id="2021" name="Google Shape;2021;p22"/>
            <p:cNvSpPr/>
            <p:nvPr/>
          </p:nvSpPr>
          <p:spPr>
            <a:xfrm>
              <a:off x="292395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22" name="Google Shape;2022;p22"/>
            <p:cNvSpPr/>
            <p:nvPr/>
          </p:nvSpPr>
          <p:spPr>
            <a:xfrm>
              <a:off x="2049442"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23" name="Google Shape;2023;p22"/>
            <p:cNvSpPr/>
            <p:nvPr/>
          </p:nvSpPr>
          <p:spPr>
            <a:xfrm>
              <a:off x="1174924"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24" name="Google Shape;2024;p22"/>
            <p:cNvSpPr/>
            <p:nvPr/>
          </p:nvSpPr>
          <p:spPr>
            <a:xfrm>
              <a:off x="300406"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grpSp>
        <p:nvGrpSpPr>
          <p:cNvPr id="2025" name="Google Shape;2025;p22"/>
          <p:cNvGrpSpPr/>
          <p:nvPr/>
        </p:nvGrpSpPr>
        <p:grpSpPr>
          <a:xfrm>
            <a:off x="396290" y="4332985"/>
            <a:ext cx="11662767" cy="1232640"/>
            <a:chOff x="297225" y="3622460"/>
            <a:chExt cx="8747294" cy="1027200"/>
          </a:xfrm>
        </p:grpSpPr>
        <p:sp>
          <p:nvSpPr>
            <p:cNvPr id="2026" name="Google Shape;2026;p22"/>
            <p:cNvSpPr/>
            <p:nvPr/>
          </p:nvSpPr>
          <p:spPr>
            <a:xfrm>
              <a:off x="730424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27" name="Google Shape;2027;p22"/>
            <p:cNvSpPr/>
            <p:nvPr/>
          </p:nvSpPr>
          <p:spPr>
            <a:xfrm>
              <a:off x="642973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28" name="Google Shape;2028;p22"/>
            <p:cNvSpPr/>
            <p:nvPr/>
          </p:nvSpPr>
          <p:spPr>
            <a:xfrm>
              <a:off x="5555229"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29" name="Google Shape;2029;p22"/>
            <p:cNvSpPr/>
            <p:nvPr/>
          </p:nvSpPr>
          <p:spPr>
            <a:xfrm>
              <a:off x="8185919"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30" name="Google Shape;2030;p22"/>
            <p:cNvSpPr/>
            <p:nvPr/>
          </p:nvSpPr>
          <p:spPr>
            <a:xfrm>
              <a:off x="4669807"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31" name="Google Shape;2031;p22"/>
            <p:cNvSpPr/>
            <p:nvPr/>
          </p:nvSpPr>
          <p:spPr>
            <a:xfrm>
              <a:off x="3795294"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CBO Umbrella Organization is formed to strengthen high-level coordination</a:t>
              </a:r>
              <a:endParaRPr b="0" i="0" sz="900" u="none" cap="none" strike="noStrike">
                <a:solidFill>
                  <a:srgbClr val="000000"/>
                </a:solidFill>
                <a:latin typeface="Arial"/>
                <a:ea typeface="Arial"/>
                <a:cs typeface="Arial"/>
                <a:sym typeface="Arial"/>
              </a:endParaRPr>
            </a:p>
          </p:txBody>
        </p:sp>
        <p:sp>
          <p:nvSpPr>
            <p:cNvPr id="2032" name="Google Shape;2032;p22"/>
            <p:cNvSpPr/>
            <p:nvPr/>
          </p:nvSpPr>
          <p:spPr>
            <a:xfrm>
              <a:off x="292077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33" name="Google Shape;2033;p22"/>
            <p:cNvSpPr/>
            <p:nvPr/>
          </p:nvSpPr>
          <p:spPr>
            <a:xfrm>
              <a:off x="2046262"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34" name="Google Shape;2034;p22"/>
            <p:cNvSpPr/>
            <p:nvPr/>
          </p:nvSpPr>
          <p:spPr>
            <a:xfrm>
              <a:off x="1171743"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35" name="Google Shape;2035;p22"/>
            <p:cNvSpPr/>
            <p:nvPr/>
          </p:nvSpPr>
          <p:spPr>
            <a:xfrm>
              <a:off x="297225"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grpSp>
        <p:nvGrpSpPr>
          <p:cNvPr id="2036" name="Google Shape;2036;p22"/>
          <p:cNvGrpSpPr/>
          <p:nvPr/>
        </p:nvGrpSpPr>
        <p:grpSpPr>
          <a:xfrm>
            <a:off x="396275" y="5575751"/>
            <a:ext cx="11662776" cy="1232640"/>
            <a:chOff x="298067" y="4625715"/>
            <a:chExt cx="8747301" cy="1027200"/>
          </a:xfrm>
        </p:grpSpPr>
        <p:sp>
          <p:nvSpPr>
            <p:cNvPr id="2037" name="Google Shape;2037;p22"/>
            <p:cNvSpPr/>
            <p:nvPr/>
          </p:nvSpPr>
          <p:spPr>
            <a:xfrm>
              <a:off x="730509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chemeClr val="dk1"/>
                </a:buClr>
                <a:buSzPts val="1300"/>
                <a:buFont typeface="Arial"/>
                <a:buNone/>
              </a:pPr>
              <a:r>
                <a:t/>
              </a:r>
              <a:endParaRPr b="0" i="0" sz="900" u="none" cap="none" strike="noStrike">
                <a:solidFill>
                  <a:schemeClr val="dk1"/>
                </a:solidFill>
                <a:latin typeface="Arial"/>
                <a:ea typeface="Arial"/>
                <a:cs typeface="Arial"/>
                <a:sym typeface="Arial"/>
              </a:endParaRPr>
            </a:p>
          </p:txBody>
        </p:sp>
        <p:sp>
          <p:nvSpPr>
            <p:cNvPr id="2038" name="Google Shape;2038;p22"/>
            <p:cNvSpPr/>
            <p:nvPr/>
          </p:nvSpPr>
          <p:spPr>
            <a:xfrm>
              <a:off x="643058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39" name="Google Shape;2039;p22"/>
            <p:cNvSpPr/>
            <p:nvPr/>
          </p:nvSpPr>
          <p:spPr>
            <a:xfrm>
              <a:off x="555607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40" name="Google Shape;2040;p22"/>
            <p:cNvSpPr/>
            <p:nvPr/>
          </p:nvSpPr>
          <p:spPr>
            <a:xfrm>
              <a:off x="8186768"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41" name="Google Shape;2041;p22"/>
            <p:cNvSpPr/>
            <p:nvPr/>
          </p:nvSpPr>
          <p:spPr>
            <a:xfrm>
              <a:off x="4670653"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42" name="Google Shape;2042;p22"/>
            <p:cNvSpPr/>
            <p:nvPr/>
          </p:nvSpPr>
          <p:spPr>
            <a:xfrm>
              <a:off x="3796139"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Which model is most sustainable, allowing IOM to exit?</a:t>
              </a:r>
              <a:endParaRPr b="0" i="0" sz="900" u="none" cap="none" strike="noStrike">
                <a:solidFill>
                  <a:srgbClr val="000000"/>
                </a:solidFill>
                <a:latin typeface="Arial"/>
                <a:ea typeface="Arial"/>
                <a:cs typeface="Arial"/>
                <a:sym typeface="Arial"/>
              </a:endParaRPr>
            </a:p>
          </p:txBody>
        </p:sp>
        <p:sp>
          <p:nvSpPr>
            <p:cNvPr id="2043" name="Google Shape;2043;p22"/>
            <p:cNvSpPr/>
            <p:nvPr/>
          </p:nvSpPr>
          <p:spPr>
            <a:xfrm>
              <a:off x="2921622"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44" name="Google Shape;2044;p22"/>
            <p:cNvSpPr/>
            <p:nvPr/>
          </p:nvSpPr>
          <p:spPr>
            <a:xfrm>
              <a:off x="2047105"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45" name="Google Shape;2045;p22"/>
            <p:cNvSpPr/>
            <p:nvPr/>
          </p:nvSpPr>
          <p:spPr>
            <a:xfrm>
              <a:off x="117258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046" name="Google Shape;2046;p22"/>
            <p:cNvSpPr/>
            <p:nvPr/>
          </p:nvSpPr>
          <p:spPr>
            <a:xfrm>
              <a:off x="298067"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sp>
        <p:nvSpPr>
          <p:cNvPr id="2047" name="Google Shape;2047;p22"/>
          <p:cNvSpPr txBox="1"/>
          <p:nvPr/>
        </p:nvSpPr>
        <p:spPr>
          <a:xfrm rot="-5400000">
            <a:off x="-226050" y="6092873"/>
            <a:ext cx="1170000" cy="260700"/>
          </a:xfrm>
          <a:prstGeom prst="rect">
            <a:avLst/>
          </a:prstGeom>
          <a:solidFill>
            <a:srgbClr val="E7564F"/>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 Challenge(s)</a:t>
            </a:r>
            <a:endParaRPr b="1" i="0" sz="1000" u="none" cap="none" strike="noStrike">
              <a:solidFill>
                <a:srgbClr val="000000"/>
              </a:solidFill>
              <a:latin typeface="Arial"/>
              <a:ea typeface="Arial"/>
              <a:cs typeface="Arial"/>
              <a:sym typeface="Arial"/>
            </a:endParaRPr>
          </a:p>
        </p:txBody>
      </p:sp>
      <p:sp>
        <p:nvSpPr>
          <p:cNvPr id="2048" name="Google Shape;2048;p22"/>
          <p:cNvSpPr txBox="1"/>
          <p:nvPr/>
        </p:nvSpPr>
        <p:spPr>
          <a:xfrm>
            <a:off x="224441" y="3027522"/>
            <a:ext cx="11810700" cy="120300"/>
          </a:xfrm>
          <a:prstGeom prst="rect">
            <a:avLst/>
          </a:prstGeom>
          <a:solidFill>
            <a:srgbClr val="C00000">
              <a:alpha val="9803"/>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000" u="none" cap="none" strike="noStrike">
              <a:solidFill>
                <a:srgbClr val="000000"/>
              </a:solidFill>
              <a:latin typeface="Arial"/>
              <a:ea typeface="Arial"/>
              <a:cs typeface="Arial"/>
              <a:sym typeface="Arial"/>
            </a:endParaRPr>
          </a:p>
        </p:txBody>
      </p:sp>
      <p:sp>
        <p:nvSpPr>
          <p:cNvPr id="2049" name="Google Shape;2049;p22"/>
          <p:cNvSpPr txBox="1"/>
          <p:nvPr/>
        </p:nvSpPr>
        <p:spPr>
          <a:xfrm rot="-5400000">
            <a:off x="-898200" y="4213403"/>
            <a:ext cx="2514300" cy="260700"/>
          </a:xfrm>
          <a:prstGeom prst="rect">
            <a:avLst/>
          </a:prstGeom>
          <a:solidFill>
            <a:srgbClr val="E7564F"/>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Options</a:t>
            </a:r>
            <a:endParaRPr b="1" i="0" sz="1000" u="none" cap="none" strike="noStrike">
              <a:solidFill>
                <a:srgbClr val="000000"/>
              </a:solidFill>
              <a:latin typeface="Arial"/>
              <a:ea typeface="Arial"/>
              <a:cs typeface="Arial"/>
              <a:sym typeface="Arial"/>
            </a:endParaRPr>
          </a:p>
        </p:txBody>
      </p:sp>
      <p:sp>
        <p:nvSpPr>
          <p:cNvPr id="2050" name="Google Shape;2050;p22"/>
          <p:cNvSpPr txBox="1"/>
          <p:nvPr/>
        </p:nvSpPr>
        <p:spPr>
          <a:xfrm>
            <a:off x="252100" y="5542564"/>
            <a:ext cx="11810700" cy="120300"/>
          </a:xfrm>
          <a:prstGeom prst="rect">
            <a:avLst/>
          </a:prstGeom>
          <a:solidFill>
            <a:srgbClr val="C00000">
              <a:alpha val="9803"/>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000" u="none" cap="none" strike="noStrike">
              <a:solidFill>
                <a:srgbClr val="000000"/>
              </a:solidFill>
              <a:latin typeface="Arial"/>
              <a:ea typeface="Arial"/>
              <a:cs typeface="Arial"/>
              <a:sym typeface="Arial"/>
            </a:endParaRPr>
          </a:p>
        </p:txBody>
      </p:sp>
      <p:sp>
        <p:nvSpPr>
          <p:cNvPr id="2051" name="Google Shape;2051;p22"/>
          <p:cNvSpPr txBox="1"/>
          <p:nvPr>
            <p:ph type="title"/>
          </p:nvPr>
        </p:nvSpPr>
        <p:spPr>
          <a:xfrm>
            <a:off x="228633" y="228720"/>
            <a:ext cx="11810700" cy="354900"/>
          </a:xfrm>
          <a:prstGeom prst="rect">
            <a:avLst/>
          </a:prstGeom>
          <a:noFill/>
          <a:ln>
            <a:noFill/>
          </a:ln>
        </p:spPr>
        <p:txBody>
          <a:bodyPr anchorCtr="0" anchor="ctr" bIns="58900" lIns="117825" spcFirstLastPara="1" rIns="117825" wrap="square" tIns="58900">
            <a:noAutofit/>
          </a:bodyPr>
          <a:lstStyle/>
          <a:p>
            <a:pPr indent="0" lvl="0" marL="0" rtl="0" algn="l">
              <a:lnSpc>
                <a:spcPct val="90000"/>
              </a:lnSpc>
              <a:spcBef>
                <a:spcPts val="0"/>
              </a:spcBef>
              <a:spcAft>
                <a:spcPts val="0"/>
              </a:spcAft>
              <a:buSzPts val="1800"/>
              <a:buNone/>
            </a:pPr>
            <a:r>
              <a:rPr lang="sv-SE" sz="1300"/>
              <a:t>An [energy access] business model optimized for </a:t>
            </a:r>
            <a:r>
              <a:rPr i="1" lang="sv-SE" sz="1300">
                <a:solidFill>
                  <a:srgbClr val="7F7F7F"/>
                </a:solidFill>
              </a:rPr>
              <a:t>[affordability] , [recycling] , and [sustainability]</a:t>
            </a:r>
            <a:endParaRPr i="1" sz="1300">
              <a:solidFill>
                <a:srgbClr val="7F7F7F"/>
              </a:solidFill>
            </a:endParaRPr>
          </a:p>
          <a:p>
            <a:pPr indent="0" lvl="0" marL="0" rtl="0" algn="l">
              <a:lnSpc>
                <a:spcPct val="100000"/>
              </a:lnSpc>
              <a:spcBef>
                <a:spcPts val="600"/>
              </a:spcBef>
              <a:spcAft>
                <a:spcPts val="0"/>
              </a:spcAft>
              <a:buSzPts val="1500"/>
              <a:buNone/>
            </a:pPr>
            <a:r>
              <a:rPr b="0" i="1" lang="sv-SE" sz="1000">
                <a:solidFill>
                  <a:schemeClr val="dk1"/>
                </a:solidFill>
              </a:rPr>
              <a:t>This business develops [circular waste-to-energy platform] with a [focus on solar and mobile e-waste] and [minimizes access costs to end users].</a:t>
            </a:r>
            <a:endParaRPr i="1" sz="1300">
              <a:solidFill>
                <a:srgbClr val="7F7F7F"/>
              </a:solidFill>
            </a:endParaRPr>
          </a:p>
        </p:txBody>
      </p:sp>
      <p:sp>
        <p:nvSpPr>
          <p:cNvPr id="2052" name="Google Shape;2052;p22"/>
          <p:cNvSpPr txBox="1"/>
          <p:nvPr/>
        </p:nvSpPr>
        <p:spPr>
          <a:xfrm>
            <a:off x="6096000" y="714840"/>
            <a:ext cx="56541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Delivery (Energy Access)</a:t>
            </a:r>
            <a:endParaRPr b="1" i="0" sz="900" u="none" cap="none" strike="noStrike">
              <a:solidFill>
                <a:srgbClr val="000000"/>
              </a:solidFill>
              <a:latin typeface="Arial"/>
              <a:ea typeface="Arial"/>
              <a:cs typeface="Arial"/>
              <a:sym typeface="Arial"/>
            </a:endParaRPr>
          </a:p>
        </p:txBody>
      </p:sp>
      <p:sp>
        <p:nvSpPr>
          <p:cNvPr id="2053" name="Google Shape;2053;p22"/>
          <p:cNvSpPr/>
          <p:nvPr/>
        </p:nvSpPr>
        <p:spPr>
          <a:xfrm>
            <a:off x="9743249" y="1056180"/>
            <a:ext cx="1144800" cy="354900"/>
          </a:xfrm>
          <a:prstGeom prst="roundRect">
            <a:avLst>
              <a:gd fmla="val 16667" name="adj"/>
            </a:avLst>
          </a:prstGeom>
          <a:solidFill>
            <a:schemeClr val="accen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Payer + User Model</a:t>
            </a:r>
            <a:endParaRPr b="1" i="0" sz="900" u="none" cap="none" strike="noStrike">
              <a:solidFill>
                <a:schemeClr val="lt1"/>
              </a:solidFill>
              <a:latin typeface="Arial"/>
              <a:ea typeface="Arial"/>
              <a:cs typeface="Arial"/>
              <a:sym typeface="Arial"/>
            </a:endParaRPr>
          </a:p>
        </p:txBody>
      </p:sp>
      <p:sp>
        <p:nvSpPr>
          <p:cNvPr id="2054" name="Google Shape;2054;p22"/>
          <p:cNvSpPr/>
          <p:nvPr/>
        </p:nvSpPr>
        <p:spPr>
          <a:xfrm>
            <a:off x="8577234" y="1056180"/>
            <a:ext cx="1144800" cy="354900"/>
          </a:xfrm>
          <a:prstGeom prst="roundRect">
            <a:avLst>
              <a:gd fmla="val 16667" name="adj"/>
            </a:avLst>
          </a:prstGeom>
          <a:solidFill>
            <a:schemeClr val="accen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Distribution Model</a:t>
            </a:r>
            <a:endParaRPr b="1" i="0" sz="900" u="none" cap="none" strike="noStrike">
              <a:solidFill>
                <a:schemeClr val="lt1"/>
              </a:solidFill>
              <a:latin typeface="Arial"/>
              <a:ea typeface="Arial"/>
              <a:cs typeface="Arial"/>
              <a:sym typeface="Arial"/>
            </a:endParaRPr>
          </a:p>
        </p:txBody>
      </p:sp>
      <p:sp>
        <p:nvSpPr>
          <p:cNvPr id="2055" name="Google Shape;2055;p22"/>
          <p:cNvSpPr/>
          <p:nvPr/>
        </p:nvSpPr>
        <p:spPr>
          <a:xfrm>
            <a:off x="7411220" y="1056180"/>
            <a:ext cx="1144800" cy="354900"/>
          </a:xfrm>
          <a:prstGeom prst="roundRect">
            <a:avLst>
              <a:gd fmla="val 16667" name="adj"/>
            </a:avLst>
          </a:prstGeom>
          <a:solidFill>
            <a:schemeClr val="accen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Payer + User Interaction</a:t>
            </a:r>
            <a:endParaRPr b="1" i="0" sz="900" u="none" cap="none" strike="noStrike">
              <a:solidFill>
                <a:schemeClr val="lt1"/>
              </a:solidFill>
              <a:latin typeface="Arial"/>
              <a:ea typeface="Arial"/>
              <a:cs typeface="Arial"/>
              <a:sym typeface="Arial"/>
            </a:endParaRPr>
          </a:p>
        </p:txBody>
      </p:sp>
      <p:sp>
        <p:nvSpPr>
          <p:cNvPr id="2056" name="Google Shape;2056;p22"/>
          <p:cNvSpPr/>
          <p:nvPr/>
        </p:nvSpPr>
        <p:spPr>
          <a:xfrm>
            <a:off x="10918803" y="1056180"/>
            <a:ext cx="1144800" cy="354900"/>
          </a:xfrm>
          <a:prstGeom prst="roundRect">
            <a:avLst>
              <a:gd fmla="val 16667" name="adj"/>
            </a:avLst>
          </a:prstGeom>
          <a:solidFill>
            <a:schemeClr val="accen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Environment </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Protection</a:t>
            </a:r>
            <a:endParaRPr b="1" i="0" sz="900" u="none" cap="none" strike="noStrike">
              <a:solidFill>
                <a:schemeClr val="lt1"/>
              </a:solidFill>
              <a:latin typeface="Arial"/>
              <a:ea typeface="Arial"/>
              <a:cs typeface="Arial"/>
              <a:sym typeface="Arial"/>
            </a:endParaRPr>
          </a:p>
        </p:txBody>
      </p:sp>
      <p:sp>
        <p:nvSpPr>
          <p:cNvPr id="2057" name="Google Shape;2057;p22"/>
          <p:cNvSpPr/>
          <p:nvPr/>
        </p:nvSpPr>
        <p:spPr>
          <a:xfrm>
            <a:off x="6230651" y="1056180"/>
            <a:ext cx="1144800" cy="354900"/>
          </a:xfrm>
          <a:prstGeom prst="roundRect">
            <a:avLst>
              <a:gd fmla="val 16667" name="adj"/>
            </a:avLst>
          </a:prstGeom>
          <a:solidFill>
            <a:schemeClr val="accen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Partner</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Model</a:t>
            </a:r>
            <a:endParaRPr b="1" i="0" sz="900" u="none" cap="none" strike="noStrike">
              <a:solidFill>
                <a:schemeClr val="lt1"/>
              </a:solidFill>
              <a:latin typeface="Arial"/>
              <a:ea typeface="Arial"/>
              <a:cs typeface="Arial"/>
              <a:sym typeface="Arial"/>
            </a:endParaRPr>
          </a:p>
        </p:txBody>
      </p:sp>
      <p:sp>
        <p:nvSpPr>
          <p:cNvPr id="2058" name="Google Shape;2058;p22"/>
          <p:cNvSpPr/>
          <p:nvPr/>
        </p:nvSpPr>
        <p:spPr>
          <a:xfrm>
            <a:off x="5064631" y="1056180"/>
            <a:ext cx="1144800" cy="354900"/>
          </a:xfrm>
          <a:prstGeom prst="roundRect">
            <a:avLst>
              <a:gd fmla="val 16667" name="adj"/>
            </a:avLst>
          </a:prstGeom>
          <a:solidFill>
            <a:schemeClr val="accen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Operator</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Model</a:t>
            </a:r>
            <a:endParaRPr b="1" i="0" sz="900" u="none" cap="none" strike="noStrike">
              <a:solidFill>
                <a:schemeClr val="lt1"/>
              </a:solidFill>
              <a:latin typeface="Arial"/>
              <a:ea typeface="Arial"/>
              <a:cs typeface="Arial"/>
              <a:sym typeface="Arial"/>
            </a:endParaRPr>
          </a:p>
        </p:txBody>
      </p:sp>
      <p:sp>
        <p:nvSpPr>
          <p:cNvPr id="2059" name="Google Shape;2059;p22"/>
          <p:cNvSpPr/>
          <p:nvPr/>
        </p:nvSpPr>
        <p:spPr>
          <a:xfrm>
            <a:off x="3898607" y="1056180"/>
            <a:ext cx="1144800" cy="354900"/>
          </a:xfrm>
          <a:prstGeom prst="roundRect">
            <a:avLst>
              <a:gd fmla="val 16667" name="adj"/>
            </a:avLst>
          </a:prstGeom>
          <a:solidFill>
            <a:schemeClr val="accen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Physical  </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Model</a:t>
            </a:r>
            <a:endParaRPr b="1" i="0" sz="900" u="none" cap="none" strike="noStrike">
              <a:solidFill>
                <a:schemeClr val="lt1"/>
              </a:solidFill>
              <a:latin typeface="Arial"/>
              <a:ea typeface="Arial"/>
              <a:cs typeface="Arial"/>
              <a:sym typeface="Arial"/>
            </a:endParaRPr>
          </a:p>
        </p:txBody>
      </p:sp>
      <p:sp>
        <p:nvSpPr>
          <p:cNvPr id="2060" name="Google Shape;2060;p22"/>
          <p:cNvSpPr/>
          <p:nvPr/>
        </p:nvSpPr>
        <p:spPr>
          <a:xfrm>
            <a:off x="2732583" y="1056180"/>
            <a:ext cx="1144800" cy="354900"/>
          </a:xfrm>
          <a:prstGeom prst="roundRect">
            <a:avLst>
              <a:gd fmla="val 16667" name="adj"/>
            </a:avLst>
          </a:prstGeom>
          <a:solidFill>
            <a:schemeClr val="accen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Unit of Replication</a:t>
            </a:r>
            <a:endParaRPr b="1" i="0" sz="900" u="none" cap="none" strike="noStrike">
              <a:solidFill>
                <a:schemeClr val="lt1"/>
              </a:solidFill>
              <a:latin typeface="Arial"/>
              <a:ea typeface="Arial"/>
              <a:cs typeface="Arial"/>
              <a:sym typeface="Arial"/>
            </a:endParaRPr>
          </a:p>
        </p:txBody>
      </p:sp>
      <p:sp>
        <p:nvSpPr>
          <p:cNvPr id="2061" name="Google Shape;2061;p22"/>
          <p:cNvSpPr txBox="1"/>
          <p:nvPr/>
        </p:nvSpPr>
        <p:spPr>
          <a:xfrm>
            <a:off x="215900" y="714840"/>
            <a:ext cx="53367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Creation (E-Waste Collection)</a:t>
            </a:r>
            <a:endParaRPr b="1" i="0" sz="900" u="none" cap="none" strike="noStrike">
              <a:solidFill>
                <a:srgbClr val="000000"/>
              </a:solidFill>
              <a:latin typeface="Arial"/>
              <a:ea typeface="Arial"/>
              <a:cs typeface="Arial"/>
              <a:sym typeface="Arial"/>
            </a:endParaRPr>
          </a:p>
        </p:txBody>
      </p:sp>
      <p:sp>
        <p:nvSpPr>
          <p:cNvPr id="2062" name="Google Shape;2062;p22"/>
          <p:cNvSpPr/>
          <p:nvPr/>
        </p:nvSpPr>
        <p:spPr>
          <a:xfrm>
            <a:off x="1566558" y="1056180"/>
            <a:ext cx="1144800" cy="354900"/>
          </a:xfrm>
          <a:prstGeom prst="roundRect">
            <a:avLst>
              <a:gd fmla="val 16667" name="adj"/>
            </a:avLst>
          </a:prstGeom>
          <a:solidFill>
            <a:schemeClr val="accen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Constraints</a:t>
            </a:r>
            <a:endParaRPr b="1" i="0" sz="900" u="none" cap="none" strike="noStrike">
              <a:solidFill>
                <a:schemeClr val="lt1"/>
              </a:solidFill>
              <a:latin typeface="Arial"/>
              <a:ea typeface="Arial"/>
              <a:cs typeface="Arial"/>
              <a:sym typeface="Arial"/>
            </a:endParaRPr>
          </a:p>
        </p:txBody>
      </p:sp>
      <p:sp>
        <p:nvSpPr>
          <p:cNvPr id="2063" name="Google Shape;2063;p22"/>
          <p:cNvSpPr/>
          <p:nvPr/>
        </p:nvSpPr>
        <p:spPr>
          <a:xfrm>
            <a:off x="400533" y="1056180"/>
            <a:ext cx="1144800" cy="354900"/>
          </a:xfrm>
          <a:prstGeom prst="roundRect">
            <a:avLst>
              <a:gd fmla="val 16667" name="adj"/>
            </a:avLst>
          </a:prstGeom>
          <a:solidFill>
            <a:schemeClr val="accen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lt1"/>
                </a:solidFill>
                <a:latin typeface="Arial"/>
                <a:ea typeface="Arial"/>
                <a:cs typeface="Arial"/>
                <a:sym typeface="Arial"/>
              </a:rPr>
              <a:t>Innovation</a:t>
            </a:r>
            <a:endParaRPr b="1" i="0" sz="900" u="none" cap="none" strike="noStrike">
              <a:solidFill>
                <a:schemeClr val="lt1"/>
              </a:solidFill>
              <a:latin typeface="Arial"/>
              <a:ea typeface="Arial"/>
              <a:cs typeface="Arial"/>
              <a:sym typeface="Arial"/>
            </a:endParaRPr>
          </a:p>
        </p:txBody>
      </p:sp>
      <p:sp>
        <p:nvSpPr>
          <p:cNvPr id="2064" name="Google Shape;2064;p22"/>
          <p:cNvSpPr/>
          <p:nvPr/>
        </p:nvSpPr>
        <p:spPr>
          <a:xfrm>
            <a:off x="9743237"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User fees (100% of repairs and refurbished products);</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E-waste Export to be further explored</a:t>
            </a:r>
            <a:endParaRPr b="0" i="0" sz="900" u="none" cap="none" strike="noStrike">
              <a:solidFill>
                <a:srgbClr val="000000"/>
              </a:solidFill>
              <a:latin typeface="Arial"/>
              <a:ea typeface="Arial"/>
              <a:cs typeface="Arial"/>
              <a:sym typeface="Arial"/>
            </a:endParaRPr>
          </a:p>
        </p:txBody>
      </p:sp>
      <p:sp>
        <p:nvSpPr>
          <p:cNvPr id="2065" name="Google Shape;2065;p22"/>
          <p:cNvSpPr/>
          <p:nvPr/>
        </p:nvSpPr>
        <p:spPr>
          <a:xfrm>
            <a:off x="8577223"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Micro-</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enterprises create models for sales and service of refurbished devices </a:t>
            </a:r>
            <a:endParaRPr b="0" i="0" sz="900" u="none" cap="none" strike="noStrike">
              <a:solidFill>
                <a:srgbClr val="000000"/>
              </a:solidFill>
              <a:latin typeface="Arial"/>
              <a:ea typeface="Arial"/>
              <a:cs typeface="Arial"/>
              <a:sym typeface="Arial"/>
            </a:endParaRPr>
          </a:p>
        </p:txBody>
      </p:sp>
      <p:sp>
        <p:nvSpPr>
          <p:cNvPr id="2066" name="Google Shape;2066;p22"/>
          <p:cNvSpPr/>
          <p:nvPr/>
        </p:nvSpPr>
        <p:spPr>
          <a:xfrm>
            <a:off x="7411210"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Collect devices at disposal/repair points. Community outreaches. Informal collectors to be linked</a:t>
            </a:r>
            <a:endParaRPr b="0" i="0" sz="900" u="none" cap="none" strike="noStrike">
              <a:solidFill>
                <a:srgbClr val="000000"/>
              </a:solidFill>
              <a:latin typeface="Arial"/>
              <a:ea typeface="Arial"/>
              <a:cs typeface="Arial"/>
              <a:sym typeface="Arial"/>
            </a:endParaRPr>
          </a:p>
        </p:txBody>
      </p:sp>
      <p:sp>
        <p:nvSpPr>
          <p:cNvPr id="2067" name="Google Shape;2067;p22"/>
          <p:cNvSpPr/>
          <p:nvPr/>
        </p:nvSpPr>
        <p:spPr>
          <a:xfrm>
            <a:off x="10918799"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Safe storage sites, awareness creation to avoid pollution</a:t>
            </a:r>
            <a:endParaRPr b="0" i="0" sz="900" u="none" cap="none" strike="noStrike">
              <a:solidFill>
                <a:srgbClr val="000000"/>
              </a:solidFill>
              <a:latin typeface="Arial"/>
              <a:ea typeface="Arial"/>
              <a:cs typeface="Arial"/>
              <a:sym typeface="Arial"/>
            </a:endParaRPr>
          </a:p>
        </p:txBody>
      </p:sp>
      <p:sp>
        <p:nvSpPr>
          <p:cNvPr id="2068" name="Google Shape;2068;p22"/>
          <p:cNvSpPr/>
          <p:nvPr/>
        </p:nvSpPr>
        <p:spPr>
          <a:xfrm>
            <a:off x="6230646"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CBOs:  Waste Collection,  Repair and 2nd life product assembly. IOM &amp; Private sector: Technical and operational oversight</a:t>
            </a:r>
            <a:endParaRPr b="0" i="0" sz="900" u="none" cap="none" strike="noStrike">
              <a:solidFill>
                <a:srgbClr val="000000"/>
              </a:solidFill>
              <a:latin typeface="Arial"/>
              <a:ea typeface="Arial"/>
              <a:cs typeface="Arial"/>
              <a:sym typeface="Arial"/>
            </a:endParaRPr>
          </a:p>
        </p:txBody>
      </p:sp>
      <p:sp>
        <p:nvSpPr>
          <p:cNvPr id="2069" name="Google Shape;2069;p22"/>
          <p:cNvSpPr/>
          <p:nvPr/>
        </p:nvSpPr>
        <p:spPr>
          <a:xfrm>
            <a:off x="5064628"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Community-led enterprises (IOM</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plays oversight and technical support role)</a:t>
            </a:r>
            <a:endParaRPr b="0" i="0" sz="900" u="none" cap="none" strike="noStrike">
              <a:solidFill>
                <a:srgbClr val="000000"/>
              </a:solidFill>
              <a:latin typeface="Arial"/>
              <a:ea typeface="Arial"/>
              <a:cs typeface="Arial"/>
              <a:sym typeface="Arial"/>
            </a:endParaRPr>
          </a:p>
        </p:txBody>
      </p:sp>
      <p:sp>
        <p:nvSpPr>
          <p:cNvPr id="2070" name="Google Shape;2070;p22"/>
          <p:cNvSpPr/>
          <p:nvPr/>
        </p:nvSpPr>
        <p:spPr>
          <a:xfrm>
            <a:off x="3898606"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Collection, sorting, processing, sales, and service of select devices. Assembly of second-life battery packs</a:t>
            </a:r>
            <a:endParaRPr b="0" i="0" sz="900" u="none" cap="none" strike="noStrike">
              <a:solidFill>
                <a:srgbClr val="000000"/>
              </a:solidFill>
              <a:latin typeface="Arial"/>
              <a:ea typeface="Arial"/>
              <a:cs typeface="Arial"/>
              <a:sym typeface="Arial"/>
            </a:endParaRPr>
          </a:p>
        </p:txBody>
      </p:sp>
      <p:sp>
        <p:nvSpPr>
          <p:cNvPr id="2071" name="Google Shape;2071;p22"/>
          <p:cNvSpPr/>
          <p:nvPr/>
        </p:nvSpPr>
        <p:spPr>
          <a:xfrm>
            <a:off x="2732584"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National displacement settings (refugee settlements</a:t>
            </a:r>
            <a:endParaRPr b="0" i="0" sz="900" u="none" cap="none" strike="noStrike">
              <a:solidFill>
                <a:srgbClr val="000000"/>
              </a:solidFill>
              <a:latin typeface="Arial"/>
              <a:ea typeface="Arial"/>
              <a:cs typeface="Arial"/>
              <a:sym typeface="Arial"/>
            </a:endParaRPr>
          </a:p>
        </p:txBody>
      </p:sp>
      <p:sp>
        <p:nvSpPr>
          <p:cNvPr id="2072" name="Google Shape;2072;p22"/>
          <p:cNvSpPr/>
          <p:nvPr/>
        </p:nvSpPr>
        <p:spPr>
          <a:xfrm>
            <a:off x="1566558"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Balancing repair, refurbish- ment, and recycling for optimal aggregation and value</a:t>
            </a:r>
            <a:endParaRPr b="0" i="0" sz="900" u="none" cap="none" strike="noStrike">
              <a:solidFill>
                <a:srgbClr val="000000"/>
              </a:solidFill>
              <a:latin typeface="Arial"/>
              <a:ea typeface="Arial"/>
              <a:cs typeface="Arial"/>
              <a:sym typeface="Arial"/>
            </a:endParaRPr>
          </a:p>
        </p:txBody>
      </p:sp>
      <p:sp>
        <p:nvSpPr>
          <p:cNvPr id="2073" name="Google Shape;2073;p22"/>
          <p:cNvSpPr/>
          <p:nvPr/>
        </p:nvSpPr>
        <p:spPr>
          <a:xfrm>
            <a:off x="400533" y="1456795"/>
            <a:ext cx="1144800" cy="15708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900" u="none" cap="none" strike="noStrike">
                <a:solidFill>
                  <a:srgbClr val="000000"/>
                </a:solidFill>
                <a:latin typeface="Arial"/>
                <a:ea typeface="Arial"/>
                <a:cs typeface="Arial"/>
                <a:sym typeface="Arial"/>
              </a:rPr>
              <a:t>National e-waste collection and processing network in displacement settings</a:t>
            </a:r>
            <a:endParaRPr b="0" i="0" sz="900" u="none" cap="none" strike="noStrike">
              <a:solidFill>
                <a:srgbClr val="000000"/>
              </a:solidFill>
              <a:latin typeface="Arial"/>
              <a:ea typeface="Arial"/>
              <a:cs typeface="Arial"/>
              <a:sym typeface="Arial"/>
            </a:endParaRPr>
          </a:p>
        </p:txBody>
      </p:sp>
      <p:sp>
        <p:nvSpPr>
          <p:cNvPr id="2074" name="Google Shape;2074;p22"/>
          <p:cNvSpPr/>
          <p:nvPr/>
        </p:nvSpPr>
        <p:spPr>
          <a:xfrm>
            <a:off x="3891106"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075" name="Google Shape;2075;p22"/>
          <p:cNvSpPr/>
          <p:nvPr/>
        </p:nvSpPr>
        <p:spPr>
          <a:xfrm>
            <a:off x="6219561"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076" name="Google Shape;2076;p22"/>
          <p:cNvSpPr/>
          <p:nvPr/>
        </p:nvSpPr>
        <p:spPr>
          <a:xfrm>
            <a:off x="10927751"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077" name="Google Shape;2077;p22"/>
          <p:cNvSpPr/>
          <p:nvPr/>
        </p:nvSpPr>
        <p:spPr>
          <a:xfrm>
            <a:off x="5064267"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078" name="Google Shape;2078;p22"/>
          <p:cNvSpPr txBox="1"/>
          <p:nvPr/>
        </p:nvSpPr>
        <p:spPr>
          <a:xfrm rot="-5400000">
            <a:off x="-450000" y="2110073"/>
            <a:ext cx="1617900" cy="260700"/>
          </a:xfrm>
          <a:prstGeom prst="rect">
            <a:avLst/>
          </a:prstGeom>
          <a:solidFill>
            <a:srgbClr val="E7564F"/>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Innovation</a:t>
            </a:r>
            <a:endParaRPr b="1" i="0" sz="1000" u="none" cap="none" strike="noStrike">
              <a:solidFill>
                <a:srgbClr val="000000"/>
              </a:solidFill>
              <a:latin typeface="Arial"/>
              <a:ea typeface="Arial"/>
              <a:cs typeface="Arial"/>
              <a:sym typeface="Arial"/>
            </a:endParaRPr>
          </a:p>
        </p:txBody>
      </p:sp>
      <p:sp>
        <p:nvSpPr>
          <p:cNvPr id="2079" name="Google Shape;2079;p22"/>
          <p:cNvSpPr/>
          <p:nvPr/>
        </p:nvSpPr>
        <p:spPr>
          <a:xfrm>
            <a:off x="7632511" y="3476150"/>
            <a:ext cx="2098200" cy="1617900"/>
          </a:xfrm>
          <a:prstGeom prst="wedgeRoundRectCallout">
            <a:avLst>
              <a:gd fmla="val -92735" name="adj1"/>
              <a:gd fmla="val 3227" name="adj2"/>
              <a:gd fmla="val 0" name="adj3"/>
            </a:avLst>
          </a:prstGeom>
          <a:solidFill>
            <a:srgbClr val="C00000">
              <a:alpha val="9803"/>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For IOM, piloting revealed the need for a new high-level operating partner </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3" name="Shape 2083"/>
        <p:cNvGrpSpPr/>
        <p:nvPr/>
      </p:nvGrpSpPr>
      <p:grpSpPr>
        <a:xfrm>
          <a:off x="0" y="0"/>
          <a:ext cx="0" cy="0"/>
          <a:chOff x="0" y="0"/>
          <a:chExt cx="0" cy="0"/>
        </a:xfrm>
      </p:grpSpPr>
      <p:sp>
        <p:nvSpPr>
          <p:cNvPr id="2084" name="Google Shape;2084;p23"/>
          <p:cNvSpPr/>
          <p:nvPr/>
        </p:nvSpPr>
        <p:spPr>
          <a:xfrm>
            <a:off x="11333161" y="2219504"/>
            <a:ext cx="858900" cy="3508200"/>
          </a:xfrm>
          <a:prstGeom prst="roundRect">
            <a:avLst>
              <a:gd fmla="val 9263" name="adj"/>
            </a:avLst>
          </a:prstGeom>
          <a:solidFill>
            <a:srgbClr val="D8D8D8">
              <a:alpha val="6078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085" name="Google Shape;2085;p23"/>
          <p:cNvGrpSpPr/>
          <p:nvPr/>
        </p:nvGrpSpPr>
        <p:grpSpPr>
          <a:xfrm>
            <a:off x="11117998" y="1537854"/>
            <a:ext cx="1454294" cy="2435899"/>
            <a:chOff x="4227953" y="3215347"/>
            <a:chExt cx="1126225" cy="1886393"/>
          </a:xfrm>
        </p:grpSpPr>
        <p:sp>
          <p:nvSpPr>
            <p:cNvPr id="2086" name="Google Shape;2086;p23"/>
            <p:cNvSpPr/>
            <p:nvPr/>
          </p:nvSpPr>
          <p:spPr>
            <a:xfrm>
              <a:off x="4227953" y="3215347"/>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7" name="Google Shape;2087;p23"/>
            <p:cNvSpPr/>
            <p:nvPr/>
          </p:nvSpPr>
          <p:spPr>
            <a:xfrm>
              <a:off x="4227955" y="4255070"/>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88" name="Google Shape;2088;p23"/>
          <p:cNvGrpSpPr/>
          <p:nvPr/>
        </p:nvGrpSpPr>
        <p:grpSpPr>
          <a:xfrm>
            <a:off x="3407820" y="2702031"/>
            <a:ext cx="1454294" cy="2435899"/>
            <a:chOff x="4227953" y="3215347"/>
            <a:chExt cx="1126225" cy="1886393"/>
          </a:xfrm>
        </p:grpSpPr>
        <p:sp>
          <p:nvSpPr>
            <p:cNvPr id="2089" name="Google Shape;2089;p23"/>
            <p:cNvSpPr/>
            <p:nvPr/>
          </p:nvSpPr>
          <p:spPr>
            <a:xfrm>
              <a:off x="4227953" y="3215347"/>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0" name="Google Shape;2090;p23"/>
            <p:cNvSpPr/>
            <p:nvPr/>
          </p:nvSpPr>
          <p:spPr>
            <a:xfrm>
              <a:off x="4227955" y="4255070"/>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91" name="Google Shape;2091;p23"/>
          <p:cNvSpPr/>
          <p:nvPr/>
        </p:nvSpPr>
        <p:spPr>
          <a:xfrm>
            <a:off x="-1" y="2270304"/>
            <a:ext cx="631800" cy="3508200"/>
          </a:xfrm>
          <a:prstGeom prst="roundRect">
            <a:avLst>
              <a:gd fmla="val 12722" name="adj"/>
            </a:avLst>
          </a:prstGeom>
          <a:solidFill>
            <a:srgbClr val="D8D8D8">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092" name="Google Shape;2092;p23"/>
          <p:cNvGrpSpPr/>
          <p:nvPr/>
        </p:nvGrpSpPr>
        <p:grpSpPr>
          <a:xfrm>
            <a:off x="-1375814" y="3784587"/>
            <a:ext cx="2978511" cy="2302455"/>
            <a:chOff x="5975823" y="3413509"/>
            <a:chExt cx="2540091" cy="1963547"/>
          </a:xfrm>
        </p:grpSpPr>
        <p:sp>
          <p:nvSpPr>
            <p:cNvPr id="2093" name="Google Shape;2093;p23"/>
            <p:cNvSpPr/>
            <p:nvPr/>
          </p:nvSpPr>
          <p:spPr>
            <a:xfrm>
              <a:off x="5975823" y="3413509"/>
              <a:ext cx="1504276"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4" name="Google Shape;2094;p23"/>
            <p:cNvSpPr/>
            <p:nvPr/>
          </p:nvSpPr>
          <p:spPr>
            <a:xfrm>
              <a:off x="7011638" y="3413509"/>
              <a:ext cx="1504276"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95" name="Google Shape;2095;p23"/>
          <p:cNvSpPr txBox="1"/>
          <p:nvPr>
            <p:ph type="title"/>
          </p:nvPr>
        </p:nvSpPr>
        <p:spPr>
          <a:xfrm>
            <a:off x="1100665" y="741153"/>
            <a:ext cx="9990600" cy="1066500"/>
          </a:xfrm>
          <a:prstGeom prst="rect">
            <a:avLst/>
          </a:prstGeom>
          <a:noFill/>
          <a:ln>
            <a:noFill/>
          </a:ln>
        </p:spPr>
        <p:txBody>
          <a:bodyPr anchorCtr="0" anchor="t" bIns="0" lIns="0" spcFirstLastPara="1" rIns="0" wrap="square" tIns="0">
            <a:noAutofit/>
          </a:bodyPr>
          <a:lstStyle/>
          <a:p>
            <a:pPr indent="0" lvl="0" marL="0" rtl="0" algn="l">
              <a:lnSpc>
                <a:spcPct val="99000"/>
              </a:lnSpc>
              <a:spcBef>
                <a:spcPts val="0"/>
              </a:spcBef>
              <a:spcAft>
                <a:spcPts val="0"/>
              </a:spcAft>
              <a:buSzPts val="3200"/>
              <a:buNone/>
            </a:pPr>
            <a:r>
              <a:rPr lang="sv-SE"/>
              <a:t>Q&amp;A</a:t>
            </a:r>
            <a:endParaRPr/>
          </a:p>
        </p:txBody>
      </p:sp>
      <p:sp>
        <p:nvSpPr>
          <p:cNvPr id="2096" name="Google Shape;2096;p23"/>
          <p:cNvSpPr txBox="1"/>
          <p:nvPr>
            <p:ph idx="1" type="body"/>
          </p:nvPr>
        </p:nvSpPr>
        <p:spPr>
          <a:xfrm>
            <a:off x="1100390" y="1634734"/>
            <a:ext cx="9991200" cy="1299300"/>
          </a:xfrm>
          <a:prstGeom prst="rect">
            <a:avLst/>
          </a:prstGeom>
          <a:no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rPr lang="sv-SE">
                <a:solidFill>
                  <a:srgbClr val="FF3399"/>
                </a:solidFill>
              </a:rPr>
              <a:t>Clarifications?</a:t>
            </a:r>
            <a:endParaRPr>
              <a:solidFill>
                <a:srgbClr val="FF3399"/>
              </a:solidFill>
            </a:endParaRPr>
          </a:p>
        </p:txBody>
      </p:sp>
      <p:sp>
        <p:nvSpPr>
          <p:cNvPr id="2097" name="Google Shape;2097;p23"/>
          <p:cNvSpPr/>
          <p:nvPr/>
        </p:nvSpPr>
        <p:spPr>
          <a:xfrm>
            <a:off x="858837" y="2219504"/>
            <a:ext cx="10232400" cy="3508200"/>
          </a:xfrm>
          <a:prstGeom prst="roundRect">
            <a:avLst>
              <a:gd fmla="val 2060" name="adj"/>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98" name="Google Shape;2098;p23"/>
          <p:cNvSpPr txBox="1"/>
          <p:nvPr/>
        </p:nvSpPr>
        <p:spPr>
          <a:xfrm>
            <a:off x="2371963" y="3418216"/>
            <a:ext cx="6869400" cy="1205700"/>
          </a:xfrm>
          <a:prstGeom prst="rect">
            <a:avLst/>
          </a:prstGeom>
          <a:noFill/>
          <a:ln>
            <a:noFill/>
          </a:ln>
        </p:spPr>
        <p:txBody>
          <a:bodyPr anchorCtr="0" anchor="t" bIns="36000" lIns="0" spcFirstLastPara="1" rIns="216000" wrap="square" tIns="36000">
            <a:spAutoFit/>
          </a:bodyPr>
          <a:lstStyle/>
          <a:p>
            <a:pPr indent="0" lvl="0" marL="0" marR="0" rtl="0" algn="l">
              <a:lnSpc>
                <a:spcPct val="130000"/>
              </a:lnSpc>
              <a:spcBef>
                <a:spcPts val="0"/>
              </a:spcBef>
              <a:spcAft>
                <a:spcPts val="0"/>
              </a:spcAft>
              <a:buClr>
                <a:srgbClr val="000000"/>
              </a:buClr>
              <a:buSzPts val="3200"/>
              <a:buFont typeface="Arial"/>
              <a:buNone/>
            </a:pPr>
            <a:r>
              <a:rPr b="1" i="0" lang="sv-SE" sz="3200" u="none" cap="none" strike="noStrike">
                <a:solidFill>
                  <a:srgbClr val="000000"/>
                </a:solidFill>
                <a:latin typeface="Arial"/>
                <a:ea typeface="Arial"/>
                <a:cs typeface="Arial"/>
                <a:sym typeface="Arial"/>
              </a:rPr>
              <a:t>Any questions before moving into the workshop?</a:t>
            </a:r>
            <a:endParaRPr b="1" i="0" sz="3200" u="none" cap="none" strike="noStrike">
              <a:solidFill>
                <a:srgbClr val="000000"/>
              </a:solidFill>
              <a:latin typeface="Arial"/>
              <a:ea typeface="Arial"/>
              <a:cs typeface="Arial"/>
              <a:sym typeface="Arial"/>
            </a:endParaRPr>
          </a:p>
        </p:txBody>
      </p:sp>
      <p:cxnSp>
        <p:nvCxnSpPr>
          <p:cNvPr id="2099" name="Google Shape;2099;p23"/>
          <p:cNvCxnSpPr/>
          <p:nvPr/>
        </p:nvCxnSpPr>
        <p:spPr>
          <a:xfrm>
            <a:off x="2578100" y="1731415"/>
            <a:ext cx="8343900" cy="0"/>
          </a:xfrm>
          <a:prstGeom prst="straightConnector1">
            <a:avLst/>
          </a:prstGeom>
          <a:noFill/>
          <a:ln cap="flat" cmpd="sng" w="9525">
            <a:solidFill>
              <a:srgbClr val="8C8C8C"/>
            </a:solidFill>
            <a:prstDash val="solid"/>
            <a:round/>
            <a:headEnd len="sm" w="sm" type="none"/>
            <a:tailEnd len="sm" w="sm"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4" name="Shape 2104"/>
        <p:cNvGrpSpPr/>
        <p:nvPr/>
      </p:nvGrpSpPr>
      <p:grpSpPr>
        <a:xfrm>
          <a:off x="0" y="0"/>
          <a:ext cx="0" cy="0"/>
          <a:chOff x="0" y="0"/>
          <a:chExt cx="0" cy="0"/>
        </a:xfrm>
      </p:grpSpPr>
      <p:pic>
        <p:nvPicPr>
          <p:cNvPr descr="A person in yellow jacket and scarf looking at a large bag of plastic bottles&#10;&#10;AI-generated content may be incorrect." id="2105" name="Google Shape;2105;p24"/>
          <p:cNvPicPr preferRelativeResize="0"/>
          <p:nvPr>
            <p:ph idx="2" type="pic"/>
          </p:nvPr>
        </p:nvPicPr>
        <p:blipFill rotWithShape="1">
          <a:blip r:embed="rId3">
            <a:alphaModFix/>
          </a:blip>
          <a:srcRect b="15733" l="0" r="0" t="0"/>
          <a:stretch/>
        </p:blipFill>
        <p:spPr>
          <a:xfrm>
            <a:off x="20" y="10"/>
            <a:ext cx="12191977" cy="6857991"/>
          </a:xfrm>
          <a:prstGeom prst="rect">
            <a:avLst/>
          </a:prstGeom>
          <a:noFill/>
          <a:ln>
            <a:noFill/>
          </a:ln>
        </p:spPr>
      </p:pic>
      <p:sp>
        <p:nvSpPr>
          <p:cNvPr id="2106" name="Google Shape;2106;p24"/>
          <p:cNvSpPr txBox="1"/>
          <p:nvPr>
            <p:ph idx="1" type="body"/>
          </p:nvPr>
        </p:nvSpPr>
        <p:spPr>
          <a:xfrm>
            <a:off x="9735543" y="6121483"/>
            <a:ext cx="1945200" cy="230100"/>
          </a:xfrm>
          <a:prstGeom prst="rect">
            <a:avLst/>
          </a:prstGeom>
          <a:noFill/>
          <a:ln>
            <a:noFill/>
          </a:ln>
        </p:spPr>
        <p:txBody>
          <a:bodyPr anchorCtr="0" anchor="b" bIns="0" lIns="0" spcFirstLastPara="1" rIns="0" wrap="square" tIns="0">
            <a:noAutofit/>
          </a:bodyPr>
          <a:lstStyle/>
          <a:p>
            <a:pPr indent="0" lvl="0" marL="0" rtl="0" algn="r">
              <a:lnSpc>
                <a:spcPct val="112000"/>
              </a:lnSpc>
              <a:spcBef>
                <a:spcPts val="1900"/>
              </a:spcBef>
              <a:spcAft>
                <a:spcPts val="0"/>
              </a:spcAft>
              <a:buSzPts val="1500"/>
              <a:buNone/>
            </a:pPr>
            <a:r>
              <a:rPr lang="sv-SE"/>
              <a:t>Norwegian Church Aid</a:t>
            </a:r>
            <a:endParaRPr/>
          </a:p>
        </p:txBody>
      </p:sp>
      <p:sp>
        <p:nvSpPr>
          <p:cNvPr id="2107" name="Google Shape;2107;p24"/>
          <p:cNvSpPr txBox="1"/>
          <p:nvPr>
            <p:ph idx="3" type="body"/>
          </p:nvPr>
        </p:nvSpPr>
        <p:spPr>
          <a:xfrm>
            <a:off x="511428" y="6092825"/>
            <a:ext cx="777600" cy="2844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t/>
            </a:r>
            <a:endParaRPr/>
          </a:p>
        </p:txBody>
      </p:sp>
      <p:sp>
        <p:nvSpPr>
          <p:cNvPr id="2108" name="Google Shape;2108;p24"/>
          <p:cNvSpPr txBox="1"/>
          <p:nvPr>
            <p:ph type="ctrTitle"/>
          </p:nvPr>
        </p:nvSpPr>
        <p:spPr>
          <a:xfrm>
            <a:off x="1658208" y="2244766"/>
            <a:ext cx="9261600" cy="2530500"/>
          </a:xfrm>
          <a:prstGeom prst="rect">
            <a:avLst/>
          </a:prstGeom>
          <a:noFill/>
          <a:ln>
            <a:noFill/>
          </a:ln>
        </p:spPr>
        <p:txBody>
          <a:bodyPr anchorCtr="0" anchor="ctr" bIns="0" lIns="0" spcFirstLastPara="1" rIns="0" wrap="square" tIns="0">
            <a:noAutofit/>
          </a:bodyPr>
          <a:lstStyle/>
          <a:p>
            <a:pPr indent="0" lvl="0" marL="0" rtl="0" algn="ctr">
              <a:lnSpc>
                <a:spcPct val="101000"/>
              </a:lnSpc>
              <a:spcBef>
                <a:spcPts val="0"/>
              </a:spcBef>
              <a:spcAft>
                <a:spcPts val="0"/>
              </a:spcAft>
              <a:buSzPts val="3200"/>
              <a:buNone/>
            </a:pPr>
            <a:r>
              <a:rPr lang="sv-SE" sz="8800"/>
              <a:t>Lets start working</a:t>
            </a:r>
            <a:endParaRPr sz="6000"/>
          </a:p>
        </p:txBody>
      </p:sp>
      <p:sp>
        <p:nvSpPr>
          <p:cNvPr id="2109" name="Google Shape;2109;p24"/>
          <p:cNvSpPr txBox="1"/>
          <p:nvPr/>
        </p:nvSpPr>
        <p:spPr>
          <a:xfrm>
            <a:off x="10592855" y="67528"/>
            <a:ext cx="22233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sv-SE" sz="2400" u="none" cap="none" strike="noStrike">
                <a:solidFill>
                  <a:schemeClr val="lt1"/>
                </a:solidFill>
                <a:latin typeface="Arial"/>
                <a:ea typeface="Arial"/>
                <a:cs typeface="Arial"/>
                <a:sym typeface="Arial"/>
              </a:rPr>
              <a:t>IOM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sv-SE" sz="2400" u="none" cap="none" strike="noStrike">
                <a:solidFill>
                  <a:schemeClr val="lt1"/>
                </a:solidFill>
                <a:latin typeface="Arial"/>
                <a:ea typeface="Arial"/>
                <a:cs typeface="Arial"/>
                <a:sym typeface="Arial"/>
              </a:rPr>
              <a:t>Precious Plastic</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3" name="Shape 2113"/>
        <p:cNvGrpSpPr/>
        <p:nvPr/>
      </p:nvGrpSpPr>
      <p:grpSpPr>
        <a:xfrm>
          <a:off x="0" y="0"/>
          <a:ext cx="0" cy="0"/>
          <a:chOff x="0" y="0"/>
          <a:chExt cx="0" cy="0"/>
        </a:xfrm>
      </p:grpSpPr>
      <p:sp>
        <p:nvSpPr>
          <p:cNvPr id="2114" name="Google Shape;2114;p25"/>
          <p:cNvSpPr/>
          <p:nvPr/>
        </p:nvSpPr>
        <p:spPr>
          <a:xfrm>
            <a:off x="11333161" y="2219504"/>
            <a:ext cx="858900" cy="3508200"/>
          </a:xfrm>
          <a:prstGeom prst="roundRect">
            <a:avLst>
              <a:gd fmla="val 9263" name="adj"/>
            </a:avLst>
          </a:prstGeom>
          <a:solidFill>
            <a:srgbClr val="D8D8D8">
              <a:alpha val="6078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115" name="Google Shape;2115;p25"/>
          <p:cNvGrpSpPr/>
          <p:nvPr/>
        </p:nvGrpSpPr>
        <p:grpSpPr>
          <a:xfrm>
            <a:off x="11117998" y="1537854"/>
            <a:ext cx="1454294" cy="2435899"/>
            <a:chOff x="4227953" y="3215347"/>
            <a:chExt cx="1126225" cy="1886393"/>
          </a:xfrm>
        </p:grpSpPr>
        <p:sp>
          <p:nvSpPr>
            <p:cNvPr id="2116" name="Google Shape;2116;p25"/>
            <p:cNvSpPr/>
            <p:nvPr/>
          </p:nvSpPr>
          <p:spPr>
            <a:xfrm>
              <a:off x="4227953" y="3215347"/>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7" name="Google Shape;2117;p25"/>
            <p:cNvSpPr/>
            <p:nvPr/>
          </p:nvSpPr>
          <p:spPr>
            <a:xfrm>
              <a:off x="4227955" y="4255070"/>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118" name="Google Shape;2118;p25"/>
          <p:cNvGrpSpPr/>
          <p:nvPr/>
        </p:nvGrpSpPr>
        <p:grpSpPr>
          <a:xfrm>
            <a:off x="3407820" y="2702031"/>
            <a:ext cx="1454294" cy="2435899"/>
            <a:chOff x="4227953" y="3215347"/>
            <a:chExt cx="1126225" cy="1886393"/>
          </a:xfrm>
        </p:grpSpPr>
        <p:sp>
          <p:nvSpPr>
            <p:cNvPr id="2119" name="Google Shape;2119;p25"/>
            <p:cNvSpPr/>
            <p:nvPr/>
          </p:nvSpPr>
          <p:spPr>
            <a:xfrm>
              <a:off x="4227953" y="3215347"/>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0" name="Google Shape;2120;p25"/>
            <p:cNvSpPr/>
            <p:nvPr/>
          </p:nvSpPr>
          <p:spPr>
            <a:xfrm>
              <a:off x="4227955" y="4255070"/>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21" name="Google Shape;2121;p25"/>
          <p:cNvSpPr/>
          <p:nvPr/>
        </p:nvSpPr>
        <p:spPr>
          <a:xfrm>
            <a:off x="-1" y="2270304"/>
            <a:ext cx="631800" cy="3508200"/>
          </a:xfrm>
          <a:prstGeom prst="roundRect">
            <a:avLst>
              <a:gd fmla="val 12722" name="adj"/>
            </a:avLst>
          </a:prstGeom>
          <a:solidFill>
            <a:srgbClr val="D8D8D8">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122" name="Google Shape;2122;p25"/>
          <p:cNvGrpSpPr/>
          <p:nvPr/>
        </p:nvGrpSpPr>
        <p:grpSpPr>
          <a:xfrm>
            <a:off x="-1375814" y="3784587"/>
            <a:ext cx="2978511" cy="2302455"/>
            <a:chOff x="5975823" y="3413509"/>
            <a:chExt cx="2540091" cy="1963547"/>
          </a:xfrm>
        </p:grpSpPr>
        <p:sp>
          <p:nvSpPr>
            <p:cNvPr id="2123" name="Google Shape;2123;p25"/>
            <p:cNvSpPr/>
            <p:nvPr/>
          </p:nvSpPr>
          <p:spPr>
            <a:xfrm>
              <a:off x="5975823" y="3413509"/>
              <a:ext cx="1504276"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4" name="Google Shape;2124;p25"/>
            <p:cNvSpPr/>
            <p:nvPr/>
          </p:nvSpPr>
          <p:spPr>
            <a:xfrm>
              <a:off x="7011638" y="3413509"/>
              <a:ext cx="1504276"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25" name="Google Shape;2125;p25"/>
          <p:cNvSpPr txBox="1"/>
          <p:nvPr>
            <p:ph type="title"/>
          </p:nvPr>
        </p:nvSpPr>
        <p:spPr>
          <a:xfrm>
            <a:off x="1100665" y="741153"/>
            <a:ext cx="9990600" cy="1066500"/>
          </a:xfrm>
          <a:prstGeom prst="rect">
            <a:avLst/>
          </a:prstGeom>
          <a:noFill/>
          <a:ln>
            <a:noFill/>
          </a:ln>
        </p:spPr>
        <p:txBody>
          <a:bodyPr anchorCtr="0" anchor="t" bIns="0" lIns="0" spcFirstLastPara="1" rIns="0" wrap="square" tIns="0">
            <a:noAutofit/>
          </a:bodyPr>
          <a:lstStyle/>
          <a:p>
            <a:pPr indent="0" lvl="0" marL="0" rtl="0" algn="l">
              <a:lnSpc>
                <a:spcPct val="99000"/>
              </a:lnSpc>
              <a:spcBef>
                <a:spcPts val="0"/>
              </a:spcBef>
              <a:spcAft>
                <a:spcPts val="0"/>
              </a:spcAft>
              <a:buSzPts val="3200"/>
              <a:buNone/>
            </a:pPr>
            <a:r>
              <a:rPr lang="sv-SE"/>
              <a:t>Workshop exercise (20 min)</a:t>
            </a:r>
            <a:endParaRPr/>
          </a:p>
        </p:txBody>
      </p:sp>
      <p:sp>
        <p:nvSpPr>
          <p:cNvPr id="2126" name="Google Shape;2126;p25"/>
          <p:cNvSpPr txBox="1"/>
          <p:nvPr>
            <p:ph idx="1" type="body"/>
          </p:nvPr>
        </p:nvSpPr>
        <p:spPr>
          <a:xfrm>
            <a:off x="1100665" y="1574979"/>
            <a:ext cx="9991200" cy="1299300"/>
          </a:xfrm>
          <a:prstGeom prst="rect">
            <a:avLst/>
          </a:prstGeom>
          <a:no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rPr lang="sv-SE">
                <a:solidFill>
                  <a:srgbClr val="FF3399"/>
                </a:solidFill>
              </a:rPr>
              <a:t>Map your system</a:t>
            </a:r>
            <a:endParaRPr>
              <a:solidFill>
                <a:srgbClr val="FF3399"/>
              </a:solidFill>
            </a:endParaRPr>
          </a:p>
        </p:txBody>
      </p:sp>
      <p:sp>
        <p:nvSpPr>
          <p:cNvPr id="2127" name="Google Shape;2127;p25"/>
          <p:cNvSpPr/>
          <p:nvPr/>
        </p:nvSpPr>
        <p:spPr>
          <a:xfrm>
            <a:off x="858837" y="2219504"/>
            <a:ext cx="10232400" cy="3508200"/>
          </a:xfrm>
          <a:prstGeom prst="roundRect">
            <a:avLst>
              <a:gd fmla="val 2060" name="adj"/>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28" name="Google Shape;2128;p25"/>
          <p:cNvSpPr txBox="1"/>
          <p:nvPr/>
        </p:nvSpPr>
        <p:spPr>
          <a:xfrm>
            <a:off x="1588754" y="2781658"/>
            <a:ext cx="9149100" cy="2258400"/>
          </a:xfrm>
          <a:prstGeom prst="rect">
            <a:avLst/>
          </a:prstGeom>
          <a:noFill/>
          <a:ln>
            <a:noFill/>
          </a:ln>
        </p:spPr>
        <p:txBody>
          <a:bodyPr anchorCtr="0" anchor="t" bIns="36000" lIns="0" spcFirstLastPara="1" rIns="216000" wrap="square" tIns="36000">
            <a:spAutoFit/>
          </a:bodyPr>
          <a:lstStyle/>
          <a:p>
            <a:pPr indent="0" lvl="0" marL="0" marR="0" rtl="0" algn="l">
              <a:lnSpc>
                <a:spcPct val="100000"/>
              </a:lnSpc>
              <a:spcBef>
                <a:spcPts val="0"/>
              </a:spcBef>
              <a:spcAft>
                <a:spcPts val="0"/>
              </a:spcAft>
              <a:buClr>
                <a:srgbClr val="000000"/>
              </a:buClr>
              <a:buSzPts val="3200"/>
              <a:buFont typeface="Arial"/>
              <a:buNone/>
            </a:pPr>
            <a:r>
              <a:rPr b="1" i="0" lang="sv-SE" sz="3200" u="none" cap="none" strike="noStrike">
                <a:solidFill>
                  <a:srgbClr val="000000"/>
                </a:solidFill>
                <a:latin typeface="Arial"/>
                <a:ea typeface="Arial"/>
                <a:cs typeface="Arial"/>
                <a:sym typeface="Arial"/>
              </a:rPr>
              <a:t>Map your system</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200"/>
              <a:buFont typeface="Arial"/>
              <a:buChar char="•"/>
            </a:pPr>
            <a:r>
              <a:rPr b="0" i="0" lang="sv-SE" sz="2200" u="none" cap="none" strike="noStrike">
                <a:solidFill>
                  <a:srgbClr val="000000"/>
                </a:solidFill>
                <a:latin typeface="Arial"/>
                <a:ea typeface="Arial"/>
                <a:cs typeface="Arial"/>
                <a:sym typeface="Arial"/>
              </a:rPr>
              <a:t>You map your humanitarian system/ business model using the provided framework</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200"/>
              <a:buFont typeface="Arial"/>
              <a:buChar char="•"/>
            </a:pPr>
            <a:r>
              <a:rPr b="0" i="0" lang="sv-SE" sz="2200" u="none" cap="none" strike="noStrike">
                <a:solidFill>
                  <a:srgbClr val="000000"/>
                </a:solidFill>
                <a:latin typeface="Arial"/>
                <a:ea typeface="Arial"/>
                <a:cs typeface="Arial"/>
                <a:sym typeface="Arial"/>
              </a:rPr>
              <a:t>Q&amp;A and peer input are encouraged throughout the session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200"/>
              <a:buFont typeface="Arial"/>
              <a:buChar char="•"/>
            </a:pPr>
            <a:r>
              <a:rPr b="0" i="0" lang="sv-SE" sz="2200" u="none" cap="none" strike="noStrike">
                <a:solidFill>
                  <a:srgbClr val="000000"/>
                </a:solidFill>
                <a:latin typeface="Arial"/>
                <a:ea typeface="Arial"/>
                <a:cs typeface="Arial"/>
                <a:sym typeface="Arial"/>
              </a:rPr>
              <a:t>Those with an existing business model should focus particularly on the area that is least developed or needs further strengthening.</a:t>
            </a:r>
            <a:endParaRPr b="0" i="0" sz="1400" u="none" cap="none" strike="noStrike">
              <a:solidFill>
                <a:srgbClr val="000000"/>
              </a:solidFill>
              <a:latin typeface="Arial"/>
              <a:ea typeface="Arial"/>
              <a:cs typeface="Arial"/>
              <a:sym typeface="Arial"/>
            </a:endParaRPr>
          </a:p>
        </p:txBody>
      </p:sp>
      <p:cxnSp>
        <p:nvCxnSpPr>
          <p:cNvPr id="2129" name="Google Shape;2129;p25"/>
          <p:cNvCxnSpPr/>
          <p:nvPr/>
        </p:nvCxnSpPr>
        <p:spPr>
          <a:xfrm>
            <a:off x="2760980" y="1707031"/>
            <a:ext cx="8343900" cy="0"/>
          </a:xfrm>
          <a:prstGeom prst="straightConnector1">
            <a:avLst/>
          </a:prstGeom>
          <a:noFill/>
          <a:ln cap="flat" cmpd="sng" w="9525">
            <a:solidFill>
              <a:srgbClr val="8C8C8C"/>
            </a:solidFill>
            <a:prstDash val="solid"/>
            <a:round/>
            <a:headEnd len="sm" w="sm" type="none"/>
            <a:tailEnd len="sm" w="sm" type="non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134" name="Shape 2134"/>
        <p:cNvGrpSpPr/>
        <p:nvPr/>
      </p:nvGrpSpPr>
      <p:grpSpPr>
        <a:xfrm>
          <a:off x="0" y="0"/>
          <a:ext cx="0" cy="0"/>
          <a:chOff x="0" y="0"/>
          <a:chExt cx="0" cy="0"/>
        </a:xfrm>
      </p:grpSpPr>
      <p:sp>
        <p:nvSpPr>
          <p:cNvPr id="2135" name="Google Shape;2135;p26"/>
          <p:cNvSpPr txBox="1"/>
          <p:nvPr/>
        </p:nvSpPr>
        <p:spPr>
          <a:xfrm>
            <a:off x="919950" y="136920"/>
            <a:ext cx="6606900" cy="6571800"/>
          </a:xfrm>
          <a:prstGeom prst="rect">
            <a:avLst/>
          </a:prstGeom>
          <a:no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300" u="none" cap="none" strike="noStrike">
                <a:solidFill>
                  <a:srgbClr val="000000"/>
                </a:solidFill>
                <a:latin typeface="Arial"/>
                <a:ea typeface="Arial"/>
                <a:cs typeface="Arial"/>
                <a:sym typeface="Arial"/>
              </a:rPr>
              <a:t>Summarize your strategic goals</a:t>
            </a:r>
            <a:endParaRPr b="1" i="0" sz="13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00"/>
              <a:buFont typeface="Arial"/>
              <a:buNone/>
            </a:pPr>
            <a:r>
              <a:rPr b="0" i="1" lang="sv-SE" sz="1000" u="none" cap="none" strike="noStrike">
                <a:solidFill>
                  <a:schemeClr val="dk1"/>
                </a:solidFill>
                <a:latin typeface="Arial"/>
                <a:ea typeface="Arial"/>
                <a:cs typeface="Arial"/>
                <a:sym typeface="Arial"/>
              </a:rPr>
              <a:t>What 3 criteria best define your business aims?</a:t>
            </a:r>
            <a:endParaRPr b="0" i="1"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Consider what’s DESIRABLE to customers</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Consider what’s FEASIBLE for the business</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Consider what’s SUSTAINABLE for people + planet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900"/>
              </a:spcBef>
              <a:spcAft>
                <a:spcPts val="0"/>
              </a:spcAft>
              <a:buClr>
                <a:srgbClr val="000000"/>
              </a:buClr>
              <a:buSzPts val="1300"/>
              <a:buFont typeface="Arial"/>
              <a:buNone/>
            </a:pPr>
            <a:r>
              <a:rPr b="1" i="0" lang="sv-SE" sz="1300" u="none" cap="none" strike="noStrike">
                <a:solidFill>
                  <a:schemeClr val="dk1"/>
                </a:solidFill>
                <a:latin typeface="Arial"/>
                <a:ea typeface="Arial"/>
                <a:cs typeface="Arial"/>
                <a:sym typeface="Arial"/>
              </a:rPr>
              <a:t>Describe your concept in 3 components</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00"/>
              <a:buFont typeface="Arial"/>
              <a:buNone/>
            </a:pPr>
            <a:r>
              <a:rPr b="0" i="1" lang="sv-SE" sz="1000" u="none" cap="none" strike="noStrike">
                <a:solidFill>
                  <a:schemeClr val="dk1"/>
                </a:solidFill>
                <a:latin typeface="Arial"/>
                <a:ea typeface="Arial"/>
                <a:cs typeface="Arial"/>
                <a:sym typeface="Arial"/>
              </a:rPr>
              <a:t>What is your innovation + target scale of replication or improvement?</a:t>
            </a:r>
            <a:endParaRPr b="0" i="1" sz="1000" u="none" cap="none" strike="noStrike">
              <a:solidFill>
                <a:schemeClr val="dk1"/>
              </a:solidFill>
              <a:latin typeface="Arial"/>
              <a:ea typeface="Arial"/>
              <a:cs typeface="Arial"/>
              <a:sym typeface="Arial"/>
            </a:endParaRPr>
          </a:p>
          <a:p>
            <a:pPr indent="-292100" lvl="0" marL="457200" marR="0" rtl="0" algn="l">
              <a:lnSpc>
                <a:spcPct val="100000"/>
              </a:lnSpc>
              <a:spcBef>
                <a:spcPts val="40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Innovation can describe technologies or capabilities  </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Scale of replication (diffusion or improvement) is the scale you work to create impact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1" lang="sv-SE" sz="1000" u="none" cap="none" strike="noStrike">
                <a:solidFill>
                  <a:schemeClr val="dk1"/>
                </a:solidFill>
                <a:latin typeface="Arial"/>
                <a:ea typeface="Arial"/>
                <a:cs typeface="Arial"/>
                <a:sym typeface="Arial"/>
              </a:rPr>
              <a:t>What is the Value Creation model? </a:t>
            </a:r>
            <a:endParaRPr b="0" i="1" sz="1000" u="none" cap="none" strike="noStrike">
              <a:solidFill>
                <a:schemeClr val="dk1"/>
              </a:solidFill>
              <a:latin typeface="Arial"/>
              <a:ea typeface="Arial"/>
              <a:cs typeface="Arial"/>
              <a:sym typeface="Arial"/>
            </a:endParaRPr>
          </a:p>
          <a:p>
            <a:pPr indent="-292100" lvl="0" marL="457200" marR="0" rtl="0" algn="l">
              <a:lnSpc>
                <a:spcPct val="100000"/>
              </a:lnSpc>
              <a:spcBef>
                <a:spcPts val="40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Capture what is distinct about how your business generates value in one phrase</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sv-SE" sz="1000" u="none" cap="none" strike="noStrike">
                <a:solidFill>
                  <a:schemeClr val="dk1"/>
                </a:solidFill>
                <a:latin typeface="Arial"/>
                <a:ea typeface="Arial"/>
                <a:cs typeface="Arial"/>
                <a:sym typeface="Arial"/>
              </a:rPr>
              <a:t>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1" lang="sv-SE" sz="1000" u="none" cap="none" strike="noStrike">
                <a:solidFill>
                  <a:schemeClr val="dk1"/>
                </a:solidFill>
                <a:latin typeface="Arial"/>
                <a:ea typeface="Arial"/>
                <a:cs typeface="Arial"/>
                <a:sym typeface="Arial"/>
              </a:rPr>
              <a:t>What is your Value Delivery model?</a:t>
            </a:r>
            <a:endParaRPr b="0" i="1" sz="1000" u="none" cap="none" strike="noStrike">
              <a:solidFill>
                <a:schemeClr val="dk1"/>
              </a:solidFill>
              <a:latin typeface="Arial"/>
              <a:ea typeface="Arial"/>
              <a:cs typeface="Arial"/>
              <a:sym typeface="Arial"/>
            </a:endParaRPr>
          </a:p>
          <a:p>
            <a:pPr indent="-292100" lvl="0" marL="457200" marR="0" rtl="0" algn="l">
              <a:lnSpc>
                <a:spcPct val="100000"/>
              </a:lnSpc>
              <a:spcBef>
                <a:spcPts val="40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Capture what is distinct about how your business distributes value in one phrase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900"/>
              </a:spcBef>
              <a:spcAft>
                <a:spcPts val="0"/>
              </a:spcAft>
              <a:buClr>
                <a:srgbClr val="000000"/>
              </a:buClr>
              <a:buSzPts val="1300"/>
              <a:buFont typeface="Arial"/>
              <a:buNone/>
            </a:pPr>
            <a:r>
              <a:rPr b="1" i="0" lang="sv-SE" sz="1300" u="none" cap="none" strike="noStrike">
                <a:solidFill>
                  <a:schemeClr val="dk1"/>
                </a:solidFill>
                <a:latin typeface="Arial"/>
                <a:ea typeface="Arial"/>
                <a:cs typeface="Arial"/>
                <a:sym typeface="Arial"/>
              </a:rPr>
              <a:t>Define your value creation and delivery models</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00"/>
              <a:buFont typeface="Arial"/>
              <a:buNone/>
            </a:pPr>
            <a:r>
              <a:rPr b="0" i="1" lang="sv-SE" sz="1000" u="none" cap="none" strike="noStrike">
                <a:solidFill>
                  <a:schemeClr val="dk1"/>
                </a:solidFill>
                <a:latin typeface="Arial"/>
                <a:ea typeface="Arial"/>
                <a:cs typeface="Arial"/>
                <a:sym typeface="Arial"/>
              </a:rPr>
              <a:t>How do you create value?</a:t>
            </a:r>
            <a:endParaRPr b="0" i="1" sz="1000" u="none" cap="none" strike="noStrike">
              <a:solidFill>
                <a:schemeClr val="dk1"/>
              </a:solidFill>
              <a:latin typeface="Arial"/>
              <a:ea typeface="Arial"/>
              <a:cs typeface="Arial"/>
              <a:sym typeface="Arial"/>
            </a:endParaRPr>
          </a:p>
          <a:p>
            <a:pPr indent="-127000" lvl="0" marL="355600" marR="0" rtl="0" algn="l">
              <a:lnSpc>
                <a:spcPct val="100000"/>
              </a:lnSpc>
              <a:spcBef>
                <a:spcPts val="40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Summarize in 5 Components </a:t>
            </a:r>
            <a:endParaRPr b="0" i="0" sz="1000" u="none" cap="none" strike="noStrike">
              <a:solidFill>
                <a:schemeClr val="dk1"/>
              </a:solidFill>
              <a:latin typeface="Arial"/>
              <a:ea typeface="Arial"/>
              <a:cs typeface="Arial"/>
              <a:sym typeface="Arial"/>
            </a:endParaRPr>
          </a:p>
          <a:p>
            <a:pPr indent="-127000" lvl="0" marL="355600" marR="0" rtl="0" algn="l">
              <a:lnSpc>
                <a:spcPct val="100000"/>
              </a:lnSpc>
              <a:spcBef>
                <a:spcPts val="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Consider ‘Top Level’ Framing that bundles smaller components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1" lang="sv-SE" sz="1000" u="none" cap="none" strike="noStrike">
                <a:solidFill>
                  <a:schemeClr val="dk1"/>
                </a:solidFill>
                <a:latin typeface="Arial"/>
                <a:ea typeface="Arial"/>
                <a:cs typeface="Arial"/>
                <a:sym typeface="Arial"/>
              </a:rPr>
              <a:t>How do you deliver value?</a:t>
            </a:r>
            <a:endParaRPr b="0" i="1" sz="1000" u="none" cap="none" strike="noStrike">
              <a:solidFill>
                <a:schemeClr val="dk1"/>
              </a:solidFill>
              <a:latin typeface="Arial"/>
              <a:ea typeface="Arial"/>
              <a:cs typeface="Arial"/>
              <a:sym typeface="Arial"/>
            </a:endParaRPr>
          </a:p>
          <a:p>
            <a:pPr indent="-127000" lvl="0" marL="355600" marR="0" rtl="0" algn="l">
              <a:lnSpc>
                <a:spcPct val="100000"/>
              </a:lnSpc>
              <a:spcBef>
                <a:spcPts val="40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Summarize in 5 Components</a:t>
            </a:r>
            <a:endParaRPr b="0" i="0" sz="1000" u="none" cap="none" strike="noStrike">
              <a:solidFill>
                <a:schemeClr val="dk1"/>
              </a:solidFill>
              <a:latin typeface="Arial"/>
              <a:ea typeface="Arial"/>
              <a:cs typeface="Arial"/>
              <a:sym typeface="Arial"/>
            </a:endParaRPr>
          </a:p>
          <a:p>
            <a:pPr indent="-127000" lvl="0" marL="355600" marR="0" rtl="0" algn="l">
              <a:lnSpc>
                <a:spcPct val="100000"/>
              </a:lnSpc>
              <a:spcBef>
                <a:spcPts val="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Consider ‘Top Level’ Framing that bundles smaller components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900"/>
              </a:spcBef>
              <a:spcAft>
                <a:spcPts val="0"/>
              </a:spcAft>
              <a:buClr>
                <a:srgbClr val="000000"/>
              </a:buClr>
              <a:buSzPts val="1300"/>
              <a:buFont typeface="Arial"/>
              <a:buNone/>
            </a:pPr>
            <a:r>
              <a:rPr b="1" i="0" lang="sv-SE" sz="1300" u="none" cap="none" strike="noStrike">
                <a:solidFill>
                  <a:schemeClr val="dk1"/>
                </a:solidFill>
                <a:latin typeface="Arial"/>
                <a:ea typeface="Arial"/>
                <a:cs typeface="Arial"/>
                <a:sym typeface="Arial"/>
              </a:rPr>
              <a:t>Map your detailed value chain  </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00"/>
              <a:buFont typeface="Arial"/>
              <a:buNone/>
            </a:pPr>
            <a:r>
              <a:rPr b="0" i="1" lang="sv-SE" sz="1000" u="none" cap="none" strike="noStrike">
                <a:solidFill>
                  <a:schemeClr val="dk1"/>
                </a:solidFill>
                <a:latin typeface="Arial"/>
                <a:ea typeface="Arial"/>
                <a:cs typeface="Arial"/>
                <a:sym typeface="Arial"/>
              </a:rPr>
              <a:t>What business, partnership, and funding options define your business model? </a:t>
            </a:r>
            <a:endParaRPr b="0" i="1" sz="1000" u="none" cap="none" strike="noStrike">
              <a:solidFill>
                <a:schemeClr val="dk1"/>
              </a:solidFill>
              <a:latin typeface="Arial"/>
              <a:ea typeface="Arial"/>
              <a:cs typeface="Arial"/>
              <a:sym typeface="Arial"/>
            </a:endParaRPr>
          </a:p>
          <a:p>
            <a:pPr indent="-127000" lvl="0" marL="355600" marR="0" rtl="0" algn="l">
              <a:lnSpc>
                <a:spcPct val="100000"/>
              </a:lnSpc>
              <a:spcBef>
                <a:spcPts val="40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Consider and select one or more distinct options for fulfilling each component</a:t>
            </a:r>
            <a:endParaRPr b="0" i="0" sz="1000" u="none" cap="none" strike="noStrike">
              <a:solidFill>
                <a:schemeClr val="dk1"/>
              </a:solidFill>
              <a:latin typeface="Arial"/>
              <a:ea typeface="Arial"/>
              <a:cs typeface="Arial"/>
              <a:sym typeface="Arial"/>
            </a:endParaRPr>
          </a:p>
          <a:p>
            <a:pPr indent="-127000" lvl="0" marL="355600" marR="0" rtl="0" algn="l">
              <a:lnSpc>
                <a:spcPct val="100000"/>
              </a:lnSpc>
              <a:spcBef>
                <a:spcPts val="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Consider ‘Top Level’ Framing, or highlight distinct options separately </a:t>
            </a:r>
            <a:endParaRPr b="0" i="0" sz="1000" u="none" cap="none" strike="noStrike">
              <a:solidFill>
                <a:schemeClr val="dk1"/>
              </a:solidFill>
              <a:latin typeface="Arial"/>
              <a:ea typeface="Arial"/>
              <a:cs typeface="Arial"/>
              <a:sym typeface="Arial"/>
            </a:endParaRPr>
          </a:p>
          <a:p>
            <a:pPr indent="-127000" lvl="0" marL="355600" marR="0" rtl="0" algn="l">
              <a:lnSpc>
                <a:spcPct val="100000"/>
              </a:lnSpc>
              <a:spcBef>
                <a:spcPts val="0"/>
              </a:spcBef>
              <a:spcAft>
                <a:spcPts val="0"/>
              </a:spcAft>
              <a:buClr>
                <a:schemeClr val="dk1"/>
              </a:buClr>
              <a:buSzPts val="1000"/>
              <a:buFont typeface="Arial"/>
              <a:buChar char="●"/>
            </a:pPr>
            <a:r>
              <a:rPr b="0" i="0" lang="sv-SE" sz="1000" u="none" cap="none" strike="noStrike">
                <a:solidFill>
                  <a:schemeClr val="dk1"/>
                </a:solidFill>
                <a:latin typeface="Arial"/>
                <a:ea typeface="Arial"/>
                <a:cs typeface="Arial"/>
                <a:sym typeface="Arial"/>
              </a:rPr>
              <a:t>Consider the biggest key challenge(s) with the model you have selected</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1" i="0" lang="sv-SE" sz="1300" u="none" cap="none" strike="noStrike">
                <a:solidFill>
                  <a:schemeClr val="dk1"/>
                </a:solidFill>
                <a:latin typeface="Arial"/>
                <a:ea typeface="Arial"/>
                <a:cs typeface="Arial"/>
                <a:sym typeface="Arial"/>
              </a:rPr>
              <a:t>Reflect</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i="0" lang="sv-SE" sz="1000" u="none" cap="none" strike="noStrike">
                <a:solidFill>
                  <a:schemeClr val="dk1"/>
                </a:solidFill>
                <a:latin typeface="Arial"/>
                <a:ea typeface="Arial"/>
                <a:cs typeface="Arial"/>
                <a:sym typeface="Arial"/>
              </a:rPr>
              <a:t>How can you work toward articulating a simplified value chain over time?</a:t>
            </a:r>
            <a:endParaRPr b="0" i="0" sz="1000" u="none" cap="none" strike="noStrike">
              <a:solidFill>
                <a:schemeClr val="dk1"/>
              </a:solidFill>
              <a:latin typeface="Arial"/>
              <a:ea typeface="Arial"/>
              <a:cs typeface="Arial"/>
              <a:sym typeface="Arial"/>
            </a:endParaRPr>
          </a:p>
        </p:txBody>
      </p:sp>
      <p:sp>
        <p:nvSpPr>
          <p:cNvPr id="2136" name="Google Shape;2136;p26"/>
          <p:cNvSpPr txBox="1"/>
          <p:nvPr/>
        </p:nvSpPr>
        <p:spPr>
          <a:xfrm>
            <a:off x="7678233" y="136980"/>
            <a:ext cx="4199100" cy="6571800"/>
          </a:xfrm>
          <a:prstGeom prst="rect">
            <a:avLst/>
          </a:prstGeom>
          <a:no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300" u="none" cap="none" strike="noStrike">
                <a:solidFill>
                  <a:schemeClr val="dk1"/>
                </a:solidFill>
                <a:latin typeface="Arial"/>
                <a:ea typeface="Arial"/>
                <a:cs typeface="Arial"/>
                <a:sym typeface="Arial"/>
              </a:rPr>
              <a:t>Value Map Categories</a:t>
            </a:r>
            <a:endParaRPr b="1" i="0" sz="1300" u="none" cap="none" strike="noStrike">
              <a:solidFill>
                <a:schemeClr val="dk1"/>
              </a:solidFill>
              <a:latin typeface="Arial"/>
              <a:ea typeface="Arial"/>
              <a:cs typeface="Arial"/>
              <a:sym typeface="Arial"/>
            </a:endParaRPr>
          </a:p>
          <a:p>
            <a:pPr indent="-355600" lvl="0" marL="584200" marR="0" rtl="0" algn="l">
              <a:lnSpc>
                <a:spcPct val="100000"/>
              </a:lnSpc>
              <a:spcBef>
                <a:spcPts val="6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Innovation</a:t>
            </a:r>
            <a:r>
              <a:rPr b="0" i="0" lang="sv-SE" sz="1000" u="none" cap="none" strike="noStrike">
                <a:solidFill>
                  <a:schemeClr val="dk1"/>
                </a:solidFill>
                <a:latin typeface="Arial"/>
                <a:ea typeface="Arial"/>
                <a:cs typeface="Arial"/>
                <a:sym typeface="Arial"/>
              </a:rPr>
              <a:t> - Define the technical aspect of your innovation (this can be a technology or a capability). </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Constraints</a:t>
            </a:r>
            <a:r>
              <a:rPr b="0" i="0" lang="sv-SE" sz="1000" u="none" cap="none" strike="noStrike">
                <a:solidFill>
                  <a:schemeClr val="dk1"/>
                </a:solidFill>
                <a:latin typeface="Arial"/>
                <a:ea typeface="Arial"/>
                <a:cs typeface="Arial"/>
                <a:sym typeface="Arial"/>
              </a:rPr>
              <a:t> - Get specific about the biggest challenge your model needs to help solve in order to work effectively (this may influence later choices). </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Unit of Replication</a:t>
            </a:r>
            <a:r>
              <a:rPr b="0" i="0" lang="sv-SE" sz="1000" u="none" cap="none" strike="noStrike">
                <a:solidFill>
                  <a:schemeClr val="dk1"/>
                </a:solidFill>
                <a:latin typeface="Arial"/>
                <a:ea typeface="Arial"/>
                <a:cs typeface="Arial"/>
                <a:sym typeface="Arial"/>
              </a:rPr>
              <a:t> - Define at what level your model should work with distinct operating partners and/or a formula that can scale to new areas (e.g. settlement, conflict zone). </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Physical Model</a:t>
            </a:r>
            <a:r>
              <a:rPr b="0" i="0" lang="sv-SE" sz="1000" u="none" cap="none" strike="noStrike">
                <a:solidFill>
                  <a:schemeClr val="dk1"/>
                </a:solidFill>
                <a:latin typeface="Arial"/>
                <a:ea typeface="Arial"/>
                <a:cs typeface="Arial"/>
                <a:sym typeface="Arial"/>
              </a:rPr>
              <a:t> - What is the physical aspect of your model? (e.g. pyrolysis factory, software lab)</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Operating Model </a:t>
            </a:r>
            <a:r>
              <a:rPr b="0" i="0" lang="sv-SE" sz="1000" u="none" cap="none" strike="noStrike">
                <a:solidFill>
                  <a:schemeClr val="dk1"/>
                </a:solidFill>
                <a:latin typeface="Arial"/>
                <a:ea typeface="Arial"/>
                <a:cs typeface="Arial"/>
                <a:sym typeface="Arial"/>
              </a:rPr>
              <a:t>- What kind of operating system does it require? (e.g. plant operator, development team) </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Partner Model </a:t>
            </a:r>
            <a:r>
              <a:rPr b="0" i="0" lang="sv-SE" sz="1000" u="none" cap="none" strike="noStrike">
                <a:solidFill>
                  <a:schemeClr val="dk1"/>
                </a:solidFill>
                <a:latin typeface="Arial"/>
                <a:ea typeface="Arial"/>
                <a:cs typeface="Arial"/>
                <a:sym typeface="Arial"/>
              </a:rPr>
              <a:t>- Is there another key component of your operating model played by a different actor? (e.g. waste collection, coordinating body of incident responders)</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User + Payer Interaction</a:t>
            </a:r>
            <a:r>
              <a:rPr b="0" i="0" lang="sv-SE" sz="1000" u="none" cap="none" strike="noStrike">
                <a:solidFill>
                  <a:schemeClr val="dk1"/>
                </a:solidFill>
                <a:latin typeface="Arial"/>
                <a:ea typeface="Arial"/>
                <a:cs typeface="Arial"/>
                <a:sym typeface="Arial"/>
              </a:rPr>
              <a:t> - What is the type of interaction between the lead commercial partner and the users + payers? (e.g. users support waste collection to communal bins, subscriber organizations first responders monitor emergencies) </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Distribution Model </a:t>
            </a:r>
            <a:r>
              <a:rPr b="0" i="0" lang="sv-SE" sz="1000" u="none" cap="none" strike="noStrike">
                <a:solidFill>
                  <a:schemeClr val="dk1"/>
                </a:solidFill>
                <a:latin typeface="Arial"/>
                <a:ea typeface="Arial"/>
                <a:cs typeface="Arial"/>
                <a:sym typeface="Arial"/>
              </a:rPr>
              <a:t>- How will your end product be distributed to users? (e.g. Fuel for Community Centre; Software as a Service with Multi-Tenant Architecture) </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User + Payer Model </a:t>
            </a:r>
            <a:r>
              <a:rPr b="0" i="0" lang="sv-SE" sz="1000" u="none" cap="none" strike="noStrike">
                <a:solidFill>
                  <a:schemeClr val="dk1"/>
                </a:solidFill>
                <a:latin typeface="Arial"/>
                <a:ea typeface="Arial"/>
                <a:cs typeface="Arial"/>
                <a:sym typeface="Arial"/>
              </a:rPr>
              <a:t>- To what extent will you get paid by users and/or other payers? (e.g. User fees cover 100% of operational expenses, and Other funders required for capital expenditures) </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40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X Factor</a:t>
            </a:r>
            <a:r>
              <a:rPr b="0" i="0" lang="sv-SE" sz="1000" u="none" cap="none" strike="noStrike">
                <a:solidFill>
                  <a:schemeClr val="dk1"/>
                </a:solidFill>
                <a:latin typeface="Arial"/>
                <a:ea typeface="Arial"/>
                <a:cs typeface="Arial"/>
                <a:sym typeface="Arial"/>
              </a:rPr>
              <a:t> - Is there a unique aspect of your model to ensure social, environmental, and commercial sustainability and protection? (e.g. Community Clean Up Days ensure total waste collection; Community Validators ensures AI model accuracy and inclusivity)</a:t>
            </a:r>
            <a:endParaRPr b="0" i="0" sz="2100" u="none" cap="none" strike="noStrike">
              <a:solidFill>
                <a:srgbClr val="000000"/>
              </a:solidFill>
              <a:latin typeface="Arial"/>
              <a:ea typeface="Arial"/>
              <a:cs typeface="Arial"/>
              <a:sym typeface="Arial"/>
            </a:endParaRPr>
          </a:p>
        </p:txBody>
      </p:sp>
      <p:cxnSp>
        <p:nvCxnSpPr>
          <p:cNvPr id="2137" name="Google Shape;2137;p26"/>
          <p:cNvCxnSpPr/>
          <p:nvPr/>
        </p:nvCxnSpPr>
        <p:spPr>
          <a:xfrm>
            <a:off x="7547178" y="1651650"/>
            <a:ext cx="0" cy="3323100"/>
          </a:xfrm>
          <a:prstGeom prst="straightConnector1">
            <a:avLst/>
          </a:prstGeom>
          <a:noFill/>
          <a:ln cap="flat" cmpd="sng" w="12275">
            <a:solidFill>
              <a:schemeClr val="dk2"/>
            </a:solidFill>
            <a:prstDash val="solid"/>
            <a:round/>
            <a:headEnd len="sm" w="sm" type="none"/>
            <a:tailEnd len="sm" w="sm" type="none"/>
          </a:ln>
        </p:spPr>
      </p:cxnSp>
      <p:sp>
        <p:nvSpPr>
          <p:cNvPr id="2138" name="Google Shape;2138;p26"/>
          <p:cNvSpPr txBox="1"/>
          <p:nvPr/>
        </p:nvSpPr>
        <p:spPr>
          <a:xfrm rot="-5400000">
            <a:off x="-877850" y="3273600"/>
            <a:ext cx="2657100" cy="310800"/>
          </a:xfrm>
          <a:prstGeom prst="rect">
            <a:avLst/>
          </a:prstGeom>
          <a:solidFill>
            <a:srgbClr val="ED0000"/>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400"/>
              </a:spcAft>
              <a:buClr>
                <a:srgbClr val="000000"/>
              </a:buClr>
              <a:buSzPts val="1500"/>
              <a:buFont typeface="Arial"/>
              <a:buNone/>
            </a:pPr>
            <a:r>
              <a:rPr b="1" i="0" lang="sv-SE" sz="1500" u="none" cap="none" strike="noStrike">
                <a:solidFill>
                  <a:schemeClr val="lt1"/>
                </a:solidFill>
                <a:highlight>
                  <a:srgbClr val="ED0000"/>
                </a:highlight>
                <a:latin typeface="Arial"/>
                <a:ea typeface="Arial"/>
                <a:cs typeface="Arial"/>
                <a:sym typeface="Arial"/>
              </a:rPr>
              <a:t>Exercise Guide | Part One    </a:t>
            </a:r>
            <a:endParaRPr b="1" i="0" sz="1500" u="none" cap="none" strike="noStrike">
              <a:solidFill>
                <a:schemeClr val="lt1"/>
              </a:solidFill>
              <a:highlight>
                <a:srgbClr val="ED0000"/>
              </a:highlight>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3" name="Shape 2143"/>
        <p:cNvGrpSpPr/>
        <p:nvPr/>
      </p:nvGrpSpPr>
      <p:grpSpPr>
        <a:xfrm>
          <a:off x="0" y="0"/>
          <a:ext cx="0" cy="0"/>
          <a:chOff x="0" y="0"/>
          <a:chExt cx="0" cy="0"/>
        </a:xfrm>
      </p:grpSpPr>
      <p:sp>
        <p:nvSpPr>
          <p:cNvPr id="2144" name="Google Shape;2144;p27"/>
          <p:cNvSpPr txBox="1"/>
          <p:nvPr>
            <p:ph type="title"/>
          </p:nvPr>
        </p:nvSpPr>
        <p:spPr>
          <a:xfrm>
            <a:off x="228633" y="228720"/>
            <a:ext cx="11810700" cy="354900"/>
          </a:xfrm>
          <a:prstGeom prst="rect">
            <a:avLst/>
          </a:prstGeom>
          <a:noFill/>
          <a:ln>
            <a:noFill/>
          </a:ln>
        </p:spPr>
        <p:txBody>
          <a:bodyPr anchorCtr="0" anchor="ctr" bIns="58900" lIns="117825" spcFirstLastPara="1" rIns="117825" wrap="square" tIns="58900">
            <a:noAutofit/>
          </a:bodyPr>
          <a:lstStyle/>
          <a:p>
            <a:pPr indent="0" lvl="0" marL="0" rtl="0" algn="l">
              <a:lnSpc>
                <a:spcPct val="90000"/>
              </a:lnSpc>
              <a:spcBef>
                <a:spcPts val="0"/>
              </a:spcBef>
              <a:spcAft>
                <a:spcPts val="0"/>
              </a:spcAft>
              <a:buSzPts val="1800"/>
              <a:buNone/>
            </a:pPr>
            <a:r>
              <a:rPr lang="sv-SE" sz="1300"/>
              <a:t>An [innovation type] business model optimized for ____________________   </a:t>
            </a:r>
            <a:r>
              <a:rPr lang="sv-SE" sz="1300">
                <a:solidFill>
                  <a:schemeClr val="dk1"/>
                </a:solidFill>
              </a:rPr>
              <a:t>____________________   ____________________</a:t>
            </a:r>
            <a:endParaRPr i="1" sz="1300">
              <a:solidFill>
                <a:srgbClr val="7F7F7F"/>
              </a:solidFill>
            </a:endParaRPr>
          </a:p>
          <a:p>
            <a:pPr indent="0" lvl="0" marL="0" rtl="0" algn="l">
              <a:lnSpc>
                <a:spcPct val="100000"/>
              </a:lnSpc>
              <a:spcBef>
                <a:spcPts val="600"/>
              </a:spcBef>
              <a:spcAft>
                <a:spcPts val="0"/>
              </a:spcAft>
              <a:buSzPts val="1500"/>
              <a:buNone/>
            </a:pPr>
            <a:r>
              <a:rPr b="0" i="1" lang="sv-SE" sz="1000">
                <a:solidFill>
                  <a:schemeClr val="dk1"/>
                </a:solidFill>
              </a:rPr>
              <a:t>This business develops  _____________________  with a  _____________________   and  _____________________   </a:t>
            </a:r>
            <a:endParaRPr i="1" sz="1300">
              <a:solidFill>
                <a:srgbClr val="7F7F7F"/>
              </a:solidFill>
            </a:endParaRPr>
          </a:p>
        </p:txBody>
      </p:sp>
      <p:sp>
        <p:nvSpPr>
          <p:cNvPr id="2145" name="Google Shape;2145;p27"/>
          <p:cNvSpPr/>
          <p:nvPr/>
        </p:nvSpPr>
        <p:spPr>
          <a:xfrm>
            <a:off x="23310649" y="5083802"/>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Neighborhood</a:t>
            </a:r>
            <a:endParaRPr b="0" i="0" sz="1300" u="none" cap="none" strike="noStrike">
              <a:solidFill>
                <a:srgbClr val="000000"/>
              </a:solidFill>
              <a:latin typeface="Arial"/>
              <a:ea typeface="Arial"/>
              <a:cs typeface="Arial"/>
              <a:sym typeface="Arial"/>
            </a:endParaRPr>
          </a:p>
        </p:txBody>
      </p:sp>
      <p:sp>
        <p:nvSpPr>
          <p:cNvPr id="2146" name="Google Shape;2146;p27"/>
          <p:cNvSpPr/>
          <p:nvPr/>
        </p:nvSpPr>
        <p:spPr>
          <a:xfrm>
            <a:off x="23310649" y="5724178"/>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Settlement</a:t>
            </a:r>
            <a:endParaRPr b="0" i="0" sz="1300" u="none" cap="none" strike="noStrike">
              <a:solidFill>
                <a:srgbClr val="000000"/>
              </a:solidFill>
              <a:latin typeface="Arial"/>
              <a:ea typeface="Arial"/>
              <a:cs typeface="Arial"/>
              <a:sym typeface="Arial"/>
            </a:endParaRPr>
          </a:p>
        </p:txBody>
      </p:sp>
      <p:sp>
        <p:nvSpPr>
          <p:cNvPr id="2147" name="Google Shape;2147;p27"/>
          <p:cNvSpPr txBox="1"/>
          <p:nvPr/>
        </p:nvSpPr>
        <p:spPr>
          <a:xfrm>
            <a:off x="6096000" y="711823"/>
            <a:ext cx="56541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Delivery </a:t>
            </a:r>
            <a:r>
              <a:rPr b="1" i="0" lang="sv-SE" sz="900" u="none" cap="none" strike="noStrike">
                <a:solidFill>
                  <a:schemeClr val="dk1"/>
                </a:solidFill>
                <a:latin typeface="Arial"/>
                <a:ea typeface="Arial"/>
                <a:cs typeface="Arial"/>
                <a:sym typeface="Arial"/>
              </a:rPr>
              <a:t>_______________________________________</a:t>
            </a:r>
            <a:endParaRPr b="1" i="0" sz="900" u="none" cap="none" strike="noStrike">
              <a:solidFill>
                <a:srgbClr val="000000"/>
              </a:solidFill>
              <a:latin typeface="Arial"/>
              <a:ea typeface="Arial"/>
              <a:cs typeface="Arial"/>
              <a:sym typeface="Arial"/>
            </a:endParaRPr>
          </a:p>
        </p:txBody>
      </p:sp>
      <p:sp>
        <p:nvSpPr>
          <p:cNvPr id="2148" name="Google Shape;2148;p27"/>
          <p:cNvSpPr/>
          <p:nvPr/>
        </p:nvSpPr>
        <p:spPr>
          <a:xfrm>
            <a:off x="9743249"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Payer + User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2149" name="Google Shape;2149;p27"/>
          <p:cNvSpPr/>
          <p:nvPr/>
        </p:nvSpPr>
        <p:spPr>
          <a:xfrm>
            <a:off x="8577234"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[Distribution] Model</a:t>
            </a:r>
            <a:endParaRPr b="1" i="0" sz="900" u="none" cap="none" strike="noStrike">
              <a:solidFill>
                <a:schemeClr val="dk1"/>
              </a:solidFill>
              <a:latin typeface="Arial"/>
              <a:ea typeface="Arial"/>
              <a:cs typeface="Arial"/>
              <a:sym typeface="Arial"/>
            </a:endParaRPr>
          </a:p>
        </p:txBody>
      </p:sp>
      <p:sp>
        <p:nvSpPr>
          <p:cNvPr id="2150" name="Google Shape;2150;p27"/>
          <p:cNvSpPr/>
          <p:nvPr/>
        </p:nvSpPr>
        <p:spPr>
          <a:xfrm>
            <a:off x="7411220"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Payer + User Interaction</a:t>
            </a:r>
            <a:endParaRPr b="1" i="0" sz="900" u="none" cap="none" strike="noStrike">
              <a:solidFill>
                <a:schemeClr val="dk1"/>
              </a:solidFill>
              <a:latin typeface="Arial"/>
              <a:ea typeface="Arial"/>
              <a:cs typeface="Arial"/>
              <a:sym typeface="Arial"/>
            </a:endParaRPr>
          </a:p>
        </p:txBody>
      </p:sp>
      <p:sp>
        <p:nvSpPr>
          <p:cNvPr id="2151" name="Google Shape;2151;p27"/>
          <p:cNvSpPr/>
          <p:nvPr/>
        </p:nvSpPr>
        <p:spPr>
          <a:xfrm>
            <a:off x="1091880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X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Factor</a:t>
            </a:r>
            <a:endParaRPr b="1" i="0" sz="900" u="none" cap="none" strike="noStrike">
              <a:solidFill>
                <a:schemeClr val="dk1"/>
              </a:solidFill>
              <a:latin typeface="Arial"/>
              <a:ea typeface="Arial"/>
              <a:cs typeface="Arial"/>
              <a:sym typeface="Arial"/>
            </a:endParaRPr>
          </a:p>
        </p:txBody>
      </p:sp>
      <p:sp>
        <p:nvSpPr>
          <p:cNvPr id="2152" name="Google Shape;2152;p27"/>
          <p:cNvSpPr/>
          <p:nvPr/>
        </p:nvSpPr>
        <p:spPr>
          <a:xfrm>
            <a:off x="6230651"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[Partner]</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2153" name="Google Shape;2153;p27"/>
          <p:cNvSpPr/>
          <p:nvPr/>
        </p:nvSpPr>
        <p:spPr>
          <a:xfrm>
            <a:off x="5064631"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[Operating]</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2154" name="Google Shape;2154;p27"/>
          <p:cNvSpPr/>
          <p:nvPr/>
        </p:nvSpPr>
        <p:spPr>
          <a:xfrm>
            <a:off x="3898607"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[Physical] </a:t>
            </a:r>
            <a:endParaRPr b="1"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Model</a:t>
            </a:r>
            <a:endParaRPr b="1" i="0" sz="900" u="none" cap="none" strike="noStrike">
              <a:solidFill>
                <a:schemeClr val="dk1"/>
              </a:solidFill>
              <a:latin typeface="Arial"/>
              <a:ea typeface="Arial"/>
              <a:cs typeface="Arial"/>
              <a:sym typeface="Arial"/>
            </a:endParaRPr>
          </a:p>
        </p:txBody>
      </p:sp>
      <p:sp>
        <p:nvSpPr>
          <p:cNvPr id="2155" name="Google Shape;2155;p27"/>
          <p:cNvSpPr/>
          <p:nvPr/>
        </p:nvSpPr>
        <p:spPr>
          <a:xfrm>
            <a:off x="273258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Unit of Replication</a:t>
            </a:r>
            <a:endParaRPr b="1" i="0" sz="900" u="none" cap="none" strike="noStrike">
              <a:solidFill>
                <a:schemeClr val="dk1"/>
              </a:solidFill>
              <a:latin typeface="Arial"/>
              <a:ea typeface="Arial"/>
              <a:cs typeface="Arial"/>
              <a:sym typeface="Arial"/>
            </a:endParaRPr>
          </a:p>
        </p:txBody>
      </p:sp>
      <p:sp>
        <p:nvSpPr>
          <p:cNvPr id="2156" name="Google Shape;2156;p27"/>
          <p:cNvSpPr txBox="1"/>
          <p:nvPr/>
        </p:nvSpPr>
        <p:spPr>
          <a:xfrm>
            <a:off x="215900" y="714840"/>
            <a:ext cx="53367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Creation   _______________________________________</a:t>
            </a:r>
            <a:endParaRPr b="1" i="0" sz="900" u="none" cap="none" strike="noStrike">
              <a:solidFill>
                <a:srgbClr val="000000"/>
              </a:solidFill>
              <a:latin typeface="Arial"/>
              <a:ea typeface="Arial"/>
              <a:cs typeface="Arial"/>
              <a:sym typeface="Arial"/>
            </a:endParaRPr>
          </a:p>
        </p:txBody>
      </p:sp>
      <p:sp>
        <p:nvSpPr>
          <p:cNvPr id="2157" name="Google Shape;2157;p27"/>
          <p:cNvSpPr/>
          <p:nvPr/>
        </p:nvSpPr>
        <p:spPr>
          <a:xfrm>
            <a:off x="1566558"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Constraints</a:t>
            </a:r>
            <a:endParaRPr b="1" i="0" sz="900" u="none" cap="none" strike="noStrike">
              <a:solidFill>
                <a:schemeClr val="dk1"/>
              </a:solidFill>
              <a:latin typeface="Arial"/>
              <a:ea typeface="Arial"/>
              <a:cs typeface="Arial"/>
              <a:sym typeface="Arial"/>
            </a:endParaRPr>
          </a:p>
        </p:txBody>
      </p:sp>
      <p:sp>
        <p:nvSpPr>
          <p:cNvPr id="2158" name="Google Shape;2158;p27"/>
          <p:cNvSpPr/>
          <p:nvPr/>
        </p:nvSpPr>
        <p:spPr>
          <a:xfrm>
            <a:off x="400533" y="1056180"/>
            <a:ext cx="1144800" cy="354900"/>
          </a:xfrm>
          <a:prstGeom prst="roundRect">
            <a:avLst>
              <a:gd fmla="val 16667" name="adj"/>
            </a:avLst>
          </a:prstGeom>
          <a:no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1" i="0" lang="sv-SE" sz="900" u="none" cap="none" strike="noStrike">
                <a:solidFill>
                  <a:schemeClr val="dk1"/>
                </a:solidFill>
                <a:latin typeface="Arial"/>
                <a:ea typeface="Arial"/>
                <a:cs typeface="Arial"/>
                <a:sym typeface="Arial"/>
              </a:rPr>
              <a:t>Innovation</a:t>
            </a:r>
            <a:endParaRPr b="1" i="0" sz="900" u="none" cap="none" strike="noStrike">
              <a:solidFill>
                <a:schemeClr val="dk1"/>
              </a:solidFill>
              <a:latin typeface="Arial"/>
              <a:ea typeface="Arial"/>
              <a:cs typeface="Arial"/>
              <a:sym typeface="Arial"/>
            </a:endParaRPr>
          </a:p>
        </p:txBody>
      </p:sp>
      <p:grpSp>
        <p:nvGrpSpPr>
          <p:cNvPr id="2159" name="Google Shape;2159;p27"/>
          <p:cNvGrpSpPr/>
          <p:nvPr/>
        </p:nvGrpSpPr>
        <p:grpSpPr>
          <a:xfrm>
            <a:off x="400531" y="1847453"/>
            <a:ext cx="11662767" cy="1232640"/>
            <a:chOff x="300406" y="1518800"/>
            <a:chExt cx="8747294" cy="1027200"/>
          </a:xfrm>
        </p:grpSpPr>
        <p:sp>
          <p:nvSpPr>
            <p:cNvPr id="2160" name="Google Shape;2160;p27"/>
            <p:cNvSpPr/>
            <p:nvPr/>
          </p:nvSpPr>
          <p:spPr>
            <a:xfrm>
              <a:off x="7307429"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61" name="Google Shape;2161;p27"/>
            <p:cNvSpPr/>
            <p:nvPr/>
          </p:nvSpPr>
          <p:spPr>
            <a:xfrm>
              <a:off x="6432919"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62" name="Google Shape;2162;p27"/>
            <p:cNvSpPr/>
            <p:nvPr/>
          </p:nvSpPr>
          <p:spPr>
            <a:xfrm>
              <a:off x="5558410"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63" name="Google Shape;2163;p27"/>
            <p:cNvSpPr/>
            <p:nvPr/>
          </p:nvSpPr>
          <p:spPr>
            <a:xfrm>
              <a:off x="8189100"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64" name="Google Shape;2164;p27"/>
            <p:cNvSpPr/>
            <p:nvPr/>
          </p:nvSpPr>
          <p:spPr>
            <a:xfrm>
              <a:off x="4672987"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65" name="Google Shape;2165;p27"/>
            <p:cNvSpPr/>
            <p:nvPr/>
          </p:nvSpPr>
          <p:spPr>
            <a:xfrm>
              <a:off x="3798474"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66" name="Google Shape;2166;p27"/>
            <p:cNvSpPr/>
            <p:nvPr/>
          </p:nvSpPr>
          <p:spPr>
            <a:xfrm>
              <a:off x="2923959"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67" name="Google Shape;2167;p27"/>
            <p:cNvSpPr/>
            <p:nvPr/>
          </p:nvSpPr>
          <p:spPr>
            <a:xfrm>
              <a:off x="2049442"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68" name="Google Shape;2168;p27"/>
            <p:cNvSpPr/>
            <p:nvPr/>
          </p:nvSpPr>
          <p:spPr>
            <a:xfrm>
              <a:off x="1174924"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69" name="Google Shape;2169;p27"/>
            <p:cNvSpPr/>
            <p:nvPr/>
          </p:nvSpPr>
          <p:spPr>
            <a:xfrm>
              <a:off x="300406" y="151880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sp>
        <p:nvSpPr>
          <p:cNvPr id="2170" name="Google Shape;2170;p27"/>
          <p:cNvSpPr txBox="1"/>
          <p:nvPr/>
        </p:nvSpPr>
        <p:spPr>
          <a:xfrm>
            <a:off x="10160167" y="88140"/>
            <a:ext cx="1964400" cy="261600"/>
          </a:xfrm>
          <a:prstGeom prst="rect">
            <a:avLst/>
          </a:prstGeom>
          <a:noFill/>
          <a:ln>
            <a:noFill/>
          </a:ln>
        </p:spPr>
        <p:txBody>
          <a:bodyPr anchorCtr="0" anchor="ctr" bIns="117825" lIns="117825" spcFirstLastPara="1" rIns="117825" wrap="square" tIns="117825">
            <a:noAutofit/>
          </a:bodyPr>
          <a:lstStyle/>
          <a:p>
            <a:pPr indent="0" lvl="0" marL="0" marR="0" rtl="0" algn="r">
              <a:lnSpc>
                <a:spcPct val="100000"/>
              </a:lnSpc>
              <a:spcBef>
                <a:spcPts val="0"/>
              </a:spcBef>
              <a:spcAft>
                <a:spcPts val="0"/>
              </a:spcAft>
              <a:buClr>
                <a:srgbClr val="000000"/>
              </a:buClr>
              <a:buSzPts val="1300"/>
              <a:buFont typeface="Arial"/>
              <a:buNone/>
            </a:pPr>
            <a:r>
              <a:rPr b="1" i="0" lang="sv-SE" sz="1300" u="none" cap="none" strike="noStrike">
                <a:solidFill>
                  <a:srgbClr val="000000"/>
                </a:solidFill>
                <a:latin typeface="Arial"/>
                <a:ea typeface="Arial"/>
                <a:cs typeface="Arial"/>
                <a:sym typeface="Arial"/>
              </a:rPr>
              <a:t>PART ONE</a:t>
            </a:r>
            <a:endParaRPr b="1" i="0" sz="1300" u="none" cap="none" strike="noStrike">
              <a:solidFill>
                <a:srgbClr val="000000"/>
              </a:solidFill>
              <a:latin typeface="Arial"/>
              <a:ea typeface="Arial"/>
              <a:cs typeface="Arial"/>
              <a:sym typeface="Arial"/>
            </a:endParaRPr>
          </a:p>
        </p:txBody>
      </p:sp>
      <p:sp>
        <p:nvSpPr>
          <p:cNvPr id="2171" name="Google Shape;2171;p27"/>
          <p:cNvSpPr/>
          <p:nvPr/>
        </p:nvSpPr>
        <p:spPr>
          <a:xfrm>
            <a:off x="10694414" y="778927"/>
            <a:ext cx="134400" cy="120300"/>
          </a:xfrm>
          <a:prstGeom prst="triangle">
            <a:avLst>
              <a:gd fmla="val 50000" name="adj"/>
            </a:avLst>
          </a:prstGeom>
          <a:solidFill>
            <a:schemeClr val="dk1"/>
          </a:solidFill>
          <a:ln>
            <a:noFill/>
          </a:ln>
        </p:spPr>
        <p:txBody>
          <a:bodyPr anchorCtr="0" anchor="ctr" bIns="95500" lIns="95500" spcFirstLastPara="1" rIns="95500" wrap="square" tIns="955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172" name="Google Shape;2172;p27"/>
          <p:cNvSpPr txBox="1"/>
          <p:nvPr/>
        </p:nvSpPr>
        <p:spPr>
          <a:xfrm>
            <a:off x="10786533" y="728743"/>
            <a:ext cx="1405500" cy="228000"/>
          </a:xfrm>
          <a:prstGeom prst="rect">
            <a:avLst/>
          </a:prstGeom>
          <a:no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900"/>
              <a:buFont typeface="Arial"/>
              <a:buNone/>
            </a:pPr>
            <a:r>
              <a:rPr b="1" i="0" lang="sv-SE" sz="900" u="none" cap="none" strike="noStrike">
                <a:solidFill>
                  <a:srgbClr val="000000"/>
                </a:solidFill>
                <a:latin typeface="Arial"/>
                <a:ea typeface="Arial"/>
                <a:cs typeface="Arial"/>
                <a:sym typeface="Arial"/>
              </a:rPr>
              <a:t>Custom Category</a:t>
            </a:r>
            <a:endParaRPr b="1" i="0" sz="900" u="none" cap="none" strike="noStrike">
              <a:solidFill>
                <a:srgbClr val="000000"/>
              </a:solidFill>
              <a:latin typeface="Arial"/>
              <a:ea typeface="Arial"/>
              <a:cs typeface="Arial"/>
              <a:sym typeface="Arial"/>
            </a:endParaRPr>
          </a:p>
        </p:txBody>
      </p:sp>
      <p:sp>
        <p:nvSpPr>
          <p:cNvPr id="2173" name="Google Shape;2173;p27"/>
          <p:cNvSpPr/>
          <p:nvPr/>
        </p:nvSpPr>
        <p:spPr>
          <a:xfrm>
            <a:off x="9748048"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174" name="Google Shape;2174;p27"/>
          <p:cNvSpPr/>
          <p:nvPr/>
        </p:nvSpPr>
        <p:spPr>
          <a:xfrm>
            <a:off x="8582034"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175" name="Google Shape;2175;p27"/>
          <p:cNvSpPr/>
          <p:nvPr/>
        </p:nvSpPr>
        <p:spPr>
          <a:xfrm>
            <a:off x="7416021"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176" name="Google Shape;2176;p27"/>
          <p:cNvSpPr/>
          <p:nvPr/>
        </p:nvSpPr>
        <p:spPr>
          <a:xfrm>
            <a:off x="10923600"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177" name="Google Shape;2177;p27"/>
          <p:cNvSpPr/>
          <p:nvPr/>
        </p:nvSpPr>
        <p:spPr>
          <a:xfrm>
            <a:off x="6235454"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178" name="Google Shape;2178;p27"/>
          <p:cNvSpPr/>
          <p:nvPr/>
        </p:nvSpPr>
        <p:spPr>
          <a:xfrm>
            <a:off x="5069435"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179" name="Google Shape;2179;p27"/>
          <p:cNvSpPr/>
          <p:nvPr/>
        </p:nvSpPr>
        <p:spPr>
          <a:xfrm>
            <a:off x="3903413"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180" name="Google Shape;2180;p27"/>
          <p:cNvSpPr/>
          <p:nvPr/>
        </p:nvSpPr>
        <p:spPr>
          <a:xfrm>
            <a:off x="2737390"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181" name="Google Shape;2181;p27"/>
          <p:cNvSpPr/>
          <p:nvPr/>
        </p:nvSpPr>
        <p:spPr>
          <a:xfrm>
            <a:off x="1571367" y="143439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182" name="Google Shape;2182;p27"/>
          <p:cNvSpPr/>
          <p:nvPr/>
        </p:nvSpPr>
        <p:spPr>
          <a:xfrm>
            <a:off x="405333" y="1434391"/>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grpSp>
        <p:nvGrpSpPr>
          <p:cNvPr id="2183" name="Google Shape;2183;p27"/>
          <p:cNvGrpSpPr/>
          <p:nvPr/>
        </p:nvGrpSpPr>
        <p:grpSpPr>
          <a:xfrm>
            <a:off x="400531" y="3090219"/>
            <a:ext cx="11662767" cy="1232640"/>
            <a:chOff x="300406" y="2570630"/>
            <a:chExt cx="8747294" cy="1027200"/>
          </a:xfrm>
        </p:grpSpPr>
        <p:sp>
          <p:nvSpPr>
            <p:cNvPr id="2184" name="Google Shape;2184;p27"/>
            <p:cNvSpPr/>
            <p:nvPr/>
          </p:nvSpPr>
          <p:spPr>
            <a:xfrm>
              <a:off x="730742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85" name="Google Shape;2185;p27"/>
            <p:cNvSpPr/>
            <p:nvPr/>
          </p:nvSpPr>
          <p:spPr>
            <a:xfrm>
              <a:off x="643291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86" name="Google Shape;2186;p27"/>
            <p:cNvSpPr/>
            <p:nvPr/>
          </p:nvSpPr>
          <p:spPr>
            <a:xfrm>
              <a:off x="5558410"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87" name="Google Shape;2187;p27"/>
            <p:cNvSpPr/>
            <p:nvPr/>
          </p:nvSpPr>
          <p:spPr>
            <a:xfrm>
              <a:off x="8189100"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88" name="Google Shape;2188;p27"/>
            <p:cNvSpPr/>
            <p:nvPr/>
          </p:nvSpPr>
          <p:spPr>
            <a:xfrm>
              <a:off x="4672987"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89" name="Google Shape;2189;p27"/>
            <p:cNvSpPr/>
            <p:nvPr/>
          </p:nvSpPr>
          <p:spPr>
            <a:xfrm>
              <a:off x="3798474"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90" name="Google Shape;2190;p27"/>
            <p:cNvSpPr/>
            <p:nvPr/>
          </p:nvSpPr>
          <p:spPr>
            <a:xfrm>
              <a:off x="2923959"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91" name="Google Shape;2191;p27"/>
            <p:cNvSpPr/>
            <p:nvPr/>
          </p:nvSpPr>
          <p:spPr>
            <a:xfrm>
              <a:off x="2049442"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92" name="Google Shape;2192;p27"/>
            <p:cNvSpPr/>
            <p:nvPr/>
          </p:nvSpPr>
          <p:spPr>
            <a:xfrm>
              <a:off x="1174924"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93" name="Google Shape;2193;p27"/>
            <p:cNvSpPr/>
            <p:nvPr/>
          </p:nvSpPr>
          <p:spPr>
            <a:xfrm>
              <a:off x="300406" y="257063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grpSp>
        <p:nvGrpSpPr>
          <p:cNvPr id="2194" name="Google Shape;2194;p27"/>
          <p:cNvGrpSpPr/>
          <p:nvPr/>
        </p:nvGrpSpPr>
        <p:grpSpPr>
          <a:xfrm>
            <a:off x="396290" y="4332985"/>
            <a:ext cx="11662767" cy="1232640"/>
            <a:chOff x="297225" y="3622460"/>
            <a:chExt cx="8747294" cy="1027200"/>
          </a:xfrm>
        </p:grpSpPr>
        <p:sp>
          <p:nvSpPr>
            <p:cNvPr id="2195" name="Google Shape;2195;p27"/>
            <p:cNvSpPr/>
            <p:nvPr/>
          </p:nvSpPr>
          <p:spPr>
            <a:xfrm>
              <a:off x="730424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96" name="Google Shape;2196;p27"/>
            <p:cNvSpPr/>
            <p:nvPr/>
          </p:nvSpPr>
          <p:spPr>
            <a:xfrm>
              <a:off x="642973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97" name="Google Shape;2197;p27"/>
            <p:cNvSpPr/>
            <p:nvPr/>
          </p:nvSpPr>
          <p:spPr>
            <a:xfrm>
              <a:off x="5555229"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98" name="Google Shape;2198;p27"/>
            <p:cNvSpPr/>
            <p:nvPr/>
          </p:nvSpPr>
          <p:spPr>
            <a:xfrm>
              <a:off x="8185919"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199" name="Google Shape;2199;p27"/>
            <p:cNvSpPr/>
            <p:nvPr/>
          </p:nvSpPr>
          <p:spPr>
            <a:xfrm>
              <a:off x="4669807"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00" name="Google Shape;2200;p27"/>
            <p:cNvSpPr/>
            <p:nvPr/>
          </p:nvSpPr>
          <p:spPr>
            <a:xfrm>
              <a:off x="3795294"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01" name="Google Shape;2201;p27"/>
            <p:cNvSpPr/>
            <p:nvPr/>
          </p:nvSpPr>
          <p:spPr>
            <a:xfrm>
              <a:off x="2920778"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02" name="Google Shape;2202;p27"/>
            <p:cNvSpPr/>
            <p:nvPr/>
          </p:nvSpPr>
          <p:spPr>
            <a:xfrm>
              <a:off x="2046262"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03" name="Google Shape;2203;p27"/>
            <p:cNvSpPr/>
            <p:nvPr/>
          </p:nvSpPr>
          <p:spPr>
            <a:xfrm>
              <a:off x="1171743"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04" name="Google Shape;2204;p27"/>
            <p:cNvSpPr/>
            <p:nvPr/>
          </p:nvSpPr>
          <p:spPr>
            <a:xfrm>
              <a:off x="297225" y="3622460"/>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grpSp>
        <p:nvGrpSpPr>
          <p:cNvPr id="2205" name="Google Shape;2205;p27"/>
          <p:cNvGrpSpPr/>
          <p:nvPr/>
        </p:nvGrpSpPr>
        <p:grpSpPr>
          <a:xfrm>
            <a:off x="397413" y="5575751"/>
            <a:ext cx="11662776" cy="1232640"/>
            <a:chOff x="298067" y="4625715"/>
            <a:chExt cx="8747301" cy="1027200"/>
          </a:xfrm>
        </p:grpSpPr>
        <p:sp>
          <p:nvSpPr>
            <p:cNvPr id="2206" name="Google Shape;2206;p27"/>
            <p:cNvSpPr/>
            <p:nvPr/>
          </p:nvSpPr>
          <p:spPr>
            <a:xfrm>
              <a:off x="730509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07" name="Google Shape;2207;p27"/>
            <p:cNvSpPr/>
            <p:nvPr/>
          </p:nvSpPr>
          <p:spPr>
            <a:xfrm>
              <a:off x="643058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08" name="Google Shape;2208;p27"/>
            <p:cNvSpPr/>
            <p:nvPr/>
          </p:nvSpPr>
          <p:spPr>
            <a:xfrm>
              <a:off x="555607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09" name="Google Shape;2209;p27"/>
            <p:cNvSpPr/>
            <p:nvPr/>
          </p:nvSpPr>
          <p:spPr>
            <a:xfrm>
              <a:off x="8186768"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10" name="Google Shape;2210;p27"/>
            <p:cNvSpPr/>
            <p:nvPr/>
          </p:nvSpPr>
          <p:spPr>
            <a:xfrm>
              <a:off x="4670653"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11" name="Google Shape;2211;p27"/>
            <p:cNvSpPr/>
            <p:nvPr/>
          </p:nvSpPr>
          <p:spPr>
            <a:xfrm>
              <a:off x="3796139"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12" name="Google Shape;2212;p27"/>
            <p:cNvSpPr/>
            <p:nvPr/>
          </p:nvSpPr>
          <p:spPr>
            <a:xfrm>
              <a:off x="2921622"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13" name="Google Shape;2213;p27"/>
            <p:cNvSpPr/>
            <p:nvPr/>
          </p:nvSpPr>
          <p:spPr>
            <a:xfrm>
              <a:off x="2047105"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14" name="Google Shape;2214;p27"/>
            <p:cNvSpPr/>
            <p:nvPr/>
          </p:nvSpPr>
          <p:spPr>
            <a:xfrm>
              <a:off x="1172586"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15" name="Google Shape;2215;p27"/>
            <p:cNvSpPr/>
            <p:nvPr/>
          </p:nvSpPr>
          <p:spPr>
            <a:xfrm>
              <a:off x="298067" y="4625715"/>
              <a:ext cx="858600" cy="10272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grpSp>
      <p:sp>
        <p:nvSpPr>
          <p:cNvPr id="2216" name="Google Shape;2216;p27"/>
          <p:cNvSpPr txBox="1"/>
          <p:nvPr/>
        </p:nvSpPr>
        <p:spPr>
          <a:xfrm rot="-5400000">
            <a:off x="-226050" y="6092873"/>
            <a:ext cx="11700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Challenge(s)</a:t>
            </a:r>
            <a:endParaRPr b="1" i="0" sz="1000" u="none" cap="none" strike="noStrike">
              <a:solidFill>
                <a:srgbClr val="000000"/>
              </a:solidFill>
              <a:latin typeface="Arial"/>
              <a:ea typeface="Arial"/>
              <a:cs typeface="Arial"/>
              <a:sym typeface="Arial"/>
            </a:endParaRPr>
          </a:p>
        </p:txBody>
      </p:sp>
      <p:sp>
        <p:nvSpPr>
          <p:cNvPr id="2217" name="Google Shape;2217;p27"/>
          <p:cNvSpPr txBox="1"/>
          <p:nvPr/>
        </p:nvSpPr>
        <p:spPr>
          <a:xfrm rot="-5400000">
            <a:off x="-465600" y="2094475"/>
            <a:ext cx="16491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Innovation</a:t>
            </a:r>
            <a:endParaRPr b="1" i="0" sz="1000" u="none" cap="none" strike="noStrike">
              <a:solidFill>
                <a:srgbClr val="000000"/>
              </a:solidFill>
              <a:latin typeface="Arial"/>
              <a:ea typeface="Arial"/>
              <a:cs typeface="Arial"/>
              <a:sym typeface="Arial"/>
            </a:endParaRPr>
          </a:p>
        </p:txBody>
      </p:sp>
      <p:sp>
        <p:nvSpPr>
          <p:cNvPr id="2218" name="Google Shape;2218;p27"/>
          <p:cNvSpPr txBox="1"/>
          <p:nvPr/>
        </p:nvSpPr>
        <p:spPr>
          <a:xfrm>
            <a:off x="224441" y="3027522"/>
            <a:ext cx="11810700" cy="1203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000" u="none" cap="none" strike="noStrike">
              <a:solidFill>
                <a:srgbClr val="000000"/>
              </a:solidFill>
              <a:latin typeface="Arial"/>
              <a:ea typeface="Arial"/>
              <a:cs typeface="Arial"/>
              <a:sym typeface="Arial"/>
            </a:endParaRPr>
          </a:p>
        </p:txBody>
      </p:sp>
      <p:sp>
        <p:nvSpPr>
          <p:cNvPr id="2219" name="Google Shape;2219;p27"/>
          <p:cNvSpPr txBox="1"/>
          <p:nvPr/>
        </p:nvSpPr>
        <p:spPr>
          <a:xfrm rot="-5400000">
            <a:off x="-898200" y="4213403"/>
            <a:ext cx="2514300" cy="260700"/>
          </a:xfrm>
          <a:prstGeom prst="rect">
            <a:avLst/>
          </a:prstGeom>
          <a:solidFill>
            <a:srgbClr val="ED0000">
              <a:alpha val="40000"/>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Options</a:t>
            </a:r>
            <a:endParaRPr b="1" i="0" sz="1000" u="none" cap="none" strike="noStrike">
              <a:solidFill>
                <a:srgbClr val="000000"/>
              </a:solidFill>
              <a:latin typeface="Arial"/>
              <a:ea typeface="Arial"/>
              <a:cs typeface="Arial"/>
              <a:sym typeface="Arial"/>
            </a:endParaRPr>
          </a:p>
        </p:txBody>
      </p:sp>
      <p:sp>
        <p:nvSpPr>
          <p:cNvPr id="2220" name="Google Shape;2220;p27"/>
          <p:cNvSpPr txBox="1"/>
          <p:nvPr/>
        </p:nvSpPr>
        <p:spPr>
          <a:xfrm>
            <a:off x="252100" y="5542564"/>
            <a:ext cx="11810700" cy="1203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000" u="none" cap="none" strike="noStrike">
              <a:solidFill>
                <a:srgbClr val="000000"/>
              </a:solidFill>
              <a:latin typeface="Arial"/>
              <a:ea typeface="Arial"/>
              <a:cs typeface="Arial"/>
              <a:sym typeface="Arial"/>
            </a:endParaRPr>
          </a:p>
        </p:txBody>
      </p:sp>
      <p:sp>
        <p:nvSpPr>
          <p:cNvPr id="2221" name="Google Shape;2221;p27"/>
          <p:cNvSpPr/>
          <p:nvPr/>
        </p:nvSpPr>
        <p:spPr>
          <a:xfrm>
            <a:off x="3891106"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222" name="Google Shape;2222;p27"/>
          <p:cNvSpPr/>
          <p:nvPr/>
        </p:nvSpPr>
        <p:spPr>
          <a:xfrm>
            <a:off x="6219561"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223" name="Google Shape;2223;p27"/>
          <p:cNvSpPr/>
          <p:nvPr/>
        </p:nvSpPr>
        <p:spPr>
          <a:xfrm>
            <a:off x="10927751"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2224" name="Google Shape;2224;p27"/>
          <p:cNvSpPr/>
          <p:nvPr/>
        </p:nvSpPr>
        <p:spPr>
          <a:xfrm>
            <a:off x="5064267" y="1038540"/>
            <a:ext cx="134400" cy="120300"/>
          </a:xfrm>
          <a:prstGeom prst="triangle">
            <a:avLst>
              <a:gd fmla="val 50000" name="adj"/>
            </a:avLst>
          </a:prstGeom>
          <a:solidFill>
            <a:schemeClr val="dk1"/>
          </a:solidFill>
          <a:ln>
            <a:noFill/>
          </a:ln>
        </p:spPr>
        <p:txBody>
          <a:bodyPr anchorCtr="0" anchor="ctr" bIns="95550" lIns="95550" spcFirstLastPara="1" rIns="95550" wrap="square" tIns="9555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8" name="Shape 2228"/>
        <p:cNvGrpSpPr/>
        <p:nvPr/>
      </p:nvGrpSpPr>
      <p:grpSpPr>
        <a:xfrm>
          <a:off x="0" y="0"/>
          <a:ext cx="0" cy="0"/>
          <a:chOff x="0" y="0"/>
          <a:chExt cx="0" cy="0"/>
        </a:xfrm>
      </p:grpSpPr>
      <p:sp>
        <p:nvSpPr>
          <p:cNvPr id="2229" name="Google Shape;2229;p28"/>
          <p:cNvSpPr/>
          <p:nvPr/>
        </p:nvSpPr>
        <p:spPr>
          <a:xfrm>
            <a:off x="11333161" y="2219504"/>
            <a:ext cx="858900" cy="3508200"/>
          </a:xfrm>
          <a:prstGeom prst="roundRect">
            <a:avLst>
              <a:gd fmla="val 9263" name="adj"/>
            </a:avLst>
          </a:prstGeom>
          <a:solidFill>
            <a:srgbClr val="D8D8D8">
              <a:alpha val="6078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230" name="Google Shape;2230;p28"/>
          <p:cNvGrpSpPr/>
          <p:nvPr/>
        </p:nvGrpSpPr>
        <p:grpSpPr>
          <a:xfrm>
            <a:off x="11117998" y="1537854"/>
            <a:ext cx="1454294" cy="2435899"/>
            <a:chOff x="4227953" y="3215347"/>
            <a:chExt cx="1126225" cy="1886393"/>
          </a:xfrm>
        </p:grpSpPr>
        <p:sp>
          <p:nvSpPr>
            <p:cNvPr id="2231" name="Google Shape;2231;p28"/>
            <p:cNvSpPr/>
            <p:nvPr/>
          </p:nvSpPr>
          <p:spPr>
            <a:xfrm>
              <a:off x="4227953" y="3215347"/>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2" name="Google Shape;2232;p28"/>
            <p:cNvSpPr/>
            <p:nvPr/>
          </p:nvSpPr>
          <p:spPr>
            <a:xfrm>
              <a:off x="4227955" y="4255070"/>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233" name="Google Shape;2233;p28"/>
          <p:cNvGrpSpPr/>
          <p:nvPr/>
        </p:nvGrpSpPr>
        <p:grpSpPr>
          <a:xfrm>
            <a:off x="3407820" y="2702031"/>
            <a:ext cx="1454294" cy="2435899"/>
            <a:chOff x="4227953" y="3215347"/>
            <a:chExt cx="1126225" cy="1886393"/>
          </a:xfrm>
        </p:grpSpPr>
        <p:sp>
          <p:nvSpPr>
            <p:cNvPr id="2234" name="Google Shape;2234;p28"/>
            <p:cNvSpPr/>
            <p:nvPr/>
          </p:nvSpPr>
          <p:spPr>
            <a:xfrm>
              <a:off x="4227953" y="3215347"/>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5" name="Google Shape;2235;p28"/>
            <p:cNvSpPr/>
            <p:nvPr/>
          </p:nvSpPr>
          <p:spPr>
            <a:xfrm>
              <a:off x="4227955" y="4255070"/>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36" name="Google Shape;2236;p28"/>
          <p:cNvSpPr/>
          <p:nvPr/>
        </p:nvSpPr>
        <p:spPr>
          <a:xfrm>
            <a:off x="-1" y="2270304"/>
            <a:ext cx="631800" cy="3508200"/>
          </a:xfrm>
          <a:prstGeom prst="roundRect">
            <a:avLst>
              <a:gd fmla="val 12722" name="adj"/>
            </a:avLst>
          </a:prstGeom>
          <a:solidFill>
            <a:srgbClr val="D8D8D8">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237" name="Google Shape;2237;p28"/>
          <p:cNvGrpSpPr/>
          <p:nvPr/>
        </p:nvGrpSpPr>
        <p:grpSpPr>
          <a:xfrm>
            <a:off x="-1375814" y="3784587"/>
            <a:ext cx="2978511" cy="2302455"/>
            <a:chOff x="5975823" y="3413509"/>
            <a:chExt cx="2540091" cy="1963547"/>
          </a:xfrm>
        </p:grpSpPr>
        <p:sp>
          <p:nvSpPr>
            <p:cNvPr id="2238" name="Google Shape;2238;p28"/>
            <p:cNvSpPr/>
            <p:nvPr/>
          </p:nvSpPr>
          <p:spPr>
            <a:xfrm>
              <a:off x="5975823" y="3413509"/>
              <a:ext cx="1504276"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9" name="Google Shape;2239;p28"/>
            <p:cNvSpPr/>
            <p:nvPr/>
          </p:nvSpPr>
          <p:spPr>
            <a:xfrm>
              <a:off x="7011638" y="3413509"/>
              <a:ext cx="1504276"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40" name="Google Shape;2240;p28"/>
          <p:cNvSpPr txBox="1"/>
          <p:nvPr>
            <p:ph type="title"/>
          </p:nvPr>
        </p:nvSpPr>
        <p:spPr>
          <a:xfrm>
            <a:off x="1100665" y="741153"/>
            <a:ext cx="9990600" cy="1066500"/>
          </a:xfrm>
          <a:prstGeom prst="rect">
            <a:avLst/>
          </a:prstGeom>
          <a:noFill/>
          <a:ln>
            <a:noFill/>
          </a:ln>
        </p:spPr>
        <p:txBody>
          <a:bodyPr anchorCtr="0" anchor="t" bIns="0" lIns="0" spcFirstLastPara="1" rIns="0" wrap="square" tIns="0">
            <a:noAutofit/>
          </a:bodyPr>
          <a:lstStyle/>
          <a:p>
            <a:pPr indent="0" lvl="0" marL="0" rtl="0" algn="l">
              <a:lnSpc>
                <a:spcPct val="99000"/>
              </a:lnSpc>
              <a:spcBef>
                <a:spcPts val="0"/>
              </a:spcBef>
              <a:spcAft>
                <a:spcPts val="0"/>
              </a:spcAft>
              <a:buSzPts val="3200"/>
              <a:buNone/>
            </a:pPr>
            <a:r>
              <a:rPr lang="sv-SE"/>
              <a:t>Plenary reflection (5 min)</a:t>
            </a:r>
            <a:endParaRPr/>
          </a:p>
        </p:txBody>
      </p:sp>
      <p:sp>
        <p:nvSpPr>
          <p:cNvPr id="2241" name="Google Shape;2241;p28"/>
          <p:cNvSpPr txBox="1"/>
          <p:nvPr>
            <p:ph idx="1" type="body"/>
          </p:nvPr>
        </p:nvSpPr>
        <p:spPr>
          <a:xfrm>
            <a:off x="1100665" y="1586333"/>
            <a:ext cx="9991200" cy="1299300"/>
          </a:xfrm>
          <a:prstGeom prst="rect">
            <a:avLst/>
          </a:prstGeom>
          <a:no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rPr lang="sv-SE">
                <a:solidFill>
                  <a:srgbClr val="FF3399"/>
                </a:solidFill>
              </a:rPr>
              <a:t>Bottlenecks &amp; weaknesses</a:t>
            </a:r>
            <a:endParaRPr>
              <a:solidFill>
                <a:srgbClr val="FF3399"/>
              </a:solidFill>
            </a:endParaRPr>
          </a:p>
        </p:txBody>
      </p:sp>
      <p:sp>
        <p:nvSpPr>
          <p:cNvPr id="2242" name="Google Shape;2242;p28"/>
          <p:cNvSpPr/>
          <p:nvPr/>
        </p:nvSpPr>
        <p:spPr>
          <a:xfrm>
            <a:off x="858837" y="2219504"/>
            <a:ext cx="10232400" cy="3508200"/>
          </a:xfrm>
          <a:prstGeom prst="roundRect">
            <a:avLst>
              <a:gd fmla="val 2060" name="adj"/>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43" name="Google Shape;2243;p28"/>
          <p:cNvSpPr txBox="1"/>
          <p:nvPr/>
        </p:nvSpPr>
        <p:spPr>
          <a:xfrm>
            <a:off x="1588754" y="2781658"/>
            <a:ext cx="9149100" cy="1581300"/>
          </a:xfrm>
          <a:prstGeom prst="rect">
            <a:avLst/>
          </a:prstGeom>
          <a:noFill/>
          <a:ln>
            <a:noFill/>
          </a:ln>
        </p:spPr>
        <p:txBody>
          <a:bodyPr anchorCtr="0" anchor="t" bIns="36000" lIns="0" spcFirstLastPara="1" rIns="216000" wrap="square" tIns="36000">
            <a:spAutoFit/>
          </a:bodyPr>
          <a:lstStyle/>
          <a:p>
            <a:pPr indent="0" lvl="0" marL="0" marR="0" rtl="0" algn="l">
              <a:lnSpc>
                <a:spcPct val="100000"/>
              </a:lnSpc>
              <a:spcBef>
                <a:spcPts val="0"/>
              </a:spcBef>
              <a:spcAft>
                <a:spcPts val="0"/>
              </a:spcAft>
              <a:buClr>
                <a:srgbClr val="000000"/>
              </a:buClr>
              <a:buSzPts val="3200"/>
              <a:buFont typeface="Arial"/>
              <a:buNone/>
            </a:pPr>
            <a:r>
              <a:rPr b="1" i="0" lang="sv-SE" sz="3200" u="none" cap="none" strike="noStrike">
                <a:solidFill>
                  <a:srgbClr val="000000"/>
                </a:solidFill>
                <a:latin typeface="Arial"/>
                <a:ea typeface="Arial"/>
                <a:cs typeface="Arial"/>
                <a:sym typeface="Arial"/>
              </a:rPr>
              <a:t>Identify gaps &amp; next step action</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sv-SE" sz="2200" u="none" cap="none" strike="noStrike">
                <a:solidFill>
                  <a:srgbClr val="000000"/>
                </a:solidFill>
                <a:latin typeface="Arial"/>
                <a:ea typeface="Arial"/>
                <a:cs typeface="Arial"/>
                <a:sym typeface="Arial"/>
              </a:rPr>
              <a:t>What are the most important and </a:t>
            </a:r>
            <a:r>
              <a:rPr b="1" i="0" lang="sv-SE" sz="2200" u="none" cap="none" strike="noStrike">
                <a:solidFill>
                  <a:srgbClr val="000000"/>
                </a:solidFill>
                <a:latin typeface="Arial"/>
                <a:ea typeface="Arial"/>
                <a:cs typeface="Arial"/>
                <a:sym typeface="Arial"/>
              </a:rPr>
              <a:t>pressing bottlenecks or weaknesses</a:t>
            </a:r>
            <a:r>
              <a:rPr b="0" i="0" lang="sv-SE" sz="2200" u="none" cap="none" strike="noStrike">
                <a:solidFill>
                  <a:srgbClr val="000000"/>
                </a:solidFill>
                <a:latin typeface="Arial"/>
                <a:ea typeface="Arial"/>
                <a:cs typeface="Arial"/>
                <a:sym typeface="Arial"/>
              </a:rPr>
              <a:t> in your system right now?</a:t>
            </a:r>
            <a:endParaRPr b="0" i="0" sz="1400" u="none" cap="none" strike="noStrike">
              <a:solidFill>
                <a:srgbClr val="000000"/>
              </a:solidFill>
              <a:latin typeface="Arial"/>
              <a:ea typeface="Arial"/>
              <a:cs typeface="Arial"/>
              <a:sym typeface="Arial"/>
            </a:endParaRPr>
          </a:p>
        </p:txBody>
      </p:sp>
      <p:cxnSp>
        <p:nvCxnSpPr>
          <p:cNvPr id="2244" name="Google Shape;2244;p28"/>
          <p:cNvCxnSpPr/>
          <p:nvPr/>
        </p:nvCxnSpPr>
        <p:spPr>
          <a:xfrm>
            <a:off x="3577844" y="1707031"/>
            <a:ext cx="7513500" cy="0"/>
          </a:xfrm>
          <a:prstGeom prst="straightConnector1">
            <a:avLst/>
          </a:prstGeom>
          <a:noFill/>
          <a:ln cap="flat" cmpd="sng" w="9525">
            <a:solidFill>
              <a:srgbClr val="8C8C8C"/>
            </a:solidFill>
            <a:prstDash val="solid"/>
            <a:round/>
            <a:headEnd len="sm" w="sm" type="none"/>
            <a:tailEnd len="sm" w="sm"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8" name="Shape 2248"/>
        <p:cNvGrpSpPr/>
        <p:nvPr/>
      </p:nvGrpSpPr>
      <p:grpSpPr>
        <a:xfrm>
          <a:off x="0" y="0"/>
          <a:ext cx="0" cy="0"/>
          <a:chOff x="0" y="0"/>
          <a:chExt cx="0" cy="0"/>
        </a:xfrm>
      </p:grpSpPr>
      <p:sp>
        <p:nvSpPr>
          <p:cNvPr id="2249" name="Google Shape;2249;p29"/>
          <p:cNvSpPr/>
          <p:nvPr/>
        </p:nvSpPr>
        <p:spPr>
          <a:xfrm>
            <a:off x="11333161" y="2219504"/>
            <a:ext cx="858900" cy="3508200"/>
          </a:xfrm>
          <a:prstGeom prst="roundRect">
            <a:avLst>
              <a:gd fmla="val 9263" name="adj"/>
            </a:avLst>
          </a:prstGeom>
          <a:solidFill>
            <a:srgbClr val="D8D8D8">
              <a:alpha val="6078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250" name="Google Shape;2250;p29"/>
          <p:cNvGrpSpPr/>
          <p:nvPr/>
        </p:nvGrpSpPr>
        <p:grpSpPr>
          <a:xfrm>
            <a:off x="11117998" y="1537854"/>
            <a:ext cx="1454294" cy="2435899"/>
            <a:chOff x="4227953" y="3215347"/>
            <a:chExt cx="1126225" cy="1886393"/>
          </a:xfrm>
        </p:grpSpPr>
        <p:sp>
          <p:nvSpPr>
            <p:cNvPr id="2251" name="Google Shape;2251;p29"/>
            <p:cNvSpPr/>
            <p:nvPr/>
          </p:nvSpPr>
          <p:spPr>
            <a:xfrm>
              <a:off x="4227953" y="3215347"/>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2" name="Google Shape;2252;p29"/>
            <p:cNvSpPr/>
            <p:nvPr/>
          </p:nvSpPr>
          <p:spPr>
            <a:xfrm>
              <a:off x="4227955" y="4255070"/>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253" name="Google Shape;2253;p29"/>
          <p:cNvGrpSpPr/>
          <p:nvPr/>
        </p:nvGrpSpPr>
        <p:grpSpPr>
          <a:xfrm>
            <a:off x="3407820" y="2702031"/>
            <a:ext cx="1454294" cy="2435899"/>
            <a:chOff x="4227953" y="3215347"/>
            <a:chExt cx="1126225" cy="1886393"/>
          </a:xfrm>
        </p:grpSpPr>
        <p:sp>
          <p:nvSpPr>
            <p:cNvPr id="2254" name="Google Shape;2254;p29"/>
            <p:cNvSpPr/>
            <p:nvPr/>
          </p:nvSpPr>
          <p:spPr>
            <a:xfrm>
              <a:off x="4227953" y="3215347"/>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5" name="Google Shape;2255;p29"/>
            <p:cNvSpPr/>
            <p:nvPr/>
          </p:nvSpPr>
          <p:spPr>
            <a:xfrm>
              <a:off x="4227955" y="4255070"/>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56" name="Google Shape;2256;p29"/>
          <p:cNvSpPr/>
          <p:nvPr/>
        </p:nvSpPr>
        <p:spPr>
          <a:xfrm>
            <a:off x="-1" y="2270304"/>
            <a:ext cx="631800" cy="3508200"/>
          </a:xfrm>
          <a:prstGeom prst="roundRect">
            <a:avLst>
              <a:gd fmla="val 12722" name="adj"/>
            </a:avLst>
          </a:prstGeom>
          <a:solidFill>
            <a:srgbClr val="D8D8D8">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57" name="Google Shape;2257;p29"/>
          <p:cNvSpPr txBox="1"/>
          <p:nvPr>
            <p:ph type="title"/>
          </p:nvPr>
        </p:nvSpPr>
        <p:spPr>
          <a:xfrm>
            <a:off x="1100665" y="741153"/>
            <a:ext cx="9990600" cy="1066500"/>
          </a:xfrm>
          <a:prstGeom prst="rect">
            <a:avLst/>
          </a:prstGeom>
          <a:noFill/>
          <a:ln>
            <a:noFill/>
          </a:ln>
        </p:spPr>
        <p:txBody>
          <a:bodyPr anchorCtr="0" anchor="t" bIns="0" lIns="0" spcFirstLastPara="1" rIns="0" wrap="square" tIns="0">
            <a:noAutofit/>
          </a:bodyPr>
          <a:lstStyle/>
          <a:p>
            <a:pPr indent="0" lvl="0" marL="0" rtl="0" algn="l">
              <a:lnSpc>
                <a:spcPct val="99000"/>
              </a:lnSpc>
              <a:spcBef>
                <a:spcPts val="0"/>
              </a:spcBef>
              <a:spcAft>
                <a:spcPts val="0"/>
              </a:spcAft>
              <a:buSzPts val="3200"/>
              <a:buNone/>
            </a:pPr>
            <a:r>
              <a:rPr lang="sv-SE"/>
              <a:t>Exercise: Deep dive (15 min)</a:t>
            </a:r>
            <a:endParaRPr/>
          </a:p>
        </p:txBody>
      </p:sp>
      <p:sp>
        <p:nvSpPr>
          <p:cNvPr id="2258" name="Google Shape;2258;p29"/>
          <p:cNvSpPr txBox="1"/>
          <p:nvPr>
            <p:ph idx="1" type="body"/>
          </p:nvPr>
        </p:nvSpPr>
        <p:spPr>
          <a:xfrm>
            <a:off x="1100665" y="1563624"/>
            <a:ext cx="9991200" cy="1299300"/>
          </a:xfrm>
          <a:prstGeom prst="rect">
            <a:avLst/>
          </a:prstGeom>
          <a:no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rPr lang="sv-SE">
                <a:solidFill>
                  <a:srgbClr val="FF3399"/>
                </a:solidFill>
              </a:rPr>
              <a:t>Finance OR Partners</a:t>
            </a:r>
            <a:endParaRPr>
              <a:solidFill>
                <a:srgbClr val="FF3399"/>
              </a:solidFill>
            </a:endParaRPr>
          </a:p>
        </p:txBody>
      </p:sp>
      <p:sp>
        <p:nvSpPr>
          <p:cNvPr id="2259" name="Google Shape;2259;p29"/>
          <p:cNvSpPr/>
          <p:nvPr/>
        </p:nvSpPr>
        <p:spPr>
          <a:xfrm>
            <a:off x="858837" y="2219504"/>
            <a:ext cx="10232400" cy="3508200"/>
          </a:xfrm>
          <a:prstGeom prst="roundRect">
            <a:avLst>
              <a:gd fmla="val 2060" name="adj"/>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260" name="Google Shape;2260;p29"/>
          <p:cNvSpPr txBox="1"/>
          <p:nvPr/>
        </p:nvSpPr>
        <p:spPr>
          <a:xfrm>
            <a:off x="1602730" y="2851211"/>
            <a:ext cx="9248100" cy="2104500"/>
          </a:xfrm>
          <a:prstGeom prst="rect">
            <a:avLst/>
          </a:prstGeom>
          <a:noFill/>
          <a:ln>
            <a:noFill/>
          </a:ln>
        </p:spPr>
        <p:txBody>
          <a:bodyPr anchorCtr="0" anchor="t" bIns="36000" lIns="0" spcFirstLastPara="1" rIns="216000" wrap="square" tIns="36000">
            <a:spAutoFit/>
          </a:bodyPr>
          <a:lstStyle/>
          <a:p>
            <a:pPr indent="0" lvl="0" marL="0" marR="0" rtl="0" algn="l">
              <a:lnSpc>
                <a:spcPct val="100000"/>
              </a:lnSpc>
              <a:spcBef>
                <a:spcPts val="0"/>
              </a:spcBef>
              <a:spcAft>
                <a:spcPts val="0"/>
              </a:spcAft>
              <a:buClr>
                <a:srgbClr val="000000"/>
              </a:buClr>
              <a:buSzPts val="2200"/>
              <a:buFont typeface="Arial"/>
              <a:buNone/>
            </a:pPr>
            <a:r>
              <a:rPr b="0" i="0" lang="sv-SE" sz="2200" u="none" cap="none" strike="noStrike">
                <a:solidFill>
                  <a:srgbClr val="000000"/>
                </a:solidFill>
                <a:latin typeface="Arial"/>
                <a:ea typeface="Arial"/>
                <a:cs typeface="Arial"/>
                <a:sym typeface="Arial"/>
              </a:rPr>
              <a:t>Choose one focus area: </a:t>
            </a:r>
            <a:br>
              <a:rPr b="0" i="0" lang="sv-SE" sz="2200" u="none" cap="none" strike="noStrike">
                <a:solidFill>
                  <a:srgbClr val="000000"/>
                </a:solidFill>
                <a:latin typeface="Arial"/>
                <a:ea typeface="Arial"/>
                <a:cs typeface="Arial"/>
                <a:sym typeface="Arial"/>
              </a:rPr>
            </a:br>
            <a:r>
              <a:rPr b="1" i="0" lang="sv-SE" sz="2200" u="none" cap="none" strike="noStrike">
                <a:solidFill>
                  <a:srgbClr val="000000"/>
                </a:solidFill>
                <a:latin typeface="Arial"/>
                <a:ea typeface="Arial"/>
                <a:cs typeface="Arial"/>
                <a:sym typeface="Arial"/>
              </a:rPr>
              <a:t>Financial sustainability model </a:t>
            </a:r>
            <a:r>
              <a:rPr b="0" i="0" lang="sv-SE" sz="2200" u="none" cap="none" strike="noStrike">
                <a:solidFill>
                  <a:srgbClr val="000000"/>
                </a:solidFill>
                <a:latin typeface="Arial"/>
                <a:ea typeface="Arial"/>
                <a:cs typeface="Arial"/>
                <a:sym typeface="Arial"/>
              </a:rPr>
              <a:t>OR</a:t>
            </a:r>
            <a:r>
              <a:rPr b="1" i="0" lang="sv-SE" sz="2200" u="none" cap="none" strike="noStrike">
                <a:solidFill>
                  <a:srgbClr val="000000"/>
                </a:solidFill>
                <a:latin typeface="Arial"/>
                <a:ea typeface="Arial"/>
                <a:cs typeface="Arial"/>
                <a:sym typeface="Arial"/>
              </a:rPr>
              <a:t> Partner model</a:t>
            </a:r>
            <a:endParaRPr b="1"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200"/>
              <a:buFont typeface="Arial"/>
              <a:buChar char="•"/>
            </a:pPr>
            <a:r>
              <a:rPr b="0" i="0" lang="sv-SE" sz="2200" u="none" cap="none" strike="noStrike">
                <a:solidFill>
                  <a:srgbClr val="000000"/>
                </a:solidFill>
                <a:latin typeface="Arial"/>
                <a:ea typeface="Arial"/>
                <a:cs typeface="Arial"/>
                <a:sym typeface="Arial"/>
              </a:rPr>
              <a:t>Using the framework, deepen your analysis of the chosen focus area</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200"/>
              <a:buFont typeface="Arial"/>
              <a:buChar char="•"/>
            </a:pPr>
            <a:r>
              <a:rPr b="0" i="0" lang="sv-SE" sz="2200" u="none" cap="none" strike="noStrike">
                <a:solidFill>
                  <a:srgbClr val="000000"/>
                </a:solidFill>
                <a:latin typeface="Arial"/>
                <a:ea typeface="Arial"/>
                <a:cs typeface="Arial"/>
                <a:sym typeface="Arial"/>
              </a:rPr>
              <a:t>Map to clarify strengths, gaps, risks, and opportunities</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200"/>
              <a:buFont typeface="Arial"/>
              <a:buChar char="•"/>
            </a:pPr>
            <a:r>
              <a:rPr b="0" i="0" lang="sv-SE" sz="2200" u="none" cap="none" strike="noStrike">
                <a:solidFill>
                  <a:srgbClr val="000000"/>
                </a:solidFill>
                <a:latin typeface="Arial"/>
                <a:ea typeface="Arial"/>
                <a:cs typeface="Arial"/>
                <a:sym typeface="Arial"/>
              </a:rPr>
              <a:t>Define some key action points to continue working with</a:t>
            </a:r>
            <a:endParaRPr b="0" i="0" sz="2200" u="none" cap="none" strike="noStrike">
              <a:solidFill>
                <a:srgbClr val="000000"/>
              </a:solidFill>
              <a:latin typeface="Arial"/>
              <a:ea typeface="Arial"/>
              <a:cs typeface="Arial"/>
              <a:sym typeface="Arial"/>
            </a:endParaRPr>
          </a:p>
        </p:txBody>
      </p:sp>
      <p:cxnSp>
        <p:nvCxnSpPr>
          <p:cNvPr id="2261" name="Google Shape;2261;p29"/>
          <p:cNvCxnSpPr/>
          <p:nvPr/>
        </p:nvCxnSpPr>
        <p:spPr>
          <a:xfrm>
            <a:off x="3577844" y="1707031"/>
            <a:ext cx="7513500" cy="0"/>
          </a:xfrm>
          <a:prstGeom prst="straightConnector1">
            <a:avLst/>
          </a:prstGeom>
          <a:noFill/>
          <a:ln cap="flat" cmpd="sng" w="9525">
            <a:solidFill>
              <a:srgbClr val="8C8C8C"/>
            </a:solidFill>
            <a:prstDash val="solid"/>
            <a:round/>
            <a:headEnd len="sm" w="sm" type="none"/>
            <a:tailEnd len="sm" w="sm" type="none"/>
          </a:ln>
        </p:spPr>
      </p:cxn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266" name="Shape 2266"/>
        <p:cNvGrpSpPr/>
        <p:nvPr/>
      </p:nvGrpSpPr>
      <p:grpSpPr>
        <a:xfrm>
          <a:off x="0" y="0"/>
          <a:ext cx="0" cy="0"/>
          <a:chOff x="0" y="0"/>
          <a:chExt cx="0" cy="0"/>
        </a:xfrm>
      </p:grpSpPr>
      <p:sp>
        <p:nvSpPr>
          <p:cNvPr id="2267" name="Google Shape;2267;p30"/>
          <p:cNvSpPr txBox="1"/>
          <p:nvPr/>
        </p:nvSpPr>
        <p:spPr>
          <a:xfrm>
            <a:off x="919950" y="136925"/>
            <a:ext cx="9773400" cy="6571800"/>
          </a:xfrm>
          <a:prstGeom prst="rect">
            <a:avLst/>
          </a:prstGeom>
          <a:no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300" u="none" cap="none" strike="noStrike">
                <a:solidFill>
                  <a:schemeClr val="dk1"/>
                </a:solidFill>
                <a:latin typeface="Arial"/>
                <a:ea typeface="Arial"/>
                <a:cs typeface="Arial"/>
                <a:sym typeface="Arial"/>
              </a:rPr>
              <a:t>Choose one area to model in depth</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sv-SE" sz="1000" u="none" cap="none" strike="noStrike">
                <a:solidFill>
                  <a:schemeClr val="dk1"/>
                </a:solidFill>
                <a:latin typeface="Arial"/>
                <a:ea typeface="Arial"/>
                <a:cs typeface="Arial"/>
                <a:sym typeface="Arial"/>
              </a:rPr>
              <a:t>Partners vs. Funders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1" i="0" lang="sv-SE" sz="1300" u="none" cap="none" strike="noStrike">
                <a:solidFill>
                  <a:schemeClr val="dk1"/>
                </a:solidFill>
                <a:latin typeface="Arial"/>
                <a:ea typeface="Arial"/>
                <a:cs typeface="Arial"/>
                <a:sym typeface="Arial"/>
              </a:rPr>
              <a:t>Partners</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00"/>
              <a:buFont typeface="Arial"/>
              <a:buNone/>
            </a:pPr>
            <a:r>
              <a:rPr b="0" i="0" lang="sv-SE" sz="1000" u="none" cap="none" strike="noStrike">
                <a:solidFill>
                  <a:schemeClr val="dk1"/>
                </a:solidFill>
                <a:latin typeface="Arial"/>
                <a:ea typeface="Arial"/>
                <a:cs typeface="Arial"/>
                <a:sym typeface="Arial"/>
              </a:rPr>
              <a:t>Consider partners that are relevant to your model and how to collaborate with them</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Type of Partner</a:t>
            </a:r>
            <a:r>
              <a:rPr b="0" i="0" lang="sv-SE" sz="1000" u="none" cap="none" strike="noStrike">
                <a:solidFill>
                  <a:schemeClr val="dk1"/>
                </a:solidFill>
                <a:latin typeface="Arial"/>
                <a:ea typeface="Arial"/>
                <a:cs typeface="Arial"/>
                <a:sym typeface="Arial"/>
              </a:rPr>
              <a:t> </a:t>
            </a:r>
            <a:r>
              <a:rPr b="1" i="0" lang="sv-SE" sz="1000" u="none" cap="none" strike="noStrike">
                <a:solidFill>
                  <a:schemeClr val="dk1"/>
                </a:solidFill>
                <a:latin typeface="Arial"/>
                <a:ea typeface="Arial"/>
                <a:cs typeface="Arial"/>
                <a:sym typeface="Arial"/>
              </a:rPr>
              <a:t>- </a:t>
            </a:r>
            <a:r>
              <a:rPr b="0" i="0" lang="sv-SE" sz="1000" u="none" cap="none" strike="noStrike">
                <a:solidFill>
                  <a:schemeClr val="dk1"/>
                </a:solidFill>
                <a:latin typeface="Arial"/>
                <a:ea typeface="Arial"/>
                <a:cs typeface="Arial"/>
                <a:sym typeface="Arial"/>
              </a:rPr>
              <a:t>What type of organization? E.g. CBO, Private Company, NGO, Government </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Partner Examples - </a:t>
            </a:r>
            <a:r>
              <a:rPr b="0" i="0" lang="sv-SE" sz="1000" u="none" cap="none" strike="noStrike">
                <a:solidFill>
                  <a:schemeClr val="dk1"/>
                </a:solidFill>
                <a:latin typeface="Arial"/>
                <a:ea typeface="Arial"/>
                <a:cs typeface="Arial"/>
                <a:sym typeface="Arial"/>
              </a:rPr>
              <a:t>What examples do you know of? E.g. Uganda Ministry of Environment</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Contributions to Validate -</a:t>
            </a:r>
            <a:r>
              <a:rPr b="0" i="0" lang="sv-SE" sz="1000" u="none" cap="none" strike="noStrike">
                <a:solidFill>
                  <a:schemeClr val="dk1"/>
                </a:solidFill>
                <a:latin typeface="Arial"/>
                <a:ea typeface="Arial"/>
                <a:cs typeface="Arial"/>
                <a:sym typeface="Arial"/>
              </a:rPr>
              <a:t> What are your desired contributions from them to test? E.g. Leverage existing e-waste campaigns</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Value &amp; Incentives - </a:t>
            </a:r>
            <a:r>
              <a:rPr b="0" i="0" lang="sv-SE" sz="1000" u="none" cap="none" strike="noStrike">
                <a:solidFill>
                  <a:schemeClr val="dk1"/>
                </a:solidFill>
                <a:latin typeface="Arial"/>
                <a:ea typeface="Arial"/>
                <a:cs typeface="Arial"/>
                <a:sym typeface="Arial"/>
              </a:rPr>
              <a:t>What’s in it for your partner? E.g. Reach their campaign targets for public education</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How to Sustain - </a:t>
            </a:r>
            <a:r>
              <a:rPr b="0" i="0" lang="sv-SE" sz="1000" u="none" cap="none" strike="noStrike">
                <a:solidFill>
                  <a:schemeClr val="dk1"/>
                </a:solidFill>
                <a:latin typeface="Arial"/>
                <a:ea typeface="Arial"/>
                <a:cs typeface="Arial"/>
                <a:sym typeface="Arial"/>
              </a:rPr>
              <a:t>Are there any other ways to enhance the relationship? E.g. Offering to help co-design the next campaign</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3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300"/>
              <a:buFont typeface="Arial"/>
              <a:buNone/>
            </a:pPr>
            <a:r>
              <a:rPr b="1" i="0" lang="sv-SE" sz="1300" u="none" cap="none" strike="noStrike">
                <a:solidFill>
                  <a:schemeClr val="dk1"/>
                </a:solidFill>
                <a:latin typeface="Arial"/>
                <a:ea typeface="Arial"/>
                <a:cs typeface="Arial"/>
                <a:sym typeface="Arial"/>
              </a:rPr>
              <a:t>Funders</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00"/>
              <a:buFont typeface="Arial"/>
              <a:buNone/>
            </a:pPr>
            <a:r>
              <a:rPr b="0" i="0" lang="sv-SE" sz="1000" u="none" cap="none" strike="noStrike">
                <a:solidFill>
                  <a:schemeClr val="dk1"/>
                </a:solidFill>
                <a:latin typeface="Arial"/>
                <a:ea typeface="Arial"/>
                <a:cs typeface="Arial"/>
                <a:sym typeface="Arial"/>
              </a:rPr>
              <a:t>Consider funders that are relevant to your model and how to attract them</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Funding Need </a:t>
            </a:r>
            <a:r>
              <a:rPr b="0" i="0" lang="sv-SE" sz="1000" u="none" cap="none" strike="noStrike">
                <a:solidFill>
                  <a:schemeClr val="dk1"/>
                </a:solidFill>
                <a:latin typeface="Arial"/>
                <a:ea typeface="Arial"/>
                <a:cs typeface="Arial"/>
                <a:sym typeface="Arial"/>
              </a:rPr>
              <a:t>-</a:t>
            </a:r>
            <a:r>
              <a:rPr b="1" i="0" lang="sv-SE" sz="1000" u="none" cap="none" strike="noStrike">
                <a:solidFill>
                  <a:schemeClr val="dk1"/>
                </a:solidFill>
                <a:latin typeface="Arial"/>
                <a:ea typeface="Arial"/>
                <a:cs typeface="Arial"/>
                <a:sym typeface="Arial"/>
              </a:rPr>
              <a:t> </a:t>
            </a:r>
            <a:r>
              <a:rPr b="0" i="0" lang="sv-SE" sz="1000" u="none" cap="none" strike="noStrike">
                <a:solidFill>
                  <a:schemeClr val="dk1"/>
                </a:solidFill>
                <a:latin typeface="Arial"/>
                <a:ea typeface="Arial"/>
                <a:cs typeface="Arial"/>
                <a:sym typeface="Arial"/>
              </a:rPr>
              <a:t>What type of funding do you need? E.g. Startup capital for National E-Waste Aggregator</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Type of Funder </a:t>
            </a:r>
            <a:r>
              <a:rPr b="0" i="0" lang="sv-SE" sz="1000" u="none" cap="none" strike="noStrike">
                <a:solidFill>
                  <a:schemeClr val="dk1"/>
                </a:solidFill>
                <a:latin typeface="Arial"/>
                <a:ea typeface="Arial"/>
                <a:cs typeface="Arial"/>
                <a:sym typeface="Arial"/>
              </a:rPr>
              <a:t>-</a:t>
            </a:r>
            <a:r>
              <a:rPr b="1" i="0" lang="sv-SE" sz="1000" u="none" cap="none" strike="noStrike">
                <a:solidFill>
                  <a:schemeClr val="dk1"/>
                </a:solidFill>
                <a:latin typeface="Arial"/>
                <a:ea typeface="Arial"/>
                <a:cs typeface="Arial"/>
                <a:sym typeface="Arial"/>
              </a:rPr>
              <a:t> </a:t>
            </a:r>
            <a:r>
              <a:rPr b="0" i="0" lang="sv-SE" sz="1000" u="none" cap="none" strike="noStrike">
                <a:solidFill>
                  <a:schemeClr val="dk1"/>
                </a:solidFill>
                <a:latin typeface="Arial"/>
                <a:ea typeface="Arial"/>
                <a:cs typeface="Arial"/>
                <a:sym typeface="Arial"/>
              </a:rPr>
              <a:t>What type of funder provides such financing? E.g. Angel investor, Existing Entrepreneur, Innovation Challenge, Climate CSR</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Funder Examples </a:t>
            </a:r>
            <a:r>
              <a:rPr b="0" i="0" lang="sv-SE" sz="1000" u="none" cap="none" strike="noStrike">
                <a:solidFill>
                  <a:schemeClr val="dk1"/>
                </a:solidFill>
                <a:latin typeface="Arial"/>
                <a:ea typeface="Arial"/>
                <a:cs typeface="Arial"/>
                <a:sym typeface="Arial"/>
              </a:rPr>
              <a:t>- What examples do you know of? E.g. Innovation Village, IKEA Foundation PowerUp! Program, I&amp;M Bank CSR</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Funder Requirements </a:t>
            </a:r>
            <a:r>
              <a:rPr b="0" i="0" lang="sv-SE" sz="1000" u="none" cap="none" strike="noStrike">
                <a:solidFill>
                  <a:schemeClr val="dk1"/>
                </a:solidFill>
                <a:latin typeface="Arial"/>
                <a:ea typeface="Arial"/>
                <a:cs typeface="Arial"/>
                <a:sym typeface="Arial"/>
              </a:rPr>
              <a:t>- What does the funder expect? E.g. Proof-of-Concept, 1,000 beneficiaries reached, Attend an incubation program</a:t>
            </a:r>
            <a:endParaRPr b="0" i="0" sz="1000" u="none" cap="none" strike="noStrike">
              <a:solidFill>
                <a:schemeClr val="dk1"/>
              </a:solidFill>
              <a:latin typeface="Arial"/>
              <a:ea typeface="Arial"/>
              <a:cs typeface="Arial"/>
              <a:sym typeface="Arial"/>
            </a:endParaRPr>
          </a:p>
          <a:p>
            <a:pPr indent="-355600" lvl="0" marL="584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How to Attract </a:t>
            </a:r>
            <a:r>
              <a:rPr b="0" i="0" lang="sv-SE" sz="1000" u="none" cap="none" strike="noStrike">
                <a:solidFill>
                  <a:schemeClr val="dk1"/>
                </a:solidFill>
                <a:latin typeface="Arial"/>
                <a:ea typeface="Arial"/>
                <a:cs typeface="Arial"/>
                <a:sym typeface="Arial"/>
              </a:rPr>
              <a:t>- What actions can you take to strengthen your position? E.g. Prioritize environmental evidence, Create beneficiary stories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1" i="0" lang="sv-SE" sz="1300" u="none" cap="none" strike="noStrike">
                <a:solidFill>
                  <a:schemeClr val="dk1"/>
                </a:solidFill>
                <a:latin typeface="Arial"/>
                <a:ea typeface="Arial"/>
                <a:cs typeface="Arial"/>
                <a:sym typeface="Arial"/>
              </a:rPr>
              <a:t>Reflect</a:t>
            </a:r>
            <a:endParaRPr b="1" i="0" sz="1300" u="none" cap="none" strike="noStrike">
              <a:solidFill>
                <a:schemeClr val="dk1"/>
              </a:solidFill>
              <a:latin typeface="Arial"/>
              <a:ea typeface="Arial"/>
              <a:cs typeface="Arial"/>
              <a:sym typeface="Arial"/>
            </a:endParaRPr>
          </a:p>
          <a:p>
            <a:pPr indent="-292100" lvl="0" marL="457200" marR="0" rtl="0" algn="l">
              <a:lnSpc>
                <a:spcPct val="100000"/>
              </a:lnSpc>
              <a:spcBef>
                <a:spcPts val="400"/>
              </a:spcBef>
              <a:spcAft>
                <a:spcPts val="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Insights + Challenges </a:t>
            </a:r>
            <a:r>
              <a:rPr b="0" i="0" lang="sv-SE" sz="1000" u="none" cap="none" strike="noStrike">
                <a:solidFill>
                  <a:schemeClr val="dk1"/>
                </a:solidFill>
                <a:latin typeface="Arial"/>
                <a:ea typeface="Arial"/>
                <a:cs typeface="Arial"/>
                <a:sym typeface="Arial"/>
              </a:rPr>
              <a:t>-</a:t>
            </a:r>
            <a:r>
              <a:rPr b="1" i="0" lang="sv-SE" sz="1000" u="none" cap="none" strike="noStrike">
                <a:solidFill>
                  <a:schemeClr val="dk1"/>
                </a:solidFill>
                <a:latin typeface="Arial"/>
                <a:ea typeface="Arial"/>
                <a:cs typeface="Arial"/>
                <a:sym typeface="Arial"/>
              </a:rPr>
              <a:t> </a:t>
            </a:r>
            <a:r>
              <a:rPr b="0" i="0" lang="sv-SE" sz="1000" u="none" cap="none" strike="noStrike">
                <a:solidFill>
                  <a:schemeClr val="dk1"/>
                </a:solidFill>
                <a:latin typeface="Arial"/>
                <a:ea typeface="Arial"/>
                <a:cs typeface="Arial"/>
                <a:sym typeface="Arial"/>
              </a:rPr>
              <a:t>Did mapping partners or funders relative to your value chain reveal anything new to you?</a:t>
            </a:r>
            <a:endParaRPr b="0" i="0" sz="1000" u="none" cap="none" strike="noStrike">
              <a:solidFill>
                <a:schemeClr val="dk1"/>
              </a:solidFill>
              <a:latin typeface="Arial"/>
              <a:ea typeface="Arial"/>
              <a:cs typeface="Arial"/>
              <a:sym typeface="Arial"/>
            </a:endParaRPr>
          </a:p>
          <a:p>
            <a:pPr indent="-292100" lvl="0" marL="457200" marR="0" rtl="0" algn="l">
              <a:lnSpc>
                <a:spcPct val="100000"/>
              </a:lnSpc>
              <a:spcBef>
                <a:spcPts val="400"/>
              </a:spcBef>
              <a:spcAft>
                <a:spcPts val="400"/>
              </a:spcAft>
              <a:buClr>
                <a:schemeClr val="dk1"/>
              </a:buClr>
              <a:buSzPts val="1000"/>
              <a:buFont typeface="Montserrat"/>
              <a:buChar char="●"/>
            </a:pPr>
            <a:r>
              <a:rPr b="1" i="0" lang="sv-SE" sz="1000" u="none" cap="none" strike="noStrike">
                <a:solidFill>
                  <a:schemeClr val="dk1"/>
                </a:solidFill>
                <a:latin typeface="Arial"/>
                <a:ea typeface="Arial"/>
                <a:cs typeface="Arial"/>
                <a:sym typeface="Arial"/>
              </a:rPr>
              <a:t>Closing the Loop</a:t>
            </a:r>
            <a:r>
              <a:rPr b="0" i="0" lang="sv-SE" sz="1000" u="none" cap="none" strike="noStrike">
                <a:solidFill>
                  <a:schemeClr val="dk1"/>
                </a:solidFill>
                <a:latin typeface="Arial"/>
                <a:ea typeface="Arial"/>
                <a:cs typeface="Arial"/>
                <a:sym typeface="Arial"/>
              </a:rPr>
              <a:t> - Might pursuing different value chain options better position you with partners or funders? </a:t>
            </a:r>
            <a:endParaRPr b="0" i="0" sz="1000" u="none" cap="none" strike="noStrike">
              <a:solidFill>
                <a:schemeClr val="dk1"/>
              </a:solidFill>
              <a:latin typeface="Arial"/>
              <a:ea typeface="Arial"/>
              <a:cs typeface="Arial"/>
              <a:sym typeface="Arial"/>
            </a:endParaRPr>
          </a:p>
        </p:txBody>
      </p:sp>
      <p:sp>
        <p:nvSpPr>
          <p:cNvPr id="2268" name="Google Shape;2268;p30"/>
          <p:cNvSpPr txBox="1"/>
          <p:nvPr/>
        </p:nvSpPr>
        <p:spPr>
          <a:xfrm rot="-5400000">
            <a:off x="-877850" y="3273600"/>
            <a:ext cx="2657100" cy="310800"/>
          </a:xfrm>
          <a:prstGeom prst="rect">
            <a:avLst/>
          </a:prstGeom>
          <a:solidFill>
            <a:srgbClr val="ED0000"/>
          </a:solidFill>
          <a:ln>
            <a:noFill/>
          </a:ln>
        </p:spPr>
        <p:txBody>
          <a:bodyPr anchorCtr="0" anchor="ctr" bIns="117825" lIns="117825" spcFirstLastPara="1" rIns="117825" wrap="square" tIns="117825">
            <a:noAutofit/>
          </a:bodyPr>
          <a:lstStyle/>
          <a:p>
            <a:pPr indent="0" lvl="0" marL="0" marR="0" rtl="0" algn="ctr">
              <a:lnSpc>
                <a:spcPct val="100000"/>
              </a:lnSpc>
              <a:spcBef>
                <a:spcPts val="0"/>
              </a:spcBef>
              <a:spcAft>
                <a:spcPts val="400"/>
              </a:spcAft>
              <a:buClr>
                <a:srgbClr val="000000"/>
              </a:buClr>
              <a:buSzPts val="1500"/>
              <a:buFont typeface="Arial"/>
              <a:buNone/>
            </a:pPr>
            <a:r>
              <a:rPr b="1" i="0" lang="sv-SE" sz="1500" u="none" cap="none" strike="noStrike">
                <a:solidFill>
                  <a:schemeClr val="lt1"/>
                </a:solidFill>
                <a:highlight>
                  <a:srgbClr val="ED0000"/>
                </a:highlight>
                <a:latin typeface="Arial"/>
                <a:ea typeface="Arial"/>
                <a:cs typeface="Arial"/>
                <a:sym typeface="Arial"/>
              </a:rPr>
              <a:t>Exercise Guide | Part Two    </a:t>
            </a:r>
            <a:endParaRPr b="1" i="0" sz="1500" u="none" cap="none" strike="noStrike">
              <a:solidFill>
                <a:schemeClr val="lt1"/>
              </a:solidFill>
              <a:highlight>
                <a:srgbClr val="ED0000"/>
              </a:highlight>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3" name="Shape 2273"/>
        <p:cNvGrpSpPr/>
        <p:nvPr/>
      </p:nvGrpSpPr>
      <p:grpSpPr>
        <a:xfrm>
          <a:off x="0" y="0"/>
          <a:ext cx="0" cy="0"/>
          <a:chOff x="0" y="0"/>
          <a:chExt cx="0" cy="0"/>
        </a:xfrm>
      </p:grpSpPr>
      <p:sp>
        <p:nvSpPr>
          <p:cNvPr id="2274" name="Google Shape;2274;p31"/>
          <p:cNvSpPr/>
          <p:nvPr/>
        </p:nvSpPr>
        <p:spPr>
          <a:xfrm>
            <a:off x="23310649" y="5083802"/>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Neighborhood</a:t>
            </a:r>
            <a:endParaRPr b="0" i="0" sz="1300" u="none" cap="none" strike="noStrike">
              <a:solidFill>
                <a:srgbClr val="000000"/>
              </a:solidFill>
              <a:latin typeface="Arial"/>
              <a:ea typeface="Arial"/>
              <a:cs typeface="Arial"/>
              <a:sym typeface="Arial"/>
            </a:endParaRPr>
          </a:p>
        </p:txBody>
      </p:sp>
      <p:sp>
        <p:nvSpPr>
          <p:cNvPr id="2275" name="Google Shape;2275;p31"/>
          <p:cNvSpPr/>
          <p:nvPr/>
        </p:nvSpPr>
        <p:spPr>
          <a:xfrm>
            <a:off x="23310649" y="5724178"/>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Settlement</a:t>
            </a:r>
            <a:endParaRPr b="0" i="0" sz="1300" u="none" cap="none" strike="noStrike">
              <a:solidFill>
                <a:srgbClr val="000000"/>
              </a:solidFill>
              <a:latin typeface="Arial"/>
              <a:ea typeface="Arial"/>
              <a:cs typeface="Arial"/>
              <a:sym typeface="Arial"/>
            </a:endParaRPr>
          </a:p>
        </p:txBody>
      </p:sp>
      <p:sp>
        <p:nvSpPr>
          <p:cNvPr id="2276" name="Google Shape;2276;p31"/>
          <p:cNvSpPr/>
          <p:nvPr/>
        </p:nvSpPr>
        <p:spPr>
          <a:xfrm>
            <a:off x="21888249" y="5082090"/>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277" name="Google Shape;2277;p31"/>
          <p:cNvSpPr/>
          <p:nvPr/>
        </p:nvSpPr>
        <p:spPr>
          <a:xfrm>
            <a:off x="21888249" y="5722466"/>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278" name="Google Shape;2278;p31"/>
          <p:cNvSpPr/>
          <p:nvPr/>
        </p:nvSpPr>
        <p:spPr>
          <a:xfrm>
            <a:off x="20482972" y="5080377"/>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279" name="Google Shape;2279;p31"/>
          <p:cNvSpPr/>
          <p:nvPr/>
        </p:nvSpPr>
        <p:spPr>
          <a:xfrm>
            <a:off x="20482972" y="5720753"/>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280" name="Google Shape;2280;p31"/>
          <p:cNvSpPr/>
          <p:nvPr/>
        </p:nvSpPr>
        <p:spPr>
          <a:xfrm>
            <a:off x="19043449" y="5082090"/>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281" name="Google Shape;2281;p31"/>
          <p:cNvSpPr/>
          <p:nvPr/>
        </p:nvSpPr>
        <p:spPr>
          <a:xfrm>
            <a:off x="19043449" y="5722466"/>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282" name="Google Shape;2282;p31"/>
          <p:cNvSpPr/>
          <p:nvPr/>
        </p:nvSpPr>
        <p:spPr>
          <a:xfrm>
            <a:off x="17638172" y="5080377"/>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283" name="Google Shape;2283;p31"/>
          <p:cNvSpPr/>
          <p:nvPr/>
        </p:nvSpPr>
        <p:spPr>
          <a:xfrm>
            <a:off x="17638172" y="5720753"/>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284" name="Google Shape;2284;p31"/>
          <p:cNvSpPr/>
          <p:nvPr/>
        </p:nvSpPr>
        <p:spPr>
          <a:xfrm>
            <a:off x="16198649" y="5082090"/>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285" name="Google Shape;2285;p31"/>
          <p:cNvSpPr/>
          <p:nvPr/>
        </p:nvSpPr>
        <p:spPr>
          <a:xfrm>
            <a:off x="16198649" y="5722466"/>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286" name="Google Shape;2286;p31"/>
          <p:cNvSpPr txBox="1"/>
          <p:nvPr/>
        </p:nvSpPr>
        <p:spPr>
          <a:xfrm>
            <a:off x="6096000" y="714840"/>
            <a:ext cx="56541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Delivery</a:t>
            </a:r>
            <a:endParaRPr b="1" i="0" sz="900" u="none" cap="none" strike="noStrike">
              <a:solidFill>
                <a:srgbClr val="000000"/>
              </a:solidFill>
              <a:latin typeface="Arial"/>
              <a:ea typeface="Arial"/>
              <a:cs typeface="Arial"/>
              <a:sym typeface="Arial"/>
            </a:endParaRPr>
          </a:p>
        </p:txBody>
      </p:sp>
      <p:sp>
        <p:nvSpPr>
          <p:cNvPr id="2287" name="Google Shape;2287;p31"/>
          <p:cNvSpPr txBox="1"/>
          <p:nvPr/>
        </p:nvSpPr>
        <p:spPr>
          <a:xfrm>
            <a:off x="215900" y="714840"/>
            <a:ext cx="53367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Creation</a:t>
            </a:r>
            <a:endParaRPr b="1" i="0" sz="900" u="none" cap="none" strike="noStrike">
              <a:solidFill>
                <a:srgbClr val="000000"/>
              </a:solidFill>
              <a:latin typeface="Arial"/>
              <a:ea typeface="Arial"/>
              <a:cs typeface="Arial"/>
              <a:sym typeface="Arial"/>
            </a:endParaRPr>
          </a:p>
        </p:txBody>
      </p:sp>
      <p:sp>
        <p:nvSpPr>
          <p:cNvPr id="2288" name="Google Shape;2288;p31"/>
          <p:cNvSpPr/>
          <p:nvPr/>
        </p:nvSpPr>
        <p:spPr>
          <a:xfrm>
            <a:off x="9743239"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89" name="Google Shape;2289;p31"/>
          <p:cNvSpPr/>
          <p:nvPr/>
        </p:nvSpPr>
        <p:spPr>
          <a:xfrm>
            <a:off x="8577227"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90" name="Google Shape;2290;p31"/>
          <p:cNvSpPr/>
          <p:nvPr/>
        </p:nvSpPr>
        <p:spPr>
          <a:xfrm>
            <a:off x="7411216"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91" name="Google Shape;2291;p31"/>
          <p:cNvSpPr/>
          <p:nvPr/>
        </p:nvSpPr>
        <p:spPr>
          <a:xfrm>
            <a:off x="10918800"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92" name="Google Shape;2292;p31"/>
          <p:cNvSpPr/>
          <p:nvPr/>
        </p:nvSpPr>
        <p:spPr>
          <a:xfrm>
            <a:off x="6230653"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93" name="Google Shape;2293;p31"/>
          <p:cNvSpPr/>
          <p:nvPr/>
        </p:nvSpPr>
        <p:spPr>
          <a:xfrm>
            <a:off x="5064636"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94" name="Google Shape;2294;p31"/>
          <p:cNvSpPr/>
          <p:nvPr/>
        </p:nvSpPr>
        <p:spPr>
          <a:xfrm>
            <a:off x="3898616"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95" name="Google Shape;2295;p31"/>
          <p:cNvSpPr/>
          <p:nvPr/>
        </p:nvSpPr>
        <p:spPr>
          <a:xfrm>
            <a:off x="2732595"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96" name="Google Shape;2296;p31"/>
          <p:cNvSpPr/>
          <p:nvPr/>
        </p:nvSpPr>
        <p:spPr>
          <a:xfrm>
            <a:off x="1566571"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97" name="Google Shape;2297;p31"/>
          <p:cNvSpPr/>
          <p:nvPr/>
        </p:nvSpPr>
        <p:spPr>
          <a:xfrm>
            <a:off x="400547"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98" name="Google Shape;2298;p31"/>
          <p:cNvSpPr/>
          <p:nvPr/>
        </p:nvSpPr>
        <p:spPr>
          <a:xfrm>
            <a:off x="9726303"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299" name="Google Shape;2299;p31"/>
          <p:cNvSpPr/>
          <p:nvPr/>
        </p:nvSpPr>
        <p:spPr>
          <a:xfrm>
            <a:off x="8560289"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00" name="Google Shape;2300;p31"/>
          <p:cNvSpPr/>
          <p:nvPr/>
        </p:nvSpPr>
        <p:spPr>
          <a:xfrm>
            <a:off x="7394277"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01" name="Google Shape;2301;p31"/>
          <p:cNvSpPr/>
          <p:nvPr/>
        </p:nvSpPr>
        <p:spPr>
          <a:xfrm>
            <a:off x="10901865"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02" name="Google Shape;2302;p31"/>
          <p:cNvSpPr/>
          <p:nvPr/>
        </p:nvSpPr>
        <p:spPr>
          <a:xfrm>
            <a:off x="6213712"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03" name="Google Shape;2303;p31"/>
          <p:cNvSpPr/>
          <p:nvPr/>
        </p:nvSpPr>
        <p:spPr>
          <a:xfrm>
            <a:off x="5047694"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04" name="Google Shape;2304;p31"/>
          <p:cNvSpPr/>
          <p:nvPr/>
        </p:nvSpPr>
        <p:spPr>
          <a:xfrm>
            <a:off x="3881673"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05" name="Google Shape;2305;p31"/>
          <p:cNvSpPr/>
          <p:nvPr/>
        </p:nvSpPr>
        <p:spPr>
          <a:xfrm>
            <a:off x="2715650"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06" name="Google Shape;2306;p31"/>
          <p:cNvSpPr/>
          <p:nvPr/>
        </p:nvSpPr>
        <p:spPr>
          <a:xfrm>
            <a:off x="1549625"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07" name="Google Shape;2307;p31"/>
          <p:cNvSpPr/>
          <p:nvPr/>
        </p:nvSpPr>
        <p:spPr>
          <a:xfrm>
            <a:off x="383600"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08" name="Google Shape;2308;p31"/>
          <p:cNvSpPr txBox="1"/>
          <p:nvPr/>
        </p:nvSpPr>
        <p:spPr>
          <a:xfrm>
            <a:off x="318067" y="2530563"/>
            <a:ext cx="11750400" cy="2154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Partner Examples</a:t>
            </a:r>
            <a:endParaRPr b="1" i="0" sz="1000" u="none" cap="none" strike="noStrike">
              <a:solidFill>
                <a:srgbClr val="000000"/>
              </a:solidFill>
              <a:latin typeface="Arial"/>
              <a:ea typeface="Arial"/>
              <a:cs typeface="Arial"/>
              <a:sym typeface="Arial"/>
            </a:endParaRPr>
          </a:p>
        </p:txBody>
      </p:sp>
      <p:sp>
        <p:nvSpPr>
          <p:cNvPr id="2309" name="Google Shape;2309;p31"/>
          <p:cNvSpPr/>
          <p:nvPr/>
        </p:nvSpPr>
        <p:spPr>
          <a:xfrm>
            <a:off x="9726303"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10" name="Google Shape;2310;p31"/>
          <p:cNvSpPr/>
          <p:nvPr/>
        </p:nvSpPr>
        <p:spPr>
          <a:xfrm>
            <a:off x="8560289"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11" name="Google Shape;2311;p31"/>
          <p:cNvSpPr/>
          <p:nvPr/>
        </p:nvSpPr>
        <p:spPr>
          <a:xfrm>
            <a:off x="7394277"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12" name="Google Shape;2312;p31"/>
          <p:cNvSpPr/>
          <p:nvPr/>
        </p:nvSpPr>
        <p:spPr>
          <a:xfrm>
            <a:off x="10901865"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13" name="Google Shape;2313;p31"/>
          <p:cNvSpPr/>
          <p:nvPr/>
        </p:nvSpPr>
        <p:spPr>
          <a:xfrm>
            <a:off x="6213712"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14" name="Google Shape;2314;p31"/>
          <p:cNvSpPr/>
          <p:nvPr/>
        </p:nvSpPr>
        <p:spPr>
          <a:xfrm>
            <a:off x="5047694"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15" name="Google Shape;2315;p31"/>
          <p:cNvSpPr/>
          <p:nvPr/>
        </p:nvSpPr>
        <p:spPr>
          <a:xfrm>
            <a:off x="3881673"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16" name="Google Shape;2316;p31"/>
          <p:cNvSpPr/>
          <p:nvPr/>
        </p:nvSpPr>
        <p:spPr>
          <a:xfrm>
            <a:off x="2715650"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17" name="Google Shape;2317;p31"/>
          <p:cNvSpPr/>
          <p:nvPr/>
        </p:nvSpPr>
        <p:spPr>
          <a:xfrm>
            <a:off x="1549625"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18" name="Google Shape;2318;p31"/>
          <p:cNvSpPr/>
          <p:nvPr/>
        </p:nvSpPr>
        <p:spPr>
          <a:xfrm>
            <a:off x="383600"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19" name="Google Shape;2319;p31"/>
          <p:cNvSpPr txBox="1"/>
          <p:nvPr/>
        </p:nvSpPr>
        <p:spPr>
          <a:xfrm>
            <a:off x="318067" y="3568482"/>
            <a:ext cx="11750400" cy="2154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Contributions to Develop</a:t>
            </a:r>
            <a:endParaRPr b="1" i="0" sz="1000" u="none" cap="none" strike="noStrike">
              <a:solidFill>
                <a:srgbClr val="000000"/>
              </a:solidFill>
              <a:latin typeface="Arial"/>
              <a:ea typeface="Arial"/>
              <a:cs typeface="Arial"/>
              <a:sym typeface="Arial"/>
            </a:endParaRPr>
          </a:p>
        </p:txBody>
      </p:sp>
      <p:sp>
        <p:nvSpPr>
          <p:cNvPr id="2320" name="Google Shape;2320;p31"/>
          <p:cNvSpPr/>
          <p:nvPr/>
        </p:nvSpPr>
        <p:spPr>
          <a:xfrm>
            <a:off x="9748048"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321" name="Google Shape;2321;p31"/>
          <p:cNvSpPr/>
          <p:nvPr/>
        </p:nvSpPr>
        <p:spPr>
          <a:xfrm>
            <a:off x="8582034"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322" name="Google Shape;2322;p31"/>
          <p:cNvSpPr/>
          <p:nvPr/>
        </p:nvSpPr>
        <p:spPr>
          <a:xfrm>
            <a:off x="7416021"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323" name="Google Shape;2323;p31"/>
          <p:cNvSpPr/>
          <p:nvPr/>
        </p:nvSpPr>
        <p:spPr>
          <a:xfrm>
            <a:off x="10923600"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324" name="Google Shape;2324;p31"/>
          <p:cNvSpPr/>
          <p:nvPr/>
        </p:nvSpPr>
        <p:spPr>
          <a:xfrm>
            <a:off x="6235454"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325" name="Google Shape;2325;p31"/>
          <p:cNvSpPr/>
          <p:nvPr/>
        </p:nvSpPr>
        <p:spPr>
          <a:xfrm>
            <a:off x="5069435"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326" name="Google Shape;2326;p31"/>
          <p:cNvSpPr/>
          <p:nvPr/>
        </p:nvSpPr>
        <p:spPr>
          <a:xfrm>
            <a:off x="3903413"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327" name="Google Shape;2327;p31"/>
          <p:cNvSpPr/>
          <p:nvPr/>
        </p:nvSpPr>
        <p:spPr>
          <a:xfrm>
            <a:off x="2737390"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328" name="Google Shape;2328;p31"/>
          <p:cNvSpPr/>
          <p:nvPr/>
        </p:nvSpPr>
        <p:spPr>
          <a:xfrm>
            <a:off x="1571367"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329" name="Google Shape;2329;p31"/>
          <p:cNvSpPr/>
          <p:nvPr/>
        </p:nvSpPr>
        <p:spPr>
          <a:xfrm>
            <a:off x="405333" y="1068631"/>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330" name="Google Shape;2330;p31"/>
          <p:cNvSpPr/>
          <p:nvPr/>
        </p:nvSpPr>
        <p:spPr>
          <a:xfrm>
            <a:off x="9726303"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31" name="Google Shape;2331;p31"/>
          <p:cNvSpPr/>
          <p:nvPr/>
        </p:nvSpPr>
        <p:spPr>
          <a:xfrm>
            <a:off x="8560289"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32" name="Google Shape;2332;p31"/>
          <p:cNvSpPr/>
          <p:nvPr/>
        </p:nvSpPr>
        <p:spPr>
          <a:xfrm>
            <a:off x="7394277"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33" name="Google Shape;2333;p31"/>
          <p:cNvSpPr/>
          <p:nvPr/>
        </p:nvSpPr>
        <p:spPr>
          <a:xfrm>
            <a:off x="10901865"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34" name="Google Shape;2334;p31"/>
          <p:cNvSpPr/>
          <p:nvPr/>
        </p:nvSpPr>
        <p:spPr>
          <a:xfrm>
            <a:off x="6213712"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35" name="Google Shape;2335;p31"/>
          <p:cNvSpPr/>
          <p:nvPr/>
        </p:nvSpPr>
        <p:spPr>
          <a:xfrm>
            <a:off x="5047694"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36" name="Google Shape;2336;p31"/>
          <p:cNvSpPr/>
          <p:nvPr/>
        </p:nvSpPr>
        <p:spPr>
          <a:xfrm>
            <a:off x="3881673"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37" name="Google Shape;2337;p31"/>
          <p:cNvSpPr/>
          <p:nvPr/>
        </p:nvSpPr>
        <p:spPr>
          <a:xfrm>
            <a:off x="2715650"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38" name="Google Shape;2338;p31"/>
          <p:cNvSpPr/>
          <p:nvPr/>
        </p:nvSpPr>
        <p:spPr>
          <a:xfrm>
            <a:off x="1549625"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39" name="Google Shape;2339;p31"/>
          <p:cNvSpPr/>
          <p:nvPr/>
        </p:nvSpPr>
        <p:spPr>
          <a:xfrm>
            <a:off x="383600"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40" name="Google Shape;2340;p31"/>
          <p:cNvSpPr txBox="1"/>
          <p:nvPr/>
        </p:nvSpPr>
        <p:spPr>
          <a:xfrm>
            <a:off x="318067" y="4606401"/>
            <a:ext cx="11750400" cy="2154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Value &amp; Incentives (for partners)</a:t>
            </a:r>
            <a:endParaRPr b="1" i="0" sz="1000" u="none" cap="none" strike="noStrike">
              <a:solidFill>
                <a:srgbClr val="000000"/>
              </a:solidFill>
              <a:latin typeface="Arial"/>
              <a:ea typeface="Arial"/>
              <a:cs typeface="Arial"/>
              <a:sym typeface="Arial"/>
            </a:endParaRPr>
          </a:p>
        </p:txBody>
      </p:sp>
      <p:sp>
        <p:nvSpPr>
          <p:cNvPr id="2341" name="Google Shape;2341;p31"/>
          <p:cNvSpPr/>
          <p:nvPr/>
        </p:nvSpPr>
        <p:spPr>
          <a:xfrm>
            <a:off x="9726303"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42" name="Google Shape;2342;p31"/>
          <p:cNvSpPr/>
          <p:nvPr/>
        </p:nvSpPr>
        <p:spPr>
          <a:xfrm>
            <a:off x="8560289"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43" name="Google Shape;2343;p31"/>
          <p:cNvSpPr/>
          <p:nvPr/>
        </p:nvSpPr>
        <p:spPr>
          <a:xfrm>
            <a:off x="7394277"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44" name="Google Shape;2344;p31"/>
          <p:cNvSpPr/>
          <p:nvPr/>
        </p:nvSpPr>
        <p:spPr>
          <a:xfrm>
            <a:off x="10901865"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45" name="Google Shape;2345;p31"/>
          <p:cNvSpPr/>
          <p:nvPr/>
        </p:nvSpPr>
        <p:spPr>
          <a:xfrm>
            <a:off x="6213712"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46" name="Google Shape;2346;p31"/>
          <p:cNvSpPr/>
          <p:nvPr/>
        </p:nvSpPr>
        <p:spPr>
          <a:xfrm>
            <a:off x="5047694"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47" name="Google Shape;2347;p31"/>
          <p:cNvSpPr/>
          <p:nvPr/>
        </p:nvSpPr>
        <p:spPr>
          <a:xfrm>
            <a:off x="3881673"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48" name="Google Shape;2348;p31"/>
          <p:cNvSpPr/>
          <p:nvPr/>
        </p:nvSpPr>
        <p:spPr>
          <a:xfrm>
            <a:off x="2715650"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49" name="Google Shape;2349;p31"/>
          <p:cNvSpPr/>
          <p:nvPr/>
        </p:nvSpPr>
        <p:spPr>
          <a:xfrm>
            <a:off x="1549625"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50" name="Google Shape;2350;p31"/>
          <p:cNvSpPr/>
          <p:nvPr/>
        </p:nvSpPr>
        <p:spPr>
          <a:xfrm>
            <a:off x="383600"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51" name="Google Shape;2351;p31"/>
          <p:cNvSpPr txBox="1"/>
          <p:nvPr/>
        </p:nvSpPr>
        <p:spPr>
          <a:xfrm>
            <a:off x="318067" y="5644320"/>
            <a:ext cx="11750400" cy="2154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How to Sustain</a:t>
            </a:r>
            <a:endParaRPr b="1" i="0" sz="1000" u="none" cap="none" strike="noStrike">
              <a:solidFill>
                <a:srgbClr val="000000"/>
              </a:solidFill>
              <a:latin typeface="Arial"/>
              <a:ea typeface="Arial"/>
              <a:cs typeface="Arial"/>
              <a:sym typeface="Arial"/>
            </a:endParaRPr>
          </a:p>
        </p:txBody>
      </p:sp>
      <p:sp>
        <p:nvSpPr>
          <p:cNvPr id="2352" name="Google Shape;2352;p31"/>
          <p:cNvSpPr txBox="1"/>
          <p:nvPr/>
        </p:nvSpPr>
        <p:spPr>
          <a:xfrm>
            <a:off x="318067" y="127365"/>
            <a:ext cx="5552700" cy="418200"/>
          </a:xfrm>
          <a:prstGeom prst="rect">
            <a:avLst/>
          </a:prstGeom>
          <a:noFill/>
          <a:ln>
            <a:noFill/>
          </a:ln>
        </p:spPr>
        <p:txBody>
          <a:bodyPr anchorCtr="0" anchor="t" bIns="117825" lIns="117825" spcFirstLastPara="1" rIns="117825" wrap="square" tIns="117825">
            <a:spAutoFit/>
          </a:bodyPr>
          <a:lstStyle/>
          <a:p>
            <a:pPr indent="0" lvl="0" marL="0" marR="0" rtl="0" algn="l">
              <a:lnSpc>
                <a:spcPct val="90000"/>
              </a:lnSpc>
              <a:spcBef>
                <a:spcPts val="0"/>
              </a:spcBef>
              <a:spcAft>
                <a:spcPts val="0"/>
              </a:spcAft>
              <a:buClr>
                <a:srgbClr val="000000"/>
              </a:buClr>
              <a:buSzPts val="1300"/>
              <a:buFont typeface="Arial"/>
              <a:buNone/>
            </a:pPr>
            <a:r>
              <a:rPr b="1" i="0" lang="sv-SE" sz="1300" u="none" cap="none" strike="noStrike">
                <a:solidFill>
                  <a:schemeClr val="dk1"/>
                </a:solidFill>
                <a:latin typeface="Arial"/>
                <a:ea typeface="Arial"/>
                <a:cs typeface="Arial"/>
                <a:sym typeface="Arial"/>
              </a:rPr>
              <a:t>Partner Canvas </a:t>
            </a:r>
            <a:r>
              <a:rPr b="0" i="0" lang="sv-SE" sz="1300" u="none" cap="none" strike="noStrike">
                <a:solidFill>
                  <a:schemeClr val="dk1"/>
                </a:solidFill>
                <a:latin typeface="Arial"/>
                <a:ea typeface="Arial"/>
                <a:cs typeface="Arial"/>
                <a:sym typeface="Arial"/>
              </a:rPr>
              <a:t>Mapping key partners to your value chain</a:t>
            </a:r>
            <a:r>
              <a:rPr b="1" i="0" lang="sv-SE" sz="1300" u="none" cap="none" strike="noStrike">
                <a:solidFill>
                  <a:schemeClr val="dk1"/>
                </a:solidFill>
                <a:latin typeface="Arial"/>
                <a:ea typeface="Arial"/>
                <a:cs typeface="Arial"/>
                <a:sym typeface="Arial"/>
              </a:rPr>
              <a:t> </a:t>
            </a:r>
            <a:endParaRPr b="0" i="0" sz="1800" u="none" cap="none" strike="noStrike">
              <a:solidFill>
                <a:srgbClr val="000000"/>
              </a:solidFill>
              <a:latin typeface="Arial"/>
              <a:ea typeface="Arial"/>
              <a:cs typeface="Arial"/>
              <a:sym typeface="Arial"/>
            </a:endParaRPr>
          </a:p>
        </p:txBody>
      </p:sp>
      <p:sp>
        <p:nvSpPr>
          <p:cNvPr id="2353" name="Google Shape;2353;p31"/>
          <p:cNvSpPr txBox="1"/>
          <p:nvPr/>
        </p:nvSpPr>
        <p:spPr>
          <a:xfrm>
            <a:off x="10160167" y="88140"/>
            <a:ext cx="1964400" cy="261600"/>
          </a:xfrm>
          <a:prstGeom prst="rect">
            <a:avLst/>
          </a:prstGeom>
          <a:noFill/>
          <a:ln>
            <a:noFill/>
          </a:ln>
        </p:spPr>
        <p:txBody>
          <a:bodyPr anchorCtr="0" anchor="ctr" bIns="117825" lIns="117825" spcFirstLastPara="1" rIns="117825" wrap="square" tIns="117825">
            <a:noAutofit/>
          </a:bodyPr>
          <a:lstStyle/>
          <a:p>
            <a:pPr indent="0" lvl="0" marL="0" marR="0" rtl="0" algn="r">
              <a:lnSpc>
                <a:spcPct val="100000"/>
              </a:lnSpc>
              <a:spcBef>
                <a:spcPts val="0"/>
              </a:spcBef>
              <a:spcAft>
                <a:spcPts val="0"/>
              </a:spcAft>
              <a:buClr>
                <a:srgbClr val="000000"/>
              </a:buClr>
              <a:buSzPts val="1300"/>
              <a:buFont typeface="Arial"/>
              <a:buNone/>
            </a:pPr>
            <a:r>
              <a:rPr b="1" i="0" lang="sv-SE" sz="1300" u="none" cap="none" strike="noStrike">
                <a:solidFill>
                  <a:srgbClr val="000000"/>
                </a:solidFill>
                <a:latin typeface="Arial"/>
                <a:ea typeface="Arial"/>
                <a:cs typeface="Arial"/>
                <a:sym typeface="Arial"/>
              </a:rPr>
              <a:t>PART TWO</a:t>
            </a:r>
            <a:endParaRPr b="1" i="0" sz="1300" u="none" cap="none" strike="noStrike">
              <a:solidFill>
                <a:srgbClr val="000000"/>
              </a:solidFill>
              <a:latin typeface="Arial"/>
              <a:ea typeface="Arial"/>
              <a:cs typeface="Arial"/>
              <a:sym typeface="Arial"/>
            </a:endParaRPr>
          </a:p>
        </p:txBody>
      </p:sp>
      <p:sp>
        <p:nvSpPr>
          <p:cNvPr id="2354" name="Google Shape;2354;p31"/>
          <p:cNvSpPr txBox="1"/>
          <p:nvPr/>
        </p:nvSpPr>
        <p:spPr>
          <a:xfrm>
            <a:off x="318067" y="1558890"/>
            <a:ext cx="11750400" cy="2154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Type of Partner</a:t>
            </a:r>
            <a:endParaRPr b="1" i="0" sz="10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9" name="Shape 2359"/>
        <p:cNvGrpSpPr/>
        <p:nvPr/>
      </p:nvGrpSpPr>
      <p:grpSpPr>
        <a:xfrm>
          <a:off x="0" y="0"/>
          <a:ext cx="0" cy="0"/>
          <a:chOff x="0" y="0"/>
          <a:chExt cx="0" cy="0"/>
        </a:xfrm>
      </p:grpSpPr>
      <p:sp>
        <p:nvSpPr>
          <p:cNvPr id="2360" name="Google Shape;2360;p32"/>
          <p:cNvSpPr/>
          <p:nvPr/>
        </p:nvSpPr>
        <p:spPr>
          <a:xfrm>
            <a:off x="23310649" y="5083802"/>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Neighborhood</a:t>
            </a:r>
            <a:endParaRPr b="0" i="0" sz="1300" u="none" cap="none" strike="noStrike">
              <a:solidFill>
                <a:srgbClr val="000000"/>
              </a:solidFill>
              <a:latin typeface="Arial"/>
              <a:ea typeface="Arial"/>
              <a:cs typeface="Arial"/>
              <a:sym typeface="Arial"/>
            </a:endParaRPr>
          </a:p>
        </p:txBody>
      </p:sp>
      <p:sp>
        <p:nvSpPr>
          <p:cNvPr id="2361" name="Google Shape;2361;p32"/>
          <p:cNvSpPr/>
          <p:nvPr/>
        </p:nvSpPr>
        <p:spPr>
          <a:xfrm>
            <a:off x="23310649" y="5724178"/>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Settlement</a:t>
            </a:r>
            <a:endParaRPr b="0" i="0" sz="1300" u="none" cap="none" strike="noStrike">
              <a:solidFill>
                <a:srgbClr val="000000"/>
              </a:solidFill>
              <a:latin typeface="Arial"/>
              <a:ea typeface="Arial"/>
              <a:cs typeface="Arial"/>
              <a:sym typeface="Arial"/>
            </a:endParaRPr>
          </a:p>
        </p:txBody>
      </p:sp>
      <p:sp>
        <p:nvSpPr>
          <p:cNvPr id="2362" name="Google Shape;2362;p32"/>
          <p:cNvSpPr/>
          <p:nvPr/>
        </p:nvSpPr>
        <p:spPr>
          <a:xfrm>
            <a:off x="21888249" y="5082090"/>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363" name="Google Shape;2363;p32"/>
          <p:cNvSpPr/>
          <p:nvPr/>
        </p:nvSpPr>
        <p:spPr>
          <a:xfrm>
            <a:off x="21888249" y="5722466"/>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364" name="Google Shape;2364;p32"/>
          <p:cNvSpPr/>
          <p:nvPr/>
        </p:nvSpPr>
        <p:spPr>
          <a:xfrm>
            <a:off x="20482972" y="5080377"/>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365" name="Google Shape;2365;p32"/>
          <p:cNvSpPr/>
          <p:nvPr/>
        </p:nvSpPr>
        <p:spPr>
          <a:xfrm>
            <a:off x="20482972" y="5720753"/>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366" name="Google Shape;2366;p32"/>
          <p:cNvSpPr/>
          <p:nvPr/>
        </p:nvSpPr>
        <p:spPr>
          <a:xfrm>
            <a:off x="19043449" y="5082090"/>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367" name="Google Shape;2367;p32"/>
          <p:cNvSpPr/>
          <p:nvPr/>
        </p:nvSpPr>
        <p:spPr>
          <a:xfrm>
            <a:off x="19043449" y="5722466"/>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368" name="Google Shape;2368;p32"/>
          <p:cNvSpPr/>
          <p:nvPr/>
        </p:nvSpPr>
        <p:spPr>
          <a:xfrm>
            <a:off x="17638172" y="5080377"/>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369" name="Google Shape;2369;p32"/>
          <p:cNvSpPr/>
          <p:nvPr/>
        </p:nvSpPr>
        <p:spPr>
          <a:xfrm>
            <a:off x="17638172" y="5720753"/>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370" name="Google Shape;2370;p32"/>
          <p:cNvSpPr/>
          <p:nvPr/>
        </p:nvSpPr>
        <p:spPr>
          <a:xfrm>
            <a:off x="16198649" y="5082090"/>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371" name="Google Shape;2371;p32"/>
          <p:cNvSpPr/>
          <p:nvPr/>
        </p:nvSpPr>
        <p:spPr>
          <a:xfrm>
            <a:off x="16198649" y="5722466"/>
            <a:ext cx="1229100" cy="548700"/>
          </a:xfrm>
          <a:prstGeom prst="flowChartAlternateProcess">
            <a:avLst/>
          </a:prstGeom>
          <a:noFill/>
          <a:ln cap="flat" cmpd="sng" w="12275">
            <a:solidFill>
              <a:srgbClr val="7F7F7F"/>
            </a:solidFill>
            <a:prstDash val="solid"/>
            <a:round/>
            <a:headEnd len="sm" w="sm" type="none"/>
            <a:tailEnd len="sm" w="sm" type="none"/>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372" name="Google Shape;2372;p32"/>
          <p:cNvSpPr txBox="1"/>
          <p:nvPr/>
        </p:nvSpPr>
        <p:spPr>
          <a:xfrm>
            <a:off x="6096000" y="714840"/>
            <a:ext cx="56541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Delivery</a:t>
            </a:r>
            <a:endParaRPr b="1" i="0" sz="900" u="none" cap="none" strike="noStrike">
              <a:solidFill>
                <a:srgbClr val="000000"/>
              </a:solidFill>
              <a:latin typeface="Arial"/>
              <a:ea typeface="Arial"/>
              <a:cs typeface="Arial"/>
              <a:sym typeface="Arial"/>
            </a:endParaRPr>
          </a:p>
        </p:txBody>
      </p:sp>
      <p:sp>
        <p:nvSpPr>
          <p:cNvPr id="2373" name="Google Shape;2373;p32"/>
          <p:cNvSpPr txBox="1"/>
          <p:nvPr/>
        </p:nvSpPr>
        <p:spPr>
          <a:xfrm>
            <a:off x="215900" y="714840"/>
            <a:ext cx="5336700" cy="261600"/>
          </a:xfrm>
          <a:prstGeom prst="rect">
            <a:avLst/>
          </a:prstGeom>
          <a:noFill/>
          <a:ln>
            <a:noFill/>
          </a:ln>
        </p:spPr>
        <p:txBody>
          <a:bodyPr anchorCtr="0" anchor="t" bIns="58900" lIns="117825" spcFirstLastPara="1" rIns="117825" wrap="square" tIns="58900">
            <a:noAutofit/>
          </a:bodyPr>
          <a:lstStyle/>
          <a:p>
            <a:pPr indent="0" lvl="0" marL="0" marR="0" rtl="0" algn="l">
              <a:lnSpc>
                <a:spcPct val="100000"/>
              </a:lnSpc>
              <a:spcBef>
                <a:spcPts val="0"/>
              </a:spcBef>
              <a:spcAft>
                <a:spcPts val="0"/>
              </a:spcAft>
              <a:buClr>
                <a:srgbClr val="000000"/>
              </a:buClr>
              <a:buSzPts val="1400"/>
              <a:buFont typeface="Arial"/>
              <a:buNone/>
            </a:pPr>
            <a:r>
              <a:rPr b="1" i="0" lang="sv-SE" sz="900" u="none" cap="none" strike="noStrike">
                <a:solidFill>
                  <a:srgbClr val="000000"/>
                </a:solidFill>
                <a:latin typeface="Arial"/>
                <a:ea typeface="Arial"/>
                <a:cs typeface="Arial"/>
                <a:sym typeface="Arial"/>
              </a:rPr>
              <a:t>Value Creation</a:t>
            </a:r>
            <a:endParaRPr b="1" i="0" sz="900" u="none" cap="none" strike="noStrike">
              <a:solidFill>
                <a:srgbClr val="000000"/>
              </a:solidFill>
              <a:latin typeface="Arial"/>
              <a:ea typeface="Arial"/>
              <a:cs typeface="Arial"/>
              <a:sym typeface="Arial"/>
            </a:endParaRPr>
          </a:p>
        </p:txBody>
      </p:sp>
      <p:sp>
        <p:nvSpPr>
          <p:cNvPr id="2374" name="Google Shape;2374;p32"/>
          <p:cNvSpPr/>
          <p:nvPr/>
        </p:nvSpPr>
        <p:spPr>
          <a:xfrm>
            <a:off x="9743239"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75" name="Google Shape;2375;p32"/>
          <p:cNvSpPr/>
          <p:nvPr/>
        </p:nvSpPr>
        <p:spPr>
          <a:xfrm>
            <a:off x="8577227"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76" name="Google Shape;2376;p32"/>
          <p:cNvSpPr/>
          <p:nvPr/>
        </p:nvSpPr>
        <p:spPr>
          <a:xfrm>
            <a:off x="7411216"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77" name="Google Shape;2377;p32"/>
          <p:cNvSpPr/>
          <p:nvPr/>
        </p:nvSpPr>
        <p:spPr>
          <a:xfrm>
            <a:off x="10918800"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78" name="Google Shape;2378;p32"/>
          <p:cNvSpPr/>
          <p:nvPr/>
        </p:nvSpPr>
        <p:spPr>
          <a:xfrm>
            <a:off x="6230653"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79" name="Google Shape;2379;p32"/>
          <p:cNvSpPr/>
          <p:nvPr/>
        </p:nvSpPr>
        <p:spPr>
          <a:xfrm>
            <a:off x="5064636"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80" name="Google Shape;2380;p32"/>
          <p:cNvSpPr/>
          <p:nvPr/>
        </p:nvSpPr>
        <p:spPr>
          <a:xfrm>
            <a:off x="3898616"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81" name="Google Shape;2381;p32"/>
          <p:cNvSpPr/>
          <p:nvPr/>
        </p:nvSpPr>
        <p:spPr>
          <a:xfrm>
            <a:off x="2732595"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82" name="Google Shape;2382;p32"/>
          <p:cNvSpPr/>
          <p:nvPr/>
        </p:nvSpPr>
        <p:spPr>
          <a:xfrm>
            <a:off x="1566571"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83" name="Google Shape;2383;p32"/>
          <p:cNvSpPr/>
          <p:nvPr/>
        </p:nvSpPr>
        <p:spPr>
          <a:xfrm>
            <a:off x="400547" y="1679709"/>
            <a:ext cx="1144800" cy="9390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84" name="Google Shape;2384;p32"/>
          <p:cNvSpPr/>
          <p:nvPr/>
        </p:nvSpPr>
        <p:spPr>
          <a:xfrm>
            <a:off x="9726303"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85" name="Google Shape;2385;p32"/>
          <p:cNvSpPr/>
          <p:nvPr/>
        </p:nvSpPr>
        <p:spPr>
          <a:xfrm>
            <a:off x="8560289"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86" name="Google Shape;2386;p32"/>
          <p:cNvSpPr/>
          <p:nvPr/>
        </p:nvSpPr>
        <p:spPr>
          <a:xfrm>
            <a:off x="7394277"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87" name="Google Shape;2387;p32"/>
          <p:cNvSpPr/>
          <p:nvPr/>
        </p:nvSpPr>
        <p:spPr>
          <a:xfrm>
            <a:off x="10901865"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88" name="Google Shape;2388;p32"/>
          <p:cNvSpPr/>
          <p:nvPr/>
        </p:nvSpPr>
        <p:spPr>
          <a:xfrm>
            <a:off x="6213712"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89" name="Google Shape;2389;p32"/>
          <p:cNvSpPr/>
          <p:nvPr/>
        </p:nvSpPr>
        <p:spPr>
          <a:xfrm>
            <a:off x="5047694"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90" name="Google Shape;2390;p32"/>
          <p:cNvSpPr/>
          <p:nvPr/>
        </p:nvSpPr>
        <p:spPr>
          <a:xfrm>
            <a:off x="3881673"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91" name="Google Shape;2391;p32"/>
          <p:cNvSpPr/>
          <p:nvPr/>
        </p:nvSpPr>
        <p:spPr>
          <a:xfrm>
            <a:off x="2715650"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92" name="Google Shape;2392;p32"/>
          <p:cNvSpPr/>
          <p:nvPr/>
        </p:nvSpPr>
        <p:spPr>
          <a:xfrm>
            <a:off x="1549625"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93" name="Google Shape;2393;p32"/>
          <p:cNvSpPr/>
          <p:nvPr/>
        </p:nvSpPr>
        <p:spPr>
          <a:xfrm>
            <a:off x="383600" y="2638316"/>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94" name="Google Shape;2394;p32"/>
          <p:cNvSpPr txBox="1"/>
          <p:nvPr/>
        </p:nvSpPr>
        <p:spPr>
          <a:xfrm>
            <a:off x="318067" y="1558890"/>
            <a:ext cx="11750400" cy="2154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Funding Need </a:t>
            </a:r>
            <a:endParaRPr b="1" i="0" sz="1000" u="none" cap="none" strike="noStrike">
              <a:solidFill>
                <a:srgbClr val="000000"/>
              </a:solidFill>
              <a:latin typeface="Arial"/>
              <a:ea typeface="Arial"/>
              <a:cs typeface="Arial"/>
              <a:sym typeface="Arial"/>
            </a:endParaRPr>
          </a:p>
        </p:txBody>
      </p:sp>
      <p:sp>
        <p:nvSpPr>
          <p:cNvPr id="2395" name="Google Shape;2395;p32"/>
          <p:cNvSpPr txBox="1"/>
          <p:nvPr/>
        </p:nvSpPr>
        <p:spPr>
          <a:xfrm>
            <a:off x="318067" y="2530563"/>
            <a:ext cx="11750400" cy="2154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Typer of Funder</a:t>
            </a:r>
            <a:endParaRPr b="1" i="0" sz="1000" u="none" cap="none" strike="noStrike">
              <a:solidFill>
                <a:srgbClr val="000000"/>
              </a:solidFill>
              <a:latin typeface="Arial"/>
              <a:ea typeface="Arial"/>
              <a:cs typeface="Arial"/>
              <a:sym typeface="Arial"/>
            </a:endParaRPr>
          </a:p>
        </p:txBody>
      </p:sp>
      <p:sp>
        <p:nvSpPr>
          <p:cNvPr id="2396" name="Google Shape;2396;p32"/>
          <p:cNvSpPr/>
          <p:nvPr/>
        </p:nvSpPr>
        <p:spPr>
          <a:xfrm>
            <a:off x="9726303"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97" name="Google Shape;2397;p32"/>
          <p:cNvSpPr/>
          <p:nvPr/>
        </p:nvSpPr>
        <p:spPr>
          <a:xfrm>
            <a:off x="8560289"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98" name="Google Shape;2398;p32"/>
          <p:cNvSpPr/>
          <p:nvPr/>
        </p:nvSpPr>
        <p:spPr>
          <a:xfrm>
            <a:off x="7394277"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399" name="Google Shape;2399;p32"/>
          <p:cNvSpPr/>
          <p:nvPr/>
        </p:nvSpPr>
        <p:spPr>
          <a:xfrm>
            <a:off x="10901865"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00" name="Google Shape;2400;p32"/>
          <p:cNvSpPr/>
          <p:nvPr/>
        </p:nvSpPr>
        <p:spPr>
          <a:xfrm>
            <a:off x="6213712"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01" name="Google Shape;2401;p32"/>
          <p:cNvSpPr/>
          <p:nvPr/>
        </p:nvSpPr>
        <p:spPr>
          <a:xfrm>
            <a:off x="5047694"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02" name="Google Shape;2402;p32"/>
          <p:cNvSpPr/>
          <p:nvPr/>
        </p:nvSpPr>
        <p:spPr>
          <a:xfrm>
            <a:off x="3881673"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03" name="Google Shape;2403;p32"/>
          <p:cNvSpPr/>
          <p:nvPr/>
        </p:nvSpPr>
        <p:spPr>
          <a:xfrm>
            <a:off x="2715650"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04" name="Google Shape;2404;p32"/>
          <p:cNvSpPr/>
          <p:nvPr/>
        </p:nvSpPr>
        <p:spPr>
          <a:xfrm>
            <a:off x="1549625"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05" name="Google Shape;2405;p32"/>
          <p:cNvSpPr/>
          <p:nvPr/>
        </p:nvSpPr>
        <p:spPr>
          <a:xfrm>
            <a:off x="383600" y="3676238"/>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06" name="Google Shape;2406;p32"/>
          <p:cNvSpPr txBox="1"/>
          <p:nvPr/>
        </p:nvSpPr>
        <p:spPr>
          <a:xfrm>
            <a:off x="318067" y="3568482"/>
            <a:ext cx="11750400" cy="2154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Funder Examples</a:t>
            </a:r>
            <a:endParaRPr b="1" i="0" sz="1000" u="none" cap="none" strike="noStrike">
              <a:solidFill>
                <a:srgbClr val="000000"/>
              </a:solidFill>
              <a:latin typeface="Arial"/>
              <a:ea typeface="Arial"/>
              <a:cs typeface="Arial"/>
              <a:sym typeface="Arial"/>
            </a:endParaRPr>
          </a:p>
        </p:txBody>
      </p:sp>
      <p:sp>
        <p:nvSpPr>
          <p:cNvPr id="2407" name="Google Shape;2407;p32"/>
          <p:cNvSpPr/>
          <p:nvPr/>
        </p:nvSpPr>
        <p:spPr>
          <a:xfrm>
            <a:off x="9748048"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408" name="Google Shape;2408;p32"/>
          <p:cNvSpPr/>
          <p:nvPr/>
        </p:nvSpPr>
        <p:spPr>
          <a:xfrm>
            <a:off x="8582034"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409" name="Google Shape;2409;p32"/>
          <p:cNvSpPr/>
          <p:nvPr/>
        </p:nvSpPr>
        <p:spPr>
          <a:xfrm>
            <a:off x="7416021"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410" name="Google Shape;2410;p32"/>
          <p:cNvSpPr/>
          <p:nvPr/>
        </p:nvSpPr>
        <p:spPr>
          <a:xfrm>
            <a:off x="10923600"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411" name="Google Shape;2411;p32"/>
          <p:cNvSpPr/>
          <p:nvPr/>
        </p:nvSpPr>
        <p:spPr>
          <a:xfrm>
            <a:off x="6235454"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412" name="Google Shape;2412;p32"/>
          <p:cNvSpPr/>
          <p:nvPr/>
        </p:nvSpPr>
        <p:spPr>
          <a:xfrm>
            <a:off x="5069435"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413" name="Google Shape;2413;p32"/>
          <p:cNvSpPr/>
          <p:nvPr/>
        </p:nvSpPr>
        <p:spPr>
          <a:xfrm>
            <a:off x="3903413"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414" name="Google Shape;2414;p32"/>
          <p:cNvSpPr/>
          <p:nvPr/>
        </p:nvSpPr>
        <p:spPr>
          <a:xfrm>
            <a:off x="2737390"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415" name="Google Shape;2415;p32"/>
          <p:cNvSpPr/>
          <p:nvPr/>
        </p:nvSpPr>
        <p:spPr>
          <a:xfrm>
            <a:off x="1571367" y="1068630"/>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416" name="Google Shape;2416;p32"/>
          <p:cNvSpPr/>
          <p:nvPr/>
        </p:nvSpPr>
        <p:spPr>
          <a:xfrm>
            <a:off x="405333" y="1068631"/>
            <a:ext cx="1144800" cy="412800"/>
          </a:xfrm>
          <a:prstGeom prst="roundRect">
            <a:avLst>
              <a:gd fmla="val 16667" name="adj"/>
            </a:avLst>
          </a:prstGeom>
          <a:solidFill>
            <a:srgbClr val="BFBFBF"/>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900" u="none" cap="none" strike="noStrike">
              <a:solidFill>
                <a:schemeClr val="lt1"/>
              </a:solidFill>
              <a:latin typeface="Arial"/>
              <a:ea typeface="Arial"/>
              <a:cs typeface="Arial"/>
              <a:sym typeface="Arial"/>
            </a:endParaRPr>
          </a:p>
        </p:txBody>
      </p:sp>
      <p:sp>
        <p:nvSpPr>
          <p:cNvPr id="2417" name="Google Shape;2417;p32"/>
          <p:cNvSpPr/>
          <p:nvPr/>
        </p:nvSpPr>
        <p:spPr>
          <a:xfrm>
            <a:off x="9726303"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18" name="Google Shape;2418;p32"/>
          <p:cNvSpPr/>
          <p:nvPr/>
        </p:nvSpPr>
        <p:spPr>
          <a:xfrm>
            <a:off x="8560289"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19" name="Google Shape;2419;p32"/>
          <p:cNvSpPr/>
          <p:nvPr/>
        </p:nvSpPr>
        <p:spPr>
          <a:xfrm>
            <a:off x="7394277"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20" name="Google Shape;2420;p32"/>
          <p:cNvSpPr/>
          <p:nvPr/>
        </p:nvSpPr>
        <p:spPr>
          <a:xfrm>
            <a:off x="10901865"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21" name="Google Shape;2421;p32"/>
          <p:cNvSpPr/>
          <p:nvPr/>
        </p:nvSpPr>
        <p:spPr>
          <a:xfrm>
            <a:off x="6213712"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22" name="Google Shape;2422;p32"/>
          <p:cNvSpPr/>
          <p:nvPr/>
        </p:nvSpPr>
        <p:spPr>
          <a:xfrm>
            <a:off x="5047694"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23" name="Google Shape;2423;p32"/>
          <p:cNvSpPr/>
          <p:nvPr/>
        </p:nvSpPr>
        <p:spPr>
          <a:xfrm>
            <a:off x="3881673"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24" name="Google Shape;2424;p32"/>
          <p:cNvSpPr/>
          <p:nvPr/>
        </p:nvSpPr>
        <p:spPr>
          <a:xfrm>
            <a:off x="2715650"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25" name="Google Shape;2425;p32"/>
          <p:cNvSpPr/>
          <p:nvPr/>
        </p:nvSpPr>
        <p:spPr>
          <a:xfrm>
            <a:off x="1549625"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26" name="Google Shape;2426;p32"/>
          <p:cNvSpPr/>
          <p:nvPr/>
        </p:nvSpPr>
        <p:spPr>
          <a:xfrm>
            <a:off x="383600" y="4714160"/>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27" name="Google Shape;2427;p32"/>
          <p:cNvSpPr txBox="1"/>
          <p:nvPr/>
        </p:nvSpPr>
        <p:spPr>
          <a:xfrm>
            <a:off x="318067" y="4606401"/>
            <a:ext cx="11750400" cy="2154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Funder Requirements</a:t>
            </a:r>
            <a:endParaRPr b="1" i="0" sz="1000" u="none" cap="none" strike="noStrike">
              <a:solidFill>
                <a:srgbClr val="000000"/>
              </a:solidFill>
              <a:latin typeface="Arial"/>
              <a:ea typeface="Arial"/>
              <a:cs typeface="Arial"/>
              <a:sym typeface="Arial"/>
            </a:endParaRPr>
          </a:p>
        </p:txBody>
      </p:sp>
      <p:sp>
        <p:nvSpPr>
          <p:cNvPr id="2428" name="Google Shape;2428;p32"/>
          <p:cNvSpPr/>
          <p:nvPr/>
        </p:nvSpPr>
        <p:spPr>
          <a:xfrm>
            <a:off x="9726303"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29" name="Google Shape;2429;p32"/>
          <p:cNvSpPr/>
          <p:nvPr/>
        </p:nvSpPr>
        <p:spPr>
          <a:xfrm>
            <a:off x="8560289"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30" name="Google Shape;2430;p32"/>
          <p:cNvSpPr/>
          <p:nvPr/>
        </p:nvSpPr>
        <p:spPr>
          <a:xfrm>
            <a:off x="7394277"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31" name="Google Shape;2431;p32"/>
          <p:cNvSpPr/>
          <p:nvPr/>
        </p:nvSpPr>
        <p:spPr>
          <a:xfrm>
            <a:off x="10901865"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32" name="Google Shape;2432;p32"/>
          <p:cNvSpPr/>
          <p:nvPr/>
        </p:nvSpPr>
        <p:spPr>
          <a:xfrm>
            <a:off x="6213712"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33" name="Google Shape;2433;p32"/>
          <p:cNvSpPr/>
          <p:nvPr/>
        </p:nvSpPr>
        <p:spPr>
          <a:xfrm>
            <a:off x="5047694"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34" name="Google Shape;2434;p32"/>
          <p:cNvSpPr/>
          <p:nvPr/>
        </p:nvSpPr>
        <p:spPr>
          <a:xfrm>
            <a:off x="3881673"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35" name="Google Shape;2435;p32"/>
          <p:cNvSpPr/>
          <p:nvPr/>
        </p:nvSpPr>
        <p:spPr>
          <a:xfrm>
            <a:off x="2715650"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36" name="Google Shape;2436;p32"/>
          <p:cNvSpPr/>
          <p:nvPr/>
        </p:nvSpPr>
        <p:spPr>
          <a:xfrm>
            <a:off x="1549625"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37" name="Google Shape;2437;p32"/>
          <p:cNvSpPr/>
          <p:nvPr/>
        </p:nvSpPr>
        <p:spPr>
          <a:xfrm>
            <a:off x="383600" y="5752082"/>
            <a:ext cx="1144800" cy="1031400"/>
          </a:xfrm>
          <a:prstGeom prst="flowChartAlternateProcess">
            <a:avLst/>
          </a:prstGeom>
          <a:solidFill>
            <a:schemeClr val="lt2"/>
          </a:solidFill>
          <a:ln>
            <a:noFill/>
          </a:ln>
        </p:spPr>
        <p:txBody>
          <a:bodyPr anchorCtr="0" anchor="ctr" bIns="58900" lIns="117825" spcFirstLastPara="1" rIns="117825" wrap="square" tIns="589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900" u="none" cap="none" strike="noStrike">
              <a:solidFill>
                <a:srgbClr val="000000"/>
              </a:solidFill>
              <a:latin typeface="Arial"/>
              <a:ea typeface="Arial"/>
              <a:cs typeface="Arial"/>
              <a:sym typeface="Arial"/>
            </a:endParaRPr>
          </a:p>
        </p:txBody>
      </p:sp>
      <p:sp>
        <p:nvSpPr>
          <p:cNvPr id="2438" name="Google Shape;2438;p32"/>
          <p:cNvSpPr txBox="1"/>
          <p:nvPr/>
        </p:nvSpPr>
        <p:spPr>
          <a:xfrm>
            <a:off x="318067" y="5644320"/>
            <a:ext cx="11750400" cy="215400"/>
          </a:xfrm>
          <a:prstGeom prst="rect">
            <a:avLst/>
          </a:prstGeom>
          <a:solidFill>
            <a:srgbClr val="ED0000">
              <a:alpha val="5098"/>
            </a:srgbClr>
          </a:solidFill>
          <a:ln>
            <a:noFill/>
          </a:ln>
        </p:spPr>
        <p:txBody>
          <a:bodyPr anchorCtr="0" anchor="ctr" bIns="117825" lIns="117825" spcFirstLastPara="1" rIns="117825" wrap="square" tIns="117825">
            <a:noAutofit/>
          </a:bodyPr>
          <a:lstStyle/>
          <a:p>
            <a:pPr indent="0" lvl="0" marL="0" marR="0" rtl="0" algn="l">
              <a:lnSpc>
                <a:spcPct val="100000"/>
              </a:lnSpc>
              <a:spcBef>
                <a:spcPts val="0"/>
              </a:spcBef>
              <a:spcAft>
                <a:spcPts val="0"/>
              </a:spcAft>
              <a:buClr>
                <a:srgbClr val="000000"/>
              </a:buClr>
              <a:buSzPts val="1300"/>
              <a:buFont typeface="Arial"/>
              <a:buNone/>
            </a:pPr>
            <a:r>
              <a:rPr b="1" i="0" lang="sv-SE" sz="1000" u="none" cap="none" strike="noStrike">
                <a:solidFill>
                  <a:srgbClr val="000000"/>
                </a:solidFill>
                <a:latin typeface="Arial"/>
                <a:ea typeface="Arial"/>
                <a:cs typeface="Arial"/>
                <a:sym typeface="Arial"/>
              </a:rPr>
              <a:t>How to Attract</a:t>
            </a:r>
            <a:endParaRPr b="1" i="0" sz="1000" u="none" cap="none" strike="noStrike">
              <a:solidFill>
                <a:srgbClr val="000000"/>
              </a:solidFill>
              <a:latin typeface="Arial"/>
              <a:ea typeface="Arial"/>
              <a:cs typeface="Arial"/>
              <a:sym typeface="Arial"/>
            </a:endParaRPr>
          </a:p>
        </p:txBody>
      </p:sp>
      <p:sp>
        <p:nvSpPr>
          <p:cNvPr id="2439" name="Google Shape;2439;p32"/>
          <p:cNvSpPr txBox="1"/>
          <p:nvPr/>
        </p:nvSpPr>
        <p:spPr>
          <a:xfrm>
            <a:off x="318067" y="127365"/>
            <a:ext cx="5552700" cy="418200"/>
          </a:xfrm>
          <a:prstGeom prst="rect">
            <a:avLst/>
          </a:prstGeom>
          <a:noFill/>
          <a:ln>
            <a:noFill/>
          </a:ln>
        </p:spPr>
        <p:txBody>
          <a:bodyPr anchorCtr="0" anchor="t" bIns="117825" lIns="117825" spcFirstLastPara="1" rIns="117825" wrap="square" tIns="117825">
            <a:spAutoFit/>
          </a:bodyPr>
          <a:lstStyle/>
          <a:p>
            <a:pPr indent="0" lvl="0" marL="0" marR="0" rtl="0" algn="l">
              <a:lnSpc>
                <a:spcPct val="90000"/>
              </a:lnSpc>
              <a:spcBef>
                <a:spcPts val="0"/>
              </a:spcBef>
              <a:spcAft>
                <a:spcPts val="0"/>
              </a:spcAft>
              <a:buClr>
                <a:srgbClr val="000000"/>
              </a:buClr>
              <a:buSzPts val="1300"/>
              <a:buFont typeface="Arial"/>
              <a:buNone/>
            </a:pPr>
            <a:r>
              <a:rPr b="1" i="0" lang="sv-SE" sz="1300" u="none" cap="none" strike="noStrike">
                <a:solidFill>
                  <a:schemeClr val="dk1"/>
                </a:solidFill>
                <a:latin typeface="Arial"/>
                <a:ea typeface="Arial"/>
                <a:cs typeface="Arial"/>
                <a:sym typeface="Arial"/>
              </a:rPr>
              <a:t>Funder Canvas </a:t>
            </a:r>
            <a:r>
              <a:rPr b="0" i="0" lang="sv-SE" sz="1300" u="none" cap="none" strike="noStrike">
                <a:solidFill>
                  <a:schemeClr val="dk1"/>
                </a:solidFill>
                <a:latin typeface="Arial"/>
                <a:ea typeface="Arial"/>
                <a:cs typeface="Arial"/>
                <a:sym typeface="Arial"/>
              </a:rPr>
              <a:t>Mapping key funders to your value chain</a:t>
            </a:r>
            <a:r>
              <a:rPr b="1" i="0" lang="sv-SE" sz="1300" u="none" cap="none" strike="noStrike">
                <a:solidFill>
                  <a:schemeClr val="dk1"/>
                </a:solidFill>
                <a:latin typeface="Arial"/>
                <a:ea typeface="Arial"/>
                <a:cs typeface="Arial"/>
                <a:sym typeface="Arial"/>
              </a:rPr>
              <a:t> </a:t>
            </a:r>
            <a:endParaRPr b="0" i="0" sz="1800" u="none" cap="none" strike="noStrike">
              <a:solidFill>
                <a:srgbClr val="000000"/>
              </a:solidFill>
              <a:latin typeface="Arial"/>
              <a:ea typeface="Arial"/>
              <a:cs typeface="Arial"/>
              <a:sym typeface="Arial"/>
            </a:endParaRPr>
          </a:p>
        </p:txBody>
      </p:sp>
      <p:sp>
        <p:nvSpPr>
          <p:cNvPr id="2440" name="Google Shape;2440;p32"/>
          <p:cNvSpPr txBox="1"/>
          <p:nvPr/>
        </p:nvSpPr>
        <p:spPr>
          <a:xfrm>
            <a:off x="10160167" y="88140"/>
            <a:ext cx="1964400" cy="261600"/>
          </a:xfrm>
          <a:prstGeom prst="rect">
            <a:avLst/>
          </a:prstGeom>
          <a:noFill/>
          <a:ln>
            <a:noFill/>
          </a:ln>
        </p:spPr>
        <p:txBody>
          <a:bodyPr anchorCtr="0" anchor="ctr" bIns="117825" lIns="117825" spcFirstLastPara="1" rIns="117825" wrap="square" tIns="117825">
            <a:noAutofit/>
          </a:bodyPr>
          <a:lstStyle/>
          <a:p>
            <a:pPr indent="0" lvl="0" marL="0" marR="0" rtl="0" algn="r">
              <a:lnSpc>
                <a:spcPct val="100000"/>
              </a:lnSpc>
              <a:spcBef>
                <a:spcPts val="0"/>
              </a:spcBef>
              <a:spcAft>
                <a:spcPts val="0"/>
              </a:spcAft>
              <a:buClr>
                <a:srgbClr val="000000"/>
              </a:buClr>
              <a:buSzPts val="1300"/>
              <a:buFont typeface="Arial"/>
              <a:buNone/>
            </a:pPr>
            <a:r>
              <a:rPr b="1" i="0" lang="sv-SE" sz="1300" u="none" cap="none" strike="noStrike">
                <a:solidFill>
                  <a:srgbClr val="000000"/>
                </a:solidFill>
                <a:latin typeface="Arial"/>
                <a:ea typeface="Arial"/>
                <a:cs typeface="Arial"/>
                <a:sym typeface="Arial"/>
              </a:rPr>
              <a:t>PART TWO</a:t>
            </a:r>
            <a:endParaRPr b="1" i="0" sz="13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4" name="Shape 2444"/>
        <p:cNvGrpSpPr/>
        <p:nvPr/>
      </p:nvGrpSpPr>
      <p:grpSpPr>
        <a:xfrm>
          <a:off x="0" y="0"/>
          <a:ext cx="0" cy="0"/>
          <a:chOff x="0" y="0"/>
          <a:chExt cx="0" cy="0"/>
        </a:xfrm>
      </p:grpSpPr>
      <p:sp>
        <p:nvSpPr>
          <p:cNvPr id="2445" name="Google Shape;2445;p33"/>
          <p:cNvSpPr/>
          <p:nvPr/>
        </p:nvSpPr>
        <p:spPr>
          <a:xfrm>
            <a:off x="11333161" y="2219504"/>
            <a:ext cx="858839" cy="3508196"/>
          </a:xfrm>
          <a:prstGeom prst="roundRect">
            <a:avLst>
              <a:gd fmla="val 9263" name="adj"/>
            </a:avLst>
          </a:prstGeom>
          <a:solidFill>
            <a:srgbClr val="D8D8D8">
              <a:alpha val="6078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446" name="Google Shape;2446;p33"/>
          <p:cNvGrpSpPr/>
          <p:nvPr/>
        </p:nvGrpSpPr>
        <p:grpSpPr>
          <a:xfrm>
            <a:off x="11117868" y="1537758"/>
            <a:ext cx="1454261" cy="2435844"/>
            <a:chOff x="4227953" y="3215347"/>
            <a:chExt cx="1126226" cy="1886394"/>
          </a:xfrm>
        </p:grpSpPr>
        <p:sp>
          <p:nvSpPr>
            <p:cNvPr id="2447" name="Google Shape;2447;p33"/>
            <p:cNvSpPr/>
            <p:nvPr/>
          </p:nvSpPr>
          <p:spPr>
            <a:xfrm>
              <a:off x="4227953" y="3215347"/>
              <a:ext cx="1126223" cy="846671"/>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8" name="Google Shape;2448;p33"/>
            <p:cNvSpPr/>
            <p:nvPr/>
          </p:nvSpPr>
          <p:spPr>
            <a:xfrm>
              <a:off x="4227955" y="4255070"/>
              <a:ext cx="1126224" cy="846671"/>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449" name="Google Shape;2449;p33"/>
          <p:cNvGrpSpPr/>
          <p:nvPr/>
        </p:nvGrpSpPr>
        <p:grpSpPr>
          <a:xfrm>
            <a:off x="3407690" y="2701935"/>
            <a:ext cx="1454261" cy="2435844"/>
            <a:chOff x="4227953" y="3215347"/>
            <a:chExt cx="1126226" cy="1886394"/>
          </a:xfrm>
        </p:grpSpPr>
        <p:sp>
          <p:nvSpPr>
            <p:cNvPr id="2450" name="Google Shape;2450;p33"/>
            <p:cNvSpPr/>
            <p:nvPr/>
          </p:nvSpPr>
          <p:spPr>
            <a:xfrm>
              <a:off x="4227953" y="3215347"/>
              <a:ext cx="1126223" cy="846671"/>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1" name="Google Shape;2451;p33"/>
            <p:cNvSpPr/>
            <p:nvPr/>
          </p:nvSpPr>
          <p:spPr>
            <a:xfrm>
              <a:off x="4227955" y="4255070"/>
              <a:ext cx="1126224" cy="846671"/>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52" name="Google Shape;2452;p33"/>
          <p:cNvSpPr/>
          <p:nvPr/>
        </p:nvSpPr>
        <p:spPr>
          <a:xfrm>
            <a:off x="-1" y="2270304"/>
            <a:ext cx="631945" cy="3508196"/>
          </a:xfrm>
          <a:prstGeom prst="roundRect">
            <a:avLst>
              <a:gd fmla="val 12722" name="adj"/>
            </a:avLst>
          </a:prstGeom>
          <a:solidFill>
            <a:srgbClr val="D8D8D8">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453" name="Google Shape;2453;p33"/>
          <p:cNvGrpSpPr/>
          <p:nvPr/>
        </p:nvGrpSpPr>
        <p:grpSpPr>
          <a:xfrm>
            <a:off x="-1375791" y="3784600"/>
            <a:ext cx="2978522" cy="2302463"/>
            <a:chOff x="5975823" y="3413509"/>
            <a:chExt cx="2540092" cy="1963547"/>
          </a:xfrm>
        </p:grpSpPr>
        <p:sp>
          <p:nvSpPr>
            <p:cNvPr id="2454" name="Google Shape;2454;p33"/>
            <p:cNvSpPr/>
            <p:nvPr/>
          </p:nvSpPr>
          <p:spPr>
            <a:xfrm>
              <a:off x="5975823" y="3413509"/>
              <a:ext cx="1504277"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5" name="Google Shape;2455;p33"/>
            <p:cNvSpPr/>
            <p:nvPr/>
          </p:nvSpPr>
          <p:spPr>
            <a:xfrm>
              <a:off x="7011638" y="3413509"/>
              <a:ext cx="1504277"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56" name="Google Shape;2456;p33"/>
          <p:cNvSpPr txBox="1"/>
          <p:nvPr>
            <p:ph type="title"/>
          </p:nvPr>
        </p:nvSpPr>
        <p:spPr>
          <a:xfrm>
            <a:off x="1100665" y="741153"/>
            <a:ext cx="9990668" cy="1066462"/>
          </a:xfrm>
          <a:prstGeom prst="rect">
            <a:avLst/>
          </a:prstGeom>
          <a:noFill/>
          <a:ln>
            <a:noFill/>
          </a:ln>
        </p:spPr>
        <p:txBody>
          <a:bodyPr anchorCtr="0" anchor="t" bIns="0" lIns="0" spcFirstLastPara="1" rIns="0" wrap="square" tIns="0">
            <a:noAutofit/>
          </a:bodyPr>
          <a:lstStyle/>
          <a:p>
            <a:pPr indent="0" lvl="0" marL="0" rtl="0" algn="l">
              <a:lnSpc>
                <a:spcPct val="99000"/>
              </a:lnSpc>
              <a:spcBef>
                <a:spcPts val="0"/>
              </a:spcBef>
              <a:spcAft>
                <a:spcPts val="0"/>
              </a:spcAft>
              <a:buSzPts val="3200"/>
              <a:buNone/>
            </a:pPr>
            <a:r>
              <a:rPr lang="sv-SE"/>
              <a:t>Plenary sharing (5 min)</a:t>
            </a:r>
            <a:endParaRPr/>
          </a:p>
        </p:txBody>
      </p:sp>
      <p:sp>
        <p:nvSpPr>
          <p:cNvPr id="2457" name="Google Shape;2457;p33"/>
          <p:cNvSpPr txBox="1"/>
          <p:nvPr>
            <p:ph idx="1" type="body"/>
          </p:nvPr>
        </p:nvSpPr>
        <p:spPr>
          <a:xfrm>
            <a:off x="1100665" y="1574979"/>
            <a:ext cx="9991200" cy="1299300"/>
          </a:xfrm>
          <a:prstGeom prst="rect">
            <a:avLst/>
          </a:prstGeom>
          <a:no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rPr lang="sv-SE">
                <a:solidFill>
                  <a:srgbClr val="FF3399"/>
                </a:solidFill>
              </a:rPr>
              <a:t>Finance OR partners</a:t>
            </a:r>
            <a:endParaRPr>
              <a:solidFill>
                <a:srgbClr val="FF3399"/>
              </a:solidFill>
            </a:endParaRPr>
          </a:p>
        </p:txBody>
      </p:sp>
      <p:sp>
        <p:nvSpPr>
          <p:cNvPr id="2458" name="Google Shape;2458;p33"/>
          <p:cNvSpPr/>
          <p:nvPr/>
        </p:nvSpPr>
        <p:spPr>
          <a:xfrm>
            <a:off x="858837" y="2219504"/>
            <a:ext cx="10232496" cy="3508196"/>
          </a:xfrm>
          <a:prstGeom prst="roundRect">
            <a:avLst>
              <a:gd fmla="val 2060" name="adj"/>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59" name="Google Shape;2459;p33"/>
          <p:cNvSpPr txBox="1"/>
          <p:nvPr/>
        </p:nvSpPr>
        <p:spPr>
          <a:xfrm>
            <a:off x="1602730" y="2851211"/>
            <a:ext cx="9248100" cy="1765800"/>
          </a:xfrm>
          <a:prstGeom prst="rect">
            <a:avLst/>
          </a:prstGeom>
          <a:noFill/>
          <a:ln>
            <a:noFill/>
          </a:ln>
        </p:spPr>
        <p:txBody>
          <a:bodyPr anchorCtr="0" anchor="t" bIns="36000" lIns="0" spcFirstLastPara="1" rIns="216000" wrap="square" tIns="36000">
            <a:spAutoFit/>
          </a:bodyPr>
          <a:lstStyle/>
          <a:p>
            <a:pPr indent="0" lvl="0" marL="0" marR="0" rtl="0" algn="l">
              <a:lnSpc>
                <a:spcPct val="100000"/>
              </a:lnSpc>
              <a:spcBef>
                <a:spcPts val="0"/>
              </a:spcBef>
              <a:spcAft>
                <a:spcPts val="0"/>
              </a:spcAft>
              <a:buClr>
                <a:srgbClr val="000000"/>
              </a:buClr>
              <a:buSzPts val="2200"/>
              <a:buFont typeface="Arial"/>
              <a:buNone/>
            </a:pPr>
            <a:r>
              <a:rPr b="0" i="0" lang="sv-SE" sz="2200" u="none" cap="none" strike="noStrike">
                <a:solidFill>
                  <a:srgbClr val="000000"/>
                </a:solidFill>
                <a:latin typeface="Arial"/>
                <a:ea typeface="Arial"/>
                <a:cs typeface="Arial"/>
                <a:sym typeface="Arial"/>
              </a:rPr>
              <a:t>2–3 participants who briefly want to share key reflections?</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200"/>
              <a:buFont typeface="Arial"/>
              <a:buChar char="•"/>
            </a:pPr>
            <a:r>
              <a:rPr b="0" i="0" lang="sv-SE" sz="2200" u="none" cap="none" strike="noStrike">
                <a:solidFill>
                  <a:srgbClr val="000000"/>
                </a:solidFill>
                <a:latin typeface="Arial"/>
                <a:ea typeface="Arial"/>
                <a:cs typeface="Arial"/>
                <a:sym typeface="Arial"/>
              </a:rPr>
              <a:t>One insight gained</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200"/>
              <a:buFont typeface="Arial"/>
              <a:buChar char="•"/>
            </a:pPr>
            <a:r>
              <a:rPr b="0" i="0" lang="sv-SE" sz="2200" u="none" cap="none" strike="noStrike">
                <a:solidFill>
                  <a:srgbClr val="000000"/>
                </a:solidFill>
                <a:latin typeface="Arial"/>
                <a:ea typeface="Arial"/>
                <a:cs typeface="Arial"/>
                <a:sym typeface="Arial"/>
              </a:rPr>
              <a:t>One challenge identified</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200"/>
              <a:buFont typeface="Arial"/>
              <a:buChar char="•"/>
            </a:pPr>
            <a:r>
              <a:rPr b="0" i="0" lang="sv-SE" sz="2200" u="none" cap="none" strike="noStrike">
                <a:solidFill>
                  <a:srgbClr val="000000"/>
                </a:solidFill>
                <a:latin typeface="Arial"/>
                <a:ea typeface="Arial"/>
                <a:cs typeface="Arial"/>
                <a:sym typeface="Arial"/>
              </a:rPr>
              <a:t>One action or shift you will consider moving forward</a:t>
            </a:r>
            <a:endParaRPr b="0" i="0" sz="1400" u="none" cap="none" strike="noStrike">
              <a:solidFill>
                <a:srgbClr val="000000"/>
              </a:solidFill>
              <a:latin typeface="Arial"/>
              <a:ea typeface="Arial"/>
              <a:cs typeface="Arial"/>
              <a:sym typeface="Arial"/>
            </a:endParaRPr>
          </a:p>
        </p:txBody>
      </p:sp>
      <p:cxnSp>
        <p:nvCxnSpPr>
          <p:cNvPr id="2460" name="Google Shape;2460;p33"/>
          <p:cNvCxnSpPr/>
          <p:nvPr/>
        </p:nvCxnSpPr>
        <p:spPr>
          <a:xfrm>
            <a:off x="3577844" y="1707031"/>
            <a:ext cx="7513489" cy="0"/>
          </a:xfrm>
          <a:prstGeom prst="straightConnector1">
            <a:avLst/>
          </a:prstGeom>
          <a:noFill/>
          <a:ln cap="flat" cmpd="sng" w="9525">
            <a:solidFill>
              <a:srgbClr val="8C8C8C"/>
            </a:solidFill>
            <a:prstDash val="solid"/>
            <a:round/>
            <a:headEnd len="sm" w="sm" type="none"/>
            <a:tailEnd len="sm" w="sm" type="non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4" name="Shape 2464"/>
        <p:cNvGrpSpPr/>
        <p:nvPr/>
      </p:nvGrpSpPr>
      <p:grpSpPr>
        <a:xfrm>
          <a:off x="0" y="0"/>
          <a:ext cx="0" cy="0"/>
          <a:chOff x="0" y="0"/>
          <a:chExt cx="0" cy="0"/>
        </a:xfrm>
      </p:grpSpPr>
      <p:sp>
        <p:nvSpPr>
          <p:cNvPr id="2465" name="Google Shape;2465;p34"/>
          <p:cNvSpPr/>
          <p:nvPr/>
        </p:nvSpPr>
        <p:spPr>
          <a:xfrm>
            <a:off x="11333161" y="2219504"/>
            <a:ext cx="858900" cy="3508200"/>
          </a:xfrm>
          <a:prstGeom prst="roundRect">
            <a:avLst>
              <a:gd fmla="val 9263" name="adj"/>
            </a:avLst>
          </a:prstGeom>
          <a:solidFill>
            <a:srgbClr val="D8D8D8">
              <a:alpha val="6078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466" name="Google Shape;2466;p34"/>
          <p:cNvGrpSpPr/>
          <p:nvPr/>
        </p:nvGrpSpPr>
        <p:grpSpPr>
          <a:xfrm>
            <a:off x="11117998" y="1537854"/>
            <a:ext cx="1454294" cy="2435899"/>
            <a:chOff x="4227953" y="3215347"/>
            <a:chExt cx="1126225" cy="1886393"/>
          </a:xfrm>
        </p:grpSpPr>
        <p:sp>
          <p:nvSpPr>
            <p:cNvPr id="2467" name="Google Shape;2467;p34"/>
            <p:cNvSpPr/>
            <p:nvPr/>
          </p:nvSpPr>
          <p:spPr>
            <a:xfrm>
              <a:off x="4227953" y="3215347"/>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8" name="Google Shape;2468;p34"/>
            <p:cNvSpPr/>
            <p:nvPr/>
          </p:nvSpPr>
          <p:spPr>
            <a:xfrm>
              <a:off x="4227955" y="4255070"/>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chemeClr val="lt1">
                <a:alpha val="3294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469" name="Google Shape;2469;p34"/>
          <p:cNvGrpSpPr/>
          <p:nvPr/>
        </p:nvGrpSpPr>
        <p:grpSpPr>
          <a:xfrm>
            <a:off x="3407820" y="2702031"/>
            <a:ext cx="1454294" cy="2435899"/>
            <a:chOff x="4227953" y="3215347"/>
            <a:chExt cx="1126225" cy="1886393"/>
          </a:xfrm>
        </p:grpSpPr>
        <p:sp>
          <p:nvSpPr>
            <p:cNvPr id="2470" name="Google Shape;2470;p34"/>
            <p:cNvSpPr/>
            <p:nvPr/>
          </p:nvSpPr>
          <p:spPr>
            <a:xfrm>
              <a:off x="4227953" y="3215347"/>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1" name="Google Shape;2471;p34"/>
            <p:cNvSpPr/>
            <p:nvPr/>
          </p:nvSpPr>
          <p:spPr>
            <a:xfrm>
              <a:off x="4227955" y="4255070"/>
              <a:ext cx="1126223" cy="846670"/>
            </a:xfrm>
            <a:custGeom>
              <a:rect b="b" l="l" r="r" t="t"/>
              <a:pathLst>
                <a:path extrusionOk="0" h="846670" w="1126223">
                  <a:moveTo>
                    <a:pt x="1103160" y="846670"/>
                  </a:moveTo>
                  <a:lnTo>
                    <a:pt x="451827" y="846670"/>
                  </a:lnTo>
                  <a:cubicBezTo>
                    <a:pt x="444919" y="846670"/>
                    <a:pt x="438581" y="842848"/>
                    <a:pt x="435343" y="836752"/>
                  </a:cubicBezTo>
                  <a:lnTo>
                    <a:pt x="6591" y="27393"/>
                  </a:lnTo>
                  <a:cubicBezTo>
                    <a:pt x="0" y="14960"/>
                    <a:pt x="9004" y="0"/>
                    <a:pt x="23063" y="0"/>
                  </a:cubicBezTo>
                  <a:lnTo>
                    <a:pt x="674395" y="0"/>
                  </a:lnTo>
                  <a:cubicBezTo>
                    <a:pt x="681304" y="0"/>
                    <a:pt x="687641" y="3822"/>
                    <a:pt x="690879" y="9931"/>
                  </a:cubicBezTo>
                  <a:lnTo>
                    <a:pt x="1119644" y="819289"/>
                  </a:lnTo>
                  <a:cubicBezTo>
                    <a:pt x="1126223" y="831710"/>
                    <a:pt x="1117219" y="846670"/>
                    <a:pt x="1103160" y="846670"/>
                  </a:cubicBezTo>
                  <a:close/>
                </a:path>
              </a:pathLst>
            </a:custGeom>
            <a:solidFill>
              <a:srgbClr val="D8D8D8">
                <a:alpha val="4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72" name="Google Shape;2472;p34"/>
          <p:cNvSpPr/>
          <p:nvPr/>
        </p:nvSpPr>
        <p:spPr>
          <a:xfrm>
            <a:off x="-1" y="2270304"/>
            <a:ext cx="631800" cy="3508200"/>
          </a:xfrm>
          <a:prstGeom prst="roundRect">
            <a:avLst>
              <a:gd fmla="val 12722" name="adj"/>
            </a:avLst>
          </a:prstGeom>
          <a:solidFill>
            <a:srgbClr val="D8D8D8">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2473" name="Google Shape;2473;p34"/>
          <p:cNvGrpSpPr/>
          <p:nvPr/>
        </p:nvGrpSpPr>
        <p:grpSpPr>
          <a:xfrm>
            <a:off x="-1375814" y="3784587"/>
            <a:ext cx="2978511" cy="2302455"/>
            <a:chOff x="5975823" y="3413509"/>
            <a:chExt cx="2540091" cy="1963547"/>
          </a:xfrm>
        </p:grpSpPr>
        <p:sp>
          <p:nvSpPr>
            <p:cNvPr id="2474" name="Google Shape;2474;p34"/>
            <p:cNvSpPr/>
            <p:nvPr/>
          </p:nvSpPr>
          <p:spPr>
            <a:xfrm>
              <a:off x="5975823" y="3413509"/>
              <a:ext cx="1504276"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5" name="Google Shape;2475;p34"/>
            <p:cNvSpPr/>
            <p:nvPr/>
          </p:nvSpPr>
          <p:spPr>
            <a:xfrm>
              <a:off x="7011638" y="3413509"/>
              <a:ext cx="1504276" cy="1963547"/>
            </a:xfrm>
            <a:custGeom>
              <a:rect b="b" l="l" r="r" t="t"/>
              <a:pathLst>
                <a:path extrusionOk="0" h="1963547" w="1504276">
                  <a:moveTo>
                    <a:pt x="808329" y="10922"/>
                  </a:moveTo>
                  <a:cubicBezTo>
                    <a:pt x="803986" y="4889"/>
                    <a:pt x="797001" y="1308"/>
                    <a:pt x="789571" y="1282"/>
                  </a:cubicBezTo>
                  <a:lnTo>
                    <a:pt x="322364" y="0"/>
                  </a:lnTo>
                  <a:lnTo>
                    <a:pt x="323049" y="927"/>
                  </a:lnTo>
                  <a:lnTo>
                    <a:pt x="30073" y="126"/>
                  </a:lnTo>
                  <a:cubicBezTo>
                    <a:pt x="11087" y="76"/>
                    <a:pt x="76" y="21589"/>
                    <a:pt x="11214" y="36957"/>
                  </a:cubicBezTo>
                  <a:lnTo>
                    <a:pt x="686193" y="968146"/>
                  </a:lnTo>
                  <a:cubicBezTo>
                    <a:pt x="692086" y="976274"/>
                    <a:pt x="692086" y="987272"/>
                    <a:pt x="686193" y="995387"/>
                  </a:cubicBezTo>
                  <a:lnTo>
                    <a:pt x="11125" y="1926717"/>
                  </a:lnTo>
                  <a:cubicBezTo>
                    <a:pt x="0" y="1942058"/>
                    <a:pt x="10960" y="1963547"/>
                    <a:pt x="29908" y="1963547"/>
                  </a:cubicBezTo>
                  <a:lnTo>
                    <a:pt x="322364" y="1963547"/>
                  </a:lnTo>
                  <a:lnTo>
                    <a:pt x="462381" y="1963547"/>
                  </a:lnTo>
                  <a:lnTo>
                    <a:pt x="788454" y="1963547"/>
                  </a:lnTo>
                  <a:cubicBezTo>
                    <a:pt x="795909" y="1963547"/>
                    <a:pt x="802919" y="1959952"/>
                    <a:pt x="807275" y="1953907"/>
                  </a:cubicBezTo>
                  <a:lnTo>
                    <a:pt x="1498434" y="995349"/>
                  </a:lnTo>
                  <a:cubicBezTo>
                    <a:pt x="1504276" y="987234"/>
                    <a:pt x="1504276" y="976299"/>
                    <a:pt x="1498434" y="968197"/>
                  </a:cubicBezTo>
                  <a:close/>
                </a:path>
              </a:pathLst>
            </a:custGeom>
            <a:solidFill>
              <a:schemeClr val="lt1">
                <a:alpha val="3647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76" name="Google Shape;2476;p34"/>
          <p:cNvSpPr txBox="1"/>
          <p:nvPr>
            <p:ph type="title"/>
          </p:nvPr>
        </p:nvSpPr>
        <p:spPr>
          <a:xfrm>
            <a:off x="1100665" y="741153"/>
            <a:ext cx="9990600" cy="1066500"/>
          </a:xfrm>
          <a:prstGeom prst="rect">
            <a:avLst/>
          </a:prstGeom>
          <a:noFill/>
          <a:ln>
            <a:noFill/>
          </a:ln>
        </p:spPr>
        <p:txBody>
          <a:bodyPr anchorCtr="0" anchor="t" bIns="0" lIns="0" spcFirstLastPara="1" rIns="0" wrap="square" tIns="0">
            <a:noAutofit/>
          </a:bodyPr>
          <a:lstStyle/>
          <a:p>
            <a:pPr indent="0" lvl="0" marL="0" rtl="0" algn="l">
              <a:lnSpc>
                <a:spcPct val="99000"/>
              </a:lnSpc>
              <a:spcBef>
                <a:spcPts val="0"/>
              </a:spcBef>
              <a:spcAft>
                <a:spcPts val="0"/>
              </a:spcAft>
              <a:buSzPts val="3200"/>
              <a:buNone/>
            </a:pPr>
            <a:r>
              <a:rPr lang="sv-SE"/>
              <a:t>Our best advice</a:t>
            </a:r>
            <a:endParaRPr/>
          </a:p>
        </p:txBody>
      </p:sp>
      <p:sp>
        <p:nvSpPr>
          <p:cNvPr id="2477" name="Google Shape;2477;p34"/>
          <p:cNvSpPr/>
          <p:nvPr/>
        </p:nvSpPr>
        <p:spPr>
          <a:xfrm>
            <a:off x="858837" y="2219504"/>
            <a:ext cx="10232400" cy="3508200"/>
          </a:xfrm>
          <a:prstGeom prst="roundRect">
            <a:avLst>
              <a:gd fmla="val 2060" name="adj"/>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78" name="Google Shape;2478;p34"/>
          <p:cNvSpPr txBox="1"/>
          <p:nvPr/>
        </p:nvSpPr>
        <p:spPr>
          <a:xfrm>
            <a:off x="1588754" y="2781658"/>
            <a:ext cx="9149100" cy="2597100"/>
          </a:xfrm>
          <a:prstGeom prst="rect">
            <a:avLst/>
          </a:prstGeom>
          <a:noFill/>
          <a:ln>
            <a:noFill/>
          </a:ln>
        </p:spPr>
        <p:txBody>
          <a:bodyPr anchorCtr="0" anchor="t" bIns="36000" lIns="0" spcFirstLastPara="1" rIns="216000" wrap="square" tIns="36000">
            <a:spAutoFit/>
          </a:bodyPr>
          <a:lstStyle/>
          <a:p>
            <a:pPr indent="0" lvl="0" marL="0" marR="0" rtl="0" algn="l">
              <a:lnSpc>
                <a:spcPct val="100000"/>
              </a:lnSpc>
              <a:spcBef>
                <a:spcPts val="0"/>
              </a:spcBef>
              <a:spcAft>
                <a:spcPts val="0"/>
              </a:spcAft>
              <a:buClr>
                <a:srgbClr val="000000"/>
              </a:buClr>
              <a:buSzPts val="3200"/>
              <a:buFont typeface="Arial"/>
              <a:buNone/>
            </a:pPr>
            <a:r>
              <a:rPr b="1" i="0" lang="sv-SE" sz="3200" u="none" cap="none" strike="noStrike">
                <a:solidFill>
                  <a:srgbClr val="000000"/>
                </a:solidFill>
                <a:latin typeface="Arial"/>
                <a:ea typeface="Arial"/>
                <a:cs typeface="Arial"/>
                <a:sym typeface="Arial"/>
              </a:rPr>
              <a:t>Identify gaps &amp; next step action</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sv-SE" sz="2200" u="none" cap="none" strike="noStrike">
                <a:solidFill>
                  <a:srgbClr val="000000"/>
                </a:solidFill>
                <a:latin typeface="Arial"/>
                <a:ea typeface="Arial"/>
                <a:cs typeface="Arial"/>
                <a:sym typeface="Arial"/>
              </a:rPr>
              <a:t>Take a few minutes to reflect individually and share: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200"/>
              <a:buFont typeface="Arial"/>
              <a:buChar char="•"/>
            </a:pPr>
            <a:r>
              <a:rPr b="0" i="0" lang="sv-SE" sz="2200" u="none" cap="none" strike="noStrike">
                <a:solidFill>
                  <a:srgbClr val="000000"/>
                </a:solidFill>
                <a:latin typeface="Arial"/>
                <a:ea typeface="Arial"/>
                <a:cs typeface="Arial"/>
                <a:sym typeface="Arial"/>
              </a:rPr>
              <a:t>What are the most important and </a:t>
            </a:r>
            <a:r>
              <a:rPr b="1" i="0" lang="sv-SE" sz="2200" u="none" cap="none" strike="noStrike">
                <a:solidFill>
                  <a:srgbClr val="000000"/>
                </a:solidFill>
                <a:latin typeface="Arial"/>
                <a:ea typeface="Arial"/>
                <a:cs typeface="Arial"/>
                <a:sym typeface="Arial"/>
              </a:rPr>
              <a:t>pressing bottlenecks or weaknesses</a:t>
            </a:r>
            <a:r>
              <a:rPr b="0" i="0" lang="sv-SE" sz="2200" u="none" cap="none" strike="noStrike">
                <a:solidFill>
                  <a:srgbClr val="000000"/>
                </a:solidFill>
                <a:latin typeface="Arial"/>
                <a:ea typeface="Arial"/>
                <a:cs typeface="Arial"/>
                <a:sym typeface="Arial"/>
              </a:rPr>
              <a:t> in your system right now?</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200"/>
              <a:buFont typeface="Arial"/>
              <a:buChar char="•"/>
            </a:pPr>
            <a:r>
              <a:rPr b="0" i="0" lang="sv-SE" sz="2200" u="none" cap="none" strike="noStrike">
                <a:solidFill>
                  <a:srgbClr val="000000"/>
                </a:solidFill>
                <a:latin typeface="Arial"/>
                <a:ea typeface="Arial"/>
                <a:cs typeface="Arial"/>
                <a:sym typeface="Arial"/>
              </a:rPr>
              <a:t>(What are the </a:t>
            </a:r>
            <a:r>
              <a:rPr b="1" i="0" lang="sv-SE" sz="2200" u="none" cap="none" strike="noStrike">
                <a:solidFill>
                  <a:srgbClr val="000000"/>
                </a:solidFill>
                <a:latin typeface="Arial"/>
                <a:ea typeface="Arial"/>
                <a:cs typeface="Arial"/>
                <a:sym typeface="Arial"/>
              </a:rPr>
              <a:t>1-3 most important things you can do to address them </a:t>
            </a:r>
            <a:r>
              <a:rPr b="0" i="0" lang="sv-SE" sz="2200" u="none" cap="none" strike="noStrike">
                <a:solidFill>
                  <a:srgbClr val="000000"/>
                </a:solidFill>
                <a:latin typeface="Arial"/>
                <a:ea typeface="Arial"/>
                <a:cs typeface="Arial"/>
                <a:sym typeface="Arial"/>
              </a:rPr>
              <a:t>going forward?)</a:t>
            </a:r>
            <a:endParaRPr b="0" i="0" sz="2200" u="none" cap="none" strike="noStrike">
              <a:solidFill>
                <a:srgbClr val="000000"/>
              </a:solidFill>
              <a:latin typeface="Arial"/>
              <a:ea typeface="Arial"/>
              <a:cs typeface="Arial"/>
              <a:sym typeface="Arial"/>
            </a:endParaRPr>
          </a:p>
          <a:p>
            <a:pPr indent="-203200" lvl="0" marL="34290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cxnSp>
        <p:nvCxnSpPr>
          <p:cNvPr id="2479" name="Google Shape;2479;p34"/>
          <p:cNvCxnSpPr/>
          <p:nvPr/>
        </p:nvCxnSpPr>
        <p:spPr>
          <a:xfrm>
            <a:off x="3577844" y="1707031"/>
            <a:ext cx="7513500" cy="0"/>
          </a:xfrm>
          <a:prstGeom prst="straightConnector1">
            <a:avLst/>
          </a:prstGeom>
          <a:noFill/>
          <a:ln cap="flat" cmpd="sng" w="9525">
            <a:solidFill>
              <a:srgbClr val="8C8C8C"/>
            </a:solidFill>
            <a:prstDash val="solid"/>
            <a:round/>
            <a:headEnd len="sm" w="sm" type="none"/>
            <a:tailEnd len="sm" w="sm" type="non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4" name="Shape 2484"/>
        <p:cNvGrpSpPr/>
        <p:nvPr/>
      </p:nvGrpSpPr>
      <p:grpSpPr>
        <a:xfrm>
          <a:off x="0" y="0"/>
          <a:ext cx="0" cy="0"/>
          <a:chOff x="0" y="0"/>
          <a:chExt cx="0" cy="0"/>
        </a:xfrm>
      </p:grpSpPr>
      <p:sp>
        <p:nvSpPr>
          <p:cNvPr id="2485" name="Google Shape;2485;p35"/>
          <p:cNvSpPr txBox="1"/>
          <p:nvPr>
            <p:ph idx="1" type="body"/>
          </p:nvPr>
        </p:nvSpPr>
        <p:spPr>
          <a:xfrm>
            <a:off x="9735543" y="6121483"/>
            <a:ext cx="1945200" cy="230100"/>
          </a:xfrm>
          <a:prstGeom prst="rect">
            <a:avLst/>
          </a:prstGeom>
          <a:noFill/>
          <a:ln>
            <a:noFill/>
          </a:ln>
        </p:spPr>
        <p:txBody>
          <a:bodyPr anchorCtr="0" anchor="b" bIns="0" lIns="0" spcFirstLastPara="1" rIns="0" wrap="square" tIns="0">
            <a:noAutofit/>
          </a:bodyPr>
          <a:lstStyle/>
          <a:p>
            <a:pPr indent="0" lvl="0" marL="0" rtl="0" algn="r">
              <a:lnSpc>
                <a:spcPct val="112000"/>
              </a:lnSpc>
              <a:spcBef>
                <a:spcPts val="1900"/>
              </a:spcBef>
              <a:spcAft>
                <a:spcPts val="0"/>
              </a:spcAft>
              <a:buSzPts val="1500"/>
              <a:buNone/>
            </a:pPr>
            <a:r>
              <a:rPr lang="sv-SE"/>
              <a:t>Norwegian Church Aid</a:t>
            </a:r>
            <a:endParaRPr/>
          </a:p>
        </p:txBody>
      </p:sp>
      <p:sp>
        <p:nvSpPr>
          <p:cNvPr id="2486" name="Google Shape;2486;p35"/>
          <p:cNvSpPr txBox="1"/>
          <p:nvPr/>
        </p:nvSpPr>
        <p:spPr>
          <a:xfrm>
            <a:off x="10592855" y="67528"/>
            <a:ext cx="22233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sv-SE" sz="2400" u="none" cap="none" strike="noStrike">
                <a:solidFill>
                  <a:schemeClr val="lt1"/>
                </a:solidFill>
                <a:latin typeface="Arial"/>
                <a:ea typeface="Arial"/>
                <a:cs typeface="Arial"/>
                <a:sym typeface="Arial"/>
              </a:rPr>
              <a:t>IOM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sv-SE" sz="2400" u="none" cap="none" strike="noStrike">
                <a:solidFill>
                  <a:schemeClr val="lt1"/>
                </a:solidFill>
                <a:latin typeface="Arial"/>
                <a:ea typeface="Arial"/>
                <a:cs typeface="Arial"/>
                <a:sym typeface="Arial"/>
              </a:rPr>
              <a:t>Precious Plastic</a:t>
            </a:r>
            <a:endParaRPr b="0" i="0" sz="1400" u="none" cap="none" strike="noStrike">
              <a:solidFill>
                <a:srgbClr val="000000"/>
              </a:solidFill>
              <a:latin typeface="Arial"/>
              <a:ea typeface="Arial"/>
              <a:cs typeface="Arial"/>
              <a:sym typeface="Arial"/>
            </a:endParaRPr>
          </a:p>
        </p:txBody>
      </p:sp>
      <p:sp>
        <p:nvSpPr>
          <p:cNvPr id="2487" name="Google Shape;2487;p35"/>
          <p:cNvSpPr txBox="1"/>
          <p:nvPr>
            <p:ph type="ctrTitle"/>
          </p:nvPr>
        </p:nvSpPr>
        <p:spPr>
          <a:xfrm>
            <a:off x="3070074" y="2815390"/>
            <a:ext cx="6051900" cy="1227300"/>
          </a:xfrm>
          <a:prstGeom prst="rect">
            <a:avLst/>
          </a:prstGeom>
          <a:noFill/>
          <a:ln>
            <a:noFill/>
          </a:ln>
        </p:spPr>
        <p:txBody>
          <a:bodyPr anchorCtr="0" anchor="ctr" bIns="0" lIns="0" spcFirstLastPara="1" rIns="0" wrap="square" tIns="0">
            <a:noAutofit/>
          </a:bodyPr>
          <a:lstStyle/>
          <a:p>
            <a:pPr indent="0" lvl="0" marL="0" rtl="0" algn="ctr">
              <a:lnSpc>
                <a:spcPct val="101000"/>
              </a:lnSpc>
              <a:spcBef>
                <a:spcPts val="0"/>
              </a:spcBef>
              <a:spcAft>
                <a:spcPts val="0"/>
              </a:spcAft>
              <a:buSzPts val="3200"/>
              <a:buNone/>
            </a:pPr>
            <a:r>
              <a:rPr lang="sv-SE" sz="6000">
                <a:solidFill>
                  <a:schemeClr val="dk1"/>
                </a:solidFill>
              </a:rPr>
              <a:t>Summary &amp; </a:t>
            </a:r>
            <a:endParaRPr sz="6000">
              <a:solidFill>
                <a:schemeClr val="dk1"/>
              </a:solidFill>
            </a:endParaRPr>
          </a:p>
          <a:p>
            <a:pPr indent="0" lvl="0" marL="0" rtl="0" algn="ctr">
              <a:lnSpc>
                <a:spcPct val="101000"/>
              </a:lnSpc>
              <a:spcBef>
                <a:spcPts val="0"/>
              </a:spcBef>
              <a:spcAft>
                <a:spcPts val="0"/>
              </a:spcAft>
              <a:buSzPts val="3200"/>
              <a:buNone/>
            </a:pPr>
            <a:r>
              <a:rPr lang="sv-SE" sz="6000">
                <a:solidFill>
                  <a:schemeClr val="dk1"/>
                </a:solidFill>
              </a:rPr>
              <a:t>next steps</a:t>
            </a:r>
            <a:endParaRPr sz="6000"/>
          </a:p>
        </p:txBody>
      </p:sp>
      <p:grpSp>
        <p:nvGrpSpPr>
          <p:cNvPr id="2488" name="Google Shape;2488;p35"/>
          <p:cNvGrpSpPr/>
          <p:nvPr/>
        </p:nvGrpSpPr>
        <p:grpSpPr>
          <a:xfrm>
            <a:off x="11766768" y="0"/>
            <a:ext cx="450274" cy="6858000"/>
            <a:chOff x="6643961" y="444137"/>
            <a:chExt cx="450274" cy="6858000"/>
          </a:xfrm>
        </p:grpSpPr>
        <p:sp>
          <p:nvSpPr>
            <p:cNvPr id="2489" name="Google Shape;2489;p35"/>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90" name="Google Shape;2490;p35"/>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91" name="Google Shape;2491;p35"/>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6" name="Shape 2496"/>
        <p:cNvGrpSpPr/>
        <p:nvPr/>
      </p:nvGrpSpPr>
      <p:grpSpPr>
        <a:xfrm>
          <a:off x="0" y="0"/>
          <a:ext cx="0" cy="0"/>
          <a:chOff x="0" y="0"/>
          <a:chExt cx="0" cy="0"/>
        </a:xfrm>
      </p:grpSpPr>
      <p:sp>
        <p:nvSpPr>
          <p:cNvPr id="2497" name="Google Shape;2497;p36"/>
          <p:cNvSpPr txBox="1"/>
          <p:nvPr>
            <p:ph idx="1" type="body"/>
          </p:nvPr>
        </p:nvSpPr>
        <p:spPr>
          <a:xfrm>
            <a:off x="509588" y="496117"/>
            <a:ext cx="6094412" cy="276999"/>
          </a:xfrm>
          <a:prstGeom prst="rect">
            <a:avLst/>
          </a:prstGeom>
          <a:noFill/>
          <a:ln>
            <a:noFill/>
          </a:ln>
        </p:spPr>
        <p:txBody>
          <a:bodyPr anchorCtr="0" anchor="t" bIns="0" lIns="0" spcFirstLastPara="1" rIns="0" wrap="square" tIns="0">
            <a:spAutoFit/>
          </a:bodyPr>
          <a:lstStyle/>
          <a:p>
            <a:pPr indent="-228600" lvl="0" marL="457200" rtl="0" algn="l">
              <a:lnSpc>
                <a:spcPct val="100000"/>
              </a:lnSpc>
              <a:spcBef>
                <a:spcPts val="0"/>
              </a:spcBef>
              <a:spcAft>
                <a:spcPts val="0"/>
              </a:spcAft>
              <a:buClr>
                <a:schemeClr val="accent1"/>
              </a:buClr>
              <a:buSzPts val="1800"/>
              <a:buNone/>
            </a:pPr>
            <a:r>
              <a:t/>
            </a:r>
            <a:endParaRPr/>
          </a:p>
        </p:txBody>
      </p:sp>
      <p:sp>
        <p:nvSpPr>
          <p:cNvPr id="2498" name="Google Shape;2498;p36"/>
          <p:cNvSpPr txBox="1"/>
          <p:nvPr>
            <p:ph type="title"/>
          </p:nvPr>
        </p:nvSpPr>
        <p:spPr>
          <a:xfrm>
            <a:off x="509588" y="766764"/>
            <a:ext cx="6094425" cy="976229"/>
          </a:xfrm>
          <a:prstGeom prst="rect">
            <a:avLst/>
          </a:prstGeom>
          <a:noFill/>
          <a:ln>
            <a:noFill/>
          </a:ln>
        </p:spPr>
        <p:txBody>
          <a:bodyPr anchorCtr="0" anchor="t" bIns="0" lIns="0" spcFirstLastPara="1" rIns="0" wrap="square" tIns="0">
            <a:noAutofit/>
          </a:bodyPr>
          <a:lstStyle/>
          <a:p>
            <a:pPr indent="0" lvl="0" marL="0" rtl="0" algn="l">
              <a:lnSpc>
                <a:spcPct val="99000"/>
              </a:lnSpc>
              <a:spcBef>
                <a:spcPts val="0"/>
              </a:spcBef>
              <a:spcAft>
                <a:spcPts val="0"/>
              </a:spcAft>
              <a:buClr>
                <a:schemeClr val="dk1"/>
              </a:buClr>
              <a:buSzPts val="1800"/>
              <a:buNone/>
            </a:pPr>
            <a:r>
              <a:rPr b="1" lang="sv-SE"/>
              <a:t>Resources</a:t>
            </a:r>
            <a:endParaRPr b="1"/>
          </a:p>
        </p:txBody>
      </p:sp>
      <p:sp>
        <p:nvSpPr>
          <p:cNvPr id="2499" name="Google Shape;2499;p36"/>
          <p:cNvSpPr txBox="1"/>
          <p:nvPr>
            <p:ph idx="2" type="body"/>
          </p:nvPr>
        </p:nvSpPr>
        <p:spPr>
          <a:xfrm>
            <a:off x="509588" y="1518006"/>
            <a:ext cx="10938746" cy="3821988"/>
          </a:xfrm>
          <a:prstGeom prst="rect">
            <a:avLst/>
          </a:prstGeom>
          <a:noFill/>
          <a:ln>
            <a:noFill/>
          </a:ln>
        </p:spPr>
        <p:txBody>
          <a:bodyPr anchorCtr="0" anchor="t" bIns="0" lIns="0" spcFirstLastPara="1" rIns="0" wrap="square" tIns="0">
            <a:noAutofit/>
          </a:bodyPr>
          <a:lstStyle/>
          <a:p>
            <a:pPr indent="-285750" lvl="0" marL="514350" rtl="0" algn="l">
              <a:lnSpc>
                <a:spcPct val="112000"/>
              </a:lnSpc>
              <a:spcBef>
                <a:spcPts val="1900"/>
              </a:spcBef>
              <a:spcAft>
                <a:spcPts val="0"/>
              </a:spcAft>
              <a:buClr>
                <a:schemeClr val="dk1"/>
              </a:buClr>
              <a:buSzPts val="1500"/>
              <a:buFont typeface="Arial"/>
              <a:buChar char="•"/>
            </a:pPr>
            <a:r>
              <a:rPr lang="sv-SE"/>
              <a:t>HIP resources: Innovative Business Models in Humanitarian Contexts: </a:t>
            </a:r>
            <a:r>
              <a:rPr lang="sv-SE" u="sng">
                <a:solidFill>
                  <a:schemeClr val="hlink"/>
                </a:solidFill>
                <a:hlinkClick r:id="rId3"/>
              </a:rPr>
              <a:t>https://hip.innovationnorway.com/article/business-models</a:t>
            </a:r>
            <a:r>
              <a:rPr lang="sv-SE"/>
              <a:t> </a:t>
            </a:r>
            <a:endParaRPr/>
          </a:p>
          <a:p>
            <a:pPr indent="-285750" lvl="0" marL="514350" rtl="0" algn="l">
              <a:lnSpc>
                <a:spcPct val="112000"/>
              </a:lnSpc>
              <a:spcBef>
                <a:spcPts val="1900"/>
              </a:spcBef>
              <a:spcAft>
                <a:spcPts val="0"/>
              </a:spcAft>
              <a:buClr>
                <a:schemeClr val="dk1"/>
              </a:buClr>
              <a:buSzPts val="1500"/>
              <a:buFont typeface="Arial"/>
              <a:buChar char="•"/>
            </a:pPr>
            <a:r>
              <a:rPr lang="sv-SE"/>
              <a:t>Humanitarian Innovation Guide by Elrha on business modelling: </a:t>
            </a:r>
            <a:r>
              <a:rPr lang="sv-SE" u="sng">
                <a:solidFill>
                  <a:schemeClr val="hlink"/>
                </a:solidFill>
                <a:hlinkClick r:id="rId4"/>
              </a:rPr>
              <a:t>https://higuide.elrha.org/toolkits/invention/ideation/explore-business-models/</a:t>
            </a:r>
            <a:r>
              <a:rPr lang="sv-SE"/>
              <a:t> </a:t>
            </a:r>
            <a:r>
              <a:rPr lang="sv-SE" sz="1600"/>
              <a:t>There are 55 and Elhra estimates that at least 30 of them are relevant to the humanitarian sector: </a:t>
            </a:r>
            <a:r>
              <a:rPr lang="sv-SE" sz="1600" u="sng">
                <a:solidFill>
                  <a:schemeClr val="hlink"/>
                </a:solidFill>
                <a:hlinkClick r:id="rId5"/>
              </a:rPr>
              <a:t>https://businessmodelnavigator.com/explore</a:t>
            </a:r>
            <a:r>
              <a:rPr lang="sv-SE" sz="1600" u="sng"/>
              <a:t> </a:t>
            </a:r>
            <a:r>
              <a:rPr lang="sv-SE" sz="1600"/>
              <a:t>There is a whole book that is the background for the website </a:t>
            </a:r>
            <a:r>
              <a:rPr lang="sv-SE" sz="1600" u="sng">
                <a:solidFill>
                  <a:schemeClr val="hlink"/>
                </a:solidFill>
                <a:hlinkClick r:id="rId6"/>
              </a:rPr>
              <a:t>https://www.saxo.com/dk/the-business-model-navigator_bog_9781292480701?srsltid=AfmBOoqtItU1YUPdFnHa…</a:t>
            </a:r>
            <a:endParaRPr sz="1600" u="sng"/>
          </a:p>
          <a:p>
            <a:pPr indent="-285750" lvl="0" marL="514350" rtl="0" algn="l">
              <a:lnSpc>
                <a:spcPct val="112000"/>
              </a:lnSpc>
              <a:spcBef>
                <a:spcPts val="1900"/>
              </a:spcBef>
              <a:spcAft>
                <a:spcPts val="0"/>
              </a:spcAft>
              <a:buClr>
                <a:schemeClr val="dk1"/>
              </a:buClr>
              <a:buSzPts val="1500"/>
              <a:buFont typeface="Arial"/>
              <a:buChar char="•"/>
            </a:pPr>
            <a:r>
              <a:rPr lang="sv-SE"/>
              <a:t>A Business Model Canvas for Humanitarian Innovation by Paula Gil Baizan </a:t>
            </a:r>
            <a:r>
              <a:rPr lang="sv-SE" u="sng">
                <a:solidFill>
                  <a:schemeClr val="hlink"/>
                </a:solidFill>
                <a:hlinkClick r:id="rId7"/>
              </a:rPr>
              <a:t>https://medium.com/@paulagilb/a-business-model-canvas-for-humanitarian-innovation-cf7c1d474775</a:t>
            </a:r>
            <a:r>
              <a:rPr lang="sv-SE"/>
              <a:t> </a:t>
            </a:r>
            <a:endParaRPr sz="1600"/>
          </a:p>
          <a:p>
            <a:pPr indent="-285750" lvl="0" marL="514350" rtl="0" algn="l">
              <a:lnSpc>
                <a:spcPct val="112000"/>
              </a:lnSpc>
              <a:spcBef>
                <a:spcPts val="1900"/>
              </a:spcBef>
              <a:spcAft>
                <a:spcPts val="0"/>
              </a:spcAft>
              <a:buClr>
                <a:schemeClr val="dk1"/>
              </a:buClr>
              <a:buSzPts val="1500"/>
              <a:buFont typeface="Arial"/>
              <a:buChar char="•"/>
            </a:pPr>
            <a:r>
              <a:rPr lang="sv-SE"/>
              <a:t>Tandemic’s Social Business Model Canvas: </a:t>
            </a:r>
            <a:r>
              <a:rPr lang="sv-SE" u="sng">
                <a:solidFill>
                  <a:schemeClr val="hlink"/>
                </a:solidFill>
                <a:hlinkClick r:id="rId8"/>
              </a:rPr>
              <a:t>https://www.socialbusinessmodelcanvas.com/</a:t>
            </a:r>
            <a:r>
              <a:rPr lang="sv-SE"/>
              <a:t> </a:t>
            </a:r>
            <a:endParaRPr/>
          </a:p>
          <a:p>
            <a:pPr indent="-285750" lvl="0" marL="514350" rtl="0" algn="l">
              <a:lnSpc>
                <a:spcPct val="112000"/>
              </a:lnSpc>
              <a:spcBef>
                <a:spcPts val="1900"/>
              </a:spcBef>
              <a:spcAft>
                <a:spcPts val="0"/>
              </a:spcAft>
              <a:buClr>
                <a:schemeClr val="dk1"/>
              </a:buClr>
              <a:buSzPts val="1500"/>
              <a:buFont typeface="Arial"/>
              <a:buChar char="•"/>
            </a:pPr>
            <a:r>
              <a:rPr lang="sv-SE"/>
              <a:t>Impact Business model Canvas </a:t>
            </a:r>
            <a:r>
              <a:rPr lang="sv-SE" u="sng">
                <a:solidFill>
                  <a:schemeClr val="hlink"/>
                </a:solidFill>
                <a:hlinkClick r:id="rId9"/>
              </a:rPr>
              <a:t>https://www.impactbusinessmodelcanvas.com/</a:t>
            </a:r>
            <a:r>
              <a:rPr lang="sv-SE"/>
              <a:t> </a:t>
            </a:r>
            <a:endParaRPr/>
          </a:p>
          <a:p>
            <a:pPr indent="-285750" lvl="0" marL="514350" rtl="0" algn="l">
              <a:lnSpc>
                <a:spcPct val="112000"/>
              </a:lnSpc>
              <a:spcBef>
                <a:spcPts val="1900"/>
              </a:spcBef>
              <a:spcAft>
                <a:spcPts val="0"/>
              </a:spcAft>
              <a:buClr>
                <a:schemeClr val="dk1"/>
              </a:buClr>
              <a:buSzPts val="1500"/>
              <a:buFont typeface="Arial"/>
              <a:buChar char="•"/>
            </a:pPr>
            <a:r>
              <a:rPr lang="sv-SE"/>
              <a:t>The Business Model Canvas by Strategyzer: </a:t>
            </a:r>
            <a:r>
              <a:rPr lang="sv-SE" u="sng">
                <a:solidFill>
                  <a:schemeClr val="hlink"/>
                </a:solidFill>
                <a:hlinkClick r:id="rId10"/>
              </a:rPr>
              <a:t>https://www.strategyzer.com/library/the-business-model-canvas</a:t>
            </a:r>
            <a:endParaRPr/>
          </a:p>
          <a:p>
            <a:pPr indent="-228600" lvl="0" marL="457200" rtl="0" algn="l">
              <a:lnSpc>
                <a:spcPct val="112000"/>
              </a:lnSpc>
              <a:spcBef>
                <a:spcPts val="1900"/>
              </a:spcBef>
              <a:spcAft>
                <a:spcPts val="0"/>
              </a:spcAft>
              <a:buClr>
                <a:schemeClr val="dk1"/>
              </a:buClr>
              <a:buSzPts val="1500"/>
              <a:buNone/>
            </a:pPr>
            <a:r>
              <a:rPr lang="sv-SE"/>
              <a:t>  </a:t>
            </a:r>
            <a:endParaRPr/>
          </a:p>
          <a:p>
            <a:pPr indent="-228600" lvl="0" marL="457200" rtl="0" algn="l">
              <a:lnSpc>
                <a:spcPct val="112000"/>
              </a:lnSpc>
              <a:spcBef>
                <a:spcPts val="1900"/>
              </a:spcBef>
              <a:spcAft>
                <a:spcPts val="0"/>
              </a:spcAft>
              <a:buClr>
                <a:schemeClr val="dk1"/>
              </a:buClr>
              <a:buSzPts val="1500"/>
              <a:buNone/>
            </a:pPr>
            <a:r>
              <a:t/>
            </a:r>
            <a:endParaRPr/>
          </a:p>
          <a:p>
            <a:pPr indent="-228600" lvl="0" marL="457200" rtl="0" algn="l">
              <a:lnSpc>
                <a:spcPct val="112000"/>
              </a:lnSpc>
              <a:spcBef>
                <a:spcPts val="1900"/>
              </a:spcBef>
              <a:spcAft>
                <a:spcPts val="0"/>
              </a:spcAft>
              <a:buClr>
                <a:schemeClr val="dk1"/>
              </a:buClr>
              <a:buSzPts val="1500"/>
              <a:buNone/>
            </a:pPr>
            <a:r>
              <a:t/>
            </a:r>
            <a:endParaRPr/>
          </a:p>
          <a:p>
            <a:pPr indent="-228600" lvl="0" marL="457200" rtl="0" algn="l">
              <a:lnSpc>
                <a:spcPct val="112000"/>
              </a:lnSpc>
              <a:spcBef>
                <a:spcPts val="1900"/>
              </a:spcBef>
              <a:spcAft>
                <a:spcPts val="0"/>
              </a:spcAft>
              <a:buClr>
                <a:schemeClr val="dk1"/>
              </a:buClr>
              <a:buSzPts val="1500"/>
              <a:buNone/>
            </a:pPr>
            <a:r>
              <a:rPr lang="sv-SE"/>
              <a:t>Tandemic’s Social Business Model Canvas</a:t>
            </a:r>
            <a:endParaRPr/>
          </a:p>
          <a:p>
            <a:pPr indent="-228600" lvl="0" marL="457200" rtl="0" algn="l">
              <a:lnSpc>
                <a:spcPct val="112000"/>
              </a:lnSpc>
              <a:spcBef>
                <a:spcPts val="1900"/>
              </a:spcBef>
              <a:spcAft>
                <a:spcPts val="0"/>
              </a:spcAft>
              <a:buClr>
                <a:schemeClr val="dk1"/>
              </a:buClr>
              <a:buSzPts val="1500"/>
              <a:buNone/>
            </a:pPr>
            <a:r>
              <a:t/>
            </a:r>
            <a:endParaRPr/>
          </a:p>
          <a:p>
            <a:pPr indent="-228600" lvl="0" marL="457200" rtl="0" algn="l">
              <a:lnSpc>
                <a:spcPct val="112000"/>
              </a:lnSpc>
              <a:spcBef>
                <a:spcPts val="1900"/>
              </a:spcBef>
              <a:spcAft>
                <a:spcPts val="0"/>
              </a:spcAft>
              <a:buClr>
                <a:schemeClr val="dk1"/>
              </a:buClr>
              <a:buSzPts val="1500"/>
              <a:buNone/>
            </a:pPr>
            <a:r>
              <a:t/>
            </a:r>
            <a:endParaRPr/>
          </a:p>
        </p:txBody>
      </p:sp>
      <p:sp>
        <p:nvSpPr>
          <p:cNvPr id="2500" name="Google Shape;2500;p36"/>
          <p:cNvSpPr txBox="1"/>
          <p:nvPr/>
        </p:nvSpPr>
        <p:spPr>
          <a:xfrm>
            <a:off x="1646375" y="1067900"/>
            <a:ext cx="64074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4" name="Shape 2504"/>
        <p:cNvGrpSpPr/>
        <p:nvPr/>
      </p:nvGrpSpPr>
      <p:grpSpPr>
        <a:xfrm>
          <a:off x="0" y="0"/>
          <a:ext cx="0" cy="0"/>
          <a:chOff x="0" y="0"/>
          <a:chExt cx="0" cy="0"/>
        </a:xfrm>
      </p:grpSpPr>
      <p:pic>
        <p:nvPicPr>
          <p:cNvPr id="2505" name="Google Shape;2505;p37"/>
          <p:cNvPicPr preferRelativeResize="0"/>
          <p:nvPr/>
        </p:nvPicPr>
        <p:blipFill rotWithShape="1">
          <a:blip r:embed="rId3">
            <a:alphaModFix/>
          </a:blip>
          <a:srcRect b="443" l="0" r="0" t="0"/>
          <a:stretch/>
        </p:blipFill>
        <p:spPr>
          <a:xfrm>
            <a:off x="20" y="10"/>
            <a:ext cx="12191980" cy="6857990"/>
          </a:xfrm>
          <a:prstGeom prst="rect">
            <a:avLst/>
          </a:prstGeom>
          <a:noFill/>
          <a:ln>
            <a:noFill/>
          </a:ln>
        </p:spPr>
      </p:pic>
      <p:sp>
        <p:nvSpPr>
          <p:cNvPr id="2506" name="Google Shape;2506;p37"/>
          <p:cNvSpPr txBox="1"/>
          <p:nvPr>
            <p:ph idx="1" type="body"/>
          </p:nvPr>
        </p:nvSpPr>
        <p:spPr>
          <a:xfrm>
            <a:off x="9735543" y="6121483"/>
            <a:ext cx="1945282" cy="230105"/>
          </a:xfrm>
          <a:prstGeom prst="rect">
            <a:avLst/>
          </a:prstGeom>
          <a:noFill/>
          <a:ln>
            <a:noFill/>
          </a:ln>
        </p:spPr>
        <p:txBody>
          <a:bodyPr anchorCtr="0" anchor="b" bIns="0" lIns="0" spcFirstLastPara="1" rIns="0" wrap="square" tIns="0">
            <a:noAutofit/>
          </a:bodyPr>
          <a:lstStyle/>
          <a:p>
            <a:pPr indent="0" lvl="0" marL="0" rtl="0" algn="r">
              <a:lnSpc>
                <a:spcPct val="112000"/>
              </a:lnSpc>
              <a:spcBef>
                <a:spcPts val="1900"/>
              </a:spcBef>
              <a:spcAft>
                <a:spcPts val="0"/>
              </a:spcAft>
              <a:buSzPts val="1500"/>
              <a:buNone/>
            </a:pPr>
            <a:r>
              <a:t/>
            </a:r>
            <a:endParaRPr/>
          </a:p>
        </p:txBody>
      </p:sp>
      <p:sp>
        <p:nvSpPr>
          <p:cNvPr id="2507" name="Google Shape;2507;p37"/>
          <p:cNvSpPr txBox="1"/>
          <p:nvPr>
            <p:ph idx="3" type="body"/>
          </p:nvPr>
        </p:nvSpPr>
        <p:spPr>
          <a:xfrm>
            <a:off x="511428" y="6092825"/>
            <a:ext cx="777677" cy="2844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rtl="0" algn="l">
              <a:lnSpc>
                <a:spcPct val="112000"/>
              </a:lnSpc>
              <a:spcBef>
                <a:spcPts val="1900"/>
              </a:spcBef>
              <a:spcAft>
                <a:spcPts val="0"/>
              </a:spcAft>
              <a:buSzPts val="1500"/>
              <a:buNone/>
            </a:pPr>
            <a:r>
              <a:t/>
            </a:r>
            <a:endParaRPr/>
          </a:p>
        </p:txBody>
      </p:sp>
      <p:sp>
        <p:nvSpPr>
          <p:cNvPr id="2508" name="Google Shape;2508;p37"/>
          <p:cNvSpPr txBox="1"/>
          <p:nvPr/>
        </p:nvSpPr>
        <p:spPr>
          <a:xfrm>
            <a:off x="3049438" y="3279425"/>
            <a:ext cx="609887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3" name="Shape 2513"/>
        <p:cNvGrpSpPr/>
        <p:nvPr/>
      </p:nvGrpSpPr>
      <p:grpSpPr>
        <a:xfrm>
          <a:off x="0" y="0"/>
          <a:ext cx="0" cy="0"/>
          <a:chOff x="0" y="0"/>
          <a:chExt cx="0" cy="0"/>
        </a:xfrm>
      </p:grpSpPr>
      <p:grpSp>
        <p:nvGrpSpPr>
          <p:cNvPr id="2514" name="Google Shape;2514;p38"/>
          <p:cNvGrpSpPr/>
          <p:nvPr/>
        </p:nvGrpSpPr>
        <p:grpSpPr>
          <a:xfrm>
            <a:off x="-219152" y="5909308"/>
            <a:ext cx="5475022" cy="388292"/>
            <a:chOff x="12928618" y="6183771"/>
            <a:chExt cx="5475022" cy="388292"/>
          </a:xfrm>
        </p:grpSpPr>
        <p:sp>
          <p:nvSpPr>
            <p:cNvPr id="2515" name="Google Shape;2515;p38"/>
            <p:cNvSpPr/>
            <p:nvPr/>
          </p:nvSpPr>
          <p:spPr>
            <a:xfrm>
              <a:off x="18341293" y="6338224"/>
              <a:ext cx="62347" cy="80560"/>
            </a:xfrm>
            <a:custGeom>
              <a:rect b="b" l="l" r="r" t="t"/>
              <a:pathLst>
                <a:path extrusionOk="0" h="111620" w="86385">
                  <a:moveTo>
                    <a:pt x="61175" y="111620"/>
                  </a:moveTo>
                  <a:lnTo>
                    <a:pt x="86385" y="25222"/>
                  </a:lnTo>
                  <a:lnTo>
                    <a:pt x="0" y="0"/>
                  </a:lnTo>
                </a:path>
              </a:pathLst>
            </a:custGeom>
            <a:noFill/>
            <a:ln cap="rnd" cmpd="sng" w="25400">
              <a:solidFill>
                <a:schemeClr val="lt2">
                  <a:alpha val="34901"/>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516" name="Google Shape;2516;p38"/>
            <p:cNvSpPr/>
            <p:nvPr/>
          </p:nvSpPr>
          <p:spPr>
            <a:xfrm>
              <a:off x="12928618" y="6183771"/>
              <a:ext cx="5445420" cy="388292"/>
            </a:xfrm>
            <a:custGeom>
              <a:rect b="b" l="l" r="r" t="t"/>
              <a:pathLst>
                <a:path extrusionOk="0" h="200507" w="874433">
                  <a:moveTo>
                    <a:pt x="874433" y="94386"/>
                  </a:moveTo>
                  <a:lnTo>
                    <a:pt x="790549" y="146621"/>
                  </a:lnTo>
                  <a:cubicBezTo>
                    <a:pt x="709066" y="197370"/>
                    <a:pt x="606526" y="200507"/>
                    <a:pt x="521627" y="154851"/>
                  </a:cubicBezTo>
                  <a:lnTo>
                    <a:pt x="318566" y="45669"/>
                  </a:lnTo>
                  <a:cubicBezTo>
                    <a:pt x="233667" y="0"/>
                    <a:pt x="131140" y="3136"/>
                    <a:pt x="49644" y="53886"/>
                  </a:cubicBezTo>
                  <a:lnTo>
                    <a:pt x="0" y="84797"/>
                  </a:lnTo>
                </a:path>
              </a:pathLst>
            </a:custGeom>
            <a:noFill/>
            <a:ln cap="rnd" cmpd="sng" w="15875">
              <a:solidFill>
                <a:schemeClr val="lt2">
                  <a:alpha val="38039"/>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grpSp>
        <p:nvGrpSpPr>
          <p:cNvPr id="2517" name="Google Shape;2517;p38"/>
          <p:cNvGrpSpPr/>
          <p:nvPr/>
        </p:nvGrpSpPr>
        <p:grpSpPr>
          <a:xfrm>
            <a:off x="5354715" y="-8599502"/>
            <a:ext cx="7812563" cy="7861881"/>
            <a:chOff x="3061220" y="-2678388"/>
            <a:chExt cx="7812563" cy="7861881"/>
          </a:xfrm>
        </p:grpSpPr>
        <p:sp>
          <p:nvSpPr>
            <p:cNvPr id="2518" name="Google Shape;2518;p38"/>
            <p:cNvSpPr/>
            <p:nvPr/>
          </p:nvSpPr>
          <p:spPr>
            <a:xfrm rot="5400000">
              <a:off x="3061220" y="-2678388"/>
              <a:ext cx="7812563" cy="7812563"/>
            </a:xfrm>
            <a:prstGeom prst="arc">
              <a:avLst>
                <a:gd fmla="val 14998499" name="adj1"/>
                <a:gd fmla="val 0" name="adj2"/>
              </a:avLst>
            </a:prstGeom>
            <a:noFill/>
            <a:ln cap="flat" cmpd="sng" w="12700">
              <a:solidFill>
                <a:schemeClr val="lt2">
                  <a:alpha val="61176"/>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519" name="Google Shape;2519;p38"/>
            <p:cNvSpPr/>
            <p:nvPr/>
          </p:nvSpPr>
          <p:spPr>
            <a:xfrm rot="-9372281">
              <a:off x="6947015" y="5093780"/>
              <a:ext cx="62347" cy="80560"/>
            </a:xfrm>
            <a:custGeom>
              <a:rect b="b" l="l" r="r" t="t"/>
              <a:pathLst>
                <a:path extrusionOk="0" h="111620" w="86385">
                  <a:moveTo>
                    <a:pt x="61175" y="111620"/>
                  </a:moveTo>
                  <a:lnTo>
                    <a:pt x="86385" y="25222"/>
                  </a:lnTo>
                  <a:lnTo>
                    <a:pt x="0" y="0"/>
                  </a:lnTo>
                </a:path>
              </a:pathLst>
            </a:custGeom>
            <a:noFill/>
            <a:ln cap="rnd" cmpd="sng" w="25400">
              <a:solidFill>
                <a:schemeClr val="lt2">
                  <a:alpha val="50980"/>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sp>
        <p:nvSpPr>
          <p:cNvPr id="2520" name="Google Shape;2520;p38"/>
          <p:cNvSpPr/>
          <p:nvPr/>
        </p:nvSpPr>
        <p:spPr>
          <a:xfrm rot="275047">
            <a:off x="3720323" y="-5281888"/>
            <a:ext cx="7812563" cy="7812563"/>
          </a:xfrm>
          <a:prstGeom prst="arc">
            <a:avLst>
              <a:gd fmla="val 14998499" name="adj1"/>
              <a:gd fmla="val 0" name="adj2"/>
            </a:avLst>
          </a:prstGeom>
          <a:noFill/>
          <a:ln cap="flat" cmpd="sng" w="12700">
            <a:solidFill>
              <a:schemeClr val="lt2">
                <a:alpha val="50980"/>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nvGrpSpPr>
          <p:cNvPr id="2521" name="Google Shape;2521;p38"/>
          <p:cNvGrpSpPr/>
          <p:nvPr/>
        </p:nvGrpSpPr>
        <p:grpSpPr>
          <a:xfrm rot="5400000">
            <a:off x="14323525" y="5775923"/>
            <a:ext cx="100512" cy="2636981"/>
            <a:chOff x="7587035" y="-59849"/>
            <a:chExt cx="100512" cy="2636981"/>
          </a:xfrm>
        </p:grpSpPr>
        <p:sp>
          <p:nvSpPr>
            <p:cNvPr id="2522" name="Google Shape;2522;p38"/>
            <p:cNvSpPr/>
            <p:nvPr/>
          </p:nvSpPr>
          <p:spPr>
            <a:xfrm rot="7102766">
              <a:off x="7606118" y="2490280"/>
              <a:ext cx="62347" cy="80560"/>
            </a:xfrm>
            <a:custGeom>
              <a:rect b="b" l="l" r="r" t="t"/>
              <a:pathLst>
                <a:path extrusionOk="0" h="111620" w="86385">
                  <a:moveTo>
                    <a:pt x="61175" y="111620"/>
                  </a:moveTo>
                  <a:lnTo>
                    <a:pt x="86385" y="25222"/>
                  </a:lnTo>
                  <a:lnTo>
                    <a:pt x="0" y="0"/>
                  </a:lnTo>
                </a:path>
              </a:pathLst>
            </a:custGeom>
            <a:noFill/>
            <a:ln cap="rnd" cmpd="sng" w="25400">
              <a:solidFill>
                <a:schemeClr val="lt2">
                  <a:alpha val="38431"/>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cxnSp>
          <p:nvCxnSpPr>
            <p:cNvPr id="2523" name="Google Shape;2523;p38"/>
            <p:cNvCxnSpPr/>
            <p:nvPr/>
          </p:nvCxnSpPr>
          <p:spPr>
            <a:xfrm>
              <a:off x="7641339" y="-59849"/>
              <a:ext cx="0" cy="2613687"/>
            </a:xfrm>
            <a:prstGeom prst="straightConnector1">
              <a:avLst/>
            </a:prstGeom>
            <a:noFill/>
            <a:ln cap="flat" cmpd="sng" w="12700">
              <a:solidFill>
                <a:srgbClr val="F7F5FF">
                  <a:alpha val="50980"/>
                </a:srgbClr>
              </a:solidFill>
              <a:prstDash val="solid"/>
              <a:miter lim="800000"/>
              <a:headEnd len="sm" w="sm" type="none"/>
              <a:tailEnd len="sm" w="sm" type="none"/>
            </a:ln>
          </p:spPr>
        </p:cxnSp>
      </p:grpSp>
      <p:sp>
        <p:nvSpPr>
          <p:cNvPr id="2524" name="Google Shape;2524;p38"/>
          <p:cNvSpPr txBox="1"/>
          <p:nvPr>
            <p:ph idx="1" type="body"/>
          </p:nvPr>
        </p:nvSpPr>
        <p:spPr>
          <a:xfrm>
            <a:off x="3995738" y="3955188"/>
            <a:ext cx="4200525" cy="530225"/>
          </a:xfrm>
          <a:prstGeom prst="rect">
            <a:avLst/>
          </a:prstGeom>
          <a:noFill/>
          <a:ln>
            <a:noFill/>
          </a:ln>
          <a:effectLst>
            <a:outerShdw blurRad="82643" rotWithShape="0" algn="ctr" dir="5400000" dist="25235">
              <a:srgbClr val="0060BE">
                <a:alpha val="76078"/>
              </a:srgbClr>
            </a:outerShdw>
          </a:effectLst>
        </p:spPr>
        <p:txBody>
          <a:bodyPr anchorCtr="0" anchor="ctr" bIns="0" lIns="0" spcFirstLastPara="1" rIns="0" wrap="square" tIns="0">
            <a:normAutofit/>
          </a:bodyPr>
          <a:lstStyle/>
          <a:p>
            <a:pPr indent="0" lvl="0" marL="0" rtl="0" algn="ctr">
              <a:lnSpc>
                <a:spcPct val="120000"/>
              </a:lnSpc>
              <a:spcBef>
                <a:spcPts val="0"/>
              </a:spcBef>
              <a:spcAft>
                <a:spcPts val="0"/>
              </a:spcAft>
              <a:buClr>
                <a:schemeClr val="lt2"/>
              </a:buClr>
              <a:buSzPts val="1600"/>
              <a:buNone/>
            </a:pPr>
            <a:r>
              <a:rPr lang="sv-SE"/>
              <a:t>Financially viable and sustainable model</a:t>
            </a:r>
            <a:endParaRPr/>
          </a:p>
        </p:txBody>
      </p:sp>
      <p:sp>
        <p:nvSpPr>
          <p:cNvPr id="2525" name="Google Shape;2525;p38"/>
          <p:cNvSpPr txBox="1"/>
          <p:nvPr>
            <p:ph type="title"/>
          </p:nvPr>
        </p:nvSpPr>
        <p:spPr>
          <a:xfrm>
            <a:off x="1228110" y="2846199"/>
            <a:ext cx="9735780" cy="1093667"/>
          </a:xfrm>
          <a:prstGeom prst="rect">
            <a:avLst/>
          </a:prstGeom>
          <a:noFill/>
          <a:ln>
            <a:noFill/>
          </a:ln>
          <a:effectLst>
            <a:outerShdw blurRad="147948" rotWithShape="0" algn="ctr" dir="5400000" dist="50800">
              <a:srgbClr val="00407F">
                <a:alpha val="43137"/>
              </a:srgbClr>
            </a:outerShdw>
          </a:effectLst>
        </p:spPr>
        <p:txBody>
          <a:bodyPr anchorCtr="0" anchor="ctr" bIns="0" lIns="0" spcFirstLastPara="1" rIns="0" wrap="square" tIns="0">
            <a:noAutofit/>
          </a:bodyPr>
          <a:lstStyle/>
          <a:p>
            <a:pPr indent="0" lvl="0" marL="0" rtl="0" algn="ctr">
              <a:lnSpc>
                <a:spcPct val="80000"/>
              </a:lnSpc>
              <a:spcBef>
                <a:spcPts val="0"/>
              </a:spcBef>
              <a:spcAft>
                <a:spcPts val="0"/>
              </a:spcAft>
              <a:buSzPts val="1400"/>
              <a:buNone/>
            </a:pPr>
            <a:r>
              <a:rPr lang="sv-SE"/>
              <a:t>Value creation model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14"/>
                                        </p:tgtEl>
                                        <p:attrNameLst>
                                          <p:attrName>style.visibility</p:attrName>
                                        </p:attrNameLst>
                                      </p:cBhvr>
                                      <p:to>
                                        <p:strVal val="visible"/>
                                      </p:to>
                                    </p:set>
                                    <p:animEffect filter="fade" transition="in">
                                      <p:cBhvr>
                                        <p:cTn dur="500"/>
                                        <p:tgtEl>
                                          <p:spTgt spid="2514"/>
                                        </p:tgtEl>
                                      </p:cBhvr>
                                    </p:animEffect>
                                  </p:childTnLst>
                                </p:cTn>
                              </p:par>
                              <p:par>
                                <p:cTn fill="hold" nodeType="withEffect" presetClass="entr" presetID="10" presetSubtype="0">
                                  <p:stCondLst>
                                    <p:cond delay="0"/>
                                  </p:stCondLst>
                                  <p:childTnLst>
                                    <p:set>
                                      <p:cBhvr>
                                        <p:cTn dur="1" fill="hold">
                                          <p:stCondLst>
                                            <p:cond delay="0"/>
                                          </p:stCondLst>
                                        </p:cTn>
                                        <p:tgtEl>
                                          <p:spTgt spid="2517"/>
                                        </p:tgtEl>
                                        <p:attrNameLst>
                                          <p:attrName>style.visibility</p:attrName>
                                        </p:attrNameLst>
                                      </p:cBhvr>
                                      <p:to>
                                        <p:strVal val="visible"/>
                                      </p:to>
                                    </p:set>
                                    <p:animEffect filter="fade" transition="in">
                                      <p:cBhvr>
                                        <p:cTn dur="1000"/>
                                        <p:tgtEl>
                                          <p:spTgt spid="2517"/>
                                        </p:tgtEl>
                                      </p:cBhvr>
                                    </p:animEffect>
                                  </p:childTnLst>
                                </p:cTn>
                              </p:par>
                              <p:par>
                                <p:cTn fill="hold" nodeType="withEffect" presetClass="entr" presetID="10" presetSubtype="0">
                                  <p:stCondLst>
                                    <p:cond delay="0"/>
                                  </p:stCondLst>
                                  <p:childTnLst>
                                    <p:set>
                                      <p:cBhvr>
                                        <p:cTn dur="1" fill="hold">
                                          <p:stCondLst>
                                            <p:cond delay="0"/>
                                          </p:stCondLst>
                                        </p:cTn>
                                        <p:tgtEl>
                                          <p:spTgt spid="2521"/>
                                        </p:tgtEl>
                                        <p:attrNameLst>
                                          <p:attrName>style.visibility</p:attrName>
                                        </p:attrNameLst>
                                      </p:cBhvr>
                                      <p:to>
                                        <p:strVal val="visible"/>
                                      </p:to>
                                    </p:set>
                                    <p:animEffect filter="fade" transition="in">
                                      <p:cBhvr>
                                        <p:cTn dur="1000"/>
                                        <p:tgtEl>
                                          <p:spTgt spid="25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0" name="Shape 2530"/>
        <p:cNvGrpSpPr/>
        <p:nvPr/>
      </p:nvGrpSpPr>
      <p:grpSpPr>
        <a:xfrm>
          <a:off x="0" y="0"/>
          <a:ext cx="0" cy="0"/>
          <a:chOff x="0" y="0"/>
          <a:chExt cx="0" cy="0"/>
        </a:xfrm>
      </p:grpSpPr>
      <p:grpSp>
        <p:nvGrpSpPr>
          <p:cNvPr id="2531" name="Google Shape;2531;p39"/>
          <p:cNvGrpSpPr/>
          <p:nvPr/>
        </p:nvGrpSpPr>
        <p:grpSpPr>
          <a:xfrm>
            <a:off x="3061220" y="-2678388"/>
            <a:ext cx="7812563" cy="7861881"/>
            <a:chOff x="3061220" y="-2678388"/>
            <a:chExt cx="7812563" cy="7861881"/>
          </a:xfrm>
        </p:grpSpPr>
        <p:sp>
          <p:nvSpPr>
            <p:cNvPr id="2532" name="Google Shape;2532;p39"/>
            <p:cNvSpPr/>
            <p:nvPr/>
          </p:nvSpPr>
          <p:spPr>
            <a:xfrm rot="5400000">
              <a:off x="3061220" y="-2678388"/>
              <a:ext cx="7812563" cy="7812563"/>
            </a:xfrm>
            <a:prstGeom prst="arc">
              <a:avLst>
                <a:gd fmla="val 14998499" name="adj1"/>
                <a:gd fmla="val 0" name="adj2"/>
              </a:avLst>
            </a:prstGeom>
            <a:noFill/>
            <a:ln cap="flat" cmpd="sng" w="12700">
              <a:solidFill>
                <a:schemeClr val="lt2">
                  <a:alpha val="61176"/>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533" name="Google Shape;2533;p39"/>
            <p:cNvSpPr/>
            <p:nvPr/>
          </p:nvSpPr>
          <p:spPr>
            <a:xfrm rot="-9372281">
              <a:off x="6947015" y="5093780"/>
              <a:ext cx="62347" cy="80560"/>
            </a:xfrm>
            <a:custGeom>
              <a:rect b="b" l="l" r="r" t="t"/>
              <a:pathLst>
                <a:path extrusionOk="0" h="111620" w="86385">
                  <a:moveTo>
                    <a:pt x="61175" y="111620"/>
                  </a:moveTo>
                  <a:lnTo>
                    <a:pt x="86385" y="25222"/>
                  </a:lnTo>
                  <a:lnTo>
                    <a:pt x="0" y="0"/>
                  </a:lnTo>
                </a:path>
              </a:pathLst>
            </a:custGeom>
            <a:noFill/>
            <a:ln cap="rnd" cmpd="sng" w="25400">
              <a:solidFill>
                <a:schemeClr val="lt2">
                  <a:alpha val="50980"/>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sp>
        <p:nvSpPr>
          <p:cNvPr id="2534" name="Google Shape;2534;p39"/>
          <p:cNvSpPr/>
          <p:nvPr/>
        </p:nvSpPr>
        <p:spPr>
          <a:xfrm rot="275047">
            <a:off x="3720323" y="-5281888"/>
            <a:ext cx="7812563" cy="7812563"/>
          </a:xfrm>
          <a:prstGeom prst="arc">
            <a:avLst>
              <a:gd fmla="val 14998499" name="adj1"/>
              <a:gd fmla="val 0" name="adj2"/>
            </a:avLst>
          </a:prstGeom>
          <a:noFill/>
          <a:ln cap="flat" cmpd="sng" w="12700">
            <a:solidFill>
              <a:schemeClr val="lt2">
                <a:alpha val="50980"/>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pic>
        <p:nvPicPr>
          <p:cNvPr id="2535" name="Google Shape;2535;p39"/>
          <p:cNvPicPr preferRelativeResize="0"/>
          <p:nvPr>
            <p:ph idx="2" type="pic"/>
          </p:nvPr>
        </p:nvPicPr>
        <p:blipFill rotWithShape="1">
          <a:blip r:embed="rId3">
            <a:alphaModFix/>
          </a:blip>
          <a:srcRect b="0" l="3223" r="51700" t="0"/>
          <a:stretch/>
        </p:blipFill>
        <p:spPr>
          <a:xfrm>
            <a:off x="18328" y="0"/>
            <a:ext cx="4896572" cy="6858000"/>
          </a:xfrm>
          <a:prstGeom prst="rect">
            <a:avLst/>
          </a:prstGeom>
          <a:gradFill>
            <a:gsLst>
              <a:gs pos="0">
                <a:srgbClr val="282B3B">
                  <a:alpha val="40000"/>
                </a:srgbClr>
              </a:gs>
              <a:gs pos="99000">
                <a:srgbClr val="282B3B">
                  <a:alpha val="20000"/>
                </a:srgbClr>
              </a:gs>
              <a:gs pos="100000">
                <a:srgbClr val="282B3B">
                  <a:alpha val="20000"/>
                </a:srgbClr>
              </a:gs>
            </a:gsLst>
            <a:lin ang="5400000" scaled="0"/>
          </a:gradFill>
          <a:ln>
            <a:noFill/>
          </a:ln>
        </p:spPr>
      </p:pic>
      <p:sp>
        <p:nvSpPr>
          <p:cNvPr id="2536" name="Google Shape;2536;p39"/>
          <p:cNvSpPr txBox="1"/>
          <p:nvPr>
            <p:ph type="title"/>
          </p:nvPr>
        </p:nvSpPr>
        <p:spPr>
          <a:xfrm>
            <a:off x="770669" y="1496285"/>
            <a:ext cx="3247036" cy="2244048"/>
          </a:xfrm>
          <a:prstGeom prst="rect">
            <a:avLst/>
          </a:prstGeom>
          <a:noFill/>
          <a:ln>
            <a:noFill/>
          </a:ln>
          <a:effectLst>
            <a:outerShdw blurRad="266018" rotWithShape="0" algn="ctr" dir="5400000" dist="50800">
              <a:srgbClr val="00407F">
                <a:alpha val="56078"/>
              </a:srgbClr>
            </a:outerShdw>
          </a:effectLst>
        </p:spPr>
        <p:txBody>
          <a:bodyPr anchorCtr="0" anchor="ctr" bIns="0" lIns="0" spcFirstLastPara="1" rIns="0" wrap="square" tIns="0">
            <a:noAutofit/>
          </a:bodyPr>
          <a:lstStyle/>
          <a:p>
            <a:pPr indent="0" lvl="0" marL="0" rtl="0" algn="l">
              <a:lnSpc>
                <a:spcPct val="100000"/>
              </a:lnSpc>
              <a:spcBef>
                <a:spcPts val="0"/>
              </a:spcBef>
              <a:spcAft>
                <a:spcPts val="0"/>
              </a:spcAft>
              <a:buSzPts val="1400"/>
              <a:buNone/>
            </a:pPr>
            <a:r>
              <a:rPr lang="sv-SE" sz="3200">
                <a:solidFill>
                  <a:schemeClr val="lt2"/>
                </a:solidFill>
              </a:rPr>
              <a:t>Value creation (business) model</a:t>
            </a:r>
            <a:endParaRPr sz="3200">
              <a:solidFill>
                <a:schemeClr val="lt2"/>
              </a:solidFill>
            </a:endParaRPr>
          </a:p>
        </p:txBody>
      </p:sp>
      <p:sp>
        <p:nvSpPr>
          <p:cNvPr id="2537" name="Google Shape;2537;p39"/>
          <p:cNvSpPr txBox="1"/>
          <p:nvPr/>
        </p:nvSpPr>
        <p:spPr>
          <a:xfrm>
            <a:off x="5344452" y="604177"/>
            <a:ext cx="6076879" cy="4028263"/>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chemeClr val="dk1"/>
              </a:buClr>
              <a:buSzPts val="1200"/>
              <a:buFont typeface="Arial"/>
              <a:buNone/>
            </a:pPr>
            <a:r>
              <a:rPr b="1" i="0" lang="sv-SE" sz="1200" u="none" cap="none" strike="noStrike">
                <a:solidFill>
                  <a:schemeClr val="dk1"/>
                </a:solidFill>
                <a:latin typeface="Century Gothic"/>
                <a:ea typeface="Century Gothic"/>
                <a:cs typeface="Century Gothic"/>
                <a:sym typeface="Century Gothic"/>
              </a:rPr>
              <a:t>The value creation model can be a platform to optimize a specific project or solution or a tool that helps you to understanding and create a sustainable model both from organisational, social, environmental and financial aspects.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400"/>
              </a:spcBef>
              <a:spcAft>
                <a:spcPts val="0"/>
              </a:spcAft>
              <a:buClr>
                <a:schemeClr val="dk1"/>
              </a:buClr>
              <a:buSzPts val="1200"/>
              <a:buFont typeface="Arial"/>
              <a:buNone/>
            </a:pPr>
            <a:r>
              <a:rPr b="1" i="0" lang="sv-SE" sz="1200" u="none" cap="none" strike="noStrike">
                <a:solidFill>
                  <a:schemeClr val="dk1"/>
                </a:solidFill>
                <a:latin typeface="Lato"/>
                <a:ea typeface="Lato"/>
                <a:cs typeface="Lato"/>
                <a:sym typeface="Lato"/>
              </a:rPr>
              <a:t>The model is meant to be iterative, </a:t>
            </a:r>
            <a:r>
              <a:rPr b="0" i="0" lang="sv-SE" sz="1200" u="none" cap="none" strike="noStrike">
                <a:solidFill>
                  <a:schemeClr val="dk1"/>
                </a:solidFill>
                <a:latin typeface="Lato"/>
                <a:ea typeface="Lato"/>
                <a:cs typeface="Lato"/>
                <a:sym typeface="Lato"/>
              </a:rPr>
              <a:t>so you might need to go back to the previous steps to adjust key components, cost structures or sustainability as you identify and define aspects of the other steps to ensure a both feasible and sustainable value creation model. </a:t>
            </a:r>
            <a:endParaRPr b="1" i="0" sz="1200" u="none" cap="none" strike="noStrike">
              <a:solidFill>
                <a:schemeClr val="dk1"/>
              </a:solidFill>
              <a:latin typeface="Century Gothic"/>
              <a:ea typeface="Century Gothic"/>
              <a:cs typeface="Century Gothic"/>
              <a:sym typeface="Century Gothic"/>
            </a:endParaRPr>
          </a:p>
          <a:p>
            <a:pPr indent="0" lvl="0" marL="0" marR="0" rtl="0" algn="l">
              <a:lnSpc>
                <a:spcPct val="120000"/>
              </a:lnSpc>
              <a:spcBef>
                <a:spcPts val="1400"/>
              </a:spcBef>
              <a:spcAft>
                <a:spcPts val="0"/>
              </a:spcAft>
              <a:buClr>
                <a:schemeClr val="dk1"/>
              </a:buClr>
              <a:buSzPts val="1200"/>
              <a:buFont typeface="Arial"/>
              <a:buNone/>
            </a:pPr>
            <a:r>
              <a:rPr b="0" i="0" lang="sv-SE" sz="1200" u="none" cap="none" strike="noStrike">
                <a:solidFill>
                  <a:schemeClr val="dk1"/>
                </a:solidFill>
                <a:latin typeface="Lato"/>
                <a:ea typeface="Lato"/>
                <a:cs typeface="Lato"/>
                <a:sym typeface="Lato"/>
              </a:rPr>
              <a:t>The value creation model is a framework that allows you to quickly and easily break down the model for value creation of your solution or organisation into various defined factors, and uncertainties.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600"/>
              </a:spcBef>
              <a:spcAft>
                <a:spcPts val="0"/>
              </a:spcAft>
              <a:buClr>
                <a:schemeClr val="dk1"/>
              </a:buClr>
              <a:buSzPts val="1200"/>
              <a:buFont typeface="Arial"/>
              <a:buNone/>
            </a:pPr>
            <a:r>
              <a:rPr b="1" i="0" lang="sv-SE" sz="1200" u="none" cap="none" strike="noStrike">
                <a:solidFill>
                  <a:schemeClr val="dk1"/>
                </a:solidFill>
                <a:latin typeface="Lato"/>
                <a:ea typeface="Lato"/>
                <a:cs typeface="Lato"/>
                <a:sym typeface="Lato"/>
              </a:rPr>
              <a:t>It can help you...​</a:t>
            </a:r>
            <a:endParaRPr b="0" i="0" sz="1400" u="none" cap="none" strike="noStrike">
              <a:solidFill>
                <a:srgbClr val="000000"/>
              </a:solidFill>
              <a:latin typeface="Arial"/>
              <a:ea typeface="Arial"/>
              <a:cs typeface="Arial"/>
              <a:sym typeface="Arial"/>
            </a:endParaRPr>
          </a:p>
          <a:p>
            <a:pPr indent="-171450" lvl="0" marL="171450" marR="0" rtl="0" algn="l">
              <a:lnSpc>
                <a:spcPct val="120000"/>
              </a:lnSpc>
              <a:spcBef>
                <a:spcPts val="600"/>
              </a:spcBef>
              <a:spcAft>
                <a:spcPts val="0"/>
              </a:spcAft>
              <a:buClr>
                <a:schemeClr val="dk1"/>
              </a:buClr>
              <a:buSzPts val="1100"/>
              <a:buFont typeface="Arial"/>
              <a:buChar char="•"/>
            </a:pPr>
            <a:r>
              <a:rPr b="0" i="0" lang="sv-SE" sz="1100" u="none" cap="none" strike="noStrike">
                <a:solidFill>
                  <a:schemeClr val="dk1"/>
                </a:solidFill>
                <a:latin typeface="Lato"/>
                <a:ea typeface="Lato"/>
                <a:cs typeface="Lato"/>
                <a:sym typeface="Lato"/>
              </a:rPr>
              <a:t>Get an overview of all the critical elements in your project / solution or organisation</a:t>
            </a:r>
            <a:endParaRPr b="0" i="0" sz="1400" u="none" cap="none" strike="noStrike">
              <a:solidFill>
                <a:srgbClr val="000000"/>
              </a:solidFill>
              <a:latin typeface="Arial"/>
              <a:ea typeface="Arial"/>
              <a:cs typeface="Arial"/>
              <a:sym typeface="Arial"/>
            </a:endParaRPr>
          </a:p>
          <a:p>
            <a:pPr indent="-171450" lvl="0" marL="171450" marR="0" rtl="0" algn="l">
              <a:lnSpc>
                <a:spcPct val="120000"/>
              </a:lnSpc>
              <a:spcBef>
                <a:spcPts val="400"/>
              </a:spcBef>
              <a:spcAft>
                <a:spcPts val="0"/>
              </a:spcAft>
              <a:buClr>
                <a:schemeClr val="dk1"/>
              </a:buClr>
              <a:buSzPts val="1100"/>
              <a:buFont typeface="Arial"/>
              <a:buChar char="•"/>
            </a:pPr>
            <a:r>
              <a:rPr b="0" i="0" lang="sv-SE" sz="1100" u="none" cap="none" strike="noStrike">
                <a:solidFill>
                  <a:schemeClr val="dk1"/>
                </a:solidFill>
                <a:latin typeface="Lato"/>
                <a:ea typeface="Lato"/>
                <a:cs typeface="Lato"/>
                <a:sym typeface="Lato"/>
              </a:rPr>
              <a:t>Challenge your assumptions to ensure you are not basing your project/solution on misconceptions</a:t>
            </a:r>
            <a:endParaRPr b="0" i="0" sz="1400" u="none" cap="none" strike="noStrike">
              <a:solidFill>
                <a:srgbClr val="000000"/>
              </a:solidFill>
              <a:latin typeface="Arial"/>
              <a:ea typeface="Arial"/>
              <a:cs typeface="Arial"/>
              <a:sym typeface="Arial"/>
            </a:endParaRPr>
          </a:p>
          <a:p>
            <a:pPr indent="-171450" lvl="0" marL="171450" marR="0" rtl="0" algn="l">
              <a:lnSpc>
                <a:spcPct val="120000"/>
              </a:lnSpc>
              <a:spcBef>
                <a:spcPts val="400"/>
              </a:spcBef>
              <a:spcAft>
                <a:spcPts val="0"/>
              </a:spcAft>
              <a:buClr>
                <a:schemeClr val="dk1"/>
              </a:buClr>
              <a:buSzPts val="1100"/>
              <a:buFont typeface="Arial"/>
              <a:buChar char="•"/>
            </a:pPr>
            <a:r>
              <a:rPr b="0" i="0" lang="sv-SE" sz="1100" u="none" cap="none" strike="noStrike">
                <a:solidFill>
                  <a:schemeClr val="dk1"/>
                </a:solidFill>
                <a:latin typeface="Lato"/>
                <a:ea typeface="Lato"/>
                <a:cs typeface="Lato"/>
                <a:sym typeface="Lato"/>
              </a:rPr>
              <a:t>Gain a clearer understanding of which areas you do not need to focus your efforts on because they are either too resource-intensive to do anything with, or because they are not of great importance to your project​</a:t>
            </a:r>
            <a:endParaRPr b="0" i="0" sz="1400" u="none" cap="none" strike="noStrike">
              <a:solidFill>
                <a:srgbClr val="000000"/>
              </a:solidFill>
              <a:latin typeface="Arial"/>
              <a:ea typeface="Arial"/>
              <a:cs typeface="Arial"/>
              <a:sym typeface="Arial"/>
            </a:endParaRPr>
          </a:p>
          <a:p>
            <a:pPr indent="-171450" lvl="0" marL="171450" marR="0" rtl="0" algn="l">
              <a:lnSpc>
                <a:spcPct val="120000"/>
              </a:lnSpc>
              <a:spcBef>
                <a:spcPts val="400"/>
              </a:spcBef>
              <a:spcAft>
                <a:spcPts val="0"/>
              </a:spcAft>
              <a:buClr>
                <a:schemeClr val="dk1"/>
              </a:buClr>
              <a:buSzPts val="1100"/>
              <a:buFont typeface="Arial"/>
              <a:buChar char="•"/>
            </a:pPr>
            <a:r>
              <a:rPr b="0" i="0" lang="sv-SE" sz="1100" u="none" cap="none" strike="noStrike">
                <a:solidFill>
                  <a:schemeClr val="dk1"/>
                </a:solidFill>
                <a:latin typeface="Lato"/>
                <a:ea typeface="Lato"/>
                <a:cs typeface="Lato"/>
                <a:sym typeface="Lato"/>
              </a:rPr>
              <a:t>Get an overview of what are the biggest and most critical uncertainties in your project, which enables you to</a:t>
            </a:r>
            <a:endParaRPr b="0" i="0" sz="1400" u="none" cap="none" strike="noStrike">
              <a:solidFill>
                <a:srgbClr val="000000"/>
              </a:solidFill>
              <a:latin typeface="Arial"/>
              <a:ea typeface="Arial"/>
              <a:cs typeface="Arial"/>
              <a:sym typeface="Arial"/>
            </a:endParaRPr>
          </a:p>
          <a:p>
            <a:pPr indent="-171450" lvl="1" marL="530225" marR="0" rtl="0" algn="l">
              <a:lnSpc>
                <a:spcPct val="100000"/>
              </a:lnSpc>
              <a:spcBef>
                <a:spcPts val="400"/>
              </a:spcBef>
              <a:spcAft>
                <a:spcPts val="0"/>
              </a:spcAft>
              <a:buClr>
                <a:schemeClr val="dk1"/>
              </a:buClr>
              <a:buSzPts val="1100"/>
              <a:buFont typeface="Arial"/>
              <a:buChar char="•"/>
            </a:pPr>
            <a:r>
              <a:rPr b="0" i="0" lang="sv-SE" sz="1100" u="none" cap="none" strike="noStrike">
                <a:solidFill>
                  <a:schemeClr val="dk1"/>
                </a:solidFill>
                <a:latin typeface="Lato"/>
                <a:ea typeface="Lato"/>
                <a:cs typeface="Lato"/>
                <a:sym typeface="Lato"/>
              </a:rPr>
              <a:t>Know which activities you should prioritize</a:t>
            </a:r>
            <a:endParaRPr b="0" i="0" sz="1400" u="none" cap="none" strike="noStrike">
              <a:solidFill>
                <a:srgbClr val="000000"/>
              </a:solidFill>
              <a:latin typeface="Arial"/>
              <a:ea typeface="Arial"/>
              <a:cs typeface="Arial"/>
              <a:sym typeface="Arial"/>
            </a:endParaRPr>
          </a:p>
          <a:p>
            <a:pPr indent="-171450" lvl="1" marL="530225" marR="0" rtl="0" algn="l">
              <a:lnSpc>
                <a:spcPct val="100000"/>
              </a:lnSpc>
              <a:spcBef>
                <a:spcPts val="400"/>
              </a:spcBef>
              <a:spcAft>
                <a:spcPts val="0"/>
              </a:spcAft>
              <a:buClr>
                <a:schemeClr val="dk1"/>
              </a:buClr>
              <a:buSzPts val="1100"/>
              <a:buFont typeface="Arial"/>
              <a:buChar char="•"/>
            </a:pPr>
            <a:r>
              <a:rPr b="0" i="0" lang="sv-SE" sz="1100" u="none" cap="none" strike="noStrike">
                <a:solidFill>
                  <a:schemeClr val="dk1"/>
                </a:solidFill>
                <a:latin typeface="Lato"/>
                <a:ea typeface="Lato"/>
                <a:cs typeface="Lato"/>
                <a:sym typeface="Lato"/>
              </a:rPr>
              <a:t>Which other people or organizations would you benefit from having on the team?</a:t>
            </a:r>
            <a:endParaRPr b="0" i="0" sz="1400" u="none" cap="none" strike="noStrike">
              <a:solidFill>
                <a:srgbClr val="000000"/>
              </a:solidFill>
              <a:latin typeface="Arial"/>
              <a:ea typeface="Arial"/>
              <a:cs typeface="Arial"/>
              <a:sym typeface="Arial"/>
            </a:endParaRPr>
          </a:p>
          <a:p>
            <a:pPr indent="-171450" lvl="1" marL="530225" marR="0" rtl="0" algn="l">
              <a:lnSpc>
                <a:spcPct val="100000"/>
              </a:lnSpc>
              <a:spcBef>
                <a:spcPts val="400"/>
              </a:spcBef>
              <a:spcAft>
                <a:spcPts val="0"/>
              </a:spcAft>
              <a:buClr>
                <a:schemeClr val="dk1"/>
              </a:buClr>
              <a:buSzPts val="1100"/>
              <a:buFont typeface="Arial"/>
              <a:buChar char="•"/>
            </a:pPr>
            <a:r>
              <a:rPr b="0" i="0" lang="sv-SE" sz="1100" u="none" cap="none" strike="noStrike">
                <a:solidFill>
                  <a:schemeClr val="dk1"/>
                </a:solidFill>
                <a:latin typeface="Lato"/>
                <a:ea typeface="Lato"/>
                <a:cs typeface="Lato"/>
                <a:sym typeface="Lato"/>
              </a:rPr>
              <a:t>Create a clear work plan with defined tasks</a:t>
            </a:r>
            <a:endParaRPr b="0" i="0" sz="1400" u="none" cap="none" strike="noStrike">
              <a:solidFill>
                <a:srgbClr val="000000"/>
              </a:solidFill>
              <a:latin typeface="Arial"/>
              <a:ea typeface="Arial"/>
              <a:cs typeface="Arial"/>
              <a:sym typeface="Arial"/>
            </a:endParaRPr>
          </a:p>
          <a:p>
            <a:pPr indent="-171450" lvl="1" marL="530225" marR="0" rtl="0" algn="l">
              <a:lnSpc>
                <a:spcPct val="100000"/>
              </a:lnSpc>
              <a:spcBef>
                <a:spcPts val="400"/>
              </a:spcBef>
              <a:spcAft>
                <a:spcPts val="0"/>
              </a:spcAft>
              <a:buClr>
                <a:schemeClr val="dk1"/>
              </a:buClr>
              <a:buSzPts val="1100"/>
              <a:buFont typeface="Arial"/>
              <a:buChar char="•"/>
            </a:pPr>
            <a:r>
              <a:rPr b="0" i="0" lang="sv-SE" sz="1100" u="none" cap="none" strike="noStrike">
                <a:solidFill>
                  <a:schemeClr val="dk1"/>
                </a:solidFill>
                <a:latin typeface="Lato"/>
                <a:ea typeface="Lato"/>
                <a:cs typeface="Lato"/>
                <a:sym typeface="Lato"/>
              </a:rPr>
              <a:t>It is easier to distribute tasks to a project team and be sure that you do not do double work and spend your time in important areas.​</a:t>
            </a:r>
            <a:endParaRPr b="0" i="0" sz="1400" u="none" cap="none" strike="noStrike">
              <a:solidFill>
                <a:srgbClr val="000000"/>
              </a:solidFill>
              <a:latin typeface="Arial"/>
              <a:ea typeface="Arial"/>
              <a:cs typeface="Arial"/>
              <a:sym typeface="Arial"/>
            </a:endParaRPr>
          </a:p>
        </p:txBody>
      </p:sp>
      <p:sp>
        <p:nvSpPr>
          <p:cNvPr id="2538" name="Google Shape;2538;p39"/>
          <p:cNvSpPr txBox="1"/>
          <p:nvPr/>
        </p:nvSpPr>
        <p:spPr>
          <a:xfrm>
            <a:off x="614386" y="3412971"/>
            <a:ext cx="3591439" cy="3005750"/>
          </a:xfrm>
          <a:prstGeom prst="rect">
            <a:avLst/>
          </a:prstGeom>
          <a:noFill/>
          <a:ln>
            <a:noFill/>
          </a:ln>
        </p:spPr>
        <p:txBody>
          <a:bodyPr anchorCtr="0" anchor="t" bIns="45700" lIns="91425" spcFirstLastPara="1" rIns="91425" wrap="square" tIns="45700">
            <a:normAutofit/>
          </a:bodyPr>
          <a:lstStyle/>
          <a:p>
            <a:pPr indent="0" lvl="0" marL="0" marR="0" rtl="0" algn="l">
              <a:lnSpc>
                <a:spcPct val="120000"/>
              </a:lnSpc>
              <a:spcBef>
                <a:spcPts val="0"/>
              </a:spcBef>
              <a:spcAft>
                <a:spcPts val="0"/>
              </a:spcAft>
              <a:buClr>
                <a:schemeClr val="lt2"/>
              </a:buClr>
              <a:buSzPts val="1700"/>
              <a:buFont typeface="Arial"/>
              <a:buNone/>
            </a:pPr>
            <a:r>
              <a:rPr b="1" i="0" lang="sv-SE" sz="1700" u="none" cap="none" strike="noStrike">
                <a:solidFill>
                  <a:schemeClr val="lt2"/>
                </a:solidFill>
                <a:latin typeface="Century Gothic"/>
                <a:ea typeface="Century Gothic"/>
                <a:cs typeface="Century Gothic"/>
                <a:sym typeface="Century Gothic"/>
              </a:rPr>
              <a:t>A framework for the development of a sustainable value creation model of a new solution or your organisation</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31"/>
                                        </p:tgtEl>
                                        <p:attrNameLst>
                                          <p:attrName>style.visibility</p:attrName>
                                        </p:attrNameLst>
                                      </p:cBhvr>
                                      <p:to>
                                        <p:strVal val="visible"/>
                                      </p:to>
                                    </p:set>
                                    <p:animEffect filter="fade" transition="in">
                                      <p:cBhvr>
                                        <p:cTn dur="1000"/>
                                        <p:tgtEl>
                                          <p:spTgt spid="25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3" name="Shape 2543"/>
        <p:cNvGrpSpPr/>
        <p:nvPr/>
      </p:nvGrpSpPr>
      <p:grpSpPr>
        <a:xfrm>
          <a:off x="0" y="0"/>
          <a:ext cx="0" cy="0"/>
          <a:chOff x="0" y="0"/>
          <a:chExt cx="0" cy="0"/>
        </a:xfrm>
      </p:grpSpPr>
      <p:grpSp>
        <p:nvGrpSpPr>
          <p:cNvPr id="2544" name="Google Shape;2544;p40"/>
          <p:cNvGrpSpPr/>
          <p:nvPr/>
        </p:nvGrpSpPr>
        <p:grpSpPr>
          <a:xfrm>
            <a:off x="3681662" y="-1429769"/>
            <a:ext cx="6215332" cy="6254566"/>
            <a:chOff x="3061220" y="-2678388"/>
            <a:chExt cx="7812563" cy="7861881"/>
          </a:xfrm>
        </p:grpSpPr>
        <p:sp>
          <p:nvSpPr>
            <p:cNvPr id="2545" name="Google Shape;2545;p40"/>
            <p:cNvSpPr/>
            <p:nvPr/>
          </p:nvSpPr>
          <p:spPr>
            <a:xfrm rot="5400000">
              <a:off x="3061220" y="-2678388"/>
              <a:ext cx="7812563" cy="7812563"/>
            </a:xfrm>
            <a:prstGeom prst="arc">
              <a:avLst>
                <a:gd fmla="val 14998499" name="adj1"/>
                <a:gd fmla="val 0" name="adj2"/>
              </a:avLst>
            </a:prstGeom>
            <a:noFill/>
            <a:ln cap="flat" cmpd="sng" w="12700">
              <a:solidFill>
                <a:schemeClr val="lt2">
                  <a:alpha val="61176"/>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546" name="Google Shape;2546;p40"/>
            <p:cNvSpPr/>
            <p:nvPr/>
          </p:nvSpPr>
          <p:spPr>
            <a:xfrm rot="-9372281">
              <a:off x="6947015" y="5093780"/>
              <a:ext cx="62347" cy="80560"/>
            </a:xfrm>
            <a:custGeom>
              <a:rect b="b" l="l" r="r" t="t"/>
              <a:pathLst>
                <a:path extrusionOk="0" h="111620" w="86385">
                  <a:moveTo>
                    <a:pt x="61175" y="111620"/>
                  </a:moveTo>
                  <a:lnTo>
                    <a:pt x="86385" y="25222"/>
                  </a:lnTo>
                  <a:lnTo>
                    <a:pt x="0" y="0"/>
                  </a:lnTo>
                </a:path>
              </a:pathLst>
            </a:custGeom>
            <a:noFill/>
            <a:ln cap="rnd" cmpd="sng" w="25400">
              <a:solidFill>
                <a:schemeClr val="lt2">
                  <a:alpha val="50980"/>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sp>
        <p:nvSpPr>
          <p:cNvPr id="2547" name="Google Shape;2547;p40"/>
          <p:cNvSpPr/>
          <p:nvPr/>
        </p:nvSpPr>
        <p:spPr>
          <a:xfrm rot="275047">
            <a:off x="4206016" y="-3500999"/>
            <a:ext cx="6215332" cy="6215332"/>
          </a:xfrm>
          <a:prstGeom prst="arc">
            <a:avLst>
              <a:gd fmla="val 14998499" name="adj1"/>
              <a:gd fmla="val 0" name="adj2"/>
            </a:avLst>
          </a:prstGeom>
          <a:noFill/>
          <a:ln cap="flat" cmpd="sng" w="12700">
            <a:solidFill>
              <a:schemeClr val="lt2">
                <a:alpha val="50980"/>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pic>
        <p:nvPicPr>
          <p:cNvPr id="2548" name="Google Shape;2548;p40"/>
          <p:cNvPicPr preferRelativeResize="0"/>
          <p:nvPr>
            <p:ph idx="2" type="pic"/>
          </p:nvPr>
        </p:nvPicPr>
        <p:blipFill rotWithShape="1">
          <a:blip r:embed="rId3">
            <a:alphaModFix/>
          </a:blip>
          <a:srcRect b="0" l="28732" r="28733" t="0"/>
          <a:stretch/>
        </p:blipFill>
        <p:spPr>
          <a:xfrm>
            <a:off x="489078" y="1178033"/>
            <a:ext cx="3417289" cy="4886696"/>
          </a:xfrm>
          <a:prstGeom prst="rect">
            <a:avLst/>
          </a:prstGeom>
          <a:gradFill>
            <a:gsLst>
              <a:gs pos="0">
                <a:srgbClr val="282B3B">
                  <a:alpha val="40000"/>
                </a:srgbClr>
              </a:gs>
              <a:gs pos="99000">
                <a:srgbClr val="282B3B">
                  <a:alpha val="20000"/>
                </a:srgbClr>
              </a:gs>
              <a:gs pos="100000">
                <a:srgbClr val="282B3B">
                  <a:alpha val="20000"/>
                </a:srgbClr>
              </a:gs>
            </a:gsLst>
            <a:lin ang="5400000" scaled="0"/>
          </a:gradFill>
          <a:ln>
            <a:noFill/>
          </a:ln>
          <a:effectLst>
            <a:outerShdw blurRad="529822" sx="100059" rotWithShape="0" algn="ctr" dir="7165638" dist="167809" sy="100059">
              <a:srgbClr val="0060BE">
                <a:alpha val="18823"/>
              </a:srgbClr>
            </a:outerShdw>
          </a:effectLst>
        </p:spPr>
      </p:pic>
      <p:sp>
        <p:nvSpPr>
          <p:cNvPr id="2549" name="Google Shape;2549;p40"/>
          <p:cNvSpPr txBox="1"/>
          <p:nvPr>
            <p:ph idx="1" type="body"/>
          </p:nvPr>
        </p:nvSpPr>
        <p:spPr>
          <a:xfrm>
            <a:off x="4704071" y="1819768"/>
            <a:ext cx="6214819" cy="3603227"/>
          </a:xfrm>
          <a:prstGeom prst="rect">
            <a:avLst/>
          </a:prstGeom>
          <a:noFill/>
          <a:ln>
            <a:noFill/>
          </a:ln>
        </p:spPr>
        <p:txBody>
          <a:bodyPr anchorCtr="0" anchor="t" bIns="0" lIns="0" spcFirstLastPara="1" rIns="0" wrap="square" tIns="0">
            <a:noAutofit/>
          </a:bodyPr>
          <a:lstStyle/>
          <a:p>
            <a:pPr indent="0" lvl="0" marL="0" rtl="0" algn="l">
              <a:lnSpc>
                <a:spcPct val="107000"/>
              </a:lnSpc>
              <a:spcBef>
                <a:spcPts val="0"/>
              </a:spcBef>
              <a:spcAft>
                <a:spcPts val="0"/>
              </a:spcAft>
              <a:buClr>
                <a:srgbClr val="6E779B"/>
              </a:buClr>
              <a:buSzPts val="1800"/>
              <a:buNone/>
            </a:pPr>
            <a:br>
              <a:rPr lang="sv-SE" sz="1800">
                <a:latin typeface="Lato"/>
                <a:ea typeface="Lato"/>
                <a:cs typeface="Lato"/>
                <a:sym typeface="Lato"/>
              </a:rPr>
            </a:br>
            <a:endParaRPr b="1" sz="1200"/>
          </a:p>
        </p:txBody>
      </p:sp>
      <p:sp>
        <p:nvSpPr>
          <p:cNvPr id="2550" name="Google Shape;2550;p40"/>
          <p:cNvSpPr txBox="1"/>
          <p:nvPr/>
        </p:nvSpPr>
        <p:spPr>
          <a:xfrm>
            <a:off x="1076252" y="2402371"/>
            <a:ext cx="2632222" cy="1796252"/>
          </a:xfrm>
          <a:prstGeom prst="rect">
            <a:avLst/>
          </a:prstGeom>
          <a:noFill/>
          <a:ln>
            <a:noFill/>
          </a:ln>
        </p:spPr>
        <p:txBody>
          <a:bodyPr anchorCtr="0" anchor="t" bIns="36000" lIns="0" spcFirstLastPara="1" rIns="216000" wrap="square" tIns="36000">
            <a:spAutoFit/>
          </a:bodyPr>
          <a:lstStyle/>
          <a:p>
            <a:pPr indent="0" lvl="0" marL="0" marR="0" rtl="0" algn="l">
              <a:lnSpc>
                <a:spcPct val="100000"/>
              </a:lnSpc>
              <a:spcBef>
                <a:spcPts val="0"/>
              </a:spcBef>
              <a:spcAft>
                <a:spcPts val="0"/>
              </a:spcAft>
              <a:buClr>
                <a:srgbClr val="000000"/>
              </a:buClr>
              <a:buSzPts val="2800"/>
              <a:buFont typeface="Arial"/>
              <a:buNone/>
            </a:pPr>
            <a:r>
              <a:rPr b="1" i="0" lang="sv-SE" sz="2800" u="none" cap="none" strike="noStrike">
                <a:solidFill>
                  <a:schemeClr val="lt2"/>
                </a:solidFill>
                <a:latin typeface="Century Gothic"/>
                <a:ea typeface="Century Gothic"/>
                <a:cs typeface="Century Gothic"/>
                <a:sym typeface="Century Gothic"/>
              </a:rPr>
              <a:t>How to use the value creation model tool</a:t>
            </a:r>
            <a:endParaRPr b="1" i="0" sz="2800" u="none" cap="none" strike="noStrike">
              <a:solidFill>
                <a:schemeClr val="lt2"/>
              </a:solidFill>
              <a:latin typeface="Century Gothic"/>
              <a:ea typeface="Century Gothic"/>
              <a:cs typeface="Century Gothic"/>
              <a:sym typeface="Century Gothic"/>
            </a:endParaRPr>
          </a:p>
        </p:txBody>
      </p:sp>
      <p:sp>
        <p:nvSpPr>
          <p:cNvPr id="2551" name="Google Shape;2551;p40"/>
          <p:cNvSpPr txBox="1"/>
          <p:nvPr/>
        </p:nvSpPr>
        <p:spPr>
          <a:xfrm>
            <a:off x="4969117" y="1175415"/>
            <a:ext cx="6692189" cy="627296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2"/>
              </a:buClr>
              <a:buSzPts val="1400"/>
              <a:buFont typeface="Arial"/>
              <a:buNone/>
            </a:pPr>
            <a:r>
              <a:rPr b="1" i="0" lang="sv-SE" sz="1400" u="none" cap="none" strike="noStrike">
                <a:solidFill>
                  <a:schemeClr val="accent2"/>
                </a:solidFill>
                <a:latin typeface="Century Gothic"/>
                <a:ea typeface="Century Gothic"/>
                <a:cs typeface="Century Gothic"/>
                <a:sym typeface="Century Gothic"/>
              </a:rPr>
              <a:t>Map the key aspects and uncertainties on core components of the value creation model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Arial"/>
              <a:buNone/>
            </a:pPr>
            <a:r>
              <a:rPr b="0" i="0" lang="sv-SE" sz="1000" u="none" cap="none" strike="noStrike">
                <a:solidFill>
                  <a:schemeClr val="dk1"/>
                </a:solidFill>
                <a:latin typeface="Lato"/>
                <a:ea typeface="Lato"/>
                <a:cs typeface="Lato"/>
                <a:sym typeface="Lato"/>
              </a:rPr>
              <a:t>Begin by filling out step 1 of the model outlining key aspects of each components of the value creation model and key uncertainties or assumptions related to each of the components. It's important to emphasise that in this table we are not evaluating costs or potential revenues, this will be done in step 2. This is to ensure that we distinguish between whether the solution is feasible (can we create the value we aim and how?) and whether it is financially sustainable or profitable as well as socially and environmentally sustainable that will be assessed in step 1.1.</a:t>
            </a:r>
            <a:endParaRPr b="1"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6E779B"/>
              </a:buClr>
              <a:buSzPts val="1000"/>
              <a:buFont typeface="Arial"/>
              <a:buNone/>
            </a:pPr>
            <a:r>
              <a:t/>
            </a:r>
            <a:endParaRPr b="1" i="0" sz="10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000"/>
              <a:buFont typeface="Arial"/>
              <a:buNone/>
            </a:pPr>
            <a:r>
              <a:rPr b="1" i="0" lang="sv-SE" sz="1000" u="none" cap="none" strike="noStrike">
                <a:solidFill>
                  <a:schemeClr val="dk1"/>
                </a:solidFill>
                <a:latin typeface="Lato"/>
                <a:ea typeface="Lato"/>
                <a:cs typeface="Lato"/>
                <a:sym typeface="Lato"/>
              </a:rPr>
              <a:t>When discussion the key uncertainties or assumptions these question can be valuable to consider: </a:t>
            </a:r>
            <a:endParaRPr b="0" i="0" sz="1400" u="none" cap="none" strike="noStrike">
              <a:solidFill>
                <a:srgbClr val="000000"/>
              </a:solidFill>
              <a:latin typeface="Arial"/>
              <a:ea typeface="Arial"/>
              <a:cs typeface="Arial"/>
              <a:sym typeface="Arial"/>
            </a:endParaRPr>
          </a:p>
          <a:p>
            <a:pPr indent="-171450" lvl="1" marL="530225" marR="0" rtl="0" algn="l">
              <a:lnSpc>
                <a:spcPct val="100000"/>
              </a:lnSpc>
              <a:spcBef>
                <a:spcPts val="0"/>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Is there uncertainty about which resources you need or whether the necessary resources are available?</a:t>
            </a:r>
            <a:endParaRPr b="0" i="0" sz="1400" u="none" cap="none" strike="noStrike">
              <a:solidFill>
                <a:srgbClr val="000000"/>
              </a:solidFill>
              <a:latin typeface="Arial"/>
              <a:ea typeface="Arial"/>
              <a:cs typeface="Arial"/>
              <a:sym typeface="Arial"/>
            </a:endParaRPr>
          </a:p>
          <a:p>
            <a:pPr indent="-171450" lvl="1" marL="530225" marR="0" rtl="0" algn="l">
              <a:lnSpc>
                <a:spcPct val="100000"/>
              </a:lnSpc>
              <a:spcBef>
                <a:spcPts val="0"/>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Is there uncertainty about which activities need to be carried out or whether the activities will lead to the desired solution?</a:t>
            </a:r>
            <a:endParaRPr b="0" i="0" sz="1400" u="none" cap="none" strike="noStrike">
              <a:solidFill>
                <a:srgbClr val="000000"/>
              </a:solidFill>
              <a:latin typeface="Arial"/>
              <a:ea typeface="Arial"/>
              <a:cs typeface="Arial"/>
              <a:sym typeface="Arial"/>
            </a:endParaRPr>
          </a:p>
          <a:p>
            <a:pPr indent="-171450" lvl="1" marL="530225" marR="0" rtl="0" algn="l">
              <a:lnSpc>
                <a:spcPct val="100000"/>
              </a:lnSpc>
              <a:spcBef>
                <a:spcPts val="0"/>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Is there uncertainty about how the service should function, what it should look like, or what features it should have?</a:t>
            </a:r>
            <a:endParaRPr b="0" i="0" sz="1400" u="none" cap="none" strike="noStrike">
              <a:solidFill>
                <a:srgbClr val="000000"/>
              </a:solidFill>
              <a:latin typeface="Arial"/>
              <a:ea typeface="Arial"/>
              <a:cs typeface="Arial"/>
              <a:sym typeface="Arial"/>
            </a:endParaRPr>
          </a:p>
          <a:p>
            <a:pPr indent="-171450" lvl="1" marL="530225" marR="0" rtl="0" algn="l">
              <a:lnSpc>
                <a:spcPct val="100000"/>
              </a:lnSpc>
              <a:spcBef>
                <a:spcPts val="0"/>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Is there uncertainty about how to communicate the service to users?</a:t>
            </a:r>
            <a:endParaRPr b="0" i="0" sz="1400" u="none" cap="none" strike="noStrike">
              <a:solidFill>
                <a:srgbClr val="000000"/>
              </a:solidFill>
              <a:latin typeface="Arial"/>
              <a:ea typeface="Arial"/>
              <a:cs typeface="Arial"/>
              <a:sym typeface="Arial"/>
            </a:endParaRPr>
          </a:p>
          <a:p>
            <a:pPr indent="-171450" lvl="1" marL="530225" marR="0" rtl="0" algn="l">
              <a:lnSpc>
                <a:spcPct val="100000"/>
              </a:lnSpc>
              <a:spcBef>
                <a:spcPts val="0"/>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Is there uncertainty about whether the service will deliver the desired value to the user or whether users will adopt the solution?</a:t>
            </a:r>
            <a:endParaRPr b="0" i="0" sz="1400" u="none" cap="none" strike="noStrike">
              <a:solidFill>
                <a:srgbClr val="000000"/>
              </a:solidFill>
              <a:latin typeface="Arial"/>
              <a:ea typeface="Arial"/>
              <a:cs typeface="Arial"/>
              <a:sym typeface="Arial"/>
            </a:endParaRPr>
          </a:p>
          <a:p>
            <a:pPr indent="0" lvl="1" marL="358775" marR="0" rtl="0" algn="l">
              <a:lnSpc>
                <a:spcPct val="100000"/>
              </a:lnSpc>
              <a:spcBef>
                <a:spcPts val="0"/>
              </a:spcBef>
              <a:spcAft>
                <a:spcPts val="0"/>
              </a:spcAft>
              <a:buClr>
                <a:srgbClr val="6E779B"/>
              </a:buClr>
              <a:buSzPts val="1000"/>
              <a:buFont typeface="Arial"/>
              <a:buNone/>
            </a:pPr>
            <a:r>
              <a:t/>
            </a:r>
            <a:endParaRPr b="0" i="0" sz="1000" u="none" cap="none" strike="noStrike">
              <a:solidFill>
                <a:srgbClr val="474E68"/>
              </a:solidFill>
              <a:latin typeface="Lato"/>
              <a:ea typeface="Lato"/>
              <a:cs typeface="Lato"/>
              <a:sym typeface="Lato"/>
            </a:endParaRPr>
          </a:p>
          <a:p>
            <a:pPr indent="0" lvl="0" marL="0" marR="0" rtl="0" algn="l">
              <a:lnSpc>
                <a:spcPct val="100000"/>
              </a:lnSpc>
              <a:spcBef>
                <a:spcPts val="0"/>
              </a:spcBef>
              <a:spcAft>
                <a:spcPts val="0"/>
              </a:spcAft>
              <a:buClr>
                <a:schemeClr val="accent2"/>
              </a:buClr>
              <a:buSzPts val="1400"/>
              <a:buFont typeface="Arial"/>
              <a:buNone/>
            </a:pPr>
            <a:r>
              <a:rPr b="1" i="0" lang="sv-SE" sz="1400" u="none" cap="none" strike="noStrike">
                <a:solidFill>
                  <a:schemeClr val="accent2"/>
                </a:solidFill>
                <a:latin typeface="Century Gothic"/>
                <a:ea typeface="Century Gothic"/>
                <a:cs typeface="Century Gothic"/>
                <a:sym typeface="Century Gothic"/>
              </a:rPr>
              <a:t>Map key aspects and uncertainties related to environmental and social sustainability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Arial"/>
              <a:buNone/>
            </a:pPr>
            <a:r>
              <a:rPr b="0" i="0" lang="sv-SE" sz="1000" u="none" cap="none" strike="noStrike">
                <a:solidFill>
                  <a:schemeClr val="dk1"/>
                </a:solidFill>
                <a:latin typeface="Lato"/>
                <a:ea typeface="Lato"/>
                <a:cs typeface="Lato"/>
                <a:sym typeface="Lato"/>
              </a:rPr>
              <a:t>In step 1.1 you will map the environmental and social sustainability – positive impact or potential negative consequences - of your solution and value creation model related to key components of the value creation model. You should also map key uncertainties or assumptions you would need to explore further. </a:t>
            </a:r>
            <a:endParaRPr b="1"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6E779B"/>
              </a:buClr>
              <a:buSzPts val="1000"/>
              <a:buFont typeface="Arial"/>
              <a:buNone/>
            </a:pPr>
            <a:r>
              <a:t/>
            </a:r>
            <a:endParaRPr b="1" i="0" sz="1000" u="none" cap="none" strike="noStrike">
              <a:solidFill>
                <a:srgbClr val="474E68"/>
              </a:solidFill>
              <a:latin typeface="Lato"/>
              <a:ea typeface="Lato"/>
              <a:cs typeface="Lato"/>
              <a:sym typeface="Lato"/>
            </a:endParaRPr>
          </a:p>
          <a:p>
            <a:pPr indent="0" lvl="0" marL="0" marR="0" rtl="0" algn="l">
              <a:lnSpc>
                <a:spcPct val="100000"/>
              </a:lnSpc>
              <a:spcBef>
                <a:spcPts val="0"/>
              </a:spcBef>
              <a:spcAft>
                <a:spcPts val="0"/>
              </a:spcAft>
              <a:buClr>
                <a:schemeClr val="accent2"/>
              </a:buClr>
              <a:buSzPts val="1400"/>
              <a:buFont typeface="Arial"/>
              <a:buNone/>
            </a:pPr>
            <a:r>
              <a:rPr b="1" i="0" lang="sv-SE" sz="1400" u="none" cap="none" strike="noStrike">
                <a:solidFill>
                  <a:schemeClr val="accent2"/>
                </a:solidFill>
                <a:latin typeface="Century Gothic"/>
                <a:ea typeface="Century Gothic"/>
                <a:cs typeface="Century Gothic"/>
                <a:sym typeface="Century Gothic"/>
              </a:rPr>
              <a:t>Map key aspects and uncertainties related to costs, revenue and use of resources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Arial"/>
              <a:buNone/>
            </a:pPr>
            <a:r>
              <a:rPr b="0" i="0" lang="sv-SE" sz="1000" u="none" cap="none" strike="noStrike">
                <a:solidFill>
                  <a:schemeClr val="dk1"/>
                </a:solidFill>
                <a:latin typeface="Lato"/>
                <a:ea typeface="Lato"/>
                <a:cs typeface="Lato"/>
                <a:sym typeface="Lato"/>
              </a:rPr>
              <a:t>Map the costs, revenue streams and how you could maximize the use of the resources that you have to enhance the financial viability or profitability of your solution or organisation. Same as in the previous steps, map key uncertainties or assumptions you would need to explore further.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6E779B"/>
              </a:buClr>
              <a:buSzPts val="1000"/>
              <a:buFont typeface="Arial"/>
              <a:buNone/>
            </a:pPr>
            <a:r>
              <a:t/>
            </a:r>
            <a:endParaRPr b="1" i="0" sz="1000" u="none" cap="none" strike="noStrike">
              <a:solidFill>
                <a:schemeClr val="accent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accent2"/>
              </a:buClr>
              <a:buSzPts val="1400"/>
              <a:buFont typeface="Arial"/>
              <a:buNone/>
            </a:pPr>
            <a:r>
              <a:rPr b="1" i="0" lang="sv-SE" sz="1400" u="none" cap="none" strike="noStrike">
                <a:solidFill>
                  <a:schemeClr val="accent2"/>
                </a:solidFill>
                <a:latin typeface="Century Gothic"/>
                <a:ea typeface="Century Gothic"/>
                <a:cs typeface="Century Gothic"/>
                <a:sym typeface="Century Gothic"/>
              </a:rPr>
              <a:t>Identify and select key uncertainties and assumptions to be addressed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Arial"/>
              <a:buNone/>
            </a:pPr>
            <a:r>
              <a:rPr b="0" i="0" lang="sv-SE" sz="1000" u="none" cap="none" strike="noStrike">
                <a:solidFill>
                  <a:schemeClr val="dk1"/>
                </a:solidFill>
                <a:latin typeface="Lato"/>
                <a:ea typeface="Lato"/>
                <a:cs typeface="Lato"/>
                <a:sym typeface="Lato"/>
              </a:rPr>
              <a:t>In step 3 we focus on identifying and prioritizing the key uncertainties and assumptions that we have mapped in the previous steps. You should select the uncertainties or assumptions that needs to be tested and addressed going forward to secure we are creating a sustainable value creation model.  </a:t>
            </a:r>
            <a:endParaRPr b="1" i="0" sz="1000" u="none" cap="none" strike="noStrike">
              <a:solidFill>
                <a:schemeClr val="dk1"/>
              </a:solidFill>
              <a:latin typeface="Lato"/>
              <a:ea typeface="Lato"/>
              <a:cs typeface="Lato"/>
              <a:sym typeface="Lato"/>
            </a:endParaRPr>
          </a:p>
          <a:p>
            <a:pPr indent="-171450" lvl="0" marL="171450" marR="0" rtl="0" algn="l">
              <a:lnSpc>
                <a:spcPct val="100000"/>
              </a:lnSpc>
              <a:spcBef>
                <a:spcPts val="0"/>
              </a:spcBef>
              <a:spcAft>
                <a:spcPts val="0"/>
              </a:spcAft>
              <a:buClr>
                <a:schemeClr val="dk1"/>
              </a:buClr>
              <a:buSzPts val="1000"/>
              <a:buFont typeface="Arial"/>
              <a:buChar char="•"/>
            </a:pPr>
            <a:r>
              <a:rPr b="0" i="0" lang="sv-SE" sz="1000" u="none" cap="none" strike="noStrike">
                <a:solidFill>
                  <a:schemeClr val="dk1"/>
                </a:solidFill>
                <a:latin typeface="Lato"/>
                <a:ea typeface="Lato"/>
                <a:cs typeface="Lato"/>
                <a:sym typeface="Lato"/>
              </a:rPr>
              <a:t>Review the list of uncertainties in the project. Choose the uncertainties you think are most critical to resolve first (probability x impact).</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rPr b="0" i="0" lang="sv-SE" sz="1000" u="none" cap="none" strike="noStrike">
                <a:solidFill>
                  <a:schemeClr val="dk1"/>
                </a:solidFill>
                <a:latin typeface="Lato"/>
                <a:ea typeface="Lato"/>
                <a:cs typeface="Lato"/>
                <a:sym typeface="Lato"/>
              </a:rPr>
              <a:t>How important is this point to the project, and how significant is the uncertainty?</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000"/>
              <a:buFont typeface="Arial"/>
              <a:buChar char="•"/>
            </a:pPr>
            <a:r>
              <a:rPr b="0" i="0" lang="sv-SE" sz="1000" u="none" cap="none" strike="noStrike">
                <a:solidFill>
                  <a:schemeClr val="dk1"/>
                </a:solidFill>
                <a:latin typeface="Lato"/>
                <a:ea typeface="Lato"/>
                <a:cs typeface="Lato"/>
                <a:sym typeface="Lato"/>
              </a:rPr>
              <a:t>How could it be tested and addressed?</a:t>
            </a:r>
            <a:endParaRPr b="0" i="0" sz="1400" u="none" cap="none" strike="noStrike">
              <a:solidFill>
                <a:srgbClr val="000000"/>
              </a:solidFill>
              <a:latin typeface="Arial"/>
              <a:ea typeface="Arial"/>
              <a:cs typeface="Arial"/>
              <a:sym typeface="Arial"/>
            </a:endParaRPr>
          </a:p>
        </p:txBody>
      </p:sp>
      <p:cxnSp>
        <p:nvCxnSpPr>
          <p:cNvPr id="2552" name="Google Shape;2552;p40"/>
          <p:cNvCxnSpPr/>
          <p:nvPr/>
        </p:nvCxnSpPr>
        <p:spPr>
          <a:xfrm>
            <a:off x="4580042" y="1336178"/>
            <a:ext cx="509" cy="3763071"/>
          </a:xfrm>
          <a:prstGeom prst="straightConnector1">
            <a:avLst/>
          </a:prstGeom>
          <a:noFill/>
          <a:ln cap="flat" cmpd="sng" w="12700">
            <a:solidFill>
              <a:srgbClr val="A5A5A5">
                <a:alpha val="52941"/>
              </a:srgbClr>
            </a:solidFill>
            <a:prstDash val="solid"/>
            <a:miter lim="800000"/>
            <a:headEnd len="sm" w="sm" type="none"/>
            <a:tailEnd len="sm" w="sm" type="none"/>
          </a:ln>
        </p:spPr>
      </p:cxnSp>
      <p:grpSp>
        <p:nvGrpSpPr>
          <p:cNvPr id="2553" name="Google Shape;2553;p40"/>
          <p:cNvGrpSpPr/>
          <p:nvPr/>
        </p:nvGrpSpPr>
        <p:grpSpPr>
          <a:xfrm>
            <a:off x="4394751" y="1100789"/>
            <a:ext cx="636647" cy="371602"/>
            <a:chOff x="2243551" y="1259109"/>
            <a:chExt cx="425331" cy="248259"/>
          </a:xfrm>
        </p:grpSpPr>
        <p:sp>
          <p:nvSpPr>
            <p:cNvPr id="2554" name="Google Shape;2554;p40"/>
            <p:cNvSpPr/>
            <p:nvPr/>
          </p:nvSpPr>
          <p:spPr>
            <a:xfrm>
              <a:off x="2243551" y="1259109"/>
              <a:ext cx="248259" cy="248259"/>
            </a:xfrm>
            <a:prstGeom prst="ellipse">
              <a:avLst/>
            </a:prstGeom>
            <a:solidFill>
              <a:schemeClr val="lt2"/>
            </a:solidFill>
            <a:ln>
              <a:noFill/>
            </a:ln>
            <a:effectLst>
              <a:outerShdw blurRad="50800" rotWithShape="0" algn="ctr" dir="5400000" dist="50800">
                <a:srgbClr val="000000">
                  <a:alpha val="901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ato"/>
                <a:ea typeface="Lato"/>
                <a:cs typeface="Lato"/>
                <a:sym typeface="Lato"/>
              </a:endParaRPr>
            </a:p>
          </p:txBody>
        </p:sp>
        <p:sp>
          <p:nvSpPr>
            <p:cNvPr id="2555" name="Google Shape;2555;p40"/>
            <p:cNvSpPr txBox="1"/>
            <p:nvPr/>
          </p:nvSpPr>
          <p:spPr>
            <a:xfrm>
              <a:off x="2328768" y="1262308"/>
              <a:ext cx="340114" cy="215052"/>
            </a:xfrm>
            <a:prstGeom prst="rect">
              <a:avLst/>
            </a:prstGeom>
            <a:noFill/>
            <a:ln>
              <a:noFill/>
            </a:ln>
          </p:spPr>
          <p:txBody>
            <a:bodyPr anchorCtr="0" anchor="t" bIns="35975" lIns="0" spcFirstLastPara="1" rIns="215950" wrap="square" tIns="35975">
              <a:spAutoFit/>
            </a:bodyPr>
            <a:lstStyle/>
            <a:p>
              <a:pPr indent="0" lvl="0" marL="0" marR="0" rtl="0" algn="l">
                <a:lnSpc>
                  <a:spcPct val="130000"/>
                </a:lnSpc>
                <a:spcBef>
                  <a:spcPts val="0"/>
                </a:spcBef>
                <a:spcAft>
                  <a:spcPts val="0"/>
                </a:spcAft>
                <a:buClr>
                  <a:srgbClr val="000000"/>
                </a:buClr>
                <a:buSzPts val="1400"/>
                <a:buFont typeface="Arial"/>
                <a:buNone/>
              </a:pPr>
              <a:r>
                <a:rPr b="1" i="0" lang="sv-SE" sz="1400" u="none" cap="none" strike="noStrike">
                  <a:solidFill>
                    <a:schemeClr val="dk1"/>
                  </a:solidFill>
                  <a:latin typeface="Century Gothic"/>
                  <a:ea typeface="Century Gothic"/>
                  <a:cs typeface="Century Gothic"/>
                  <a:sym typeface="Century Gothic"/>
                </a:rPr>
                <a:t>1.</a:t>
              </a:r>
              <a:endParaRPr b="0" i="0" sz="1400" u="none" cap="none" strike="noStrike">
                <a:solidFill>
                  <a:srgbClr val="000000"/>
                </a:solidFill>
                <a:latin typeface="Arial"/>
                <a:ea typeface="Arial"/>
                <a:cs typeface="Arial"/>
                <a:sym typeface="Arial"/>
              </a:endParaRPr>
            </a:p>
          </p:txBody>
        </p:sp>
      </p:grpSp>
      <p:grpSp>
        <p:nvGrpSpPr>
          <p:cNvPr id="2556" name="Google Shape;2556;p40"/>
          <p:cNvGrpSpPr/>
          <p:nvPr/>
        </p:nvGrpSpPr>
        <p:grpSpPr>
          <a:xfrm>
            <a:off x="4385747" y="3936034"/>
            <a:ext cx="636647" cy="371602"/>
            <a:chOff x="2243551" y="1259109"/>
            <a:chExt cx="425331" cy="248259"/>
          </a:xfrm>
        </p:grpSpPr>
        <p:sp>
          <p:nvSpPr>
            <p:cNvPr id="2557" name="Google Shape;2557;p40"/>
            <p:cNvSpPr/>
            <p:nvPr/>
          </p:nvSpPr>
          <p:spPr>
            <a:xfrm>
              <a:off x="2243551" y="1259109"/>
              <a:ext cx="248259" cy="248259"/>
            </a:xfrm>
            <a:prstGeom prst="ellipse">
              <a:avLst/>
            </a:prstGeom>
            <a:solidFill>
              <a:schemeClr val="lt2"/>
            </a:solidFill>
            <a:ln>
              <a:noFill/>
            </a:ln>
            <a:effectLst>
              <a:outerShdw blurRad="50800" rotWithShape="0" algn="ctr" dir="5400000" dist="50800">
                <a:srgbClr val="000000">
                  <a:alpha val="901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ato"/>
                <a:ea typeface="Lato"/>
                <a:cs typeface="Lato"/>
                <a:sym typeface="Lato"/>
              </a:endParaRPr>
            </a:p>
          </p:txBody>
        </p:sp>
        <p:sp>
          <p:nvSpPr>
            <p:cNvPr id="2558" name="Google Shape;2558;p40"/>
            <p:cNvSpPr txBox="1"/>
            <p:nvPr/>
          </p:nvSpPr>
          <p:spPr>
            <a:xfrm>
              <a:off x="2328768" y="1262308"/>
              <a:ext cx="340114" cy="215052"/>
            </a:xfrm>
            <a:prstGeom prst="rect">
              <a:avLst/>
            </a:prstGeom>
            <a:noFill/>
            <a:ln>
              <a:noFill/>
            </a:ln>
          </p:spPr>
          <p:txBody>
            <a:bodyPr anchorCtr="0" anchor="t" bIns="35975" lIns="0" spcFirstLastPara="1" rIns="215950" wrap="square" tIns="35975">
              <a:spAutoFit/>
            </a:bodyPr>
            <a:lstStyle/>
            <a:p>
              <a:pPr indent="0" lvl="0" marL="0" marR="0" rtl="0" algn="l">
                <a:lnSpc>
                  <a:spcPct val="130000"/>
                </a:lnSpc>
                <a:spcBef>
                  <a:spcPts val="0"/>
                </a:spcBef>
                <a:spcAft>
                  <a:spcPts val="0"/>
                </a:spcAft>
                <a:buClr>
                  <a:srgbClr val="000000"/>
                </a:buClr>
                <a:buSzPts val="1400"/>
                <a:buFont typeface="Arial"/>
                <a:buNone/>
              </a:pPr>
              <a:r>
                <a:rPr b="1" i="0" lang="sv-SE" sz="1400" u="none" cap="none" strike="noStrike">
                  <a:solidFill>
                    <a:schemeClr val="dk1"/>
                  </a:solidFill>
                  <a:latin typeface="Century Gothic"/>
                  <a:ea typeface="Century Gothic"/>
                  <a:cs typeface="Century Gothic"/>
                  <a:sym typeface="Century Gothic"/>
                </a:rPr>
                <a:t>2.</a:t>
              </a:r>
              <a:endParaRPr b="0" i="0" sz="1400" u="none" cap="none" strike="noStrike">
                <a:solidFill>
                  <a:srgbClr val="000000"/>
                </a:solidFill>
                <a:latin typeface="Arial"/>
                <a:ea typeface="Arial"/>
                <a:cs typeface="Arial"/>
                <a:sym typeface="Arial"/>
              </a:endParaRPr>
            </a:p>
          </p:txBody>
        </p:sp>
      </p:grpSp>
      <p:grpSp>
        <p:nvGrpSpPr>
          <p:cNvPr id="2559" name="Google Shape;2559;p40"/>
          <p:cNvGrpSpPr/>
          <p:nvPr/>
        </p:nvGrpSpPr>
        <p:grpSpPr>
          <a:xfrm>
            <a:off x="4400016" y="4772564"/>
            <a:ext cx="636647" cy="371602"/>
            <a:chOff x="2243551" y="1259109"/>
            <a:chExt cx="425331" cy="248259"/>
          </a:xfrm>
        </p:grpSpPr>
        <p:sp>
          <p:nvSpPr>
            <p:cNvPr id="2560" name="Google Shape;2560;p40"/>
            <p:cNvSpPr/>
            <p:nvPr/>
          </p:nvSpPr>
          <p:spPr>
            <a:xfrm>
              <a:off x="2243551" y="1259109"/>
              <a:ext cx="248259" cy="248259"/>
            </a:xfrm>
            <a:prstGeom prst="ellipse">
              <a:avLst/>
            </a:prstGeom>
            <a:solidFill>
              <a:schemeClr val="lt2"/>
            </a:solidFill>
            <a:ln>
              <a:noFill/>
            </a:ln>
            <a:effectLst>
              <a:outerShdw blurRad="50800" rotWithShape="0" algn="ctr" dir="5400000" dist="50800">
                <a:srgbClr val="000000">
                  <a:alpha val="901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ato"/>
                <a:ea typeface="Lato"/>
                <a:cs typeface="Lato"/>
                <a:sym typeface="Lato"/>
              </a:endParaRPr>
            </a:p>
          </p:txBody>
        </p:sp>
        <p:sp>
          <p:nvSpPr>
            <p:cNvPr id="2561" name="Google Shape;2561;p40"/>
            <p:cNvSpPr txBox="1"/>
            <p:nvPr/>
          </p:nvSpPr>
          <p:spPr>
            <a:xfrm>
              <a:off x="2328768" y="1262308"/>
              <a:ext cx="340114" cy="215052"/>
            </a:xfrm>
            <a:prstGeom prst="rect">
              <a:avLst/>
            </a:prstGeom>
            <a:noFill/>
            <a:ln>
              <a:noFill/>
            </a:ln>
          </p:spPr>
          <p:txBody>
            <a:bodyPr anchorCtr="0" anchor="t" bIns="35975" lIns="0" spcFirstLastPara="1" rIns="215950" wrap="square" tIns="35975">
              <a:spAutoFit/>
            </a:bodyPr>
            <a:lstStyle/>
            <a:p>
              <a:pPr indent="0" lvl="0" marL="0" marR="0" rtl="0" algn="l">
                <a:lnSpc>
                  <a:spcPct val="130000"/>
                </a:lnSpc>
                <a:spcBef>
                  <a:spcPts val="0"/>
                </a:spcBef>
                <a:spcAft>
                  <a:spcPts val="0"/>
                </a:spcAft>
                <a:buClr>
                  <a:srgbClr val="000000"/>
                </a:buClr>
                <a:buSzPts val="1400"/>
                <a:buFont typeface="Arial"/>
                <a:buNone/>
              </a:pPr>
              <a:r>
                <a:rPr b="1" i="0" lang="sv-SE" sz="1400" u="none" cap="none" strike="noStrike">
                  <a:solidFill>
                    <a:schemeClr val="dk1"/>
                  </a:solidFill>
                  <a:latin typeface="Century Gothic"/>
                  <a:ea typeface="Century Gothic"/>
                  <a:cs typeface="Century Gothic"/>
                  <a:sym typeface="Century Gothic"/>
                </a:rPr>
                <a:t>3.</a:t>
              </a:r>
              <a:endParaRPr b="0" i="0" sz="1400" u="none" cap="none" strike="noStrike">
                <a:solidFill>
                  <a:srgbClr val="000000"/>
                </a:solidFill>
                <a:latin typeface="Arial"/>
                <a:ea typeface="Arial"/>
                <a:cs typeface="Arial"/>
                <a:sym typeface="Arial"/>
              </a:endParaRPr>
            </a:p>
          </p:txBody>
        </p:sp>
      </p:grpSp>
      <p:grpSp>
        <p:nvGrpSpPr>
          <p:cNvPr id="2562" name="Google Shape;2562;p40"/>
          <p:cNvGrpSpPr/>
          <p:nvPr/>
        </p:nvGrpSpPr>
        <p:grpSpPr>
          <a:xfrm>
            <a:off x="4385749" y="3126715"/>
            <a:ext cx="574809" cy="371602"/>
            <a:chOff x="2243551" y="1259109"/>
            <a:chExt cx="384018" cy="248259"/>
          </a:xfrm>
        </p:grpSpPr>
        <p:sp>
          <p:nvSpPr>
            <p:cNvPr id="2563" name="Google Shape;2563;p40"/>
            <p:cNvSpPr/>
            <p:nvPr/>
          </p:nvSpPr>
          <p:spPr>
            <a:xfrm>
              <a:off x="2243551" y="1259109"/>
              <a:ext cx="248259" cy="248259"/>
            </a:xfrm>
            <a:prstGeom prst="ellipse">
              <a:avLst/>
            </a:prstGeom>
            <a:solidFill>
              <a:schemeClr val="lt2"/>
            </a:solidFill>
            <a:ln>
              <a:noFill/>
            </a:ln>
            <a:effectLst>
              <a:outerShdw blurRad="50800" rotWithShape="0" algn="ctr" dir="5400000" dist="50800">
                <a:srgbClr val="000000">
                  <a:alpha val="901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ato"/>
                <a:ea typeface="Lato"/>
                <a:cs typeface="Lato"/>
                <a:sym typeface="Lato"/>
              </a:endParaRPr>
            </a:p>
          </p:txBody>
        </p:sp>
        <p:sp>
          <p:nvSpPr>
            <p:cNvPr id="2564" name="Google Shape;2564;p40"/>
            <p:cNvSpPr txBox="1"/>
            <p:nvPr/>
          </p:nvSpPr>
          <p:spPr>
            <a:xfrm>
              <a:off x="2287455" y="1269614"/>
              <a:ext cx="340114" cy="215052"/>
            </a:xfrm>
            <a:prstGeom prst="rect">
              <a:avLst/>
            </a:prstGeom>
            <a:noFill/>
            <a:ln>
              <a:noFill/>
            </a:ln>
          </p:spPr>
          <p:txBody>
            <a:bodyPr anchorCtr="0" anchor="t" bIns="35975" lIns="0" spcFirstLastPara="1" rIns="215950" wrap="square" tIns="35975">
              <a:spAutoFit/>
            </a:bodyPr>
            <a:lstStyle/>
            <a:p>
              <a:pPr indent="0" lvl="0" marL="0" marR="0" rtl="0" algn="l">
                <a:lnSpc>
                  <a:spcPct val="130000"/>
                </a:lnSpc>
                <a:spcBef>
                  <a:spcPts val="0"/>
                </a:spcBef>
                <a:spcAft>
                  <a:spcPts val="0"/>
                </a:spcAft>
                <a:buClr>
                  <a:srgbClr val="000000"/>
                </a:buClr>
                <a:buSzPts val="1400"/>
                <a:buFont typeface="Arial"/>
                <a:buNone/>
              </a:pPr>
              <a:r>
                <a:rPr b="1" i="0" lang="sv-SE" sz="1400" u="none" cap="none" strike="noStrike">
                  <a:solidFill>
                    <a:schemeClr val="dk1"/>
                  </a:solidFill>
                  <a:latin typeface="Century Gothic"/>
                  <a:ea typeface="Century Gothic"/>
                  <a:cs typeface="Century Gothic"/>
                  <a:sym typeface="Century Gothic"/>
                </a:rPr>
                <a:t>1.1</a:t>
              </a:r>
              <a:endParaRPr b="1" i="0" sz="1400" u="none" cap="none" strike="noStrike">
                <a:solidFill>
                  <a:schemeClr val="dk1"/>
                </a:solidFill>
                <a:latin typeface="Century Gothic"/>
                <a:ea typeface="Century Gothic"/>
                <a:cs typeface="Century Gothic"/>
                <a:sym typeface="Century Gothic"/>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44"/>
                                        </p:tgtEl>
                                        <p:attrNameLst>
                                          <p:attrName>style.visibility</p:attrName>
                                        </p:attrNameLst>
                                      </p:cBhvr>
                                      <p:to>
                                        <p:strVal val="visible"/>
                                      </p:to>
                                    </p:set>
                                    <p:animEffect filter="fade" transition="in">
                                      <p:cBhvr>
                                        <p:cTn dur="1000"/>
                                        <p:tgtEl>
                                          <p:spTgt spid="25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9" name="Shape 2569"/>
        <p:cNvGrpSpPr/>
        <p:nvPr/>
      </p:nvGrpSpPr>
      <p:grpSpPr>
        <a:xfrm>
          <a:off x="0" y="0"/>
          <a:ext cx="0" cy="0"/>
          <a:chOff x="0" y="0"/>
          <a:chExt cx="0" cy="0"/>
        </a:xfrm>
      </p:grpSpPr>
      <p:sp>
        <p:nvSpPr>
          <p:cNvPr id="2570" name="Google Shape;2570;p41"/>
          <p:cNvSpPr/>
          <p:nvPr/>
        </p:nvSpPr>
        <p:spPr>
          <a:xfrm>
            <a:off x="10075350" y="706900"/>
            <a:ext cx="1437808" cy="4254454"/>
          </a:xfrm>
          <a:prstGeom prst="rect">
            <a:avLst/>
          </a:prstGeom>
          <a:gradFill>
            <a:gsLst>
              <a:gs pos="0">
                <a:srgbClr val="CBE5FF">
                  <a:alpha val="7058"/>
                </a:srgbClr>
              </a:gs>
              <a:gs pos="5000">
                <a:srgbClr val="CBE5FF">
                  <a:alpha val="7058"/>
                </a:srgbClr>
              </a:gs>
              <a:gs pos="49000">
                <a:srgbClr val="CBE5FF">
                  <a:alpha val="26274"/>
                </a:srgbClr>
              </a:gs>
              <a:gs pos="97000">
                <a:srgbClr val="CBE5FF">
                  <a:alpha val="7058"/>
                </a:srgbClr>
              </a:gs>
              <a:gs pos="100000">
                <a:srgbClr val="CBE5FF">
                  <a:alpha val="7058"/>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741"/>
              <a:buFont typeface="Arial"/>
              <a:buNone/>
            </a:pPr>
            <a:r>
              <a:t/>
            </a:r>
            <a:endParaRPr b="0" i="0" sz="741" u="none" cap="none" strike="noStrike">
              <a:solidFill>
                <a:schemeClr val="lt1"/>
              </a:solidFill>
              <a:latin typeface="Lato"/>
              <a:ea typeface="Lato"/>
              <a:cs typeface="Lato"/>
              <a:sym typeface="Lato"/>
            </a:endParaRPr>
          </a:p>
        </p:txBody>
      </p:sp>
      <p:sp>
        <p:nvSpPr>
          <p:cNvPr id="2571" name="Google Shape;2571;p41"/>
          <p:cNvSpPr/>
          <p:nvPr/>
        </p:nvSpPr>
        <p:spPr>
          <a:xfrm>
            <a:off x="7066285" y="969688"/>
            <a:ext cx="1437808" cy="4254454"/>
          </a:xfrm>
          <a:prstGeom prst="rect">
            <a:avLst/>
          </a:prstGeom>
          <a:gradFill>
            <a:gsLst>
              <a:gs pos="0">
                <a:srgbClr val="CBE5FF">
                  <a:alpha val="7058"/>
                </a:srgbClr>
              </a:gs>
              <a:gs pos="5000">
                <a:srgbClr val="CBE5FF">
                  <a:alpha val="7058"/>
                </a:srgbClr>
              </a:gs>
              <a:gs pos="49000">
                <a:srgbClr val="CBE5FF">
                  <a:alpha val="26274"/>
                </a:srgbClr>
              </a:gs>
              <a:gs pos="97000">
                <a:srgbClr val="CBE5FF">
                  <a:alpha val="7058"/>
                </a:srgbClr>
              </a:gs>
              <a:gs pos="100000">
                <a:srgbClr val="CBE5FF">
                  <a:alpha val="7058"/>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741"/>
              <a:buFont typeface="Arial"/>
              <a:buNone/>
            </a:pPr>
            <a:r>
              <a:t/>
            </a:r>
            <a:endParaRPr b="0" i="0" sz="741" u="none" cap="none" strike="noStrike">
              <a:solidFill>
                <a:schemeClr val="lt1"/>
              </a:solidFill>
              <a:latin typeface="Lato"/>
              <a:ea typeface="Lato"/>
              <a:cs typeface="Lato"/>
              <a:sym typeface="Lato"/>
            </a:endParaRPr>
          </a:p>
        </p:txBody>
      </p:sp>
      <p:sp>
        <p:nvSpPr>
          <p:cNvPr id="2572" name="Google Shape;2572;p41"/>
          <p:cNvSpPr/>
          <p:nvPr/>
        </p:nvSpPr>
        <p:spPr>
          <a:xfrm>
            <a:off x="4056726" y="969688"/>
            <a:ext cx="1437808" cy="4254454"/>
          </a:xfrm>
          <a:prstGeom prst="rect">
            <a:avLst/>
          </a:prstGeom>
          <a:gradFill>
            <a:gsLst>
              <a:gs pos="0">
                <a:srgbClr val="CBE5FF">
                  <a:alpha val="7058"/>
                </a:srgbClr>
              </a:gs>
              <a:gs pos="5000">
                <a:srgbClr val="CBE5FF">
                  <a:alpha val="7058"/>
                </a:srgbClr>
              </a:gs>
              <a:gs pos="49000">
                <a:srgbClr val="CBE5FF">
                  <a:alpha val="26274"/>
                </a:srgbClr>
              </a:gs>
              <a:gs pos="97000">
                <a:srgbClr val="CBE5FF">
                  <a:alpha val="7058"/>
                </a:srgbClr>
              </a:gs>
              <a:gs pos="100000">
                <a:srgbClr val="CBE5FF">
                  <a:alpha val="7058"/>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741"/>
              <a:buFont typeface="Arial"/>
              <a:buNone/>
            </a:pPr>
            <a:r>
              <a:t/>
            </a:r>
            <a:endParaRPr b="0" i="0" sz="741" u="none" cap="none" strike="noStrike">
              <a:solidFill>
                <a:schemeClr val="lt1"/>
              </a:solidFill>
              <a:latin typeface="Lato"/>
              <a:ea typeface="Lato"/>
              <a:cs typeface="Lato"/>
              <a:sym typeface="Lato"/>
            </a:endParaRPr>
          </a:p>
        </p:txBody>
      </p:sp>
      <p:sp>
        <p:nvSpPr>
          <p:cNvPr id="2573" name="Google Shape;2573;p41"/>
          <p:cNvSpPr/>
          <p:nvPr/>
        </p:nvSpPr>
        <p:spPr>
          <a:xfrm>
            <a:off x="2686102" y="679202"/>
            <a:ext cx="1251165" cy="1251182"/>
          </a:xfrm>
          <a:custGeom>
            <a:rect b="b" l="l" r="r" t="t"/>
            <a:pathLst>
              <a:path extrusionOk="0" h="952812" w="952799">
                <a:moveTo>
                  <a:pt x="0" y="476393"/>
                </a:moveTo>
                <a:cubicBezTo>
                  <a:pt x="0" y="739092"/>
                  <a:pt x="213707" y="952812"/>
                  <a:pt x="476406" y="952812"/>
                </a:cubicBezTo>
                <a:lnTo>
                  <a:pt x="476406" y="952812"/>
                </a:lnTo>
                <a:cubicBezTo>
                  <a:pt x="739092" y="952812"/>
                  <a:pt x="952799" y="739092"/>
                  <a:pt x="952799" y="476393"/>
                </a:cubicBezTo>
                <a:lnTo>
                  <a:pt x="952799" y="476393"/>
                </a:lnTo>
                <a:cubicBezTo>
                  <a:pt x="952799" y="213707"/>
                  <a:pt x="739092" y="0"/>
                  <a:pt x="476406" y="0"/>
                </a:cubicBezTo>
                <a:lnTo>
                  <a:pt x="476406" y="0"/>
                </a:lnTo>
                <a:cubicBezTo>
                  <a:pt x="213707" y="0"/>
                  <a:pt x="0" y="213707"/>
                  <a:pt x="0" y="476393"/>
                </a:cubicBezTo>
                <a:close/>
              </a:path>
            </a:pathLst>
          </a:custGeom>
          <a:solidFill>
            <a:schemeClr val="accent2"/>
          </a:solidFill>
          <a:ln cap="flat" cmpd="sng" w="22225">
            <a:solidFill>
              <a:srgbClr val="98CCF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nvGrpSpPr>
          <p:cNvPr id="2574" name="Google Shape;2574;p41"/>
          <p:cNvGrpSpPr/>
          <p:nvPr/>
        </p:nvGrpSpPr>
        <p:grpSpPr>
          <a:xfrm>
            <a:off x="2203622" y="775430"/>
            <a:ext cx="1634156" cy="1987035"/>
            <a:chOff x="911979" y="4633145"/>
            <a:chExt cx="1244458" cy="1513186"/>
          </a:xfrm>
        </p:grpSpPr>
        <p:grpSp>
          <p:nvGrpSpPr>
            <p:cNvPr id="2575" name="Google Shape;2575;p41"/>
            <p:cNvGrpSpPr/>
            <p:nvPr/>
          </p:nvGrpSpPr>
          <p:grpSpPr>
            <a:xfrm flipH="1">
              <a:off x="1351556" y="4633145"/>
              <a:ext cx="804881" cy="804881"/>
              <a:chOff x="9649653" y="3282111"/>
              <a:chExt cx="967114" cy="967115"/>
            </a:xfrm>
          </p:grpSpPr>
          <p:sp>
            <p:nvSpPr>
              <p:cNvPr id="2576" name="Google Shape;2576;p41"/>
              <p:cNvSpPr/>
              <p:nvPr/>
            </p:nvSpPr>
            <p:spPr>
              <a:xfrm>
                <a:off x="9649653" y="3282111"/>
                <a:ext cx="967114" cy="967115"/>
              </a:xfrm>
              <a:prstGeom prst="ellipse">
                <a:avLst/>
              </a:prstGeom>
              <a:gradFill>
                <a:gsLst>
                  <a:gs pos="0">
                    <a:srgbClr val="FFFFFF">
                      <a:alpha val="0"/>
                    </a:srgbClr>
                  </a:gs>
                  <a:gs pos="23000">
                    <a:srgbClr val="FFFFFF">
                      <a:alpha val="29019"/>
                    </a:srgbClr>
                  </a:gs>
                  <a:gs pos="69000">
                    <a:srgbClr val="FFFFFF">
                      <a:alpha val="43921"/>
                    </a:srgbClr>
                  </a:gs>
                  <a:gs pos="97000">
                    <a:srgbClr val="FFFFFF">
                      <a:alpha val="0"/>
                    </a:srgbClr>
                  </a:gs>
                  <a:gs pos="100000">
                    <a:srgbClr val="FFFFFF">
                      <a:alpha val="0"/>
                    </a:srgbClr>
                  </a:gs>
                </a:gsLst>
                <a:path path="circle">
                  <a:fillToRect b="50%" l="50%" r="50%" t="50%"/>
                </a:path>
                <a:tileRect/>
              </a:gradFill>
              <a:ln>
                <a:noFill/>
              </a:ln>
              <a:effectLst>
                <a:outerShdw blurRad="241300" rotWithShape="0" algn="tl" dir="2700000" dist="101600">
                  <a:srgbClr val="1E07A2">
                    <a:alpha val="6196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entury Gothic"/>
                  <a:ea typeface="Century Gothic"/>
                  <a:cs typeface="Century Gothic"/>
                  <a:sym typeface="Century Gothic"/>
                </a:endParaRPr>
              </a:p>
            </p:txBody>
          </p:sp>
          <p:sp>
            <p:nvSpPr>
              <p:cNvPr id="2577" name="Google Shape;2577;p41"/>
              <p:cNvSpPr/>
              <p:nvPr/>
            </p:nvSpPr>
            <p:spPr>
              <a:xfrm>
                <a:off x="9851851" y="3484303"/>
                <a:ext cx="562722" cy="562722"/>
              </a:xfrm>
              <a:prstGeom prst="ellipse">
                <a:avLst/>
              </a:prstGeom>
              <a:solidFill>
                <a:srgbClr val="FFFFFF"/>
              </a:solidFill>
              <a:ln>
                <a:noFill/>
              </a:ln>
              <a:effectLst>
                <a:outerShdw blurRad="63500" sx="102000" rotWithShape="0" algn="ctr" sy="102000">
                  <a:srgbClr val="000000">
                    <a:alpha val="2745"/>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entury Gothic"/>
                  <a:ea typeface="Century Gothic"/>
                  <a:cs typeface="Century Gothic"/>
                  <a:sym typeface="Century Gothic"/>
                </a:endParaRPr>
              </a:p>
            </p:txBody>
          </p:sp>
        </p:grpSp>
        <p:grpSp>
          <p:nvGrpSpPr>
            <p:cNvPr id="2578" name="Google Shape;2578;p41"/>
            <p:cNvGrpSpPr/>
            <p:nvPr/>
          </p:nvGrpSpPr>
          <p:grpSpPr>
            <a:xfrm>
              <a:off x="911979" y="4694506"/>
              <a:ext cx="1176449" cy="1451825"/>
              <a:chOff x="3433318" y="2844037"/>
              <a:chExt cx="736259" cy="908598"/>
            </a:xfrm>
          </p:grpSpPr>
          <p:sp>
            <p:nvSpPr>
              <p:cNvPr id="2579" name="Google Shape;2579;p41"/>
              <p:cNvSpPr/>
              <p:nvPr/>
            </p:nvSpPr>
            <p:spPr>
              <a:xfrm>
                <a:off x="3433318" y="2929313"/>
                <a:ext cx="724871" cy="823322"/>
              </a:xfrm>
              <a:custGeom>
                <a:rect b="b" l="l" r="r" t="t"/>
                <a:pathLst>
                  <a:path extrusionOk="0" h="823321" w="72487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0">
                    <a:srgbClr val="FFFFFF">
                      <a:alpha val="0"/>
                    </a:srgbClr>
                  </a:gs>
                  <a:gs pos="40000">
                    <a:srgbClr val="FFFFFF">
                      <a:alpha val="0"/>
                    </a:srgbClr>
                  </a:gs>
                  <a:gs pos="61000">
                    <a:srgbClr val="8589AA">
                      <a:alpha val="10196"/>
                    </a:srgbClr>
                  </a:gs>
                  <a:gs pos="80000">
                    <a:srgbClr val="00407F">
                      <a:alpha val="20000"/>
                    </a:srgbClr>
                  </a:gs>
                  <a:gs pos="100000">
                    <a:srgbClr val="00407F">
                      <a:alpha val="20000"/>
                    </a:srgbClr>
                  </a:gs>
                </a:gsLst>
                <a:lin ang="19199999" scaled="0"/>
              </a:gradFill>
              <a:ln>
                <a:noFill/>
              </a:ln>
              <a:effectLst>
                <a:outerShdw blurRad="454924" rotWithShape="0" algn="ctr" dir="5400000" dist="50800">
                  <a:srgbClr val="000000">
                    <a:alpha val="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8"/>
                  <a:buFont typeface="Arial"/>
                  <a:buNone/>
                </a:pPr>
                <a:r>
                  <a:t/>
                </a:r>
                <a:endParaRPr b="0" i="0" sz="2108" u="none" cap="none" strike="noStrike">
                  <a:solidFill>
                    <a:schemeClr val="dk1"/>
                  </a:solidFill>
                  <a:latin typeface="Lato"/>
                  <a:ea typeface="Lato"/>
                  <a:cs typeface="Lato"/>
                  <a:sym typeface="Lato"/>
                </a:endParaRPr>
              </a:p>
            </p:txBody>
          </p:sp>
          <p:sp>
            <p:nvSpPr>
              <p:cNvPr id="2580" name="Google Shape;2580;p41"/>
              <p:cNvSpPr/>
              <p:nvPr/>
            </p:nvSpPr>
            <p:spPr>
              <a:xfrm>
                <a:off x="3747868" y="2844037"/>
                <a:ext cx="421709" cy="421720"/>
              </a:xfrm>
              <a:custGeom>
                <a:rect b="b" l="l" r="r" t="t"/>
                <a:pathLst>
                  <a:path extrusionOk="0" h="421719" w="42170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0">
                    <a:schemeClr val="lt2"/>
                  </a:gs>
                  <a:gs pos="43000">
                    <a:schemeClr val="lt2"/>
                  </a:gs>
                  <a:gs pos="63000">
                    <a:srgbClr val="F1F1F1"/>
                  </a:gs>
                  <a:gs pos="100000">
                    <a:srgbClr val="BFBFBF"/>
                  </a:gs>
                </a:gsLst>
                <a:lin ang="19199999" scaled="0"/>
              </a:gradFill>
              <a:ln cap="flat" cmpd="sng" w="19050">
                <a:solidFill>
                  <a:srgbClr val="D9DBE4"/>
                </a:solidFill>
                <a:prstDash val="solid"/>
                <a:miter lim="800000"/>
                <a:headEnd len="sm" w="sm" type="none"/>
                <a:tailEnd len="sm" w="sm" type="none"/>
              </a:ln>
              <a:effectLst>
                <a:outerShdw blurRad="191525" sx="101000" rotWithShape="0" algn="ctr" dir="7020000" dist="121727" sy="101000">
                  <a:srgbClr val="00407F">
                    <a:alpha val="3019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8"/>
                  <a:buFont typeface="Arial"/>
                  <a:buNone/>
                </a:pPr>
                <a:r>
                  <a:t/>
                </a:r>
                <a:endParaRPr b="0" i="0" sz="2108" u="none" cap="none" strike="noStrike">
                  <a:solidFill>
                    <a:schemeClr val="dk1"/>
                  </a:solidFill>
                  <a:latin typeface="Lato"/>
                  <a:ea typeface="Lato"/>
                  <a:cs typeface="Lato"/>
                  <a:sym typeface="Lato"/>
                </a:endParaRPr>
              </a:p>
            </p:txBody>
          </p:sp>
        </p:grpSp>
      </p:grpSp>
      <p:sp>
        <p:nvSpPr>
          <p:cNvPr id="2581" name="Google Shape;2581;p41"/>
          <p:cNvSpPr/>
          <p:nvPr/>
        </p:nvSpPr>
        <p:spPr>
          <a:xfrm>
            <a:off x="4176895" y="679202"/>
            <a:ext cx="1251165" cy="1251182"/>
          </a:xfrm>
          <a:custGeom>
            <a:rect b="b" l="l" r="r" t="t"/>
            <a:pathLst>
              <a:path extrusionOk="0" h="952812" w="952799">
                <a:moveTo>
                  <a:pt x="0" y="476393"/>
                </a:moveTo>
                <a:cubicBezTo>
                  <a:pt x="0" y="739092"/>
                  <a:pt x="213707" y="952812"/>
                  <a:pt x="476406" y="952812"/>
                </a:cubicBezTo>
                <a:lnTo>
                  <a:pt x="476406" y="952812"/>
                </a:lnTo>
                <a:cubicBezTo>
                  <a:pt x="739092" y="952812"/>
                  <a:pt x="952799" y="739092"/>
                  <a:pt x="952799" y="476393"/>
                </a:cubicBezTo>
                <a:lnTo>
                  <a:pt x="952799" y="476393"/>
                </a:lnTo>
                <a:cubicBezTo>
                  <a:pt x="952799" y="213707"/>
                  <a:pt x="739092" y="0"/>
                  <a:pt x="476406" y="0"/>
                </a:cubicBezTo>
                <a:lnTo>
                  <a:pt x="476406" y="0"/>
                </a:lnTo>
                <a:cubicBezTo>
                  <a:pt x="213707" y="0"/>
                  <a:pt x="0" y="213707"/>
                  <a:pt x="0" y="476393"/>
                </a:cubicBezTo>
                <a:close/>
              </a:path>
            </a:pathLst>
          </a:custGeom>
          <a:solidFill>
            <a:schemeClr val="accent3"/>
          </a:solidFill>
          <a:ln cap="flat" cmpd="sng" w="22225">
            <a:solidFill>
              <a:srgbClr val="99E4F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nvGrpSpPr>
          <p:cNvPr id="2582" name="Google Shape;2582;p41"/>
          <p:cNvGrpSpPr/>
          <p:nvPr/>
        </p:nvGrpSpPr>
        <p:grpSpPr>
          <a:xfrm>
            <a:off x="3694416" y="775430"/>
            <a:ext cx="1634156" cy="1987035"/>
            <a:chOff x="911979" y="4633145"/>
            <a:chExt cx="1244458" cy="1513186"/>
          </a:xfrm>
        </p:grpSpPr>
        <p:grpSp>
          <p:nvGrpSpPr>
            <p:cNvPr id="2583" name="Google Shape;2583;p41"/>
            <p:cNvGrpSpPr/>
            <p:nvPr/>
          </p:nvGrpSpPr>
          <p:grpSpPr>
            <a:xfrm flipH="1">
              <a:off x="1351556" y="4633145"/>
              <a:ext cx="804881" cy="804881"/>
              <a:chOff x="9649653" y="3282111"/>
              <a:chExt cx="967114" cy="967115"/>
            </a:xfrm>
          </p:grpSpPr>
          <p:sp>
            <p:nvSpPr>
              <p:cNvPr id="2584" name="Google Shape;2584;p41"/>
              <p:cNvSpPr/>
              <p:nvPr/>
            </p:nvSpPr>
            <p:spPr>
              <a:xfrm>
                <a:off x="9649653" y="3282111"/>
                <a:ext cx="967114" cy="967115"/>
              </a:xfrm>
              <a:prstGeom prst="ellipse">
                <a:avLst/>
              </a:prstGeom>
              <a:gradFill>
                <a:gsLst>
                  <a:gs pos="0">
                    <a:srgbClr val="FFFFFF">
                      <a:alpha val="0"/>
                    </a:srgbClr>
                  </a:gs>
                  <a:gs pos="23000">
                    <a:srgbClr val="FFFFFF">
                      <a:alpha val="29019"/>
                    </a:srgbClr>
                  </a:gs>
                  <a:gs pos="69000">
                    <a:srgbClr val="FFFFFF">
                      <a:alpha val="43921"/>
                    </a:srgbClr>
                  </a:gs>
                  <a:gs pos="97000">
                    <a:srgbClr val="FFFFFF">
                      <a:alpha val="0"/>
                    </a:srgbClr>
                  </a:gs>
                  <a:gs pos="100000">
                    <a:srgbClr val="FFFFFF">
                      <a:alpha val="0"/>
                    </a:srgbClr>
                  </a:gs>
                </a:gsLst>
                <a:path path="circle">
                  <a:fillToRect b="50%" l="50%" r="50%" t="50%"/>
                </a:path>
                <a:tileRect/>
              </a:gradFill>
              <a:ln>
                <a:noFill/>
              </a:ln>
              <a:effectLst>
                <a:outerShdw blurRad="241300" rotWithShape="0" algn="tl" dir="2700000" dist="101600">
                  <a:srgbClr val="1E07A2">
                    <a:alpha val="6196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entury Gothic"/>
                  <a:ea typeface="Century Gothic"/>
                  <a:cs typeface="Century Gothic"/>
                  <a:sym typeface="Century Gothic"/>
                </a:endParaRPr>
              </a:p>
            </p:txBody>
          </p:sp>
          <p:sp>
            <p:nvSpPr>
              <p:cNvPr id="2585" name="Google Shape;2585;p41"/>
              <p:cNvSpPr/>
              <p:nvPr/>
            </p:nvSpPr>
            <p:spPr>
              <a:xfrm>
                <a:off x="9851851" y="3484303"/>
                <a:ext cx="562722" cy="562722"/>
              </a:xfrm>
              <a:prstGeom prst="ellipse">
                <a:avLst/>
              </a:prstGeom>
              <a:solidFill>
                <a:srgbClr val="FFFFFF"/>
              </a:solidFill>
              <a:ln>
                <a:noFill/>
              </a:ln>
              <a:effectLst>
                <a:outerShdw blurRad="63500" sx="102000" rotWithShape="0" algn="ctr" sy="102000">
                  <a:srgbClr val="000000">
                    <a:alpha val="2745"/>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entury Gothic"/>
                  <a:ea typeface="Century Gothic"/>
                  <a:cs typeface="Century Gothic"/>
                  <a:sym typeface="Century Gothic"/>
                </a:endParaRPr>
              </a:p>
            </p:txBody>
          </p:sp>
        </p:grpSp>
        <p:grpSp>
          <p:nvGrpSpPr>
            <p:cNvPr id="2586" name="Google Shape;2586;p41"/>
            <p:cNvGrpSpPr/>
            <p:nvPr/>
          </p:nvGrpSpPr>
          <p:grpSpPr>
            <a:xfrm>
              <a:off x="911979" y="4694506"/>
              <a:ext cx="1176449" cy="1451825"/>
              <a:chOff x="3433318" y="2844037"/>
              <a:chExt cx="736259" cy="908598"/>
            </a:xfrm>
          </p:grpSpPr>
          <p:sp>
            <p:nvSpPr>
              <p:cNvPr id="2587" name="Google Shape;2587;p41"/>
              <p:cNvSpPr/>
              <p:nvPr/>
            </p:nvSpPr>
            <p:spPr>
              <a:xfrm>
                <a:off x="3433318" y="2929313"/>
                <a:ext cx="724871" cy="823322"/>
              </a:xfrm>
              <a:custGeom>
                <a:rect b="b" l="l" r="r" t="t"/>
                <a:pathLst>
                  <a:path extrusionOk="0" h="823321" w="72487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0">
                    <a:srgbClr val="FFFFFF">
                      <a:alpha val="0"/>
                    </a:srgbClr>
                  </a:gs>
                  <a:gs pos="40000">
                    <a:srgbClr val="FFFFFF">
                      <a:alpha val="0"/>
                    </a:srgbClr>
                  </a:gs>
                  <a:gs pos="61000">
                    <a:srgbClr val="8589AA">
                      <a:alpha val="10196"/>
                    </a:srgbClr>
                  </a:gs>
                  <a:gs pos="80000">
                    <a:srgbClr val="00407F">
                      <a:alpha val="20000"/>
                    </a:srgbClr>
                  </a:gs>
                  <a:gs pos="100000">
                    <a:srgbClr val="00407F">
                      <a:alpha val="20000"/>
                    </a:srgbClr>
                  </a:gs>
                </a:gsLst>
                <a:lin ang="19199999" scaled="0"/>
              </a:gradFill>
              <a:ln>
                <a:noFill/>
              </a:ln>
              <a:effectLst>
                <a:outerShdw blurRad="454924" rotWithShape="0" algn="ctr" dir="5400000" dist="50800">
                  <a:srgbClr val="000000">
                    <a:alpha val="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8"/>
                  <a:buFont typeface="Arial"/>
                  <a:buNone/>
                </a:pPr>
                <a:r>
                  <a:t/>
                </a:r>
                <a:endParaRPr b="0" i="0" sz="2108" u="none" cap="none" strike="noStrike">
                  <a:solidFill>
                    <a:schemeClr val="dk1"/>
                  </a:solidFill>
                  <a:latin typeface="Lato"/>
                  <a:ea typeface="Lato"/>
                  <a:cs typeface="Lato"/>
                  <a:sym typeface="Lato"/>
                </a:endParaRPr>
              </a:p>
            </p:txBody>
          </p:sp>
          <p:sp>
            <p:nvSpPr>
              <p:cNvPr id="2588" name="Google Shape;2588;p41"/>
              <p:cNvSpPr/>
              <p:nvPr/>
            </p:nvSpPr>
            <p:spPr>
              <a:xfrm>
                <a:off x="3747868" y="2844037"/>
                <a:ext cx="421709" cy="421720"/>
              </a:xfrm>
              <a:custGeom>
                <a:rect b="b" l="l" r="r" t="t"/>
                <a:pathLst>
                  <a:path extrusionOk="0" h="421719" w="42170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0">
                    <a:schemeClr val="lt2"/>
                  </a:gs>
                  <a:gs pos="43000">
                    <a:schemeClr val="lt2"/>
                  </a:gs>
                  <a:gs pos="63000">
                    <a:srgbClr val="F1F1F1"/>
                  </a:gs>
                  <a:gs pos="100000">
                    <a:srgbClr val="BFBFBF"/>
                  </a:gs>
                </a:gsLst>
                <a:lin ang="19199999" scaled="0"/>
              </a:gradFill>
              <a:ln cap="flat" cmpd="sng" w="19050">
                <a:solidFill>
                  <a:srgbClr val="D9DBE4"/>
                </a:solidFill>
                <a:prstDash val="solid"/>
                <a:miter lim="800000"/>
                <a:headEnd len="sm" w="sm" type="none"/>
                <a:tailEnd len="sm" w="sm" type="none"/>
              </a:ln>
              <a:effectLst>
                <a:outerShdw blurRad="191525" sx="101000" rotWithShape="0" algn="ctr" dir="7020000" dist="121727" sy="101000">
                  <a:srgbClr val="00407F">
                    <a:alpha val="3019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8"/>
                  <a:buFont typeface="Arial"/>
                  <a:buNone/>
                </a:pPr>
                <a:r>
                  <a:t/>
                </a:r>
                <a:endParaRPr b="0" i="0" sz="2108" u="none" cap="none" strike="noStrike">
                  <a:solidFill>
                    <a:schemeClr val="dk1"/>
                  </a:solidFill>
                  <a:latin typeface="Lato"/>
                  <a:ea typeface="Lato"/>
                  <a:cs typeface="Lato"/>
                  <a:sym typeface="Lato"/>
                </a:endParaRPr>
              </a:p>
            </p:txBody>
          </p:sp>
        </p:grpSp>
      </p:grpSp>
      <p:sp>
        <p:nvSpPr>
          <p:cNvPr id="2589" name="Google Shape;2589;p41"/>
          <p:cNvSpPr/>
          <p:nvPr/>
        </p:nvSpPr>
        <p:spPr>
          <a:xfrm>
            <a:off x="5653354" y="679202"/>
            <a:ext cx="1251165" cy="1251182"/>
          </a:xfrm>
          <a:custGeom>
            <a:rect b="b" l="l" r="r" t="t"/>
            <a:pathLst>
              <a:path extrusionOk="0" h="952812" w="952799">
                <a:moveTo>
                  <a:pt x="0" y="476393"/>
                </a:moveTo>
                <a:cubicBezTo>
                  <a:pt x="0" y="739092"/>
                  <a:pt x="213707" y="952812"/>
                  <a:pt x="476406" y="952812"/>
                </a:cubicBezTo>
                <a:lnTo>
                  <a:pt x="476406" y="952812"/>
                </a:lnTo>
                <a:cubicBezTo>
                  <a:pt x="739092" y="952812"/>
                  <a:pt x="952799" y="739092"/>
                  <a:pt x="952799" y="476393"/>
                </a:cubicBezTo>
                <a:lnTo>
                  <a:pt x="952799" y="476393"/>
                </a:lnTo>
                <a:cubicBezTo>
                  <a:pt x="952799" y="213707"/>
                  <a:pt x="739092" y="0"/>
                  <a:pt x="476406" y="0"/>
                </a:cubicBezTo>
                <a:lnTo>
                  <a:pt x="476406" y="0"/>
                </a:lnTo>
                <a:cubicBezTo>
                  <a:pt x="213707" y="0"/>
                  <a:pt x="0" y="213707"/>
                  <a:pt x="0" y="476393"/>
                </a:cubicBezTo>
                <a:close/>
              </a:path>
            </a:pathLst>
          </a:custGeom>
          <a:solidFill>
            <a:schemeClr val="accent4"/>
          </a:solidFill>
          <a:ln cap="flat" cmpd="sng" w="22225">
            <a:solidFill>
              <a:srgbClr val="99F0F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nvGrpSpPr>
          <p:cNvPr id="2590" name="Google Shape;2590;p41"/>
          <p:cNvGrpSpPr/>
          <p:nvPr/>
        </p:nvGrpSpPr>
        <p:grpSpPr>
          <a:xfrm>
            <a:off x="5170875" y="775430"/>
            <a:ext cx="1634156" cy="1987035"/>
            <a:chOff x="911979" y="4633145"/>
            <a:chExt cx="1244458" cy="1513186"/>
          </a:xfrm>
        </p:grpSpPr>
        <p:grpSp>
          <p:nvGrpSpPr>
            <p:cNvPr id="2591" name="Google Shape;2591;p41"/>
            <p:cNvGrpSpPr/>
            <p:nvPr/>
          </p:nvGrpSpPr>
          <p:grpSpPr>
            <a:xfrm flipH="1">
              <a:off x="1351556" y="4633145"/>
              <a:ext cx="804881" cy="804881"/>
              <a:chOff x="9649653" y="3282111"/>
              <a:chExt cx="967114" cy="967115"/>
            </a:xfrm>
          </p:grpSpPr>
          <p:sp>
            <p:nvSpPr>
              <p:cNvPr id="2592" name="Google Shape;2592;p41"/>
              <p:cNvSpPr/>
              <p:nvPr/>
            </p:nvSpPr>
            <p:spPr>
              <a:xfrm>
                <a:off x="9649653" y="3282111"/>
                <a:ext cx="967114" cy="967115"/>
              </a:xfrm>
              <a:prstGeom prst="ellipse">
                <a:avLst/>
              </a:prstGeom>
              <a:gradFill>
                <a:gsLst>
                  <a:gs pos="0">
                    <a:srgbClr val="FFFFFF">
                      <a:alpha val="0"/>
                    </a:srgbClr>
                  </a:gs>
                  <a:gs pos="23000">
                    <a:srgbClr val="FFFFFF">
                      <a:alpha val="29019"/>
                    </a:srgbClr>
                  </a:gs>
                  <a:gs pos="69000">
                    <a:srgbClr val="FFFFFF">
                      <a:alpha val="43921"/>
                    </a:srgbClr>
                  </a:gs>
                  <a:gs pos="97000">
                    <a:srgbClr val="FFFFFF">
                      <a:alpha val="0"/>
                    </a:srgbClr>
                  </a:gs>
                  <a:gs pos="100000">
                    <a:srgbClr val="FFFFFF">
                      <a:alpha val="0"/>
                    </a:srgbClr>
                  </a:gs>
                </a:gsLst>
                <a:path path="circle">
                  <a:fillToRect b="50%" l="50%" r="50%" t="50%"/>
                </a:path>
                <a:tileRect/>
              </a:gradFill>
              <a:ln>
                <a:noFill/>
              </a:ln>
              <a:effectLst>
                <a:outerShdw blurRad="241300" rotWithShape="0" algn="tl" dir="2700000" dist="101600">
                  <a:srgbClr val="1E07A2">
                    <a:alpha val="6196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entury Gothic"/>
                  <a:ea typeface="Century Gothic"/>
                  <a:cs typeface="Century Gothic"/>
                  <a:sym typeface="Century Gothic"/>
                </a:endParaRPr>
              </a:p>
            </p:txBody>
          </p:sp>
          <p:sp>
            <p:nvSpPr>
              <p:cNvPr id="2593" name="Google Shape;2593;p41"/>
              <p:cNvSpPr/>
              <p:nvPr/>
            </p:nvSpPr>
            <p:spPr>
              <a:xfrm>
                <a:off x="9851851" y="3484303"/>
                <a:ext cx="562722" cy="562722"/>
              </a:xfrm>
              <a:prstGeom prst="ellipse">
                <a:avLst/>
              </a:prstGeom>
              <a:solidFill>
                <a:srgbClr val="FFFFFF"/>
              </a:solidFill>
              <a:ln>
                <a:noFill/>
              </a:ln>
              <a:effectLst>
                <a:outerShdw blurRad="63500" sx="102000" rotWithShape="0" algn="ctr" sy="102000">
                  <a:srgbClr val="000000">
                    <a:alpha val="2745"/>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entury Gothic"/>
                  <a:ea typeface="Century Gothic"/>
                  <a:cs typeface="Century Gothic"/>
                  <a:sym typeface="Century Gothic"/>
                </a:endParaRPr>
              </a:p>
            </p:txBody>
          </p:sp>
        </p:grpSp>
        <p:grpSp>
          <p:nvGrpSpPr>
            <p:cNvPr id="2594" name="Google Shape;2594;p41"/>
            <p:cNvGrpSpPr/>
            <p:nvPr/>
          </p:nvGrpSpPr>
          <p:grpSpPr>
            <a:xfrm>
              <a:off x="911979" y="4694506"/>
              <a:ext cx="1176449" cy="1451825"/>
              <a:chOff x="3433318" y="2844037"/>
              <a:chExt cx="736259" cy="908598"/>
            </a:xfrm>
          </p:grpSpPr>
          <p:sp>
            <p:nvSpPr>
              <p:cNvPr id="2595" name="Google Shape;2595;p41"/>
              <p:cNvSpPr/>
              <p:nvPr/>
            </p:nvSpPr>
            <p:spPr>
              <a:xfrm>
                <a:off x="3433318" y="2929313"/>
                <a:ext cx="724871" cy="823322"/>
              </a:xfrm>
              <a:custGeom>
                <a:rect b="b" l="l" r="r" t="t"/>
                <a:pathLst>
                  <a:path extrusionOk="0" h="823321" w="72487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0">
                    <a:srgbClr val="FFFFFF">
                      <a:alpha val="0"/>
                    </a:srgbClr>
                  </a:gs>
                  <a:gs pos="40000">
                    <a:srgbClr val="FFFFFF">
                      <a:alpha val="0"/>
                    </a:srgbClr>
                  </a:gs>
                  <a:gs pos="61000">
                    <a:srgbClr val="8589AA">
                      <a:alpha val="10196"/>
                    </a:srgbClr>
                  </a:gs>
                  <a:gs pos="80000">
                    <a:srgbClr val="00407F">
                      <a:alpha val="20000"/>
                    </a:srgbClr>
                  </a:gs>
                  <a:gs pos="100000">
                    <a:srgbClr val="00407F">
                      <a:alpha val="20000"/>
                    </a:srgbClr>
                  </a:gs>
                </a:gsLst>
                <a:lin ang="19199999" scaled="0"/>
              </a:gradFill>
              <a:ln>
                <a:noFill/>
              </a:ln>
              <a:effectLst>
                <a:outerShdw blurRad="454924" rotWithShape="0" algn="ctr" dir="5400000" dist="50800">
                  <a:srgbClr val="000000">
                    <a:alpha val="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8"/>
                  <a:buFont typeface="Arial"/>
                  <a:buNone/>
                </a:pPr>
                <a:r>
                  <a:t/>
                </a:r>
                <a:endParaRPr b="0" i="0" sz="2108" u="none" cap="none" strike="noStrike">
                  <a:solidFill>
                    <a:schemeClr val="dk1"/>
                  </a:solidFill>
                  <a:latin typeface="Lato"/>
                  <a:ea typeface="Lato"/>
                  <a:cs typeface="Lato"/>
                  <a:sym typeface="Lato"/>
                </a:endParaRPr>
              </a:p>
            </p:txBody>
          </p:sp>
          <p:sp>
            <p:nvSpPr>
              <p:cNvPr id="2596" name="Google Shape;2596;p41"/>
              <p:cNvSpPr/>
              <p:nvPr/>
            </p:nvSpPr>
            <p:spPr>
              <a:xfrm>
                <a:off x="3747868" y="2844037"/>
                <a:ext cx="421709" cy="421720"/>
              </a:xfrm>
              <a:custGeom>
                <a:rect b="b" l="l" r="r" t="t"/>
                <a:pathLst>
                  <a:path extrusionOk="0" h="421719" w="42170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0">
                    <a:schemeClr val="lt2"/>
                  </a:gs>
                  <a:gs pos="43000">
                    <a:schemeClr val="lt2"/>
                  </a:gs>
                  <a:gs pos="63000">
                    <a:srgbClr val="F1F1F1"/>
                  </a:gs>
                  <a:gs pos="100000">
                    <a:srgbClr val="BFBFBF"/>
                  </a:gs>
                </a:gsLst>
                <a:lin ang="19199999" scaled="0"/>
              </a:gradFill>
              <a:ln cap="flat" cmpd="sng" w="19050">
                <a:solidFill>
                  <a:srgbClr val="D9DBE4"/>
                </a:solidFill>
                <a:prstDash val="solid"/>
                <a:miter lim="800000"/>
                <a:headEnd len="sm" w="sm" type="none"/>
                <a:tailEnd len="sm" w="sm" type="none"/>
              </a:ln>
              <a:effectLst>
                <a:outerShdw blurRad="191525" sx="101000" rotWithShape="0" algn="ctr" dir="7020000" dist="121727" sy="101000">
                  <a:srgbClr val="00407F">
                    <a:alpha val="3019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8"/>
                  <a:buFont typeface="Arial"/>
                  <a:buNone/>
                </a:pPr>
                <a:r>
                  <a:t/>
                </a:r>
                <a:endParaRPr b="0" i="0" sz="2108" u="none" cap="none" strike="noStrike">
                  <a:solidFill>
                    <a:schemeClr val="dk1"/>
                  </a:solidFill>
                  <a:latin typeface="Lato"/>
                  <a:ea typeface="Lato"/>
                  <a:cs typeface="Lato"/>
                  <a:sym typeface="Lato"/>
                </a:endParaRPr>
              </a:p>
            </p:txBody>
          </p:sp>
        </p:grpSp>
      </p:grpSp>
      <p:sp>
        <p:nvSpPr>
          <p:cNvPr id="2597" name="Google Shape;2597;p41"/>
          <p:cNvSpPr/>
          <p:nvPr/>
        </p:nvSpPr>
        <p:spPr>
          <a:xfrm>
            <a:off x="7108311" y="679202"/>
            <a:ext cx="1251165" cy="1251182"/>
          </a:xfrm>
          <a:custGeom>
            <a:rect b="b" l="l" r="r" t="t"/>
            <a:pathLst>
              <a:path extrusionOk="0" h="952812" w="952799">
                <a:moveTo>
                  <a:pt x="0" y="476393"/>
                </a:moveTo>
                <a:cubicBezTo>
                  <a:pt x="0" y="739092"/>
                  <a:pt x="213707" y="952812"/>
                  <a:pt x="476406" y="952812"/>
                </a:cubicBezTo>
                <a:lnTo>
                  <a:pt x="476406" y="952812"/>
                </a:lnTo>
                <a:cubicBezTo>
                  <a:pt x="739092" y="952812"/>
                  <a:pt x="952799" y="739092"/>
                  <a:pt x="952799" y="476393"/>
                </a:cubicBezTo>
                <a:lnTo>
                  <a:pt x="952799" y="476393"/>
                </a:lnTo>
                <a:cubicBezTo>
                  <a:pt x="952799" y="213707"/>
                  <a:pt x="739092" y="0"/>
                  <a:pt x="476406" y="0"/>
                </a:cubicBezTo>
                <a:lnTo>
                  <a:pt x="476406" y="0"/>
                </a:lnTo>
                <a:cubicBezTo>
                  <a:pt x="213707" y="0"/>
                  <a:pt x="0" y="213707"/>
                  <a:pt x="0" y="476393"/>
                </a:cubicBezTo>
                <a:close/>
              </a:path>
            </a:pathLst>
          </a:custGeom>
          <a:solidFill>
            <a:schemeClr val="accent5"/>
          </a:solidFill>
          <a:ln cap="flat" cmpd="sng" w="22225">
            <a:solidFill>
              <a:srgbClr val="A5F7F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nvGrpSpPr>
          <p:cNvPr id="2598" name="Google Shape;2598;p41"/>
          <p:cNvGrpSpPr/>
          <p:nvPr/>
        </p:nvGrpSpPr>
        <p:grpSpPr>
          <a:xfrm>
            <a:off x="6625827" y="775430"/>
            <a:ext cx="1634160" cy="1987035"/>
            <a:chOff x="911976" y="4633145"/>
            <a:chExt cx="1244461" cy="1513186"/>
          </a:xfrm>
        </p:grpSpPr>
        <p:grpSp>
          <p:nvGrpSpPr>
            <p:cNvPr id="2599" name="Google Shape;2599;p41"/>
            <p:cNvGrpSpPr/>
            <p:nvPr/>
          </p:nvGrpSpPr>
          <p:grpSpPr>
            <a:xfrm flipH="1">
              <a:off x="1351556" y="4633145"/>
              <a:ext cx="804881" cy="804881"/>
              <a:chOff x="9649653" y="3282111"/>
              <a:chExt cx="967114" cy="967115"/>
            </a:xfrm>
          </p:grpSpPr>
          <p:sp>
            <p:nvSpPr>
              <p:cNvPr id="2600" name="Google Shape;2600;p41"/>
              <p:cNvSpPr/>
              <p:nvPr/>
            </p:nvSpPr>
            <p:spPr>
              <a:xfrm>
                <a:off x="9649653" y="3282111"/>
                <a:ext cx="967114" cy="967115"/>
              </a:xfrm>
              <a:prstGeom prst="ellipse">
                <a:avLst/>
              </a:prstGeom>
              <a:gradFill>
                <a:gsLst>
                  <a:gs pos="0">
                    <a:srgbClr val="FFFFFF">
                      <a:alpha val="0"/>
                    </a:srgbClr>
                  </a:gs>
                  <a:gs pos="23000">
                    <a:srgbClr val="FFFFFF">
                      <a:alpha val="29019"/>
                    </a:srgbClr>
                  </a:gs>
                  <a:gs pos="69000">
                    <a:srgbClr val="FFFFFF">
                      <a:alpha val="43921"/>
                    </a:srgbClr>
                  </a:gs>
                  <a:gs pos="97000">
                    <a:srgbClr val="FFFFFF">
                      <a:alpha val="0"/>
                    </a:srgbClr>
                  </a:gs>
                  <a:gs pos="100000">
                    <a:srgbClr val="FFFFFF">
                      <a:alpha val="0"/>
                    </a:srgbClr>
                  </a:gs>
                </a:gsLst>
                <a:path path="circle">
                  <a:fillToRect b="50%" l="50%" r="50%" t="50%"/>
                </a:path>
                <a:tileRect/>
              </a:gradFill>
              <a:ln>
                <a:noFill/>
              </a:ln>
              <a:effectLst>
                <a:outerShdw blurRad="241300" rotWithShape="0" algn="tl" dir="2700000" dist="101600">
                  <a:srgbClr val="1E07A2">
                    <a:alpha val="6196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entury Gothic"/>
                  <a:ea typeface="Century Gothic"/>
                  <a:cs typeface="Century Gothic"/>
                  <a:sym typeface="Century Gothic"/>
                </a:endParaRPr>
              </a:p>
            </p:txBody>
          </p:sp>
          <p:sp>
            <p:nvSpPr>
              <p:cNvPr id="2601" name="Google Shape;2601;p41"/>
              <p:cNvSpPr/>
              <p:nvPr/>
            </p:nvSpPr>
            <p:spPr>
              <a:xfrm>
                <a:off x="9851851" y="3484303"/>
                <a:ext cx="562722" cy="562722"/>
              </a:xfrm>
              <a:prstGeom prst="ellipse">
                <a:avLst/>
              </a:prstGeom>
              <a:solidFill>
                <a:srgbClr val="FFFFFF"/>
              </a:solidFill>
              <a:ln>
                <a:noFill/>
              </a:ln>
              <a:effectLst>
                <a:outerShdw blurRad="63500" sx="102000" rotWithShape="0" algn="ctr" sy="102000">
                  <a:srgbClr val="000000">
                    <a:alpha val="2745"/>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entury Gothic"/>
                  <a:ea typeface="Century Gothic"/>
                  <a:cs typeface="Century Gothic"/>
                  <a:sym typeface="Century Gothic"/>
                </a:endParaRPr>
              </a:p>
            </p:txBody>
          </p:sp>
        </p:grpSp>
        <p:grpSp>
          <p:nvGrpSpPr>
            <p:cNvPr id="2602" name="Google Shape;2602;p41"/>
            <p:cNvGrpSpPr/>
            <p:nvPr/>
          </p:nvGrpSpPr>
          <p:grpSpPr>
            <a:xfrm>
              <a:off x="911976" y="4694506"/>
              <a:ext cx="1176448" cy="1451825"/>
              <a:chOff x="3433318" y="2844037"/>
              <a:chExt cx="736259" cy="908598"/>
            </a:xfrm>
          </p:grpSpPr>
          <p:sp>
            <p:nvSpPr>
              <p:cNvPr id="2603" name="Google Shape;2603;p41"/>
              <p:cNvSpPr/>
              <p:nvPr/>
            </p:nvSpPr>
            <p:spPr>
              <a:xfrm>
                <a:off x="3433318" y="2929313"/>
                <a:ext cx="724871" cy="823322"/>
              </a:xfrm>
              <a:custGeom>
                <a:rect b="b" l="l" r="r" t="t"/>
                <a:pathLst>
                  <a:path extrusionOk="0" h="823321" w="72487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0">
                    <a:srgbClr val="FFFFFF">
                      <a:alpha val="0"/>
                    </a:srgbClr>
                  </a:gs>
                  <a:gs pos="40000">
                    <a:srgbClr val="FFFFFF">
                      <a:alpha val="0"/>
                    </a:srgbClr>
                  </a:gs>
                  <a:gs pos="61000">
                    <a:srgbClr val="8589AA">
                      <a:alpha val="10196"/>
                    </a:srgbClr>
                  </a:gs>
                  <a:gs pos="80000">
                    <a:srgbClr val="00407F">
                      <a:alpha val="20000"/>
                    </a:srgbClr>
                  </a:gs>
                  <a:gs pos="100000">
                    <a:srgbClr val="00407F">
                      <a:alpha val="20000"/>
                    </a:srgbClr>
                  </a:gs>
                </a:gsLst>
                <a:lin ang="19199999" scaled="0"/>
              </a:gradFill>
              <a:ln>
                <a:noFill/>
              </a:ln>
              <a:effectLst>
                <a:outerShdw blurRad="454924" rotWithShape="0" algn="ctr" dir="5400000" dist="50800">
                  <a:srgbClr val="000000">
                    <a:alpha val="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8"/>
                  <a:buFont typeface="Arial"/>
                  <a:buNone/>
                </a:pPr>
                <a:r>
                  <a:t/>
                </a:r>
                <a:endParaRPr b="0" i="0" sz="2108" u="none" cap="none" strike="noStrike">
                  <a:solidFill>
                    <a:schemeClr val="dk1"/>
                  </a:solidFill>
                  <a:latin typeface="Lato"/>
                  <a:ea typeface="Lato"/>
                  <a:cs typeface="Lato"/>
                  <a:sym typeface="Lato"/>
                </a:endParaRPr>
              </a:p>
            </p:txBody>
          </p:sp>
          <p:sp>
            <p:nvSpPr>
              <p:cNvPr id="2604" name="Google Shape;2604;p41"/>
              <p:cNvSpPr/>
              <p:nvPr/>
            </p:nvSpPr>
            <p:spPr>
              <a:xfrm>
                <a:off x="3747868" y="2844037"/>
                <a:ext cx="421709" cy="421720"/>
              </a:xfrm>
              <a:custGeom>
                <a:rect b="b" l="l" r="r" t="t"/>
                <a:pathLst>
                  <a:path extrusionOk="0" h="421719" w="42170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0">
                    <a:schemeClr val="lt2"/>
                  </a:gs>
                  <a:gs pos="43000">
                    <a:schemeClr val="lt2"/>
                  </a:gs>
                  <a:gs pos="63000">
                    <a:srgbClr val="F1F1F1"/>
                  </a:gs>
                  <a:gs pos="100000">
                    <a:srgbClr val="BFBFBF"/>
                  </a:gs>
                </a:gsLst>
                <a:lin ang="19199999" scaled="0"/>
              </a:gradFill>
              <a:ln cap="flat" cmpd="sng" w="19050">
                <a:solidFill>
                  <a:srgbClr val="D9DBE4"/>
                </a:solidFill>
                <a:prstDash val="solid"/>
                <a:miter lim="800000"/>
                <a:headEnd len="sm" w="sm" type="none"/>
                <a:tailEnd len="sm" w="sm" type="none"/>
              </a:ln>
              <a:effectLst>
                <a:outerShdw blurRad="191525" sx="101000" rotWithShape="0" algn="ctr" dir="7020000" dist="121727" sy="101000">
                  <a:srgbClr val="00407F">
                    <a:alpha val="3019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8"/>
                  <a:buFont typeface="Arial"/>
                  <a:buNone/>
                </a:pPr>
                <a:r>
                  <a:t/>
                </a:r>
                <a:endParaRPr b="0" i="0" sz="2108" u="none" cap="none" strike="noStrike">
                  <a:solidFill>
                    <a:schemeClr val="dk1"/>
                  </a:solidFill>
                  <a:latin typeface="Lato"/>
                  <a:ea typeface="Lato"/>
                  <a:cs typeface="Lato"/>
                  <a:sym typeface="Lato"/>
                </a:endParaRPr>
              </a:p>
            </p:txBody>
          </p:sp>
        </p:grpSp>
      </p:grpSp>
      <p:sp>
        <p:nvSpPr>
          <p:cNvPr id="2605" name="Google Shape;2605;p41"/>
          <p:cNvSpPr/>
          <p:nvPr/>
        </p:nvSpPr>
        <p:spPr>
          <a:xfrm>
            <a:off x="8591937" y="679202"/>
            <a:ext cx="1251165" cy="1251182"/>
          </a:xfrm>
          <a:custGeom>
            <a:rect b="b" l="l" r="r" t="t"/>
            <a:pathLst>
              <a:path extrusionOk="0" h="952812" w="952799">
                <a:moveTo>
                  <a:pt x="0" y="476393"/>
                </a:moveTo>
                <a:cubicBezTo>
                  <a:pt x="0" y="739092"/>
                  <a:pt x="213707" y="952812"/>
                  <a:pt x="476406" y="952812"/>
                </a:cubicBezTo>
                <a:lnTo>
                  <a:pt x="476406" y="952812"/>
                </a:lnTo>
                <a:cubicBezTo>
                  <a:pt x="739092" y="952812"/>
                  <a:pt x="952799" y="739092"/>
                  <a:pt x="952799" y="476393"/>
                </a:cubicBezTo>
                <a:lnTo>
                  <a:pt x="952799" y="476393"/>
                </a:lnTo>
                <a:cubicBezTo>
                  <a:pt x="952799" y="213707"/>
                  <a:pt x="739092" y="0"/>
                  <a:pt x="476406" y="0"/>
                </a:cubicBezTo>
                <a:lnTo>
                  <a:pt x="476406" y="0"/>
                </a:lnTo>
                <a:cubicBezTo>
                  <a:pt x="213707" y="0"/>
                  <a:pt x="0" y="213707"/>
                  <a:pt x="0" y="476393"/>
                </a:cubicBezTo>
                <a:close/>
              </a:path>
            </a:pathLst>
          </a:custGeom>
          <a:solidFill>
            <a:schemeClr val="accent6"/>
          </a:solidFill>
          <a:ln cap="flat" cmpd="sng" w="22225">
            <a:solidFill>
              <a:srgbClr val="C0F1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nvGrpSpPr>
          <p:cNvPr id="2606" name="Google Shape;2606;p41"/>
          <p:cNvGrpSpPr/>
          <p:nvPr/>
        </p:nvGrpSpPr>
        <p:grpSpPr>
          <a:xfrm>
            <a:off x="8109457" y="775430"/>
            <a:ext cx="1634156" cy="1987035"/>
            <a:chOff x="911979" y="4633145"/>
            <a:chExt cx="1244458" cy="1513186"/>
          </a:xfrm>
        </p:grpSpPr>
        <p:grpSp>
          <p:nvGrpSpPr>
            <p:cNvPr id="2607" name="Google Shape;2607;p41"/>
            <p:cNvGrpSpPr/>
            <p:nvPr/>
          </p:nvGrpSpPr>
          <p:grpSpPr>
            <a:xfrm flipH="1">
              <a:off x="1351556" y="4633145"/>
              <a:ext cx="804881" cy="804881"/>
              <a:chOff x="9649653" y="3282111"/>
              <a:chExt cx="967114" cy="967115"/>
            </a:xfrm>
          </p:grpSpPr>
          <p:sp>
            <p:nvSpPr>
              <p:cNvPr id="2608" name="Google Shape;2608;p41"/>
              <p:cNvSpPr/>
              <p:nvPr/>
            </p:nvSpPr>
            <p:spPr>
              <a:xfrm>
                <a:off x="9649653" y="3282111"/>
                <a:ext cx="967114" cy="967115"/>
              </a:xfrm>
              <a:prstGeom prst="ellipse">
                <a:avLst/>
              </a:prstGeom>
              <a:gradFill>
                <a:gsLst>
                  <a:gs pos="0">
                    <a:srgbClr val="FFFFFF">
                      <a:alpha val="0"/>
                    </a:srgbClr>
                  </a:gs>
                  <a:gs pos="23000">
                    <a:srgbClr val="FFFFFF">
                      <a:alpha val="29019"/>
                    </a:srgbClr>
                  </a:gs>
                  <a:gs pos="69000">
                    <a:srgbClr val="FFFFFF">
                      <a:alpha val="43921"/>
                    </a:srgbClr>
                  </a:gs>
                  <a:gs pos="97000">
                    <a:srgbClr val="FFFFFF">
                      <a:alpha val="0"/>
                    </a:srgbClr>
                  </a:gs>
                  <a:gs pos="100000">
                    <a:srgbClr val="FFFFFF">
                      <a:alpha val="0"/>
                    </a:srgbClr>
                  </a:gs>
                </a:gsLst>
                <a:path path="circle">
                  <a:fillToRect b="50%" l="50%" r="50%" t="50%"/>
                </a:path>
                <a:tileRect/>
              </a:gradFill>
              <a:ln>
                <a:noFill/>
              </a:ln>
              <a:effectLst>
                <a:outerShdw blurRad="241300" rotWithShape="0" algn="tl" dir="2700000" dist="101600">
                  <a:srgbClr val="1E07A2">
                    <a:alpha val="6196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entury Gothic"/>
                  <a:ea typeface="Century Gothic"/>
                  <a:cs typeface="Century Gothic"/>
                  <a:sym typeface="Century Gothic"/>
                </a:endParaRPr>
              </a:p>
            </p:txBody>
          </p:sp>
          <p:sp>
            <p:nvSpPr>
              <p:cNvPr id="2609" name="Google Shape;2609;p41"/>
              <p:cNvSpPr/>
              <p:nvPr/>
            </p:nvSpPr>
            <p:spPr>
              <a:xfrm>
                <a:off x="9851851" y="3484303"/>
                <a:ext cx="562722" cy="562722"/>
              </a:xfrm>
              <a:prstGeom prst="ellipse">
                <a:avLst/>
              </a:prstGeom>
              <a:solidFill>
                <a:srgbClr val="FFFFFF"/>
              </a:solidFill>
              <a:ln>
                <a:noFill/>
              </a:ln>
              <a:effectLst>
                <a:outerShdw blurRad="63500" sx="102000" rotWithShape="0" algn="ctr" sy="102000">
                  <a:srgbClr val="000000">
                    <a:alpha val="2745"/>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entury Gothic"/>
                  <a:ea typeface="Century Gothic"/>
                  <a:cs typeface="Century Gothic"/>
                  <a:sym typeface="Century Gothic"/>
                </a:endParaRPr>
              </a:p>
            </p:txBody>
          </p:sp>
        </p:grpSp>
        <p:grpSp>
          <p:nvGrpSpPr>
            <p:cNvPr id="2610" name="Google Shape;2610;p41"/>
            <p:cNvGrpSpPr/>
            <p:nvPr/>
          </p:nvGrpSpPr>
          <p:grpSpPr>
            <a:xfrm>
              <a:off x="911979" y="4694506"/>
              <a:ext cx="1176449" cy="1451825"/>
              <a:chOff x="3433318" y="2844037"/>
              <a:chExt cx="736259" cy="908598"/>
            </a:xfrm>
          </p:grpSpPr>
          <p:sp>
            <p:nvSpPr>
              <p:cNvPr id="2611" name="Google Shape;2611;p41"/>
              <p:cNvSpPr/>
              <p:nvPr/>
            </p:nvSpPr>
            <p:spPr>
              <a:xfrm>
                <a:off x="3433318" y="2929313"/>
                <a:ext cx="724871" cy="823322"/>
              </a:xfrm>
              <a:custGeom>
                <a:rect b="b" l="l" r="r" t="t"/>
                <a:pathLst>
                  <a:path extrusionOk="0" h="823321" w="72487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0">
                    <a:srgbClr val="FFFFFF">
                      <a:alpha val="0"/>
                    </a:srgbClr>
                  </a:gs>
                  <a:gs pos="40000">
                    <a:srgbClr val="FFFFFF">
                      <a:alpha val="0"/>
                    </a:srgbClr>
                  </a:gs>
                  <a:gs pos="61000">
                    <a:srgbClr val="8589AA">
                      <a:alpha val="10196"/>
                    </a:srgbClr>
                  </a:gs>
                  <a:gs pos="80000">
                    <a:srgbClr val="00407F">
                      <a:alpha val="20000"/>
                    </a:srgbClr>
                  </a:gs>
                  <a:gs pos="100000">
                    <a:srgbClr val="00407F">
                      <a:alpha val="20000"/>
                    </a:srgbClr>
                  </a:gs>
                </a:gsLst>
                <a:lin ang="19199999" scaled="0"/>
              </a:gradFill>
              <a:ln>
                <a:noFill/>
              </a:ln>
              <a:effectLst>
                <a:outerShdw blurRad="454924" rotWithShape="0" algn="ctr" dir="5400000" dist="50800">
                  <a:srgbClr val="000000">
                    <a:alpha val="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8"/>
                  <a:buFont typeface="Arial"/>
                  <a:buNone/>
                </a:pPr>
                <a:r>
                  <a:t/>
                </a:r>
                <a:endParaRPr b="0" i="0" sz="2108" u="none" cap="none" strike="noStrike">
                  <a:solidFill>
                    <a:schemeClr val="dk1"/>
                  </a:solidFill>
                  <a:latin typeface="Lato"/>
                  <a:ea typeface="Lato"/>
                  <a:cs typeface="Lato"/>
                  <a:sym typeface="Lato"/>
                </a:endParaRPr>
              </a:p>
            </p:txBody>
          </p:sp>
          <p:sp>
            <p:nvSpPr>
              <p:cNvPr id="2612" name="Google Shape;2612;p41"/>
              <p:cNvSpPr/>
              <p:nvPr/>
            </p:nvSpPr>
            <p:spPr>
              <a:xfrm>
                <a:off x="3747868" y="2844037"/>
                <a:ext cx="421709" cy="421720"/>
              </a:xfrm>
              <a:custGeom>
                <a:rect b="b" l="l" r="r" t="t"/>
                <a:pathLst>
                  <a:path extrusionOk="0" h="421719" w="42170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0">
                    <a:schemeClr val="lt2"/>
                  </a:gs>
                  <a:gs pos="43000">
                    <a:schemeClr val="lt2"/>
                  </a:gs>
                  <a:gs pos="63000">
                    <a:srgbClr val="F1F1F1"/>
                  </a:gs>
                  <a:gs pos="100000">
                    <a:srgbClr val="BFBFBF"/>
                  </a:gs>
                </a:gsLst>
                <a:lin ang="19199999" scaled="0"/>
              </a:gradFill>
              <a:ln cap="flat" cmpd="sng" w="19050">
                <a:solidFill>
                  <a:srgbClr val="D9DBE4"/>
                </a:solidFill>
                <a:prstDash val="solid"/>
                <a:miter lim="800000"/>
                <a:headEnd len="sm" w="sm" type="none"/>
                <a:tailEnd len="sm" w="sm" type="none"/>
              </a:ln>
              <a:effectLst>
                <a:outerShdw blurRad="191525" sx="101000" rotWithShape="0" algn="ctr" dir="7020000" dist="121727" sy="101000">
                  <a:srgbClr val="00407F">
                    <a:alpha val="3019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8"/>
                  <a:buFont typeface="Arial"/>
                  <a:buNone/>
                </a:pPr>
                <a:r>
                  <a:t/>
                </a:r>
                <a:endParaRPr b="0" i="0" sz="2108" u="none" cap="none" strike="noStrike">
                  <a:solidFill>
                    <a:schemeClr val="dk1"/>
                  </a:solidFill>
                  <a:latin typeface="Lato"/>
                  <a:ea typeface="Lato"/>
                  <a:cs typeface="Lato"/>
                  <a:sym typeface="Lato"/>
                </a:endParaRPr>
              </a:p>
            </p:txBody>
          </p:sp>
        </p:grpSp>
      </p:grpSp>
      <p:sp>
        <p:nvSpPr>
          <p:cNvPr id="2613" name="Google Shape;2613;p41"/>
          <p:cNvSpPr/>
          <p:nvPr/>
        </p:nvSpPr>
        <p:spPr>
          <a:xfrm>
            <a:off x="2543221" y="5383026"/>
            <a:ext cx="1486703" cy="1248159"/>
          </a:xfrm>
          <a:prstGeom prst="rect">
            <a:avLst/>
          </a:prstGeom>
          <a:solidFill>
            <a:schemeClr val="lt2"/>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70"/>
              <a:buFont typeface="Arial"/>
              <a:buNone/>
            </a:pPr>
            <a:r>
              <a:t/>
            </a:r>
            <a:endParaRPr b="0" i="0" sz="370" u="none" cap="none" strike="noStrike">
              <a:solidFill>
                <a:srgbClr val="F9F9FB"/>
              </a:solidFill>
              <a:latin typeface="Lato"/>
              <a:ea typeface="Lato"/>
              <a:cs typeface="Lato"/>
              <a:sym typeface="Lato"/>
            </a:endParaRPr>
          </a:p>
        </p:txBody>
      </p:sp>
      <p:sp>
        <p:nvSpPr>
          <p:cNvPr id="2614" name="Google Shape;2614;p41"/>
          <p:cNvSpPr/>
          <p:nvPr/>
        </p:nvSpPr>
        <p:spPr>
          <a:xfrm>
            <a:off x="4054184" y="5383024"/>
            <a:ext cx="1422239" cy="1248160"/>
          </a:xfrm>
          <a:prstGeom prst="rect">
            <a:avLst/>
          </a:prstGeom>
          <a:solidFill>
            <a:schemeClr val="lt2"/>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70"/>
              <a:buFont typeface="Arial"/>
              <a:buNone/>
            </a:pPr>
            <a:r>
              <a:t/>
            </a:r>
            <a:endParaRPr b="0" i="0" sz="370" u="none" cap="none" strike="noStrike">
              <a:solidFill>
                <a:srgbClr val="F9F9FB"/>
              </a:solidFill>
              <a:latin typeface="Lato"/>
              <a:ea typeface="Lato"/>
              <a:cs typeface="Lato"/>
              <a:sym typeface="Lato"/>
            </a:endParaRPr>
          </a:p>
        </p:txBody>
      </p:sp>
      <p:sp>
        <p:nvSpPr>
          <p:cNvPr id="2615" name="Google Shape;2615;p41"/>
          <p:cNvSpPr/>
          <p:nvPr/>
        </p:nvSpPr>
        <p:spPr>
          <a:xfrm>
            <a:off x="5483874" y="5383023"/>
            <a:ext cx="1594620" cy="1248161"/>
          </a:xfrm>
          <a:prstGeom prst="rect">
            <a:avLst/>
          </a:prstGeom>
          <a:solidFill>
            <a:schemeClr val="lt2"/>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70"/>
              <a:buFont typeface="Arial"/>
              <a:buNone/>
            </a:pPr>
            <a:r>
              <a:t/>
            </a:r>
            <a:endParaRPr b="0" i="0" sz="370" u="none" cap="none" strike="noStrike">
              <a:solidFill>
                <a:srgbClr val="F9F9FB"/>
              </a:solidFill>
              <a:latin typeface="Lato"/>
              <a:ea typeface="Lato"/>
              <a:cs typeface="Lato"/>
              <a:sym typeface="Lato"/>
            </a:endParaRPr>
          </a:p>
        </p:txBody>
      </p:sp>
      <p:sp>
        <p:nvSpPr>
          <p:cNvPr id="2616" name="Google Shape;2616;p41"/>
          <p:cNvSpPr/>
          <p:nvPr/>
        </p:nvSpPr>
        <p:spPr>
          <a:xfrm>
            <a:off x="7096605" y="5383023"/>
            <a:ext cx="1422239" cy="1248162"/>
          </a:xfrm>
          <a:prstGeom prst="rect">
            <a:avLst/>
          </a:prstGeom>
          <a:solidFill>
            <a:schemeClr val="lt2"/>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70"/>
              <a:buFont typeface="Arial"/>
              <a:buNone/>
            </a:pPr>
            <a:r>
              <a:t/>
            </a:r>
            <a:endParaRPr b="0" i="0" sz="370" u="none" cap="none" strike="noStrike">
              <a:solidFill>
                <a:srgbClr val="F9F9FB"/>
              </a:solidFill>
              <a:latin typeface="Lato"/>
              <a:ea typeface="Lato"/>
              <a:cs typeface="Lato"/>
              <a:sym typeface="Lato"/>
            </a:endParaRPr>
          </a:p>
        </p:txBody>
      </p:sp>
      <p:sp>
        <p:nvSpPr>
          <p:cNvPr id="2617" name="Google Shape;2617;p41"/>
          <p:cNvSpPr/>
          <p:nvPr/>
        </p:nvSpPr>
        <p:spPr>
          <a:xfrm>
            <a:off x="8536180" y="5383022"/>
            <a:ext cx="1518548" cy="1248163"/>
          </a:xfrm>
          <a:prstGeom prst="rect">
            <a:avLst/>
          </a:prstGeom>
          <a:solidFill>
            <a:schemeClr val="lt2"/>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70"/>
              <a:buFont typeface="Arial"/>
              <a:buNone/>
            </a:pPr>
            <a:r>
              <a:t/>
            </a:r>
            <a:endParaRPr b="0" i="0" sz="370" u="none" cap="none" strike="noStrike">
              <a:solidFill>
                <a:srgbClr val="F9F9FB"/>
              </a:solidFill>
              <a:latin typeface="Lato"/>
              <a:ea typeface="Lato"/>
              <a:cs typeface="Lato"/>
              <a:sym typeface="Lato"/>
            </a:endParaRPr>
          </a:p>
        </p:txBody>
      </p:sp>
      <p:sp>
        <p:nvSpPr>
          <p:cNvPr id="2618" name="Google Shape;2618;p41"/>
          <p:cNvSpPr/>
          <p:nvPr/>
        </p:nvSpPr>
        <p:spPr>
          <a:xfrm rot="-5400000">
            <a:off x="13180693" y="941578"/>
            <a:ext cx="676671" cy="103700"/>
          </a:xfrm>
          <a:custGeom>
            <a:rect b="b" l="l" r="r" t="t"/>
            <a:pathLst>
              <a:path extrusionOk="0" h="114559" w="747532">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close/>
                <a:moveTo>
                  <a:pt x="468300" y="105632"/>
                </a:moveTo>
                <a:lnTo>
                  <a:pt x="487722" y="105632"/>
                </a:lnTo>
                <a:lnTo>
                  <a:pt x="487722" y="8682"/>
                </a:lnTo>
                <a:lnTo>
                  <a:pt x="468300" y="8682"/>
                </a:lnTo>
                <a:close/>
                <a:moveTo>
                  <a:pt x="386474" y="8682"/>
                </a:moveTo>
                <a:lnTo>
                  <a:pt x="449123" y="8682"/>
                </a:lnTo>
                <a:lnTo>
                  <a:pt x="449123" y="28089"/>
                </a:lnTo>
                <a:lnTo>
                  <a:pt x="427502" y="28089"/>
                </a:lnTo>
                <a:lnTo>
                  <a:pt x="427502" y="105402"/>
                </a:lnTo>
                <a:lnTo>
                  <a:pt x="408109" y="105402"/>
                </a:lnTo>
                <a:lnTo>
                  <a:pt x="408109" y="28089"/>
                </a:lnTo>
                <a:lnTo>
                  <a:pt x="386474" y="28089"/>
                </a:lnTo>
                <a:close/>
              </a:path>
            </a:pathLst>
          </a:custGeom>
          <a:solidFill>
            <a:srgbClr val="898FAB">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19" name="Google Shape;2619;p41"/>
          <p:cNvSpPr txBox="1"/>
          <p:nvPr>
            <p:ph type="title"/>
          </p:nvPr>
        </p:nvSpPr>
        <p:spPr>
          <a:xfrm rot="-5400000">
            <a:off x="10830373" y="1920224"/>
            <a:ext cx="2008499" cy="274789"/>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400"/>
              <a:buNone/>
            </a:pPr>
            <a:r>
              <a:rPr lang="sv-SE" sz="1152">
                <a:latin typeface="Lato"/>
                <a:ea typeface="Lato"/>
                <a:cs typeface="Lato"/>
                <a:sym typeface="Lato"/>
              </a:rPr>
              <a:t>The value creation model</a:t>
            </a:r>
            <a:endParaRPr sz="1152"/>
          </a:p>
        </p:txBody>
      </p:sp>
      <p:sp>
        <p:nvSpPr>
          <p:cNvPr id="2620" name="Google Shape;2620;p41"/>
          <p:cNvSpPr txBox="1"/>
          <p:nvPr/>
        </p:nvSpPr>
        <p:spPr>
          <a:xfrm>
            <a:off x="2679840" y="2221672"/>
            <a:ext cx="1312009" cy="190836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t/>
            </a:r>
            <a:endParaRPr b="0" i="0" sz="800" u="none" cap="none" strike="noStrike">
              <a:solidFill>
                <a:schemeClr val="dk1"/>
              </a:solidFill>
              <a:latin typeface="Lato"/>
              <a:ea typeface="Lato"/>
              <a:cs typeface="Lato"/>
              <a:sym typeface="Lato"/>
            </a:endParaRPr>
          </a:p>
          <a:p>
            <a:pPr indent="0" lvl="0" marL="0" marR="0" rtl="0" algn="l">
              <a:lnSpc>
                <a:spcPct val="100000"/>
              </a:lnSpc>
              <a:spcBef>
                <a:spcPts val="247"/>
              </a:spcBef>
              <a:spcAft>
                <a:spcPts val="0"/>
              </a:spcAft>
              <a:buClr>
                <a:schemeClr val="dk1"/>
              </a:buClr>
              <a:buSzPts val="800"/>
              <a:buFont typeface="Arial"/>
              <a:buNone/>
            </a:pPr>
            <a:r>
              <a:rPr b="0" i="0" lang="sv-SE" sz="800" u="none" cap="none" strike="noStrike">
                <a:solidFill>
                  <a:schemeClr val="dk1"/>
                </a:solidFill>
                <a:latin typeface="Lato"/>
                <a:ea typeface="Lato"/>
                <a:cs typeface="Lato"/>
                <a:sym typeface="Lato"/>
              </a:rPr>
              <a:t>Describe the resources needed e.g. expertise, human, time, material resources, financial resources etc.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47"/>
              </a:spcBef>
              <a:spcAft>
                <a:spcPts val="0"/>
              </a:spcAft>
              <a:buClr>
                <a:schemeClr val="dk1"/>
              </a:buClr>
              <a:buSzPts val="800"/>
              <a:buFont typeface="Arial"/>
              <a:buNone/>
            </a:pPr>
            <a:r>
              <a:rPr b="1" i="0" lang="sv-SE" sz="800" u="none" cap="none" strike="noStrike">
                <a:solidFill>
                  <a:schemeClr val="dk1"/>
                </a:solidFill>
                <a:latin typeface="Lato"/>
                <a:ea typeface="Lato"/>
                <a:cs typeface="Lato"/>
                <a:sym typeface="Lato"/>
              </a:rPr>
              <a:t>Do we know: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what resources we need?</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if they exist?</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that can get hold of them?</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If we can use existing resources in new ways?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47"/>
              </a:spcBef>
              <a:spcAft>
                <a:spcPts val="0"/>
              </a:spcAft>
              <a:buClr>
                <a:schemeClr val="dk1"/>
              </a:buClr>
              <a:buSzPts val="800"/>
              <a:buFont typeface="Arial"/>
              <a:buNone/>
            </a:pPr>
            <a:r>
              <a:rPr b="0" i="0" lang="sv-SE" sz="800" u="none" cap="none" strike="noStrike">
                <a:solidFill>
                  <a:schemeClr val="dk1"/>
                </a:solidFill>
                <a:latin typeface="Lato"/>
                <a:ea typeface="Lato"/>
                <a:cs typeface="Lato"/>
                <a:sym typeface="Lato"/>
              </a:rPr>
              <a:t>Can we start from what we have?</a:t>
            </a:r>
            <a:endParaRPr b="0" i="0" sz="1400" u="none" cap="none" strike="noStrike">
              <a:solidFill>
                <a:srgbClr val="000000"/>
              </a:solidFill>
              <a:latin typeface="Arial"/>
              <a:ea typeface="Arial"/>
              <a:cs typeface="Arial"/>
              <a:sym typeface="Arial"/>
            </a:endParaRPr>
          </a:p>
        </p:txBody>
      </p:sp>
      <p:sp>
        <p:nvSpPr>
          <p:cNvPr id="2621" name="Google Shape;2621;p41"/>
          <p:cNvSpPr txBox="1"/>
          <p:nvPr/>
        </p:nvSpPr>
        <p:spPr>
          <a:xfrm>
            <a:off x="4193510" y="2257460"/>
            <a:ext cx="1284093" cy="134118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800"/>
              <a:buFont typeface="Arial"/>
              <a:buNone/>
            </a:pPr>
            <a:r>
              <a:rPr b="0" i="0" lang="sv-SE" sz="800" u="none" cap="none" strike="noStrike">
                <a:solidFill>
                  <a:schemeClr val="dk1"/>
                </a:solidFill>
                <a:latin typeface="Lato"/>
                <a:ea typeface="Lato"/>
                <a:cs typeface="Lato"/>
                <a:sym typeface="Lato"/>
              </a:rPr>
              <a:t>Describe the main activities need to create and deliver the solution?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47"/>
              </a:spcBef>
              <a:spcAft>
                <a:spcPts val="0"/>
              </a:spcAft>
              <a:buClr>
                <a:srgbClr val="6D779B"/>
              </a:buClr>
              <a:buSzPts val="800"/>
              <a:buFont typeface="Arial"/>
              <a:buNone/>
            </a:pPr>
            <a:r>
              <a:t/>
            </a:r>
            <a:endParaRPr b="0" i="0" sz="800" u="none" cap="none" strike="noStrike">
              <a:solidFill>
                <a:schemeClr val="dk1"/>
              </a:solidFill>
              <a:latin typeface="Lato"/>
              <a:ea typeface="Lato"/>
              <a:cs typeface="Lato"/>
              <a:sym typeface="Lato"/>
            </a:endParaRPr>
          </a:p>
          <a:p>
            <a:pPr indent="0" lvl="0" marL="0" marR="0" rtl="0" algn="l">
              <a:lnSpc>
                <a:spcPct val="100000"/>
              </a:lnSpc>
              <a:spcBef>
                <a:spcPts val="247"/>
              </a:spcBef>
              <a:spcAft>
                <a:spcPts val="0"/>
              </a:spcAft>
              <a:buClr>
                <a:schemeClr val="dk1"/>
              </a:buClr>
              <a:buSzPts val="800"/>
              <a:buFont typeface="Arial"/>
              <a:buNone/>
            </a:pPr>
            <a:r>
              <a:rPr b="1" i="0" lang="sv-SE" sz="800" u="none" cap="none" strike="noStrike">
                <a:solidFill>
                  <a:schemeClr val="dk1"/>
                </a:solidFill>
                <a:latin typeface="Lato"/>
                <a:ea typeface="Lato"/>
                <a:cs typeface="Lato"/>
                <a:sym typeface="Lato"/>
              </a:rPr>
              <a:t>Do we know that the activities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can be executed?</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can be executed by us?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will result in the desired outcome?</a:t>
            </a:r>
            <a:endParaRPr b="0" i="0" sz="1400" u="none" cap="none" strike="noStrike">
              <a:solidFill>
                <a:srgbClr val="000000"/>
              </a:solidFill>
              <a:latin typeface="Arial"/>
              <a:ea typeface="Arial"/>
              <a:cs typeface="Arial"/>
              <a:sym typeface="Arial"/>
            </a:endParaRPr>
          </a:p>
        </p:txBody>
      </p:sp>
      <p:sp>
        <p:nvSpPr>
          <p:cNvPr id="2622" name="Google Shape;2622;p41"/>
          <p:cNvSpPr txBox="1"/>
          <p:nvPr/>
        </p:nvSpPr>
        <p:spPr>
          <a:xfrm>
            <a:off x="5589582" y="2257460"/>
            <a:ext cx="1330925" cy="23134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800"/>
              <a:buFont typeface="Arial"/>
              <a:buNone/>
            </a:pPr>
            <a:r>
              <a:rPr b="0" i="0" lang="sv-SE" sz="800" u="none" cap="none" strike="noStrike">
                <a:solidFill>
                  <a:schemeClr val="dk1"/>
                </a:solidFill>
                <a:latin typeface="Lato"/>
                <a:ea typeface="Lato"/>
                <a:cs typeface="Lato"/>
                <a:sym typeface="Lato"/>
              </a:rPr>
              <a:t>Describe the solution we deliver (often a main solution with various adaptations tailored to different users and contexts)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47"/>
              </a:spcBef>
              <a:spcAft>
                <a:spcPts val="0"/>
              </a:spcAft>
              <a:buClr>
                <a:schemeClr val="dk1"/>
              </a:buClr>
              <a:buSzPts val="800"/>
              <a:buFont typeface="Arial"/>
              <a:buNone/>
            </a:pPr>
            <a:r>
              <a:rPr b="1" i="0" lang="sv-SE" sz="800" u="none" cap="none" strike="noStrike">
                <a:solidFill>
                  <a:schemeClr val="dk1"/>
                </a:solidFill>
                <a:latin typeface="Lato"/>
                <a:ea typeface="Lato"/>
                <a:cs typeface="Lato"/>
                <a:sym typeface="Lato"/>
              </a:rPr>
              <a:t>Do we know </a:t>
            </a:r>
            <a:endParaRPr b="0" i="0" sz="1400" u="none" cap="none" strike="noStrike">
              <a:solidFill>
                <a:srgbClr val="000000"/>
              </a:solidFill>
              <a:latin typeface="Arial"/>
              <a:ea typeface="Arial"/>
              <a:cs typeface="Arial"/>
              <a:sym typeface="Arial"/>
            </a:endParaRPr>
          </a:p>
          <a:p>
            <a:pPr indent="-141103" lvl="0" marL="141103"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all the details we want the solution to satisfy?</a:t>
            </a:r>
            <a:endParaRPr b="0" i="0" sz="1400" u="none" cap="none" strike="noStrike">
              <a:solidFill>
                <a:srgbClr val="000000"/>
              </a:solidFill>
              <a:latin typeface="Arial"/>
              <a:ea typeface="Arial"/>
              <a:cs typeface="Arial"/>
              <a:sym typeface="Arial"/>
            </a:endParaRPr>
          </a:p>
          <a:p>
            <a:pPr indent="-141103" lvl="0" marL="141103"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which adaptations we want/ need to secure its scalable?</a:t>
            </a:r>
            <a:endParaRPr b="0" i="0" sz="1400" u="none" cap="none" strike="noStrike">
              <a:solidFill>
                <a:srgbClr val="000000"/>
              </a:solidFill>
              <a:latin typeface="Arial"/>
              <a:ea typeface="Arial"/>
              <a:cs typeface="Arial"/>
              <a:sym typeface="Arial"/>
            </a:endParaRPr>
          </a:p>
          <a:p>
            <a:pPr indent="-141103" lvl="0" marL="141103"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to what extent we should emphasize standardization vs. flexibility in the solution?</a:t>
            </a:r>
            <a:endParaRPr b="0" i="0" sz="1400" u="none" cap="none" strike="noStrike">
              <a:solidFill>
                <a:srgbClr val="000000"/>
              </a:solidFill>
              <a:latin typeface="Arial"/>
              <a:ea typeface="Arial"/>
              <a:cs typeface="Arial"/>
              <a:sym typeface="Arial"/>
            </a:endParaRPr>
          </a:p>
          <a:p>
            <a:pPr indent="-141103" lvl="0" marL="141103"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What in the design or features could ensure that the solution is used in the right way to secure intended quality and the highest possible value?</a:t>
            </a:r>
            <a:endParaRPr b="1" i="0" sz="800" u="none" cap="none" strike="noStrike">
              <a:solidFill>
                <a:schemeClr val="dk1"/>
              </a:solidFill>
              <a:latin typeface="Lato"/>
              <a:ea typeface="Lato"/>
              <a:cs typeface="Lato"/>
              <a:sym typeface="Lato"/>
            </a:endParaRPr>
          </a:p>
        </p:txBody>
      </p:sp>
      <p:sp>
        <p:nvSpPr>
          <p:cNvPr id="2623" name="Google Shape;2623;p41"/>
          <p:cNvSpPr txBox="1"/>
          <p:nvPr/>
        </p:nvSpPr>
        <p:spPr>
          <a:xfrm>
            <a:off x="7152755" y="2231266"/>
            <a:ext cx="1321018" cy="292382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800"/>
              <a:buFont typeface="Arial"/>
              <a:buNone/>
            </a:pPr>
            <a:r>
              <a:rPr b="0" i="0" lang="sv-SE" sz="800" u="none" cap="none" strike="noStrike">
                <a:solidFill>
                  <a:schemeClr val="dk1"/>
                </a:solidFill>
                <a:latin typeface="Lato"/>
                <a:ea typeface="Lato"/>
                <a:cs typeface="Lato"/>
                <a:sym typeface="Lato"/>
              </a:rPr>
              <a:t>List main channels or activities that connect, create awareness and engagement for the solution among the target group(s)/user(s), or other crucial stakeholders such as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Relationships we need to build with users and other crucial partners to ensure use?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Ways to market the solution to build awareness, desire and emotional value among the users.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Logistics – how do we distribute the solution?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What complementary s​upport, guidance or user manual(s) can help secure maximum value and usability for the users. </a:t>
            </a:r>
            <a:endParaRPr b="0" i="0" sz="1400" u="none" cap="none" strike="noStrike">
              <a:solidFill>
                <a:srgbClr val="000000"/>
              </a:solidFill>
              <a:latin typeface="Arial"/>
              <a:ea typeface="Arial"/>
              <a:cs typeface="Arial"/>
              <a:sym typeface="Arial"/>
            </a:endParaRPr>
          </a:p>
        </p:txBody>
      </p:sp>
      <p:sp>
        <p:nvSpPr>
          <p:cNvPr id="2624" name="Google Shape;2624;p41"/>
          <p:cNvSpPr txBox="1"/>
          <p:nvPr/>
        </p:nvSpPr>
        <p:spPr>
          <a:xfrm>
            <a:off x="8603181" y="2231267"/>
            <a:ext cx="1468212" cy="292382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800"/>
              <a:buFont typeface="Arial"/>
              <a:buNone/>
            </a:pPr>
            <a:r>
              <a:rPr b="0" i="0" lang="sv-SE" sz="800" u="none" cap="none" strike="noStrike">
                <a:solidFill>
                  <a:schemeClr val="dk1"/>
                </a:solidFill>
                <a:latin typeface="Lato"/>
                <a:ea typeface="Lato"/>
                <a:cs typeface="Lato"/>
                <a:sym typeface="Lato"/>
              </a:rPr>
              <a:t>What functional, emotional, or social value (including potential negative impacts) does the solution create for users, other individuals, and the environment?"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47"/>
              </a:spcBef>
              <a:spcAft>
                <a:spcPts val="0"/>
              </a:spcAft>
              <a:buClr>
                <a:schemeClr val="dk1"/>
              </a:buClr>
              <a:buSzPts val="800"/>
              <a:buFont typeface="Arial"/>
              <a:buNone/>
            </a:pPr>
            <a:r>
              <a:rPr b="0" i="0" lang="sv-SE" sz="800" u="none" cap="none" strike="noStrike">
                <a:solidFill>
                  <a:schemeClr val="dk1"/>
                </a:solidFill>
                <a:latin typeface="Lato"/>
                <a:ea typeface="Lato"/>
                <a:cs typeface="Lato"/>
                <a:sym typeface="Lato"/>
              </a:rPr>
              <a:t>How can we ensure that the solution is used in a way that delivers the highest value?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47"/>
              </a:spcBef>
              <a:spcAft>
                <a:spcPts val="0"/>
              </a:spcAft>
              <a:buClr>
                <a:schemeClr val="dk1"/>
              </a:buClr>
              <a:buSzPts val="800"/>
              <a:buFont typeface="Arial"/>
              <a:buNone/>
            </a:pPr>
            <a:r>
              <a:rPr b="1" i="0" lang="sv-SE" sz="800" u="none" cap="none" strike="noStrike">
                <a:solidFill>
                  <a:schemeClr val="dk1"/>
                </a:solidFill>
                <a:latin typeface="Lato"/>
                <a:ea typeface="Lato"/>
                <a:cs typeface="Lato"/>
                <a:sym typeface="Lato"/>
              </a:rPr>
              <a:t>Do we know: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If the solution truly provides value to the user and what aspects of the solution the user finds most valuable?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How will the user interact with and utilize the solution?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To what extent the user want  to customize or adjust the solution?</a:t>
            </a:r>
            <a:endParaRPr b="1" i="0" sz="800" u="none" cap="none" strike="noStrike">
              <a:solidFill>
                <a:schemeClr val="dk1"/>
              </a:solidFill>
              <a:latin typeface="Lato"/>
              <a:ea typeface="Lato"/>
              <a:cs typeface="Lato"/>
              <a:sym typeface="Lato"/>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What could be potential risks or negative consequences of the solution? </a:t>
            </a:r>
            <a:endParaRPr b="0" i="0" sz="1400" u="none" cap="none" strike="noStrike">
              <a:solidFill>
                <a:srgbClr val="000000"/>
              </a:solidFill>
              <a:latin typeface="Arial"/>
              <a:ea typeface="Arial"/>
              <a:cs typeface="Arial"/>
              <a:sym typeface="Arial"/>
            </a:endParaRPr>
          </a:p>
          <a:p>
            <a:pPr indent="-120650" lvl="0" marL="171450" marR="0" rtl="0" algn="l">
              <a:lnSpc>
                <a:spcPct val="100000"/>
              </a:lnSpc>
              <a:spcBef>
                <a:spcPts val="247"/>
              </a:spcBef>
              <a:spcAft>
                <a:spcPts val="0"/>
              </a:spcAft>
              <a:buClr>
                <a:srgbClr val="6D779B"/>
              </a:buClr>
              <a:buSzPts val="800"/>
              <a:buFont typeface="Arial"/>
              <a:buNone/>
            </a:pPr>
            <a:r>
              <a:t/>
            </a:r>
            <a:endParaRPr b="1" i="0" sz="800" u="none" cap="none" strike="noStrike">
              <a:solidFill>
                <a:schemeClr val="dk1"/>
              </a:solidFill>
              <a:latin typeface="Lato"/>
              <a:ea typeface="Lato"/>
              <a:cs typeface="Lato"/>
              <a:sym typeface="Lato"/>
            </a:endParaRPr>
          </a:p>
        </p:txBody>
      </p:sp>
      <p:sp>
        <p:nvSpPr>
          <p:cNvPr id="2625" name="Google Shape;2625;p41"/>
          <p:cNvSpPr txBox="1"/>
          <p:nvPr/>
        </p:nvSpPr>
        <p:spPr>
          <a:xfrm>
            <a:off x="2650934" y="5497968"/>
            <a:ext cx="1185556" cy="705333"/>
          </a:xfrm>
          <a:prstGeom prst="rect">
            <a:avLst/>
          </a:prstGeom>
          <a:noFill/>
          <a:ln>
            <a:noFill/>
          </a:ln>
        </p:spPr>
        <p:txBody>
          <a:bodyPr anchorCtr="0" anchor="t" bIns="0" lIns="0" spcFirstLastPara="1" rIns="0" wrap="square" tIns="0">
            <a:noAutofit/>
          </a:bodyPr>
          <a:lstStyle/>
          <a:p>
            <a:pPr indent="0" lvl="0" marL="29788" marR="29788" rtl="0" algn="l">
              <a:lnSpc>
                <a:spcPct val="107000"/>
              </a:lnSpc>
              <a:spcBef>
                <a:spcPts val="0"/>
              </a:spcBef>
              <a:spcAft>
                <a:spcPts val="0"/>
              </a:spcAft>
              <a:buClr>
                <a:srgbClr val="000000"/>
              </a:buClr>
              <a:buSzPts val="741"/>
              <a:buFont typeface="Arial"/>
              <a:buNone/>
            </a:pPr>
            <a:r>
              <a:rPr b="0" i="0" lang="sv-SE" sz="741" u="none" cap="none" strike="noStrike">
                <a:solidFill>
                  <a:srgbClr val="6D779B"/>
                </a:solidFill>
                <a:latin typeface="Lato"/>
                <a:ea typeface="Lato"/>
                <a:cs typeface="Lato"/>
                <a:sym typeface="Lato"/>
              </a:rPr>
              <a:t>Notes...</a:t>
            </a:r>
            <a:endParaRPr b="0" i="0" sz="741" u="none" cap="none" strike="noStrike">
              <a:solidFill>
                <a:srgbClr val="6D779B"/>
              </a:solidFill>
              <a:latin typeface="Lato"/>
              <a:ea typeface="Lato"/>
              <a:cs typeface="Lato"/>
              <a:sym typeface="Lato"/>
            </a:endParaRPr>
          </a:p>
        </p:txBody>
      </p:sp>
      <p:grpSp>
        <p:nvGrpSpPr>
          <p:cNvPr id="2626" name="Google Shape;2626;p41"/>
          <p:cNvGrpSpPr/>
          <p:nvPr/>
        </p:nvGrpSpPr>
        <p:grpSpPr>
          <a:xfrm>
            <a:off x="911143" y="5185642"/>
            <a:ext cx="408655" cy="246026"/>
            <a:chOff x="3154302" y="480060"/>
            <a:chExt cx="824888" cy="496617"/>
          </a:xfrm>
        </p:grpSpPr>
        <p:grpSp>
          <p:nvGrpSpPr>
            <p:cNvPr id="2627" name="Google Shape;2627;p41"/>
            <p:cNvGrpSpPr/>
            <p:nvPr/>
          </p:nvGrpSpPr>
          <p:grpSpPr>
            <a:xfrm>
              <a:off x="3590260" y="480060"/>
              <a:ext cx="388930" cy="388930"/>
              <a:chOff x="1617623" y="5289763"/>
              <a:chExt cx="388930" cy="388930"/>
            </a:xfrm>
          </p:grpSpPr>
          <p:sp>
            <p:nvSpPr>
              <p:cNvPr id="2628" name="Google Shape;2628;p41"/>
              <p:cNvSpPr/>
              <p:nvPr/>
            </p:nvSpPr>
            <p:spPr>
              <a:xfrm>
                <a:off x="1617623" y="5289763"/>
                <a:ext cx="388930" cy="388930"/>
              </a:xfrm>
              <a:custGeom>
                <a:rect b="b" l="l" r="r" t="t"/>
                <a:pathLst>
                  <a:path extrusionOk="0" h="388930" w="388930">
                    <a:moveTo>
                      <a:pt x="92278" y="375711"/>
                    </a:moveTo>
                    <a:lnTo>
                      <a:pt x="7836" y="388305"/>
                    </a:lnTo>
                    <a:cubicBezTo>
                      <a:pt x="3623" y="388930"/>
                      <a:pt x="0" y="385306"/>
                      <a:pt x="624" y="381102"/>
                    </a:cubicBezTo>
                    <a:lnTo>
                      <a:pt x="13218" y="296660"/>
                    </a:lnTo>
                    <a:cubicBezTo>
                      <a:pt x="13423" y="295312"/>
                      <a:pt x="14039" y="294071"/>
                      <a:pt x="15003" y="293107"/>
                    </a:cubicBezTo>
                    <a:lnTo>
                      <a:pt x="299801" y="8300"/>
                    </a:lnTo>
                    <a:cubicBezTo>
                      <a:pt x="308102" y="0"/>
                      <a:pt x="321552" y="0"/>
                      <a:pt x="329853" y="8300"/>
                    </a:cubicBezTo>
                    <a:lnTo>
                      <a:pt x="380629" y="59076"/>
                    </a:lnTo>
                    <a:cubicBezTo>
                      <a:pt x="388930" y="67377"/>
                      <a:pt x="388930" y="80827"/>
                      <a:pt x="380629" y="89128"/>
                    </a:cubicBezTo>
                    <a:lnTo>
                      <a:pt x="95822" y="373926"/>
                    </a:lnTo>
                    <a:cubicBezTo>
                      <a:pt x="94867" y="374890"/>
                      <a:pt x="93617" y="375515"/>
                      <a:pt x="92278" y="375711"/>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3C4588"/>
                  </a:solidFill>
                  <a:latin typeface="Lato"/>
                  <a:ea typeface="Lato"/>
                  <a:cs typeface="Lato"/>
                  <a:sym typeface="Lato"/>
                </a:endParaRPr>
              </a:p>
            </p:txBody>
          </p:sp>
          <p:sp>
            <p:nvSpPr>
              <p:cNvPr id="2629" name="Google Shape;2629;p41"/>
              <p:cNvSpPr/>
              <p:nvPr/>
            </p:nvSpPr>
            <p:spPr>
              <a:xfrm>
                <a:off x="1890234" y="5340851"/>
                <a:ext cx="65128" cy="65137"/>
              </a:xfrm>
              <a:custGeom>
                <a:rect b="b" l="l" r="r" t="t"/>
                <a:pathLst>
                  <a:path extrusionOk="0" h="65137" w="65128">
                    <a:moveTo>
                      <a:pt x="0" y="0"/>
                    </a:moveTo>
                    <a:lnTo>
                      <a:pt x="65128" y="65137"/>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3C4588"/>
                  </a:solidFill>
                  <a:latin typeface="Lato"/>
                  <a:ea typeface="Lato"/>
                  <a:cs typeface="Lato"/>
                  <a:sym typeface="Lato"/>
                </a:endParaRPr>
              </a:p>
            </p:txBody>
          </p:sp>
        </p:grpSp>
        <p:sp>
          <p:nvSpPr>
            <p:cNvPr id="2630" name="Google Shape;2630;p41"/>
            <p:cNvSpPr/>
            <p:nvPr/>
          </p:nvSpPr>
          <p:spPr>
            <a:xfrm flipH="1" rot="-970319">
              <a:off x="3176850" y="709640"/>
              <a:ext cx="388929" cy="217171"/>
            </a:xfrm>
            <a:custGeom>
              <a:rect b="b" l="l" r="r" t="t"/>
              <a:pathLst>
                <a:path extrusionOk="0" h="204702" w="397748">
                  <a:moveTo>
                    <a:pt x="0" y="204702"/>
                  </a:moveTo>
                  <a:lnTo>
                    <a:pt x="136218" y="83844"/>
                  </a:lnTo>
                  <a:lnTo>
                    <a:pt x="224007" y="164975"/>
                  </a:lnTo>
                  <a:lnTo>
                    <a:pt x="397748" y="0"/>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3C4588"/>
                </a:solidFill>
                <a:latin typeface="Lato"/>
                <a:ea typeface="Lato"/>
                <a:cs typeface="Lato"/>
                <a:sym typeface="Lato"/>
              </a:endParaRPr>
            </a:p>
          </p:txBody>
        </p:sp>
      </p:grpSp>
      <p:grpSp>
        <p:nvGrpSpPr>
          <p:cNvPr id="2631" name="Google Shape;2631;p41"/>
          <p:cNvGrpSpPr/>
          <p:nvPr/>
        </p:nvGrpSpPr>
        <p:grpSpPr>
          <a:xfrm flipH="1">
            <a:off x="2745698" y="646448"/>
            <a:ext cx="339632" cy="339632"/>
            <a:chOff x="9756304" y="3388752"/>
            <a:chExt cx="753827" cy="753827"/>
          </a:xfrm>
        </p:grpSpPr>
        <p:sp>
          <p:nvSpPr>
            <p:cNvPr id="2632" name="Google Shape;2632;p41"/>
            <p:cNvSpPr/>
            <p:nvPr/>
          </p:nvSpPr>
          <p:spPr>
            <a:xfrm>
              <a:off x="9756304" y="3388752"/>
              <a:ext cx="753827" cy="753827"/>
            </a:xfrm>
            <a:prstGeom prst="ellipse">
              <a:avLst/>
            </a:prstGeom>
            <a:solidFill>
              <a:srgbClr val="FFFFFF">
                <a:alpha val="41960"/>
              </a:srgbClr>
            </a:solidFill>
            <a:ln>
              <a:noFill/>
            </a:ln>
            <a:effectLst>
              <a:outerShdw blurRad="241300" rotWithShape="0" algn="tl" dir="2700000" dist="101600">
                <a:srgbClr val="1E07A2">
                  <a:alpha val="2000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988"/>
                <a:buFont typeface="Arial"/>
                <a:buNone/>
              </a:pPr>
              <a:r>
                <a:t/>
              </a:r>
              <a:endParaRPr b="0" i="0" sz="988" u="none" cap="none" strike="noStrike">
                <a:solidFill>
                  <a:srgbClr val="FFFFFF"/>
                </a:solidFill>
                <a:latin typeface="Calibri"/>
                <a:ea typeface="Calibri"/>
                <a:cs typeface="Calibri"/>
                <a:sym typeface="Calibri"/>
              </a:endParaRPr>
            </a:p>
          </p:txBody>
        </p:sp>
        <p:sp>
          <p:nvSpPr>
            <p:cNvPr id="2633" name="Google Shape;2633;p41"/>
            <p:cNvSpPr/>
            <p:nvPr/>
          </p:nvSpPr>
          <p:spPr>
            <a:xfrm>
              <a:off x="9890480" y="3522931"/>
              <a:ext cx="485470" cy="485470"/>
            </a:xfrm>
            <a:prstGeom prst="ellipse">
              <a:avLst/>
            </a:prstGeom>
            <a:solidFill>
              <a:schemeClr val="lt1"/>
            </a:solidFill>
            <a:ln>
              <a:noFill/>
            </a:ln>
            <a:effectLst>
              <a:outerShdw blurRad="63500" sx="102000" rotWithShape="0" algn="ctr" sy="102000">
                <a:srgbClr val="00407F">
                  <a:alpha val="40000"/>
                </a:srgbClr>
              </a:outerShdw>
            </a:effectLst>
          </p:spPr>
          <p:txBody>
            <a:bodyPr anchorCtr="0" anchor="ctr" bIns="37600" lIns="75225" spcFirstLastPara="1" rIns="75225" wrap="square" tIns="37600">
              <a:noAutofit/>
            </a:bodyPr>
            <a:lstStyle/>
            <a:p>
              <a:pPr indent="0" lvl="0" marL="0" marR="0" rtl="0" algn="ctr">
                <a:lnSpc>
                  <a:spcPct val="100000"/>
                </a:lnSpc>
                <a:spcBef>
                  <a:spcPts val="0"/>
                </a:spcBef>
                <a:spcAft>
                  <a:spcPts val="0"/>
                </a:spcAft>
                <a:buClr>
                  <a:srgbClr val="000000"/>
                </a:buClr>
                <a:buSzPts val="988"/>
                <a:buFont typeface="Arial"/>
                <a:buNone/>
              </a:pPr>
              <a:r>
                <a:rPr b="1" i="0" lang="sv-SE" sz="988" u="none" cap="none" strike="noStrike">
                  <a:solidFill>
                    <a:schemeClr val="dk1"/>
                  </a:solidFill>
                  <a:latin typeface="Century Gothic"/>
                  <a:ea typeface="Century Gothic"/>
                  <a:cs typeface="Century Gothic"/>
                  <a:sym typeface="Century Gothic"/>
                </a:rPr>
                <a:t>1</a:t>
              </a:r>
              <a:endParaRPr b="0" i="0" sz="1400" u="none" cap="none" strike="noStrike">
                <a:solidFill>
                  <a:srgbClr val="000000"/>
                </a:solidFill>
                <a:latin typeface="Arial"/>
                <a:ea typeface="Arial"/>
                <a:cs typeface="Arial"/>
                <a:sym typeface="Arial"/>
              </a:endParaRPr>
            </a:p>
          </p:txBody>
        </p:sp>
      </p:grpSp>
      <p:grpSp>
        <p:nvGrpSpPr>
          <p:cNvPr id="2634" name="Google Shape;2634;p41"/>
          <p:cNvGrpSpPr/>
          <p:nvPr/>
        </p:nvGrpSpPr>
        <p:grpSpPr>
          <a:xfrm flipH="1">
            <a:off x="4219469" y="646448"/>
            <a:ext cx="339632" cy="339632"/>
            <a:chOff x="9756304" y="3388752"/>
            <a:chExt cx="753827" cy="753827"/>
          </a:xfrm>
        </p:grpSpPr>
        <p:sp>
          <p:nvSpPr>
            <p:cNvPr id="2635" name="Google Shape;2635;p41"/>
            <p:cNvSpPr/>
            <p:nvPr/>
          </p:nvSpPr>
          <p:spPr>
            <a:xfrm>
              <a:off x="9756304" y="3388752"/>
              <a:ext cx="753827" cy="753827"/>
            </a:xfrm>
            <a:prstGeom prst="ellipse">
              <a:avLst/>
            </a:prstGeom>
            <a:solidFill>
              <a:srgbClr val="FFFFFF">
                <a:alpha val="41960"/>
              </a:srgbClr>
            </a:solidFill>
            <a:ln>
              <a:noFill/>
            </a:ln>
            <a:effectLst>
              <a:outerShdw blurRad="241300" rotWithShape="0" algn="tl" dir="2700000" dist="101600">
                <a:srgbClr val="1E07A2">
                  <a:alpha val="2000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988"/>
                <a:buFont typeface="Arial"/>
                <a:buNone/>
              </a:pPr>
              <a:r>
                <a:t/>
              </a:r>
              <a:endParaRPr b="0" i="0" sz="988" u="none" cap="none" strike="noStrike">
                <a:solidFill>
                  <a:srgbClr val="FFFFFF"/>
                </a:solidFill>
                <a:latin typeface="Calibri"/>
                <a:ea typeface="Calibri"/>
                <a:cs typeface="Calibri"/>
                <a:sym typeface="Calibri"/>
              </a:endParaRPr>
            </a:p>
          </p:txBody>
        </p:sp>
        <p:sp>
          <p:nvSpPr>
            <p:cNvPr id="2636" name="Google Shape;2636;p41"/>
            <p:cNvSpPr/>
            <p:nvPr/>
          </p:nvSpPr>
          <p:spPr>
            <a:xfrm>
              <a:off x="9890480" y="3522931"/>
              <a:ext cx="485470" cy="485470"/>
            </a:xfrm>
            <a:prstGeom prst="ellipse">
              <a:avLst/>
            </a:prstGeom>
            <a:solidFill>
              <a:schemeClr val="lt1"/>
            </a:solidFill>
            <a:ln>
              <a:noFill/>
            </a:ln>
            <a:effectLst>
              <a:outerShdw blurRad="63500" sx="102000" rotWithShape="0" algn="ctr" sy="102000">
                <a:srgbClr val="00407F">
                  <a:alpha val="40000"/>
                </a:srgbClr>
              </a:outerShdw>
            </a:effectLst>
          </p:spPr>
          <p:txBody>
            <a:bodyPr anchorCtr="0" anchor="ctr" bIns="37600" lIns="75225" spcFirstLastPara="1" rIns="75225" wrap="square" tIns="37600">
              <a:noAutofit/>
            </a:bodyPr>
            <a:lstStyle/>
            <a:p>
              <a:pPr indent="0" lvl="0" marL="0" marR="0" rtl="0" algn="ctr">
                <a:lnSpc>
                  <a:spcPct val="100000"/>
                </a:lnSpc>
                <a:spcBef>
                  <a:spcPts val="0"/>
                </a:spcBef>
                <a:spcAft>
                  <a:spcPts val="0"/>
                </a:spcAft>
                <a:buClr>
                  <a:srgbClr val="000000"/>
                </a:buClr>
                <a:buSzPts val="988"/>
                <a:buFont typeface="Arial"/>
                <a:buNone/>
              </a:pPr>
              <a:r>
                <a:rPr b="1" i="0" lang="sv-SE" sz="988" u="none" cap="none" strike="noStrike">
                  <a:solidFill>
                    <a:schemeClr val="dk1"/>
                  </a:solidFill>
                  <a:latin typeface="Century Gothic"/>
                  <a:ea typeface="Century Gothic"/>
                  <a:cs typeface="Century Gothic"/>
                  <a:sym typeface="Century Gothic"/>
                </a:rPr>
                <a:t>2</a:t>
              </a:r>
              <a:endParaRPr b="0" i="0" sz="1400" u="none" cap="none" strike="noStrike">
                <a:solidFill>
                  <a:srgbClr val="000000"/>
                </a:solidFill>
                <a:latin typeface="Arial"/>
                <a:ea typeface="Arial"/>
                <a:cs typeface="Arial"/>
                <a:sym typeface="Arial"/>
              </a:endParaRPr>
            </a:p>
          </p:txBody>
        </p:sp>
      </p:grpSp>
      <p:grpSp>
        <p:nvGrpSpPr>
          <p:cNvPr id="2637" name="Google Shape;2637;p41"/>
          <p:cNvGrpSpPr/>
          <p:nvPr/>
        </p:nvGrpSpPr>
        <p:grpSpPr>
          <a:xfrm flipH="1">
            <a:off x="5714145" y="646448"/>
            <a:ext cx="339632" cy="339632"/>
            <a:chOff x="9756304" y="3388752"/>
            <a:chExt cx="753827" cy="753827"/>
          </a:xfrm>
        </p:grpSpPr>
        <p:sp>
          <p:nvSpPr>
            <p:cNvPr id="2638" name="Google Shape;2638;p41"/>
            <p:cNvSpPr/>
            <p:nvPr/>
          </p:nvSpPr>
          <p:spPr>
            <a:xfrm>
              <a:off x="9756304" y="3388752"/>
              <a:ext cx="753827" cy="753827"/>
            </a:xfrm>
            <a:prstGeom prst="ellipse">
              <a:avLst/>
            </a:prstGeom>
            <a:solidFill>
              <a:srgbClr val="FFFFFF">
                <a:alpha val="41960"/>
              </a:srgbClr>
            </a:solidFill>
            <a:ln>
              <a:noFill/>
            </a:ln>
            <a:effectLst>
              <a:outerShdw blurRad="241300" rotWithShape="0" algn="tl" dir="2700000" dist="101600">
                <a:srgbClr val="1E07A2">
                  <a:alpha val="2000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988"/>
                <a:buFont typeface="Arial"/>
                <a:buNone/>
              </a:pPr>
              <a:r>
                <a:t/>
              </a:r>
              <a:endParaRPr b="0" i="0" sz="988" u="none" cap="none" strike="noStrike">
                <a:solidFill>
                  <a:srgbClr val="FFFFFF"/>
                </a:solidFill>
                <a:latin typeface="Calibri"/>
                <a:ea typeface="Calibri"/>
                <a:cs typeface="Calibri"/>
                <a:sym typeface="Calibri"/>
              </a:endParaRPr>
            </a:p>
          </p:txBody>
        </p:sp>
        <p:sp>
          <p:nvSpPr>
            <p:cNvPr id="2639" name="Google Shape;2639;p41"/>
            <p:cNvSpPr/>
            <p:nvPr/>
          </p:nvSpPr>
          <p:spPr>
            <a:xfrm>
              <a:off x="9890480" y="3522931"/>
              <a:ext cx="485470" cy="485470"/>
            </a:xfrm>
            <a:prstGeom prst="ellipse">
              <a:avLst/>
            </a:prstGeom>
            <a:solidFill>
              <a:schemeClr val="lt1"/>
            </a:solidFill>
            <a:ln>
              <a:noFill/>
            </a:ln>
            <a:effectLst>
              <a:outerShdw blurRad="63500" sx="102000" rotWithShape="0" algn="ctr" sy="102000">
                <a:srgbClr val="00407F">
                  <a:alpha val="40000"/>
                </a:srgbClr>
              </a:outerShdw>
            </a:effectLst>
          </p:spPr>
          <p:txBody>
            <a:bodyPr anchorCtr="0" anchor="ctr" bIns="37600" lIns="75225" spcFirstLastPara="1" rIns="75225" wrap="square" tIns="37600">
              <a:noAutofit/>
            </a:bodyPr>
            <a:lstStyle/>
            <a:p>
              <a:pPr indent="0" lvl="0" marL="0" marR="0" rtl="0" algn="ctr">
                <a:lnSpc>
                  <a:spcPct val="100000"/>
                </a:lnSpc>
                <a:spcBef>
                  <a:spcPts val="0"/>
                </a:spcBef>
                <a:spcAft>
                  <a:spcPts val="0"/>
                </a:spcAft>
                <a:buClr>
                  <a:srgbClr val="000000"/>
                </a:buClr>
                <a:buSzPts val="988"/>
                <a:buFont typeface="Arial"/>
                <a:buNone/>
              </a:pPr>
              <a:r>
                <a:rPr b="1" i="0" lang="sv-SE" sz="988" u="none" cap="none" strike="noStrike">
                  <a:solidFill>
                    <a:schemeClr val="dk1"/>
                  </a:solidFill>
                  <a:latin typeface="Century Gothic"/>
                  <a:ea typeface="Century Gothic"/>
                  <a:cs typeface="Century Gothic"/>
                  <a:sym typeface="Century Gothic"/>
                </a:rPr>
                <a:t>3</a:t>
              </a:r>
              <a:endParaRPr b="0" i="0" sz="1400" u="none" cap="none" strike="noStrike">
                <a:solidFill>
                  <a:srgbClr val="000000"/>
                </a:solidFill>
                <a:latin typeface="Arial"/>
                <a:ea typeface="Arial"/>
                <a:cs typeface="Arial"/>
                <a:sym typeface="Arial"/>
              </a:endParaRPr>
            </a:p>
          </p:txBody>
        </p:sp>
      </p:grpSp>
      <p:grpSp>
        <p:nvGrpSpPr>
          <p:cNvPr id="2640" name="Google Shape;2640;p41"/>
          <p:cNvGrpSpPr/>
          <p:nvPr/>
        </p:nvGrpSpPr>
        <p:grpSpPr>
          <a:xfrm flipH="1">
            <a:off x="7198368" y="646448"/>
            <a:ext cx="339632" cy="339632"/>
            <a:chOff x="9756304" y="3388752"/>
            <a:chExt cx="753827" cy="753827"/>
          </a:xfrm>
        </p:grpSpPr>
        <p:sp>
          <p:nvSpPr>
            <p:cNvPr id="2641" name="Google Shape;2641;p41"/>
            <p:cNvSpPr/>
            <p:nvPr/>
          </p:nvSpPr>
          <p:spPr>
            <a:xfrm>
              <a:off x="9756304" y="3388752"/>
              <a:ext cx="753827" cy="753827"/>
            </a:xfrm>
            <a:prstGeom prst="ellipse">
              <a:avLst/>
            </a:prstGeom>
            <a:solidFill>
              <a:srgbClr val="FFFFFF">
                <a:alpha val="41960"/>
              </a:srgbClr>
            </a:solidFill>
            <a:ln>
              <a:noFill/>
            </a:ln>
            <a:effectLst>
              <a:outerShdw blurRad="241300" rotWithShape="0" algn="tl" dir="2700000" dist="101600">
                <a:srgbClr val="1E07A2">
                  <a:alpha val="2000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988"/>
                <a:buFont typeface="Arial"/>
                <a:buNone/>
              </a:pPr>
              <a:r>
                <a:t/>
              </a:r>
              <a:endParaRPr b="0" i="0" sz="988" u="none" cap="none" strike="noStrike">
                <a:solidFill>
                  <a:srgbClr val="FFFFFF"/>
                </a:solidFill>
                <a:latin typeface="Calibri"/>
                <a:ea typeface="Calibri"/>
                <a:cs typeface="Calibri"/>
                <a:sym typeface="Calibri"/>
              </a:endParaRPr>
            </a:p>
          </p:txBody>
        </p:sp>
        <p:sp>
          <p:nvSpPr>
            <p:cNvPr id="2642" name="Google Shape;2642;p41"/>
            <p:cNvSpPr/>
            <p:nvPr/>
          </p:nvSpPr>
          <p:spPr>
            <a:xfrm>
              <a:off x="9890480" y="3522931"/>
              <a:ext cx="485470" cy="485470"/>
            </a:xfrm>
            <a:prstGeom prst="ellipse">
              <a:avLst/>
            </a:prstGeom>
            <a:solidFill>
              <a:schemeClr val="lt1"/>
            </a:solidFill>
            <a:ln>
              <a:noFill/>
            </a:ln>
            <a:effectLst>
              <a:outerShdw blurRad="63500" sx="102000" rotWithShape="0" algn="ctr" sy="102000">
                <a:srgbClr val="00407F">
                  <a:alpha val="40000"/>
                </a:srgbClr>
              </a:outerShdw>
            </a:effectLst>
          </p:spPr>
          <p:txBody>
            <a:bodyPr anchorCtr="0" anchor="ctr" bIns="37600" lIns="75225" spcFirstLastPara="1" rIns="75225" wrap="square" tIns="37600">
              <a:noAutofit/>
            </a:bodyPr>
            <a:lstStyle/>
            <a:p>
              <a:pPr indent="0" lvl="0" marL="0" marR="0" rtl="0" algn="ctr">
                <a:lnSpc>
                  <a:spcPct val="100000"/>
                </a:lnSpc>
                <a:spcBef>
                  <a:spcPts val="0"/>
                </a:spcBef>
                <a:spcAft>
                  <a:spcPts val="0"/>
                </a:spcAft>
                <a:buClr>
                  <a:srgbClr val="000000"/>
                </a:buClr>
                <a:buSzPts val="988"/>
                <a:buFont typeface="Arial"/>
                <a:buNone/>
              </a:pPr>
              <a:r>
                <a:rPr b="1" i="0" lang="sv-SE" sz="988" u="none" cap="none" strike="noStrike">
                  <a:solidFill>
                    <a:schemeClr val="dk1"/>
                  </a:solidFill>
                  <a:latin typeface="Century Gothic"/>
                  <a:ea typeface="Century Gothic"/>
                  <a:cs typeface="Century Gothic"/>
                  <a:sym typeface="Century Gothic"/>
                </a:rPr>
                <a:t>4</a:t>
              </a:r>
              <a:endParaRPr b="0" i="0" sz="1400" u="none" cap="none" strike="noStrike">
                <a:solidFill>
                  <a:srgbClr val="000000"/>
                </a:solidFill>
                <a:latin typeface="Arial"/>
                <a:ea typeface="Arial"/>
                <a:cs typeface="Arial"/>
                <a:sym typeface="Arial"/>
              </a:endParaRPr>
            </a:p>
          </p:txBody>
        </p:sp>
      </p:grpSp>
      <p:grpSp>
        <p:nvGrpSpPr>
          <p:cNvPr id="2643" name="Google Shape;2643;p41"/>
          <p:cNvGrpSpPr/>
          <p:nvPr/>
        </p:nvGrpSpPr>
        <p:grpSpPr>
          <a:xfrm flipH="1">
            <a:off x="8682591" y="646448"/>
            <a:ext cx="339632" cy="339632"/>
            <a:chOff x="9756304" y="3388752"/>
            <a:chExt cx="753827" cy="753827"/>
          </a:xfrm>
        </p:grpSpPr>
        <p:sp>
          <p:nvSpPr>
            <p:cNvPr id="2644" name="Google Shape;2644;p41"/>
            <p:cNvSpPr/>
            <p:nvPr/>
          </p:nvSpPr>
          <p:spPr>
            <a:xfrm>
              <a:off x="9756304" y="3388752"/>
              <a:ext cx="753827" cy="753827"/>
            </a:xfrm>
            <a:prstGeom prst="ellipse">
              <a:avLst/>
            </a:prstGeom>
            <a:solidFill>
              <a:srgbClr val="FFFFFF">
                <a:alpha val="41960"/>
              </a:srgbClr>
            </a:solidFill>
            <a:ln>
              <a:noFill/>
            </a:ln>
            <a:effectLst>
              <a:outerShdw blurRad="241300" rotWithShape="0" algn="tl" dir="2700000" dist="101600">
                <a:srgbClr val="1E07A2">
                  <a:alpha val="2000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988"/>
                <a:buFont typeface="Arial"/>
                <a:buNone/>
              </a:pPr>
              <a:r>
                <a:t/>
              </a:r>
              <a:endParaRPr b="0" i="0" sz="988" u="none" cap="none" strike="noStrike">
                <a:solidFill>
                  <a:srgbClr val="FFFFFF"/>
                </a:solidFill>
                <a:latin typeface="Calibri"/>
                <a:ea typeface="Calibri"/>
                <a:cs typeface="Calibri"/>
                <a:sym typeface="Calibri"/>
              </a:endParaRPr>
            </a:p>
          </p:txBody>
        </p:sp>
        <p:sp>
          <p:nvSpPr>
            <p:cNvPr id="2645" name="Google Shape;2645;p41"/>
            <p:cNvSpPr/>
            <p:nvPr/>
          </p:nvSpPr>
          <p:spPr>
            <a:xfrm>
              <a:off x="9890480" y="3522931"/>
              <a:ext cx="485470" cy="485470"/>
            </a:xfrm>
            <a:prstGeom prst="ellipse">
              <a:avLst/>
            </a:prstGeom>
            <a:solidFill>
              <a:schemeClr val="lt1"/>
            </a:solidFill>
            <a:ln>
              <a:noFill/>
            </a:ln>
            <a:effectLst>
              <a:outerShdw blurRad="63500" sx="102000" rotWithShape="0" algn="ctr" sy="102000">
                <a:srgbClr val="00407F">
                  <a:alpha val="40000"/>
                </a:srgbClr>
              </a:outerShdw>
            </a:effectLst>
          </p:spPr>
          <p:txBody>
            <a:bodyPr anchorCtr="0" anchor="ctr" bIns="37600" lIns="75225" spcFirstLastPara="1" rIns="75225" wrap="square" tIns="37600">
              <a:noAutofit/>
            </a:bodyPr>
            <a:lstStyle/>
            <a:p>
              <a:pPr indent="0" lvl="0" marL="0" marR="0" rtl="0" algn="ctr">
                <a:lnSpc>
                  <a:spcPct val="100000"/>
                </a:lnSpc>
                <a:spcBef>
                  <a:spcPts val="0"/>
                </a:spcBef>
                <a:spcAft>
                  <a:spcPts val="0"/>
                </a:spcAft>
                <a:buClr>
                  <a:srgbClr val="000000"/>
                </a:buClr>
                <a:buSzPts val="988"/>
                <a:buFont typeface="Arial"/>
                <a:buNone/>
              </a:pPr>
              <a:r>
                <a:rPr b="1" i="0" lang="sv-SE" sz="988" u="none" cap="none" strike="noStrike">
                  <a:solidFill>
                    <a:schemeClr val="dk1"/>
                  </a:solidFill>
                  <a:latin typeface="Century Gothic"/>
                  <a:ea typeface="Century Gothic"/>
                  <a:cs typeface="Century Gothic"/>
                  <a:sym typeface="Century Gothic"/>
                </a:rPr>
                <a:t>5</a:t>
              </a:r>
              <a:endParaRPr b="0" i="0" sz="1400" u="none" cap="none" strike="noStrike">
                <a:solidFill>
                  <a:srgbClr val="000000"/>
                </a:solidFill>
                <a:latin typeface="Arial"/>
                <a:ea typeface="Arial"/>
                <a:cs typeface="Arial"/>
                <a:sym typeface="Arial"/>
              </a:endParaRPr>
            </a:p>
          </p:txBody>
        </p:sp>
      </p:grpSp>
      <p:sp>
        <p:nvSpPr>
          <p:cNvPr id="2646" name="Google Shape;2646;p41"/>
          <p:cNvSpPr txBox="1"/>
          <p:nvPr/>
        </p:nvSpPr>
        <p:spPr>
          <a:xfrm>
            <a:off x="4177522" y="5497968"/>
            <a:ext cx="1185556" cy="705333"/>
          </a:xfrm>
          <a:prstGeom prst="rect">
            <a:avLst/>
          </a:prstGeom>
          <a:noFill/>
          <a:ln>
            <a:noFill/>
          </a:ln>
        </p:spPr>
        <p:txBody>
          <a:bodyPr anchorCtr="0" anchor="t" bIns="0" lIns="0" spcFirstLastPara="1" rIns="0" wrap="square" tIns="0">
            <a:noAutofit/>
          </a:bodyPr>
          <a:lstStyle/>
          <a:p>
            <a:pPr indent="0" lvl="0" marL="29788" marR="29788" rtl="0" algn="l">
              <a:lnSpc>
                <a:spcPct val="107000"/>
              </a:lnSpc>
              <a:spcBef>
                <a:spcPts val="0"/>
              </a:spcBef>
              <a:spcAft>
                <a:spcPts val="0"/>
              </a:spcAft>
              <a:buClr>
                <a:srgbClr val="000000"/>
              </a:buClr>
              <a:buSzPts val="741"/>
              <a:buFont typeface="Arial"/>
              <a:buNone/>
            </a:pPr>
            <a:r>
              <a:rPr b="0" i="0" lang="sv-SE" sz="741" u="none" cap="none" strike="noStrike">
                <a:solidFill>
                  <a:srgbClr val="6D779B"/>
                </a:solidFill>
                <a:latin typeface="Lato"/>
                <a:ea typeface="Lato"/>
                <a:cs typeface="Lato"/>
                <a:sym typeface="Lato"/>
              </a:rPr>
              <a:t>Notes...</a:t>
            </a:r>
            <a:endParaRPr b="0" i="0" sz="741" u="none" cap="none" strike="noStrike">
              <a:solidFill>
                <a:srgbClr val="6D779B"/>
              </a:solidFill>
              <a:latin typeface="Lato"/>
              <a:ea typeface="Lato"/>
              <a:cs typeface="Lato"/>
              <a:sym typeface="Lato"/>
            </a:endParaRPr>
          </a:p>
        </p:txBody>
      </p:sp>
      <p:sp>
        <p:nvSpPr>
          <p:cNvPr id="2647" name="Google Shape;2647;p41"/>
          <p:cNvSpPr txBox="1"/>
          <p:nvPr/>
        </p:nvSpPr>
        <p:spPr>
          <a:xfrm>
            <a:off x="5668316" y="5497968"/>
            <a:ext cx="1185556" cy="705333"/>
          </a:xfrm>
          <a:prstGeom prst="rect">
            <a:avLst/>
          </a:prstGeom>
          <a:noFill/>
          <a:ln>
            <a:noFill/>
          </a:ln>
        </p:spPr>
        <p:txBody>
          <a:bodyPr anchorCtr="0" anchor="t" bIns="0" lIns="0" spcFirstLastPara="1" rIns="0" wrap="square" tIns="0">
            <a:noAutofit/>
          </a:bodyPr>
          <a:lstStyle/>
          <a:p>
            <a:pPr indent="0" lvl="0" marL="29788" marR="29788" rtl="0" algn="l">
              <a:lnSpc>
                <a:spcPct val="107000"/>
              </a:lnSpc>
              <a:spcBef>
                <a:spcPts val="0"/>
              </a:spcBef>
              <a:spcAft>
                <a:spcPts val="0"/>
              </a:spcAft>
              <a:buClr>
                <a:srgbClr val="000000"/>
              </a:buClr>
              <a:buSzPts val="741"/>
              <a:buFont typeface="Arial"/>
              <a:buNone/>
            </a:pPr>
            <a:r>
              <a:rPr b="0" i="0" lang="sv-SE" sz="741" u="none" cap="none" strike="noStrike">
                <a:solidFill>
                  <a:srgbClr val="6D779B"/>
                </a:solidFill>
                <a:latin typeface="Lato"/>
                <a:ea typeface="Lato"/>
                <a:cs typeface="Lato"/>
                <a:sym typeface="Lato"/>
              </a:rPr>
              <a:t>Notes...</a:t>
            </a:r>
            <a:endParaRPr b="0" i="0" sz="741" u="none" cap="none" strike="noStrike">
              <a:solidFill>
                <a:srgbClr val="6D779B"/>
              </a:solidFill>
              <a:latin typeface="Lato"/>
              <a:ea typeface="Lato"/>
              <a:cs typeface="Lato"/>
              <a:sym typeface="Lato"/>
            </a:endParaRPr>
          </a:p>
        </p:txBody>
      </p:sp>
      <p:sp>
        <p:nvSpPr>
          <p:cNvPr id="2648" name="Google Shape;2648;p41"/>
          <p:cNvSpPr txBox="1"/>
          <p:nvPr/>
        </p:nvSpPr>
        <p:spPr>
          <a:xfrm>
            <a:off x="7223614" y="5497968"/>
            <a:ext cx="1185556" cy="705333"/>
          </a:xfrm>
          <a:prstGeom prst="rect">
            <a:avLst/>
          </a:prstGeom>
          <a:noFill/>
          <a:ln>
            <a:noFill/>
          </a:ln>
        </p:spPr>
        <p:txBody>
          <a:bodyPr anchorCtr="0" anchor="t" bIns="0" lIns="0" spcFirstLastPara="1" rIns="0" wrap="square" tIns="0">
            <a:noAutofit/>
          </a:bodyPr>
          <a:lstStyle/>
          <a:p>
            <a:pPr indent="0" lvl="0" marL="29788" marR="29788" rtl="0" algn="l">
              <a:lnSpc>
                <a:spcPct val="107000"/>
              </a:lnSpc>
              <a:spcBef>
                <a:spcPts val="0"/>
              </a:spcBef>
              <a:spcAft>
                <a:spcPts val="0"/>
              </a:spcAft>
              <a:buClr>
                <a:srgbClr val="000000"/>
              </a:buClr>
              <a:buSzPts val="741"/>
              <a:buFont typeface="Arial"/>
              <a:buNone/>
            </a:pPr>
            <a:r>
              <a:rPr b="0" i="0" lang="sv-SE" sz="741" u="none" cap="none" strike="noStrike">
                <a:solidFill>
                  <a:srgbClr val="6D779B"/>
                </a:solidFill>
                <a:latin typeface="Lato"/>
                <a:ea typeface="Lato"/>
                <a:cs typeface="Lato"/>
                <a:sym typeface="Lato"/>
              </a:rPr>
              <a:t>Notes...</a:t>
            </a:r>
            <a:endParaRPr b="0" i="0" sz="741" u="none" cap="none" strike="noStrike">
              <a:solidFill>
                <a:srgbClr val="6D779B"/>
              </a:solidFill>
              <a:latin typeface="Lato"/>
              <a:ea typeface="Lato"/>
              <a:cs typeface="Lato"/>
              <a:sym typeface="Lato"/>
            </a:endParaRPr>
          </a:p>
        </p:txBody>
      </p:sp>
      <p:sp>
        <p:nvSpPr>
          <p:cNvPr id="2649" name="Google Shape;2649;p41"/>
          <p:cNvSpPr txBox="1"/>
          <p:nvPr/>
        </p:nvSpPr>
        <p:spPr>
          <a:xfrm>
            <a:off x="8716506" y="5497968"/>
            <a:ext cx="1185556" cy="705333"/>
          </a:xfrm>
          <a:prstGeom prst="rect">
            <a:avLst/>
          </a:prstGeom>
          <a:noFill/>
          <a:ln>
            <a:noFill/>
          </a:ln>
        </p:spPr>
        <p:txBody>
          <a:bodyPr anchorCtr="0" anchor="t" bIns="0" lIns="0" spcFirstLastPara="1" rIns="0" wrap="square" tIns="0">
            <a:noAutofit/>
          </a:bodyPr>
          <a:lstStyle/>
          <a:p>
            <a:pPr indent="0" lvl="0" marL="29788" marR="29788" rtl="0" algn="l">
              <a:lnSpc>
                <a:spcPct val="107000"/>
              </a:lnSpc>
              <a:spcBef>
                <a:spcPts val="0"/>
              </a:spcBef>
              <a:spcAft>
                <a:spcPts val="0"/>
              </a:spcAft>
              <a:buClr>
                <a:srgbClr val="000000"/>
              </a:buClr>
              <a:buSzPts val="741"/>
              <a:buFont typeface="Arial"/>
              <a:buNone/>
            </a:pPr>
            <a:r>
              <a:rPr b="0" i="0" lang="sv-SE" sz="741" u="none" cap="none" strike="noStrike">
                <a:solidFill>
                  <a:srgbClr val="6D779B"/>
                </a:solidFill>
                <a:latin typeface="Lato"/>
                <a:ea typeface="Lato"/>
                <a:cs typeface="Lato"/>
                <a:sym typeface="Lato"/>
              </a:rPr>
              <a:t>Notes...</a:t>
            </a:r>
            <a:endParaRPr b="0" i="0" sz="741" u="none" cap="none" strike="noStrike">
              <a:solidFill>
                <a:srgbClr val="6D779B"/>
              </a:solidFill>
              <a:latin typeface="Lato"/>
              <a:ea typeface="Lato"/>
              <a:cs typeface="Lato"/>
              <a:sym typeface="Lato"/>
            </a:endParaRPr>
          </a:p>
        </p:txBody>
      </p:sp>
      <p:grpSp>
        <p:nvGrpSpPr>
          <p:cNvPr id="2650" name="Google Shape;2650;p41"/>
          <p:cNvGrpSpPr/>
          <p:nvPr/>
        </p:nvGrpSpPr>
        <p:grpSpPr>
          <a:xfrm>
            <a:off x="3329338" y="1834264"/>
            <a:ext cx="5897869" cy="195219"/>
            <a:chOff x="2622847" y="2709200"/>
            <a:chExt cx="7166184" cy="469999"/>
          </a:xfrm>
        </p:grpSpPr>
        <p:cxnSp>
          <p:nvCxnSpPr>
            <p:cNvPr id="2651" name="Google Shape;2651;p41"/>
            <p:cNvCxnSpPr/>
            <p:nvPr/>
          </p:nvCxnSpPr>
          <p:spPr>
            <a:xfrm flipH="1">
              <a:off x="2622847" y="2726840"/>
              <a:ext cx="1" cy="452359"/>
            </a:xfrm>
            <a:prstGeom prst="straightConnector1">
              <a:avLst/>
            </a:prstGeom>
            <a:noFill/>
            <a:ln cap="flat" cmpd="sng" w="9525">
              <a:solidFill>
                <a:srgbClr val="474E68"/>
              </a:solidFill>
              <a:prstDash val="solid"/>
              <a:miter lim="800000"/>
              <a:headEnd len="sm" w="sm" type="none"/>
              <a:tailEnd len="sm" w="sm" type="none"/>
            </a:ln>
          </p:spPr>
        </p:cxnSp>
        <p:cxnSp>
          <p:nvCxnSpPr>
            <p:cNvPr id="2652" name="Google Shape;2652;p41"/>
            <p:cNvCxnSpPr/>
            <p:nvPr/>
          </p:nvCxnSpPr>
          <p:spPr>
            <a:xfrm flipH="1">
              <a:off x="4405187" y="2709200"/>
              <a:ext cx="1" cy="452359"/>
            </a:xfrm>
            <a:prstGeom prst="straightConnector1">
              <a:avLst/>
            </a:prstGeom>
            <a:noFill/>
            <a:ln cap="flat" cmpd="sng" w="9525">
              <a:solidFill>
                <a:srgbClr val="474E68"/>
              </a:solidFill>
              <a:prstDash val="solid"/>
              <a:miter lim="800000"/>
              <a:headEnd len="sm" w="sm" type="none"/>
              <a:tailEnd len="sm" w="sm" type="none"/>
            </a:ln>
          </p:spPr>
        </p:cxnSp>
        <p:cxnSp>
          <p:nvCxnSpPr>
            <p:cNvPr id="2653" name="Google Shape;2653;p41"/>
            <p:cNvCxnSpPr/>
            <p:nvPr/>
          </p:nvCxnSpPr>
          <p:spPr>
            <a:xfrm flipH="1">
              <a:off x="6189270" y="2709200"/>
              <a:ext cx="1" cy="452359"/>
            </a:xfrm>
            <a:prstGeom prst="straightConnector1">
              <a:avLst/>
            </a:prstGeom>
            <a:noFill/>
            <a:ln cap="flat" cmpd="sng" w="9525">
              <a:solidFill>
                <a:srgbClr val="474E68"/>
              </a:solidFill>
              <a:prstDash val="solid"/>
              <a:miter lim="800000"/>
              <a:headEnd len="sm" w="sm" type="none"/>
              <a:tailEnd len="sm" w="sm" type="none"/>
            </a:ln>
          </p:spPr>
        </p:cxnSp>
        <p:cxnSp>
          <p:nvCxnSpPr>
            <p:cNvPr id="2654" name="Google Shape;2654;p41"/>
            <p:cNvCxnSpPr/>
            <p:nvPr/>
          </p:nvCxnSpPr>
          <p:spPr>
            <a:xfrm flipH="1">
              <a:off x="8006691" y="2726840"/>
              <a:ext cx="1" cy="452359"/>
            </a:xfrm>
            <a:prstGeom prst="straightConnector1">
              <a:avLst/>
            </a:prstGeom>
            <a:noFill/>
            <a:ln cap="flat" cmpd="sng" w="9525">
              <a:solidFill>
                <a:srgbClr val="474E68"/>
              </a:solidFill>
              <a:prstDash val="solid"/>
              <a:miter lim="800000"/>
              <a:headEnd len="sm" w="sm" type="none"/>
              <a:tailEnd len="sm" w="sm" type="none"/>
            </a:ln>
          </p:spPr>
        </p:cxnSp>
        <p:cxnSp>
          <p:nvCxnSpPr>
            <p:cNvPr id="2655" name="Google Shape;2655;p41"/>
            <p:cNvCxnSpPr/>
            <p:nvPr/>
          </p:nvCxnSpPr>
          <p:spPr>
            <a:xfrm flipH="1">
              <a:off x="9789030" y="2726840"/>
              <a:ext cx="1" cy="452359"/>
            </a:xfrm>
            <a:prstGeom prst="straightConnector1">
              <a:avLst/>
            </a:prstGeom>
            <a:noFill/>
            <a:ln cap="flat" cmpd="sng" w="9525">
              <a:solidFill>
                <a:srgbClr val="474E68"/>
              </a:solidFill>
              <a:prstDash val="solid"/>
              <a:miter lim="800000"/>
              <a:headEnd len="sm" w="sm" type="none"/>
              <a:tailEnd len="sm" w="sm" type="none"/>
            </a:ln>
          </p:spPr>
        </p:cxnSp>
      </p:grpSp>
      <p:sp>
        <p:nvSpPr>
          <p:cNvPr id="2656" name="Google Shape;2656;p41"/>
          <p:cNvSpPr txBox="1"/>
          <p:nvPr/>
        </p:nvSpPr>
        <p:spPr>
          <a:xfrm>
            <a:off x="2650934" y="2038770"/>
            <a:ext cx="1196360" cy="244362"/>
          </a:xfrm>
          <a:prstGeom prst="rect">
            <a:avLst/>
          </a:prstGeom>
          <a:noFill/>
          <a:ln>
            <a:noFill/>
          </a:ln>
        </p:spPr>
        <p:txBody>
          <a:bodyPr anchorCtr="0" anchor="b"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sv-SE" sz="1000" u="none" cap="none" strike="noStrike">
                <a:solidFill>
                  <a:schemeClr val="dk1"/>
                </a:solidFill>
                <a:latin typeface="Century Gothic"/>
                <a:ea typeface="Century Gothic"/>
                <a:cs typeface="Century Gothic"/>
                <a:sym typeface="Century Gothic"/>
              </a:rPr>
              <a:t>Key resources</a:t>
            </a:r>
            <a:endParaRPr b="0" i="0" sz="1400" u="none" cap="none" strike="noStrike">
              <a:solidFill>
                <a:srgbClr val="000000"/>
              </a:solidFill>
              <a:latin typeface="Arial"/>
              <a:ea typeface="Arial"/>
              <a:cs typeface="Arial"/>
              <a:sym typeface="Arial"/>
            </a:endParaRPr>
          </a:p>
        </p:txBody>
      </p:sp>
      <p:sp>
        <p:nvSpPr>
          <p:cNvPr id="2657" name="Google Shape;2657;p41"/>
          <p:cNvSpPr txBox="1"/>
          <p:nvPr/>
        </p:nvSpPr>
        <p:spPr>
          <a:xfrm>
            <a:off x="4059984" y="2013098"/>
            <a:ext cx="1463271" cy="244362"/>
          </a:xfrm>
          <a:prstGeom prst="rect">
            <a:avLst/>
          </a:prstGeom>
          <a:noFill/>
          <a:ln>
            <a:noFill/>
          </a:ln>
        </p:spPr>
        <p:txBody>
          <a:bodyPr anchorCtr="0" anchor="b"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sv-SE" sz="1000" u="none" cap="none" strike="noStrike">
                <a:solidFill>
                  <a:schemeClr val="dk1"/>
                </a:solidFill>
                <a:latin typeface="Century Gothic"/>
                <a:ea typeface="Century Gothic"/>
                <a:cs typeface="Century Gothic"/>
                <a:sym typeface="Century Gothic"/>
              </a:rPr>
              <a:t>Activities</a:t>
            </a:r>
            <a:endParaRPr b="0" i="0" sz="1400" u="none" cap="none" strike="noStrike">
              <a:solidFill>
                <a:srgbClr val="000000"/>
              </a:solidFill>
              <a:latin typeface="Arial"/>
              <a:ea typeface="Arial"/>
              <a:cs typeface="Arial"/>
              <a:sym typeface="Arial"/>
            </a:endParaRPr>
          </a:p>
        </p:txBody>
      </p:sp>
      <p:sp>
        <p:nvSpPr>
          <p:cNvPr id="2658" name="Google Shape;2658;p41"/>
          <p:cNvSpPr txBox="1"/>
          <p:nvPr/>
        </p:nvSpPr>
        <p:spPr>
          <a:xfrm>
            <a:off x="5665873" y="2013098"/>
            <a:ext cx="1197368" cy="244362"/>
          </a:xfrm>
          <a:prstGeom prst="rect">
            <a:avLst/>
          </a:prstGeom>
          <a:noFill/>
          <a:ln>
            <a:noFill/>
          </a:ln>
        </p:spPr>
        <p:txBody>
          <a:bodyPr anchorCtr="0" anchor="b"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sv-SE" sz="1000" u="none" cap="none" strike="noStrike">
                <a:solidFill>
                  <a:schemeClr val="dk1"/>
                </a:solidFill>
                <a:latin typeface="Century Gothic"/>
                <a:ea typeface="Century Gothic"/>
                <a:cs typeface="Century Gothic"/>
                <a:sym typeface="Century Gothic"/>
              </a:rPr>
              <a:t>Solution</a:t>
            </a:r>
            <a:endParaRPr b="0" i="0" sz="1400" u="none" cap="none" strike="noStrike">
              <a:solidFill>
                <a:srgbClr val="000000"/>
              </a:solidFill>
              <a:latin typeface="Arial"/>
              <a:ea typeface="Arial"/>
              <a:cs typeface="Arial"/>
              <a:sym typeface="Arial"/>
            </a:endParaRPr>
          </a:p>
        </p:txBody>
      </p:sp>
      <p:sp>
        <p:nvSpPr>
          <p:cNvPr id="2659" name="Google Shape;2659;p41"/>
          <p:cNvSpPr txBox="1"/>
          <p:nvPr/>
        </p:nvSpPr>
        <p:spPr>
          <a:xfrm>
            <a:off x="7142334" y="2013098"/>
            <a:ext cx="1235964" cy="244362"/>
          </a:xfrm>
          <a:prstGeom prst="rect">
            <a:avLst/>
          </a:prstGeom>
          <a:noFill/>
          <a:ln>
            <a:noFill/>
          </a:ln>
        </p:spPr>
        <p:txBody>
          <a:bodyPr anchorCtr="0" anchor="b"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sv-SE" sz="1000" u="none" cap="none" strike="noStrike">
                <a:solidFill>
                  <a:schemeClr val="dk1"/>
                </a:solidFill>
                <a:latin typeface="Century Gothic"/>
                <a:ea typeface="Century Gothic"/>
                <a:cs typeface="Century Gothic"/>
                <a:sym typeface="Century Gothic"/>
              </a:rPr>
              <a:t>Channels</a:t>
            </a:r>
            <a:endParaRPr b="0" i="0" sz="1400" u="none" cap="none" strike="noStrike">
              <a:solidFill>
                <a:srgbClr val="000000"/>
              </a:solidFill>
              <a:latin typeface="Arial"/>
              <a:ea typeface="Arial"/>
              <a:cs typeface="Arial"/>
              <a:sym typeface="Arial"/>
            </a:endParaRPr>
          </a:p>
        </p:txBody>
      </p:sp>
      <p:sp>
        <p:nvSpPr>
          <p:cNvPr id="2660" name="Google Shape;2660;p41"/>
          <p:cNvSpPr txBox="1"/>
          <p:nvPr/>
        </p:nvSpPr>
        <p:spPr>
          <a:xfrm>
            <a:off x="8603181" y="2013098"/>
            <a:ext cx="1235964" cy="244362"/>
          </a:xfrm>
          <a:prstGeom prst="rect">
            <a:avLst/>
          </a:prstGeom>
          <a:noFill/>
          <a:ln>
            <a:noFill/>
          </a:ln>
        </p:spPr>
        <p:txBody>
          <a:bodyPr anchorCtr="0" anchor="b"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sv-SE" sz="1000" u="none" cap="none" strike="noStrike">
                <a:solidFill>
                  <a:schemeClr val="dk1"/>
                </a:solidFill>
                <a:latin typeface="Century Gothic"/>
                <a:ea typeface="Century Gothic"/>
                <a:cs typeface="Century Gothic"/>
                <a:sym typeface="Century Gothic"/>
              </a:rPr>
              <a:t>Value</a:t>
            </a:r>
            <a:endParaRPr b="0" i="0" sz="1400" u="none" cap="none" strike="noStrike">
              <a:solidFill>
                <a:srgbClr val="000000"/>
              </a:solidFill>
              <a:latin typeface="Arial"/>
              <a:ea typeface="Arial"/>
              <a:cs typeface="Arial"/>
              <a:sym typeface="Arial"/>
            </a:endParaRPr>
          </a:p>
        </p:txBody>
      </p:sp>
      <p:grpSp>
        <p:nvGrpSpPr>
          <p:cNvPr id="2661" name="Google Shape;2661;p41"/>
          <p:cNvGrpSpPr/>
          <p:nvPr/>
        </p:nvGrpSpPr>
        <p:grpSpPr>
          <a:xfrm>
            <a:off x="3058599" y="999751"/>
            <a:ext cx="520502" cy="496467"/>
            <a:chOff x="7536164" y="476676"/>
            <a:chExt cx="622739" cy="593983"/>
          </a:xfrm>
        </p:grpSpPr>
        <p:grpSp>
          <p:nvGrpSpPr>
            <p:cNvPr id="2662" name="Google Shape;2662;p41"/>
            <p:cNvGrpSpPr/>
            <p:nvPr/>
          </p:nvGrpSpPr>
          <p:grpSpPr>
            <a:xfrm>
              <a:off x="7536164" y="476676"/>
              <a:ext cx="622739" cy="593983"/>
              <a:chOff x="7171124" y="3242388"/>
              <a:chExt cx="664006" cy="633344"/>
            </a:xfrm>
          </p:grpSpPr>
          <p:sp>
            <p:nvSpPr>
              <p:cNvPr id="2663" name="Google Shape;2663;p41"/>
              <p:cNvSpPr/>
              <p:nvPr/>
            </p:nvSpPr>
            <p:spPr>
              <a:xfrm>
                <a:off x="7472568" y="3317587"/>
                <a:ext cx="51130" cy="25966"/>
              </a:xfrm>
              <a:custGeom>
                <a:rect b="b" l="l" r="r" t="t"/>
                <a:pathLst>
                  <a:path extrusionOk="0" h="25965" w="51130">
                    <a:moveTo>
                      <a:pt x="51130" y="0"/>
                    </a:moveTo>
                    <a:lnTo>
                      <a:pt x="25174" y="25965"/>
                    </a:lnTo>
                    <a:lnTo>
                      <a:pt x="0" y="790"/>
                    </a:lnTo>
                    <a:lnTo>
                      <a:pt x="51130" y="0"/>
                    </a:ln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64" name="Google Shape;2664;p41"/>
              <p:cNvSpPr/>
              <p:nvPr/>
            </p:nvSpPr>
            <p:spPr>
              <a:xfrm>
                <a:off x="7497812" y="3242388"/>
                <a:ext cx="0" cy="94735"/>
              </a:xfrm>
              <a:custGeom>
                <a:rect b="b" l="l" r="r" t="t"/>
                <a:pathLst>
                  <a:path extrusionOk="0" h="94735" w="120000">
                    <a:moveTo>
                      <a:pt x="0" y="0"/>
                    </a:moveTo>
                    <a:lnTo>
                      <a:pt x="0" y="94735"/>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65" name="Google Shape;2665;p41"/>
              <p:cNvSpPr/>
              <p:nvPr/>
            </p:nvSpPr>
            <p:spPr>
              <a:xfrm>
                <a:off x="7224315" y="3452315"/>
                <a:ext cx="34385" cy="44672"/>
              </a:xfrm>
              <a:custGeom>
                <a:rect b="b" l="l" r="r" t="t"/>
                <a:pathLst>
                  <a:path extrusionOk="0" h="44672" w="34385">
                    <a:moveTo>
                      <a:pt x="24888" y="0"/>
                    </a:moveTo>
                    <a:lnTo>
                      <a:pt x="34385" y="35461"/>
                    </a:lnTo>
                    <a:lnTo>
                      <a:pt x="0" y="44672"/>
                    </a:lnTo>
                    <a:lnTo>
                      <a:pt x="24888" y="0"/>
                    </a:ln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66" name="Google Shape;2666;p41"/>
              <p:cNvSpPr/>
              <p:nvPr/>
            </p:nvSpPr>
            <p:spPr>
              <a:xfrm>
                <a:off x="7171124" y="3437134"/>
                <a:ext cx="82039" cy="47368"/>
              </a:xfrm>
              <a:custGeom>
                <a:rect b="b" l="l" r="r" t="t"/>
                <a:pathLst>
                  <a:path extrusionOk="0" h="47367" w="82038">
                    <a:moveTo>
                      <a:pt x="0" y="0"/>
                    </a:moveTo>
                    <a:lnTo>
                      <a:pt x="82038" y="47367"/>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67" name="Google Shape;2667;p41"/>
              <p:cNvSpPr/>
              <p:nvPr/>
            </p:nvSpPr>
            <p:spPr>
              <a:xfrm>
                <a:off x="7228628" y="3757402"/>
                <a:ext cx="35461" cy="43892"/>
              </a:xfrm>
              <a:custGeom>
                <a:rect b="b" l="l" r="r" t="t"/>
                <a:pathLst>
                  <a:path extrusionOk="0" h="43891" w="35461">
                    <a:moveTo>
                      <a:pt x="0" y="0"/>
                    </a:moveTo>
                    <a:lnTo>
                      <a:pt x="35461" y="9505"/>
                    </a:lnTo>
                    <a:lnTo>
                      <a:pt x="26241" y="43891"/>
                    </a:lnTo>
                    <a:lnTo>
                      <a:pt x="0" y="0"/>
                    </a:ln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68" name="Google Shape;2668;p41"/>
              <p:cNvSpPr/>
              <p:nvPr/>
            </p:nvSpPr>
            <p:spPr>
              <a:xfrm>
                <a:off x="7176445" y="3770059"/>
                <a:ext cx="82039" cy="47368"/>
              </a:xfrm>
              <a:custGeom>
                <a:rect b="b" l="l" r="r" t="t"/>
                <a:pathLst>
                  <a:path extrusionOk="0" h="47367" w="82038">
                    <a:moveTo>
                      <a:pt x="0" y="47367"/>
                    </a:moveTo>
                    <a:lnTo>
                      <a:pt x="82038" y="0"/>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69" name="Google Shape;2669;p41"/>
              <p:cNvSpPr/>
              <p:nvPr/>
            </p:nvSpPr>
            <p:spPr>
              <a:xfrm>
                <a:off x="7747555" y="3748370"/>
                <a:ext cx="34376" cy="44672"/>
              </a:xfrm>
              <a:custGeom>
                <a:rect b="b" l="l" r="r" t="t"/>
                <a:pathLst>
                  <a:path extrusionOk="0" h="44672" w="34375">
                    <a:moveTo>
                      <a:pt x="9496" y="44672"/>
                    </a:moveTo>
                    <a:lnTo>
                      <a:pt x="0" y="9210"/>
                    </a:lnTo>
                    <a:lnTo>
                      <a:pt x="34375" y="0"/>
                    </a:lnTo>
                    <a:lnTo>
                      <a:pt x="9496" y="44672"/>
                    </a:ln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70" name="Google Shape;2670;p41"/>
              <p:cNvSpPr/>
              <p:nvPr/>
            </p:nvSpPr>
            <p:spPr>
              <a:xfrm>
                <a:off x="7753082" y="3760855"/>
                <a:ext cx="82048" cy="47368"/>
              </a:xfrm>
              <a:custGeom>
                <a:rect b="b" l="l" r="r" t="t"/>
                <a:pathLst>
                  <a:path extrusionOk="0" h="47367" w="82048">
                    <a:moveTo>
                      <a:pt x="82048" y="47367"/>
                    </a:moveTo>
                    <a:lnTo>
                      <a:pt x="0" y="0"/>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71" name="Google Shape;2671;p41"/>
              <p:cNvSpPr/>
              <p:nvPr/>
            </p:nvSpPr>
            <p:spPr>
              <a:xfrm>
                <a:off x="7742165" y="3444063"/>
                <a:ext cx="35462" cy="43891"/>
              </a:xfrm>
              <a:custGeom>
                <a:rect b="b" l="l" r="r" t="t"/>
                <a:pathLst>
                  <a:path extrusionOk="0" h="43891" w="35461">
                    <a:moveTo>
                      <a:pt x="35461" y="43891"/>
                    </a:moveTo>
                    <a:lnTo>
                      <a:pt x="0" y="34385"/>
                    </a:lnTo>
                    <a:lnTo>
                      <a:pt x="9210" y="0"/>
                    </a:lnTo>
                    <a:lnTo>
                      <a:pt x="35461" y="43891"/>
                    </a:ln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72" name="Google Shape;2672;p41"/>
              <p:cNvSpPr/>
              <p:nvPr/>
            </p:nvSpPr>
            <p:spPr>
              <a:xfrm>
                <a:off x="7747771" y="3427930"/>
                <a:ext cx="82039" cy="47368"/>
              </a:xfrm>
              <a:custGeom>
                <a:rect b="b" l="l" r="r" t="t"/>
                <a:pathLst>
                  <a:path extrusionOk="0" h="47367" w="82038">
                    <a:moveTo>
                      <a:pt x="82038" y="0"/>
                    </a:moveTo>
                    <a:lnTo>
                      <a:pt x="0" y="47367"/>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73" name="Google Shape;2673;p41"/>
              <p:cNvSpPr/>
              <p:nvPr/>
            </p:nvSpPr>
            <p:spPr>
              <a:xfrm>
                <a:off x="7289462" y="3369630"/>
                <a:ext cx="432625" cy="506102"/>
              </a:xfrm>
              <a:custGeom>
                <a:rect b="b" l="l" r="r" t="t"/>
                <a:pathLst>
                  <a:path extrusionOk="0" h="506101" w="432625">
                    <a:moveTo>
                      <a:pt x="0" y="382228"/>
                    </a:moveTo>
                    <a:lnTo>
                      <a:pt x="1447" y="119653"/>
                    </a:lnTo>
                    <a:lnTo>
                      <a:pt x="212312" y="0"/>
                    </a:lnTo>
                    <a:lnTo>
                      <a:pt x="430606" y="119110"/>
                    </a:lnTo>
                    <a:lnTo>
                      <a:pt x="432625" y="381733"/>
                    </a:lnTo>
                    <a:lnTo>
                      <a:pt x="215293" y="506101"/>
                    </a:lnTo>
                    <a:lnTo>
                      <a:pt x="0" y="382228"/>
                    </a:lnTo>
                    <a:close/>
                  </a:path>
                </a:pathLst>
              </a:custGeom>
              <a:noFill/>
              <a:ln cap="rnd" cmpd="sng" w="19050">
                <a:solidFill>
                  <a:srgbClr val="3C458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grpSp>
        <p:grpSp>
          <p:nvGrpSpPr>
            <p:cNvPr id="2674" name="Google Shape;2674;p41"/>
            <p:cNvGrpSpPr/>
            <p:nvPr/>
          </p:nvGrpSpPr>
          <p:grpSpPr>
            <a:xfrm>
              <a:off x="7730774" y="689124"/>
              <a:ext cx="241274" cy="281253"/>
              <a:chOff x="10382658" y="3395730"/>
              <a:chExt cx="351387" cy="409613"/>
            </a:xfrm>
          </p:grpSpPr>
          <p:sp>
            <p:nvSpPr>
              <p:cNvPr id="2675" name="Google Shape;2675;p41"/>
              <p:cNvSpPr/>
              <p:nvPr/>
            </p:nvSpPr>
            <p:spPr>
              <a:xfrm>
                <a:off x="10556137" y="3590706"/>
                <a:ext cx="238" cy="213065"/>
              </a:xfrm>
              <a:custGeom>
                <a:rect b="b" l="l" r="r" t="t"/>
                <a:pathLst>
                  <a:path extrusionOk="0" h="213064" w="238">
                    <a:moveTo>
                      <a:pt x="0" y="0"/>
                    </a:moveTo>
                    <a:lnTo>
                      <a:pt x="238" y="213064"/>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76" name="Google Shape;2676;p41"/>
              <p:cNvSpPr/>
              <p:nvPr/>
            </p:nvSpPr>
            <p:spPr>
              <a:xfrm>
                <a:off x="10382658" y="3491732"/>
                <a:ext cx="351387" cy="313611"/>
              </a:xfrm>
              <a:custGeom>
                <a:rect b="b" l="l" r="r" t="t"/>
                <a:pathLst>
                  <a:path extrusionOk="0" h="313610" w="351386">
                    <a:moveTo>
                      <a:pt x="351386" y="211597"/>
                    </a:moveTo>
                    <a:lnTo>
                      <a:pt x="351139" y="1762"/>
                    </a:lnTo>
                    <a:cubicBezTo>
                      <a:pt x="351139" y="685"/>
                      <a:pt x="349977" y="0"/>
                      <a:pt x="349043" y="533"/>
                    </a:cubicBezTo>
                    <a:lnTo>
                      <a:pt x="174174" y="98583"/>
                    </a:lnTo>
                    <a:cubicBezTo>
                      <a:pt x="173745" y="98821"/>
                      <a:pt x="173221" y="98821"/>
                      <a:pt x="172793" y="98574"/>
                    </a:cubicBezTo>
                    <a:lnTo>
                      <a:pt x="2124" y="962"/>
                    </a:lnTo>
                    <a:cubicBezTo>
                      <a:pt x="1171" y="419"/>
                      <a:pt x="0" y="1104"/>
                      <a:pt x="0" y="2190"/>
                    </a:cubicBezTo>
                    <a:lnTo>
                      <a:pt x="247" y="212007"/>
                    </a:lnTo>
                    <a:cubicBezTo>
                      <a:pt x="247" y="212502"/>
                      <a:pt x="514" y="212969"/>
                      <a:pt x="952" y="213226"/>
                    </a:cubicBezTo>
                    <a:lnTo>
                      <a:pt x="173574" y="313353"/>
                    </a:lnTo>
                    <a:cubicBezTo>
                      <a:pt x="174012" y="313610"/>
                      <a:pt x="174545" y="313610"/>
                      <a:pt x="174983" y="313362"/>
                    </a:cubicBezTo>
                    <a:lnTo>
                      <a:pt x="350672" y="212826"/>
                    </a:lnTo>
                    <a:cubicBezTo>
                      <a:pt x="351110" y="212569"/>
                      <a:pt x="351386" y="212102"/>
                      <a:pt x="351386" y="211597"/>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77" name="Google Shape;2677;p41"/>
              <p:cNvSpPr/>
              <p:nvPr/>
            </p:nvSpPr>
            <p:spPr>
              <a:xfrm>
                <a:off x="10383877" y="3395730"/>
                <a:ext cx="348663" cy="196034"/>
              </a:xfrm>
              <a:custGeom>
                <a:rect b="b" l="l" r="r" t="t"/>
                <a:pathLst>
                  <a:path extrusionOk="0" h="196034" w="348662">
                    <a:moveTo>
                      <a:pt x="347691" y="97812"/>
                    </a:moveTo>
                    <a:lnTo>
                      <a:pt x="172954" y="195795"/>
                    </a:lnTo>
                    <a:cubicBezTo>
                      <a:pt x="172526" y="196034"/>
                      <a:pt x="172002" y="196034"/>
                      <a:pt x="171573" y="195786"/>
                    </a:cubicBezTo>
                    <a:lnTo>
                      <a:pt x="952" y="98202"/>
                    </a:lnTo>
                    <a:cubicBezTo>
                      <a:pt x="0" y="97659"/>
                      <a:pt x="0" y="96278"/>
                      <a:pt x="962" y="95745"/>
                    </a:cubicBezTo>
                    <a:lnTo>
                      <a:pt x="171354" y="238"/>
                    </a:lnTo>
                    <a:cubicBezTo>
                      <a:pt x="171783" y="0"/>
                      <a:pt x="172297" y="0"/>
                      <a:pt x="172726" y="228"/>
                    </a:cubicBezTo>
                    <a:lnTo>
                      <a:pt x="347672" y="95345"/>
                    </a:lnTo>
                    <a:cubicBezTo>
                      <a:pt x="348653" y="95869"/>
                      <a:pt x="348662" y="97269"/>
                      <a:pt x="347691" y="97812"/>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grpSp>
      </p:grpSp>
      <p:grpSp>
        <p:nvGrpSpPr>
          <p:cNvPr id="2678" name="Google Shape;2678;p41"/>
          <p:cNvGrpSpPr/>
          <p:nvPr/>
        </p:nvGrpSpPr>
        <p:grpSpPr>
          <a:xfrm>
            <a:off x="4592762" y="1055168"/>
            <a:ext cx="409091" cy="459878"/>
            <a:chOff x="1544792" y="4319891"/>
            <a:chExt cx="451975" cy="508086"/>
          </a:xfrm>
        </p:grpSpPr>
        <p:sp>
          <p:nvSpPr>
            <p:cNvPr id="2679" name="Google Shape;2679;p41"/>
            <p:cNvSpPr/>
            <p:nvPr/>
          </p:nvSpPr>
          <p:spPr>
            <a:xfrm>
              <a:off x="1659169" y="4438423"/>
              <a:ext cx="223214" cy="208344"/>
            </a:xfrm>
            <a:custGeom>
              <a:rect b="b" l="l" r="r" t="t"/>
              <a:pathLst>
                <a:path extrusionOk="0" h="208343" w="223213">
                  <a:moveTo>
                    <a:pt x="0" y="208343"/>
                  </a:moveTo>
                  <a:lnTo>
                    <a:pt x="66440" y="183968"/>
                  </a:lnTo>
                  <a:cubicBezTo>
                    <a:pt x="66520" y="182049"/>
                    <a:pt x="66520" y="142296"/>
                    <a:pt x="66520" y="142296"/>
                  </a:cubicBezTo>
                  <a:cubicBezTo>
                    <a:pt x="52766" y="131122"/>
                    <a:pt x="50811" y="114092"/>
                    <a:pt x="50811" y="94992"/>
                  </a:cubicBezTo>
                  <a:lnTo>
                    <a:pt x="50811" y="65163"/>
                  </a:lnTo>
                  <a:cubicBezTo>
                    <a:pt x="50811" y="32720"/>
                    <a:pt x="75294" y="4391"/>
                    <a:pt x="107666" y="2293"/>
                  </a:cubicBezTo>
                  <a:cubicBezTo>
                    <a:pt x="143144" y="0"/>
                    <a:pt x="172633" y="28096"/>
                    <a:pt x="172633" y="63075"/>
                  </a:cubicBezTo>
                  <a:lnTo>
                    <a:pt x="172633" y="94992"/>
                  </a:lnTo>
                  <a:cubicBezTo>
                    <a:pt x="172633" y="114092"/>
                    <a:pt x="170688" y="131122"/>
                    <a:pt x="156925" y="142296"/>
                  </a:cubicBezTo>
                  <a:lnTo>
                    <a:pt x="156925" y="184013"/>
                  </a:lnTo>
                  <a:lnTo>
                    <a:pt x="223213" y="208343"/>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80" name="Google Shape;2680;p41"/>
            <p:cNvSpPr/>
            <p:nvPr/>
          </p:nvSpPr>
          <p:spPr>
            <a:xfrm>
              <a:off x="1806939" y="4376937"/>
              <a:ext cx="117493" cy="67842"/>
            </a:xfrm>
            <a:custGeom>
              <a:rect b="b" l="l" r="r" t="t"/>
              <a:pathLst>
                <a:path extrusionOk="0" h="67841" w="117493">
                  <a:moveTo>
                    <a:pt x="117493" y="67841"/>
                  </a:moveTo>
                  <a:lnTo>
                    <a:pt x="0" y="0"/>
                  </a:lnTo>
                </a:path>
              </a:pathLst>
            </a:custGeom>
            <a:noFill/>
            <a:ln cap="rnd" cmpd="sng" w="22225">
              <a:solidFill>
                <a:srgbClr val="3C458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81" name="Google Shape;2681;p41"/>
            <p:cNvSpPr/>
            <p:nvPr/>
          </p:nvSpPr>
          <p:spPr>
            <a:xfrm>
              <a:off x="1960600" y="4502991"/>
              <a:ext cx="0" cy="142198"/>
            </a:xfrm>
            <a:custGeom>
              <a:rect b="b" l="l" r="r" t="t"/>
              <a:pathLst>
                <a:path extrusionOk="0" h="142198" w="120000">
                  <a:moveTo>
                    <a:pt x="0" y="142198"/>
                  </a:moveTo>
                  <a:lnTo>
                    <a:pt x="0" y="0"/>
                  </a:lnTo>
                </a:path>
              </a:pathLst>
            </a:custGeom>
            <a:noFill/>
            <a:ln cap="rnd" cmpd="sng" w="22225">
              <a:solidFill>
                <a:srgbClr val="3C458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82" name="Google Shape;2682;p41"/>
            <p:cNvSpPr/>
            <p:nvPr/>
          </p:nvSpPr>
          <p:spPr>
            <a:xfrm>
              <a:off x="1806948" y="4705719"/>
              <a:ext cx="117484" cy="67832"/>
            </a:xfrm>
            <a:custGeom>
              <a:rect b="b" l="l" r="r" t="t"/>
              <a:pathLst>
                <a:path extrusionOk="0" h="67832" w="117484">
                  <a:moveTo>
                    <a:pt x="0" y="67832"/>
                  </a:moveTo>
                  <a:lnTo>
                    <a:pt x="117484" y="0"/>
                  </a:lnTo>
                </a:path>
              </a:pathLst>
            </a:custGeom>
            <a:noFill/>
            <a:ln cap="rnd" cmpd="sng" w="22225">
              <a:solidFill>
                <a:srgbClr val="3C458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83" name="Google Shape;2683;p41"/>
            <p:cNvSpPr/>
            <p:nvPr/>
          </p:nvSpPr>
          <p:spPr>
            <a:xfrm>
              <a:off x="1617123" y="4705722"/>
              <a:ext cx="117493" cy="67842"/>
            </a:xfrm>
            <a:custGeom>
              <a:rect b="b" l="l" r="r" t="t"/>
              <a:pathLst>
                <a:path extrusionOk="0" h="67841" w="117493">
                  <a:moveTo>
                    <a:pt x="0" y="0"/>
                  </a:moveTo>
                  <a:lnTo>
                    <a:pt x="117493" y="67841"/>
                  </a:lnTo>
                </a:path>
              </a:pathLst>
            </a:custGeom>
            <a:noFill/>
            <a:ln cap="rnd" cmpd="sng" w="22225">
              <a:solidFill>
                <a:srgbClr val="3C458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84" name="Google Shape;2684;p41"/>
            <p:cNvSpPr/>
            <p:nvPr/>
          </p:nvSpPr>
          <p:spPr>
            <a:xfrm>
              <a:off x="1580955" y="4510376"/>
              <a:ext cx="0" cy="134809"/>
            </a:xfrm>
            <a:custGeom>
              <a:rect b="b" l="l" r="r" t="t"/>
              <a:pathLst>
                <a:path extrusionOk="0" h="134808" w="120000">
                  <a:moveTo>
                    <a:pt x="0" y="0"/>
                  </a:moveTo>
                  <a:lnTo>
                    <a:pt x="0" y="134808"/>
                  </a:lnTo>
                </a:path>
              </a:pathLst>
            </a:custGeom>
            <a:noFill/>
            <a:ln cap="rnd" cmpd="sng" w="22225">
              <a:solidFill>
                <a:srgbClr val="3C458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85" name="Google Shape;2685;p41"/>
            <p:cNvSpPr/>
            <p:nvPr/>
          </p:nvSpPr>
          <p:spPr>
            <a:xfrm>
              <a:off x="1615817" y="4375564"/>
              <a:ext cx="121179" cy="69965"/>
            </a:xfrm>
            <a:custGeom>
              <a:rect b="b" l="l" r="r" t="t"/>
              <a:pathLst>
                <a:path extrusionOk="0" h="69965" w="121179">
                  <a:moveTo>
                    <a:pt x="121179" y="0"/>
                  </a:moveTo>
                  <a:lnTo>
                    <a:pt x="0" y="69965"/>
                  </a:lnTo>
                </a:path>
              </a:pathLst>
            </a:custGeom>
            <a:noFill/>
            <a:ln cap="rnd" cmpd="sng" w="22225">
              <a:solidFill>
                <a:srgbClr val="3C4588"/>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86" name="Google Shape;2686;p41"/>
            <p:cNvSpPr/>
            <p:nvPr/>
          </p:nvSpPr>
          <p:spPr>
            <a:xfrm>
              <a:off x="1734612" y="4319891"/>
              <a:ext cx="72331" cy="72340"/>
            </a:xfrm>
            <a:custGeom>
              <a:rect b="b" l="l" r="r" t="t"/>
              <a:pathLst>
                <a:path extrusionOk="0" h="72339" w="72330">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87" name="Google Shape;2687;p41"/>
            <p:cNvSpPr/>
            <p:nvPr/>
          </p:nvSpPr>
          <p:spPr>
            <a:xfrm>
              <a:off x="1734617" y="4755646"/>
              <a:ext cx="72331" cy="72331"/>
            </a:xfrm>
            <a:custGeom>
              <a:rect b="b" l="l" r="r" t="t"/>
              <a:pathLst>
                <a:path extrusionOk="0" h="72330" w="72330">
                  <a:moveTo>
                    <a:pt x="72330" y="36165"/>
                  </a:moveTo>
                  <a:cubicBezTo>
                    <a:pt x="72330" y="56140"/>
                    <a:pt x="56140" y="72330"/>
                    <a:pt x="36165" y="72330"/>
                  </a:cubicBezTo>
                  <a:cubicBezTo>
                    <a:pt x="16190" y="72330"/>
                    <a:pt x="0" y="56140"/>
                    <a:pt x="0" y="36165"/>
                  </a:cubicBezTo>
                  <a:cubicBezTo>
                    <a:pt x="0" y="16190"/>
                    <a:pt x="16190" y="0"/>
                    <a:pt x="36165" y="0"/>
                  </a:cubicBezTo>
                  <a:cubicBezTo>
                    <a:pt x="56140" y="0"/>
                    <a:pt x="72330" y="16190"/>
                    <a:pt x="72330" y="36165"/>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88" name="Google Shape;2688;p41"/>
            <p:cNvSpPr/>
            <p:nvPr/>
          </p:nvSpPr>
          <p:spPr>
            <a:xfrm>
              <a:off x="1924436" y="4650591"/>
              <a:ext cx="72331" cy="72339"/>
            </a:xfrm>
            <a:custGeom>
              <a:rect b="b" l="l" r="r" t="t"/>
              <a:pathLst>
                <a:path extrusionOk="0" h="72339" w="72330">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89" name="Google Shape;2689;p41"/>
            <p:cNvSpPr/>
            <p:nvPr/>
          </p:nvSpPr>
          <p:spPr>
            <a:xfrm>
              <a:off x="1924436" y="4431267"/>
              <a:ext cx="72331" cy="72340"/>
            </a:xfrm>
            <a:custGeom>
              <a:rect b="b" l="l" r="r" t="t"/>
              <a:pathLst>
                <a:path extrusionOk="0" h="72339" w="72330">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90" name="Google Shape;2690;p41"/>
            <p:cNvSpPr/>
            <p:nvPr/>
          </p:nvSpPr>
          <p:spPr>
            <a:xfrm>
              <a:off x="1544792" y="4431267"/>
              <a:ext cx="72331" cy="72340"/>
            </a:xfrm>
            <a:custGeom>
              <a:rect b="b" l="l" r="r" t="t"/>
              <a:pathLst>
                <a:path extrusionOk="0" h="72339" w="72330">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91" name="Google Shape;2691;p41"/>
            <p:cNvSpPr/>
            <p:nvPr/>
          </p:nvSpPr>
          <p:spPr>
            <a:xfrm>
              <a:off x="1544792" y="4650591"/>
              <a:ext cx="72331" cy="72339"/>
            </a:xfrm>
            <a:custGeom>
              <a:rect b="b" l="l" r="r" t="t"/>
              <a:pathLst>
                <a:path extrusionOk="0" h="72339" w="72330">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grpSp>
      <p:grpSp>
        <p:nvGrpSpPr>
          <p:cNvPr id="2692" name="Google Shape;2692;p41"/>
          <p:cNvGrpSpPr/>
          <p:nvPr/>
        </p:nvGrpSpPr>
        <p:grpSpPr>
          <a:xfrm>
            <a:off x="8980118" y="1097402"/>
            <a:ext cx="398775" cy="364005"/>
            <a:chOff x="3351448" y="3110817"/>
            <a:chExt cx="484531" cy="442284"/>
          </a:xfrm>
        </p:grpSpPr>
        <p:sp>
          <p:nvSpPr>
            <p:cNvPr id="2693" name="Google Shape;2693;p41"/>
            <p:cNvSpPr/>
            <p:nvPr/>
          </p:nvSpPr>
          <p:spPr>
            <a:xfrm>
              <a:off x="3404350" y="3371290"/>
              <a:ext cx="431629" cy="168635"/>
            </a:xfrm>
            <a:custGeom>
              <a:rect b="b" l="l" r="r" t="t"/>
              <a:pathLst>
                <a:path extrusionOk="0" h="168635" w="431628">
                  <a:moveTo>
                    <a:pt x="271294" y="47955"/>
                  </a:moveTo>
                  <a:lnTo>
                    <a:pt x="394356" y="3989"/>
                  </a:lnTo>
                  <a:cubicBezTo>
                    <a:pt x="405477" y="0"/>
                    <a:pt x="417875" y="4248"/>
                    <a:pt x="424229" y="14209"/>
                  </a:cubicBezTo>
                  <a:cubicBezTo>
                    <a:pt x="431628" y="25812"/>
                    <a:pt x="428406" y="41199"/>
                    <a:pt x="416964" y="48857"/>
                  </a:cubicBezTo>
                  <a:lnTo>
                    <a:pt x="256549" y="156220"/>
                  </a:lnTo>
                  <a:cubicBezTo>
                    <a:pt x="242429" y="165796"/>
                    <a:pt x="224793" y="168635"/>
                    <a:pt x="208388" y="163958"/>
                  </a:cubicBezTo>
                  <a:lnTo>
                    <a:pt x="115404" y="137494"/>
                  </a:lnTo>
                  <a:cubicBezTo>
                    <a:pt x="102436" y="133808"/>
                    <a:pt x="88566" y="134977"/>
                    <a:pt x="76409" y="140779"/>
                  </a:cubicBezTo>
                  <a:lnTo>
                    <a:pt x="51757" y="152551"/>
                  </a:lnTo>
                  <a:cubicBezTo>
                    <a:pt x="49133" y="153792"/>
                    <a:pt x="46001" y="152605"/>
                    <a:pt x="44876" y="149918"/>
                  </a:cubicBezTo>
                  <a:lnTo>
                    <a:pt x="1071" y="45180"/>
                  </a:lnTo>
                  <a:cubicBezTo>
                    <a:pt x="0" y="42618"/>
                    <a:pt x="1169" y="39682"/>
                    <a:pt x="3704" y="38566"/>
                  </a:cubicBezTo>
                  <a:lnTo>
                    <a:pt x="61272" y="13120"/>
                  </a:lnTo>
                  <a:cubicBezTo>
                    <a:pt x="85290" y="2499"/>
                    <a:pt x="112387" y="1124"/>
                    <a:pt x="137360" y="9264"/>
                  </a:cubicBezTo>
                  <a:lnTo>
                    <a:pt x="167269" y="19010"/>
                  </a:lnTo>
                  <a:cubicBezTo>
                    <a:pt x="186548" y="25294"/>
                    <a:pt x="206692" y="28543"/>
                    <a:pt x="226971" y="28650"/>
                  </a:cubicBezTo>
                  <a:cubicBezTo>
                    <a:pt x="230951" y="28677"/>
                    <a:pt x="234941" y="28400"/>
                    <a:pt x="238886" y="27847"/>
                  </a:cubicBezTo>
                  <a:cubicBezTo>
                    <a:pt x="250150" y="26249"/>
                    <a:pt x="261369" y="32211"/>
                    <a:pt x="266189" y="42850"/>
                  </a:cubicBezTo>
                  <a:cubicBezTo>
                    <a:pt x="272204" y="56095"/>
                    <a:pt x="266189" y="71688"/>
                    <a:pt x="252845" y="77462"/>
                  </a:cubicBezTo>
                  <a:lnTo>
                    <a:pt x="252836" y="77462"/>
                  </a:lnTo>
                  <a:cubicBezTo>
                    <a:pt x="233897" y="85665"/>
                    <a:pt x="213002" y="88271"/>
                    <a:pt x="192635" y="84960"/>
                  </a:cubicBezTo>
                  <a:lnTo>
                    <a:pt x="162860" y="80131"/>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94" name="Google Shape;2694;p41"/>
            <p:cNvSpPr/>
            <p:nvPr/>
          </p:nvSpPr>
          <p:spPr>
            <a:xfrm>
              <a:off x="3351448" y="3409662"/>
              <a:ext cx="100089" cy="143439"/>
            </a:xfrm>
            <a:custGeom>
              <a:rect b="b" l="l" r="r" t="t"/>
              <a:pathLst>
                <a:path extrusionOk="0" h="143438" w="100088">
                  <a:moveTo>
                    <a:pt x="47402" y="776"/>
                  </a:moveTo>
                  <a:lnTo>
                    <a:pt x="2597" y="20447"/>
                  </a:lnTo>
                  <a:cubicBezTo>
                    <a:pt x="821" y="21224"/>
                    <a:pt x="0" y="23357"/>
                    <a:pt x="767" y="25187"/>
                  </a:cubicBezTo>
                  <a:lnTo>
                    <a:pt x="49232" y="140770"/>
                  </a:lnTo>
                  <a:cubicBezTo>
                    <a:pt x="49999" y="142591"/>
                    <a:pt x="52052" y="143438"/>
                    <a:pt x="53828" y="142635"/>
                  </a:cubicBezTo>
                  <a:lnTo>
                    <a:pt x="97527" y="123008"/>
                  </a:lnTo>
                  <a:cubicBezTo>
                    <a:pt x="99276" y="122214"/>
                    <a:pt x="100088" y="120126"/>
                    <a:pt x="99347" y="118296"/>
                  </a:cubicBezTo>
                  <a:lnTo>
                    <a:pt x="51981" y="2686"/>
                  </a:lnTo>
                  <a:cubicBezTo>
                    <a:pt x="51231" y="856"/>
                    <a:pt x="49178" y="0"/>
                    <a:pt x="47402" y="776"/>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95" name="Google Shape;2695;p41"/>
            <p:cNvSpPr/>
            <p:nvPr/>
          </p:nvSpPr>
          <p:spPr>
            <a:xfrm>
              <a:off x="3432138" y="3113021"/>
              <a:ext cx="383066" cy="207942"/>
            </a:xfrm>
            <a:custGeom>
              <a:rect b="b" l="l" r="r" t="t"/>
              <a:pathLst>
                <a:path extrusionOk="0" h="207942" w="383066">
                  <a:moveTo>
                    <a:pt x="0" y="207942"/>
                  </a:moveTo>
                  <a:lnTo>
                    <a:pt x="122723" y="106452"/>
                  </a:lnTo>
                  <a:lnTo>
                    <a:pt x="197106" y="157201"/>
                  </a:lnTo>
                  <a:lnTo>
                    <a:pt x="383066" y="0"/>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96" name="Google Shape;2696;p41"/>
            <p:cNvSpPr/>
            <p:nvPr/>
          </p:nvSpPr>
          <p:spPr>
            <a:xfrm>
              <a:off x="3777733" y="3110817"/>
              <a:ext cx="37468" cy="39673"/>
            </a:xfrm>
            <a:custGeom>
              <a:rect b="b" l="l" r="r" t="t"/>
              <a:pathLst>
                <a:path extrusionOk="0" h="39673" w="37468">
                  <a:moveTo>
                    <a:pt x="0" y="0"/>
                  </a:moveTo>
                  <a:lnTo>
                    <a:pt x="37468" y="2204"/>
                  </a:lnTo>
                  <a:lnTo>
                    <a:pt x="35263" y="39673"/>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97" name="Google Shape;2697;p41"/>
            <p:cNvSpPr/>
            <p:nvPr/>
          </p:nvSpPr>
          <p:spPr>
            <a:xfrm>
              <a:off x="3474272" y="3292722"/>
              <a:ext cx="0" cy="75196"/>
            </a:xfrm>
            <a:custGeom>
              <a:rect b="b" l="l" r="r" t="t"/>
              <a:pathLst>
                <a:path extrusionOk="0" h="75195" w="120000">
                  <a:moveTo>
                    <a:pt x="0" y="0"/>
                  </a:moveTo>
                  <a:lnTo>
                    <a:pt x="0" y="75195"/>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98" name="Google Shape;2698;p41"/>
            <p:cNvSpPr/>
            <p:nvPr/>
          </p:nvSpPr>
          <p:spPr>
            <a:xfrm>
              <a:off x="3767609" y="3163096"/>
              <a:ext cx="0" cy="217430"/>
            </a:xfrm>
            <a:custGeom>
              <a:rect b="b" l="l" r="r" t="t"/>
              <a:pathLst>
                <a:path extrusionOk="0" h="217429" w="120000">
                  <a:moveTo>
                    <a:pt x="0" y="0"/>
                  </a:moveTo>
                  <a:lnTo>
                    <a:pt x="0" y="217429"/>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699" name="Google Shape;2699;p41"/>
            <p:cNvSpPr/>
            <p:nvPr/>
          </p:nvSpPr>
          <p:spPr>
            <a:xfrm>
              <a:off x="3693695" y="3216801"/>
              <a:ext cx="0" cy="188931"/>
            </a:xfrm>
            <a:custGeom>
              <a:rect b="b" l="l" r="r" t="t"/>
              <a:pathLst>
                <a:path extrusionOk="0" h="188931" w="120000">
                  <a:moveTo>
                    <a:pt x="0" y="0"/>
                  </a:moveTo>
                  <a:lnTo>
                    <a:pt x="0" y="188931"/>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700" name="Google Shape;2700;p41"/>
            <p:cNvSpPr/>
            <p:nvPr/>
          </p:nvSpPr>
          <p:spPr>
            <a:xfrm>
              <a:off x="3620942" y="3270222"/>
              <a:ext cx="0" cy="122910"/>
            </a:xfrm>
            <a:custGeom>
              <a:rect b="b" l="l" r="r" t="t"/>
              <a:pathLst>
                <a:path extrusionOk="0" h="122910" w="120000">
                  <a:moveTo>
                    <a:pt x="0" y="0"/>
                  </a:moveTo>
                  <a:lnTo>
                    <a:pt x="0" y="122910"/>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sp>
          <p:nvSpPr>
            <p:cNvPr id="2701" name="Google Shape;2701;p41"/>
            <p:cNvSpPr/>
            <p:nvPr/>
          </p:nvSpPr>
          <p:spPr>
            <a:xfrm>
              <a:off x="3547605" y="3232080"/>
              <a:ext cx="0" cy="148446"/>
            </a:xfrm>
            <a:custGeom>
              <a:rect b="b" l="l" r="r" t="t"/>
              <a:pathLst>
                <a:path extrusionOk="0" h="148446" w="120000">
                  <a:moveTo>
                    <a:pt x="0" y="0"/>
                  </a:moveTo>
                  <a:lnTo>
                    <a:pt x="0" y="148446"/>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82B3B"/>
                </a:solidFill>
                <a:latin typeface="Lato"/>
                <a:ea typeface="Lato"/>
                <a:cs typeface="Lato"/>
                <a:sym typeface="Lato"/>
              </a:endParaRPr>
            </a:p>
          </p:txBody>
        </p:sp>
      </p:grpSp>
      <p:grpSp>
        <p:nvGrpSpPr>
          <p:cNvPr id="2702" name="Google Shape;2702;p41"/>
          <p:cNvGrpSpPr/>
          <p:nvPr/>
        </p:nvGrpSpPr>
        <p:grpSpPr>
          <a:xfrm>
            <a:off x="7519815" y="1068044"/>
            <a:ext cx="446054" cy="446044"/>
            <a:chOff x="3960822" y="375820"/>
            <a:chExt cx="541976" cy="541966"/>
          </a:xfrm>
        </p:grpSpPr>
        <p:sp>
          <p:nvSpPr>
            <p:cNvPr id="2703" name="Google Shape;2703;p41"/>
            <p:cNvSpPr/>
            <p:nvPr/>
          </p:nvSpPr>
          <p:spPr>
            <a:xfrm>
              <a:off x="4089975" y="740641"/>
              <a:ext cx="52069" cy="48000"/>
            </a:xfrm>
            <a:custGeom>
              <a:rect b="b" l="l" r="r" t="t"/>
              <a:pathLst>
                <a:path extrusionOk="0" h="102727" w="102717">
                  <a:moveTo>
                    <a:pt x="0" y="102727"/>
                  </a:moveTo>
                  <a:lnTo>
                    <a:pt x="102717" y="0"/>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04" name="Google Shape;2704;p41"/>
            <p:cNvSpPr/>
            <p:nvPr/>
          </p:nvSpPr>
          <p:spPr>
            <a:xfrm>
              <a:off x="4326630" y="506260"/>
              <a:ext cx="45719" cy="45719"/>
            </a:xfrm>
            <a:custGeom>
              <a:rect b="b" l="l" r="r" t="t"/>
              <a:pathLst>
                <a:path extrusionOk="0" h="101345" w="101336">
                  <a:moveTo>
                    <a:pt x="0" y="101345"/>
                  </a:moveTo>
                  <a:lnTo>
                    <a:pt x="101336" y="0"/>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05" name="Google Shape;2705;p41"/>
            <p:cNvSpPr/>
            <p:nvPr/>
          </p:nvSpPr>
          <p:spPr>
            <a:xfrm>
              <a:off x="4031223" y="646801"/>
              <a:ext cx="110821" cy="45719"/>
            </a:xfrm>
            <a:custGeom>
              <a:rect b="b" l="l" r="r" t="t"/>
              <a:pathLst>
                <a:path extrusionOk="0" h="120000" w="145275">
                  <a:moveTo>
                    <a:pt x="0" y="0"/>
                  </a:moveTo>
                  <a:lnTo>
                    <a:pt x="145275" y="0"/>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06" name="Google Shape;2706;p41"/>
            <p:cNvSpPr/>
            <p:nvPr/>
          </p:nvSpPr>
          <p:spPr>
            <a:xfrm flipH="1" rot="10800000">
              <a:off x="4339635" y="605526"/>
              <a:ext cx="92762" cy="45719"/>
            </a:xfrm>
            <a:custGeom>
              <a:rect b="b" l="l" r="r" t="t"/>
              <a:pathLst>
                <a:path extrusionOk="0" h="120000" w="145275">
                  <a:moveTo>
                    <a:pt x="0" y="0"/>
                  </a:moveTo>
                  <a:lnTo>
                    <a:pt x="145275" y="0"/>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07" name="Google Shape;2707;p41"/>
            <p:cNvSpPr/>
            <p:nvPr/>
          </p:nvSpPr>
          <p:spPr>
            <a:xfrm>
              <a:off x="4089975" y="504966"/>
              <a:ext cx="52069" cy="49777"/>
            </a:xfrm>
            <a:custGeom>
              <a:rect b="b" l="l" r="r" t="t"/>
              <a:pathLst>
                <a:path extrusionOk="0" h="102727" w="102717">
                  <a:moveTo>
                    <a:pt x="0" y="0"/>
                  </a:moveTo>
                  <a:lnTo>
                    <a:pt x="102717" y="102727"/>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08" name="Google Shape;2708;p41"/>
            <p:cNvSpPr/>
            <p:nvPr/>
          </p:nvSpPr>
          <p:spPr>
            <a:xfrm>
              <a:off x="4326630" y="740641"/>
              <a:ext cx="45719" cy="46696"/>
            </a:xfrm>
            <a:custGeom>
              <a:rect b="b" l="l" r="r" t="t"/>
              <a:pathLst>
                <a:path extrusionOk="0" h="101336" w="101336">
                  <a:moveTo>
                    <a:pt x="0" y="0"/>
                  </a:moveTo>
                  <a:lnTo>
                    <a:pt x="101336" y="101336"/>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09" name="Google Shape;2709;p41"/>
            <p:cNvSpPr/>
            <p:nvPr/>
          </p:nvSpPr>
          <p:spPr>
            <a:xfrm>
              <a:off x="4231805" y="446221"/>
              <a:ext cx="52069" cy="99272"/>
            </a:xfrm>
            <a:custGeom>
              <a:rect b="b" l="l" r="r" t="t"/>
              <a:pathLst>
                <a:path extrusionOk="0" h="145265" w="120000">
                  <a:moveTo>
                    <a:pt x="0" y="0"/>
                  </a:moveTo>
                  <a:lnTo>
                    <a:pt x="0" y="145265"/>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10" name="Google Shape;2710;p41"/>
            <p:cNvSpPr/>
            <p:nvPr/>
          </p:nvSpPr>
          <p:spPr>
            <a:xfrm flipH="1">
              <a:off x="4186872" y="748115"/>
              <a:ext cx="45719" cy="99272"/>
            </a:xfrm>
            <a:custGeom>
              <a:rect b="b" l="l" r="r" t="t"/>
              <a:pathLst>
                <a:path extrusionOk="0" h="145265" w="120000">
                  <a:moveTo>
                    <a:pt x="0" y="0"/>
                  </a:moveTo>
                  <a:lnTo>
                    <a:pt x="0" y="145265"/>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11" name="Google Shape;2711;p41"/>
            <p:cNvSpPr/>
            <p:nvPr/>
          </p:nvSpPr>
          <p:spPr>
            <a:xfrm>
              <a:off x="4027874" y="777475"/>
              <a:ext cx="75466" cy="75475"/>
            </a:xfrm>
            <a:custGeom>
              <a:rect b="b" l="l" r="r" t="t"/>
              <a:pathLst>
                <a:path extrusionOk="0" h="80476" w="80467">
                  <a:moveTo>
                    <a:pt x="14316" y="14316"/>
                  </a:moveTo>
                  <a:cubicBezTo>
                    <a:pt x="0" y="28632"/>
                    <a:pt x="0" y="51835"/>
                    <a:pt x="14316" y="66151"/>
                  </a:cubicBezTo>
                  <a:cubicBezTo>
                    <a:pt x="28632" y="80476"/>
                    <a:pt x="51835" y="80476"/>
                    <a:pt x="66151" y="66151"/>
                  </a:cubicBezTo>
                  <a:cubicBezTo>
                    <a:pt x="80467" y="51835"/>
                    <a:pt x="80467" y="28632"/>
                    <a:pt x="66151" y="14316"/>
                  </a:cubicBezTo>
                  <a:cubicBezTo>
                    <a:pt x="51835" y="0"/>
                    <a:pt x="28632" y="0"/>
                    <a:pt x="14316" y="14316"/>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12" name="Google Shape;2712;p41"/>
            <p:cNvSpPr/>
            <p:nvPr/>
          </p:nvSpPr>
          <p:spPr>
            <a:xfrm>
              <a:off x="3960822" y="613983"/>
              <a:ext cx="68758" cy="68758"/>
            </a:xfrm>
            <a:custGeom>
              <a:rect b="b" l="l" r="r" t="t"/>
              <a:pathLst>
                <a:path extrusionOk="0" h="73313" w="73313">
                  <a:moveTo>
                    <a:pt x="36652" y="0"/>
                  </a:moveTo>
                  <a:cubicBezTo>
                    <a:pt x="16411" y="0"/>
                    <a:pt x="0" y="16411"/>
                    <a:pt x="0" y="36661"/>
                  </a:cubicBezTo>
                  <a:cubicBezTo>
                    <a:pt x="0" y="56902"/>
                    <a:pt x="16411" y="73313"/>
                    <a:pt x="36652" y="73313"/>
                  </a:cubicBezTo>
                  <a:cubicBezTo>
                    <a:pt x="56902" y="73313"/>
                    <a:pt x="73313" y="56902"/>
                    <a:pt x="73313" y="36661"/>
                  </a:cubicBezTo>
                  <a:cubicBezTo>
                    <a:pt x="73313" y="16411"/>
                    <a:pt x="56902" y="0"/>
                    <a:pt x="36652" y="0"/>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13" name="Google Shape;2713;p41"/>
            <p:cNvSpPr/>
            <p:nvPr/>
          </p:nvSpPr>
          <p:spPr>
            <a:xfrm>
              <a:off x="4025667" y="442862"/>
              <a:ext cx="75466" cy="75474"/>
            </a:xfrm>
            <a:custGeom>
              <a:rect b="b" l="l" r="r" t="t"/>
              <a:pathLst>
                <a:path extrusionOk="0" h="80476" w="80467">
                  <a:moveTo>
                    <a:pt x="66151" y="14316"/>
                  </a:moveTo>
                  <a:cubicBezTo>
                    <a:pt x="51835" y="0"/>
                    <a:pt x="28632" y="0"/>
                    <a:pt x="14316" y="14316"/>
                  </a:cubicBezTo>
                  <a:cubicBezTo>
                    <a:pt x="0" y="28632"/>
                    <a:pt x="0" y="51835"/>
                    <a:pt x="14316" y="66151"/>
                  </a:cubicBezTo>
                  <a:cubicBezTo>
                    <a:pt x="28632" y="80476"/>
                    <a:pt x="51835" y="80476"/>
                    <a:pt x="66151" y="66151"/>
                  </a:cubicBezTo>
                  <a:cubicBezTo>
                    <a:pt x="80467" y="51835"/>
                    <a:pt x="80467" y="28632"/>
                    <a:pt x="66151" y="14316"/>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14" name="Google Shape;2714;p41"/>
            <p:cNvSpPr/>
            <p:nvPr/>
          </p:nvSpPr>
          <p:spPr>
            <a:xfrm>
              <a:off x="4195868" y="375820"/>
              <a:ext cx="68766" cy="68748"/>
            </a:xfrm>
            <a:custGeom>
              <a:rect b="b" l="l" r="r" t="t"/>
              <a:pathLst>
                <a:path extrusionOk="0" h="73304" w="73323">
                  <a:moveTo>
                    <a:pt x="73323" y="36652"/>
                  </a:moveTo>
                  <a:cubicBezTo>
                    <a:pt x="73323" y="16402"/>
                    <a:pt x="56902" y="0"/>
                    <a:pt x="36661" y="0"/>
                  </a:cubicBezTo>
                  <a:cubicBezTo>
                    <a:pt x="16411" y="0"/>
                    <a:pt x="0" y="16402"/>
                    <a:pt x="0" y="36652"/>
                  </a:cubicBezTo>
                  <a:cubicBezTo>
                    <a:pt x="0" y="56892"/>
                    <a:pt x="16411" y="73304"/>
                    <a:pt x="36661" y="73304"/>
                  </a:cubicBezTo>
                  <a:cubicBezTo>
                    <a:pt x="56902" y="73304"/>
                    <a:pt x="73323" y="56892"/>
                    <a:pt x="73323" y="36652"/>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15" name="Google Shape;2715;p41"/>
            <p:cNvSpPr/>
            <p:nvPr/>
          </p:nvSpPr>
          <p:spPr>
            <a:xfrm>
              <a:off x="4360280" y="440655"/>
              <a:ext cx="75466" cy="75475"/>
            </a:xfrm>
            <a:custGeom>
              <a:rect b="b" l="l" r="r" t="t"/>
              <a:pathLst>
                <a:path extrusionOk="0" h="80476" w="80467">
                  <a:moveTo>
                    <a:pt x="66151" y="66160"/>
                  </a:moveTo>
                  <a:cubicBezTo>
                    <a:pt x="80467" y="51844"/>
                    <a:pt x="80467" y="28632"/>
                    <a:pt x="66151" y="14325"/>
                  </a:cubicBezTo>
                  <a:cubicBezTo>
                    <a:pt x="51835" y="0"/>
                    <a:pt x="28632" y="0"/>
                    <a:pt x="14316" y="14325"/>
                  </a:cubicBezTo>
                  <a:cubicBezTo>
                    <a:pt x="0" y="28632"/>
                    <a:pt x="0" y="51844"/>
                    <a:pt x="14316" y="66160"/>
                  </a:cubicBezTo>
                  <a:cubicBezTo>
                    <a:pt x="28632" y="80476"/>
                    <a:pt x="51835" y="80476"/>
                    <a:pt x="66151" y="66160"/>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16" name="Google Shape;2716;p41"/>
            <p:cNvSpPr/>
            <p:nvPr/>
          </p:nvSpPr>
          <p:spPr>
            <a:xfrm>
              <a:off x="4434040" y="610856"/>
              <a:ext cx="68758" cy="68766"/>
            </a:xfrm>
            <a:custGeom>
              <a:rect b="b" l="l" r="r" t="t"/>
              <a:pathLst>
                <a:path extrusionOk="0" h="73323" w="73313">
                  <a:moveTo>
                    <a:pt x="36652" y="73323"/>
                  </a:moveTo>
                  <a:cubicBezTo>
                    <a:pt x="56902" y="73323"/>
                    <a:pt x="73313" y="56911"/>
                    <a:pt x="73313" y="36661"/>
                  </a:cubicBezTo>
                  <a:cubicBezTo>
                    <a:pt x="73313" y="16421"/>
                    <a:pt x="56902" y="0"/>
                    <a:pt x="36652" y="0"/>
                  </a:cubicBezTo>
                  <a:cubicBezTo>
                    <a:pt x="16411" y="0"/>
                    <a:pt x="0" y="16421"/>
                    <a:pt x="0" y="36661"/>
                  </a:cubicBezTo>
                  <a:cubicBezTo>
                    <a:pt x="0" y="56911"/>
                    <a:pt x="16411" y="73323"/>
                    <a:pt x="36652" y="73323"/>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17" name="Google Shape;2717;p41"/>
            <p:cNvSpPr/>
            <p:nvPr/>
          </p:nvSpPr>
          <p:spPr>
            <a:xfrm>
              <a:off x="4362487" y="775277"/>
              <a:ext cx="75466" cy="75466"/>
            </a:xfrm>
            <a:custGeom>
              <a:rect b="b" l="l" r="r" t="t"/>
              <a:pathLst>
                <a:path extrusionOk="0" h="80467" w="80467">
                  <a:moveTo>
                    <a:pt x="14316" y="66151"/>
                  </a:moveTo>
                  <a:cubicBezTo>
                    <a:pt x="28632" y="80467"/>
                    <a:pt x="51835" y="80467"/>
                    <a:pt x="66151" y="66151"/>
                  </a:cubicBezTo>
                  <a:cubicBezTo>
                    <a:pt x="80467" y="51835"/>
                    <a:pt x="80467" y="28622"/>
                    <a:pt x="66151" y="14316"/>
                  </a:cubicBezTo>
                  <a:cubicBezTo>
                    <a:pt x="51835" y="0"/>
                    <a:pt x="28632" y="0"/>
                    <a:pt x="14316" y="14316"/>
                  </a:cubicBezTo>
                  <a:cubicBezTo>
                    <a:pt x="0" y="28622"/>
                    <a:pt x="0" y="51835"/>
                    <a:pt x="14316" y="66151"/>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18" name="Google Shape;2718;p41"/>
            <p:cNvSpPr/>
            <p:nvPr/>
          </p:nvSpPr>
          <p:spPr>
            <a:xfrm>
              <a:off x="4198985" y="849028"/>
              <a:ext cx="68766" cy="68758"/>
            </a:xfrm>
            <a:custGeom>
              <a:rect b="b" l="l" r="r" t="t"/>
              <a:pathLst>
                <a:path extrusionOk="0" h="73313" w="73323">
                  <a:moveTo>
                    <a:pt x="36661" y="0"/>
                  </a:moveTo>
                  <a:cubicBezTo>
                    <a:pt x="56911" y="0"/>
                    <a:pt x="73323" y="16411"/>
                    <a:pt x="73323" y="36661"/>
                  </a:cubicBezTo>
                  <a:cubicBezTo>
                    <a:pt x="73323" y="56902"/>
                    <a:pt x="56911" y="73313"/>
                    <a:pt x="36661" y="73313"/>
                  </a:cubicBezTo>
                  <a:cubicBezTo>
                    <a:pt x="16421" y="73313"/>
                    <a:pt x="0" y="56902"/>
                    <a:pt x="0" y="36661"/>
                  </a:cubicBezTo>
                  <a:cubicBezTo>
                    <a:pt x="0" y="16411"/>
                    <a:pt x="16421" y="0"/>
                    <a:pt x="36661" y="0"/>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19" name="Google Shape;2719;p41"/>
            <p:cNvSpPr/>
            <p:nvPr/>
          </p:nvSpPr>
          <p:spPr>
            <a:xfrm>
              <a:off x="4142044" y="422425"/>
              <a:ext cx="189680" cy="448755"/>
            </a:xfrm>
            <a:prstGeom prst="rect">
              <a:avLst/>
            </a:pr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sp>
        <p:nvSpPr>
          <p:cNvPr id="2720" name="Google Shape;2720;p41"/>
          <p:cNvSpPr/>
          <p:nvPr/>
        </p:nvSpPr>
        <p:spPr>
          <a:xfrm>
            <a:off x="10084660" y="686202"/>
            <a:ext cx="1251165" cy="1251182"/>
          </a:xfrm>
          <a:custGeom>
            <a:rect b="b" l="l" r="r" t="t"/>
            <a:pathLst>
              <a:path extrusionOk="0" h="952812" w="952799">
                <a:moveTo>
                  <a:pt x="0" y="476393"/>
                </a:moveTo>
                <a:cubicBezTo>
                  <a:pt x="0" y="739092"/>
                  <a:pt x="213707" y="952812"/>
                  <a:pt x="476406" y="952812"/>
                </a:cubicBezTo>
                <a:lnTo>
                  <a:pt x="476406" y="952812"/>
                </a:lnTo>
                <a:cubicBezTo>
                  <a:pt x="739092" y="952812"/>
                  <a:pt x="952799" y="739092"/>
                  <a:pt x="952799" y="476393"/>
                </a:cubicBezTo>
                <a:lnTo>
                  <a:pt x="952799" y="476393"/>
                </a:lnTo>
                <a:cubicBezTo>
                  <a:pt x="952799" y="213707"/>
                  <a:pt x="739092" y="0"/>
                  <a:pt x="476406" y="0"/>
                </a:cubicBezTo>
                <a:lnTo>
                  <a:pt x="476406" y="0"/>
                </a:lnTo>
                <a:cubicBezTo>
                  <a:pt x="213707" y="0"/>
                  <a:pt x="0" y="213707"/>
                  <a:pt x="0" y="476393"/>
                </a:cubicBezTo>
                <a:close/>
              </a:path>
            </a:pathLst>
          </a:custGeom>
          <a:solidFill>
            <a:schemeClr val="accent5"/>
          </a:solidFill>
          <a:ln cap="flat" cmpd="sng" w="22225">
            <a:solidFill>
              <a:srgbClr val="D1FBF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21" name="Google Shape;2721;p41"/>
          <p:cNvSpPr/>
          <p:nvPr/>
        </p:nvSpPr>
        <p:spPr>
          <a:xfrm>
            <a:off x="10072064" y="5383020"/>
            <a:ext cx="1443533" cy="1248163"/>
          </a:xfrm>
          <a:prstGeom prst="rect">
            <a:avLst/>
          </a:prstGeom>
          <a:solidFill>
            <a:schemeClr val="lt2"/>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70"/>
              <a:buFont typeface="Arial"/>
              <a:buNone/>
            </a:pPr>
            <a:r>
              <a:t/>
            </a:r>
            <a:endParaRPr b="0" i="0" sz="370" u="none" cap="none" strike="noStrike">
              <a:solidFill>
                <a:srgbClr val="F9F9FB"/>
              </a:solidFill>
              <a:latin typeface="Lato"/>
              <a:ea typeface="Lato"/>
              <a:cs typeface="Lato"/>
              <a:sym typeface="Lato"/>
            </a:endParaRPr>
          </a:p>
        </p:txBody>
      </p:sp>
      <p:sp>
        <p:nvSpPr>
          <p:cNvPr id="2722" name="Google Shape;2722;p41"/>
          <p:cNvSpPr txBox="1"/>
          <p:nvPr/>
        </p:nvSpPr>
        <p:spPr>
          <a:xfrm>
            <a:off x="10160740" y="2251847"/>
            <a:ext cx="1352418" cy="134118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800"/>
              <a:buFont typeface="Arial"/>
              <a:buNone/>
            </a:pPr>
            <a:r>
              <a:rPr b="0" i="0" lang="sv-SE" sz="800" u="none" cap="none" strike="noStrike">
                <a:solidFill>
                  <a:schemeClr val="dk1"/>
                </a:solidFill>
                <a:latin typeface="Lato"/>
                <a:ea typeface="Lato"/>
                <a:cs typeface="Lato"/>
                <a:sym typeface="Lato"/>
              </a:rPr>
              <a:t>Describe the key partners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Who are our key partners?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Which are our suppliers?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Which are our ambassadors?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How can we effectively engage or communicate with them?​</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What are the potential barriers, risks or challenges and mitigation efforts?​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800"/>
              <a:buFont typeface="Arial"/>
              <a:buChar char="•"/>
            </a:pPr>
            <a:r>
              <a:rPr b="0" i="0" lang="sv-SE" sz="800" u="none" cap="none" strike="noStrike">
                <a:solidFill>
                  <a:schemeClr val="dk1"/>
                </a:solidFill>
                <a:latin typeface="Lato"/>
                <a:ea typeface="Lato"/>
                <a:cs typeface="Lato"/>
                <a:sym typeface="Lato"/>
              </a:rPr>
              <a:t>What are their willingness, ability or incentives to use, buy, invest or promote your solution?</a:t>
            </a:r>
            <a:endParaRPr b="0" i="0" sz="1400" u="none" cap="none" strike="noStrike">
              <a:solidFill>
                <a:srgbClr val="000000"/>
              </a:solidFill>
              <a:latin typeface="Arial"/>
              <a:ea typeface="Arial"/>
              <a:cs typeface="Arial"/>
              <a:sym typeface="Arial"/>
            </a:endParaRPr>
          </a:p>
          <a:p>
            <a:pPr indent="-120650" lvl="0" marL="171450" marR="0" rtl="0" algn="l">
              <a:lnSpc>
                <a:spcPct val="100000"/>
              </a:lnSpc>
              <a:spcBef>
                <a:spcPts val="0"/>
              </a:spcBef>
              <a:spcAft>
                <a:spcPts val="0"/>
              </a:spcAft>
              <a:buClr>
                <a:srgbClr val="6D779B"/>
              </a:buClr>
              <a:buSzPts val="800"/>
              <a:buFont typeface="Arial"/>
              <a:buNone/>
            </a:pPr>
            <a:r>
              <a:t/>
            </a:r>
            <a:endParaRPr b="0" i="0" sz="800" u="none" cap="none" strike="noStrike">
              <a:solidFill>
                <a:schemeClr val="dk1"/>
              </a:solidFill>
              <a:latin typeface="Lato"/>
              <a:ea typeface="Lato"/>
              <a:cs typeface="Lato"/>
              <a:sym typeface="Lato"/>
            </a:endParaRPr>
          </a:p>
        </p:txBody>
      </p:sp>
      <p:grpSp>
        <p:nvGrpSpPr>
          <p:cNvPr id="2723" name="Google Shape;2723;p41"/>
          <p:cNvGrpSpPr/>
          <p:nvPr/>
        </p:nvGrpSpPr>
        <p:grpSpPr>
          <a:xfrm flipH="1">
            <a:off x="10173795" y="646446"/>
            <a:ext cx="339632" cy="339632"/>
            <a:chOff x="9756304" y="3388752"/>
            <a:chExt cx="753827" cy="753827"/>
          </a:xfrm>
        </p:grpSpPr>
        <p:sp>
          <p:nvSpPr>
            <p:cNvPr id="2724" name="Google Shape;2724;p41"/>
            <p:cNvSpPr/>
            <p:nvPr/>
          </p:nvSpPr>
          <p:spPr>
            <a:xfrm>
              <a:off x="9756304" y="3388752"/>
              <a:ext cx="753827" cy="753827"/>
            </a:xfrm>
            <a:prstGeom prst="ellipse">
              <a:avLst/>
            </a:prstGeom>
            <a:solidFill>
              <a:srgbClr val="FFFFFF">
                <a:alpha val="41960"/>
              </a:srgbClr>
            </a:solidFill>
            <a:ln>
              <a:noFill/>
            </a:ln>
            <a:effectLst>
              <a:outerShdw blurRad="241300" rotWithShape="0" algn="tl" dir="2700000" dist="101600">
                <a:srgbClr val="1E07A2">
                  <a:alpha val="2000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988"/>
                <a:buFont typeface="Arial"/>
                <a:buNone/>
              </a:pPr>
              <a:r>
                <a:t/>
              </a:r>
              <a:endParaRPr b="0" i="0" sz="988" u="none" cap="none" strike="noStrike">
                <a:solidFill>
                  <a:srgbClr val="FFFFFF"/>
                </a:solidFill>
                <a:latin typeface="Calibri"/>
                <a:ea typeface="Calibri"/>
                <a:cs typeface="Calibri"/>
                <a:sym typeface="Calibri"/>
              </a:endParaRPr>
            </a:p>
          </p:txBody>
        </p:sp>
        <p:sp>
          <p:nvSpPr>
            <p:cNvPr id="2725" name="Google Shape;2725;p41"/>
            <p:cNvSpPr/>
            <p:nvPr/>
          </p:nvSpPr>
          <p:spPr>
            <a:xfrm>
              <a:off x="9890480" y="3522931"/>
              <a:ext cx="485470" cy="485470"/>
            </a:xfrm>
            <a:prstGeom prst="ellipse">
              <a:avLst/>
            </a:prstGeom>
            <a:solidFill>
              <a:schemeClr val="lt1"/>
            </a:solidFill>
            <a:ln>
              <a:noFill/>
            </a:ln>
            <a:effectLst>
              <a:outerShdw blurRad="63500" sx="102000" rotWithShape="0" algn="ctr" sy="102000">
                <a:srgbClr val="00407F">
                  <a:alpha val="40000"/>
                </a:srgbClr>
              </a:outerShdw>
            </a:effectLst>
          </p:spPr>
          <p:txBody>
            <a:bodyPr anchorCtr="0" anchor="ctr" bIns="37600" lIns="75225" spcFirstLastPara="1" rIns="75225" wrap="square" tIns="37600">
              <a:noAutofit/>
            </a:bodyPr>
            <a:lstStyle/>
            <a:p>
              <a:pPr indent="0" lvl="0" marL="0" marR="0" rtl="0" algn="ctr">
                <a:lnSpc>
                  <a:spcPct val="100000"/>
                </a:lnSpc>
                <a:spcBef>
                  <a:spcPts val="0"/>
                </a:spcBef>
                <a:spcAft>
                  <a:spcPts val="0"/>
                </a:spcAft>
                <a:buClr>
                  <a:srgbClr val="000000"/>
                </a:buClr>
                <a:buSzPts val="988"/>
                <a:buFont typeface="Arial"/>
                <a:buNone/>
              </a:pPr>
              <a:r>
                <a:rPr b="1" i="0" lang="sv-SE" sz="988" u="none" cap="none" strike="noStrike">
                  <a:solidFill>
                    <a:schemeClr val="dk1"/>
                  </a:solidFill>
                  <a:latin typeface="Century Gothic"/>
                  <a:ea typeface="Century Gothic"/>
                  <a:cs typeface="Century Gothic"/>
                  <a:sym typeface="Century Gothic"/>
                </a:rPr>
                <a:t>6</a:t>
              </a:r>
              <a:endParaRPr b="0" i="0" sz="1400" u="none" cap="none" strike="noStrike">
                <a:solidFill>
                  <a:srgbClr val="000000"/>
                </a:solidFill>
                <a:latin typeface="Arial"/>
                <a:ea typeface="Arial"/>
                <a:cs typeface="Arial"/>
                <a:sym typeface="Arial"/>
              </a:endParaRPr>
            </a:p>
          </p:txBody>
        </p:sp>
      </p:grpSp>
      <p:sp>
        <p:nvSpPr>
          <p:cNvPr id="2726" name="Google Shape;2726;p41"/>
          <p:cNvSpPr txBox="1"/>
          <p:nvPr/>
        </p:nvSpPr>
        <p:spPr>
          <a:xfrm>
            <a:off x="10212779" y="5497968"/>
            <a:ext cx="1185556" cy="705333"/>
          </a:xfrm>
          <a:prstGeom prst="rect">
            <a:avLst/>
          </a:prstGeom>
          <a:noFill/>
          <a:ln>
            <a:noFill/>
          </a:ln>
        </p:spPr>
        <p:txBody>
          <a:bodyPr anchorCtr="0" anchor="t" bIns="0" lIns="0" spcFirstLastPara="1" rIns="0" wrap="square" tIns="0">
            <a:noAutofit/>
          </a:bodyPr>
          <a:lstStyle/>
          <a:p>
            <a:pPr indent="0" lvl="0" marL="29788" marR="29788" rtl="0" algn="l">
              <a:lnSpc>
                <a:spcPct val="107000"/>
              </a:lnSpc>
              <a:spcBef>
                <a:spcPts val="0"/>
              </a:spcBef>
              <a:spcAft>
                <a:spcPts val="0"/>
              </a:spcAft>
              <a:buClr>
                <a:srgbClr val="000000"/>
              </a:buClr>
              <a:buSzPts val="741"/>
              <a:buFont typeface="Arial"/>
              <a:buNone/>
            </a:pPr>
            <a:r>
              <a:rPr b="0" i="0" lang="sv-SE" sz="741" u="none" cap="none" strike="noStrike">
                <a:solidFill>
                  <a:srgbClr val="6D779B"/>
                </a:solidFill>
                <a:latin typeface="Lato"/>
                <a:ea typeface="Lato"/>
                <a:cs typeface="Lato"/>
                <a:sym typeface="Lato"/>
              </a:rPr>
              <a:t>Notes...</a:t>
            </a:r>
            <a:endParaRPr b="0" i="0" sz="741" u="none" cap="none" strike="noStrike">
              <a:solidFill>
                <a:srgbClr val="6D779B"/>
              </a:solidFill>
              <a:latin typeface="Lato"/>
              <a:ea typeface="Lato"/>
              <a:cs typeface="Lato"/>
              <a:sym typeface="Lato"/>
            </a:endParaRPr>
          </a:p>
        </p:txBody>
      </p:sp>
      <p:sp>
        <p:nvSpPr>
          <p:cNvPr id="2727" name="Google Shape;2727;p41"/>
          <p:cNvSpPr txBox="1"/>
          <p:nvPr/>
        </p:nvSpPr>
        <p:spPr>
          <a:xfrm>
            <a:off x="10093358" y="2010137"/>
            <a:ext cx="1235964" cy="244362"/>
          </a:xfrm>
          <a:prstGeom prst="rect">
            <a:avLst/>
          </a:prstGeom>
          <a:noFill/>
          <a:ln>
            <a:noFill/>
          </a:ln>
        </p:spPr>
        <p:txBody>
          <a:bodyPr anchorCtr="0" anchor="b"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sv-SE" sz="1000" u="none" cap="none" strike="noStrike">
                <a:solidFill>
                  <a:schemeClr val="dk1"/>
                </a:solidFill>
                <a:latin typeface="Century Gothic"/>
                <a:ea typeface="Century Gothic"/>
                <a:cs typeface="Century Gothic"/>
                <a:sym typeface="Century Gothic"/>
              </a:rPr>
              <a:t>Key partners</a:t>
            </a:r>
            <a:endParaRPr b="0" i="0" sz="1400" u="none" cap="none" strike="noStrike">
              <a:solidFill>
                <a:srgbClr val="000000"/>
              </a:solidFill>
              <a:latin typeface="Arial"/>
              <a:ea typeface="Arial"/>
              <a:cs typeface="Arial"/>
              <a:sym typeface="Arial"/>
            </a:endParaRPr>
          </a:p>
        </p:txBody>
      </p:sp>
      <p:sp>
        <p:nvSpPr>
          <p:cNvPr id="2728" name="Google Shape;2728;p41"/>
          <p:cNvSpPr/>
          <p:nvPr/>
        </p:nvSpPr>
        <p:spPr>
          <a:xfrm flipH="1">
            <a:off x="10195735" y="775430"/>
            <a:ext cx="1056927" cy="1056927"/>
          </a:xfrm>
          <a:prstGeom prst="ellipse">
            <a:avLst/>
          </a:prstGeom>
          <a:gradFill>
            <a:gsLst>
              <a:gs pos="0">
                <a:srgbClr val="FFFFFF">
                  <a:alpha val="0"/>
                </a:srgbClr>
              </a:gs>
              <a:gs pos="23000">
                <a:srgbClr val="FFFFFF">
                  <a:alpha val="29019"/>
                </a:srgbClr>
              </a:gs>
              <a:gs pos="69000">
                <a:srgbClr val="FFFFFF">
                  <a:alpha val="43921"/>
                </a:srgbClr>
              </a:gs>
              <a:gs pos="97000">
                <a:srgbClr val="FFFFFF">
                  <a:alpha val="0"/>
                </a:srgbClr>
              </a:gs>
              <a:gs pos="100000">
                <a:srgbClr val="FFFFFF">
                  <a:alpha val="0"/>
                </a:srgbClr>
              </a:gs>
            </a:gsLst>
            <a:path path="circle">
              <a:fillToRect b="50%" l="50%" r="50%" t="50%"/>
            </a:path>
            <a:tileRect/>
          </a:gradFill>
          <a:ln>
            <a:noFill/>
          </a:ln>
          <a:effectLst>
            <a:outerShdw blurRad="241300" rotWithShape="0" algn="tl" dir="2700000" dist="101600">
              <a:srgbClr val="1E07A2">
                <a:alpha val="61960"/>
              </a:srgbClr>
            </a:outerShdw>
          </a:effectLst>
        </p:spPr>
        <p:txBody>
          <a:bodyPr anchorCtr="0" anchor="ctr" bIns="37600" lIns="75225" spcFirstLastPara="1" rIns="75225" wrap="square" tIns="376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entury Gothic"/>
              <a:ea typeface="Century Gothic"/>
              <a:cs typeface="Century Gothic"/>
              <a:sym typeface="Century Gothic"/>
            </a:endParaRPr>
          </a:p>
        </p:txBody>
      </p:sp>
      <p:sp>
        <p:nvSpPr>
          <p:cNvPr id="2729" name="Google Shape;2729;p41"/>
          <p:cNvSpPr/>
          <p:nvPr/>
        </p:nvSpPr>
        <p:spPr>
          <a:xfrm>
            <a:off x="10271088" y="854581"/>
            <a:ext cx="884848" cy="884871"/>
          </a:xfrm>
          <a:custGeom>
            <a:rect b="b" l="l" r="r" t="t"/>
            <a:pathLst>
              <a:path extrusionOk="0" h="421719" w="42170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0">
                <a:schemeClr val="lt2"/>
              </a:gs>
              <a:gs pos="43000">
                <a:schemeClr val="lt2"/>
              </a:gs>
              <a:gs pos="63000">
                <a:srgbClr val="F1F1F1"/>
              </a:gs>
              <a:gs pos="100000">
                <a:srgbClr val="BFBFBF"/>
              </a:gs>
            </a:gsLst>
            <a:lin ang="19199999" scaled="0"/>
          </a:gradFill>
          <a:ln cap="flat" cmpd="sng" w="19050">
            <a:solidFill>
              <a:srgbClr val="D9DBE4"/>
            </a:solidFill>
            <a:prstDash val="solid"/>
            <a:miter lim="800000"/>
            <a:headEnd len="sm" w="sm" type="none"/>
            <a:tailEnd len="sm" w="sm" type="none"/>
          </a:ln>
          <a:effectLst>
            <a:outerShdw blurRad="191525" sx="101000" rotWithShape="0" algn="ctr" dir="7020000" dist="121727" sy="101000">
              <a:srgbClr val="00407F">
                <a:alpha val="3019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8"/>
              <a:buFont typeface="Arial"/>
              <a:buNone/>
            </a:pPr>
            <a:r>
              <a:t/>
            </a:r>
            <a:endParaRPr b="0" i="0" sz="2108" u="none" cap="none" strike="noStrike">
              <a:solidFill>
                <a:schemeClr val="dk1"/>
              </a:solidFill>
              <a:latin typeface="Lato"/>
              <a:ea typeface="Lato"/>
              <a:cs typeface="Lato"/>
              <a:sym typeface="Lato"/>
            </a:endParaRPr>
          </a:p>
        </p:txBody>
      </p:sp>
      <p:cxnSp>
        <p:nvCxnSpPr>
          <p:cNvPr id="2730" name="Google Shape;2730;p41"/>
          <p:cNvCxnSpPr/>
          <p:nvPr/>
        </p:nvCxnSpPr>
        <p:spPr>
          <a:xfrm flipH="1">
            <a:off x="10674252" y="1821980"/>
            <a:ext cx="1" cy="187892"/>
          </a:xfrm>
          <a:prstGeom prst="straightConnector1">
            <a:avLst/>
          </a:prstGeom>
          <a:noFill/>
          <a:ln cap="flat" cmpd="sng" w="9525">
            <a:solidFill>
              <a:srgbClr val="474E68"/>
            </a:solidFill>
            <a:prstDash val="solid"/>
            <a:miter lim="800000"/>
            <a:headEnd len="sm" w="sm" type="none"/>
            <a:tailEnd len="sm" w="sm" type="none"/>
          </a:ln>
        </p:spPr>
      </p:cxnSp>
      <p:grpSp>
        <p:nvGrpSpPr>
          <p:cNvPr id="2731" name="Google Shape;2731;p41"/>
          <p:cNvGrpSpPr/>
          <p:nvPr/>
        </p:nvGrpSpPr>
        <p:grpSpPr>
          <a:xfrm>
            <a:off x="10505177" y="1067775"/>
            <a:ext cx="421716" cy="396000"/>
            <a:chOff x="3105163" y="2652092"/>
            <a:chExt cx="794558" cy="746110"/>
          </a:xfrm>
        </p:grpSpPr>
        <p:grpSp>
          <p:nvGrpSpPr>
            <p:cNvPr id="2732" name="Google Shape;2732;p41"/>
            <p:cNvGrpSpPr/>
            <p:nvPr/>
          </p:nvGrpSpPr>
          <p:grpSpPr>
            <a:xfrm>
              <a:off x="3105163" y="2652092"/>
              <a:ext cx="794558" cy="746110"/>
              <a:chOff x="3249272" y="2726295"/>
              <a:chExt cx="633375" cy="594756"/>
            </a:xfrm>
          </p:grpSpPr>
          <p:sp>
            <p:nvSpPr>
              <p:cNvPr id="2733" name="Google Shape;2733;p41"/>
              <p:cNvSpPr/>
              <p:nvPr/>
            </p:nvSpPr>
            <p:spPr>
              <a:xfrm>
                <a:off x="3286938" y="2726295"/>
                <a:ext cx="595709" cy="297386"/>
              </a:xfrm>
              <a:custGeom>
                <a:rect b="b" l="l" r="r" t="t"/>
                <a:pathLst>
                  <a:path extrusionOk="0" h="147098" w="294187">
                    <a:moveTo>
                      <a:pt x="294187" y="147098"/>
                    </a:moveTo>
                    <a:cubicBezTo>
                      <a:pt x="294187" y="65851"/>
                      <a:pt x="228336" y="0"/>
                      <a:pt x="147098" y="0"/>
                    </a:cubicBezTo>
                    <a:cubicBezTo>
                      <a:pt x="65851" y="0"/>
                      <a:pt x="0" y="65851"/>
                      <a:pt x="0" y="147098"/>
                    </a:cubicBezTo>
                  </a:path>
                </a:pathLst>
              </a:custGeom>
              <a:noFill/>
              <a:ln cap="rnd" cmpd="sng" w="19050">
                <a:solidFill>
                  <a:srgbClr val="31314B"/>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34" name="Google Shape;2734;p41"/>
              <p:cNvSpPr/>
              <p:nvPr/>
            </p:nvSpPr>
            <p:spPr>
              <a:xfrm>
                <a:off x="3249272" y="3009260"/>
                <a:ext cx="75311" cy="29448"/>
              </a:xfrm>
              <a:custGeom>
                <a:rect b="b" l="l" r="r" t="t"/>
                <a:pathLst>
                  <a:path extrusionOk="0" h="14566" w="37191">
                    <a:moveTo>
                      <a:pt x="37191" y="14566"/>
                    </a:moveTo>
                    <a:lnTo>
                      <a:pt x="18528" y="0"/>
                    </a:lnTo>
                    <a:lnTo>
                      <a:pt x="0" y="14566"/>
                    </a:lnTo>
                  </a:path>
                </a:pathLst>
              </a:custGeom>
              <a:noFill/>
              <a:ln cap="rnd" cmpd="sng" w="19050">
                <a:solidFill>
                  <a:srgbClr val="31314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35" name="Google Shape;2735;p41"/>
              <p:cNvSpPr/>
              <p:nvPr/>
            </p:nvSpPr>
            <p:spPr>
              <a:xfrm>
                <a:off x="3286938" y="3023683"/>
                <a:ext cx="595709" cy="297368"/>
              </a:xfrm>
              <a:custGeom>
                <a:rect b="b" l="l" r="r" t="t"/>
                <a:pathLst>
                  <a:path extrusionOk="0" h="147089" w="294187">
                    <a:moveTo>
                      <a:pt x="0" y="0"/>
                    </a:moveTo>
                    <a:cubicBezTo>
                      <a:pt x="0" y="81229"/>
                      <a:pt x="65851" y="147089"/>
                      <a:pt x="147089" y="147089"/>
                    </a:cubicBezTo>
                    <a:cubicBezTo>
                      <a:pt x="228336" y="147089"/>
                      <a:pt x="294187" y="81229"/>
                      <a:pt x="294187" y="0"/>
                    </a:cubicBezTo>
                  </a:path>
                </a:pathLst>
              </a:custGeom>
              <a:noFill/>
              <a:ln cap="rnd" cmpd="sng" w="19050">
                <a:solidFill>
                  <a:srgbClr val="31314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grpSp>
        <p:grpSp>
          <p:nvGrpSpPr>
            <p:cNvPr id="2736" name="Google Shape;2736;p41"/>
            <p:cNvGrpSpPr/>
            <p:nvPr/>
          </p:nvGrpSpPr>
          <p:grpSpPr>
            <a:xfrm>
              <a:off x="3356579" y="2808785"/>
              <a:ext cx="338979" cy="385559"/>
              <a:chOff x="3449686" y="2851199"/>
              <a:chExt cx="270214" cy="307345"/>
            </a:xfrm>
          </p:grpSpPr>
          <p:sp>
            <p:nvSpPr>
              <p:cNvPr id="2737" name="Google Shape;2737;p41"/>
              <p:cNvSpPr/>
              <p:nvPr/>
            </p:nvSpPr>
            <p:spPr>
              <a:xfrm>
                <a:off x="3584802" y="2888778"/>
                <a:ext cx="135098" cy="134898"/>
              </a:xfrm>
              <a:custGeom>
                <a:rect b="b" l="l" r="r" t="t"/>
                <a:pathLst>
                  <a:path extrusionOk="0" h="66725" w="66716">
                    <a:moveTo>
                      <a:pt x="0" y="0"/>
                    </a:moveTo>
                    <a:cubicBezTo>
                      <a:pt x="36843" y="0"/>
                      <a:pt x="66716" y="29873"/>
                      <a:pt x="66716" y="66725"/>
                    </a:cubicBezTo>
                  </a:path>
                </a:pathLst>
              </a:custGeom>
              <a:noFill/>
              <a:ln cap="rnd" cmpd="sng" w="19050">
                <a:solidFill>
                  <a:srgbClr val="31314B"/>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38" name="Google Shape;2738;p41"/>
              <p:cNvSpPr/>
              <p:nvPr/>
            </p:nvSpPr>
            <p:spPr>
              <a:xfrm>
                <a:off x="3570523" y="2851199"/>
                <a:ext cx="29479" cy="75190"/>
              </a:xfrm>
              <a:custGeom>
                <a:rect b="b" l="l" r="r" t="t"/>
                <a:pathLst>
                  <a:path extrusionOk="0" h="37191" w="14557">
                    <a:moveTo>
                      <a:pt x="0" y="37191"/>
                    </a:moveTo>
                    <a:lnTo>
                      <a:pt x="14557" y="18520"/>
                    </a:lnTo>
                    <a:lnTo>
                      <a:pt x="0" y="0"/>
                    </a:lnTo>
                  </a:path>
                </a:pathLst>
              </a:custGeom>
              <a:noFill/>
              <a:ln cap="rnd" cmpd="sng" w="19050">
                <a:solidFill>
                  <a:srgbClr val="31314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39" name="Google Shape;2739;p41"/>
              <p:cNvSpPr/>
              <p:nvPr/>
            </p:nvSpPr>
            <p:spPr>
              <a:xfrm>
                <a:off x="3449686" y="2888786"/>
                <a:ext cx="270213" cy="269758"/>
              </a:xfrm>
              <a:custGeom>
                <a:rect b="b" l="l" r="r" t="t"/>
                <a:pathLst>
                  <a:path extrusionOk="0" h="133433" w="133442">
                    <a:moveTo>
                      <a:pt x="133442" y="66725"/>
                    </a:moveTo>
                    <a:cubicBezTo>
                      <a:pt x="133442" y="103569"/>
                      <a:pt x="103569" y="133433"/>
                      <a:pt x="66716" y="133433"/>
                    </a:cubicBezTo>
                    <a:cubicBezTo>
                      <a:pt x="29873" y="133433"/>
                      <a:pt x="0" y="103569"/>
                      <a:pt x="0" y="66725"/>
                    </a:cubicBezTo>
                    <a:cubicBezTo>
                      <a:pt x="0" y="29873"/>
                      <a:pt x="29873" y="0"/>
                      <a:pt x="66716" y="0"/>
                    </a:cubicBezTo>
                  </a:path>
                </a:pathLst>
              </a:custGeom>
              <a:noFill/>
              <a:ln cap="rnd" cmpd="sng" w="19050">
                <a:solidFill>
                  <a:srgbClr val="31314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grpSp>
      </p:grpSp>
      <p:sp>
        <p:nvSpPr>
          <p:cNvPr id="2740" name="Google Shape;2740;p41"/>
          <p:cNvSpPr txBox="1"/>
          <p:nvPr/>
        </p:nvSpPr>
        <p:spPr>
          <a:xfrm>
            <a:off x="866951" y="5576027"/>
            <a:ext cx="1532749" cy="31931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1000"/>
              <a:buFont typeface="Arial"/>
              <a:buNone/>
            </a:pPr>
            <a:r>
              <a:rPr b="1" i="1" lang="sv-SE" sz="1000" u="none" cap="none" strike="noStrike">
                <a:solidFill>
                  <a:srgbClr val="6D779B"/>
                </a:solidFill>
                <a:latin typeface="Lato"/>
                <a:ea typeface="Lato"/>
                <a:cs typeface="Lato"/>
                <a:sym typeface="Lato"/>
              </a:rPr>
              <a:t>Note the </a:t>
            </a:r>
            <a:r>
              <a:rPr b="1" i="1" lang="sv-SE" sz="1000" u="none" cap="none" strike="noStrike">
                <a:solidFill>
                  <a:schemeClr val="accent2"/>
                </a:solidFill>
                <a:latin typeface="Lato"/>
                <a:ea typeface="Lato"/>
                <a:cs typeface="Lato"/>
                <a:sym typeface="Lato"/>
              </a:rPr>
              <a:t>key elemen</a:t>
            </a:r>
            <a:r>
              <a:rPr b="1" i="1" lang="sv-SE" sz="1000" u="none" cap="none" strike="noStrike">
                <a:solidFill>
                  <a:srgbClr val="6D779B"/>
                </a:solidFill>
                <a:latin typeface="Lato"/>
                <a:ea typeface="Lato"/>
                <a:cs typeface="Lato"/>
                <a:sym typeface="Lato"/>
              </a:rPr>
              <a:t>ts of the value creation model and </a:t>
            </a:r>
            <a:r>
              <a:rPr b="1" i="1" lang="sv-SE" sz="1000" u="none" cap="none" strike="noStrike">
                <a:solidFill>
                  <a:schemeClr val="accent2"/>
                </a:solidFill>
                <a:latin typeface="Lato"/>
                <a:ea typeface="Lato"/>
                <a:cs typeface="Lato"/>
                <a:sym typeface="Lato"/>
              </a:rPr>
              <a:t>potential uncertainties or assumptions </a:t>
            </a:r>
            <a:r>
              <a:rPr b="1" i="1" lang="sv-SE" sz="1000" u="none" cap="none" strike="noStrike">
                <a:solidFill>
                  <a:srgbClr val="6D779B"/>
                </a:solidFill>
                <a:latin typeface="Lato"/>
                <a:ea typeface="Lato"/>
                <a:cs typeface="Lato"/>
                <a:sym typeface="Lato"/>
              </a:rPr>
              <a:t>that you need to explore further</a:t>
            </a:r>
            <a:endParaRPr b="0" i="1" sz="1000" u="none" cap="none" strike="noStrike">
              <a:solidFill>
                <a:srgbClr val="6D779B"/>
              </a:solidFill>
              <a:latin typeface="Lato"/>
              <a:ea typeface="Lato"/>
              <a:cs typeface="Lato"/>
              <a:sym typeface="Lato"/>
            </a:endParaRPr>
          </a:p>
        </p:txBody>
      </p:sp>
      <p:grpSp>
        <p:nvGrpSpPr>
          <p:cNvPr id="2741" name="Google Shape;2741;p41"/>
          <p:cNvGrpSpPr/>
          <p:nvPr/>
        </p:nvGrpSpPr>
        <p:grpSpPr>
          <a:xfrm>
            <a:off x="6076041" y="1035500"/>
            <a:ext cx="403943" cy="447364"/>
            <a:chOff x="4123241" y="4519254"/>
            <a:chExt cx="487933" cy="540381"/>
          </a:xfrm>
        </p:grpSpPr>
        <p:sp>
          <p:nvSpPr>
            <p:cNvPr id="2742" name="Google Shape;2742;p41"/>
            <p:cNvSpPr/>
            <p:nvPr/>
          </p:nvSpPr>
          <p:spPr>
            <a:xfrm>
              <a:off x="4369054" y="4519254"/>
              <a:ext cx="0" cy="45053"/>
            </a:xfrm>
            <a:custGeom>
              <a:rect b="b" l="l" r="r" t="t"/>
              <a:pathLst>
                <a:path extrusionOk="0" h="45053" w="120000">
                  <a:moveTo>
                    <a:pt x="0" y="0"/>
                  </a:moveTo>
                  <a:lnTo>
                    <a:pt x="0" y="45053"/>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43" name="Google Shape;2743;p41"/>
            <p:cNvSpPr/>
            <p:nvPr/>
          </p:nvSpPr>
          <p:spPr>
            <a:xfrm>
              <a:off x="4227704" y="4555150"/>
              <a:ext cx="22527" cy="39024"/>
            </a:xfrm>
            <a:custGeom>
              <a:rect b="b" l="l" r="r" t="t"/>
              <a:pathLst>
                <a:path extrusionOk="0" h="39023" w="22526">
                  <a:moveTo>
                    <a:pt x="0" y="0"/>
                  </a:moveTo>
                  <a:lnTo>
                    <a:pt x="22526" y="39023"/>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44" name="Google Shape;2744;p41"/>
            <p:cNvSpPr/>
            <p:nvPr/>
          </p:nvSpPr>
          <p:spPr>
            <a:xfrm>
              <a:off x="4123241" y="4656911"/>
              <a:ext cx="39023" cy="22527"/>
            </a:xfrm>
            <a:custGeom>
              <a:rect b="b" l="l" r="r" t="t"/>
              <a:pathLst>
                <a:path extrusionOk="0" h="22526" w="39023">
                  <a:moveTo>
                    <a:pt x="0" y="0"/>
                  </a:moveTo>
                  <a:lnTo>
                    <a:pt x="39023" y="22526"/>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45" name="Google Shape;2745;p41"/>
            <p:cNvSpPr/>
            <p:nvPr/>
          </p:nvSpPr>
          <p:spPr>
            <a:xfrm>
              <a:off x="4572150" y="4663305"/>
              <a:ext cx="39024" cy="22527"/>
            </a:xfrm>
            <a:custGeom>
              <a:rect b="b" l="l" r="r" t="t"/>
              <a:pathLst>
                <a:path extrusionOk="0" h="22526" w="39023">
                  <a:moveTo>
                    <a:pt x="39023" y="0"/>
                  </a:moveTo>
                  <a:lnTo>
                    <a:pt x="0" y="22526"/>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46" name="Google Shape;2746;p41"/>
            <p:cNvSpPr/>
            <p:nvPr/>
          </p:nvSpPr>
          <p:spPr>
            <a:xfrm>
              <a:off x="4486886" y="4558843"/>
              <a:ext cx="22527" cy="39024"/>
            </a:xfrm>
            <a:custGeom>
              <a:rect b="b" l="l" r="r" t="t"/>
              <a:pathLst>
                <a:path extrusionOk="0" h="39023" w="22526">
                  <a:moveTo>
                    <a:pt x="22526" y="0"/>
                  </a:moveTo>
                  <a:lnTo>
                    <a:pt x="0" y="39023"/>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47" name="Google Shape;2747;p41"/>
            <p:cNvSpPr/>
            <p:nvPr/>
          </p:nvSpPr>
          <p:spPr>
            <a:xfrm>
              <a:off x="4200352" y="4631448"/>
              <a:ext cx="324945" cy="373618"/>
            </a:xfrm>
            <a:custGeom>
              <a:rect b="b" l="l" r="r" t="t"/>
              <a:pathLst>
                <a:path extrusionOk="0" h="373618" w="324945">
                  <a:moveTo>
                    <a:pt x="74247" y="368284"/>
                  </a:moveTo>
                  <a:lnTo>
                    <a:pt x="74247" y="307943"/>
                  </a:lnTo>
                  <a:cubicBezTo>
                    <a:pt x="74247" y="301837"/>
                    <a:pt x="71608" y="295932"/>
                    <a:pt x="66779" y="292217"/>
                  </a:cubicBezTo>
                  <a:cubicBezTo>
                    <a:pt x="25403" y="260356"/>
                    <a:pt x="0" y="208759"/>
                    <a:pt x="4686" y="151514"/>
                  </a:cubicBezTo>
                  <a:cubicBezTo>
                    <a:pt x="11153" y="72523"/>
                    <a:pt x="76761" y="9010"/>
                    <a:pt x="155895" y="4857"/>
                  </a:cubicBezTo>
                  <a:cubicBezTo>
                    <a:pt x="248412" y="0"/>
                    <a:pt x="324945" y="73580"/>
                    <a:pt x="324945" y="165030"/>
                  </a:cubicBezTo>
                  <a:cubicBezTo>
                    <a:pt x="324945" y="216941"/>
                    <a:pt x="300285" y="263080"/>
                    <a:pt x="262051" y="292398"/>
                  </a:cubicBezTo>
                  <a:cubicBezTo>
                    <a:pt x="256984" y="296284"/>
                    <a:pt x="254222" y="302494"/>
                    <a:pt x="254222" y="308886"/>
                  </a:cubicBezTo>
                  <a:lnTo>
                    <a:pt x="254222" y="368284"/>
                  </a:lnTo>
                  <a:cubicBezTo>
                    <a:pt x="254222" y="371236"/>
                    <a:pt x="251831" y="373618"/>
                    <a:pt x="248888" y="373618"/>
                  </a:cubicBezTo>
                  <a:lnTo>
                    <a:pt x="79581" y="373618"/>
                  </a:lnTo>
                  <a:cubicBezTo>
                    <a:pt x="76628" y="373618"/>
                    <a:pt x="74247" y="371236"/>
                    <a:pt x="74247" y="368284"/>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48" name="Google Shape;2748;p41"/>
            <p:cNvSpPr/>
            <p:nvPr/>
          </p:nvSpPr>
          <p:spPr>
            <a:xfrm>
              <a:off x="4285628" y="5059635"/>
              <a:ext cx="157914" cy="0"/>
            </a:xfrm>
            <a:custGeom>
              <a:rect b="b" l="l" r="r" t="t"/>
              <a:pathLst>
                <a:path extrusionOk="0" h="120000" w="157914">
                  <a:moveTo>
                    <a:pt x="157914" y="0"/>
                  </a:moveTo>
                  <a:lnTo>
                    <a:pt x="79390" y="0"/>
                  </a:lnTo>
                  <a:lnTo>
                    <a:pt x="0" y="0"/>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49" name="Google Shape;2749;p41"/>
            <p:cNvSpPr/>
            <p:nvPr/>
          </p:nvSpPr>
          <p:spPr>
            <a:xfrm>
              <a:off x="4367468" y="4859009"/>
              <a:ext cx="0" cy="138741"/>
            </a:xfrm>
            <a:custGeom>
              <a:rect b="b" l="l" r="r" t="t"/>
              <a:pathLst>
                <a:path extrusionOk="0" h="138741" w="120000">
                  <a:moveTo>
                    <a:pt x="0" y="138741"/>
                  </a:moveTo>
                  <a:lnTo>
                    <a:pt x="0" y="0"/>
                  </a:lnTo>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750" name="Google Shape;2750;p41"/>
            <p:cNvSpPr/>
            <p:nvPr/>
          </p:nvSpPr>
          <p:spPr>
            <a:xfrm>
              <a:off x="4337380" y="4794221"/>
              <a:ext cx="60179" cy="60179"/>
            </a:xfrm>
            <a:custGeom>
              <a:rect b="b" l="l" r="r" t="t"/>
              <a:pathLst>
                <a:path extrusionOk="0" h="60178" w="60178">
                  <a:moveTo>
                    <a:pt x="60178" y="30089"/>
                  </a:moveTo>
                  <a:cubicBezTo>
                    <a:pt x="60178" y="46710"/>
                    <a:pt x="46710" y="60178"/>
                    <a:pt x="30089" y="60178"/>
                  </a:cubicBezTo>
                  <a:cubicBezTo>
                    <a:pt x="13468" y="60178"/>
                    <a:pt x="0" y="46710"/>
                    <a:pt x="0" y="30089"/>
                  </a:cubicBezTo>
                  <a:cubicBezTo>
                    <a:pt x="0" y="13468"/>
                    <a:pt x="13468" y="0"/>
                    <a:pt x="30089" y="0"/>
                  </a:cubicBezTo>
                  <a:cubicBezTo>
                    <a:pt x="46710" y="0"/>
                    <a:pt x="60178" y="13468"/>
                    <a:pt x="60178" y="30089"/>
                  </a:cubicBezTo>
                  <a:close/>
                </a:path>
              </a:pathLst>
            </a:custGeom>
            <a:noFill/>
            <a:ln cap="rnd" cmpd="sng" w="19050">
              <a:solidFill>
                <a:srgbClr val="3C458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sp>
        <p:nvSpPr>
          <p:cNvPr id="2751" name="Google Shape;2751;p41"/>
          <p:cNvSpPr txBox="1"/>
          <p:nvPr/>
        </p:nvSpPr>
        <p:spPr>
          <a:xfrm>
            <a:off x="244179" y="773600"/>
            <a:ext cx="2104720" cy="31931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2"/>
              </a:buClr>
              <a:buSzPts val="1800"/>
              <a:buFont typeface="Arial"/>
              <a:buNone/>
            </a:pPr>
            <a:r>
              <a:rPr b="1" i="0" lang="sv-SE" sz="1800" u="none" cap="none" strike="noStrike">
                <a:solidFill>
                  <a:schemeClr val="accent2"/>
                </a:solidFill>
                <a:latin typeface="Century Gothic"/>
                <a:ea typeface="Century Gothic"/>
                <a:cs typeface="Century Gothic"/>
                <a:sym typeface="Century Gothic"/>
              </a:rPr>
              <a:t>Step 1.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chemeClr val="dk1"/>
              </a:buClr>
              <a:buSzPts val="1800"/>
              <a:buFont typeface="Arial"/>
              <a:buNone/>
            </a:pPr>
            <a:r>
              <a:rPr b="1" i="0" lang="sv-SE" sz="1800" u="none" cap="none" strike="noStrike">
                <a:solidFill>
                  <a:schemeClr val="dk1"/>
                </a:solidFill>
                <a:latin typeface="Century Gothic"/>
                <a:ea typeface="Century Gothic"/>
                <a:cs typeface="Century Gothic"/>
                <a:sym typeface="Century Gothic"/>
              </a:rPr>
              <a:t>Key components of your value creation </a:t>
            </a:r>
            <a:br>
              <a:rPr b="1" i="0" lang="sv-SE" sz="1800" u="none" cap="none" strike="noStrike">
                <a:solidFill>
                  <a:schemeClr val="dk1"/>
                </a:solidFill>
                <a:latin typeface="Century Gothic"/>
                <a:ea typeface="Century Gothic"/>
                <a:cs typeface="Century Gothic"/>
                <a:sym typeface="Century Gothic"/>
              </a:rPr>
            </a:br>
            <a:r>
              <a:rPr b="1" i="0" lang="sv-SE" sz="1800" u="none" cap="none" strike="noStrike">
                <a:solidFill>
                  <a:schemeClr val="dk1"/>
                </a:solidFill>
                <a:latin typeface="Century Gothic"/>
                <a:ea typeface="Century Gothic"/>
                <a:cs typeface="Century Gothic"/>
                <a:sym typeface="Century Gothic"/>
              </a:rPr>
              <a:t>(business) </a:t>
            </a:r>
            <a:br>
              <a:rPr b="1" i="0" lang="sv-SE" sz="1800" u="none" cap="none" strike="noStrike">
                <a:solidFill>
                  <a:schemeClr val="dk1"/>
                </a:solidFill>
                <a:latin typeface="Century Gothic"/>
                <a:ea typeface="Century Gothic"/>
                <a:cs typeface="Century Gothic"/>
                <a:sym typeface="Century Gothic"/>
              </a:rPr>
            </a:br>
            <a:r>
              <a:rPr b="1" i="0" lang="sv-SE" sz="1800" u="none" cap="none" strike="noStrike">
                <a:solidFill>
                  <a:schemeClr val="dk1"/>
                </a:solidFill>
                <a:latin typeface="Century Gothic"/>
                <a:ea typeface="Century Gothic"/>
                <a:cs typeface="Century Gothic"/>
                <a:sym typeface="Century Gothic"/>
              </a:rPr>
              <a:t>model</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0"/>
                                  </p:stCondLst>
                                  <p:childTnLst>
                                    <p:set>
                                      <p:cBhvr>
                                        <p:cTn dur="1" fill="hold">
                                          <p:stCondLst>
                                            <p:cond delay="0"/>
                                          </p:stCondLst>
                                        </p:cTn>
                                        <p:tgtEl>
                                          <p:spTgt spid="2618"/>
                                        </p:tgtEl>
                                        <p:attrNameLst>
                                          <p:attrName>style.visibility</p:attrName>
                                        </p:attrNameLst>
                                      </p:cBhvr>
                                      <p:to>
                                        <p:strVal val="visible"/>
                                      </p:to>
                                    </p:set>
                                    <p:animEffect filter="fade" transition="in">
                                      <p:cBhvr>
                                        <p:cTn dur="1500"/>
                                        <p:tgtEl>
                                          <p:spTgt spid="2618"/>
                                        </p:tgtEl>
                                      </p:cBhvr>
                                    </p:animEffect>
                                  </p:childTnLst>
                                </p:cTn>
                              </p:par>
                              <p:par>
                                <p:cTn fill="hold" nodeType="withEffect" presetClass="entr" presetID="2" presetSubtype="4">
                                  <p:stCondLst>
                                    <p:cond delay="100"/>
                                  </p:stCondLst>
                                  <p:childTnLst>
                                    <p:set>
                                      <p:cBhvr>
                                        <p:cTn dur="1" fill="hold">
                                          <p:stCondLst>
                                            <p:cond delay="0"/>
                                          </p:stCondLst>
                                        </p:cTn>
                                        <p:tgtEl>
                                          <p:spTgt spid="2656"/>
                                        </p:tgtEl>
                                        <p:attrNameLst>
                                          <p:attrName>style.visibility</p:attrName>
                                        </p:attrNameLst>
                                      </p:cBhvr>
                                      <p:to>
                                        <p:strVal val="visible"/>
                                      </p:to>
                                    </p:set>
                                    <p:anim calcmode="lin" valueType="num">
                                      <p:cBhvr additive="base">
                                        <p:cTn dur="1000"/>
                                        <p:tgtEl>
                                          <p:spTgt spid="26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2657"/>
                                        </p:tgtEl>
                                        <p:attrNameLst>
                                          <p:attrName>style.visibility</p:attrName>
                                        </p:attrNameLst>
                                      </p:cBhvr>
                                      <p:to>
                                        <p:strVal val="visible"/>
                                      </p:to>
                                    </p:set>
                                    <p:anim calcmode="lin" valueType="num">
                                      <p:cBhvr additive="base">
                                        <p:cTn dur="1000"/>
                                        <p:tgtEl>
                                          <p:spTgt spid="26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300"/>
                                  </p:stCondLst>
                                  <p:childTnLst>
                                    <p:set>
                                      <p:cBhvr>
                                        <p:cTn dur="1" fill="hold">
                                          <p:stCondLst>
                                            <p:cond delay="0"/>
                                          </p:stCondLst>
                                        </p:cTn>
                                        <p:tgtEl>
                                          <p:spTgt spid="2658"/>
                                        </p:tgtEl>
                                        <p:attrNameLst>
                                          <p:attrName>style.visibility</p:attrName>
                                        </p:attrNameLst>
                                      </p:cBhvr>
                                      <p:to>
                                        <p:strVal val="visible"/>
                                      </p:to>
                                    </p:set>
                                    <p:anim calcmode="lin" valueType="num">
                                      <p:cBhvr additive="base">
                                        <p:cTn dur="1000"/>
                                        <p:tgtEl>
                                          <p:spTgt spid="26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400"/>
                                  </p:stCondLst>
                                  <p:childTnLst>
                                    <p:set>
                                      <p:cBhvr>
                                        <p:cTn dur="1" fill="hold">
                                          <p:stCondLst>
                                            <p:cond delay="0"/>
                                          </p:stCondLst>
                                        </p:cTn>
                                        <p:tgtEl>
                                          <p:spTgt spid="2659"/>
                                        </p:tgtEl>
                                        <p:attrNameLst>
                                          <p:attrName>style.visibility</p:attrName>
                                        </p:attrNameLst>
                                      </p:cBhvr>
                                      <p:to>
                                        <p:strVal val="visible"/>
                                      </p:to>
                                    </p:set>
                                    <p:anim calcmode="lin" valueType="num">
                                      <p:cBhvr additive="base">
                                        <p:cTn dur="1000"/>
                                        <p:tgtEl>
                                          <p:spTgt spid="26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2660"/>
                                        </p:tgtEl>
                                        <p:attrNameLst>
                                          <p:attrName>style.visibility</p:attrName>
                                        </p:attrNameLst>
                                      </p:cBhvr>
                                      <p:to>
                                        <p:strVal val="visible"/>
                                      </p:to>
                                    </p:set>
                                    <p:anim calcmode="lin" valueType="num">
                                      <p:cBhvr additive="base">
                                        <p:cTn dur="1000"/>
                                        <p:tgtEl>
                                          <p:spTgt spid="266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13"/>
                                        </p:tgtEl>
                                        <p:attrNameLst>
                                          <p:attrName>style.visibility</p:attrName>
                                        </p:attrNameLst>
                                      </p:cBhvr>
                                      <p:to>
                                        <p:strVal val="visible"/>
                                      </p:to>
                                    </p:set>
                                    <p:anim calcmode="lin" valueType="num">
                                      <p:cBhvr additive="base">
                                        <p:cTn dur="500"/>
                                        <p:tgtEl>
                                          <p:spTgt spid="26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14"/>
                                        </p:tgtEl>
                                        <p:attrNameLst>
                                          <p:attrName>style.visibility</p:attrName>
                                        </p:attrNameLst>
                                      </p:cBhvr>
                                      <p:to>
                                        <p:strVal val="visible"/>
                                      </p:to>
                                    </p:set>
                                    <p:anim calcmode="lin" valueType="num">
                                      <p:cBhvr additive="base">
                                        <p:cTn dur="500"/>
                                        <p:tgtEl>
                                          <p:spTgt spid="26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15"/>
                                        </p:tgtEl>
                                        <p:attrNameLst>
                                          <p:attrName>style.visibility</p:attrName>
                                        </p:attrNameLst>
                                      </p:cBhvr>
                                      <p:to>
                                        <p:strVal val="visible"/>
                                      </p:to>
                                    </p:set>
                                    <p:anim calcmode="lin" valueType="num">
                                      <p:cBhvr additive="base">
                                        <p:cTn dur="500"/>
                                        <p:tgtEl>
                                          <p:spTgt spid="26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16"/>
                                        </p:tgtEl>
                                        <p:attrNameLst>
                                          <p:attrName>style.visibility</p:attrName>
                                        </p:attrNameLst>
                                      </p:cBhvr>
                                      <p:to>
                                        <p:strVal val="visible"/>
                                      </p:to>
                                    </p:set>
                                    <p:anim calcmode="lin" valueType="num">
                                      <p:cBhvr additive="base">
                                        <p:cTn dur="500"/>
                                        <p:tgtEl>
                                          <p:spTgt spid="26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17"/>
                                        </p:tgtEl>
                                        <p:attrNameLst>
                                          <p:attrName>style.visibility</p:attrName>
                                        </p:attrNameLst>
                                      </p:cBhvr>
                                      <p:to>
                                        <p:strVal val="visible"/>
                                      </p:to>
                                    </p:set>
                                    <p:anim calcmode="lin" valueType="num">
                                      <p:cBhvr additive="base">
                                        <p:cTn dur="500"/>
                                        <p:tgtEl>
                                          <p:spTgt spid="2617"/>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900"/>
                                  </p:stCondLst>
                                  <p:childTnLst>
                                    <p:set>
                                      <p:cBhvr>
                                        <p:cTn dur="1" fill="hold">
                                          <p:stCondLst>
                                            <p:cond delay="0"/>
                                          </p:stCondLst>
                                        </p:cTn>
                                        <p:tgtEl>
                                          <p:spTgt spid="2631"/>
                                        </p:tgtEl>
                                        <p:attrNameLst>
                                          <p:attrName>style.visibility</p:attrName>
                                        </p:attrNameLst>
                                      </p:cBhvr>
                                      <p:to>
                                        <p:strVal val="visible"/>
                                      </p:to>
                                    </p:set>
                                    <p:animEffect filter="fade" transition="in">
                                      <p:cBhvr>
                                        <p:cTn dur="500"/>
                                        <p:tgtEl>
                                          <p:spTgt spid="2631"/>
                                        </p:tgtEl>
                                      </p:cBhvr>
                                    </p:animEffect>
                                  </p:childTnLst>
                                </p:cTn>
                              </p:par>
                              <p:par>
                                <p:cTn fill="hold" nodeType="withEffect" presetClass="entr" presetID="10" presetSubtype="0">
                                  <p:stCondLst>
                                    <p:cond delay="900"/>
                                  </p:stCondLst>
                                  <p:childTnLst>
                                    <p:set>
                                      <p:cBhvr>
                                        <p:cTn dur="1" fill="hold">
                                          <p:stCondLst>
                                            <p:cond delay="0"/>
                                          </p:stCondLst>
                                        </p:cTn>
                                        <p:tgtEl>
                                          <p:spTgt spid="2634"/>
                                        </p:tgtEl>
                                        <p:attrNameLst>
                                          <p:attrName>style.visibility</p:attrName>
                                        </p:attrNameLst>
                                      </p:cBhvr>
                                      <p:to>
                                        <p:strVal val="visible"/>
                                      </p:to>
                                    </p:set>
                                    <p:animEffect filter="fade" transition="in">
                                      <p:cBhvr>
                                        <p:cTn dur="500"/>
                                        <p:tgtEl>
                                          <p:spTgt spid="2634"/>
                                        </p:tgtEl>
                                      </p:cBhvr>
                                    </p:animEffect>
                                  </p:childTnLst>
                                </p:cTn>
                              </p:par>
                              <p:par>
                                <p:cTn fill="hold" nodeType="withEffect" presetClass="entr" presetID="10" presetSubtype="0">
                                  <p:stCondLst>
                                    <p:cond delay="900"/>
                                  </p:stCondLst>
                                  <p:childTnLst>
                                    <p:set>
                                      <p:cBhvr>
                                        <p:cTn dur="1" fill="hold">
                                          <p:stCondLst>
                                            <p:cond delay="0"/>
                                          </p:stCondLst>
                                        </p:cTn>
                                        <p:tgtEl>
                                          <p:spTgt spid="2637"/>
                                        </p:tgtEl>
                                        <p:attrNameLst>
                                          <p:attrName>style.visibility</p:attrName>
                                        </p:attrNameLst>
                                      </p:cBhvr>
                                      <p:to>
                                        <p:strVal val="visible"/>
                                      </p:to>
                                    </p:set>
                                    <p:animEffect filter="fade" transition="in">
                                      <p:cBhvr>
                                        <p:cTn dur="500"/>
                                        <p:tgtEl>
                                          <p:spTgt spid="2637"/>
                                        </p:tgtEl>
                                      </p:cBhvr>
                                    </p:animEffect>
                                  </p:childTnLst>
                                </p:cTn>
                              </p:par>
                              <p:par>
                                <p:cTn fill="hold" nodeType="withEffect" presetClass="entr" presetID="10" presetSubtype="0">
                                  <p:stCondLst>
                                    <p:cond delay="900"/>
                                  </p:stCondLst>
                                  <p:childTnLst>
                                    <p:set>
                                      <p:cBhvr>
                                        <p:cTn dur="1" fill="hold">
                                          <p:stCondLst>
                                            <p:cond delay="0"/>
                                          </p:stCondLst>
                                        </p:cTn>
                                        <p:tgtEl>
                                          <p:spTgt spid="2640"/>
                                        </p:tgtEl>
                                        <p:attrNameLst>
                                          <p:attrName>style.visibility</p:attrName>
                                        </p:attrNameLst>
                                      </p:cBhvr>
                                      <p:to>
                                        <p:strVal val="visible"/>
                                      </p:to>
                                    </p:set>
                                    <p:animEffect filter="fade" transition="in">
                                      <p:cBhvr>
                                        <p:cTn dur="500"/>
                                        <p:tgtEl>
                                          <p:spTgt spid="2640"/>
                                        </p:tgtEl>
                                      </p:cBhvr>
                                    </p:animEffect>
                                  </p:childTnLst>
                                </p:cTn>
                              </p:par>
                              <p:par>
                                <p:cTn fill="hold" nodeType="withEffect" presetClass="entr" presetID="10" presetSubtype="0">
                                  <p:stCondLst>
                                    <p:cond delay="900"/>
                                  </p:stCondLst>
                                  <p:childTnLst>
                                    <p:set>
                                      <p:cBhvr>
                                        <p:cTn dur="1" fill="hold">
                                          <p:stCondLst>
                                            <p:cond delay="0"/>
                                          </p:stCondLst>
                                        </p:cTn>
                                        <p:tgtEl>
                                          <p:spTgt spid="2643"/>
                                        </p:tgtEl>
                                        <p:attrNameLst>
                                          <p:attrName>style.visibility</p:attrName>
                                        </p:attrNameLst>
                                      </p:cBhvr>
                                      <p:to>
                                        <p:strVal val="visible"/>
                                      </p:to>
                                    </p:set>
                                    <p:animEffect filter="fade" transition="in">
                                      <p:cBhvr>
                                        <p:cTn dur="500"/>
                                        <p:tgtEl>
                                          <p:spTgt spid="2643"/>
                                        </p:tgtEl>
                                      </p:cBhvr>
                                    </p:animEffect>
                                  </p:childTnLst>
                                </p:cTn>
                              </p:par>
                              <p:par>
                                <p:cTn fill="hold" nodeType="withEffect" presetClass="entr" presetID="10" presetSubtype="0">
                                  <p:stCondLst>
                                    <p:cond delay="0"/>
                                  </p:stCondLst>
                                  <p:childTnLst>
                                    <p:set>
                                      <p:cBhvr>
                                        <p:cTn dur="1" fill="hold">
                                          <p:stCondLst>
                                            <p:cond delay="0"/>
                                          </p:stCondLst>
                                        </p:cTn>
                                        <p:tgtEl>
                                          <p:spTgt spid="2573"/>
                                        </p:tgtEl>
                                        <p:attrNameLst>
                                          <p:attrName>style.visibility</p:attrName>
                                        </p:attrNameLst>
                                      </p:cBhvr>
                                      <p:to>
                                        <p:strVal val="visible"/>
                                      </p:to>
                                    </p:set>
                                    <p:animEffect filter="fade" transition="in">
                                      <p:cBhvr>
                                        <p:cTn dur="500"/>
                                        <p:tgtEl>
                                          <p:spTgt spid="2573"/>
                                        </p:tgtEl>
                                      </p:cBhvr>
                                    </p:animEffect>
                                  </p:childTnLst>
                                </p:cTn>
                              </p:par>
                              <p:par>
                                <p:cTn fill="hold" nodeType="withEffect" presetClass="entr" presetID="23" presetSubtype="16">
                                  <p:stCondLst>
                                    <p:cond delay="0"/>
                                  </p:stCondLst>
                                  <p:childTnLst>
                                    <p:set>
                                      <p:cBhvr>
                                        <p:cTn dur="1" fill="hold">
                                          <p:stCondLst>
                                            <p:cond delay="0"/>
                                          </p:stCondLst>
                                        </p:cTn>
                                        <p:tgtEl>
                                          <p:spTgt spid="2574"/>
                                        </p:tgtEl>
                                        <p:attrNameLst>
                                          <p:attrName>style.visibility</p:attrName>
                                        </p:attrNameLst>
                                      </p:cBhvr>
                                      <p:to>
                                        <p:strVal val="visible"/>
                                      </p:to>
                                    </p:set>
                                    <p:anim calcmode="lin" valueType="num">
                                      <p:cBhvr additive="base">
                                        <p:cTn dur="500"/>
                                        <p:tgtEl>
                                          <p:spTgt spid="2574"/>
                                        </p:tgtEl>
                                        <p:attrNameLst>
                                          <p:attrName>ppt_w</p:attrName>
                                        </p:attrNameLst>
                                      </p:cBhvr>
                                      <p:tavLst>
                                        <p:tav fmla="" tm="0">
                                          <p:val>
                                            <p:strVal val="0"/>
                                          </p:val>
                                        </p:tav>
                                        <p:tav fmla="" tm="100000">
                                          <p:val>
                                            <p:strVal val="#ppt_w"/>
                                          </p:val>
                                        </p:tav>
                                      </p:tavLst>
                                    </p:anim>
                                    <p:anim calcmode="lin" valueType="num">
                                      <p:cBhvr additive="base">
                                        <p:cTn dur="500"/>
                                        <p:tgtEl>
                                          <p:spTgt spid="2574"/>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2581"/>
                                        </p:tgtEl>
                                        <p:attrNameLst>
                                          <p:attrName>style.visibility</p:attrName>
                                        </p:attrNameLst>
                                      </p:cBhvr>
                                      <p:to>
                                        <p:strVal val="visible"/>
                                      </p:to>
                                    </p:set>
                                    <p:animEffect filter="fade" transition="in">
                                      <p:cBhvr>
                                        <p:cTn dur="500"/>
                                        <p:tgtEl>
                                          <p:spTgt spid="2581"/>
                                        </p:tgtEl>
                                      </p:cBhvr>
                                    </p:animEffect>
                                  </p:childTnLst>
                                </p:cTn>
                              </p:par>
                              <p:par>
                                <p:cTn fill="hold" nodeType="withEffect" presetClass="entr" presetID="23" presetSubtype="16">
                                  <p:stCondLst>
                                    <p:cond delay="0"/>
                                  </p:stCondLst>
                                  <p:childTnLst>
                                    <p:set>
                                      <p:cBhvr>
                                        <p:cTn dur="1" fill="hold">
                                          <p:stCondLst>
                                            <p:cond delay="0"/>
                                          </p:stCondLst>
                                        </p:cTn>
                                        <p:tgtEl>
                                          <p:spTgt spid="2582"/>
                                        </p:tgtEl>
                                        <p:attrNameLst>
                                          <p:attrName>style.visibility</p:attrName>
                                        </p:attrNameLst>
                                      </p:cBhvr>
                                      <p:to>
                                        <p:strVal val="visible"/>
                                      </p:to>
                                    </p:set>
                                    <p:anim calcmode="lin" valueType="num">
                                      <p:cBhvr additive="base">
                                        <p:cTn dur="500"/>
                                        <p:tgtEl>
                                          <p:spTgt spid="2582"/>
                                        </p:tgtEl>
                                        <p:attrNameLst>
                                          <p:attrName>ppt_w</p:attrName>
                                        </p:attrNameLst>
                                      </p:cBhvr>
                                      <p:tavLst>
                                        <p:tav fmla="" tm="0">
                                          <p:val>
                                            <p:strVal val="0"/>
                                          </p:val>
                                        </p:tav>
                                        <p:tav fmla="" tm="100000">
                                          <p:val>
                                            <p:strVal val="#ppt_w"/>
                                          </p:val>
                                        </p:tav>
                                      </p:tavLst>
                                    </p:anim>
                                    <p:anim calcmode="lin" valueType="num">
                                      <p:cBhvr additive="base">
                                        <p:cTn dur="500"/>
                                        <p:tgtEl>
                                          <p:spTgt spid="2582"/>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2589"/>
                                        </p:tgtEl>
                                        <p:attrNameLst>
                                          <p:attrName>style.visibility</p:attrName>
                                        </p:attrNameLst>
                                      </p:cBhvr>
                                      <p:to>
                                        <p:strVal val="visible"/>
                                      </p:to>
                                    </p:set>
                                    <p:animEffect filter="fade" transition="in">
                                      <p:cBhvr>
                                        <p:cTn dur="500"/>
                                        <p:tgtEl>
                                          <p:spTgt spid="2589"/>
                                        </p:tgtEl>
                                      </p:cBhvr>
                                    </p:animEffect>
                                  </p:childTnLst>
                                </p:cTn>
                              </p:par>
                              <p:par>
                                <p:cTn fill="hold" nodeType="withEffect" presetClass="entr" presetID="23" presetSubtype="16">
                                  <p:stCondLst>
                                    <p:cond delay="0"/>
                                  </p:stCondLst>
                                  <p:childTnLst>
                                    <p:set>
                                      <p:cBhvr>
                                        <p:cTn dur="1" fill="hold">
                                          <p:stCondLst>
                                            <p:cond delay="0"/>
                                          </p:stCondLst>
                                        </p:cTn>
                                        <p:tgtEl>
                                          <p:spTgt spid="2590"/>
                                        </p:tgtEl>
                                        <p:attrNameLst>
                                          <p:attrName>style.visibility</p:attrName>
                                        </p:attrNameLst>
                                      </p:cBhvr>
                                      <p:to>
                                        <p:strVal val="visible"/>
                                      </p:to>
                                    </p:set>
                                    <p:anim calcmode="lin" valueType="num">
                                      <p:cBhvr additive="base">
                                        <p:cTn dur="500"/>
                                        <p:tgtEl>
                                          <p:spTgt spid="2590"/>
                                        </p:tgtEl>
                                        <p:attrNameLst>
                                          <p:attrName>ppt_w</p:attrName>
                                        </p:attrNameLst>
                                      </p:cBhvr>
                                      <p:tavLst>
                                        <p:tav fmla="" tm="0">
                                          <p:val>
                                            <p:strVal val="0"/>
                                          </p:val>
                                        </p:tav>
                                        <p:tav fmla="" tm="100000">
                                          <p:val>
                                            <p:strVal val="#ppt_w"/>
                                          </p:val>
                                        </p:tav>
                                      </p:tavLst>
                                    </p:anim>
                                    <p:anim calcmode="lin" valueType="num">
                                      <p:cBhvr additive="base">
                                        <p:cTn dur="500"/>
                                        <p:tgtEl>
                                          <p:spTgt spid="2590"/>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2597"/>
                                        </p:tgtEl>
                                        <p:attrNameLst>
                                          <p:attrName>style.visibility</p:attrName>
                                        </p:attrNameLst>
                                      </p:cBhvr>
                                      <p:to>
                                        <p:strVal val="visible"/>
                                      </p:to>
                                    </p:set>
                                    <p:animEffect filter="fade" transition="in">
                                      <p:cBhvr>
                                        <p:cTn dur="500"/>
                                        <p:tgtEl>
                                          <p:spTgt spid="2597"/>
                                        </p:tgtEl>
                                      </p:cBhvr>
                                    </p:animEffect>
                                  </p:childTnLst>
                                </p:cTn>
                              </p:par>
                              <p:par>
                                <p:cTn fill="hold" nodeType="withEffect" presetClass="entr" presetID="23" presetSubtype="16">
                                  <p:stCondLst>
                                    <p:cond delay="0"/>
                                  </p:stCondLst>
                                  <p:childTnLst>
                                    <p:set>
                                      <p:cBhvr>
                                        <p:cTn dur="1" fill="hold">
                                          <p:stCondLst>
                                            <p:cond delay="0"/>
                                          </p:stCondLst>
                                        </p:cTn>
                                        <p:tgtEl>
                                          <p:spTgt spid="2598"/>
                                        </p:tgtEl>
                                        <p:attrNameLst>
                                          <p:attrName>style.visibility</p:attrName>
                                        </p:attrNameLst>
                                      </p:cBhvr>
                                      <p:to>
                                        <p:strVal val="visible"/>
                                      </p:to>
                                    </p:set>
                                    <p:anim calcmode="lin" valueType="num">
                                      <p:cBhvr additive="base">
                                        <p:cTn dur="500"/>
                                        <p:tgtEl>
                                          <p:spTgt spid="2598"/>
                                        </p:tgtEl>
                                        <p:attrNameLst>
                                          <p:attrName>ppt_w</p:attrName>
                                        </p:attrNameLst>
                                      </p:cBhvr>
                                      <p:tavLst>
                                        <p:tav fmla="" tm="0">
                                          <p:val>
                                            <p:strVal val="0"/>
                                          </p:val>
                                        </p:tav>
                                        <p:tav fmla="" tm="100000">
                                          <p:val>
                                            <p:strVal val="#ppt_w"/>
                                          </p:val>
                                        </p:tav>
                                      </p:tavLst>
                                    </p:anim>
                                    <p:anim calcmode="lin" valueType="num">
                                      <p:cBhvr additive="base">
                                        <p:cTn dur="500"/>
                                        <p:tgtEl>
                                          <p:spTgt spid="2598"/>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2605"/>
                                        </p:tgtEl>
                                        <p:attrNameLst>
                                          <p:attrName>style.visibility</p:attrName>
                                        </p:attrNameLst>
                                      </p:cBhvr>
                                      <p:to>
                                        <p:strVal val="visible"/>
                                      </p:to>
                                    </p:set>
                                    <p:animEffect filter="fade" transition="in">
                                      <p:cBhvr>
                                        <p:cTn dur="500"/>
                                        <p:tgtEl>
                                          <p:spTgt spid="2605"/>
                                        </p:tgtEl>
                                      </p:cBhvr>
                                    </p:animEffect>
                                  </p:childTnLst>
                                </p:cTn>
                              </p:par>
                              <p:par>
                                <p:cTn fill="hold" nodeType="withEffect" presetClass="entr" presetID="23" presetSubtype="16">
                                  <p:stCondLst>
                                    <p:cond delay="0"/>
                                  </p:stCondLst>
                                  <p:childTnLst>
                                    <p:set>
                                      <p:cBhvr>
                                        <p:cTn dur="1" fill="hold">
                                          <p:stCondLst>
                                            <p:cond delay="0"/>
                                          </p:stCondLst>
                                        </p:cTn>
                                        <p:tgtEl>
                                          <p:spTgt spid="2606"/>
                                        </p:tgtEl>
                                        <p:attrNameLst>
                                          <p:attrName>style.visibility</p:attrName>
                                        </p:attrNameLst>
                                      </p:cBhvr>
                                      <p:to>
                                        <p:strVal val="visible"/>
                                      </p:to>
                                    </p:set>
                                    <p:anim calcmode="lin" valueType="num">
                                      <p:cBhvr additive="base">
                                        <p:cTn dur="500"/>
                                        <p:tgtEl>
                                          <p:spTgt spid="2606"/>
                                        </p:tgtEl>
                                        <p:attrNameLst>
                                          <p:attrName>ppt_w</p:attrName>
                                        </p:attrNameLst>
                                      </p:cBhvr>
                                      <p:tavLst>
                                        <p:tav fmla="" tm="0">
                                          <p:val>
                                            <p:strVal val="0"/>
                                          </p:val>
                                        </p:tav>
                                        <p:tav fmla="" tm="100000">
                                          <p:val>
                                            <p:strVal val="#ppt_w"/>
                                          </p:val>
                                        </p:tav>
                                      </p:tavLst>
                                    </p:anim>
                                    <p:anim calcmode="lin" valueType="num">
                                      <p:cBhvr additive="base">
                                        <p:cTn dur="500"/>
                                        <p:tgtEl>
                                          <p:spTgt spid="2606"/>
                                        </p:tgtEl>
                                        <p:attrNameLst>
                                          <p:attrName>ppt_h</p:attrName>
                                        </p:attrNameLst>
                                      </p:cBhvr>
                                      <p:tavLst>
                                        <p:tav fmla="" tm="0">
                                          <p:val>
                                            <p:strVal val="0"/>
                                          </p:val>
                                        </p:tav>
                                        <p:tav fmla="" tm="100000">
                                          <p:val>
                                            <p:strVal val="#ppt_h"/>
                                          </p:val>
                                        </p:tav>
                                      </p:tavLst>
                                    </p:anim>
                                  </p:childTnLst>
                                </p:cTn>
                              </p:par>
                              <p:par>
                                <p:cTn fill="hold" nodeType="withEffect" presetClass="entr" presetID="2" presetSubtype="4">
                                  <p:stCondLst>
                                    <p:cond delay="500"/>
                                  </p:stCondLst>
                                  <p:childTnLst>
                                    <p:set>
                                      <p:cBhvr>
                                        <p:cTn dur="1" fill="hold">
                                          <p:stCondLst>
                                            <p:cond delay="0"/>
                                          </p:stCondLst>
                                        </p:cTn>
                                        <p:tgtEl>
                                          <p:spTgt spid="2727"/>
                                        </p:tgtEl>
                                        <p:attrNameLst>
                                          <p:attrName>style.visibility</p:attrName>
                                        </p:attrNameLst>
                                      </p:cBhvr>
                                      <p:to>
                                        <p:strVal val="visible"/>
                                      </p:to>
                                    </p:set>
                                    <p:anim calcmode="lin" valueType="num">
                                      <p:cBhvr additive="base">
                                        <p:cTn dur="1000"/>
                                        <p:tgtEl>
                                          <p:spTgt spid="27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21"/>
                                        </p:tgtEl>
                                        <p:attrNameLst>
                                          <p:attrName>style.visibility</p:attrName>
                                        </p:attrNameLst>
                                      </p:cBhvr>
                                      <p:to>
                                        <p:strVal val="visible"/>
                                      </p:to>
                                    </p:set>
                                    <p:anim calcmode="lin" valueType="num">
                                      <p:cBhvr additive="base">
                                        <p:cTn dur="500"/>
                                        <p:tgtEl>
                                          <p:spTgt spid="2721"/>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900"/>
                                  </p:stCondLst>
                                  <p:childTnLst>
                                    <p:set>
                                      <p:cBhvr>
                                        <p:cTn dur="1" fill="hold">
                                          <p:stCondLst>
                                            <p:cond delay="0"/>
                                          </p:stCondLst>
                                        </p:cTn>
                                        <p:tgtEl>
                                          <p:spTgt spid="2723"/>
                                        </p:tgtEl>
                                        <p:attrNameLst>
                                          <p:attrName>style.visibility</p:attrName>
                                        </p:attrNameLst>
                                      </p:cBhvr>
                                      <p:to>
                                        <p:strVal val="visible"/>
                                      </p:to>
                                    </p:set>
                                    <p:animEffect filter="fade" transition="in">
                                      <p:cBhvr>
                                        <p:cTn dur="500"/>
                                        <p:tgtEl>
                                          <p:spTgt spid="2723"/>
                                        </p:tgtEl>
                                      </p:cBhvr>
                                    </p:animEffect>
                                  </p:childTnLst>
                                </p:cTn>
                              </p:par>
                              <p:par>
                                <p:cTn fill="hold" nodeType="withEffect" presetClass="entr" presetID="10" presetSubtype="0">
                                  <p:stCondLst>
                                    <p:cond delay="0"/>
                                  </p:stCondLst>
                                  <p:childTnLst>
                                    <p:set>
                                      <p:cBhvr>
                                        <p:cTn dur="1" fill="hold">
                                          <p:stCondLst>
                                            <p:cond delay="0"/>
                                          </p:stCondLst>
                                        </p:cTn>
                                        <p:tgtEl>
                                          <p:spTgt spid="2720"/>
                                        </p:tgtEl>
                                        <p:attrNameLst>
                                          <p:attrName>style.visibility</p:attrName>
                                        </p:attrNameLst>
                                      </p:cBhvr>
                                      <p:to>
                                        <p:strVal val="visible"/>
                                      </p:to>
                                    </p:set>
                                    <p:animEffect filter="fade" transition="in">
                                      <p:cBhvr>
                                        <p:cTn dur="500"/>
                                        <p:tgtEl>
                                          <p:spTgt spid="27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6" name="Shape 2756"/>
        <p:cNvGrpSpPr/>
        <p:nvPr/>
      </p:nvGrpSpPr>
      <p:grpSpPr>
        <a:xfrm>
          <a:off x="0" y="0"/>
          <a:ext cx="0" cy="0"/>
          <a:chOff x="0" y="0"/>
          <a:chExt cx="0" cy="0"/>
        </a:xfrm>
      </p:grpSpPr>
      <p:sp>
        <p:nvSpPr>
          <p:cNvPr id="2757" name="Google Shape;2757;p42"/>
          <p:cNvSpPr/>
          <p:nvPr/>
        </p:nvSpPr>
        <p:spPr>
          <a:xfrm>
            <a:off x="285421" y="698989"/>
            <a:ext cx="1843394" cy="4398039"/>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58" name="Google Shape;2758;p42"/>
          <p:cNvSpPr/>
          <p:nvPr/>
        </p:nvSpPr>
        <p:spPr>
          <a:xfrm>
            <a:off x="2186656" y="698989"/>
            <a:ext cx="1843394" cy="4398039"/>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59" name="Google Shape;2759;p42"/>
          <p:cNvSpPr/>
          <p:nvPr/>
        </p:nvSpPr>
        <p:spPr>
          <a:xfrm>
            <a:off x="4082813" y="698989"/>
            <a:ext cx="1843394" cy="4398039"/>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60" name="Google Shape;2760;p42"/>
          <p:cNvSpPr/>
          <p:nvPr/>
        </p:nvSpPr>
        <p:spPr>
          <a:xfrm>
            <a:off x="5960875" y="698990"/>
            <a:ext cx="1843394" cy="4398040"/>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61" name="Google Shape;2761;p42"/>
          <p:cNvSpPr/>
          <p:nvPr/>
        </p:nvSpPr>
        <p:spPr>
          <a:xfrm>
            <a:off x="7857031" y="698990"/>
            <a:ext cx="1843394" cy="4398040"/>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62" name="Google Shape;2762;p42"/>
          <p:cNvSpPr/>
          <p:nvPr/>
        </p:nvSpPr>
        <p:spPr>
          <a:xfrm>
            <a:off x="9784575" y="716640"/>
            <a:ext cx="1843394" cy="4380388"/>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63" name="Google Shape;2763;p42"/>
          <p:cNvSpPr/>
          <p:nvPr/>
        </p:nvSpPr>
        <p:spPr>
          <a:xfrm>
            <a:off x="251432" y="6586602"/>
            <a:ext cx="822186" cy="126000"/>
          </a:xfrm>
          <a:custGeom>
            <a:rect b="b" l="l" r="r" t="t"/>
            <a:pathLst>
              <a:path extrusionOk="0" h="114559" w="747532">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close/>
                <a:moveTo>
                  <a:pt x="468300" y="105632"/>
                </a:moveTo>
                <a:lnTo>
                  <a:pt x="487722" y="105632"/>
                </a:lnTo>
                <a:lnTo>
                  <a:pt x="487722" y="8682"/>
                </a:lnTo>
                <a:lnTo>
                  <a:pt x="468300" y="8682"/>
                </a:lnTo>
                <a:close/>
                <a:moveTo>
                  <a:pt x="386474" y="8682"/>
                </a:moveTo>
                <a:lnTo>
                  <a:pt x="449123" y="8682"/>
                </a:lnTo>
                <a:lnTo>
                  <a:pt x="449123" y="28089"/>
                </a:lnTo>
                <a:lnTo>
                  <a:pt x="427502" y="28089"/>
                </a:lnTo>
                <a:lnTo>
                  <a:pt x="427502" y="105402"/>
                </a:lnTo>
                <a:lnTo>
                  <a:pt x="408109" y="105402"/>
                </a:lnTo>
                <a:lnTo>
                  <a:pt x="408109" y="28089"/>
                </a:lnTo>
                <a:lnTo>
                  <a:pt x="386474" y="28089"/>
                </a:lnTo>
                <a:close/>
              </a:path>
            </a:pathLst>
          </a:custGeom>
          <a:solidFill>
            <a:srgbClr val="898FAB">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64" name="Google Shape;2764;p42"/>
          <p:cNvSpPr txBox="1"/>
          <p:nvPr/>
        </p:nvSpPr>
        <p:spPr>
          <a:xfrm>
            <a:off x="718138" y="173950"/>
            <a:ext cx="9599754" cy="31931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2"/>
              </a:buClr>
              <a:buSzPts val="1400"/>
              <a:buFont typeface="Arial"/>
              <a:buNone/>
            </a:pPr>
            <a:r>
              <a:rPr b="1" i="0" lang="sv-SE" sz="1400" u="none" cap="none" strike="noStrike">
                <a:solidFill>
                  <a:schemeClr val="accent2"/>
                </a:solidFill>
                <a:latin typeface="Century Gothic"/>
                <a:ea typeface="Century Gothic"/>
                <a:cs typeface="Century Gothic"/>
                <a:sym typeface="Century Gothic"/>
              </a:rPr>
              <a:t>Step 1.1: </a:t>
            </a:r>
            <a:r>
              <a:rPr b="1" i="0" lang="sv-SE" sz="1400" u="none" cap="none" strike="noStrike">
                <a:solidFill>
                  <a:srgbClr val="3A3C4D"/>
                </a:solidFill>
                <a:latin typeface="Century Gothic"/>
                <a:ea typeface="Century Gothic"/>
                <a:cs typeface="Century Gothic"/>
                <a:sym typeface="Century Gothic"/>
              </a:rPr>
              <a:t>Sustainability deep-dive - What positive and negative impact does your value creation model entail?</a:t>
            </a:r>
            <a:endParaRPr b="0" i="0" sz="1400" u="none" cap="none" strike="noStrike">
              <a:solidFill>
                <a:srgbClr val="3A3C4D"/>
              </a:solidFill>
              <a:latin typeface="Century Gothic"/>
              <a:ea typeface="Century Gothic"/>
              <a:cs typeface="Century Gothic"/>
              <a:sym typeface="Century Gothic"/>
            </a:endParaRPr>
          </a:p>
        </p:txBody>
      </p:sp>
      <p:sp>
        <p:nvSpPr>
          <p:cNvPr id="2765" name="Google Shape;2765;p42"/>
          <p:cNvSpPr txBox="1"/>
          <p:nvPr>
            <p:ph idx="11" type="ftr"/>
          </p:nvPr>
        </p:nvSpPr>
        <p:spPr>
          <a:xfrm rot="-5400000">
            <a:off x="9778211" y="2874717"/>
            <a:ext cx="41148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6CAD8"/>
              </a:buClr>
              <a:buSzPts val="1050"/>
              <a:buFont typeface="Lato"/>
              <a:buNone/>
            </a:pPr>
            <a:r>
              <a:rPr b="0" i="0" lang="sv-SE" sz="1050" u="none" cap="none" strike="noStrike">
                <a:solidFill>
                  <a:srgbClr val="C6CAD8"/>
                </a:solidFill>
                <a:latin typeface="Lato"/>
                <a:ea typeface="Lato"/>
                <a:cs typeface="Lato"/>
                <a:sym typeface="Lato"/>
              </a:rPr>
              <a:t>Tinkrs value creation model</a:t>
            </a:r>
            <a:endParaRPr/>
          </a:p>
        </p:txBody>
      </p:sp>
      <p:sp>
        <p:nvSpPr>
          <p:cNvPr id="2766" name="Google Shape;2766;p42"/>
          <p:cNvSpPr/>
          <p:nvPr/>
        </p:nvSpPr>
        <p:spPr>
          <a:xfrm>
            <a:off x="287511" y="5118573"/>
            <a:ext cx="1847320" cy="1376494"/>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67" name="Google Shape;2767;p42"/>
          <p:cNvSpPr/>
          <p:nvPr/>
        </p:nvSpPr>
        <p:spPr>
          <a:xfrm>
            <a:off x="2187618" y="5118572"/>
            <a:ext cx="1847320" cy="1376495"/>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68" name="Google Shape;2768;p42"/>
          <p:cNvSpPr/>
          <p:nvPr/>
        </p:nvSpPr>
        <p:spPr>
          <a:xfrm>
            <a:off x="4082618" y="5118571"/>
            <a:ext cx="1847320" cy="1376495"/>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69" name="Google Shape;2769;p42"/>
          <p:cNvSpPr/>
          <p:nvPr/>
        </p:nvSpPr>
        <p:spPr>
          <a:xfrm>
            <a:off x="5967227" y="5118571"/>
            <a:ext cx="1847320" cy="1376496"/>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70" name="Google Shape;2770;p42"/>
          <p:cNvSpPr/>
          <p:nvPr/>
        </p:nvSpPr>
        <p:spPr>
          <a:xfrm>
            <a:off x="7857031" y="5118571"/>
            <a:ext cx="1847320" cy="1376496"/>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71" name="Google Shape;2771;p42"/>
          <p:cNvSpPr txBox="1"/>
          <p:nvPr/>
        </p:nvSpPr>
        <p:spPr>
          <a:xfrm>
            <a:off x="435197" y="5245300"/>
            <a:ext cx="1594485" cy="1013067"/>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rPr b="0" i="1" lang="sv-SE" sz="800" u="none" cap="none" strike="noStrike">
                <a:solidFill>
                  <a:srgbClr val="6D779B"/>
                </a:solidFill>
                <a:latin typeface="Lato"/>
                <a:ea typeface="Lato"/>
                <a:cs typeface="Lato"/>
                <a:sym typeface="Lato"/>
              </a:rPr>
              <a:t>Notes of the </a:t>
            </a:r>
            <a:r>
              <a:rPr b="1" i="1" lang="sv-SE" sz="800" u="none" cap="none" strike="noStrike">
                <a:solidFill>
                  <a:srgbClr val="6D779B"/>
                </a:solidFill>
                <a:latin typeface="Lato"/>
                <a:ea typeface="Lato"/>
                <a:cs typeface="Lato"/>
                <a:sym typeface="Lato"/>
              </a:rPr>
              <a:t>key sustainability related elements </a:t>
            </a:r>
            <a:r>
              <a:rPr b="0" i="1" lang="sv-SE" sz="800" u="none" cap="none" strike="noStrike">
                <a:solidFill>
                  <a:srgbClr val="6D779B"/>
                </a:solidFill>
                <a:latin typeface="Lato"/>
                <a:ea typeface="Lato"/>
                <a:cs typeface="Lato"/>
                <a:sym typeface="Lato"/>
              </a:rPr>
              <a:t>linked to resources and </a:t>
            </a:r>
            <a:r>
              <a:rPr b="1" i="1" lang="sv-SE" sz="800" u="none" cap="none" strike="noStrike">
                <a:solidFill>
                  <a:srgbClr val="6D779B"/>
                </a:solidFill>
                <a:latin typeface="Lato"/>
                <a:ea typeface="Lato"/>
                <a:cs typeface="Lato"/>
                <a:sym typeface="Lato"/>
              </a:rPr>
              <a:t>potential uncertainties</a:t>
            </a:r>
            <a:r>
              <a:rPr b="0" i="1" lang="sv-SE" sz="800" u="none" cap="none" strike="noStrike">
                <a:solidFill>
                  <a:srgbClr val="6D779B"/>
                </a:solidFill>
                <a:latin typeface="Lato"/>
                <a:ea typeface="Lato"/>
                <a:cs typeface="Lato"/>
                <a:sym typeface="Lato"/>
              </a:rPr>
              <a:t> that you need to explore further…</a:t>
            </a:r>
            <a:endParaRPr b="0" i="0" sz="1400" u="none" cap="none" strike="noStrike">
              <a:solidFill>
                <a:srgbClr val="000000"/>
              </a:solidFill>
              <a:latin typeface="Arial"/>
              <a:ea typeface="Arial"/>
              <a:cs typeface="Arial"/>
              <a:sym typeface="Arial"/>
            </a:endParaRPr>
          </a:p>
        </p:txBody>
      </p:sp>
      <p:sp>
        <p:nvSpPr>
          <p:cNvPr id="2772" name="Google Shape;2772;p42"/>
          <p:cNvSpPr txBox="1"/>
          <p:nvPr/>
        </p:nvSpPr>
        <p:spPr>
          <a:xfrm>
            <a:off x="2355448" y="5233222"/>
            <a:ext cx="1592211" cy="9991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rPr b="0" i="1" lang="sv-SE" sz="800" u="none" cap="none" strike="noStrike">
                <a:solidFill>
                  <a:srgbClr val="6D779B"/>
                </a:solidFill>
                <a:latin typeface="Lato"/>
                <a:ea typeface="Lato"/>
                <a:cs typeface="Lato"/>
                <a:sym typeface="Lato"/>
              </a:rPr>
              <a:t>Notes of the </a:t>
            </a:r>
            <a:r>
              <a:rPr b="1" i="1" lang="sv-SE" sz="800" u="none" cap="none" strike="noStrike">
                <a:solidFill>
                  <a:srgbClr val="6D779B"/>
                </a:solidFill>
                <a:latin typeface="Lato"/>
                <a:ea typeface="Lato"/>
                <a:cs typeface="Lato"/>
                <a:sym typeface="Lato"/>
              </a:rPr>
              <a:t>key sustainability related elements </a:t>
            </a:r>
            <a:r>
              <a:rPr b="0" i="1" lang="sv-SE" sz="800" u="none" cap="none" strike="noStrike">
                <a:solidFill>
                  <a:srgbClr val="6D779B"/>
                </a:solidFill>
                <a:latin typeface="Lato"/>
                <a:ea typeface="Lato"/>
                <a:cs typeface="Lato"/>
                <a:sym typeface="Lato"/>
              </a:rPr>
              <a:t>linked to activities and </a:t>
            </a:r>
            <a:r>
              <a:rPr b="1" i="1" lang="sv-SE" sz="800" u="none" cap="none" strike="noStrike">
                <a:solidFill>
                  <a:srgbClr val="6D779B"/>
                </a:solidFill>
                <a:latin typeface="Lato"/>
                <a:ea typeface="Lato"/>
                <a:cs typeface="Lato"/>
                <a:sym typeface="Lato"/>
              </a:rPr>
              <a:t>potential uncertainties</a:t>
            </a:r>
            <a:r>
              <a:rPr b="0" i="1" lang="sv-SE" sz="800" u="none" cap="none" strike="noStrike">
                <a:solidFill>
                  <a:srgbClr val="6D779B"/>
                </a:solidFill>
                <a:latin typeface="Lato"/>
                <a:ea typeface="Lato"/>
                <a:cs typeface="Lato"/>
                <a:sym typeface="Lato"/>
              </a:rPr>
              <a:t> that you need to explore further…</a:t>
            </a:r>
            <a:endParaRPr b="0" i="0" sz="1400" u="none" cap="none" strike="noStrike">
              <a:solidFill>
                <a:srgbClr val="000000"/>
              </a:solidFill>
              <a:latin typeface="Arial"/>
              <a:ea typeface="Arial"/>
              <a:cs typeface="Arial"/>
              <a:sym typeface="Arial"/>
            </a:endParaRPr>
          </a:p>
        </p:txBody>
      </p:sp>
      <p:sp>
        <p:nvSpPr>
          <p:cNvPr id="2773" name="Google Shape;2773;p42"/>
          <p:cNvSpPr txBox="1"/>
          <p:nvPr/>
        </p:nvSpPr>
        <p:spPr>
          <a:xfrm>
            <a:off x="4246650" y="3072451"/>
            <a:ext cx="1552091" cy="29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t/>
            </a:r>
            <a:endParaRPr b="0" i="0" sz="800" u="none" cap="none" strike="noStrike">
              <a:solidFill>
                <a:schemeClr val="dk1"/>
              </a:solidFill>
              <a:latin typeface="Lato"/>
              <a:ea typeface="Lato"/>
              <a:cs typeface="Lato"/>
              <a:sym typeface="Lato"/>
            </a:endParaRPr>
          </a:p>
        </p:txBody>
      </p:sp>
      <p:sp>
        <p:nvSpPr>
          <p:cNvPr id="2774" name="Google Shape;2774;p42"/>
          <p:cNvSpPr txBox="1"/>
          <p:nvPr/>
        </p:nvSpPr>
        <p:spPr>
          <a:xfrm>
            <a:off x="6121949" y="3074699"/>
            <a:ext cx="1578623" cy="29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t/>
            </a:r>
            <a:endParaRPr b="0" i="0" sz="800" u="none" cap="none" strike="noStrike">
              <a:solidFill>
                <a:schemeClr val="dk1"/>
              </a:solidFill>
              <a:latin typeface="Lato"/>
              <a:ea typeface="Lato"/>
              <a:cs typeface="Lato"/>
              <a:sym typeface="Lato"/>
            </a:endParaRPr>
          </a:p>
        </p:txBody>
      </p:sp>
      <p:sp>
        <p:nvSpPr>
          <p:cNvPr id="2775" name="Google Shape;2775;p42"/>
          <p:cNvSpPr txBox="1"/>
          <p:nvPr/>
        </p:nvSpPr>
        <p:spPr>
          <a:xfrm>
            <a:off x="8007121" y="3072451"/>
            <a:ext cx="1582086" cy="2988000"/>
          </a:xfrm>
          <a:prstGeom prst="rect">
            <a:avLst/>
          </a:prstGeom>
          <a:noFill/>
          <a:ln>
            <a:noFill/>
          </a:ln>
        </p:spPr>
        <p:txBody>
          <a:bodyPr anchorCtr="0" anchor="t" bIns="0" lIns="0" spcFirstLastPara="1" rIns="0" wrap="square" tIns="0">
            <a:noAutofit/>
          </a:bodyPr>
          <a:lstStyle/>
          <a:p>
            <a:pPr indent="-120650" lvl="0" marL="171450" marR="0" rtl="0" algn="l">
              <a:lnSpc>
                <a:spcPct val="100000"/>
              </a:lnSpc>
              <a:spcBef>
                <a:spcPts val="0"/>
              </a:spcBef>
              <a:spcAft>
                <a:spcPts val="0"/>
              </a:spcAft>
              <a:buClr>
                <a:srgbClr val="6D779B"/>
              </a:buClr>
              <a:buSzPts val="800"/>
              <a:buFont typeface="Arial"/>
              <a:buNone/>
            </a:pPr>
            <a:r>
              <a:t/>
            </a:r>
            <a:endParaRPr b="0" i="0" sz="800" u="none" cap="none" strike="noStrike">
              <a:solidFill>
                <a:srgbClr val="FF0000"/>
              </a:solidFill>
              <a:latin typeface="Lato"/>
              <a:ea typeface="Lato"/>
              <a:cs typeface="Lato"/>
              <a:sym typeface="Lato"/>
            </a:endParaRPr>
          </a:p>
          <a:p>
            <a:pPr indent="-120650" lvl="0" marL="171450" marR="0" rtl="0" algn="l">
              <a:lnSpc>
                <a:spcPct val="100000"/>
              </a:lnSpc>
              <a:spcBef>
                <a:spcPts val="0"/>
              </a:spcBef>
              <a:spcAft>
                <a:spcPts val="0"/>
              </a:spcAft>
              <a:buClr>
                <a:srgbClr val="6D779B"/>
              </a:buClr>
              <a:buSzPts val="800"/>
              <a:buFont typeface="Arial"/>
              <a:buNone/>
            </a:pPr>
            <a:r>
              <a:t/>
            </a:r>
            <a:endParaRPr b="0" i="0" sz="800" u="none" cap="none" strike="noStrike">
              <a:solidFill>
                <a:srgbClr val="6D779B"/>
              </a:solidFill>
              <a:latin typeface="Lato"/>
              <a:ea typeface="Lato"/>
              <a:cs typeface="Lato"/>
              <a:sym typeface="Lato"/>
            </a:endParaRPr>
          </a:p>
        </p:txBody>
      </p:sp>
      <p:sp>
        <p:nvSpPr>
          <p:cNvPr id="2776" name="Google Shape;2776;p42"/>
          <p:cNvSpPr/>
          <p:nvPr/>
        </p:nvSpPr>
        <p:spPr>
          <a:xfrm>
            <a:off x="9803238" y="5114680"/>
            <a:ext cx="1847320" cy="1376496"/>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777" name="Google Shape;2777;p42"/>
          <p:cNvSpPr txBox="1"/>
          <p:nvPr/>
        </p:nvSpPr>
        <p:spPr>
          <a:xfrm>
            <a:off x="9953328" y="3068560"/>
            <a:ext cx="1582086" cy="29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t/>
            </a:r>
            <a:endParaRPr b="0" i="0" sz="800" u="none" cap="none" strike="noStrike">
              <a:solidFill>
                <a:schemeClr val="dk1"/>
              </a:solidFill>
              <a:latin typeface="Lato"/>
              <a:ea typeface="Lato"/>
              <a:cs typeface="Lato"/>
              <a:sym typeface="Lato"/>
            </a:endParaRPr>
          </a:p>
        </p:txBody>
      </p:sp>
      <p:sp>
        <p:nvSpPr>
          <p:cNvPr id="2778" name="Google Shape;2778;p42"/>
          <p:cNvSpPr txBox="1"/>
          <p:nvPr/>
        </p:nvSpPr>
        <p:spPr>
          <a:xfrm>
            <a:off x="435197" y="994465"/>
            <a:ext cx="1457476" cy="430887"/>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Century Gothic"/>
              <a:buNone/>
            </a:pPr>
            <a:r>
              <a:rPr b="1" i="0" lang="sv-SE" sz="1100" u="none" cap="none" strike="noStrike">
                <a:solidFill>
                  <a:schemeClr val="dk1"/>
                </a:solidFill>
                <a:latin typeface="Century Gothic"/>
                <a:ea typeface="Century Gothic"/>
                <a:cs typeface="Century Gothic"/>
                <a:sym typeface="Century Gothic"/>
              </a:rPr>
              <a:t>Key </a:t>
            </a:r>
            <a:br>
              <a:rPr b="1" i="0" lang="sv-SE" sz="1100" u="none" cap="none" strike="noStrike">
                <a:solidFill>
                  <a:schemeClr val="dk1"/>
                </a:solidFill>
                <a:latin typeface="Century Gothic"/>
                <a:ea typeface="Century Gothic"/>
                <a:cs typeface="Century Gothic"/>
                <a:sym typeface="Century Gothic"/>
              </a:rPr>
            </a:br>
            <a:r>
              <a:rPr b="1" i="0" lang="sv-SE" sz="1100" u="none" cap="none" strike="noStrike">
                <a:solidFill>
                  <a:schemeClr val="dk1"/>
                </a:solidFill>
                <a:latin typeface="Century Gothic"/>
                <a:ea typeface="Century Gothic"/>
                <a:cs typeface="Century Gothic"/>
                <a:sym typeface="Century Gothic"/>
              </a:rPr>
              <a:t>resources</a:t>
            </a:r>
            <a:endParaRPr b="0" i="0" sz="1400" u="none" cap="none" strike="noStrike">
              <a:solidFill>
                <a:srgbClr val="000000"/>
              </a:solidFill>
              <a:latin typeface="Arial"/>
              <a:ea typeface="Arial"/>
              <a:cs typeface="Arial"/>
              <a:sym typeface="Arial"/>
            </a:endParaRPr>
          </a:p>
        </p:txBody>
      </p:sp>
      <p:sp>
        <p:nvSpPr>
          <p:cNvPr id="2779" name="Google Shape;2779;p42"/>
          <p:cNvSpPr txBox="1"/>
          <p:nvPr/>
        </p:nvSpPr>
        <p:spPr>
          <a:xfrm>
            <a:off x="2337777" y="994465"/>
            <a:ext cx="1474570" cy="430887"/>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Century Gothic"/>
              <a:buNone/>
            </a:pPr>
            <a:r>
              <a:rPr b="1" i="0" lang="sv-SE" sz="1100" u="none" cap="none" strike="noStrike">
                <a:solidFill>
                  <a:schemeClr val="dk1"/>
                </a:solidFill>
                <a:latin typeface="Century Gothic"/>
                <a:ea typeface="Century Gothic"/>
                <a:cs typeface="Century Gothic"/>
                <a:sym typeface="Century Gothic"/>
              </a:rPr>
              <a:t>Key </a:t>
            </a:r>
            <a:br>
              <a:rPr b="1" i="0" lang="sv-SE" sz="1100" u="none" cap="none" strike="noStrike">
                <a:solidFill>
                  <a:schemeClr val="dk1"/>
                </a:solidFill>
                <a:latin typeface="Century Gothic"/>
                <a:ea typeface="Century Gothic"/>
                <a:cs typeface="Century Gothic"/>
                <a:sym typeface="Century Gothic"/>
              </a:rPr>
            </a:br>
            <a:r>
              <a:rPr b="1" i="0" lang="sv-SE" sz="1100" u="none" cap="none" strike="noStrike">
                <a:solidFill>
                  <a:schemeClr val="dk1"/>
                </a:solidFill>
                <a:latin typeface="Century Gothic"/>
                <a:ea typeface="Century Gothic"/>
                <a:cs typeface="Century Gothic"/>
                <a:sym typeface="Century Gothic"/>
              </a:rPr>
              <a:t>activities</a:t>
            </a:r>
            <a:endParaRPr b="0" i="0" sz="1400" u="none" cap="none" strike="noStrike">
              <a:solidFill>
                <a:srgbClr val="000000"/>
              </a:solidFill>
              <a:latin typeface="Arial"/>
              <a:ea typeface="Arial"/>
              <a:cs typeface="Arial"/>
              <a:sym typeface="Arial"/>
            </a:endParaRPr>
          </a:p>
        </p:txBody>
      </p:sp>
      <p:sp>
        <p:nvSpPr>
          <p:cNvPr id="2780" name="Google Shape;2780;p42"/>
          <p:cNvSpPr txBox="1"/>
          <p:nvPr/>
        </p:nvSpPr>
        <p:spPr>
          <a:xfrm>
            <a:off x="4227821" y="1050611"/>
            <a:ext cx="1206613" cy="26161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sv-SE" sz="1100" u="none" cap="none" strike="noStrike">
                <a:solidFill>
                  <a:schemeClr val="dk1"/>
                </a:solidFill>
                <a:latin typeface="Century Gothic"/>
                <a:ea typeface="Century Gothic"/>
                <a:cs typeface="Century Gothic"/>
                <a:sym typeface="Century Gothic"/>
              </a:rPr>
              <a:t>Solution</a:t>
            </a:r>
            <a:endParaRPr b="0" i="0" sz="1400" u="none" cap="none" strike="noStrike">
              <a:solidFill>
                <a:srgbClr val="000000"/>
              </a:solidFill>
              <a:latin typeface="Arial"/>
              <a:ea typeface="Arial"/>
              <a:cs typeface="Arial"/>
              <a:sym typeface="Arial"/>
            </a:endParaRPr>
          </a:p>
        </p:txBody>
      </p:sp>
      <p:sp>
        <p:nvSpPr>
          <p:cNvPr id="2781" name="Google Shape;2781;p42"/>
          <p:cNvSpPr txBox="1"/>
          <p:nvPr/>
        </p:nvSpPr>
        <p:spPr>
          <a:xfrm>
            <a:off x="6102817" y="1058984"/>
            <a:ext cx="1245508" cy="26161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Century Gothic"/>
              <a:buNone/>
            </a:pPr>
            <a:r>
              <a:rPr b="1" i="0" lang="sv-SE" sz="1100" u="none" cap="none" strike="noStrike">
                <a:solidFill>
                  <a:schemeClr val="dk1"/>
                </a:solidFill>
                <a:latin typeface="Century Gothic"/>
                <a:ea typeface="Century Gothic"/>
                <a:cs typeface="Century Gothic"/>
                <a:sym typeface="Century Gothic"/>
              </a:rPr>
              <a:t>Channels</a:t>
            </a:r>
            <a:endParaRPr b="0" i="0" sz="1400" u="none" cap="none" strike="noStrike">
              <a:solidFill>
                <a:srgbClr val="000000"/>
              </a:solidFill>
              <a:latin typeface="Arial"/>
              <a:ea typeface="Arial"/>
              <a:cs typeface="Arial"/>
              <a:sym typeface="Arial"/>
            </a:endParaRPr>
          </a:p>
        </p:txBody>
      </p:sp>
      <p:sp>
        <p:nvSpPr>
          <p:cNvPr id="2782" name="Google Shape;2782;p42"/>
          <p:cNvSpPr txBox="1"/>
          <p:nvPr/>
        </p:nvSpPr>
        <p:spPr>
          <a:xfrm>
            <a:off x="7977220" y="1032042"/>
            <a:ext cx="1245508" cy="26161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sv-SE" sz="1100" u="none" cap="none" strike="noStrike">
                <a:solidFill>
                  <a:schemeClr val="dk1"/>
                </a:solidFill>
                <a:latin typeface="Century Gothic"/>
                <a:ea typeface="Century Gothic"/>
                <a:cs typeface="Century Gothic"/>
                <a:sym typeface="Century Gothic"/>
              </a:rPr>
              <a:t>Use &amp; value</a:t>
            </a:r>
            <a:endParaRPr b="0" i="0" sz="1400" u="none" cap="none" strike="noStrike">
              <a:solidFill>
                <a:srgbClr val="000000"/>
              </a:solidFill>
              <a:latin typeface="Arial"/>
              <a:ea typeface="Arial"/>
              <a:cs typeface="Arial"/>
              <a:sym typeface="Arial"/>
            </a:endParaRPr>
          </a:p>
        </p:txBody>
      </p:sp>
      <p:sp>
        <p:nvSpPr>
          <p:cNvPr id="2783" name="Google Shape;2783;p42"/>
          <p:cNvSpPr txBox="1"/>
          <p:nvPr/>
        </p:nvSpPr>
        <p:spPr>
          <a:xfrm>
            <a:off x="505996" y="1456931"/>
            <a:ext cx="1429046" cy="13220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900"/>
              <a:buFont typeface="Arial"/>
              <a:buNone/>
            </a:pPr>
            <a:r>
              <a:rPr b="0" i="1" lang="sv-SE" sz="900" u="none" cap="none" strike="noStrike">
                <a:solidFill>
                  <a:schemeClr val="dk1"/>
                </a:solidFill>
                <a:latin typeface="Lato"/>
                <a:ea typeface="Lato"/>
                <a:cs typeface="Lato"/>
                <a:sym typeface="Lato"/>
              </a:rPr>
              <a:t>What kinds of impacts are linked to our resource use and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1" lang="sv-SE" sz="900" u="none" cap="none" strike="noStrike">
                <a:solidFill>
                  <a:schemeClr val="dk1"/>
                </a:solidFill>
                <a:latin typeface="Lato"/>
                <a:ea typeface="Lato"/>
                <a:cs typeface="Lato"/>
                <a:sym typeface="Lato"/>
              </a:rPr>
              <a:t>how can we manage them?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1" lang="sv-SE" sz="900" u="none" cap="none" strike="noStrike">
                <a:solidFill>
                  <a:schemeClr val="dk1"/>
                </a:solidFill>
                <a:latin typeface="Lato"/>
                <a:ea typeface="Lato"/>
                <a:cs typeface="Lato"/>
                <a:sym typeface="Lato"/>
              </a:rPr>
              <a:t> </a:t>
            </a:r>
            <a:endParaRPr b="0" i="1"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Environment:</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What is the environmental impact of our key resources?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Do we rely materials with a high footprint and are there ways to reduce it? </a:t>
            </a:r>
            <a:endParaRPr b="0" i="0" sz="1400" u="none" cap="none" strike="noStrike">
              <a:solidFill>
                <a:srgbClr val="000000"/>
              </a:solidFill>
              <a:latin typeface="Arial"/>
              <a:ea typeface="Arial"/>
              <a:cs typeface="Arial"/>
              <a:sym typeface="Arial"/>
            </a:endParaRPr>
          </a:p>
          <a:p>
            <a:pPr indent="-114300" lvl="0" marL="171450" marR="0" rtl="0" algn="l">
              <a:lnSpc>
                <a:spcPct val="100000"/>
              </a:lnSpc>
              <a:spcBef>
                <a:spcPts val="0"/>
              </a:spcBef>
              <a:spcAft>
                <a:spcPts val="0"/>
              </a:spcAft>
              <a:buClr>
                <a:srgbClr val="6D779B"/>
              </a:buClr>
              <a:buSzPts val="900"/>
              <a:buFont typeface="Arial"/>
              <a:buNone/>
            </a:pPr>
            <a:r>
              <a:t/>
            </a:r>
            <a:endParaRPr b="0" i="0" sz="900" u="none" cap="none" strike="noStrike">
              <a:solidFill>
                <a:schemeClr val="dk1"/>
              </a:solidFill>
              <a:highlight>
                <a:srgbClr val="FFFF00"/>
              </a:highlight>
              <a:latin typeface="Lato"/>
              <a:ea typeface="Lato"/>
              <a:cs typeface="Lato"/>
              <a:sym typeface="Lato"/>
            </a:endParaRPr>
          </a:p>
          <a:p>
            <a:pPr indent="-114300" lvl="0" marL="171450" marR="0" rtl="0" algn="l">
              <a:lnSpc>
                <a:spcPct val="100000"/>
              </a:lnSpc>
              <a:spcBef>
                <a:spcPts val="0"/>
              </a:spcBef>
              <a:spcAft>
                <a:spcPts val="0"/>
              </a:spcAft>
              <a:buClr>
                <a:srgbClr val="6D779B"/>
              </a:buClr>
              <a:buSzPts val="900"/>
              <a:buFont typeface="Arial"/>
              <a:buNone/>
            </a:pPr>
            <a:r>
              <a:t/>
            </a:r>
            <a:endParaRPr b="0" i="0" sz="900" u="none" cap="none" strike="noStrike">
              <a:solidFill>
                <a:schemeClr val="dk1"/>
              </a:solidFill>
              <a:highlight>
                <a:srgbClr val="FFFF00"/>
              </a:highlight>
              <a:latin typeface="Lato"/>
              <a:ea typeface="Lato"/>
              <a:cs typeface="Lato"/>
              <a:sym typeface="Lato"/>
            </a:endParaRPr>
          </a:p>
          <a:p>
            <a:pPr indent="-114300" lvl="0" marL="171450" marR="0" rtl="0" algn="l">
              <a:lnSpc>
                <a:spcPct val="100000"/>
              </a:lnSpc>
              <a:spcBef>
                <a:spcPts val="0"/>
              </a:spcBef>
              <a:spcAft>
                <a:spcPts val="0"/>
              </a:spcAft>
              <a:buClr>
                <a:srgbClr val="6D779B"/>
              </a:buClr>
              <a:buSzPts val="900"/>
              <a:buFont typeface="Arial"/>
              <a:buNone/>
            </a:pPr>
            <a:r>
              <a:t/>
            </a:r>
            <a:endParaRPr b="0" i="0" sz="900" u="none" cap="none" strike="noStrike">
              <a:solidFill>
                <a:schemeClr val="dk1"/>
              </a:solidFill>
              <a:highlight>
                <a:srgbClr val="FFFF00"/>
              </a:highlight>
              <a:latin typeface="Lato"/>
              <a:ea typeface="Lato"/>
              <a:cs typeface="Lato"/>
              <a:sym typeface="Lato"/>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Social:</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Are there risks or issues regarding working conditions and human rights related to the extraction of resources or to the expertise we use?</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Who do we buy from?</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Who do we hire (diversity?)</a:t>
            </a:r>
            <a:endParaRPr b="0" i="0" sz="900" u="none" cap="none" strike="noStrike">
              <a:solidFill>
                <a:schemeClr val="dk1"/>
              </a:solidFill>
              <a:latin typeface="Lato"/>
              <a:ea typeface="Lato"/>
              <a:cs typeface="Lato"/>
              <a:sym typeface="Lato"/>
            </a:endParaRPr>
          </a:p>
        </p:txBody>
      </p:sp>
      <p:sp>
        <p:nvSpPr>
          <p:cNvPr id="2784" name="Google Shape;2784;p42"/>
          <p:cNvSpPr txBox="1"/>
          <p:nvPr/>
        </p:nvSpPr>
        <p:spPr>
          <a:xfrm>
            <a:off x="2402934" y="1472980"/>
            <a:ext cx="1428110" cy="195601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900"/>
              <a:buFont typeface="Arial"/>
              <a:buNone/>
            </a:pPr>
            <a:r>
              <a:rPr b="0" i="1" lang="sv-SE" sz="900" u="none" cap="none" strike="noStrike">
                <a:solidFill>
                  <a:schemeClr val="dk1"/>
                </a:solidFill>
                <a:latin typeface="Lato"/>
                <a:ea typeface="Lato"/>
                <a:cs typeface="Lato"/>
                <a:sym typeface="Lato"/>
              </a:rPr>
              <a:t>What kind of impacts are linked to the activities and how can we manage them?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6D779B"/>
              </a:buClr>
              <a:buSzPts val="900"/>
              <a:buFont typeface="Arial"/>
              <a:buNone/>
            </a:pPr>
            <a:r>
              <a:t/>
            </a:r>
            <a:endParaRPr b="0"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Environment: </a:t>
            </a:r>
            <a:r>
              <a:rPr b="0" i="0" lang="sv-SE" sz="900" u="none" cap="none" strike="noStrike">
                <a:solidFill>
                  <a:schemeClr val="dk1"/>
                </a:solidFill>
                <a:latin typeface="Lato"/>
                <a:ea typeface="Lato"/>
                <a:cs typeface="Lato"/>
                <a:sym typeface="Lato"/>
              </a:rPr>
              <a:t>Can we use less resources in production, e.g. less energy and emissions?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Can we use or sell byproducts?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How can we reduce waste?</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Is there pollution or risk of pollution?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6D779B"/>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6D779B"/>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Social:</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Are there risks or issues regarding working conditions related to processing and development?</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Are there ripple effects for the local community?</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Training</a:t>
            </a:r>
            <a:endParaRPr b="0" i="0" sz="1400" u="none" cap="none" strike="noStrike">
              <a:solidFill>
                <a:srgbClr val="000000"/>
              </a:solidFill>
              <a:latin typeface="Arial"/>
              <a:ea typeface="Arial"/>
              <a:cs typeface="Arial"/>
              <a:sym typeface="Arial"/>
            </a:endParaRPr>
          </a:p>
        </p:txBody>
      </p:sp>
      <p:sp>
        <p:nvSpPr>
          <p:cNvPr id="2785" name="Google Shape;2785;p42"/>
          <p:cNvSpPr txBox="1"/>
          <p:nvPr/>
        </p:nvSpPr>
        <p:spPr>
          <a:xfrm>
            <a:off x="4296530" y="1486654"/>
            <a:ext cx="1437959" cy="134425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900"/>
              <a:buFont typeface="Arial"/>
              <a:buNone/>
            </a:pPr>
            <a:r>
              <a:rPr b="0" i="1" lang="sv-SE" sz="900" u="none" cap="none" strike="noStrike">
                <a:solidFill>
                  <a:schemeClr val="dk1"/>
                </a:solidFill>
                <a:latin typeface="Lato"/>
                <a:ea typeface="Lato"/>
                <a:cs typeface="Lato"/>
                <a:sym typeface="Lato"/>
              </a:rPr>
              <a:t>What kind of impacts are linked to the solution and how can we manage them?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6D779B"/>
              </a:buClr>
              <a:buSzPts val="900"/>
              <a:buFont typeface="Arial"/>
              <a:buNone/>
            </a:pPr>
            <a:r>
              <a:t/>
            </a:r>
            <a:endParaRPr b="0" i="1"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Environment: </a:t>
            </a:r>
            <a:r>
              <a:rPr b="0" i="0" lang="sv-SE" sz="900" u="none" cap="none" strike="noStrike">
                <a:solidFill>
                  <a:schemeClr val="dk1"/>
                </a:solidFill>
                <a:latin typeface="Lato"/>
                <a:ea typeface="Lato"/>
                <a:cs typeface="Lato"/>
                <a:sym typeface="Lato"/>
              </a:rPr>
              <a:t>How to secure solutions that promote circularity, e.g. through:</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Increased durability</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Reparability</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Sharing</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Solves several needs (makes other products redundant)</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Regeneration of resources through recyclability or upcycling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6D779B"/>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Social:</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Ensure availability, affordability for different groups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Inclusive and accessible design</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Create customized variants</a:t>
            </a:r>
            <a:endParaRPr b="0" i="0" sz="900" u="none" cap="none" strike="noStrike">
              <a:solidFill>
                <a:schemeClr val="dk1"/>
              </a:solidFill>
              <a:latin typeface="Lato"/>
              <a:ea typeface="Lato"/>
              <a:cs typeface="Lato"/>
              <a:sym typeface="Lato"/>
            </a:endParaRPr>
          </a:p>
        </p:txBody>
      </p:sp>
      <p:sp>
        <p:nvSpPr>
          <p:cNvPr id="2786" name="Google Shape;2786;p42"/>
          <p:cNvSpPr txBox="1"/>
          <p:nvPr/>
        </p:nvSpPr>
        <p:spPr>
          <a:xfrm>
            <a:off x="6166790" y="1467386"/>
            <a:ext cx="1467506" cy="338904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900"/>
              <a:buFont typeface="Arial"/>
              <a:buNone/>
            </a:pPr>
            <a:r>
              <a:rPr b="0" i="1" lang="sv-SE" sz="900" u="none" cap="none" strike="noStrike">
                <a:solidFill>
                  <a:schemeClr val="dk1"/>
                </a:solidFill>
                <a:latin typeface="Lato"/>
                <a:ea typeface="Lato"/>
                <a:cs typeface="Lato"/>
                <a:sym typeface="Lato"/>
              </a:rPr>
              <a:t>What kinds of influences are linked to dissemination and distribution and how do we manage them?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6D779B"/>
              </a:buClr>
              <a:buSzPts val="900"/>
              <a:buFont typeface="Arial"/>
              <a:buNone/>
            </a:pPr>
            <a:r>
              <a:t/>
            </a:r>
            <a:endParaRPr b="0"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Environment: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sv-SE" sz="900" u="none" cap="none" strike="noStrike">
                <a:solidFill>
                  <a:schemeClr val="dk1"/>
                </a:solidFill>
                <a:latin typeface="Lato"/>
                <a:ea typeface="Lato"/>
                <a:cs typeface="Lato"/>
                <a:sym typeface="Lato"/>
              </a:rPr>
              <a:t>Can we increase/decrease the positive/negative impacts on the environment linked to the distribution of the product, e.g.  by reducing energy, transport or packaging?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6D779B"/>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Social: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sv-SE" sz="900" u="none" cap="none" strike="noStrike">
                <a:solidFill>
                  <a:schemeClr val="dk1"/>
                </a:solidFill>
                <a:latin typeface="Lato"/>
                <a:ea typeface="Lato"/>
                <a:cs typeface="Lato"/>
                <a:sym typeface="Lato"/>
              </a:rPr>
              <a:t>Can we reduce negative social impacts or increase positive social impacts through</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availability in different locations?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use of subcontractors?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the attitudes/behaviours we enable or create?</a:t>
            </a:r>
            <a:endParaRPr b="0" i="0" sz="1400" u="none" cap="none" strike="noStrike">
              <a:solidFill>
                <a:srgbClr val="000000"/>
              </a:solidFill>
              <a:latin typeface="Arial"/>
              <a:ea typeface="Arial"/>
              <a:cs typeface="Arial"/>
              <a:sym typeface="Arial"/>
            </a:endParaRPr>
          </a:p>
        </p:txBody>
      </p:sp>
      <p:sp>
        <p:nvSpPr>
          <p:cNvPr id="2787" name="Google Shape;2787;p42"/>
          <p:cNvSpPr txBox="1"/>
          <p:nvPr/>
        </p:nvSpPr>
        <p:spPr>
          <a:xfrm>
            <a:off x="8056164" y="1457217"/>
            <a:ext cx="1457656" cy="133092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900"/>
              <a:buFont typeface="Arial"/>
              <a:buNone/>
            </a:pPr>
            <a:r>
              <a:rPr b="0" i="1" lang="sv-SE" sz="900" u="none" cap="none" strike="noStrike">
                <a:solidFill>
                  <a:schemeClr val="dk1"/>
                </a:solidFill>
                <a:latin typeface="Lato"/>
                <a:ea typeface="Lato"/>
                <a:cs typeface="Lato"/>
                <a:sym typeface="Lato"/>
              </a:rPr>
              <a:t>What environmental or social value do we deliver with our solution, and how can we maximize it?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1" lang="sv-SE" sz="900" u="none" cap="none" strike="noStrike">
                <a:solidFill>
                  <a:schemeClr val="dk1"/>
                </a:solidFill>
                <a:latin typeface="Lato"/>
                <a:ea typeface="Lato"/>
                <a:cs typeface="Lato"/>
                <a:sym typeface="Lato"/>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Environment: </a:t>
            </a:r>
            <a:r>
              <a:rPr b="0" i="0" lang="sv-SE" sz="900" u="none" cap="none" strike="noStrike">
                <a:solidFill>
                  <a:schemeClr val="dk1"/>
                </a:solidFill>
                <a:latin typeface="Lato"/>
                <a:ea typeface="Lato"/>
                <a:cs typeface="Lato"/>
                <a:sym typeface="Lato"/>
              </a:rPr>
              <a:t>Can we reduce the environmental  footprint by making sure the solution is used</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by several</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more often</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longer</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more broadly</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6D779B"/>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Social: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Arial"/>
              <a:buNone/>
            </a:pPr>
            <a:r>
              <a:rPr b="0" i="0" lang="sv-SE" sz="900" u="none" cap="none" strike="noStrike">
                <a:solidFill>
                  <a:schemeClr val="dk1"/>
                </a:solidFill>
                <a:latin typeface="Lato"/>
                <a:ea typeface="Lato"/>
                <a:cs typeface="Lato"/>
                <a:sym typeface="Lato"/>
              </a:rPr>
              <a:t>Can we increase positive societal impact by making sure the solution</a:t>
            </a:r>
            <a:endParaRPr b="1" i="0" sz="900" u="none" cap="none" strike="noStrike">
              <a:solidFill>
                <a:schemeClr val="dk1"/>
              </a:solidFill>
              <a:latin typeface="Lato"/>
              <a:ea typeface="Lato"/>
              <a:cs typeface="Lato"/>
              <a:sym typeface="Lato"/>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Is used by more more people  though availability and affordability for different user groups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Ise used correctly, reducing negative side effects</a:t>
            </a:r>
            <a:endParaRPr b="0" i="0" sz="1400" u="none" cap="none" strike="noStrike">
              <a:solidFill>
                <a:srgbClr val="000000"/>
              </a:solidFill>
              <a:latin typeface="Arial"/>
              <a:ea typeface="Arial"/>
              <a:cs typeface="Arial"/>
              <a:sym typeface="Arial"/>
            </a:endParaRPr>
          </a:p>
        </p:txBody>
      </p:sp>
      <p:grpSp>
        <p:nvGrpSpPr>
          <p:cNvPr id="2788" name="Google Shape;2788;p42"/>
          <p:cNvGrpSpPr/>
          <p:nvPr/>
        </p:nvGrpSpPr>
        <p:grpSpPr>
          <a:xfrm>
            <a:off x="3421769" y="878628"/>
            <a:ext cx="423647" cy="478058"/>
            <a:chOff x="1544792" y="4319891"/>
            <a:chExt cx="451975" cy="508086"/>
          </a:xfrm>
        </p:grpSpPr>
        <p:sp>
          <p:nvSpPr>
            <p:cNvPr id="2789" name="Google Shape;2789;p42"/>
            <p:cNvSpPr/>
            <p:nvPr/>
          </p:nvSpPr>
          <p:spPr>
            <a:xfrm>
              <a:off x="1659169" y="4438423"/>
              <a:ext cx="223214" cy="208344"/>
            </a:xfrm>
            <a:custGeom>
              <a:rect b="b" l="l" r="r" t="t"/>
              <a:pathLst>
                <a:path extrusionOk="0" h="208343" w="223213">
                  <a:moveTo>
                    <a:pt x="0" y="208343"/>
                  </a:moveTo>
                  <a:lnTo>
                    <a:pt x="66440" y="183968"/>
                  </a:lnTo>
                  <a:cubicBezTo>
                    <a:pt x="66520" y="182049"/>
                    <a:pt x="66520" y="142296"/>
                    <a:pt x="66520" y="142296"/>
                  </a:cubicBezTo>
                  <a:cubicBezTo>
                    <a:pt x="52766" y="131122"/>
                    <a:pt x="50811" y="114092"/>
                    <a:pt x="50811" y="94992"/>
                  </a:cubicBezTo>
                  <a:lnTo>
                    <a:pt x="50811" y="65163"/>
                  </a:lnTo>
                  <a:cubicBezTo>
                    <a:pt x="50811" y="32720"/>
                    <a:pt x="75294" y="4391"/>
                    <a:pt x="107666" y="2293"/>
                  </a:cubicBezTo>
                  <a:cubicBezTo>
                    <a:pt x="143144" y="0"/>
                    <a:pt x="172633" y="28096"/>
                    <a:pt x="172633" y="63075"/>
                  </a:cubicBezTo>
                  <a:lnTo>
                    <a:pt x="172633" y="94992"/>
                  </a:lnTo>
                  <a:cubicBezTo>
                    <a:pt x="172633" y="114092"/>
                    <a:pt x="170688" y="131122"/>
                    <a:pt x="156925" y="142296"/>
                  </a:cubicBezTo>
                  <a:lnTo>
                    <a:pt x="156925" y="184013"/>
                  </a:lnTo>
                  <a:lnTo>
                    <a:pt x="223213" y="208343"/>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90" name="Google Shape;2790;p42"/>
            <p:cNvSpPr/>
            <p:nvPr/>
          </p:nvSpPr>
          <p:spPr>
            <a:xfrm>
              <a:off x="1806939" y="4376937"/>
              <a:ext cx="117493" cy="67842"/>
            </a:xfrm>
            <a:custGeom>
              <a:rect b="b" l="l" r="r" t="t"/>
              <a:pathLst>
                <a:path extrusionOk="0" h="67841" w="117493">
                  <a:moveTo>
                    <a:pt x="117493" y="67841"/>
                  </a:moveTo>
                  <a:lnTo>
                    <a:pt x="0" y="0"/>
                  </a:lnTo>
                </a:path>
              </a:pathLst>
            </a:custGeom>
            <a:noFill/>
            <a:ln cap="rnd" cmpd="sng" w="22225">
              <a:solidFill>
                <a:schemeClr val="accent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91" name="Google Shape;2791;p42"/>
            <p:cNvSpPr/>
            <p:nvPr/>
          </p:nvSpPr>
          <p:spPr>
            <a:xfrm>
              <a:off x="1960600" y="4502991"/>
              <a:ext cx="0" cy="142198"/>
            </a:xfrm>
            <a:custGeom>
              <a:rect b="b" l="l" r="r" t="t"/>
              <a:pathLst>
                <a:path extrusionOk="0" h="142198" w="120000">
                  <a:moveTo>
                    <a:pt x="0" y="142198"/>
                  </a:moveTo>
                  <a:lnTo>
                    <a:pt x="0" y="0"/>
                  </a:lnTo>
                </a:path>
              </a:pathLst>
            </a:custGeom>
            <a:noFill/>
            <a:ln cap="rnd" cmpd="sng" w="22225">
              <a:solidFill>
                <a:schemeClr val="accent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92" name="Google Shape;2792;p42"/>
            <p:cNvSpPr/>
            <p:nvPr/>
          </p:nvSpPr>
          <p:spPr>
            <a:xfrm>
              <a:off x="1806948" y="4705719"/>
              <a:ext cx="117484" cy="67832"/>
            </a:xfrm>
            <a:custGeom>
              <a:rect b="b" l="l" r="r" t="t"/>
              <a:pathLst>
                <a:path extrusionOk="0" h="67832" w="117484">
                  <a:moveTo>
                    <a:pt x="0" y="67832"/>
                  </a:moveTo>
                  <a:lnTo>
                    <a:pt x="117484" y="0"/>
                  </a:lnTo>
                </a:path>
              </a:pathLst>
            </a:custGeom>
            <a:noFill/>
            <a:ln cap="rnd" cmpd="sng" w="22225">
              <a:solidFill>
                <a:schemeClr val="accent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93" name="Google Shape;2793;p42"/>
            <p:cNvSpPr/>
            <p:nvPr/>
          </p:nvSpPr>
          <p:spPr>
            <a:xfrm>
              <a:off x="1617123" y="4705722"/>
              <a:ext cx="117493" cy="67842"/>
            </a:xfrm>
            <a:custGeom>
              <a:rect b="b" l="l" r="r" t="t"/>
              <a:pathLst>
                <a:path extrusionOk="0" h="67841" w="117493">
                  <a:moveTo>
                    <a:pt x="0" y="0"/>
                  </a:moveTo>
                  <a:lnTo>
                    <a:pt x="117493" y="67841"/>
                  </a:lnTo>
                </a:path>
              </a:pathLst>
            </a:custGeom>
            <a:noFill/>
            <a:ln cap="rnd" cmpd="sng" w="22225">
              <a:solidFill>
                <a:schemeClr val="accent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94" name="Google Shape;2794;p42"/>
            <p:cNvSpPr/>
            <p:nvPr/>
          </p:nvSpPr>
          <p:spPr>
            <a:xfrm>
              <a:off x="1580955" y="4510376"/>
              <a:ext cx="0" cy="134809"/>
            </a:xfrm>
            <a:custGeom>
              <a:rect b="b" l="l" r="r" t="t"/>
              <a:pathLst>
                <a:path extrusionOk="0" h="134808" w="120000">
                  <a:moveTo>
                    <a:pt x="0" y="0"/>
                  </a:moveTo>
                  <a:lnTo>
                    <a:pt x="0" y="134808"/>
                  </a:lnTo>
                </a:path>
              </a:pathLst>
            </a:custGeom>
            <a:noFill/>
            <a:ln cap="rnd" cmpd="sng" w="22225">
              <a:solidFill>
                <a:schemeClr val="accent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95" name="Google Shape;2795;p42"/>
            <p:cNvSpPr/>
            <p:nvPr/>
          </p:nvSpPr>
          <p:spPr>
            <a:xfrm>
              <a:off x="1615817" y="4375564"/>
              <a:ext cx="121179" cy="69965"/>
            </a:xfrm>
            <a:custGeom>
              <a:rect b="b" l="l" r="r" t="t"/>
              <a:pathLst>
                <a:path extrusionOk="0" h="69965" w="121179">
                  <a:moveTo>
                    <a:pt x="121179" y="0"/>
                  </a:moveTo>
                  <a:lnTo>
                    <a:pt x="0" y="69965"/>
                  </a:lnTo>
                </a:path>
              </a:pathLst>
            </a:custGeom>
            <a:noFill/>
            <a:ln cap="rnd" cmpd="sng" w="22225">
              <a:solidFill>
                <a:schemeClr val="accent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96" name="Google Shape;2796;p42"/>
            <p:cNvSpPr/>
            <p:nvPr/>
          </p:nvSpPr>
          <p:spPr>
            <a:xfrm>
              <a:off x="1734612" y="4319891"/>
              <a:ext cx="72331" cy="72340"/>
            </a:xfrm>
            <a:custGeom>
              <a:rect b="b" l="l" r="r" t="t"/>
              <a:pathLst>
                <a:path extrusionOk="0" h="72339" w="72330">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97" name="Google Shape;2797;p42"/>
            <p:cNvSpPr/>
            <p:nvPr/>
          </p:nvSpPr>
          <p:spPr>
            <a:xfrm>
              <a:off x="1734617" y="4755646"/>
              <a:ext cx="72331" cy="72331"/>
            </a:xfrm>
            <a:custGeom>
              <a:rect b="b" l="l" r="r" t="t"/>
              <a:pathLst>
                <a:path extrusionOk="0" h="72330" w="72330">
                  <a:moveTo>
                    <a:pt x="72330" y="36165"/>
                  </a:moveTo>
                  <a:cubicBezTo>
                    <a:pt x="72330" y="56140"/>
                    <a:pt x="56140" y="72330"/>
                    <a:pt x="36165" y="72330"/>
                  </a:cubicBezTo>
                  <a:cubicBezTo>
                    <a:pt x="16190" y="72330"/>
                    <a:pt x="0" y="56140"/>
                    <a:pt x="0" y="36165"/>
                  </a:cubicBezTo>
                  <a:cubicBezTo>
                    <a:pt x="0" y="16190"/>
                    <a:pt x="16190" y="0"/>
                    <a:pt x="36165" y="0"/>
                  </a:cubicBezTo>
                  <a:cubicBezTo>
                    <a:pt x="56140" y="0"/>
                    <a:pt x="72330" y="16190"/>
                    <a:pt x="72330" y="36165"/>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98" name="Google Shape;2798;p42"/>
            <p:cNvSpPr/>
            <p:nvPr/>
          </p:nvSpPr>
          <p:spPr>
            <a:xfrm>
              <a:off x="1924436" y="4650591"/>
              <a:ext cx="72331" cy="72339"/>
            </a:xfrm>
            <a:custGeom>
              <a:rect b="b" l="l" r="r" t="t"/>
              <a:pathLst>
                <a:path extrusionOk="0" h="72339" w="72330">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799" name="Google Shape;2799;p42"/>
            <p:cNvSpPr/>
            <p:nvPr/>
          </p:nvSpPr>
          <p:spPr>
            <a:xfrm>
              <a:off x="1924436" y="4431267"/>
              <a:ext cx="72331" cy="72340"/>
            </a:xfrm>
            <a:custGeom>
              <a:rect b="b" l="l" r="r" t="t"/>
              <a:pathLst>
                <a:path extrusionOk="0" h="72339" w="72330">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00" name="Google Shape;2800;p42"/>
            <p:cNvSpPr/>
            <p:nvPr/>
          </p:nvSpPr>
          <p:spPr>
            <a:xfrm>
              <a:off x="1544792" y="4431267"/>
              <a:ext cx="72331" cy="72340"/>
            </a:xfrm>
            <a:custGeom>
              <a:rect b="b" l="l" r="r" t="t"/>
              <a:pathLst>
                <a:path extrusionOk="0" h="72339" w="72330">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01" name="Google Shape;2801;p42"/>
            <p:cNvSpPr/>
            <p:nvPr/>
          </p:nvSpPr>
          <p:spPr>
            <a:xfrm>
              <a:off x="1544792" y="4650591"/>
              <a:ext cx="72331" cy="72339"/>
            </a:xfrm>
            <a:custGeom>
              <a:rect b="b" l="l" r="r" t="t"/>
              <a:pathLst>
                <a:path extrusionOk="0" h="72339" w="72330">
                  <a:moveTo>
                    <a:pt x="72330" y="36174"/>
                  </a:moveTo>
                  <a:cubicBezTo>
                    <a:pt x="72330" y="56140"/>
                    <a:pt x="56140" y="72339"/>
                    <a:pt x="36165" y="72339"/>
                  </a:cubicBezTo>
                  <a:cubicBezTo>
                    <a:pt x="16190" y="72339"/>
                    <a:pt x="0" y="56140"/>
                    <a:pt x="0" y="36174"/>
                  </a:cubicBezTo>
                  <a:cubicBezTo>
                    <a:pt x="0" y="16199"/>
                    <a:pt x="16190" y="0"/>
                    <a:pt x="36165" y="0"/>
                  </a:cubicBezTo>
                  <a:cubicBezTo>
                    <a:pt x="56140" y="0"/>
                    <a:pt x="72330" y="16199"/>
                    <a:pt x="72330" y="36174"/>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grpSp>
      <p:grpSp>
        <p:nvGrpSpPr>
          <p:cNvPr id="2802" name="Google Shape;2802;p42"/>
          <p:cNvGrpSpPr/>
          <p:nvPr/>
        </p:nvGrpSpPr>
        <p:grpSpPr>
          <a:xfrm>
            <a:off x="9139872" y="896747"/>
            <a:ext cx="401855" cy="367404"/>
            <a:chOff x="3351448" y="3110817"/>
            <a:chExt cx="484531" cy="442284"/>
          </a:xfrm>
        </p:grpSpPr>
        <p:sp>
          <p:nvSpPr>
            <p:cNvPr id="2803" name="Google Shape;2803;p42"/>
            <p:cNvSpPr/>
            <p:nvPr/>
          </p:nvSpPr>
          <p:spPr>
            <a:xfrm>
              <a:off x="3404350" y="3371290"/>
              <a:ext cx="431629" cy="168635"/>
            </a:xfrm>
            <a:custGeom>
              <a:rect b="b" l="l" r="r" t="t"/>
              <a:pathLst>
                <a:path extrusionOk="0" h="168635" w="431628">
                  <a:moveTo>
                    <a:pt x="271294" y="47955"/>
                  </a:moveTo>
                  <a:lnTo>
                    <a:pt x="394356" y="3989"/>
                  </a:lnTo>
                  <a:cubicBezTo>
                    <a:pt x="405477" y="0"/>
                    <a:pt x="417875" y="4248"/>
                    <a:pt x="424229" y="14209"/>
                  </a:cubicBezTo>
                  <a:cubicBezTo>
                    <a:pt x="431628" y="25812"/>
                    <a:pt x="428406" y="41199"/>
                    <a:pt x="416964" y="48857"/>
                  </a:cubicBezTo>
                  <a:lnTo>
                    <a:pt x="256549" y="156220"/>
                  </a:lnTo>
                  <a:cubicBezTo>
                    <a:pt x="242429" y="165796"/>
                    <a:pt x="224793" y="168635"/>
                    <a:pt x="208388" y="163958"/>
                  </a:cubicBezTo>
                  <a:lnTo>
                    <a:pt x="115404" y="137494"/>
                  </a:lnTo>
                  <a:cubicBezTo>
                    <a:pt x="102436" y="133808"/>
                    <a:pt x="88566" y="134977"/>
                    <a:pt x="76409" y="140779"/>
                  </a:cubicBezTo>
                  <a:lnTo>
                    <a:pt x="51757" y="152551"/>
                  </a:lnTo>
                  <a:cubicBezTo>
                    <a:pt x="49133" y="153792"/>
                    <a:pt x="46001" y="152605"/>
                    <a:pt x="44876" y="149918"/>
                  </a:cubicBezTo>
                  <a:lnTo>
                    <a:pt x="1071" y="45180"/>
                  </a:lnTo>
                  <a:cubicBezTo>
                    <a:pt x="0" y="42618"/>
                    <a:pt x="1169" y="39682"/>
                    <a:pt x="3704" y="38566"/>
                  </a:cubicBezTo>
                  <a:lnTo>
                    <a:pt x="61272" y="13120"/>
                  </a:lnTo>
                  <a:cubicBezTo>
                    <a:pt x="85290" y="2499"/>
                    <a:pt x="112387" y="1124"/>
                    <a:pt x="137360" y="9264"/>
                  </a:cubicBezTo>
                  <a:lnTo>
                    <a:pt x="167269" y="19010"/>
                  </a:lnTo>
                  <a:cubicBezTo>
                    <a:pt x="186548" y="25294"/>
                    <a:pt x="206692" y="28543"/>
                    <a:pt x="226971" y="28650"/>
                  </a:cubicBezTo>
                  <a:cubicBezTo>
                    <a:pt x="230951" y="28677"/>
                    <a:pt x="234941" y="28400"/>
                    <a:pt x="238886" y="27847"/>
                  </a:cubicBezTo>
                  <a:cubicBezTo>
                    <a:pt x="250150" y="26249"/>
                    <a:pt x="261369" y="32211"/>
                    <a:pt x="266189" y="42850"/>
                  </a:cubicBezTo>
                  <a:cubicBezTo>
                    <a:pt x="272204" y="56095"/>
                    <a:pt x="266189" y="71688"/>
                    <a:pt x="252845" y="77462"/>
                  </a:cubicBezTo>
                  <a:lnTo>
                    <a:pt x="252836" y="77462"/>
                  </a:lnTo>
                  <a:cubicBezTo>
                    <a:pt x="233897" y="85665"/>
                    <a:pt x="213002" y="88271"/>
                    <a:pt x="192635" y="84960"/>
                  </a:cubicBezTo>
                  <a:lnTo>
                    <a:pt x="162860" y="80131"/>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04" name="Google Shape;2804;p42"/>
            <p:cNvSpPr/>
            <p:nvPr/>
          </p:nvSpPr>
          <p:spPr>
            <a:xfrm>
              <a:off x="3351448" y="3409662"/>
              <a:ext cx="100089" cy="143439"/>
            </a:xfrm>
            <a:custGeom>
              <a:rect b="b" l="l" r="r" t="t"/>
              <a:pathLst>
                <a:path extrusionOk="0" h="143438" w="100088">
                  <a:moveTo>
                    <a:pt x="47402" y="776"/>
                  </a:moveTo>
                  <a:lnTo>
                    <a:pt x="2597" y="20447"/>
                  </a:lnTo>
                  <a:cubicBezTo>
                    <a:pt x="821" y="21224"/>
                    <a:pt x="0" y="23357"/>
                    <a:pt x="767" y="25187"/>
                  </a:cubicBezTo>
                  <a:lnTo>
                    <a:pt x="49232" y="140770"/>
                  </a:lnTo>
                  <a:cubicBezTo>
                    <a:pt x="49999" y="142591"/>
                    <a:pt x="52052" y="143438"/>
                    <a:pt x="53828" y="142635"/>
                  </a:cubicBezTo>
                  <a:lnTo>
                    <a:pt x="97527" y="123008"/>
                  </a:lnTo>
                  <a:cubicBezTo>
                    <a:pt x="99276" y="122214"/>
                    <a:pt x="100088" y="120126"/>
                    <a:pt x="99347" y="118296"/>
                  </a:cubicBezTo>
                  <a:lnTo>
                    <a:pt x="51981" y="2686"/>
                  </a:lnTo>
                  <a:cubicBezTo>
                    <a:pt x="51231" y="856"/>
                    <a:pt x="49178" y="0"/>
                    <a:pt x="47402" y="776"/>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05" name="Google Shape;2805;p42"/>
            <p:cNvSpPr/>
            <p:nvPr/>
          </p:nvSpPr>
          <p:spPr>
            <a:xfrm>
              <a:off x="3432138" y="3113021"/>
              <a:ext cx="383066" cy="207942"/>
            </a:xfrm>
            <a:custGeom>
              <a:rect b="b" l="l" r="r" t="t"/>
              <a:pathLst>
                <a:path extrusionOk="0" h="207942" w="383066">
                  <a:moveTo>
                    <a:pt x="0" y="207942"/>
                  </a:moveTo>
                  <a:lnTo>
                    <a:pt x="122723" y="106452"/>
                  </a:lnTo>
                  <a:lnTo>
                    <a:pt x="197106" y="157201"/>
                  </a:lnTo>
                  <a:lnTo>
                    <a:pt x="383066"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06" name="Google Shape;2806;p42"/>
            <p:cNvSpPr/>
            <p:nvPr/>
          </p:nvSpPr>
          <p:spPr>
            <a:xfrm>
              <a:off x="3777733" y="3110817"/>
              <a:ext cx="37468" cy="39673"/>
            </a:xfrm>
            <a:custGeom>
              <a:rect b="b" l="l" r="r" t="t"/>
              <a:pathLst>
                <a:path extrusionOk="0" h="39673" w="37468">
                  <a:moveTo>
                    <a:pt x="0" y="0"/>
                  </a:moveTo>
                  <a:lnTo>
                    <a:pt x="37468" y="2204"/>
                  </a:lnTo>
                  <a:lnTo>
                    <a:pt x="35263" y="39673"/>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07" name="Google Shape;2807;p42"/>
            <p:cNvSpPr/>
            <p:nvPr/>
          </p:nvSpPr>
          <p:spPr>
            <a:xfrm>
              <a:off x="3474272" y="3292722"/>
              <a:ext cx="0" cy="75196"/>
            </a:xfrm>
            <a:custGeom>
              <a:rect b="b" l="l" r="r" t="t"/>
              <a:pathLst>
                <a:path extrusionOk="0" h="75195" w="120000">
                  <a:moveTo>
                    <a:pt x="0" y="0"/>
                  </a:moveTo>
                  <a:lnTo>
                    <a:pt x="0" y="75195"/>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08" name="Google Shape;2808;p42"/>
            <p:cNvSpPr/>
            <p:nvPr/>
          </p:nvSpPr>
          <p:spPr>
            <a:xfrm>
              <a:off x="3767609" y="3163096"/>
              <a:ext cx="0" cy="217430"/>
            </a:xfrm>
            <a:custGeom>
              <a:rect b="b" l="l" r="r" t="t"/>
              <a:pathLst>
                <a:path extrusionOk="0" h="217429" w="120000">
                  <a:moveTo>
                    <a:pt x="0" y="0"/>
                  </a:moveTo>
                  <a:lnTo>
                    <a:pt x="0" y="217429"/>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09" name="Google Shape;2809;p42"/>
            <p:cNvSpPr/>
            <p:nvPr/>
          </p:nvSpPr>
          <p:spPr>
            <a:xfrm>
              <a:off x="3693695" y="3216801"/>
              <a:ext cx="0" cy="188931"/>
            </a:xfrm>
            <a:custGeom>
              <a:rect b="b" l="l" r="r" t="t"/>
              <a:pathLst>
                <a:path extrusionOk="0" h="188931" w="120000">
                  <a:moveTo>
                    <a:pt x="0" y="0"/>
                  </a:moveTo>
                  <a:lnTo>
                    <a:pt x="0" y="188931"/>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10" name="Google Shape;2810;p42"/>
            <p:cNvSpPr/>
            <p:nvPr/>
          </p:nvSpPr>
          <p:spPr>
            <a:xfrm>
              <a:off x="3620942" y="3270222"/>
              <a:ext cx="0" cy="122910"/>
            </a:xfrm>
            <a:custGeom>
              <a:rect b="b" l="l" r="r" t="t"/>
              <a:pathLst>
                <a:path extrusionOk="0" h="122910" w="120000">
                  <a:moveTo>
                    <a:pt x="0" y="0"/>
                  </a:moveTo>
                  <a:lnTo>
                    <a:pt x="0" y="12291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11" name="Google Shape;2811;p42"/>
            <p:cNvSpPr/>
            <p:nvPr/>
          </p:nvSpPr>
          <p:spPr>
            <a:xfrm>
              <a:off x="3547605" y="3232080"/>
              <a:ext cx="0" cy="148446"/>
            </a:xfrm>
            <a:custGeom>
              <a:rect b="b" l="l" r="r" t="t"/>
              <a:pathLst>
                <a:path extrusionOk="0" h="148446" w="120000">
                  <a:moveTo>
                    <a:pt x="0" y="0"/>
                  </a:moveTo>
                  <a:lnTo>
                    <a:pt x="0" y="148446"/>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grpSp>
      <p:grpSp>
        <p:nvGrpSpPr>
          <p:cNvPr id="2812" name="Google Shape;2812;p42"/>
          <p:cNvGrpSpPr/>
          <p:nvPr/>
        </p:nvGrpSpPr>
        <p:grpSpPr>
          <a:xfrm>
            <a:off x="1447085" y="870872"/>
            <a:ext cx="524517" cy="506054"/>
            <a:chOff x="7536121" y="476645"/>
            <a:chExt cx="622735" cy="593977"/>
          </a:xfrm>
        </p:grpSpPr>
        <p:grpSp>
          <p:nvGrpSpPr>
            <p:cNvPr id="2813" name="Google Shape;2813;p42"/>
            <p:cNvGrpSpPr/>
            <p:nvPr/>
          </p:nvGrpSpPr>
          <p:grpSpPr>
            <a:xfrm>
              <a:off x="7536121" y="476645"/>
              <a:ext cx="622735" cy="593977"/>
              <a:chOff x="7171124" y="3242388"/>
              <a:chExt cx="664006" cy="633344"/>
            </a:xfrm>
          </p:grpSpPr>
          <p:sp>
            <p:nvSpPr>
              <p:cNvPr id="2814" name="Google Shape;2814;p42"/>
              <p:cNvSpPr/>
              <p:nvPr/>
            </p:nvSpPr>
            <p:spPr>
              <a:xfrm>
                <a:off x="7472568" y="3317587"/>
                <a:ext cx="51130" cy="25966"/>
              </a:xfrm>
              <a:custGeom>
                <a:rect b="b" l="l" r="r" t="t"/>
                <a:pathLst>
                  <a:path extrusionOk="0" h="25965" w="51130">
                    <a:moveTo>
                      <a:pt x="51130" y="0"/>
                    </a:moveTo>
                    <a:lnTo>
                      <a:pt x="25174" y="25965"/>
                    </a:lnTo>
                    <a:lnTo>
                      <a:pt x="0" y="790"/>
                    </a:lnTo>
                    <a:lnTo>
                      <a:pt x="51130" y="0"/>
                    </a:ln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15" name="Google Shape;2815;p42"/>
              <p:cNvSpPr/>
              <p:nvPr/>
            </p:nvSpPr>
            <p:spPr>
              <a:xfrm>
                <a:off x="7497812" y="3242388"/>
                <a:ext cx="0" cy="94735"/>
              </a:xfrm>
              <a:custGeom>
                <a:rect b="b" l="l" r="r" t="t"/>
                <a:pathLst>
                  <a:path extrusionOk="0" h="94735" w="120000">
                    <a:moveTo>
                      <a:pt x="0" y="0"/>
                    </a:moveTo>
                    <a:lnTo>
                      <a:pt x="0" y="94735"/>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16" name="Google Shape;2816;p42"/>
              <p:cNvSpPr/>
              <p:nvPr/>
            </p:nvSpPr>
            <p:spPr>
              <a:xfrm>
                <a:off x="7224315" y="3452315"/>
                <a:ext cx="34385" cy="44672"/>
              </a:xfrm>
              <a:custGeom>
                <a:rect b="b" l="l" r="r" t="t"/>
                <a:pathLst>
                  <a:path extrusionOk="0" h="44672" w="34385">
                    <a:moveTo>
                      <a:pt x="24888" y="0"/>
                    </a:moveTo>
                    <a:lnTo>
                      <a:pt x="34385" y="35461"/>
                    </a:lnTo>
                    <a:lnTo>
                      <a:pt x="0" y="44672"/>
                    </a:lnTo>
                    <a:lnTo>
                      <a:pt x="24888" y="0"/>
                    </a:ln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17" name="Google Shape;2817;p42"/>
              <p:cNvSpPr/>
              <p:nvPr/>
            </p:nvSpPr>
            <p:spPr>
              <a:xfrm>
                <a:off x="7171124" y="3437134"/>
                <a:ext cx="82039" cy="47368"/>
              </a:xfrm>
              <a:custGeom>
                <a:rect b="b" l="l" r="r" t="t"/>
                <a:pathLst>
                  <a:path extrusionOk="0" h="47367" w="82038">
                    <a:moveTo>
                      <a:pt x="0" y="0"/>
                    </a:moveTo>
                    <a:lnTo>
                      <a:pt x="82038" y="47367"/>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18" name="Google Shape;2818;p42"/>
              <p:cNvSpPr/>
              <p:nvPr/>
            </p:nvSpPr>
            <p:spPr>
              <a:xfrm>
                <a:off x="7228628" y="3757402"/>
                <a:ext cx="35461" cy="43892"/>
              </a:xfrm>
              <a:custGeom>
                <a:rect b="b" l="l" r="r" t="t"/>
                <a:pathLst>
                  <a:path extrusionOk="0" h="43891" w="35461">
                    <a:moveTo>
                      <a:pt x="0" y="0"/>
                    </a:moveTo>
                    <a:lnTo>
                      <a:pt x="35461" y="9505"/>
                    </a:lnTo>
                    <a:lnTo>
                      <a:pt x="26241" y="43891"/>
                    </a:lnTo>
                    <a:lnTo>
                      <a:pt x="0" y="0"/>
                    </a:ln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19" name="Google Shape;2819;p42"/>
              <p:cNvSpPr/>
              <p:nvPr/>
            </p:nvSpPr>
            <p:spPr>
              <a:xfrm>
                <a:off x="7176445" y="3770059"/>
                <a:ext cx="82039" cy="47368"/>
              </a:xfrm>
              <a:custGeom>
                <a:rect b="b" l="l" r="r" t="t"/>
                <a:pathLst>
                  <a:path extrusionOk="0" h="47367" w="82038">
                    <a:moveTo>
                      <a:pt x="0" y="47367"/>
                    </a:moveTo>
                    <a:lnTo>
                      <a:pt x="82038"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20" name="Google Shape;2820;p42"/>
              <p:cNvSpPr/>
              <p:nvPr/>
            </p:nvSpPr>
            <p:spPr>
              <a:xfrm>
                <a:off x="7747555" y="3748370"/>
                <a:ext cx="34376" cy="44672"/>
              </a:xfrm>
              <a:custGeom>
                <a:rect b="b" l="l" r="r" t="t"/>
                <a:pathLst>
                  <a:path extrusionOk="0" h="44672" w="34375">
                    <a:moveTo>
                      <a:pt x="9496" y="44672"/>
                    </a:moveTo>
                    <a:lnTo>
                      <a:pt x="0" y="9210"/>
                    </a:lnTo>
                    <a:lnTo>
                      <a:pt x="34375" y="0"/>
                    </a:lnTo>
                    <a:lnTo>
                      <a:pt x="9496" y="44672"/>
                    </a:ln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21" name="Google Shape;2821;p42"/>
              <p:cNvSpPr/>
              <p:nvPr/>
            </p:nvSpPr>
            <p:spPr>
              <a:xfrm>
                <a:off x="7753082" y="3760855"/>
                <a:ext cx="82048" cy="47368"/>
              </a:xfrm>
              <a:custGeom>
                <a:rect b="b" l="l" r="r" t="t"/>
                <a:pathLst>
                  <a:path extrusionOk="0" h="47367" w="82048">
                    <a:moveTo>
                      <a:pt x="82048" y="47367"/>
                    </a:moveTo>
                    <a:lnTo>
                      <a:pt x="0"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22" name="Google Shape;2822;p42"/>
              <p:cNvSpPr/>
              <p:nvPr/>
            </p:nvSpPr>
            <p:spPr>
              <a:xfrm>
                <a:off x="7742165" y="3444063"/>
                <a:ext cx="35462" cy="43891"/>
              </a:xfrm>
              <a:custGeom>
                <a:rect b="b" l="l" r="r" t="t"/>
                <a:pathLst>
                  <a:path extrusionOk="0" h="43891" w="35461">
                    <a:moveTo>
                      <a:pt x="35461" y="43891"/>
                    </a:moveTo>
                    <a:lnTo>
                      <a:pt x="0" y="34385"/>
                    </a:lnTo>
                    <a:lnTo>
                      <a:pt x="9210" y="0"/>
                    </a:lnTo>
                    <a:lnTo>
                      <a:pt x="35461" y="43891"/>
                    </a:ln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23" name="Google Shape;2823;p42"/>
              <p:cNvSpPr/>
              <p:nvPr/>
            </p:nvSpPr>
            <p:spPr>
              <a:xfrm>
                <a:off x="7747771" y="3427930"/>
                <a:ext cx="82039" cy="47368"/>
              </a:xfrm>
              <a:custGeom>
                <a:rect b="b" l="l" r="r" t="t"/>
                <a:pathLst>
                  <a:path extrusionOk="0" h="47367" w="82038">
                    <a:moveTo>
                      <a:pt x="82038" y="0"/>
                    </a:moveTo>
                    <a:lnTo>
                      <a:pt x="0" y="47367"/>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24" name="Google Shape;2824;p42"/>
              <p:cNvSpPr/>
              <p:nvPr/>
            </p:nvSpPr>
            <p:spPr>
              <a:xfrm>
                <a:off x="7289462" y="3369630"/>
                <a:ext cx="432625" cy="506102"/>
              </a:xfrm>
              <a:custGeom>
                <a:rect b="b" l="l" r="r" t="t"/>
                <a:pathLst>
                  <a:path extrusionOk="0" h="506101" w="432625">
                    <a:moveTo>
                      <a:pt x="0" y="382228"/>
                    </a:moveTo>
                    <a:lnTo>
                      <a:pt x="1447" y="119653"/>
                    </a:lnTo>
                    <a:lnTo>
                      <a:pt x="212312" y="0"/>
                    </a:lnTo>
                    <a:lnTo>
                      <a:pt x="430606" y="119110"/>
                    </a:lnTo>
                    <a:lnTo>
                      <a:pt x="432625" y="381733"/>
                    </a:lnTo>
                    <a:lnTo>
                      <a:pt x="215293" y="506101"/>
                    </a:lnTo>
                    <a:lnTo>
                      <a:pt x="0" y="382228"/>
                    </a:lnTo>
                    <a:close/>
                  </a:path>
                </a:pathLst>
              </a:custGeom>
              <a:noFill/>
              <a:ln cap="rnd" cmpd="sng" w="19050">
                <a:solidFill>
                  <a:schemeClr val="accent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grpSp>
        <p:grpSp>
          <p:nvGrpSpPr>
            <p:cNvPr id="2825" name="Google Shape;2825;p42"/>
            <p:cNvGrpSpPr/>
            <p:nvPr/>
          </p:nvGrpSpPr>
          <p:grpSpPr>
            <a:xfrm>
              <a:off x="7712527" y="689129"/>
              <a:ext cx="240656" cy="281253"/>
              <a:chOff x="10382658" y="3395730"/>
              <a:chExt cx="351387" cy="409613"/>
            </a:xfrm>
          </p:grpSpPr>
          <p:sp>
            <p:nvSpPr>
              <p:cNvPr id="2826" name="Google Shape;2826;p42"/>
              <p:cNvSpPr/>
              <p:nvPr/>
            </p:nvSpPr>
            <p:spPr>
              <a:xfrm>
                <a:off x="10556137" y="3590706"/>
                <a:ext cx="238" cy="213065"/>
              </a:xfrm>
              <a:custGeom>
                <a:rect b="b" l="l" r="r" t="t"/>
                <a:pathLst>
                  <a:path extrusionOk="0" h="213064" w="238">
                    <a:moveTo>
                      <a:pt x="0" y="0"/>
                    </a:moveTo>
                    <a:lnTo>
                      <a:pt x="238" y="213064"/>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27" name="Google Shape;2827;p42"/>
              <p:cNvSpPr/>
              <p:nvPr/>
            </p:nvSpPr>
            <p:spPr>
              <a:xfrm>
                <a:off x="10382658" y="3491732"/>
                <a:ext cx="351387" cy="313611"/>
              </a:xfrm>
              <a:custGeom>
                <a:rect b="b" l="l" r="r" t="t"/>
                <a:pathLst>
                  <a:path extrusionOk="0" h="313610" w="351386">
                    <a:moveTo>
                      <a:pt x="351386" y="211597"/>
                    </a:moveTo>
                    <a:lnTo>
                      <a:pt x="351139" y="1762"/>
                    </a:lnTo>
                    <a:cubicBezTo>
                      <a:pt x="351139" y="685"/>
                      <a:pt x="349977" y="0"/>
                      <a:pt x="349043" y="533"/>
                    </a:cubicBezTo>
                    <a:lnTo>
                      <a:pt x="174174" y="98583"/>
                    </a:lnTo>
                    <a:cubicBezTo>
                      <a:pt x="173745" y="98821"/>
                      <a:pt x="173221" y="98821"/>
                      <a:pt x="172793" y="98574"/>
                    </a:cubicBezTo>
                    <a:lnTo>
                      <a:pt x="2124" y="962"/>
                    </a:lnTo>
                    <a:cubicBezTo>
                      <a:pt x="1171" y="419"/>
                      <a:pt x="0" y="1104"/>
                      <a:pt x="0" y="2190"/>
                    </a:cubicBezTo>
                    <a:lnTo>
                      <a:pt x="247" y="212007"/>
                    </a:lnTo>
                    <a:cubicBezTo>
                      <a:pt x="247" y="212502"/>
                      <a:pt x="514" y="212969"/>
                      <a:pt x="952" y="213226"/>
                    </a:cubicBezTo>
                    <a:lnTo>
                      <a:pt x="173574" y="313353"/>
                    </a:lnTo>
                    <a:cubicBezTo>
                      <a:pt x="174012" y="313610"/>
                      <a:pt x="174545" y="313610"/>
                      <a:pt x="174983" y="313362"/>
                    </a:cubicBezTo>
                    <a:lnTo>
                      <a:pt x="350672" y="212826"/>
                    </a:lnTo>
                    <a:cubicBezTo>
                      <a:pt x="351110" y="212569"/>
                      <a:pt x="351386" y="212102"/>
                      <a:pt x="351386" y="211597"/>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28" name="Google Shape;2828;p42"/>
              <p:cNvSpPr/>
              <p:nvPr/>
            </p:nvSpPr>
            <p:spPr>
              <a:xfrm>
                <a:off x="10383877" y="3395730"/>
                <a:ext cx="348663" cy="196034"/>
              </a:xfrm>
              <a:custGeom>
                <a:rect b="b" l="l" r="r" t="t"/>
                <a:pathLst>
                  <a:path extrusionOk="0" h="196034" w="348662">
                    <a:moveTo>
                      <a:pt x="347691" y="97812"/>
                    </a:moveTo>
                    <a:lnTo>
                      <a:pt x="172954" y="195795"/>
                    </a:lnTo>
                    <a:cubicBezTo>
                      <a:pt x="172526" y="196034"/>
                      <a:pt x="172002" y="196034"/>
                      <a:pt x="171573" y="195786"/>
                    </a:cubicBezTo>
                    <a:lnTo>
                      <a:pt x="952" y="98202"/>
                    </a:lnTo>
                    <a:cubicBezTo>
                      <a:pt x="0" y="97659"/>
                      <a:pt x="0" y="96278"/>
                      <a:pt x="962" y="95745"/>
                    </a:cubicBezTo>
                    <a:lnTo>
                      <a:pt x="171354" y="238"/>
                    </a:lnTo>
                    <a:cubicBezTo>
                      <a:pt x="171783" y="0"/>
                      <a:pt x="172297" y="0"/>
                      <a:pt x="172726" y="228"/>
                    </a:cubicBezTo>
                    <a:lnTo>
                      <a:pt x="347672" y="95345"/>
                    </a:lnTo>
                    <a:cubicBezTo>
                      <a:pt x="348653" y="95869"/>
                      <a:pt x="348662" y="97269"/>
                      <a:pt x="347691" y="97812"/>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grpSp>
      </p:grpSp>
      <p:sp>
        <p:nvSpPr>
          <p:cNvPr id="2829" name="Google Shape;2829;p42"/>
          <p:cNvSpPr txBox="1"/>
          <p:nvPr/>
        </p:nvSpPr>
        <p:spPr>
          <a:xfrm>
            <a:off x="9903320" y="946070"/>
            <a:ext cx="1245508" cy="430887"/>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Century Gothic"/>
              <a:buNone/>
            </a:pPr>
            <a:r>
              <a:rPr b="1" i="0" lang="sv-SE" sz="1100" u="none" cap="none" strike="noStrike">
                <a:solidFill>
                  <a:schemeClr val="dk1"/>
                </a:solidFill>
                <a:latin typeface="Century Gothic"/>
                <a:ea typeface="Century Gothic"/>
                <a:cs typeface="Century Gothic"/>
                <a:sym typeface="Century Gothic"/>
              </a:rPr>
              <a:t>Disposal &amp; recycling</a:t>
            </a:r>
            <a:endParaRPr b="0" i="0" sz="1400" u="none" cap="none" strike="noStrike">
              <a:solidFill>
                <a:srgbClr val="000000"/>
              </a:solidFill>
              <a:latin typeface="Arial"/>
              <a:ea typeface="Arial"/>
              <a:cs typeface="Arial"/>
              <a:sym typeface="Arial"/>
            </a:endParaRPr>
          </a:p>
        </p:txBody>
      </p:sp>
      <p:sp>
        <p:nvSpPr>
          <p:cNvPr id="2830" name="Google Shape;2830;p42"/>
          <p:cNvSpPr txBox="1"/>
          <p:nvPr/>
        </p:nvSpPr>
        <p:spPr>
          <a:xfrm>
            <a:off x="9962857" y="1474861"/>
            <a:ext cx="1457656" cy="32701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900"/>
              <a:buFont typeface="Arial"/>
              <a:buNone/>
            </a:pPr>
            <a:r>
              <a:rPr b="0" i="0" lang="sv-SE" sz="900" u="none" cap="none" strike="noStrike">
                <a:solidFill>
                  <a:schemeClr val="dk1"/>
                </a:solidFill>
                <a:latin typeface="Lato"/>
                <a:ea typeface="Lato"/>
                <a:cs typeface="Lato"/>
                <a:sym typeface="Lato"/>
              </a:rPr>
              <a:t>What happens to the solution when it is no longer in use?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6D779B"/>
              </a:buClr>
              <a:buSzPts val="900"/>
              <a:buFont typeface="Arial"/>
              <a:buNone/>
            </a:pPr>
            <a:r>
              <a:t/>
            </a:r>
            <a:endParaRPr b="0" i="1"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Environment: </a:t>
            </a:r>
            <a:r>
              <a:rPr b="0" i="0" lang="sv-SE" sz="900" u="none" cap="none" strike="noStrike">
                <a:solidFill>
                  <a:schemeClr val="dk1"/>
                </a:solidFill>
                <a:latin typeface="Lato"/>
                <a:ea typeface="Lato"/>
                <a:cs typeface="Lato"/>
                <a:sym typeface="Lato"/>
              </a:rPr>
              <a:t>Can the solution or parts of it be re-used, re-purposed or recycled?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6D779B"/>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6D779B"/>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6D779B"/>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6D779B"/>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6D779B"/>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6D779B"/>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Social:</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Can we make the products available to other groups?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Could we secure jobs through repurposing or recycling?</a:t>
            </a:r>
            <a:endParaRPr b="0" i="0" sz="900" u="none" cap="none" strike="noStrike">
              <a:solidFill>
                <a:schemeClr val="dk1"/>
              </a:solidFill>
              <a:latin typeface="Lato"/>
              <a:ea typeface="Lato"/>
              <a:cs typeface="Lato"/>
              <a:sym typeface="Lato"/>
            </a:endParaRPr>
          </a:p>
        </p:txBody>
      </p:sp>
      <p:grpSp>
        <p:nvGrpSpPr>
          <p:cNvPr id="2831" name="Google Shape;2831;p42"/>
          <p:cNvGrpSpPr/>
          <p:nvPr/>
        </p:nvGrpSpPr>
        <p:grpSpPr>
          <a:xfrm>
            <a:off x="5320711" y="895700"/>
            <a:ext cx="487933" cy="454405"/>
            <a:chOff x="4123241" y="4519254"/>
            <a:chExt cx="487933" cy="540381"/>
          </a:xfrm>
        </p:grpSpPr>
        <p:sp>
          <p:nvSpPr>
            <p:cNvPr id="2832" name="Google Shape;2832;p42"/>
            <p:cNvSpPr/>
            <p:nvPr/>
          </p:nvSpPr>
          <p:spPr>
            <a:xfrm>
              <a:off x="4369054" y="4519254"/>
              <a:ext cx="0" cy="45053"/>
            </a:xfrm>
            <a:custGeom>
              <a:rect b="b" l="l" r="r" t="t"/>
              <a:pathLst>
                <a:path extrusionOk="0" h="45053" w="120000">
                  <a:moveTo>
                    <a:pt x="0" y="0"/>
                  </a:moveTo>
                  <a:lnTo>
                    <a:pt x="0" y="45053"/>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33" name="Google Shape;2833;p42"/>
            <p:cNvSpPr/>
            <p:nvPr/>
          </p:nvSpPr>
          <p:spPr>
            <a:xfrm>
              <a:off x="4227704" y="4555150"/>
              <a:ext cx="22527" cy="39024"/>
            </a:xfrm>
            <a:custGeom>
              <a:rect b="b" l="l" r="r" t="t"/>
              <a:pathLst>
                <a:path extrusionOk="0" h="39023" w="22526">
                  <a:moveTo>
                    <a:pt x="0" y="0"/>
                  </a:moveTo>
                  <a:lnTo>
                    <a:pt x="22526" y="39023"/>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34" name="Google Shape;2834;p42"/>
            <p:cNvSpPr/>
            <p:nvPr/>
          </p:nvSpPr>
          <p:spPr>
            <a:xfrm>
              <a:off x="4123241" y="4656911"/>
              <a:ext cx="39023" cy="22527"/>
            </a:xfrm>
            <a:custGeom>
              <a:rect b="b" l="l" r="r" t="t"/>
              <a:pathLst>
                <a:path extrusionOk="0" h="22526" w="39023">
                  <a:moveTo>
                    <a:pt x="0" y="0"/>
                  </a:moveTo>
                  <a:lnTo>
                    <a:pt x="39023" y="22526"/>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35" name="Google Shape;2835;p42"/>
            <p:cNvSpPr/>
            <p:nvPr/>
          </p:nvSpPr>
          <p:spPr>
            <a:xfrm>
              <a:off x="4572150" y="4663305"/>
              <a:ext cx="39024" cy="22527"/>
            </a:xfrm>
            <a:custGeom>
              <a:rect b="b" l="l" r="r" t="t"/>
              <a:pathLst>
                <a:path extrusionOk="0" h="22526" w="39023">
                  <a:moveTo>
                    <a:pt x="39023" y="0"/>
                  </a:moveTo>
                  <a:lnTo>
                    <a:pt x="0" y="22526"/>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36" name="Google Shape;2836;p42"/>
            <p:cNvSpPr/>
            <p:nvPr/>
          </p:nvSpPr>
          <p:spPr>
            <a:xfrm>
              <a:off x="4486886" y="4558843"/>
              <a:ext cx="22527" cy="39024"/>
            </a:xfrm>
            <a:custGeom>
              <a:rect b="b" l="l" r="r" t="t"/>
              <a:pathLst>
                <a:path extrusionOk="0" h="39023" w="22526">
                  <a:moveTo>
                    <a:pt x="22526" y="0"/>
                  </a:moveTo>
                  <a:lnTo>
                    <a:pt x="0" y="39023"/>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37" name="Google Shape;2837;p42"/>
            <p:cNvSpPr/>
            <p:nvPr/>
          </p:nvSpPr>
          <p:spPr>
            <a:xfrm>
              <a:off x="4200352" y="4631448"/>
              <a:ext cx="324945" cy="373618"/>
            </a:xfrm>
            <a:custGeom>
              <a:rect b="b" l="l" r="r" t="t"/>
              <a:pathLst>
                <a:path extrusionOk="0" h="373618" w="324945">
                  <a:moveTo>
                    <a:pt x="74247" y="368284"/>
                  </a:moveTo>
                  <a:lnTo>
                    <a:pt x="74247" y="307943"/>
                  </a:lnTo>
                  <a:cubicBezTo>
                    <a:pt x="74247" y="301837"/>
                    <a:pt x="71608" y="295932"/>
                    <a:pt x="66779" y="292217"/>
                  </a:cubicBezTo>
                  <a:cubicBezTo>
                    <a:pt x="25403" y="260356"/>
                    <a:pt x="0" y="208759"/>
                    <a:pt x="4686" y="151514"/>
                  </a:cubicBezTo>
                  <a:cubicBezTo>
                    <a:pt x="11153" y="72523"/>
                    <a:pt x="76761" y="9010"/>
                    <a:pt x="155895" y="4857"/>
                  </a:cubicBezTo>
                  <a:cubicBezTo>
                    <a:pt x="248412" y="0"/>
                    <a:pt x="324945" y="73580"/>
                    <a:pt x="324945" y="165030"/>
                  </a:cubicBezTo>
                  <a:cubicBezTo>
                    <a:pt x="324945" y="216941"/>
                    <a:pt x="300285" y="263080"/>
                    <a:pt x="262051" y="292398"/>
                  </a:cubicBezTo>
                  <a:cubicBezTo>
                    <a:pt x="256984" y="296284"/>
                    <a:pt x="254222" y="302494"/>
                    <a:pt x="254222" y="308886"/>
                  </a:cubicBezTo>
                  <a:lnTo>
                    <a:pt x="254222" y="368284"/>
                  </a:lnTo>
                  <a:cubicBezTo>
                    <a:pt x="254222" y="371236"/>
                    <a:pt x="251831" y="373618"/>
                    <a:pt x="248888" y="373618"/>
                  </a:cubicBezTo>
                  <a:lnTo>
                    <a:pt x="79581" y="373618"/>
                  </a:lnTo>
                  <a:cubicBezTo>
                    <a:pt x="76628" y="373618"/>
                    <a:pt x="74247" y="371236"/>
                    <a:pt x="74247" y="368284"/>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38" name="Google Shape;2838;p42"/>
            <p:cNvSpPr/>
            <p:nvPr/>
          </p:nvSpPr>
          <p:spPr>
            <a:xfrm>
              <a:off x="4285628" y="5059635"/>
              <a:ext cx="157914" cy="0"/>
            </a:xfrm>
            <a:custGeom>
              <a:rect b="b" l="l" r="r" t="t"/>
              <a:pathLst>
                <a:path extrusionOk="0" h="120000" w="157914">
                  <a:moveTo>
                    <a:pt x="157914" y="0"/>
                  </a:moveTo>
                  <a:lnTo>
                    <a:pt x="79390" y="0"/>
                  </a:lnTo>
                  <a:lnTo>
                    <a:pt x="0"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39" name="Google Shape;2839;p42"/>
            <p:cNvSpPr/>
            <p:nvPr/>
          </p:nvSpPr>
          <p:spPr>
            <a:xfrm>
              <a:off x="4367468" y="4859009"/>
              <a:ext cx="0" cy="138741"/>
            </a:xfrm>
            <a:custGeom>
              <a:rect b="b" l="l" r="r" t="t"/>
              <a:pathLst>
                <a:path extrusionOk="0" h="138741" w="120000">
                  <a:moveTo>
                    <a:pt x="0" y="138741"/>
                  </a:moveTo>
                  <a:lnTo>
                    <a:pt x="0"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40" name="Google Shape;2840;p42"/>
            <p:cNvSpPr/>
            <p:nvPr/>
          </p:nvSpPr>
          <p:spPr>
            <a:xfrm>
              <a:off x="4337380" y="4794221"/>
              <a:ext cx="60179" cy="60179"/>
            </a:xfrm>
            <a:custGeom>
              <a:rect b="b" l="l" r="r" t="t"/>
              <a:pathLst>
                <a:path extrusionOk="0" h="60178" w="60178">
                  <a:moveTo>
                    <a:pt x="60178" y="30089"/>
                  </a:moveTo>
                  <a:cubicBezTo>
                    <a:pt x="60178" y="46710"/>
                    <a:pt x="46710" y="60178"/>
                    <a:pt x="30089" y="60178"/>
                  </a:cubicBezTo>
                  <a:cubicBezTo>
                    <a:pt x="13468" y="60178"/>
                    <a:pt x="0" y="46710"/>
                    <a:pt x="0" y="30089"/>
                  </a:cubicBezTo>
                  <a:cubicBezTo>
                    <a:pt x="0" y="13468"/>
                    <a:pt x="13468" y="0"/>
                    <a:pt x="30089" y="0"/>
                  </a:cubicBezTo>
                  <a:cubicBezTo>
                    <a:pt x="46710" y="0"/>
                    <a:pt x="60178" y="13468"/>
                    <a:pt x="60178" y="30089"/>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grpSp>
        <p:nvGrpSpPr>
          <p:cNvPr id="2841" name="Google Shape;2841;p42"/>
          <p:cNvGrpSpPr/>
          <p:nvPr/>
        </p:nvGrpSpPr>
        <p:grpSpPr>
          <a:xfrm>
            <a:off x="7167499" y="918242"/>
            <a:ext cx="446057" cy="446048"/>
            <a:chOff x="3960822" y="375820"/>
            <a:chExt cx="541976" cy="541966"/>
          </a:xfrm>
        </p:grpSpPr>
        <p:sp>
          <p:nvSpPr>
            <p:cNvPr id="2842" name="Google Shape;2842;p42"/>
            <p:cNvSpPr/>
            <p:nvPr/>
          </p:nvSpPr>
          <p:spPr>
            <a:xfrm>
              <a:off x="4089975" y="740641"/>
              <a:ext cx="52069" cy="48000"/>
            </a:xfrm>
            <a:custGeom>
              <a:rect b="b" l="l" r="r" t="t"/>
              <a:pathLst>
                <a:path extrusionOk="0" h="102727" w="102717">
                  <a:moveTo>
                    <a:pt x="0" y="102727"/>
                  </a:moveTo>
                  <a:lnTo>
                    <a:pt x="102717"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43" name="Google Shape;2843;p42"/>
            <p:cNvSpPr/>
            <p:nvPr/>
          </p:nvSpPr>
          <p:spPr>
            <a:xfrm>
              <a:off x="4326630" y="506260"/>
              <a:ext cx="45719" cy="45719"/>
            </a:xfrm>
            <a:custGeom>
              <a:rect b="b" l="l" r="r" t="t"/>
              <a:pathLst>
                <a:path extrusionOk="0" h="101345" w="101336">
                  <a:moveTo>
                    <a:pt x="0" y="101345"/>
                  </a:moveTo>
                  <a:lnTo>
                    <a:pt x="101336"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44" name="Google Shape;2844;p42"/>
            <p:cNvSpPr/>
            <p:nvPr/>
          </p:nvSpPr>
          <p:spPr>
            <a:xfrm>
              <a:off x="4031223" y="646801"/>
              <a:ext cx="110821" cy="45719"/>
            </a:xfrm>
            <a:custGeom>
              <a:rect b="b" l="l" r="r" t="t"/>
              <a:pathLst>
                <a:path extrusionOk="0" h="120000" w="145275">
                  <a:moveTo>
                    <a:pt x="0" y="0"/>
                  </a:moveTo>
                  <a:lnTo>
                    <a:pt x="145275"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45" name="Google Shape;2845;p42"/>
            <p:cNvSpPr/>
            <p:nvPr/>
          </p:nvSpPr>
          <p:spPr>
            <a:xfrm flipH="1" rot="10800000">
              <a:off x="4339635" y="605526"/>
              <a:ext cx="92762" cy="45719"/>
            </a:xfrm>
            <a:custGeom>
              <a:rect b="b" l="l" r="r" t="t"/>
              <a:pathLst>
                <a:path extrusionOk="0" h="120000" w="145275">
                  <a:moveTo>
                    <a:pt x="0" y="0"/>
                  </a:moveTo>
                  <a:lnTo>
                    <a:pt x="145275"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46" name="Google Shape;2846;p42"/>
            <p:cNvSpPr/>
            <p:nvPr/>
          </p:nvSpPr>
          <p:spPr>
            <a:xfrm>
              <a:off x="4089975" y="504966"/>
              <a:ext cx="52069" cy="49777"/>
            </a:xfrm>
            <a:custGeom>
              <a:rect b="b" l="l" r="r" t="t"/>
              <a:pathLst>
                <a:path extrusionOk="0" h="102727" w="102717">
                  <a:moveTo>
                    <a:pt x="0" y="0"/>
                  </a:moveTo>
                  <a:lnTo>
                    <a:pt x="102717" y="102727"/>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47" name="Google Shape;2847;p42"/>
            <p:cNvSpPr/>
            <p:nvPr/>
          </p:nvSpPr>
          <p:spPr>
            <a:xfrm>
              <a:off x="4326630" y="740641"/>
              <a:ext cx="45719" cy="46696"/>
            </a:xfrm>
            <a:custGeom>
              <a:rect b="b" l="l" r="r" t="t"/>
              <a:pathLst>
                <a:path extrusionOk="0" h="101336" w="101336">
                  <a:moveTo>
                    <a:pt x="0" y="0"/>
                  </a:moveTo>
                  <a:lnTo>
                    <a:pt x="101336" y="101336"/>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48" name="Google Shape;2848;p42"/>
            <p:cNvSpPr/>
            <p:nvPr/>
          </p:nvSpPr>
          <p:spPr>
            <a:xfrm>
              <a:off x="4231805" y="446221"/>
              <a:ext cx="52069" cy="99272"/>
            </a:xfrm>
            <a:custGeom>
              <a:rect b="b" l="l" r="r" t="t"/>
              <a:pathLst>
                <a:path extrusionOk="0" h="145265" w="120000">
                  <a:moveTo>
                    <a:pt x="0" y="0"/>
                  </a:moveTo>
                  <a:lnTo>
                    <a:pt x="0" y="145265"/>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49" name="Google Shape;2849;p42"/>
            <p:cNvSpPr/>
            <p:nvPr/>
          </p:nvSpPr>
          <p:spPr>
            <a:xfrm flipH="1">
              <a:off x="4186872" y="748115"/>
              <a:ext cx="45719" cy="99272"/>
            </a:xfrm>
            <a:custGeom>
              <a:rect b="b" l="l" r="r" t="t"/>
              <a:pathLst>
                <a:path extrusionOk="0" h="145265" w="120000">
                  <a:moveTo>
                    <a:pt x="0" y="0"/>
                  </a:moveTo>
                  <a:lnTo>
                    <a:pt x="0" y="145265"/>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50" name="Google Shape;2850;p42"/>
            <p:cNvSpPr/>
            <p:nvPr/>
          </p:nvSpPr>
          <p:spPr>
            <a:xfrm>
              <a:off x="4027874" y="777475"/>
              <a:ext cx="75466" cy="75475"/>
            </a:xfrm>
            <a:custGeom>
              <a:rect b="b" l="l" r="r" t="t"/>
              <a:pathLst>
                <a:path extrusionOk="0" h="80476" w="80467">
                  <a:moveTo>
                    <a:pt x="14316" y="14316"/>
                  </a:moveTo>
                  <a:cubicBezTo>
                    <a:pt x="0" y="28632"/>
                    <a:pt x="0" y="51835"/>
                    <a:pt x="14316" y="66151"/>
                  </a:cubicBezTo>
                  <a:cubicBezTo>
                    <a:pt x="28632" y="80476"/>
                    <a:pt x="51835" y="80476"/>
                    <a:pt x="66151" y="66151"/>
                  </a:cubicBezTo>
                  <a:cubicBezTo>
                    <a:pt x="80467" y="51835"/>
                    <a:pt x="80467" y="28632"/>
                    <a:pt x="66151" y="14316"/>
                  </a:cubicBezTo>
                  <a:cubicBezTo>
                    <a:pt x="51835" y="0"/>
                    <a:pt x="28632" y="0"/>
                    <a:pt x="14316" y="14316"/>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51" name="Google Shape;2851;p42"/>
            <p:cNvSpPr/>
            <p:nvPr/>
          </p:nvSpPr>
          <p:spPr>
            <a:xfrm>
              <a:off x="3960822" y="613983"/>
              <a:ext cx="68758" cy="68758"/>
            </a:xfrm>
            <a:custGeom>
              <a:rect b="b" l="l" r="r" t="t"/>
              <a:pathLst>
                <a:path extrusionOk="0" h="73313" w="73313">
                  <a:moveTo>
                    <a:pt x="36652" y="0"/>
                  </a:moveTo>
                  <a:cubicBezTo>
                    <a:pt x="16411" y="0"/>
                    <a:pt x="0" y="16411"/>
                    <a:pt x="0" y="36661"/>
                  </a:cubicBezTo>
                  <a:cubicBezTo>
                    <a:pt x="0" y="56902"/>
                    <a:pt x="16411" y="73313"/>
                    <a:pt x="36652" y="73313"/>
                  </a:cubicBezTo>
                  <a:cubicBezTo>
                    <a:pt x="56902" y="73313"/>
                    <a:pt x="73313" y="56902"/>
                    <a:pt x="73313" y="36661"/>
                  </a:cubicBezTo>
                  <a:cubicBezTo>
                    <a:pt x="73313" y="16411"/>
                    <a:pt x="56902" y="0"/>
                    <a:pt x="36652" y="0"/>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52" name="Google Shape;2852;p42"/>
            <p:cNvSpPr/>
            <p:nvPr/>
          </p:nvSpPr>
          <p:spPr>
            <a:xfrm>
              <a:off x="4025667" y="442862"/>
              <a:ext cx="75466" cy="75474"/>
            </a:xfrm>
            <a:custGeom>
              <a:rect b="b" l="l" r="r" t="t"/>
              <a:pathLst>
                <a:path extrusionOk="0" h="80476" w="80467">
                  <a:moveTo>
                    <a:pt x="66151" y="14316"/>
                  </a:moveTo>
                  <a:cubicBezTo>
                    <a:pt x="51835" y="0"/>
                    <a:pt x="28632" y="0"/>
                    <a:pt x="14316" y="14316"/>
                  </a:cubicBezTo>
                  <a:cubicBezTo>
                    <a:pt x="0" y="28632"/>
                    <a:pt x="0" y="51835"/>
                    <a:pt x="14316" y="66151"/>
                  </a:cubicBezTo>
                  <a:cubicBezTo>
                    <a:pt x="28632" y="80476"/>
                    <a:pt x="51835" y="80476"/>
                    <a:pt x="66151" y="66151"/>
                  </a:cubicBezTo>
                  <a:cubicBezTo>
                    <a:pt x="80467" y="51835"/>
                    <a:pt x="80467" y="28632"/>
                    <a:pt x="66151" y="14316"/>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53" name="Google Shape;2853;p42"/>
            <p:cNvSpPr/>
            <p:nvPr/>
          </p:nvSpPr>
          <p:spPr>
            <a:xfrm>
              <a:off x="4195868" y="375820"/>
              <a:ext cx="68766" cy="68748"/>
            </a:xfrm>
            <a:custGeom>
              <a:rect b="b" l="l" r="r" t="t"/>
              <a:pathLst>
                <a:path extrusionOk="0" h="73304" w="73323">
                  <a:moveTo>
                    <a:pt x="73323" y="36652"/>
                  </a:moveTo>
                  <a:cubicBezTo>
                    <a:pt x="73323" y="16402"/>
                    <a:pt x="56902" y="0"/>
                    <a:pt x="36661" y="0"/>
                  </a:cubicBezTo>
                  <a:cubicBezTo>
                    <a:pt x="16411" y="0"/>
                    <a:pt x="0" y="16402"/>
                    <a:pt x="0" y="36652"/>
                  </a:cubicBezTo>
                  <a:cubicBezTo>
                    <a:pt x="0" y="56892"/>
                    <a:pt x="16411" y="73304"/>
                    <a:pt x="36661" y="73304"/>
                  </a:cubicBezTo>
                  <a:cubicBezTo>
                    <a:pt x="56902" y="73304"/>
                    <a:pt x="73323" y="56892"/>
                    <a:pt x="73323" y="36652"/>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54" name="Google Shape;2854;p42"/>
            <p:cNvSpPr/>
            <p:nvPr/>
          </p:nvSpPr>
          <p:spPr>
            <a:xfrm>
              <a:off x="4360280" y="440655"/>
              <a:ext cx="75466" cy="75475"/>
            </a:xfrm>
            <a:custGeom>
              <a:rect b="b" l="l" r="r" t="t"/>
              <a:pathLst>
                <a:path extrusionOk="0" h="80476" w="80467">
                  <a:moveTo>
                    <a:pt x="66151" y="66160"/>
                  </a:moveTo>
                  <a:cubicBezTo>
                    <a:pt x="80467" y="51844"/>
                    <a:pt x="80467" y="28632"/>
                    <a:pt x="66151" y="14325"/>
                  </a:cubicBezTo>
                  <a:cubicBezTo>
                    <a:pt x="51835" y="0"/>
                    <a:pt x="28632" y="0"/>
                    <a:pt x="14316" y="14325"/>
                  </a:cubicBezTo>
                  <a:cubicBezTo>
                    <a:pt x="0" y="28632"/>
                    <a:pt x="0" y="51844"/>
                    <a:pt x="14316" y="66160"/>
                  </a:cubicBezTo>
                  <a:cubicBezTo>
                    <a:pt x="28632" y="80476"/>
                    <a:pt x="51835" y="80476"/>
                    <a:pt x="66151" y="66160"/>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55" name="Google Shape;2855;p42"/>
            <p:cNvSpPr/>
            <p:nvPr/>
          </p:nvSpPr>
          <p:spPr>
            <a:xfrm>
              <a:off x="4434040" y="610856"/>
              <a:ext cx="68758" cy="68766"/>
            </a:xfrm>
            <a:custGeom>
              <a:rect b="b" l="l" r="r" t="t"/>
              <a:pathLst>
                <a:path extrusionOk="0" h="73323" w="73313">
                  <a:moveTo>
                    <a:pt x="36652" y="73323"/>
                  </a:moveTo>
                  <a:cubicBezTo>
                    <a:pt x="56902" y="73323"/>
                    <a:pt x="73313" y="56911"/>
                    <a:pt x="73313" y="36661"/>
                  </a:cubicBezTo>
                  <a:cubicBezTo>
                    <a:pt x="73313" y="16421"/>
                    <a:pt x="56902" y="0"/>
                    <a:pt x="36652" y="0"/>
                  </a:cubicBezTo>
                  <a:cubicBezTo>
                    <a:pt x="16411" y="0"/>
                    <a:pt x="0" y="16421"/>
                    <a:pt x="0" y="36661"/>
                  </a:cubicBezTo>
                  <a:cubicBezTo>
                    <a:pt x="0" y="56911"/>
                    <a:pt x="16411" y="73323"/>
                    <a:pt x="36652" y="73323"/>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56" name="Google Shape;2856;p42"/>
            <p:cNvSpPr/>
            <p:nvPr/>
          </p:nvSpPr>
          <p:spPr>
            <a:xfrm>
              <a:off x="4362487" y="775277"/>
              <a:ext cx="75466" cy="75466"/>
            </a:xfrm>
            <a:custGeom>
              <a:rect b="b" l="l" r="r" t="t"/>
              <a:pathLst>
                <a:path extrusionOk="0" h="80467" w="80467">
                  <a:moveTo>
                    <a:pt x="14316" y="66151"/>
                  </a:moveTo>
                  <a:cubicBezTo>
                    <a:pt x="28632" y="80467"/>
                    <a:pt x="51835" y="80467"/>
                    <a:pt x="66151" y="66151"/>
                  </a:cubicBezTo>
                  <a:cubicBezTo>
                    <a:pt x="80467" y="51835"/>
                    <a:pt x="80467" y="28622"/>
                    <a:pt x="66151" y="14316"/>
                  </a:cubicBezTo>
                  <a:cubicBezTo>
                    <a:pt x="51835" y="0"/>
                    <a:pt x="28632" y="0"/>
                    <a:pt x="14316" y="14316"/>
                  </a:cubicBezTo>
                  <a:cubicBezTo>
                    <a:pt x="0" y="28622"/>
                    <a:pt x="0" y="51835"/>
                    <a:pt x="14316" y="66151"/>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57" name="Google Shape;2857;p42"/>
            <p:cNvSpPr/>
            <p:nvPr/>
          </p:nvSpPr>
          <p:spPr>
            <a:xfrm>
              <a:off x="4198985" y="849028"/>
              <a:ext cx="68766" cy="68758"/>
            </a:xfrm>
            <a:custGeom>
              <a:rect b="b" l="l" r="r" t="t"/>
              <a:pathLst>
                <a:path extrusionOk="0" h="73313" w="73323">
                  <a:moveTo>
                    <a:pt x="36661" y="0"/>
                  </a:moveTo>
                  <a:cubicBezTo>
                    <a:pt x="56911" y="0"/>
                    <a:pt x="73323" y="16411"/>
                    <a:pt x="73323" y="36661"/>
                  </a:cubicBezTo>
                  <a:cubicBezTo>
                    <a:pt x="73323" y="56902"/>
                    <a:pt x="56911" y="73313"/>
                    <a:pt x="36661" y="73313"/>
                  </a:cubicBezTo>
                  <a:cubicBezTo>
                    <a:pt x="16421" y="73313"/>
                    <a:pt x="0" y="56902"/>
                    <a:pt x="0" y="36661"/>
                  </a:cubicBezTo>
                  <a:cubicBezTo>
                    <a:pt x="0" y="16411"/>
                    <a:pt x="16421" y="0"/>
                    <a:pt x="36661" y="0"/>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58" name="Google Shape;2858;p42"/>
            <p:cNvSpPr/>
            <p:nvPr/>
          </p:nvSpPr>
          <p:spPr>
            <a:xfrm>
              <a:off x="4142044" y="422425"/>
              <a:ext cx="189680" cy="448755"/>
            </a:xfrm>
            <a:prstGeom prst="rect">
              <a:avLst/>
            </a:pr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grpSp>
        <p:nvGrpSpPr>
          <p:cNvPr id="2859" name="Google Shape;2859;p42"/>
          <p:cNvGrpSpPr/>
          <p:nvPr/>
        </p:nvGrpSpPr>
        <p:grpSpPr>
          <a:xfrm>
            <a:off x="11015389" y="991795"/>
            <a:ext cx="421716" cy="396000"/>
            <a:chOff x="3105163" y="2652092"/>
            <a:chExt cx="794558" cy="746110"/>
          </a:xfrm>
        </p:grpSpPr>
        <p:grpSp>
          <p:nvGrpSpPr>
            <p:cNvPr id="2860" name="Google Shape;2860;p42"/>
            <p:cNvGrpSpPr/>
            <p:nvPr/>
          </p:nvGrpSpPr>
          <p:grpSpPr>
            <a:xfrm>
              <a:off x="3105163" y="2652092"/>
              <a:ext cx="794558" cy="746110"/>
              <a:chOff x="3249272" y="2726295"/>
              <a:chExt cx="633375" cy="594756"/>
            </a:xfrm>
          </p:grpSpPr>
          <p:sp>
            <p:nvSpPr>
              <p:cNvPr id="2861" name="Google Shape;2861;p42"/>
              <p:cNvSpPr/>
              <p:nvPr/>
            </p:nvSpPr>
            <p:spPr>
              <a:xfrm>
                <a:off x="3286938" y="2726295"/>
                <a:ext cx="595709" cy="297386"/>
              </a:xfrm>
              <a:custGeom>
                <a:rect b="b" l="l" r="r" t="t"/>
                <a:pathLst>
                  <a:path extrusionOk="0" h="147098" w="294187">
                    <a:moveTo>
                      <a:pt x="294187" y="147098"/>
                    </a:moveTo>
                    <a:cubicBezTo>
                      <a:pt x="294187" y="65851"/>
                      <a:pt x="228336" y="0"/>
                      <a:pt x="147098" y="0"/>
                    </a:cubicBezTo>
                    <a:cubicBezTo>
                      <a:pt x="65851" y="0"/>
                      <a:pt x="0" y="65851"/>
                      <a:pt x="0" y="147098"/>
                    </a:cubicBezTo>
                  </a:path>
                </a:pathLst>
              </a:custGeom>
              <a:noFill/>
              <a:ln cap="rnd" cmpd="sng" w="19050">
                <a:solidFill>
                  <a:schemeClr val="accent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62" name="Google Shape;2862;p42"/>
              <p:cNvSpPr/>
              <p:nvPr/>
            </p:nvSpPr>
            <p:spPr>
              <a:xfrm>
                <a:off x="3249272" y="3009260"/>
                <a:ext cx="75311" cy="29448"/>
              </a:xfrm>
              <a:custGeom>
                <a:rect b="b" l="l" r="r" t="t"/>
                <a:pathLst>
                  <a:path extrusionOk="0" h="14566" w="37191">
                    <a:moveTo>
                      <a:pt x="37191" y="14566"/>
                    </a:moveTo>
                    <a:lnTo>
                      <a:pt x="18528" y="0"/>
                    </a:lnTo>
                    <a:lnTo>
                      <a:pt x="0" y="14566"/>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63" name="Google Shape;2863;p42"/>
              <p:cNvSpPr/>
              <p:nvPr/>
            </p:nvSpPr>
            <p:spPr>
              <a:xfrm>
                <a:off x="3286938" y="3023683"/>
                <a:ext cx="595709" cy="297368"/>
              </a:xfrm>
              <a:custGeom>
                <a:rect b="b" l="l" r="r" t="t"/>
                <a:pathLst>
                  <a:path extrusionOk="0" h="147089" w="294187">
                    <a:moveTo>
                      <a:pt x="0" y="0"/>
                    </a:moveTo>
                    <a:cubicBezTo>
                      <a:pt x="0" y="81229"/>
                      <a:pt x="65851" y="147089"/>
                      <a:pt x="147089" y="147089"/>
                    </a:cubicBezTo>
                    <a:cubicBezTo>
                      <a:pt x="228336" y="147089"/>
                      <a:pt x="294187" y="81229"/>
                      <a:pt x="294187" y="0"/>
                    </a:cubicBez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grpSp>
        <p:grpSp>
          <p:nvGrpSpPr>
            <p:cNvPr id="2864" name="Google Shape;2864;p42"/>
            <p:cNvGrpSpPr/>
            <p:nvPr/>
          </p:nvGrpSpPr>
          <p:grpSpPr>
            <a:xfrm>
              <a:off x="3356577" y="2808776"/>
              <a:ext cx="338979" cy="385558"/>
              <a:chOff x="3449686" y="2851199"/>
              <a:chExt cx="270214" cy="307345"/>
            </a:xfrm>
          </p:grpSpPr>
          <p:sp>
            <p:nvSpPr>
              <p:cNvPr id="2865" name="Google Shape;2865;p42"/>
              <p:cNvSpPr/>
              <p:nvPr/>
            </p:nvSpPr>
            <p:spPr>
              <a:xfrm>
                <a:off x="3584802" y="2888778"/>
                <a:ext cx="135098" cy="134898"/>
              </a:xfrm>
              <a:custGeom>
                <a:rect b="b" l="l" r="r" t="t"/>
                <a:pathLst>
                  <a:path extrusionOk="0" h="66725" w="66716">
                    <a:moveTo>
                      <a:pt x="0" y="0"/>
                    </a:moveTo>
                    <a:cubicBezTo>
                      <a:pt x="36843" y="0"/>
                      <a:pt x="66716" y="29873"/>
                      <a:pt x="66716" y="66725"/>
                    </a:cubicBezTo>
                  </a:path>
                </a:pathLst>
              </a:custGeom>
              <a:noFill/>
              <a:ln cap="rnd" cmpd="sng" w="19050">
                <a:solidFill>
                  <a:schemeClr val="accent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66" name="Google Shape;2866;p42"/>
              <p:cNvSpPr/>
              <p:nvPr/>
            </p:nvSpPr>
            <p:spPr>
              <a:xfrm>
                <a:off x="3570523" y="2851199"/>
                <a:ext cx="29479" cy="75190"/>
              </a:xfrm>
              <a:custGeom>
                <a:rect b="b" l="l" r="r" t="t"/>
                <a:pathLst>
                  <a:path extrusionOk="0" h="37191" w="14557">
                    <a:moveTo>
                      <a:pt x="0" y="37191"/>
                    </a:moveTo>
                    <a:lnTo>
                      <a:pt x="14557" y="18520"/>
                    </a:lnTo>
                    <a:lnTo>
                      <a:pt x="0"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67" name="Google Shape;2867;p42"/>
              <p:cNvSpPr/>
              <p:nvPr/>
            </p:nvSpPr>
            <p:spPr>
              <a:xfrm>
                <a:off x="3449686" y="2888786"/>
                <a:ext cx="270213" cy="269758"/>
              </a:xfrm>
              <a:custGeom>
                <a:rect b="b" l="l" r="r" t="t"/>
                <a:pathLst>
                  <a:path extrusionOk="0" h="133433" w="133442">
                    <a:moveTo>
                      <a:pt x="133442" y="66725"/>
                    </a:moveTo>
                    <a:cubicBezTo>
                      <a:pt x="133442" y="103569"/>
                      <a:pt x="103569" y="133433"/>
                      <a:pt x="66716" y="133433"/>
                    </a:cubicBezTo>
                    <a:cubicBezTo>
                      <a:pt x="29873" y="133433"/>
                      <a:pt x="0" y="103569"/>
                      <a:pt x="0" y="66725"/>
                    </a:cubicBezTo>
                    <a:cubicBezTo>
                      <a:pt x="0" y="29873"/>
                      <a:pt x="29873" y="0"/>
                      <a:pt x="66716" y="0"/>
                    </a:cubicBez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grpSp>
      </p:grpSp>
      <p:sp>
        <p:nvSpPr>
          <p:cNvPr id="2868" name="Google Shape;2868;p42"/>
          <p:cNvSpPr txBox="1"/>
          <p:nvPr/>
        </p:nvSpPr>
        <p:spPr>
          <a:xfrm>
            <a:off x="4230287" y="5233222"/>
            <a:ext cx="1592211" cy="9991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rPr b="0" i="1" lang="sv-SE" sz="800" u="none" cap="none" strike="noStrike">
                <a:solidFill>
                  <a:srgbClr val="6D779B"/>
                </a:solidFill>
                <a:latin typeface="Lato"/>
                <a:ea typeface="Lato"/>
                <a:cs typeface="Lato"/>
                <a:sym typeface="Lato"/>
              </a:rPr>
              <a:t>Notes of the </a:t>
            </a:r>
            <a:r>
              <a:rPr b="1" i="1" lang="sv-SE" sz="800" u="none" cap="none" strike="noStrike">
                <a:solidFill>
                  <a:srgbClr val="6D779B"/>
                </a:solidFill>
                <a:latin typeface="Lato"/>
                <a:ea typeface="Lato"/>
                <a:cs typeface="Lato"/>
                <a:sym typeface="Lato"/>
              </a:rPr>
              <a:t>key sustainability related elements </a:t>
            </a:r>
            <a:r>
              <a:rPr b="0" i="1" lang="sv-SE" sz="800" u="none" cap="none" strike="noStrike">
                <a:solidFill>
                  <a:srgbClr val="6D779B"/>
                </a:solidFill>
                <a:latin typeface="Lato"/>
                <a:ea typeface="Lato"/>
                <a:cs typeface="Lato"/>
                <a:sym typeface="Lato"/>
              </a:rPr>
              <a:t>linked to the solution and </a:t>
            </a:r>
            <a:r>
              <a:rPr b="1" i="1" lang="sv-SE" sz="800" u="none" cap="none" strike="noStrike">
                <a:solidFill>
                  <a:srgbClr val="6D779B"/>
                </a:solidFill>
                <a:latin typeface="Lato"/>
                <a:ea typeface="Lato"/>
                <a:cs typeface="Lato"/>
                <a:sym typeface="Lato"/>
              </a:rPr>
              <a:t>potential uncertainties</a:t>
            </a:r>
            <a:r>
              <a:rPr b="0" i="1" lang="sv-SE" sz="800" u="none" cap="none" strike="noStrike">
                <a:solidFill>
                  <a:srgbClr val="6D779B"/>
                </a:solidFill>
                <a:latin typeface="Lato"/>
                <a:ea typeface="Lato"/>
                <a:cs typeface="Lato"/>
                <a:sym typeface="Lato"/>
              </a:rPr>
              <a:t> that you need to explore further…</a:t>
            </a:r>
            <a:endParaRPr b="0" i="0" sz="1400" u="none" cap="none" strike="noStrike">
              <a:solidFill>
                <a:srgbClr val="000000"/>
              </a:solidFill>
              <a:latin typeface="Arial"/>
              <a:ea typeface="Arial"/>
              <a:cs typeface="Arial"/>
              <a:sym typeface="Arial"/>
            </a:endParaRPr>
          </a:p>
        </p:txBody>
      </p:sp>
      <p:sp>
        <p:nvSpPr>
          <p:cNvPr id="2869" name="Google Shape;2869;p42"/>
          <p:cNvSpPr txBox="1"/>
          <p:nvPr/>
        </p:nvSpPr>
        <p:spPr>
          <a:xfrm>
            <a:off x="6127024" y="5233750"/>
            <a:ext cx="1592211" cy="9991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rPr b="0" i="1" lang="sv-SE" sz="800" u="none" cap="none" strike="noStrike">
                <a:solidFill>
                  <a:srgbClr val="6D779B"/>
                </a:solidFill>
                <a:latin typeface="Lato"/>
                <a:ea typeface="Lato"/>
                <a:cs typeface="Lato"/>
                <a:sym typeface="Lato"/>
              </a:rPr>
              <a:t>Notes of the </a:t>
            </a:r>
            <a:r>
              <a:rPr b="1" i="1" lang="sv-SE" sz="800" u="none" cap="none" strike="noStrike">
                <a:solidFill>
                  <a:srgbClr val="6D779B"/>
                </a:solidFill>
                <a:latin typeface="Lato"/>
                <a:ea typeface="Lato"/>
                <a:cs typeface="Lato"/>
                <a:sym typeface="Lato"/>
              </a:rPr>
              <a:t>key sustainability related elements </a:t>
            </a:r>
            <a:r>
              <a:rPr b="0" i="1" lang="sv-SE" sz="800" u="none" cap="none" strike="noStrike">
                <a:solidFill>
                  <a:srgbClr val="6D779B"/>
                </a:solidFill>
                <a:latin typeface="Lato"/>
                <a:ea typeface="Lato"/>
                <a:cs typeface="Lato"/>
                <a:sym typeface="Lato"/>
              </a:rPr>
              <a:t>linked to Channels and </a:t>
            </a:r>
            <a:r>
              <a:rPr b="1" i="1" lang="sv-SE" sz="800" u="none" cap="none" strike="noStrike">
                <a:solidFill>
                  <a:srgbClr val="6D779B"/>
                </a:solidFill>
                <a:latin typeface="Lato"/>
                <a:ea typeface="Lato"/>
                <a:cs typeface="Lato"/>
                <a:sym typeface="Lato"/>
              </a:rPr>
              <a:t>potential uncertainties</a:t>
            </a:r>
            <a:r>
              <a:rPr b="0" i="1" lang="sv-SE" sz="800" u="none" cap="none" strike="noStrike">
                <a:solidFill>
                  <a:srgbClr val="6D779B"/>
                </a:solidFill>
                <a:latin typeface="Lato"/>
                <a:ea typeface="Lato"/>
                <a:cs typeface="Lato"/>
                <a:sym typeface="Lato"/>
              </a:rPr>
              <a:t> that you need to explore further…</a:t>
            </a:r>
            <a:endParaRPr b="0" i="0" sz="1400" u="none" cap="none" strike="noStrike">
              <a:solidFill>
                <a:srgbClr val="000000"/>
              </a:solidFill>
              <a:latin typeface="Arial"/>
              <a:ea typeface="Arial"/>
              <a:cs typeface="Arial"/>
              <a:sym typeface="Arial"/>
            </a:endParaRPr>
          </a:p>
        </p:txBody>
      </p:sp>
      <p:sp>
        <p:nvSpPr>
          <p:cNvPr id="2870" name="Google Shape;2870;p42"/>
          <p:cNvSpPr txBox="1"/>
          <p:nvPr/>
        </p:nvSpPr>
        <p:spPr>
          <a:xfrm>
            <a:off x="8034843" y="5233222"/>
            <a:ext cx="1592211" cy="9991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rPr b="0" i="1" lang="sv-SE" sz="800" u="none" cap="none" strike="noStrike">
                <a:solidFill>
                  <a:srgbClr val="6D779B"/>
                </a:solidFill>
                <a:latin typeface="Lato"/>
                <a:ea typeface="Lato"/>
                <a:cs typeface="Lato"/>
                <a:sym typeface="Lato"/>
              </a:rPr>
              <a:t>Notes of the </a:t>
            </a:r>
            <a:r>
              <a:rPr b="1" i="1" lang="sv-SE" sz="800" u="none" cap="none" strike="noStrike">
                <a:solidFill>
                  <a:srgbClr val="6D779B"/>
                </a:solidFill>
                <a:latin typeface="Lato"/>
                <a:ea typeface="Lato"/>
                <a:cs typeface="Lato"/>
                <a:sym typeface="Lato"/>
              </a:rPr>
              <a:t>key sustainability related elements </a:t>
            </a:r>
            <a:r>
              <a:rPr b="0" i="1" lang="sv-SE" sz="800" u="none" cap="none" strike="noStrike">
                <a:solidFill>
                  <a:srgbClr val="6D779B"/>
                </a:solidFill>
                <a:latin typeface="Lato"/>
                <a:ea typeface="Lato"/>
                <a:cs typeface="Lato"/>
                <a:sym typeface="Lato"/>
              </a:rPr>
              <a:t>linked to use &amp; value and </a:t>
            </a:r>
            <a:r>
              <a:rPr b="1" i="1" lang="sv-SE" sz="800" u="none" cap="none" strike="noStrike">
                <a:solidFill>
                  <a:srgbClr val="6D779B"/>
                </a:solidFill>
                <a:latin typeface="Lato"/>
                <a:ea typeface="Lato"/>
                <a:cs typeface="Lato"/>
                <a:sym typeface="Lato"/>
              </a:rPr>
              <a:t>potential uncertainties</a:t>
            </a:r>
            <a:r>
              <a:rPr b="0" i="1" lang="sv-SE" sz="800" u="none" cap="none" strike="noStrike">
                <a:solidFill>
                  <a:srgbClr val="6D779B"/>
                </a:solidFill>
                <a:latin typeface="Lato"/>
                <a:ea typeface="Lato"/>
                <a:cs typeface="Lato"/>
                <a:sym typeface="Lato"/>
              </a:rPr>
              <a:t> that you need to explore further…</a:t>
            </a:r>
            <a:endParaRPr b="0" i="0" sz="1400" u="none" cap="none" strike="noStrike">
              <a:solidFill>
                <a:srgbClr val="000000"/>
              </a:solidFill>
              <a:latin typeface="Arial"/>
              <a:ea typeface="Arial"/>
              <a:cs typeface="Arial"/>
              <a:sym typeface="Arial"/>
            </a:endParaRPr>
          </a:p>
        </p:txBody>
      </p:sp>
      <p:sp>
        <p:nvSpPr>
          <p:cNvPr id="2871" name="Google Shape;2871;p42"/>
          <p:cNvSpPr txBox="1"/>
          <p:nvPr/>
        </p:nvSpPr>
        <p:spPr>
          <a:xfrm>
            <a:off x="9930792" y="5241995"/>
            <a:ext cx="1592211" cy="9991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rPr b="0" i="1" lang="sv-SE" sz="800" u="none" cap="none" strike="noStrike">
                <a:solidFill>
                  <a:srgbClr val="6D779B"/>
                </a:solidFill>
                <a:latin typeface="Lato"/>
                <a:ea typeface="Lato"/>
                <a:cs typeface="Lato"/>
                <a:sym typeface="Lato"/>
              </a:rPr>
              <a:t>Notes of the </a:t>
            </a:r>
            <a:r>
              <a:rPr b="1" i="1" lang="sv-SE" sz="800" u="none" cap="none" strike="noStrike">
                <a:solidFill>
                  <a:srgbClr val="6D779B"/>
                </a:solidFill>
                <a:latin typeface="Lato"/>
                <a:ea typeface="Lato"/>
                <a:cs typeface="Lato"/>
                <a:sym typeface="Lato"/>
              </a:rPr>
              <a:t>key sustainability related elements </a:t>
            </a:r>
            <a:r>
              <a:rPr b="0" i="1" lang="sv-SE" sz="800" u="none" cap="none" strike="noStrike">
                <a:solidFill>
                  <a:srgbClr val="6D779B"/>
                </a:solidFill>
                <a:latin typeface="Lato"/>
                <a:ea typeface="Lato"/>
                <a:cs typeface="Lato"/>
                <a:sym typeface="Lato"/>
              </a:rPr>
              <a:t>linked to Disposal and recycling and </a:t>
            </a:r>
            <a:r>
              <a:rPr b="1" i="1" lang="sv-SE" sz="800" u="none" cap="none" strike="noStrike">
                <a:solidFill>
                  <a:srgbClr val="6D779B"/>
                </a:solidFill>
                <a:latin typeface="Lato"/>
                <a:ea typeface="Lato"/>
                <a:cs typeface="Lato"/>
                <a:sym typeface="Lato"/>
              </a:rPr>
              <a:t>potential uncertainties</a:t>
            </a:r>
            <a:r>
              <a:rPr b="0" i="1" lang="sv-SE" sz="800" u="none" cap="none" strike="noStrike">
                <a:solidFill>
                  <a:srgbClr val="6D779B"/>
                </a:solidFill>
                <a:latin typeface="Lato"/>
                <a:ea typeface="Lato"/>
                <a:cs typeface="Lato"/>
                <a:sym typeface="Lato"/>
              </a:rPr>
              <a:t> that you need to explore further…</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0"/>
                                  </p:stCondLst>
                                  <p:childTnLst>
                                    <p:set>
                                      <p:cBhvr>
                                        <p:cTn dur="1" fill="hold">
                                          <p:stCondLst>
                                            <p:cond delay="0"/>
                                          </p:stCondLst>
                                        </p:cTn>
                                        <p:tgtEl>
                                          <p:spTgt spid="2763"/>
                                        </p:tgtEl>
                                        <p:attrNameLst>
                                          <p:attrName>style.visibility</p:attrName>
                                        </p:attrNameLst>
                                      </p:cBhvr>
                                      <p:to>
                                        <p:strVal val="visible"/>
                                      </p:to>
                                    </p:set>
                                    <p:animEffect filter="fade" transition="in">
                                      <p:cBhvr>
                                        <p:cTn dur="1500"/>
                                        <p:tgtEl>
                                          <p:spTgt spid="27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6" name="Shape 2876"/>
        <p:cNvGrpSpPr/>
        <p:nvPr/>
      </p:nvGrpSpPr>
      <p:grpSpPr>
        <a:xfrm>
          <a:off x="0" y="0"/>
          <a:ext cx="0" cy="0"/>
          <a:chOff x="0" y="0"/>
          <a:chExt cx="0" cy="0"/>
        </a:xfrm>
      </p:grpSpPr>
      <p:sp>
        <p:nvSpPr>
          <p:cNvPr id="2877" name="Google Shape;2877;p43"/>
          <p:cNvSpPr/>
          <p:nvPr/>
        </p:nvSpPr>
        <p:spPr>
          <a:xfrm>
            <a:off x="270686" y="1515449"/>
            <a:ext cx="4068000" cy="2716156"/>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878" name="Google Shape;2878;p43"/>
          <p:cNvSpPr txBox="1"/>
          <p:nvPr/>
        </p:nvSpPr>
        <p:spPr>
          <a:xfrm>
            <a:off x="529170" y="1694724"/>
            <a:ext cx="2058038" cy="430887"/>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sv-SE" sz="1100" u="none" cap="none" strike="noStrike">
                <a:solidFill>
                  <a:schemeClr val="dk1"/>
                </a:solidFill>
                <a:latin typeface="Century Gothic"/>
                <a:ea typeface="Century Gothic"/>
                <a:cs typeface="Century Gothic"/>
                <a:sym typeface="Century Gothic"/>
              </a:rPr>
              <a:t>Development, production or distribution costs </a:t>
            </a:r>
            <a:endParaRPr b="0" i="0" sz="1400" u="none" cap="none" strike="noStrike">
              <a:solidFill>
                <a:srgbClr val="000000"/>
              </a:solidFill>
              <a:latin typeface="Arial"/>
              <a:ea typeface="Arial"/>
              <a:cs typeface="Arial"/>
              <a:sym typeface="Arial"/>
            </a:endParaRPr>
          </a:p>
        </p:txBody>
      </p:sp>
      <p:sp>
        <p:nvSpPr>
          <p:cNvPr id="2879" name="Google Shape;2879;p43"/>
          <p:cNvSpPr/>
          <p:nvPr/>
        </p:nvSpPr>
        <p:spPr>
          <a:xfrm>
            <a:off x="4418703" y="1515449"/>
            <a:ext cx="4068000" cy="2716156"/>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880" name="Google Shape;2880;p43"/>
          <p:cNvSpPr txBox="1"/>
          <p:nvPr/>
        </p:nvSpPr>
        <p:spPr>
          <a:xfrm>
            <a:off x="4737579" y="1657001"/>
            <a:ext cx="1606031" cy="26161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sv-SE" sz="1100" u="none" cap="none" strike="noStrike">
                <a:solidFill>
                  <a:schemeClr val="dk1"/>
                </a:solidFill>
                <a:latin typeface="Century Gothic"/>
                <a:ea typeface="Century Gothic"/>
                <a:cs typeface="Century Gothic"/>
                <a:sym typeface="Century Gothic"/>
              </a:rPr>
              <a:t>Revenue streams</a:t>
            </a:r>
            <a:endParaRPr b="0" i="0" sz="1400" u="none" cap="none" strike="noStrike">
              <a:solidFill>
                <a:srgbClr val="000000"/>
              </a:solidFill>
              <a:latin typeface="Arial"/>
              <a:ea typeface="Arial"/>
              <a:cs typeface="Arial"/>
              <a:sym typeface="Arial"/>
            </a:endParaRPr>
          </a:p>
        </p:txBody>
      </p:sp>
      <p:sp>
        <p:nvSpPr>
          <p:cNvPr id="2881" name="Google Shape;2881;p43"/>
          <p:cNvSpPr/>
          <p:nvPr/>
        </p:nvSpPr>
        <p:spPr>
          <a:xfrm>
            <a:off x="270686" y="6450484"/>
            <a:ext cx="822186" cy="126000"/>
          </a:xfrm>
          <a:custGeom>
            <a:rect b="b" l="l" r="r" t="t"/>
            <a:pathLst>
              <a:path extrusionOk="0" h="114559" w="747532">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close/>
                <a:moveTo>
                  <a:pt x="468300" y="105632"/>
                </a:moveTo>
                <a:lnTo>
                  <a:pt x="487722" y="105632"/>
                </a:lnTo>
                <a:lnTo>
                  <a:pt x="487722" y="8682"/>
                </a:lnTo>
                <a:lnTo>
                  <a:pt x="468300" y="8682"/>
                </a:lnTo>
                <a:close/>
                <a:moveTo>
                  <a:pt x="386474" y="8682"/>
                </a:moveTo>
                <a:lnTo>
                  <a:pt x="449123" y="8682"/>
                </a:lnTo>
                <a:lnTo>
                  <a:pt x="449123" y="28089"/>
                </a:lnTo>
                <a:lnTo>
                  <a:pt x="427502" y="28089"/>
                </a:lnTo>
                <a:lnTo>
                  <a:pt x="427502" y="105402"/>
                </a:lnTo>
                <a:lnTo>
                  <a:pt x="408109" y="105402"/>
                </a:lnTo>
                <a:lnTo>
                  <a:pt x="408109" y="28089"/>
                </a:lnTo>
                <a:lnTo>
                  <a:pt x="386474" y="28089"/>
                </a:lnTo>
                <a:close/>
              </a:path>
            </a:pathLst>
          </a:custGeom>
          <a:solidFill>
            <a:srgbClr val="898FAB">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82" name="Google Shape;2882;p43"/>
          <p:cNvSpPr/>
          <p:nvPr/>
        </p:nvSpPr>
        <p:spPr>
          <a:xfrm>
            <a:off x="263867" y="4289738"/>
            <a:ext cx="4068000" cy="1472572"/>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883" name="Google Shape;2883;p43"/>
          <p:cNvSpPr/>
          <p:nvPr/>
        </p:nvSpPr>
        <p:spPr>
          <a:xfrm>
            <a:off x="4420718" y="4289738"/>
            <a:ext cx="4068000" cy="1472572"/>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884" name="Google Shape;2884;p43"/>
          <p:cNvSpPr txBox="1"/>
          <p:nvPr/>
        </p:nvSpPr>
        <p:spPr>
          <a:xfrm>
            <a:off x="706768" y="211944"/>
            <a:ext cx="8742031" cy="31931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2"/>
              </a:buClr>
              <a:buSzPts val="1800"/>
              <a:buFont typeface="Arial"/>
              <a:buNone/>
            </a:pPr>
            <a:r>
              <a:rPr b="1" i="0" lang="sv-SE" sz="1800" u="none" cap="none" strike="noStrike">
                <a:solidFill>
                  <a:schemeClr val="accent2"/>
                </a:solidFill>
                <a:latin typeface="Century Gothic"/>
                <a:ea typeface="Century Gothic"/>
                <a:cs typeface="Century Gothic"/>
                <a:sym typeface="Century Gothic"/>
              </a:rPr>
              <a:t>Step 2. </a:t>
            </a:r>
            <a:r>
              <a:rPr b="1" i="0" lang="sv-SE" sz="1800" u="none" cap="none" strike="noStrike">
                <a:solidFill>
                  <a:schemeClr val="dk1"/>
                </a:solidFill>
                <a:latin typeface="Century Gothic"/>
                <a:ea typeface="Century Gothic"/>
                <a:cs typeface="Century Gothic"/>
                <a:sym typeface="Century Gothic"/>
              </a:rPr>
              <a:t>How make it a financially viable solution and value creation model?</a:t>
            </a:r>
            <a:endParaRPr b="0" i="0" sz="1400" u="none" cap="none" strike="noStrike">
              <a:solidFill>
                <a:srgbClr val="000000"/>
              </a:solidFill>
              <a:latin typeface="Arial"/>
              <a:ea typeface="Arial"/>
              <a:cs typeface="Arial"/>
              <a:sym typeface="Arial"/>
            </a:endParaRPr>
          </a:p>
        </p:txBody>
      </p:sp>
      <p:sp>
        <p:nvSpPr>
          <p:cNvPr id="2885" name="Google Shape;2885;p43"/>
          <p:cNvSpPr txBox="1"/>
          <p:nvPr/>
        </p:nvSpPr>
        <p:spPr>
          <a:xfrm>
            <a:off x="536448" y="4428547"/>
            <a:ext cx="1918443" cy="102387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rPr b="0" i="1" lang="sv-SE" sz="800" u="none" cap="none" strike="noStrike">
                <a:solidFill>
                  <a:srgbClr val="6D779B"/>
                </a:solidFill>
                <a:latin typeface="Lato"/>
                <a:ea typeface="Lato"/>
                <a:cs typeface="Lato"/>
                <a:sym typeface="Lato"/>
              </a:rPr>
              <a:t>Notes of the </a:t>
            </a:r>
            <a:r>
              <a:rPr b="1" i="1" lang="sv-SE" sz="800" u="none" cap="none" strike="noStrike">
                <a:solidFill>
                  <a:srgbClr val="6D779B"/>
                </a:solidFill>
                <a:latin typeface="Lato"/>
                <a:ea typeface="Lato"/>
                <a:cs typeface="Lato"/>
                <a:sym typeface="Lato"/>
              </a:rPr>
              <a:t>key elements </a:t>
            </a:r>
            <a:r>
              <a:rPr b="0" i="1" lang="sv-SE" sz="800" u="none" cap="none" strike="noStrike">
                <a:solidFill>
                  <a:srgbClr val="6D779B"/>
                </a:solidFill>
                <a:latin typeface="Lato"/>
                <a:ea typeface="Lato"/>
                <a:cs typeface="Lato"/>
                <a:sym typeface="Lato"/>
              </a:rPr>
              <a:t>related to costs and </a:t>
            </a:r>
            <a:r>
              <a:rPr b="1" i="1" lang="sv-SE" sz="800" u="none" cap="none" strike="noStrike">
                <a:solidFill>
                  <a:srgbClr val="6D779B"/>
                </a:solidFill>
                <a:latin typeface="Lato"/>
                <a:ea typeface="Lato"/>
                <a:cs typeface="Lato"/>
                <a:sym typeface="Lato"/>
              </a:rPr>
              <a:t>potential uncertainties </a:t>
            </a:r>
            <a:r>
              <a:rPr b="0" i="1" lang="sv-SE" sz="800" u="none" cap="none" strike="noStrike">
                <a:solidFill>
                  <a:srgbClr val="6D779B"/>
                </a:solidFill>
                <a:latin typeface="Lato"/>
                <a:ea typeface="Lato"/>
                <a:cs typeface="Lato"/>
                <a:sym typeface="Lato"/>
              </a:rPr>
              <a:t>that you need to explore further…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300"/>
              </a:spcBef>
              <a:spcAft>
                <a:spcPts val="0"/>
              </a:spcAft>
              <a:buClr>
                <a:srgbClr val="6D779B"/>
              </a:buClr>
              <a:buSzPts val="800"/>
              <a:buFont typeface="Arial"/>
              <a:buNone/>
            </a:pPr>
            <a:r>
              <a:t/>
            </a:r>
            <a:endParaRPr b="0" i="1" sz="800" u="none" cap="none" strike="noStrike">
              <a:solidFill>
                <a:srgbClr val="6D779B"/>
              </a:solidFill>
              <a:latin typeface="Lato"/>
              <a:ea typeface="Lato"/>
              <a:cs typeface="Lato"/>
              <a:sym typeface="Lato"/>
            </a:endParaRPr>
          </a:p>
        </p:txBody>
      </p:sp>
      <p:grpSp>
        <p:nvGrpSpPr>
          <p:cNvPr id="2886" name="Google Shape;2886;p43"/>
          <p:cNvGrpSpPr/>
          <p:nvPr/>
        </p:nvGrpSpPr>
        <p:grpSpPr>
          <a:xfrm>
            <a:off x="3691001" y="1445521"/>
            <a:ext cx="517108" cy="483628"/>
            <a:chOff x="10232126" y="5398118"/>
            <a:chExt cx="517108" cy="483628"/>
          </a:xfrm>
        </p:grpSpPr>
        <p:sp>
          <p:nvSpPr>
            <p:cNvPr id="2887" name="Google Shape;2887;p43"/>
            <p:cNvSpPr/>
            <p:nvPr/>
          </p:nvSpPr>
          <p:spPr>
            <a:xfrm>
              <a:off x="10232126" y="5398118"/>
              <a:ext cx="301837" cy="483628"/>
            </a:xfrm>
            <a:custGeom>
              <a:rect b="b" l="l" r="r" t="t"/>
              <a:pathLst>
                <a:path extrusionOk="0" h="483627" w="301836">
                  <a:moveTo>
                    <a:pt x="301836" y="141198"/>
                  </a:moveTo>
                  <a:lnTo>
                    <a:pt x="301836" y="5069"/>
                  </a:lnTo>
                  <a:cubicBezTo>
                    <a:pt x="301836" y="2275"/>
                    <a:pt x="299525" y="0"/>
                    <a:pt x="296686" y="0"/>
                  </a:cubicBezTo>
                  <a:lnTo>
                    <a:pt x="5149" y="0"/>
                  </a:lnTo>
                  <a:cubicBezTo>
                    <a:pt x="2293" y="0"/>
                    <a:pt x="0" y="2275"/>
                    <a:pt x="0" y="5069"/>
                  </a:cubicBezTo>
                  <a:lnTo>
                    <a:pt x="0" y="402889"/>
                  </a:lnTo>
                  <a:cubicBezTo>
                    <a:pt x="0" y="404781"/>
                    <a:pt x="1169" y="406504"/>
                    <a:pt x="3016" y="407289"/>
                  </a:cubicBezTo>
                  <a:lnTo>
                    <a:pt x="199659" y="482146"/>
                  </a:lnTo>
                  <a:cubicBezTo>
                    <a:pt x="203104" y="483627"/>
                    <a:pt x="207049" y="481289"/>
                    <a:pt x="207049" y="477737"/>
                  </a:cubicBezTo>
                  <a:lnTo>
                    <a:pt x="207049" y="88494"/>
                  </a:lnTo>
                  <a:cubicBezTo>
                    <a:pt x="207049" y="86611"/>
                    <a:pt x="205880" y="84888"/>
                    <a:pt x="204050" y="84103"/>
                  </a:cubicBezTo>
                  <a:lnTo>
                    <a:pt x="0" y="5069"/>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88" name="Google Shape;2888;p43"/>
            <p:cNvSpPr/>
            <p:nvPr/>
          </p:nvSpPr>
          <p:spPr>
            <a:xfrm>
              <a:off x="10439176" y="5626330"/>
              <a:ext cx="94787" cy="177784"/>
            </a:xfrm>
            <a:custGeom>
              <a:rect b="b" l="l" r="r" t="t"/>
              <a:pathLst>
                <a:path extrusionOk="0" h="177783" w="94787">
                  <a:moveTo>
                    <a:pt x="94787" y="0"/>
                  </a:moveTo>
                  <a:lnTo>
                    <a:pt x="94787" y="172928"/>
                  </a:lnTo>
                  <a:cubicBezTo>
                    <a:pt x="94787" y="175614"/>
                    <a:pt x="92448" y="177783"/>
                    <a:pt x="89583" y="177783"/>
                  </a:cubicBezTo>
                  <a:lnTo>
                    <a:pt x="0" y="177783"/>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89" name="Google Shape;2889;p43"/>
            <p:cNvSpPr/>
            <p:nvPr/>
          </p:nvSpPr>
          <p:spPr>
            <a:xfrm>
              <a:off x="10449190" y="5526564"/>
              <a:ext cx="296160" cy="162549"/>
            </a:xfrm>
            <a:custGeom>
              <a:rect b="b" l="l" r="r" t="t"/>
              <a:pathLst>
                <a:path extrusionOk="0" h="162548" w="296160">
                  <a:moveTo>
                    <a:pt x="0" y="162548"/>
                  </a:moveTo>
                  <a:lnTo>
                    <a:pt x="93394" y="73874"/>
                  </a:lnTo>
                  <a:lnTo>
                    <a:pt x="157808" y="133397"/>
                  </a:lnTo>
                  <a:lnTo>
                    <a:pt x="296160"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890" name="Google Shape;2890;p43"/>
            <p:cNvSpPr/>
            <p:nvPr/>
          </p:nvSpPr>
          <p:spPr>
            <a:xfrm>
              <a:off x="10657491" y="5517747"/>
              <a:ext cx="91743" cy="91735"/>
            </a:xfrm>
            <a:custGeom>
              <a:rect b="b" l="l" r="r" t="t"/>
              <a:pathLst>
                <a:path extrusionOk="0" h="91734" w="91743">
                  <a:moveTo>
                    <a:pt x="91743" y="91734"/>
                  </a:moveTo>
                  <a:lnTo>
                    <a:pt x="91743" y="0"/>
                  </a:lnTo>
                  <a:lnTo>
                    <a:pt x="0"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grpSp>
      <p:grpSp>
        <p:nvGrpSpPr>
          <p:cNvPr id="2891" name="Google Shape;2891;p43"/>
          <p:cNvGrpSpPr/>
          <p:nvPr/>
        </p:nvGrpSpPr>
        <p:grpSpPr>
          <a:xfrm>
            <a:off x="3525249" y="1489321"/>
            <a:ext cx="360283" cy="360040"/>
            <a:chOff x="7793461" y="1336355"/>
            <a:chExt cx="360283" cy="360040"/>
          </a:xfrm>
        </p:grpSpPr>
        <p:sp>
          <p:nvSpPr>
            <p:cNvPr id="2892" name="Google Shape;2892;p43"/>
            <p:cNvSpPr/>
            <p:nvPr/>
          </p:nvSpPr>
          <p:spPr>
            <a:xfrm>
              <a:off x="7793704" y="1336355"/>
              <a:ext cx="360040" cy="360040"/>
            </a:xfrm>
            <a:prstGeom prst="ellipse">
              <a:avLst/>
            </a:prstGeom>
            <a:solidFill>
              <a:schemeClr val="lt1"/>
            </a:solidFill>
            <a:ln cap="flat" cmpd="sng" w="127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ato"/>
                <a:ea typeface="Lato"/>
                <a:cs typeface="Lato"/>
                <a:sym typeface="Lato"/>
              </a:endParaRPr>
            </a:p>
          </p:txBody>
        </p:sp>
        <p:grpSp>
          <p:nvGrpSpPr>
            <p:cNvPr id="2893" name="Google Shape;2893;p43"/>
            <p:cNvGrpSpPr/>
            <p:nvPr/>
          </p:nvGrpSpPr>
          <p:grpSpPr>
            <a:xfrm>
              <a:off x="7793461" y="1380384"/>
              <a:ext cx="295996" cy="295984"/>
              <a:chOff x="8386130" y="4256580"/>
              <a:chExt cx="313215" cy="313203"/>
            </a:xfrm>
          </p:grpSpPr>
          <p:sp>
            <p:nvSpPr>
              <p:cNvPr id="2894" name="Google Shape;2894;p43"/>
              <p:cNvSpPr/>
              <p:nvPr/>
            </p:nvSpPr>
            <p:spPr>
              <a:xfrm>
                <a:off x="8386130" y="4256580"/>
                <a:ext cx="313215" cy="313203"/>
              </a:xfrm>
              <a:custGeom>
                <a:rect b="b" l="l" r="r" t="t"/>
                <a:pathLst>
                  <a:path extrusionOk="0" h="313202" w="313215">
                    <a:moveTo>
                      <a:pt x="313215" y="156601"/>
                    </a:moveTo>
                    <a:cubicBezTo>
                      <a:pt x="313215" y="70107"/>
                      <a:pt x="243095" y="0"/>
                      <a:pt x="156614" y="0"/>
                    </a:cubicBezTo>
                    <a:cubicBezTo>
                      <a:pt x="70107" y="0"/>
                      <a:pt x="0" y="70107"/>
                      <a:pt x="0" y="156601"/>
                    </a:cubicBezTo>
                    <a:cubicBezTo>
                      <a:pt x="0" y="243095"/>
                      <a:pt x="70107" y="313202"/>
                      <a:pt x="156614" y="313202"/>
                    </a:cubicBezTo>
                    <a:cubicBezTo>
                      <a:pt x="243095" y="313202"/>
                      <a:pt x="313215" y="243095"/>
                      <a:pt x="313215" y="156601"/>
                    </a:cubicBezTo>
                    <a:close/>
                  </a:path>
                </a:pathLst>
              </a:custGeom>
              <a:noFill/>
              <a:ln cap="rnd" cmpd="sng" w="19050">
                <a:solidFill>
                  <a:schemeClr val="accent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95" name="Google Shape;2895;p43"/>
              <p:cNvSpPr/>
              <p:nvPr/>
            </p:nvSpPr>
            <p:spPr>
              <a:xfrm>
                <a:off x="8485132" y="4367655"/>
                <a:ext cx="0" cy="92337"/>
              </a:xfrm>
              <a:custGeom>
                <a:rect b="b" l="l" r="r" t="t"/>
                <a:pathLst>
                  <a:path extrusionOk="0" h="92337" w="120000">
                    <a:moveTo>
                      <a:pt x="0" y="0"/>
                    </a:moveTo>
                    <a:lnTo>
                      <a:pt x="0" y="92337"/>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96" name="Google Shape;2896;p43"/>
              <p:cNvSpPr/>
              <p:nvPr/>
            </p:nvSpPr>
            <p:spPr>
              <a:xfrm>
                <a:off x="8486957" y="4367661"/>
                <a:ext cx="48918" cy="60618"/>
              </a:xfrm>
              <a:custGeom>
                <a:rect b="b" l="l" r="r" t="t"/>
                <a:pathLst>
                  <a:path extrusionOk="0" h="60618" w="48918">
                    <a:moveTo>
                      <a:pt x="0" y="60618"/>
                    </a:moveTo>
                    <a:lnTo>
                      <a:pt x="48918"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97" name="Google Shape;2897;p43"/>
              <p:cNvSpPr/>
              <p:nvPr/>
            </p:nvSpPr>
            <p:spPr>
              <a:xfrm>
                <a:off x="8511816" y="4409722"/>
                <a:ext cx="36635" cy="50265"/>
              </a:xfrm>
              <a:custGeom>
                <a:rect b="b" l="l" r="r" t="t"/>
                <a:pathLst>
                  <a:path extrusionOk="0" h="50265" w="36635">
                    <a:moveTo>
                      <a:pt x="0" y="0"/>
                    </a:moveTo>
                    <a:lnTo>
                      <a:pt x="36635" y="50265"/>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98" name="Google Shape;2898;p43"/>
              <p:cNvSpPr/>
              <p:nvPr/>
            </p:nvSpPr>
            <p:spPr>
              <a:xfrm>
                <a:off x="8579176" y="4399661"/>
                <a:ext cx="0" cy="60326"/>
              </a:xfrm>
              <a:custGeom>
                <a:rect b="b" l="l" r="r" t="t"/>
                <a:pathLst>
                  <a:path extrusionOk="0" h="60326" w="120000">
                    <a:moveTo>
                      <a:pt x="0" y="60326"/>
                    </a:moveTo>
                    <a:lnTo>
                      <a:pt x="0"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899" name="Google Shape;2899;p43"/>
              <p:cNvSpPr/>
              <p:nvPr/>
            </p:nvSpPr>
            <p:spPr>
              <a:xfrm>
                <a:off x="8579896" y="4395868"/>
                <a:ext cx="34590" cy="24224"/>
              </a:xfrm>
              <a:custGeom>
                <a:rect b="b" l="l" r="r" t="t"/>
                <a:pathLst>
                  <a:path extrusionOk="0" h="24224" w="34590">
                    <a:moveTo>
                      <a:pt x="0" y="24224"/>
                    </a:moveTo>
                    <a:cubicBezTo>
                      <a:pt x="4052" y="3798"/>
                      <a:pt x="25151" y="0"/>
                      <a:pt x="34590" y="10772"/>
                    </a:cubicBez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grpSp>
      <p:sp>
        <p:nvSpPr>
          <p:cNvPr id="2900" name="Google Shape;2900;p43"/>
          <p:cNvSpPr txBox="1"/>
          <p:nvPr/>
        </p:nvSpPr>
        <p:spPr>
          <a:xfrm>
            <a:off x="637843" y="2186909"/>
            <a:ext cx="2368659" cy="87302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Describe the key costs in the value creation model.</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What are the costs associated with the solution, including both direct and indirect costs?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47"/>
              </a:spcBef>
              <a:spcAft>
                <a:spcPts val="0"/>
              </a:spcAft>
              <a:buClr>
                <a:srgbClr val="6D779B"/>
              </a:buClr>
              <a:buSzPts val="900"/>
              <a:buFont typeface="Arial"/>
              <a:buNone/>
            </a:pPr>
            <a:r>
              <a:t/>
            </a:r>
            <a:endParaRPr b="0" i="0" sz="900" u="none" cap="none" strike="noStrike">
              <a:solidFill>
                <a:srgbClr val="474E68"/>
              </a:solidFill>
              <a:latin typeface="Lato"/>
              <a:ea typeface="Lato"/>
              <a:cs typeface="Lato"/>
              <a:sym typeface="Lato"/>
            </a:endParaRPr>
          </a:p>
          <a:p>
            <a:pPr indent="0" lvl="0" marL="0" marR="0" rtl="0" algn="l">
              <a:lnSpc>
                <a:spcPct val="100000"/>
              </a:lnSpc>
              <a:spcBef>
                <a:spcPts val="247"/>
              </a:spcBef>
              <a:spcAft>
                <a:spcPts val="0"/>
              </a:spcAft>
              <a:buClr>
                <a:srgbClr val="6D779B"/>
              </a:buClr>
              <a:buSzPts val="900"/>
              <a:buFont typeface="Arial"/>
              <a:buNone/>
            </a:pPr>
            <a:r>
              <a:t/>
            </a:r>
            <a:endParaRPr b="0" i="0" sz="900" u="none" cap="none" strike="noStrike">
              <a:solidFill>
                <a:srgbClr val="474E68"/>
              </a:solidFill>
              <a:latin typeface="Lato"/>
              <a:ea typeface="Lato"/>
              <a:cs typeface="Lato"/>
              <a:sym typeface="Lato"/>
            </a:endParaRPr>
          </a:p>
        </p:txBody>
      </p:sp>
      <p:sp>
        <p:nvSpPr>
          <p:cNvPr id="2901" name="Google Shape;2901;p43"/>
          <p:cNvSpPr txBox="1"/>
          <p:nvPr/>
        </p:nvSpPr>
        <p:spPr>
          <a:xfrm>
            <a:off x="4809991" y="1947804"/>
            <a:ext cx="3559541" cy="23530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Describe the key revenue streams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47"/>
              </a:spcBef>
              <a:spcAft>
                <a:spcPts val="0"/>
              </a:spcAft>
              <a:buClr>
                <a:schemeClr val="dk1"/>
              </a:buClr>
              <a:buSzPts val="900"/>
              <a:buFont typeface="Arial"/>
              <a:buNone/>
            </a:pPr>
            <a:r>
              <a:rPr b="0" i="0" lang="sv-SE" sz="900" u="none" cap="none" strike="noStrike">
                <a:solidFill>
                  <a:schemeClr val="dk1"/>
                </a:solidFill>
                <a:latin typeface="Lato"/>
                <a:ea typeface="Lato"/>
                <a:cs typeface="Lato"/>
                <a:sym typeface="Lato"/>
              </a:rPr>
              <a:t>What are the potential income streams for the solution?</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Which resources can we charge for (willingness to pay)</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What do we charge for today?</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How do we charge?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47"/>
              </a:spcBef>
              <a:spcAft>
                <a:spcPts val="0"/>
              </a:spcAft>
              <a:buClr>
                <a:schemeClr val="dk1"/>
              </a:buClr>
              <a:buSzPts val="900"/>
              <a:buFont typeface="Arial"/>
              <a:buNone/>
            </a:pPr>
            <a:r>
              <a:rPr b="0" i="0" lang="sv-SE" sz="900" u="none" cap="none" strike="noStrike">
                <a:solidFill>
                  <a:schemeClr val="dk1"/>
                </a:solidFill>
                <a:latin typeface="Lato"/>
                <a:ea typeface="Lato"/>
                <a:cs typeface="Lato"/>
                <a:sym typeface="Lato"/>
              </a:rPr>
              <a:t>Identify potential </a:t>
            </a:r>
            <a:r>
              <a:rPr b="1" i="0" lang="sv-SE" sz="900" u="none" cap="none" strike="noStrike">
                <a:solidFill>
                  <a:schemeClr val="dk1"/>
                </a:solidFill>
                <a:latin typeface="Lato"/>
                <a:ea typeface="Lato"/>
                <a:cs typeface="Lato"/>
                <a:sym typeface="Lato"/>
              </a:rPr>
              <a:t>sources of funding </a:t>
            </a:r>
            <a:r>
              <a:rPr b="0" i="0" lang="sv-SE" sz="900" u="none" cap="none" strike="noStrike">
                <a:solidFill>
                  <a:schemeClr val="dk1"/>
                </a:solidFill>
                <a:latin typeface="Lato"/>
                <a:ea typeface="Lato"/>
                <a:cs typeface="Lato"/>
                <a:sym typeface="Lato"/>
              </a:rPr>
              <a:t>such as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Grants, investments, contracts, subscriptions, donations or partnerships, to support the testing, implementation and potential scaling of the solution?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47"/>
              </a:spcBef>
              <a:spcAft>
                <a:spcPts val="0"/>
              </a:spcAft>
              <a:buClr>
                <a:schemeClr val="dk1"/>
              </a:buClr>
              <a:buSzPts val="900"/>
              <a:buFont typeface="Arial"/>
              <a:buNone/>
            </a:pPr>
            <a:r>
              <a:rPr b="0" i="0" lang="sv-SE" sz="900" u="none" cap="none" strike="noStrike">
                <a:solidFill>
                  <a:schemeClr val="dk1"/>
                </a:solidFill>
                <a:latin typeface="Lato"/>
                <a:ea typeface="Lato"/>
                <a:cs typeface="Lato"/>
                <a:sym typeface="Lato"/>
              </a:rPr>
              <a:t>Select and describe how you could use it in the most relevant way to secure financial sustainability: Could some be project-based, revenuew based on sales of the solution, would we need some revenue from fundraising or investmens?</a:t>
            </a:r>
            <a:endParaRPr b="0" i="0" sz="900" u="none" cap="none" strike="noStrike">
              <a:solidFill>
                <a:schemeClr val="dk1"/>
              </a:solidFill>
              <a:latin typeface="Lato"/>
              <a:ea typeface="Lato"/>
              <a:cs typeface="Lato"/>
              <a:sym typeface="Lato"/>
            </a:endParaRPr>
          </a:p>
          <a:p>
            <a:pPr indent="0" lvl="0" marL="0" marR="0" rtl="0" algn="l">
              <a:lnSpc>
                <a:spcPct val="100000"/>
              </a:lnSpc>
              <a:spcBef>
                <a:spcPts val="247"/>
              </a:spcBef>
              <a:spcAft>
                <a:spcPts val="0"/>
              </a:spcAft>
              <a:buClr>
                <a:srgbClr val="6D779B"/>
              </a:buClr>
              <a:buSzPts val="900"/>
              <a:buFont typeface="Arial"/>
              <a:buNone/>
            </a:pPr>
            <a:r>
              <a:t/>
            </a:r>
            <a:endParaRPr b="0" i="0" sz="900" u="none" cap="none" strike="noStrike">
              <a:solidFill>
                <a:srgbClr val="474E68"/>
              </a:solidFill>
              <a:latin typeface="Lato"/>
              <a:ea typeface="Lato"/>
              <a:cs typeface="Lato"/>
              <a:sym typeface="Lato"/>
            </a:endParaRPr>
          </a:p>
        </p:txBody>
      </p:sp>
      <p:sp>
        <p:nvSpPr>
          <p:cNvPr id="2902" name="Google Shape;2902;p43"/>
          <p:cNvSpPr txBox="1"/>
          <p:nvPr/>
        </p:nvSpPr>
        <p:spPr>
          <a:xfrm>
            <a:off x="7530979" y="1062639"/>
            <a:ext cx="1997249" cy="246069"/>
          </a:xfrm>
          <a:prstGeom prst="rect">
            <a:avLst/>
          </a:prstGeom>
          <a:noFill/>
          <a:ln>
            <a:noFill/>
          </a:ln>
        </p:spPr>
        <p:txBody>
          <a:bodyPr anchorCtr="0" anchor="t" bIns="0" lIns="0" spcFirstLastPara="1" rIns="0" wrap="square" tIns="0">
            <a:noAutofit/>
          </a:bodyPr>
          <a:lstStyle/>
          <a:p>
            <a:pPr indent="-124396" lvl="0" marL="171450" marR="0" rtl="0" algn="l">
              <a:lnSpc>
                <a:spcPct val="100000"/>
              </a:lnSpc>
              <a:spcBef>
                <a:spcPts val="0"/>
              </a:spcBef>
              <a:spcAft>
                <a:spcPts val="0"/>
              </a:spcAft>
              <a:buClr>
                <a:srgbClr val="6D779B"/>
              </a:buClr>
              <a:buSzPts val="741"/>
              <a:buFont typeface="Arial"/>
              <a:buNone/>
            </a:pPr>
            <a:r>
              <a:t/>
            </a:r>
            <a:endParaRPr b="0" i="0" sz="741" u="none" cap="none" strike="noStrike">
              <a:solidFill>
                <a:srgbClr val="474E68"/>
              </a:solidFill>
              <a:latin typeface="Lato"/>
              <a:ea typeface="Lato"/>
              <a:cs typeface="Lato"/>
              <a:sym typeface="Lato"/>
            </a:endParaRPr>
          </a:p>
        </p:txBody>
      </p:sp>
      <p:sp>
        <p:nvSpPr>
          <p:cNvPr id="2903" name="Google Shape;2903;p43"/>
          <p:cNvSpPr txBox="1"/>
          <p:nvPr/>
        </p:nvSpPr>
        <p:spPr>
          <a:xfrm>
            <a:off x="4737579" y="4428547"/>
            <a:ext cx="1918443" cy="102387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rPr b="0" i="1" lang="sv-SE" sz="800" u="none" cap="none" strike="noStrike">
                <a:solidFill>
                  <a:srgbClr val="6D779B"/>
                </a:solidFill>
                <a:latin typeface="Lato"/>
                <a:ea typeface="Lato"/>
                <a:cs typeface="Lato"/>
                <a:sym typeface="Lato"/>
              </a:rPr>
              <a:t>Notes of the </a:t>
            </a:r>
            <a:r>
              <a:rPr b="1" i="1" lang="sv-SE" sz="800" u="none" cap="none" strike="noStrike">
                <a:solidFill>
                  <a:srgbClr val="6D779B"/>
                </a:solidFill>
                <a:latin typeface="Lato"/>
                <a:ea typeface="Lato"/>
                <a:cs typeface="Lato"/>
                <a:sym typeface="Lato"/>
              </a:rPr>
              <a:t>key elements </a:t>
            </a:r>
            <a:r>
              <a:rPr b="0" i="1" lang="sv-SE" sz="800" u="none" cap="none" strike="noStrike">
                <a:solidFill>
                  <a:srgbClr val="6D779B"/>
                </a:solidFill>
                <a:latin typeface="Lato"/>
                <a:ea typeface="Lato"/>
                <a:cs typeface="Lato"/>
                <a:sym typeface="Lato"/>
              </a:rPr>
              <a:t>related to revenue streams and </a:t>
            </a:r>
            <a:r>
              <a:rPr b="1" i="1" lang="sv-SE" sz="800" u="none" cap="none" strike="noStrike">
                <a:solidFill>
                  <a:srgbClr val="6D779B"/>
                </a:solidFill>
                <a:latin typeface="Lato"/>
                <a:ea typeface="Lato"/>
                <a:cs typeface="Lato"/>
                <a:sym typeface="Lato"/>
              </a:rPr>
              <a:t>potential uncertainties </a:t>
            </a:r>
            <a:r>
              <a:rPr b="0" i="1" lang="sv-SE" sz="800" u="none" cap="none" strike="noStrike">
                <a:solidFill>
                  <a:srgbClr val="6D779B"/>
                </a:solidFill>
                <a:latin typeface="Lato"/>
                <a:ea typeface="Lato"/>
                <a:cs typeface="Lato"/>
                <a:sym typeface="Lato"/>
              </a:rPr>
              <a:t>that you need to explore further…</a:t>
            </a:r>
            <a:endParaRPr b="0" i="1" sz="800" u="none" cap="none" strike="noStrike">
              <a:solidFill>
                <a:srgbClr val="6D779B"/>
              </a:solidFill>
              <a:latin typeface="Lato"/>
              <a:ea typeface="Lato"/>
              <a:cs typeface="Lato"/>
              <a:sym typeface="Lato"/>
            </a:endParaRPr>
          </a:p>
        </p:txBody>
      </p:sp>
      <p:grpSp>
        <p:nvGrpSpPr>
          <p:cNvPr id="2904" name="Google Shape;2904;p43"/>
          <p:cNvGrpSpPr/>
          <p:nvPr/>
        </p:nvGrpSpPr>
        <p:grpSpPr>
          <a:xfrm>
            <a:off x="7801890" y="1421636"/>
            <a:ext cx="572855" cy="443315"/>
            <a:chOff x="1609815" y="5185826"/>
            <a:chExt cx="486784" cy="376706"/>
          </a:xfrm>
        </p:grpSpPr>
        <p:sp>
          <p:nvSpPr>
            <p:cNvPr id="2905" name="Google Shape;2905;p43"/>
            <p:cNvSpPr/>
            <p:nvPr/>
          </p:nvSpPr>
          <p:spPr>
            <a:xfrm>
              <a:off x="1662972" y="5379893"/>
              <a:ext cx="433627" cy="169406"/>
            </a:xfrm>
            <a:custGeom>
              <a:rect b="b" l="l" r="r" t="t"/>
              <a:pathLst>
                <a:path extrusionOk="0" h="169405" w="433626">
                  <a:moveTo>
                    <a:pt x="272553" y="48182"/>
                  </a:moveTo>
                  <a:lnTo>
                    <a:pt x="396178" y="4001"/>
                  </a:lnTo>
                  <a:cubicBezTo>
                    <a:pt x="407356" y="0"/>
                    <a:pt x="419818" y="4268"/>
                    <a:pt x="426195" y="14265"/>
                  </a:cubicBezTo>
                  <a:cubicBezTo>
                    <a:pt x="433626" y="25926"/>
                    <a:pt x="430387" y="41386"/>
                    <a:pt x="418903" y="49071"/>
                  </a:cubicBezTo>
                  <a:lnTo>
                    <a:pt x="257729" y="156944"/>
                  </a:lnTo>
                  <a:cubicBezTo>
                    <a:pt x="243552" y="166560"/>
                    <a:pt x="225832" y="169405"/>
                    <a:pt x="209356" y="164718"/>
                  </a:cubicBezTo>
                  <a:lnTo>
                    <a:pt x="115939" y="138131"/>
                  </a:lnTo>
                  <a:cubicBezTo>
                    <a:pt x="102918" y="134422"/>
                    <a:pt x="88983" y="135603"/>
                    <a:pt x="76763" y="141434"/>
                  </a:cubicBezTo>
                  <a:lnTo>
                    <a:pt x="52005" y="153247"/>
                  </a:lnTo>
                  <a:cubicBezTo>
                    <a:pt x="49363" y="154505"/>
                    <a:pt x="46213" y="153298"/>
                    <a:pt x="45082" y="150605"/>
                  </a:cubicBezTo>
                  <a:lnTo>
                    <a:pt x="1067" y="45374"/>
                  </a:lnTo>
                  <a:cubicBezTo>
                    <a:pt x="0" y="42821"/>
                    <a:pt x="1181" y="39861"/>
                    <a:pt x="3721" y="38743"/>
                  </a:cubicBezTo>
                  <a:lnTo>
                    <a:pt x="61558" y="13172"/>
                  </a:lnTo>
                  <a:cubicBezTo>
                    <a:pt x="85693" y="2502"/>
                    <a:pt x="112916" y="1130"/>
                    <a:pt x="137991" y="9298"/>
                  </a:cubicBezTo>
                  <a:lnTo>
                    <a:pt x="168046" y="19092"/>
                  </a:lnTo>
                  <a:cubicBezTo>
                    <a:pt x="187418" y="25405"/>
                    <a:pt x="207654" y="28683"/>
                    <a:pt x="228029" y="28784"/>
                  </a:cubicBezTo>
                  <a:cubicBezTo>
                    <a:pt x="232031" y="28810"/>
                    <a:pt x="236032" y="28530"/>
                    <a:pt x="239995" y="27971"/>
                  </a:cubicBezTo>
                  <a:cubicBezTo>
                    <a:pt x="251314" y="26371"/>
                    <a:pt x="262581" y="32367"/>
                    <a:pt x="267434" y="43050"/>
                  </a:cubicBezTo>
                  <a:cubicBezTo>
                    <a:pt x="273468" y="56350"/>
                    <a:pt x="267421" y="72012"/>
                    <a:pt x="254019" y="77817"/>
                  </a:cubicBezTo>
                  <a:cubicBezTo>
                    <a:pt x="234978" y="86049"/>
                    <a:pt x="213993" y="88678"/>
                    <a:pt x="193528" y="85350"/>
                  </a:cubicBezTo>
                  <a:lnTo>
                    <a:pt x="163613" y="80498"/>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906" name="Google Shape;2906;p43"/>
            <p:cNvSpPr/>
            <p:nvPr/>
          </p:nvSpPr>
          <p:spPr>
            <a:xfrm>
              <a:off x="1609815" y="5418430"/>
              <a:ext cx="100568" cy="144102"/>
            </a:xfrm>
            <a:custGeom>
              <a:rect b="b" l="l" r="r" t="t"/>
              <a:pathLst>
                <a:path extrusionOk="0" h="144101" w="100568">
                  <a:moveTo>
                    <a:pt x="47635" y="787"/>
                  </a:moveTo>
                  <a:lnTo>
                    <a:pt x="2629" y="20553"/>
                  </a:lnTo>
                  <a:cubicBezTo>
                    <a:pt x="838" y="21328"/>
                    <a:pt x="0" y="23474"/>
                    <a:pt x="787" y="25316"/>
                  </a:cubicBezTo>
                  <a:lnTo>
                    <a:pt x="49477" y="141421"/>
                  </a:lnTo>
                  <a:cubicBezTo>
                    <a:pt x="50239" y="143263"/>
                    <a:pt x="52310" y="144101"/>
                    <a:pt x="54088" y="143314"/>
                  </a:cubicBezTo>
                  <a:lnTo>
                    <a:pt x="97990" y="123586"/>
                  </a:lnTo>
                  <a:cubicBezTo>
                    <a:pt x="99755" y="122786"/>
                    <a:pt x="100568" y="120677"/>
                    <a:pt x="99819" y="118861"/>
                  </a:cubicBezTo>
                  <a:lnTo>
                    <a:pt x="52234" y="2705"/>
                  </a:lnTo>
                  <a:cubicBezTo>
                    <a:pt x="51484" y="863"/>
                    <a:pt x="49414" y="0"/>
                    <a:pt x="47635" y="787"/>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907" name="Google Shape;2907;p43"/>
            <p:cNvSpPr/>
            <p:nvPr/>
          </p:nvSpPr>
          <p:spPr>
            <a:xfrm>
              <a:off x="1789966" y="5185826"/>
              <a:ext cx="217347" cy="65598"/>
            </a:xfrm>
            <a:custGeom>
              <a:rect b="b" l="l" r="r" t="t"/>
              <a:pathLst>
                <a:path extrusionOk="0" h="65597" w="217346">
                  <a:moveTo>
                    <a:pt x="108673" y="0"/>
                  </a:moveTo>
                  <a:cubicBezTo>
                    <a:pt x="168694" y="0"/>
                    <a:pt x="217346" y="14684"/>
                    <a:pt x="217346" y="32798"/>
                  </a:cubicBezTo>
                  <a:cubicBezTo>
                    <a:pt x="217346" y="50913"/>
                    <a:pt x="168694" y="65597"/>
                    <a:pt x="108673" y="65597"/>
                  </a:cubicBezTo>
                  <a:cubicBezTo>
                    <a:pt x="48652" y="65597"/>
                    <a:pt x="0" y="50913"/>
                    <a:pt x="0" y="32798"/>
                  </a:cubicBezTo>
                  <a:cubicBezTo>
                    <a:pt x="0" y="14684"/>
                    <a:pt x="48652" y="0"/>
                    <a:pt x="108673" y="0"/>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908" name="Google Shape;2908;p43"/>
            <p:cNvSpPr/>
            <p:nvPr/>
          </p:nvSpPr>
          <p:spPr>
            <a:xfrm>
              <a:off x="1789970" y="5221938"/>
              <a:ext cx="217334" cy="65471"/>
            </a:xfrm>
            <a:custGeom>
              <a:rect b="b" l="l" r="r" t="t"/>
              <a:pathLst>
                <a:path extrusionOk="0" h="65470" w="217334">
                  <a:moveTo>
                    <a:pt x="0" y="0"/>
                  </a:moveTo>
                  <a:lnTo>
                    <a:pt x="0" y="32671"/>
                  </a:lnTo>
                  <a:cubicBezTo>
                    <a:pt x="0" y="50786"/>
                    <a:pt x="48652" y="65470"/>
                    <a:pt x="108673" y="65470"/>
                  </a:cubicBezTo>
                  <a:cubicBezTo>
                    <a:pt x="168681" y="65470"/>
                    <a:pt x="217334" y="50786"/>
                    <a:pt x="217334" y="32671"/>
                  </a:cubicBezTo>
                  <a:lnTo>
                    <a:pt x="217334"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909" name="Google Shape;2909;p43"/>
            <p:cNvSpPr/>
            <p:nvPr/>
          </p:nvSpPr>
          <p:spPr>
            <a:xfrm>
              <a:off x="1762199" y="5263923"/>
              <a:ext cx="209420" cy="54623"/>
            </a:xfrm>
            <a:custGeom>
              <a:rect b="b" l="l" r="r" t="t"/>
              <a:pathLst>
                <a:path extrusionOk="0" h="54622" w="209420">
                  <a:moveTo>
                    <a:pt x="209420" y="34132"/>
                  </a:moveTo>
                  <a:cubicBezTo>
                    <a:pt x="193287" y="46149"/>
                    <a:pt x="154264" y="54622"/>
                    <a:pt x="108673" y="54622"/>
                  </a:cubicBezTo>
                  <a:cubicBezTo>
                    <a:pt x="48652" y="54622"/>
                    <a:pt x="0" y="39937"/>
                    <a:pt x="0" y="21810"/>
                  </a:cubicBezTo>
                  <a:cubicBezTo>
                    <a:pt x="0" y="13439"/>
                    <a:pt x="10403" y="5805"/>
                    <a:pt x="27514" y="0"/>
                  </a:cubicBez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910" name="Google Shape;2910;p43"/>
            <p:cNvSpPr/>
            <p:nvPr/>
          </p:nvSpPr>
          <p:spPr>
            <a:xfrm>
              <a:off x="1762200" y="5289050"/>
              <a:ext cx="217334" cy="65483"/>
            </a:xfrm>
            <a:custGeom>
              <a:rect b="b" l="l" r="r" t="t"/>
              <a:pathLst>
                <a:path extrusionOk="0" h="65483" w="217334">
                  <a:moveTo>
                    <a:pt x="0" y="0"/>
                  </a:moveTo>
                  <a:lnTo>
                    <a:pt x="0" y="32671"/>
                  </a:lnTo>
                  <a:cubicBezTo>
                    <a:pt x="0" y="50798"/>
                    <a:pt x="48652" y="65483"/>
                    <a:pt x="108673" y="65483"/>
                  </a:cubicBezTo>
                  <a:cubicBezTo>
                    <a:pt x="168681" y="65483"/>
                    <a:pt x="217334" y="50798"/>
                    <a:pt x="217334" y="32671"/>
                  </a:cubicBezTo>
                  <a:lnTo>
                    <a:pt x="217334" y="8536"/>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911" name="Google Shape;2911;p43"/>
            <p:cNvSpPr/>
            <p:nvPr/>
          </p:nvSpPr>
          <p:spPr>
            <a:xfrm>
              <a:off x="1792862" y="5331786"/>
              <a:ext cx="212456" cy="53797"/>
            </a:xfrm>
            <a:custGeom>
              <a:rect b="b" l="l" r="r" t="t"/>
              <a:pathLst>
                <a:path extrusionOk="0" h="53796" w="212456">
                  <a:moveTo>
                    <a:pt x="187253" y="0"/>
                  </a:moveTo>
                  <a:cubicBezTo>
                    <a:pt x="202992" y="5678"/>
                    <a:pt x="212456" y="13007"/>
                    <a:pt x="212456" y="20997"/>
                  </a:cubicBezTo>
                  <a:cubicBezTo>
                    <a:pt x="212456" y="39112"/>
                    <a:pt x="163803" y="53796"/>
                    <a:pt x="103782" y="53796"/>
                  </a:cubicBezTo>
                  <a:cubicBezTo>
                    <a:pt x="55016" y="53796"/>
                    <a:pt x="13757" y="44117"/>
                    <a:pt x="0" y="30753"/>
                  </a:cubicBez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912" name="Google Shape;2912;p43"/>
            <p:cNvSpPr/>
            <p:nvPr/>
          </p:nvSpPr>
          <p:spPr>
            <a:xfrm>
              <a:off x="1930111" y="5356103"/>
              <a:ext cx="75201" cy="63883"/>
            </a:xfrm>
            <a:custGeom>
              <a:rect b="b" l="l" r="r" t="t"/>
              <a:pathLst>
                <a:path extrusionOk="0" h="63882" w="75201">
                  <a:moveTo>
                    <a:pt x="0" y="63882"/>
                  </a:moveTo>
                  <a:cubicBezTo>
                    <a:pt x="43647" y="59627"/>
                    <a:pt x="75201" y="47254"/>
                    <a:pt x="75201" y="32671"/>
                  </a:cubicBezTo>
                  <a:lnTo>
                    <a:pt x="75201"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913" name="Google Shape;2913;p43"/>
            <p:cNvSpPr/>
            <p:nvPr/>
          </p:nvSpPr>
          <p:spPr>
            <a:xfrm>
              <a:off x="1787978" y="5363866"/>
              <a:ext cx="0" cy="18534"/>
            </a:xfrm>
            <a:custGeom>
              <a:rect b="b" l="l" r="r" t="t"/>
              <a:pathLst>
                <a:path extrusionOk="0" h="18533" w="120000">
                  <a:moveTo>
                    <a:pt x="0" y="0"/>
                  </a:moveTo>
                  <a:lnTo>
                    <a:pt x="0" y="18533"/>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sp>
        <p:nvSpPr>
          <p:cNvPr id="2914" name="Google Shape;2914;p43"/>
          <p:cNvSpPr txBox="1"/>
          <p:nvPr/>
        </p:nvSpPr>
        <p:spPr>
          <a:xfrm>
            <a:off x="1001812" y="6376089"/>
            <a:ext cx="2008499" cy="274789"/>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152"/>
              <a:buFont typeface="Arial"/>
              <a:buNone/>
            </a:pPr>
            <a:r>
              <a:rPr b="1" i="0" lang="sv-SE" sz="1152" u="none" cap="none" strike="noStrike">
                <a:solidFill>
                  <a:srgbClr val="C6CAD8"/>
                </a:solidFill>
                <a:latin typeface="Lato"/>
                <a:ea typeface="Lato"/>
                <a:cs typeface="Lato"/>
                <a:sym typeface="Lato"/>
              </a:rPr>
              <a:t>The value creation model</a:t>
            </a:r>
            <a:endParaRPr b="0" i="0" sz="1400" u="none" cap="none" strike="noStrike">
              <a:solidFill>
                <a:srgbClr val="000000"/>
              </a:solidFill>
              <a:latin typeface="Arial"/>
              <a:ea typeface="Arial"/>
              <a:cs typeface="Arial"/>
              <a:sym typeface="Arial"/>
            </a:endParaRPr>
          </a:p>
        </p:txBody>
      </p:sp>
      <p:sp>
        <p:nvSpPr>
          <p:cNvPr id="2915" name="Google Shape;2915;p43"/>
          <p:cNvSpPr txBox="1"/>
          <p:nvPr/>
        </p:nvSpPr>
        <p:spPr>
          <a:xfrm>
            <a:off x="681779" y="569446"/>
            <a:ext cx="5143595" cy="662608"/>
          </a:xfrm>
          <a:prstGeom prst="rect">
            <a:avLst/>
          </a:prstGeom>
          <a:noFill/>
          <a:ln>
            <a:noFill/>
          </a:ln>
        </p:spPr>
        <p:txBody>
          <a:bodyPr anchorCtr="0" anchor="t" bIns="36000" lIns="0" spcFirstLastPara="1" rIns="216000" wrap="square" tIns="36000">
            <a:spAutoFit/>
          </a:bodyPr>
          <a:lstStyle/>
          <a:p>
            <a:pPr indent="0" lvl="0" marL="0" marR="0" rtl="0" algn="l">
              <a:lnSpc>
                <a:spcPct val="100000"/>
              </a:lnSpc>
              <a:spcBef>
                <a:spcPts val="0"/>
              </a:spcBef>
              <a:spcAft>
                <a:spcPts val="0"/>
              </a:spcAft>
              <a:buClr>
                <a:srgbClr val="000000"/>
              </a:buClr>
              <a:buSzPts val="1100"/>
              <a:buFont typeface="Arial"/>
              <a:buNone/>
            </a:pPr>
            <a:r>
              <a:rPr b="0" i="0" lang="sv-SE" sz="1100" u="none" cap="none" strike="noStrike">
                <a:solidFill>
                  <a:schemeClr val="dk1"/>
                </a:solidFill>
                <a:latin typeface="Lato"/>
                <a:ea typeface="Lato"/>
                <a:cs typeface="Lato"/>
                <a:sym typeface="Lato"/>
              </a:rPr>
              <a:t>Financial viability focuses on identifying sustainable revenue streams and cost structures that enable the long-term delivery and development of the solution.</a:t>
            </a:r>
            <a:endParaRPr b="0" i="0" sz="1100" u="none" cap="none" strike="noStrike">
              <a:solidFill>
                <a:schemeClr val="dk1"/>
              </a:solidFill>
              <a:latin typeface="Lato"/>
              <a:ea typeface="Lato"/>
              <a:cs typeface="Lato"/>
              <a:sym typeface="Lato"/>
            </a:endParaRPr>
          </a:p>
          <a:p>
            <a:pPr indent="0" lvl="0" marL="0" marR="0" rtl="0" algn="l">
              <a:lnSpc>
                <a:spcPct val="100000"/>
              </a:lnSpc>
              <a:spcBef>
                <a:spcPts val="1000"/>
              </a:spcBef>
              <a:spcAft>
                <a:spcPts val="0"/>
              </a:spcAft>
              <a:buClr>
                <a:srgbClr val="000000"/>
              </a:buClr>
              <a:buSzPts val="800"/>
              <a:buFont typeface="Arial"/>
              <a:buNone/>
            </a:pPr>
            <a:r>
              <a:t/>
            </a:r>
            <a:endParaRPr b="1" i="0" sz="800" u="none" cap="none" strike="noStrike">
              <a:solidFill>
                <a:schemeClr val="dk1"/>
              </a:solidFill>
              <a:latin typeface="Lato"/>
              <a:ea typeface="Lato"/>
              <a:cs typeface="Lato"/>
              <a:sym typeface="Lato"/>
            </a:endParaRPr>
          </a:p>
        </p:txBody>
      </p:sp>
      <p:sp>
        <p:nvSpPr>
          <p:cNvPr id="2916" name="Google Shape;2916;p43"/>
          <p:cNvSpPr/>
          <p:nvPr/>
        </p:nvSpPr>
        <p:spPr>
          <a:xfrm>
            <a:off x="8575554" y="1515449"/>
            <a:ext cx="3348000" cy="2716156"/>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917" name="Google Shape;2917;p43"/>
          <p:cNvSpPr txBox="1"/>
          <p:nvPr/>
        </p:nvSpPr>
        <p:spPr>
          <a:xfrm>
            <a:off x="8883501" y="1687516"/>
            <a:ext cx="2872237" cy="26161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sv-SE" sz="1100" u="none" cap="none" strike="noStrike">
                <a:solidFill>
                  <a:schemeClr val="dk1"/>
                </a:solidFill>
                <a:latin typeface="Century Gothic"/>
                <a:ea typeface="Century Gothic"/>
                <a:cs typeface="Century Gothic"/>
                <a:sym typeface="Century Gothic"/>
              </a:rPr>
              <a:t>Maximize the use of our resources</a:t>
            </a:r>
            <a:endParaRPr b="0" i="0" sz="1400" u="none" cap="none" strike="noStrike">
              <a:solidFill>
                <a:srgbClr val="000000"/>
              </a:solidFill>
              <a:latin typeface="Arial"/>
              <a:ea typeface="Arial"/>
              <a:cs typeface="Arial"/>
              <a:sym typeface="Arial"/>
            </a:endParaRPr>
          </a:p>
        </p:txBody>
      </p:sp>
      <p:sp>
        <p:nvSpPr>
          <p:cNvPr id="2918" name="Google Shape;2918;p43"/>
          <p:cNvSpPr/>
          <p:nvPr/>
        </p:nvSpPr>
        <p:spPr>
          <a:xfrm>
            <a:off x="8577569" y="4289738"/>
            <a:ext cx="3348000" cy="1472572"/>
          </a:xfrm>
          <a:prstGeom prst="rect">
            <a:avLst/>
          </a:prstGeom>
          <a:solidFill>
            <a:schemeClr val="lt1"/>
          </a:solidFill>
          <a:ln>
            <a:noFill/>
          </a:ln>
          <a:effectLst>
            <a:outerShdw blurRad="356022" rotWithShape="0" algn="tl" dir="7800000" dist="7533">
              <a:srgbClr val="0060BE">
                <a:alpha val="1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50"/>
              <a:buFont typeface="Lato"/>
              <a:buNone/>
            </a:pPr>
            <a:r>
              <a:t/>
            </a:r>
            <a:endParaRPr b="0" i="0" sz="450" u="none" cap="none" strike="noStrike">
              <a:solidFill>
                <a:srgbClr val="F9F9FB"/>
              </a:solidFill>
              <a:latin typeface="Lato"/>
              <a:ea typeface="Lato"/>
              <a:cs typeface="Lato"/>
              <a:sym typeface="Lato"/>
            </a:endParaRPr>
          </a:p>
        </p:txBody>
      </p:sp>
      <p:sp>
        <p:nvSpPr>
          <p:cNvPr id="2919" name="Google Shape;2919;p43"/>
          <p:cNvSpPr txBox="1"/>
          <p:nvPr/>
        </p:nvSpPr>
        <p:spPr>
          <a:xfrm>
            <a:off x="8966843" y="1947804"/>
            <a:ext cx="2799824" cy="117685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900"/>
              <a:buFont typeface="Arial"/>
              <a:buNone/>
            </a:pPr>
            <a:r>
              <a:rPr b="1" i="0" lang="sv-SE" sz="900" u="none" cap="none" strike="noStrike">
                <a:solidFill>
                  <a:schemeClr val="dk1"/>
                </a:solidFill>
                <a:latin typeface="Lato"/>
                <a:ea typeface="Lato"/>
                <a:cs typeface="Lato"/>
                <a:sym typeface="Lato"/>
              </a:rPr>
              <a:t>How can we strategically invest our resources to ensure success?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247"/>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How can we optimize the use of our resources, including personnel, infrastructure, and technology, to achieve maximum efficiency and cost-effectiveness in both the short and long term?</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How can we remove or reduce costs and maximize our existing resources to ensure value creation?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900"/>
              <a:buFont typeface="Arial"/>
              <a:buChar char="•"/>
            </a:pPr>
            <a:r>
              <a:rPr b="0" i="0" lang="sv-SE" sz="900" u="none" cap="none" strike="noStrike">
                <a:solidFill>
                  <a:schemeClr val="dk1"/>
                </a:solidFill>
                <a:latin typeface="Lato"/>
                <a:ea typeface="Lato"/>
                <a:cs typeface="Lato"/>
                <a:sym typeface="Lato"/>
              </a:rPr>
              <a:t>How can the organization balance the need for financial sustainability with the need to ensure that the solution remains accessible, affordable and of necessary quality for those who need it most?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6D779B"/>
              </a:buClr>
              <a:buSzPts val="900"/>
              <a:buFont typeface="Arial"/>
              <a:buNone/>
            </a:pPr>
            <a:r>
              <a:t/>
            </a:r>
            <a:endParaRPr b="0" i="0" sz="900" u="none" cap="none" strike="noStrike">
              <a:solidFill>
                <a:srgbClr val="474E68"/>
              </a:solidFill>
              <a:latin typeface="Lato"/>
              <a:ea typeface="Lato"/>
              <a:cs typeface="Lato"/>
              <a:sym typeface="Lato"/>
            </a:endParaRPr>
          </a:p>
        </p:txBody>
      </p:sp>
      <p:sp>
        <p:nvSpPr>
          <p:cNvPr id="2920" name="Google Shape;2920;p43"/>
          <p:cNvSpPr txBox="1"/>
          <p:nvPr/>
        </p:nvSpPr>
        <p:spPr>
          <a:xfrm>
            <a:off x="8883501" y="4415518"/>
            <a:ext cx="1918443" cy="102387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D779B"/>
              </a:buClr>
              <a:buSzPts val="800"/>
              <a:buFont typeface="Arial"/>
              <a:buNone/>
            </a:pPr>
            <a:r>
              <a:rPr b="0" i="1" lang="sv-SE" sz="800" u="none" cap="none" strike="noStrike">
                <a:solidFill>
                  <a:srgbClr val="6D779B"/>
                </a:solidFill>
                <a:latin typeface="Lato"/>
                <a:ea typeface="Lato"/>
                <a:cs typeface="Lato"/>
                <a:sym typeface="Lato"/>
              </a:rPr>
              <a:t>Notes of the </a:t>
            </a:r>
            <a:r>
              <a:rPr b="1" i="1" lang="sv-SE" sz="800" u="none" cap="none" strike="noStrike">
                <a:solidFill>
                  <a:srgbClr val="6D779B"/>
                </a:solidFill>
                <a:latin typeface="Lato"/>
                <a:ea typeface="Lato"/>
                <a:cs typeface="Lato"/>
                <a:sym typeface="Lato"/>
              </a:rPr>
              <a:t>key elements </a:t>
            </a:r>
            <a:r>
              <a:rPr b="0" i="1" lang="sv-SE" sz="800" u="none" cap="none" strike="noStrike">
                <a:solidFill>
                  <a:srgbClr val="6D779B"/>
                </a:solidFill>
                <a:latin typeface="Lato"/>
                <a:ea typeface="Lato"/>
                <a:cs typeface="Lato"/>
                <a:sym typeface="Lato"/>
              </a:rPr>
              <a:t>related to maximizing use of resources and </a:t>
            </a:r>
            <a:r>
              <a:rPr b="1" i="1" lang="sv-SE" sz="800" u="none" cap="none" strike="noStrike">
                <a:solidFill>
                  <a:srgbClr val="6D779B"/>
                </a:solidFill>
                <a:latin typeface="Lato"/>
                <a:ea typeface="Lato"/>
                <a:cs typeface="Lato"/>
                <a:sym typeface="Lato"/>
              </a:rPr>
              <a:t>potential uncertainties</a:t>
            </a:r>
            <a:r>
              <a:rPr b="0" i="1" lang="sv-SE" sz="800" u="none" cap="none" strike="noStrike">
                <a:solidFill>
                  <a:srgbClr val="6D779B"/>
                </a:solidFill>
                <a:latin typeface="Lato"/>
                <a:ea typeface="Lato"/>
                <a:cs typeface="Lato"/>
                <a:sym typeface="Lato"/>
              </a:rPr>
              <a:t> that you need to explore further…</a:t>
            </a:r>
            <a:endParaRPr b="0" i="0" sz="1400" u="none" cap="none" strike="noStrike">
              <a:solidFill>
                <a:srgbClr val="000000"/>
              </a:solidFill>
              <a:latin typeface="Arial"/>
              <a:ea typeface="Arial"/>
              <a:cs typeface="Arial"/>
              <a:sym typeface="Arial"/>
            </a:endParaRPr>
          </a:p>
        </p:txBody>
      </p:sp>
      <p:grpSp>
        <p:nvGrpSpPr>
          <p:cNvPr id="2921" name="Google Shape;2921;p43"/>
          <p:cNvGrpSpPr/>
          <p:nvPr/>
        </p:nvGrpSpPr>
        <p:grpSpPr>
          <a:xfrm>
            <a:off x="11339308" y="1439650"/>
            <a:ext cx="512636" cy="510147"/>
            <a:chOff x="6783340" y="4976437"/>
            <a:chExt cx="1048184" cy="1055650"/>
          </a:xfrm>
        </p:grpSpPr>
        <p:sp>
          <p:nvSpPr>
            <p:cNvPr id="2922" name="Google Shape;2922;p43"/>
            <p:cNvSpPr/>
            <p:nvPr/>
          </p:nvSpPr>
          <p:spPr>
            <a:xfrm>
              <a:off x="6999159" y="5191166"/>
              <a:ext cx="620509" cy="620497"/>
            </a:xfrm>
            <a:custGeom>
              <a:rect b="b" l="l" r="r" t="t"/>
              <a:pathLst>
                <a:path extrusionOk="0" h="620496" w="620509">
                  <a:moveTo>
                    <a:pt x="620509" y="310248"/>
                  </a:moveTo>
                  <a:cubicBezTo>
                    <a:pt x="620509" y="138899"/>
                    <a:pt x="481609" y="0"/>
                    <a:pt x="310261" y="0"/>
                  </a:cubicBezTo>
                  <a:cubicBezTo>
                    <a:pt x="138912" y="0"/>
                    <a:pt x="0" y="138899"/>
                    <a:pt x="0" y="310248"/>
                  </a:cubicBezTo>
                  <a:cubicBezTo>
                    <a:pt x="0" y="481596"/>
                    <a:pt x="138912" y="620496"/>
                    <a:pt x="310261" y="620496"/>
                  </a:cubicBezTo>
                  <a:cubicBezTo>
                    <a:pt x="481609" y="620496"/>
                    <a:pt x="620509" y="481596"/>
                    <a:pt x="620509" y="310248"/>
                  </a:cubicBezTo>
                  <a:close/>
                </a:path>
              </a:pathLst>
            </a:custGeom>
            <a:solidFill>
              <a:srgbClr val="FFFFFF"/>
            </a:solidFill>
            <a:ln cap="flat"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23" name="Google Shape;2923;p43"/>
            <p:cNvSpPr/>
            <p:nvPr/>
          </p:nvSpPr>
          <p:spPr>
            <a:xfrm>
              <a:off x="6999159" y="5191166"/>
              <a:ext cx="620509" cy="620497"/>
            </a:xfrm>
            <a:custGeom>
              <a:rect b="b" l="l" r="r" t="t"/>
              <a:pathLst>
                <a:path extrusionOk="0" h="620496" w="620509">
                  <a:moveTo>
                    <a:pt x="620509" y="310248"/>
                  </a:moveTo>
                  <a:cubicBezTo>
                    <a:pt x="620509" y="138899"/>
                    <a:pt x="481609" y="0"/>
                    <a:pt x="310261" y="0"/>
                  </a:cubicBezTo>
                  <a:cubicBezTo>
                    <a:pt x="138912" y="0"/>
                    <a:pt x="0" y="138899"/>
                    <a:pt x="0" y="310248"/>
                  </a:cubicBezTo>
                  <a:cubicBezTo>
                    <a:pt x="0" y="481596"/>
                    <a:pt x="138912" y="620496"/>
                    <a:pt x="310261" y="620496"/>
                  </a:cubicBezTo>
                  <a:cubicBezTo>
                    <a:pt x="481609" y="620496"/>
                    <a:pt x="620509" y="481596"/>
                    <a:pt x="620509" y="310248"/>
                  </a:cubicBezTo>
                  <a:close/>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24" name="Google Shape;2924;p43"/>
            <p:cNvSpPr/>
            <p:nvPr/>
          </p:nvSpPr>
          <p:spPr>
            <a:xfrm>
              <a:off x="7120246" y="5910535"/>
              <a:ext cx="73952" cy="102946"/>
            </a:xfrm>
            <a:custGeom>
              <a:rect b="b" l="l" r="r" t="t"/>
              <a:pathLst>
                <a:path extrusionOk="0" h="102946" w="73952">
                  <a:moveTo>
                    <a:pt x="73952" y="0"/>
                  </a:moveTo>
                  <a:lnTo>
                    <a:pt x="0" y="28994"/>
                  </a:lnTo>
                  <a:lnTo>
                    <a:pt x="28981" y="102946"/>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25" name="Google Shape;2925;p43"/>
            <p:cNvSpPr/>
            <p:nvPr/>
          </p:nvSpPr>
          <p:spPr>
            <a:xfrm>
              <a:off x="7125199" y="5298166"/>
              <a:ext cx="701421" cy="716954"/>
            </a:xfrm>
            <a:custGeom>
              <a:rect b="b" l="l" r="r" t="t"/>
              <a:pathLst>
                <a:path extrusionOk="0" h="716953" w="701421">
                  <a:moveTo>
                    <a:pt x="0" y="646315"/>
                  </a:moveTo>
                  <a:cubicBezTo>
                    <a:pt x="174180" y="716953"/>
                    <a:pt x="381266" y="681634"/>
                    <a:pt x="522541" y="540372"/>
                  </a:cubicBezTo>
                  <a:cubicBezTo>
                    <a:pt x="668654" y="394246"/>
                    <a:pt x="701421" y="177698"/>
                    <a:pt x="620826" y="0"/>
                  </a:cubicBez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26" name="Google Shape;2926;p43"/>
            <p:cNvSpPr/>
            <p:nvPr/>
          </p:nvSpPr>
          <p:spPr>
            <a:xfrm>
              <a:off x="7415762" y="4978076"/>
              <a:ext cx="73952" cy="102946"/>
            </a:xfrm>
            <a:custGeom>
              <a:rect b="b" l="l" r="r" t="t"/>
              <a:pathLst>
                <a:path extrusionOk="0" h="102946" w="73952">
                  <a:moveTo>
                    <a:pt x="0" y="102946"/>
                  </a:moveTo>
                  <a:lnTo>
                    <a:pt x="73952" y="73952"/>
                  </a:lnTo>
                  <a:lnTo>
                    <a:pt x="44957"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27" name="Google Shape;2927;p43"/>
            <p:cNvSpPr/>
            <p:nvPr/>
          </p:nvSpPr>
          <p:spPr>
            <a:xfrm>
              <a:off x="6783340" y="4976437"/>
              <a:ext cx="701421" cy="716953"/>
            </a:xfrm>
            <a:custGeom>
              <a:rect b="b" l="l" r="r" t="t"/>
              <a:pathLst>
                <a:path extrusionOk="0" h="716953" w="701421">
                  <a:moveTo>
                    <a:pt x="701421" y="70637"/>
                  </a:moveTo>
                  <a:cubicBezTo>
                    <a:pt x="527240" y="0"/>
                    <a:pt x="320141" y="35318"/>
                    <a:pt x="178879" y="176580"/>
                  </a:cubicBezTo>
                  <a:cubicBezTo>
                    <a:pt x="32766" y="322694"/>
                    <a:pt x="0" y="539242"/>
                    <a:pt x="80581" y="716953"/>
                  </a:cubicBez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28" name="Google Shape;2928;p43"/>
            <p:cNvSpPr/>
            <p:nvPr/>
          </p:nvSpPr>
          <p:spPr>
            <a:xfrm>
              <a:off x="7125150" y="5927502"/>
              <a:ext cx="73952" cy="102946"/>
            </a:xfrm>
            <a:custGeom>
              <a:rect b="b" l="l" r="r" t="t"/>
              <a:pathLst>
                <a:path extrusionOk="0" h="102946" w="73952">
                  <a:moveTo>
                    <a:pt x="73952" y="0"/>
                  </a:moveTo>
                  <a:lnTo>
                    <a:pt x="0" y="28994"/>
                  </a:lnTo>
                  <a:lnTo>
                    <a:pt x="28981" y="102946"/>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29" name="Google Shape;2929;p43"/>
            <p:cNvSpPr/>
            <p:nvPr/>
          </p:nvSpPr>
          <p:spPr>
            <a:xfrm>
              <a:off x="7130103" y="5315134"/>
              <a:ext cx="701421" cy="716953"/>
            </a:xfrm>
            <a:custGeom>
              <a:rect b="b" l="l" r="r" t="t"/>
              <a:pathLst>
                <a:path extrusionOk="0" h="716953" w="701421">
                  <a:moveTo>
                    <a:pt x="0" y="646315"/>
                  </a:moveTo>
                  <a:cubicBezTo>
                    <a:pt x="174180" y="716953"/>
                    <a:pt x="381266" y="681634"/>
                    <a:pt x="522541" y="540372"/>
                  </a:cubicBezTo>
                  <a:cubicBezTo>
                    <a:pt x="668654" y="394246"/>
                    <a:pt x="701421" y="177698"/>
                    <a:pt x="620826" y="0"/>
                  </a:cubicBez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30" name="Google Shape;2930;p43"/>
            <p:cNvSpPr/>
            <p:nvPr/>
          </p:nvSpPr>
          <p:spPr>
            <a:xfrm>
              <a:off x="7420667" y="4995043"/>
              <a:ext cx="73952" cy="102946"/>
            </a:xfrm>
            <a:custGeom>
              <a:rect b="b" l="l" r="r" t="t"/>
              <a:pathLst>
                <a:path extrusionOk="0" h="102946" w="73952">
                  <a:moveTo>
                    <a:pt x="0" y="102946"/>
                  </a:moveTo>
                  <a:lnTo>
                    <a:pt x="73952" y="73952"/>
                  </a:lnTo>
                  <a:lnTo>
                    <a:pt x="44957" y="0"/>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31" name="Google Shape;2931;p43"/>
            <p:cNvSpPr/>
            <p:nvPr/>
          </p:nvSpPr>
          <p:spPr>
            <a:xfrm>
              <a:off x="6788245" y="4993405"/>
              <a:ext cx="701421" cy="716953"/>
            </a:xfrm>
            <a:custGeom>
              <a:rect b="b" l="l" r="r" t="t"/>
              <a:pathLst>
                <a:path extrusionOk="0" h="716953" w="701421">
                  <a:moveTo>
                    <a:pt x="701421" y="70637"/>
                  </a:moveTo>
                  <a:cubicBezTo>
                    <a:pt x="527240" y="0"/>
                    <a:pt x="320141" y="35318"/>
                    <a:pt x="178879" y="176580"/>
                  </a:cubicBezTo>
                  <a:cubicBezTo>
                    <a:pt x="32766" y="322707"/>
                    <a:pt x="0" y="539242"/>
                    <a:pt x="80581" y="716953"/>
                  </a:cubicBez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32" name="Google Shape;2932;p43"/>
            <p:cNvSpPr/>
            <p:nvPr/>
          </p:nvSpPr>
          <p:spPr>
            <a:xfrm>
              <a:off x="6996200" y="5200928"/>
              <a:ext cx="623468" cy="623468"/>
            </a:xfrm>
            <a:custGeom>
              <a:rect b="b" l="l" r="r" t="t"/>
              <a:pathLst>
                <a:path extrusionOk="0" h="623468" w="623468">
                  <a:moveTo>
                    <a:pt x="623468" y="311734"/>
                  </a:moveTo>
                  <a:cubicBezTo>
                    <a:pt x="623468" y="139573"/>
                    <a:pt x="483895" y="0"/>
                    <a:pt x="311734" y="0"/>
                  </a:cubicBezTo>
                  <a:cubicBezTo>
                    <a:pt x="139560" y="0"/>
                    <a:pt x="0" y="139573"/>
                    <a:pt x="0" y="311734"/>
                  </a:cubicBezTo>
                  <a:cubicBezTo>
                    <a:pt x="0" y="483908"/>
                    <a:pt x="139560" y="623468"/>
                    <a:pt x="311734" y="623468"/>
                  </a:cubicBezTo>
                  <a:cubicBezTo>
                    <a:pt x="483895" y="623468"/>
                    <a:pt x="623468" y="483908"/>
                    <a:pt x="623468" y="311734"/>
                  </a:cubicBezTo>
                  <a:close/>
                </a:path>
              </a:pathLst>
            </a:custGeom>
            <a:noFill/>
            <a:ln cap="rnd" cmpd="sng" w="19050">
              <a:solidFill>
                <a:schemeClr val="accent2"/>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33" name="Google Shape;2933;p43"/>
            <p:cNvSpPr/>
            <p:nvPr/>
          </p:nvSpPr>
          <p:spPr>
            <a:xfrm>
              <a:off x="7245913" y="5422593"/>
              <a:ext cx="141605" cy="208446"/>
            </a:xfrm>
            <a:custGeom>
              <a:rect b="b" l="l" r="r" t="t"/>
              <a:pathLst>
                <a:path extrusionOk="0" h="208445" w="141604">
                  <a:moveTo>
                    <a:pt x="125183" y="0"/>
                  </a:moveTo>
                  <a:lnTo>
                    <a:pt x="51511" y="0"/>
                  </a:lnTo>
                  <a:cubicBezTo>
                    <a:pt x="23063" y="0"/>
                    <a:pt x="0" y="23063"/>
                    <a:pt x="0" y="51511"/>
                  </a:cubicBezTo>
                  <a:lnTo>
                    <a:pt x="0" y="53911"/>
                  </a:lnTo>
                  <a:cubicBezTo>
                    <a:pt x="0" y="82359"/>
                    <a:pt x="23063" y="105422"/>
                    <a:pt x="51511" y="105422"/>
                  </a:cubicBezTo>
                  <a:lnTo>
                    <a:pt x="90093" y="105422"/>
                  </a:lnTo>
                  <a:cubicBezTo>
                    <a:pt x="118541" y="105422"/>
                    <a:pt x="141604" y="128485"/>
                    <a:pt x="141604" y="156933"/>
                  </a:cubicBezTo>
                  <a:cubicBezTo>
                    <a:pt x="141604" y="185381"/>
                    <a:pt x="118541" y="208445"/>
                    <a:pt x="90093" y="208445"/>
                  </a:cubicBezTo>
                  <a:lnTo>
                    <a:pt x="10020" y="208445"/>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34" name="Google Shape;2934;p43"/>
            <p:cNvSpPr/>
            <p:nvPr/>
          </p:nvSpPr>
          <p:spPr>
            <a:xfrm>
              <a:off x="7316715" y="5376975"/>
              <a:ext cx="0" cy="45618"/>
            </a:xfrm>
            <a:custGeom>
              <a:rect b="b" l="l" r="r" t="t"/>
              <a:pathLst>
                <a:path extrusionOk="0" h="45618" w="120000">
                  <a:moveTo>
                    <a:pt x="0" y="0"/>
                  </a:moveTo>
                  <a:lnTo>
                    <a:pt x="0" y="45618"/>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sp>
          <p:nvSpPr>
            <p:cNvPr id="2935" name="Google Shape;2935;p43"/>
            <p:cNvSpPr/>
            <p:nvPr/>
          </p:nvSpPr>
          <p:spPr>
            <a:xfrm>
              <a:off x="7316715" y="5631035"/>
              <a:ext cx="0" cy="45618"/>
            </a:xfrm>
            <a:custGeom>
              <a:rect b="b" l="l" r="r" t="t"/>
              <a:pathLst>
                <a:path extrusionOk="0" h="45618" w="120000">
                  <a:moveTo>
                    <a:pt x="0" y="0"/>
                  </a:moveTo>
                  <a:lnTo>
                    <a:pt x="0" y="45618"/>
                  </a:lnTo>
                </a:path>
              </a:pathLst>
            </a:custGeom>
            <a:noFill/>
            <a:ln cap="rnd" cmpd="sng" w="190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ato"/>
                <a:buNone/>
              </a:pPr>
              <a:r>
                <a:t/>
              </a:r>
              <a:endParaRPr b="0" i="0" sz="1800" u="none" cap="none" strike="noStrike">
                <a:solidFill>
                  <a:srgbClr val="282B3B"/>
                </a:solidFill>
                <a:latin typeface="Lato"/>
                <a:ea typeface="Lato"/>
                <a:cs typeface="Lato"/>
                <a:sym typeface="Lato"/>
              </a:endParaRPr>
            </a:p>
          </p:txBody>
        </p: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877"/>
                                        </p:tgtEl>
                                        <p:attrNameLst>
                                          <p:attrName>style.visibility</p:attrName>
                                        </p:attrNameLst>
                                      </p:cBhvr>
                                      <p:to>
                                        <p:strVal val="visible"/>
                                      </p:to>
                                    </p:set>
                                    <p:anim calcmode="lin" valueType="num">
                                      <p:cBhvr additive="base">
                                        <p:cTn dur="500"/>
                                        <p:tgtEl>
                                          <p:spTgt spid="287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2878"/>
                                        </p:tgtEl>
                                        <p:attrNameLst>
                                          <p:attrName>style.visibility</p:attrName>
                                        </p:attrNameLst>
                                      </p:cBhvr>
                                      <p:to>
                                        <p:strVal val="visible"/>
                                      </p:to>
                                    </p:set>
                                    <p:anim calcmode="lin" valueType="num">
                                      <p:cBhvr additive="base">
                                        <p:cTn dur="500"/>
                                        <p:tgtEl>
                                          <p:spTgt spid="28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600"/>
                                  </p:stCondLst>
                                  <p:childTnLst>
                                    <p:set>
                                      <p:cBhvr>
                                        <p:cTn dur="1" fill="hold">
                                          <p:stCondLst>
                                            <p:cond delay="0"/>
                                          </p:stCondLst>
                                        </p:cTn>
                                        <p:tgtEl>
                                          <p:spTgt spid="2879"/>
                                        </p:tgtEl>
                                        <p:attrNameLst>
                                          <p:attrName>style.visibility</p:attrName>
                                        </p:attrNameLst>
                                      </p:cBhvr>
                                      <p:to>
                                        <p:strVal val="visible"/>
                                      </p:to>
                                    </p:set>
                                    <p:anim calcmode="lin" valueType="num">
                                      <p:cBhvr additive="base">
                                        <p:cTn dur="500"/>
                                        <p:tgtEl>
                                          <p:spTgt spid="287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800"/>
                                  </p:stCondLst>
                                  <p:childTnLst>
                                    <p:set>
                                      <p:cBhvr>
                                        <p:cTn dur="1" fill="hold">
                                          <p:stCondLst>
                                            <p:cond delay="0"/>
                                          </p:stCondLst>
                                        </p:cTn>
                                        <p:tgtEl>
                                          <p:spTgt spid="2880"/>
                                        </p:tgtEl>
                                        <p:attrNameLst>
                                          <p:attrName>style.visibility</p:attrName>
                                        </p:attrNameLst>
                                      </p:cBhvr>
                                      <p:to>
                                        <p:strVal val="visible"/>
                                      </p:to>
                                    </p:set>
                                    <p:anim calcmode="lin" valueType="num">
                                      <p:cBhvr additive="base">
                                        <p:cTn dur="500"/>
                                        <p:tgtEl>
                                          <p:spTgt spid="2880"/>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0"/>
                                  </p:stCondLst>
                                  <p:childTnLst>
                                    <p:set>
                                      <p:cBhvr>
                                        <p:cTn dur="1" fill="hold">
                                          <p:stCondLst>
                                            <p:cond delay="0"/>
                                          </p:stCondLst>
                                        </p:cTn>
                                        <p:tgtEl>
                                          <p:spTgt spid="2881"/>
                                        </p:tgtEl>
                                        <p:attrNameLst>
                                          <p:attrName>style.visibility</p:attrName>
                                        </p:attrNameLst>
                                      </p:cBhvr>
                                      <p:to>
                                        <p:strVal val="visible"/>
                                      </p:to>
                                    </p:set>
                                    <p:animEffect filter="fade" transition="in">
                                      <p:cBhvr>
                                        <p:cTn dur="1500"/>
                                        <p:tgtEl>
                                          <p:spTgt spid="2881"/>
                                        </p:tgtEl>
                                      </p:cBhvr>
                                    </p:animEffect>
                                  </p:childTnLst>
                                </p:cTn>
                              </p:par>
                              <p:par>
                                <p:cTn fill="hold" nodeType="withEffect" presetClass="entr" presetID="2" presetSubtype="4">
                                  <p:stCondLst>
                                    <p:cond delay="0"/>
                                  </p:stCondLst>
                                  <p:childTnLst>
                                    <p:set>
                                      <p:cBhvr>
                                        <p:cTn dur="1" fill="hold">
                                          <p:stCondLst>
                                            <p:cond delay="0"/>
                                          </p:stCondLst>
                                        </p:cTn>
                                        <p:tgtEl>
                                          <p:spTgt spid="2882"/>
                                        </p:tgtEl>
                                        <p:attrNameLst>
                                          <p:attrName>style.visibility</p:attrName>
                                        </p:attrNameLst>
                                      </p:cBhvr>
                                      <p:to>
                                        <p:strVal val="visible"/>
                                      </p:to>
                                    </p:set>
                                    <p:anim calcmode="lin" valueType="num">
                                      <p:cBhvr additive="base">
                                        <p:cTn dur="500"/>
                                        <p:tgtEl>
                                          <p:spTgt spid="28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600"/>
                                  </p:stCondLst>
                                  <p:childTnLst>
                                    <p:set>
                                      <p:cBhvr>
                                        <p:cTn dur="1" fill="hold">
                                          <p:stCondLst>
                                            <p:cond delay="0"/>
                                          </p:stCondLst>
                                        </p:cTn>
                                        <p:tgtEl>
                                          <p:spTgt spid="2883"/>
                                        </p:tgtEl>
                                        <p:attrNameLst>
                                          <p:attrName>style.visibility</p:attrName>
                                        </p:attrNameLst>
                                      </p:cBhvr>
                                      <p:to>
                                        <p:strVal val="visible"/>
                                      </p:to>
                                    </p:set>
                                    <p:anim calcmode="lin" valueType="num">
                                      <p:cBhvr additive="base">
                                        <p:cTn dur="500"/>
                                        <p:tgtEl>
                                          <p:spTgt spid="288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600"/>
                                  </p:stCondLst>
                                  <p:childTnLst>
                                    <p:set>
                                      <p:cBhvr>
                                        <p:cTn dur="1" fill="hold">
                                          <p:stCondLst>
                                            <p:cond delay="0"/>
                                          </p:stCondLst>
                                        </p:cTn>
                                        <p:tgtEl>
                                          <p:spTgt spid="2916"/>
                                        </p:tgtEl>
                                        <p:attrNameLst>
                                          <p:attrName>style.visibility</p:attrName>
                                        </p:attrNameLst>
                                      </p:cBhvr>
                                      <p:to>
                                        <p:strVal val="visible"/>
                                      </p:to>
                                    </p:set>
                                    <p:anim calcmode="lin" valueType="num">
                                      <p:cBhvr additive="base">
                                        <p:cTn dur="500"/>
                                        <p:tgtEl>
                                          <p:spTgt spid="29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800"/>
                                  </p:stCondLst>
                                  <p:childTnLst>
                                    <p:set>
                                      <p:cBhvr>
                                        <p:cTn dur="1" fill="hold">
                                          <p:stCondLst>
                                            <p:cond delay="0"/>
                                          </p:stCondLst>
                                        </p:cTn>
                                        <p:tgtEl>
                                          <p:spTgt spid="2917"/>
                                        </p:tgtEl>
                                        <p:attrNameLst>
                                          <p:attrName>style.visibility</p:attrName>
                                        </p:attrNameLst>
                                      </p:cBhvr>
                                      <p:to>
                                        <p:strVal val="visible"/>
                                      </p:to>
                                    </p:set>
                                    <p:anim calcmode="lin" valueType="num">
                                      <p:cBhvr additive="base">
                                        <p:cTn dur="500"/>
                                        <p:tgtEl>
                                          <p:spTgt spid="29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600"/>
                                  </p:stCondLst>
                                  <p:childTnLst>
                                    <p:set>
                                      <p:cBhvr>
                                        <p:cTn dur="1" fill="hold">
                                          <p:stCondLst>
                                            <p:cond delay="0"/>
                                          </p:stCondLst>
                                        </p:cTn>
                                        <p:tgtEl>
                                          <p:spTgt spid="2918"/>
                                        </p:tgtEl>
                                        <p:attrNameLst>
                                          <p:attrName>style.visibility</p:attrName>
                                        </p:attrNameLst>
                                      </p:cBhvr>
                                      <p:to>
                                        <p:strVal val="visible"/>
                                      </p:to>
                                    </p:set>
                                    <p:anim calcmode="lin" valueType="num">
                                      <p:cBhvr additive="base">
                                        <p:cTn dur="500"/>
                                        <p:tgtEl>
                                          <p:spTgt spid="291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0" name="Shape 2940"/>
        <p:cNvGrpSpPr/>
        <p:nvPr/>
      </p:nvGrpSpPr>
      <p:grpSpPr>
        <a:xfrm>
          <a:off x="0" y="0"/>
          <a:ext cx="0" cy="0"/>
          <a:chOff x="0" y="0"/>
          <a:chExt cx="0" cy="0"/>
        </a:xfrm>
      </p:grpSpPr>
      <p:grpSp>
        <p:nvGrpSpPr>
          <p:cNvPr id="2941" name="Google Shape;2941;p44"/>
          <p:cNvGrpSpPr/>
          <p:nvPr/>
        </p:nvGrpSpPr>
        <p:grpSpPr>
          <a:xfrm>
            <a:off x="3681662" y="-1429769"/>
            <a:ext cx="6215332" cy="6254566"/>
            <a:chOff x="3061220" y="-2678388"/>
            <a:chExt cx="7812563" cy="7861881"/>
          </a:xfrm>
        </p:grpSpPr>
        <p:sp>
          <p:nvSpPr>
            <p:cNvPr id="2942" name="Google Shape;2942;p44"/>
            <p:cNvSpPr/>
            <p:nvPr/>
          </p:nvSpPr>
          <p:spPr>
            <a:xfrm rot="5400000">
              <a:off x="3061220" y="-2678388"/>
              <a:ext cx="7812563" cy="7812563"/>
            </a:xfrm>
            <a:prstGeom prst="arc">
              <a:avLst>
                <a:gd fmla="val 14998499" name="adj1"/>
                <a:gd fmla="val 0" name="adj2"/>
              </a:avLst>
            </a:prstGeom>
            <a:noFill/>
            <a:ln cap="flat" cmpd="sng" w="12700">
              <a:solidFill>
                <a:schemeClr val="lt2">
                  <a:alpha val="61176"/>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943" name="Google Shape;2943;p44"/>
            <p:cNvSpPr/>
            <p:nvPr/>
          </p:nvSpPr>
          <p:spPr>
            <a:xfrm rot="-9372281">
              <a:off x="6947015" y="5093780"/>
              <a:ext cx="62347" cy="80560"/>
            </a:xfrm>
            <a:custGeom>
              <a:rect b="b" l="l" r="r" t="t"/>
              <a:pathLst>
                <a:path extrusionOk="0" h="111620" w="86385">
                  <a:moveTo>
                    <a:pt x="61175" y="111620"/>
                  </a:moveTo>
                  <a:lnTo>
                    <a:pt x="86385" y="25222"/>
                  </a:lnTo>
                  <a:lnTo>
                    <a:pt x="0" y="0"/>
                  </a:lnTo>
                </a:path>
              </a:pathLst>
            </a:custGeom>
            <a:noFill/>
            <a:ln cap="rnd" cmpd="sng" w="25400">
              <a:solidFill>
                <a:schemeClr val="lt2">
                  <a:alpha val="50980"/>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pic>
        <p:nvPicPr>
          <p:cNvPr id="2944" name="Google Shape;2944;p44"/>
          <p:cNvPicPr preferRelativeResize="0"/>
          <p:nvPr>
            <p:ph idx="2" type="pic"/>
          </p:nvPr>
        </p:nvPicPr>
        <p:blipFill rotWithShape="1">
          <a:blip r:embed="rId3">
            <a:alphaModFix/>
          </a:blip>
          <a:srcRect b="0" l="28732" r="28733" t="0"/>
          <a:stretch/>
        </p:blipFill>
        <p:spPr>
          <a:xfrm>
            <a:off x="586361" y="985652"/>
            <a:ext cx="3417289" cy="4886696"/>
          </a:xfrm>
          <a:prstGeom prst="rect">
            <a:avLst/>
          </a:prstGeom>
          <a:gradFill>
            <a:gsLst>
              <a:gs pos="0">
                <a:srgbClr val="282B3B">
                  <a:alpha val="40000"/>
                </a:srgbClr>
              </a:gs>
              <a:gs pos="99000">
                <a:srgbClr val="282B3B">
                  <a:alpha val="20000"/>
                </a:srgbClr>
              </a:gs>
              <a:gs pos="100000">
                <a:srgbClr val="282B3B">
                  <a:alpha val="20000"/>
                </a:srgbClr>
              </a:gs>
            </a:gsLst>
            <a:lin ang="5400000" scaled="0"/>
          </a:gradFill>
          <a:ln>
            <a:noFill/>
          </a:ln>
          <a:effectLst>
            <a:outerShdw blurRad="529822" sx="100059" rotWithShape="0" algn="ctr" dir="7165638" dist="167809" sy="100059">
              <a:srgbClr val="0060BE">
                <a:alpha val="18823"/>
              </a:srgbClr>
            </a:outerShdw>
          </a:effectLst>
        </p:spPr>
      </p:pic>
      <p:sp>
        <p:nvSpPr>
          <p:cNvPr id="2945" name="Google Shape;2945;p44"/>
          <p:cNvSpPr txBox="1"/>
          <p:nvPr>
            <p:ph idx="1" type="body"/>
          </p:nvPr>
        </p:nvSpPr>
        <p:spPr>
          <a:xfrm>
            <a:off x="4476706" y="1523610"/>
            <a:ext cx="6130334" cy="3603227"/>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000"/>
              <a:buNone/>
            </a:pPr>
            <a:r>
              <a:rPr lang="sv-SE" sz="1000">
                <a:solidFill>
                  <a:schemeClr val="dk1"/>
                </a:solidFill>
              </a:rPr>
              <a:t>Once the model is completed, you can proceed to systematically describe and categorize the uncertainties in the project. This can be done by distinguishing between different levels of knowledge and uncertainty:</a:t>
            </a:r>
            <a:endParaRPr/>
          </a:p>
          <a:p>
            <a:pPr indent="0" lvl="0" marL="0" rtl="0" algn="l">
              <a:lnSpc>
                <a:spcPct val="100000"/>
              </a:lnSpc>
              <a:spcBef>
                <a:spcPts val="0"/>
              </a:spcBef>
              <a:spcAft>
                <a:spcPts val="0"/>
              </a:spcAft>
              <a:buClr>
                <a:srgbClr val="6E779B"/>
              </a:buClr>
              <a:buSzPts val="1000"/>
              <a:buNone/>
            </a:pPr>
            <a:r>
              <a:t/>
            </a:r>
            <a:endParaRPr sz="1000">
              <a:solidFill>
                <a:schemeClr val="dk1"/>
              </a:solidFill>
            </a:endParaRPr>
          </a:p>
          <a:p>
            <a:pPr indent="-171450" lvl="0" marL="171450" rtl="0" algn="l">
              <a:lnSpc>
                <a:spcPct val="100000"/>
              </a:lnSpc>
              <a:spcBef>
                <a:spcPts val="0"/>
              </a:spcBef>
              <a:spcAft>
                <a:spcPts val="0"/>
              </a:spcAft>
              <a:buClr>
                <a:schemeClr val="dk1"/>
              </a:buClr>
              <a:buSzPts val="1000"/>
              <a:buFont typeface="Arial"/>
              <a:buChar char="•"/>
            </a:pPr>
            <a:r>
              <a:rPr b="1" lang="sv-SE" sz="1000">
                <a:solidFill>
                  <a:schemeClr val="dk1"/>
                </a:solidFill>
              </a:rPr>
              <a:t>What we know we know (no uncertainty): </a:t>
            </a:r>
            <a:r>
              <a:rPr lang="sv-SE" sz="1000">
                <a:solidFill>
                  <a:schemeClr val="dk1"/>
                </a:solidFill>
              </a:rPr>
              <a:t>These are areas where you have solid facts and data. E.g., </a:t>
            </a:r>
            <a:r>
              <a:rPr i="1" lang="sv-SE" sz="1000">
                <a:solidFill>
                  <a:schemeClr val="dk1"/>
                </a:solidFill>
              </a:rPr>
              <a:t>"We know which resources are already available.</a:t>
            </a:r>
            <a:endParaRPr/>
          </a:p>
          <a:p>
            <a:pPr indent="-107950" lvl="0" marL="171450" rtl="0" algn="l">
              <a:lnSpc>
                <a:spcPct val="100000"/>
              </a:lnSpc>
              <a:spcBef>
                <a:spcPts val="0"/>
              </a:spcBef>
              <a:spcAft>
                <a:spcPts val="0"/>
              </a:spcAft>
              <a:buClr>
                <a:srgbClr val="6E779B"/>
              </a:buClr>
              <a:buSzPts val="1000"/>
              <a:buFont typeface="Arial"/>
              <a:buNone/>
            </a:pPr>
            <a:r>
              <a:t/>
            </a:r>
            <a:endParaRPr sz="1000">
              <a:solidFill>
                <a:schemeClr val="dk1"/>
              </a:solidFill>
            </a:endParaRPr>
          </a:p>
          <a:p>
            <a:pPr indent="-171450" lvl="0" marL="171450" rtl="0" algn="l">
              <a:lnSpc>
                <a:spcPct val="100000"/>
              </a:lnSpc>
              <a:spcBef>
                <a:spcPts val="0"/>
              </a:spcBef>
              <a:spcAft>
                <a:spcPts val="0"/>
              </a:spcAft>
              <a:buClr>
                <a:schemeClr val="dk1"/>
              </a:buClr>
              <a:buSzPts val="1000"/>
              <a:buFont typeface="Arial"/>
              <a:buChar char="•"/>
            </a:pPr>
            <a:r>
              <a:rPr b="1" lang="sv-SE" sz="1000">
                <a:solidFill>
                  <a:schemeClr val="dk1"/>
                </a:solidFill>
              </a:rPr>
              <a:t>What we think we know (some uncertainty): </a:t>
            </a:r>
            <a:r>
              <a:rPr lang="sv-SE" sz="1000">
                <a:solidFill>
                  <a:schemeClr val="dk1"/>
                </a:solidFill>
              </a:rPr>
              <a:t>These are assumptions or beliefs based on experience or incomplete information. E.g., "</a:t>
            </a:r>
            <a:r>
              <a:rPr i="1" lang="sv-SE" sz="1000">
                <a:solidFill>
                  <a:schemeClr val="dk1"/>
                </a:solidFill>
              </a:rPr>
              <a:t>We believe the proposed solution will meet the user's needs."</a:t>
            </a:r>
            <a:endParaRPr/>
          </a:p>
          <a:p>
            <a:pPr indent="-107950" lvl="0" marL="171450" rtl="0" algn="l">
              <a:lnSpc>
                <a:spcPct val="100000"/>
              </a:lnSpc>
              <a:spcBef>
                <a:spcPts val="0"/>
              </a:spcBef>
              <a:spcAft>
                <a:spcPts val="0"/>
              </a:spcAft>
              <a:buClr>
                <a:srgbClr val="6E779B"/>
              </a:buClr>
              <a:buSzPts val="1000"/>
              <a:buFont typeface="Arial"/>
              <a:buNone/>
            </a:pPr>
            <a:r>
              <a:t/>
            </a:r>
            <a:endParaRPr sz="1000">
              <a:solidFill>
                <a:schemeClr val="dk1"/>
              </a:solidFill>
            </a:endParaRPr>
          </a:p>
          <a:p>
            <a:pPr indent="-171450" lvl="0" marL="171450" rtl="0" algn="l">
              <a:lnSpc>
                <a:spcPct val="100000"/>
              </a:lnSpc>
              <a:spcBef>
                <a:spcPts val="0"/>
              </a:spcBef>
              <a:spcAft>
                <a:spcPts val="0"/>
              </a:spcAft>
              <a:buClr>
                <a:schemeClr val="dk1"/>
              </a:buClr>
              <a:buSzPts val="1000"/>
              <a:buFont typeface="Arial"/>
              <a:buChar char="•"/>
            </a:pPr>
            <a:r>
              <a:rPr b="1" lang="sv-SE" sz="1000">
                <a:solidFill>
                  <a:schemeClr val="dk1"/>
                </a:solidFill>
              </a:rPr>
              <a:t>What we know we don’t know (high uncertainty): </a:t>
            </a:r>
            <a:r>
              <a:rPr lang="sv-SE" sz="1000">
                <a:solidFill>
                  <a:schemeClr val="dk1"/>
                </a:solidFill>
              </a:rPr>
              <a:t>These are identified gaps in knowledge where further exploration or testing is needed. E.g., </a:t>
            </a:r>
            <a:r>
              <a:rPr i="1" lang="sv-SE" sz="1000">
                <a:solidFill>
                  <a:schemeClr val="dk1"/>
                </a:solidFill>
              </a:rPr>
              <a:t>"We know we don’t fully understand how users will adopt the service.”</a:t>
            </a:r>
            <a:endParaRPr/>
          </a:p>
          <a:p>
            <a:pPr indent="0" lvl="0" marL="0" rtl="0" algn="l">
              <a:lnSpc>
                <a:spcPct val="100000"/>
              </a:lnSpc>
              <a:spcBef>
                <a:spcPts val="0"/>
              </a:spcBef>
              <a:spcAft>
                <a:spcPts val="0"/>
              </a:spcAft>
              <a:buClr>
                <a:srgbClr val="6E779B"/>
              </a:buClr>
              <a:buSzPts val="1000"/>
              <a:buNone/>
            </a:pPr>
            <a:r>
              <a:t/>
            </a:r>
            <a:endParaRPr i="1" sz="1000">
              <a:solidFill>
                <a:schemeClr val="dk1"/>
              </a:solidFill>
            </a:endParaRPr>
          </a:p>
          <a:p>
            <a:pPr indent="0" lvl="0" marL="0" rtl="0" algn="l">
              <a:lnSpc>
                <a:spcPct val="100000"/>
              </a:lnSpc>
              <a:spcBef>
                <a:spcPts val="0"/>
              </a:spcBef>
              <a:spcAft>
                <a:spcPts val="0"/>
              </a:spcAft>
              <a:buClr>
                <a:srgbClr val="6E779B"/>
              </a:buClr>
              <a:buSzPts val="1000"/>
              <a:buNone/>
            </a:pPr>
            <a:r>
              <a:t/>
            </a:r>
            <a:endParaRPr sz="1000">
              <a:solidFill>
                <a:schemeClr val="dk1"/>
              </a:solidFill>
            </a:endParaRPr>
          </a:p>
          <a:p>
            <a:pPr indent="0" lvl="0" marL="0" rtl="0" algn="l">
              <a:lnSpc>
                <a:spcPct val="100000"/>
              </a:lnSpc>
              <a:spcBef>
                <a:spcPts val="0"/>
              </a:spcBef>
              <a:spcAft>
                <a:spcPts val="0"/>
              </a:spcAft>
              <a:buClr>
                <a:schemeClr val="dk1"/>
              </a:buClr>
              <a:buSzPts val="1000"/>
              <a:buNone/>
            </a:pPr>
            <a:r>
              <a:rPr i="1" lang="sv-SE" sz="1000">
                <a:solidFill>
                  <a:schemeClr val="dk1"/>
                </a:solidFill>
              </a:rPr>
              <a:t>The there is also, what we don’t know we don’t know. By nature, these cannot yet be added to the model but may emerge as the project progresses</a:t>
            </a:r>
            <a:r>
              <a:rPr b="1" i="1" lang="sv-SE" sz="1000">
                <a:solidFill>
                  <a:schemeClr val="dk1"/>
                </a:solidFill>
              </a:rPr>
              <a:t>.</a:t>
            </a:r>
            <a:endParaRPr/>
          </a:p>
          <a:p>
            <a:pPr indent="-107950" lvl="0" marL="171450" rtl="0" algn="l">
              <a:lnSpc>
                <a:spcPct val="100000"/>
              </a:lnSpc>
              <a:spcBef>
                <a:spcPts val="0"/>
              </a:spcBef>
              <a:spcAft>
                <a:spcPts val="0"/>
              </a:spcAft>
              <a:buClr>
                <a:srgbClr val="6E779B"/>
              </a:buClr>
              <a:buSzPts val="1000"/>
              <a:buFont typeface="Arial"/>
              <a:buNone/>
            </a:pPr>
            <a:r>
              <a:t/>
            </a:r>
            <a:endParaRPr b="1" sz="1000">
              <a:solidFill>
                <a:schemeClr val="dk1"/>
              </a:solidFill>
            </a:endParaRPr>
          </a:p>
          <a:p>
            <a:pPr indent="-107950" lvl="0" marL="171450" rtl="0" algn="l">
              <a:lnSpc>
                <a:spcPct val="100000"/>
              </a:lnSpc>
              <a:spcBef>
                <a:spcPts val="0"/>
              </a:spcBef>
              <a:spcAft>
                <a:spcPts val="0"/>
              </a:spcAft>
              <a:buClr>
                <a:srgbClr val="6E779B"/>
              </a:buClr>
              <a:buSzPts val="1000"/>
              <a:buFont typeface="Arial"/>
              <a:buNone/>
            </a:pPr>
            <a:r>
              <a:t/>
            </a:r>
            <a:endParaRPr sz="1000">
              <a:solidFill>
                <a:schemeClr val="dk1"/>
              </a:solidFill>
            </a:endParaRPr>
          </a:p>
        </p:txBody>
      </p:sp>
      <p:sp>
        <p:nvSpPr>
          <p:cNvPr id="2946" name="Google Shape;2946;p44"/>
          <p:cNvSpPr txBox="1"/>
          <p:nvPr/>
        </p:nvSpPr>
        <p:spPr>
          <a:xfrm>
            <a:off x="1076252" y="2402371"/>
            <a:ext cx="2632222" cy="2355379"/>
          </a:xfrm>
          <a:prstGeom prst="rect">
            <a:avLst/>
          </a:prstGeom>
          <a:noFill/>
          <a:ln>
            <a:noFill/>
          </a:ln>
        </p:spPr>
        <p:txBody>
          <a:bodyPr anchorCtr="0" anchor="t" bIns="36000" lIns="0" spcFirstLastPara="1" rIns="216000" wrap="square" tIns="36000">
            <a:spAutoFit/>
          </a:bodyPr>
          <a:lstStyle/>
          <a:p>
            <a:pPr indent="0" lvl="0" marL="0" marR="0" rtl="0" algn="l">
              <a:lnSpc>
                <a:spcPct val="100000"/>
              </a:lnSpc>
              <a:spcBef>
                <a:spcPts val="0"/>
              </a:spcBef>
              <a:spcAft>
                <a:spcPts val="0"/>
              </a:spcAft>
              <a:buClr>
                <a:srgbClr val="000000"/>
              </a:buClr>
              <a:buSzPts val="2800"/>
              <a:buFont typeface="Arial"/>
              <a:buNone/>
            </a:pPr>
            <a:r>
              <a:rPr b="1" i="0" lang="sv-SE" sz="2800" u="none" cap="none" strike="noStrike">
                <a:solidFill>
                  <a:schemeClr val="lt2"/>
                </a:solidFill>
                <a:latin typeface="Century Gothic"/>
                <a:ea typeface="Century Gothic"/>
                <a:cs typeface="Century Gothic"/>
                <a:sym typeface="Century Gothic"/>
              </a:rPr>
              <a:t>Step 3</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2800"/>
              <a:buFont typeface="Arial"/>
              <a:buNone/>
            </a:pPr>
            <a:r>
              <a:rPr b="1" i="0" lang="sv-SE" sz="2800" u="none" cap="none" strike="noStrike">
                <a:solidFill>
                  <a:schemeClr val="lt2"/>
                </a:solidFill>
                <a:latin typeface="Century Gothic"/>
                <a:ea typeface="Century Gothic"/>
                <a:cs typeface="Century Gothic"/>
                <a:sym typeface="Century Gothic"/>
              </a:rPr>
              <a:t>Map and categorize  project uncertainties</a:t>
            </a:r>
            <a:endParaRPr b="0" i="0" sz="1400" u="none" cap="none" strike="noStrike">
              <a:solidFill>
                <a:srgbClr val="000000"/>
              </a:solidFill>
              <a:latin typeface="Arial"/>
              <a:ea typeface="Arial"/>
              <a:cs typeface="Arial"/>
              <a:sym typeface="Arial"/>
            </a:endParaRPr>
          </a:p>
        </p:txBody>
      </p:sp>
      <p:sp>
        <p:nvSpPr>
          <p:cNvPr id="2947" name="Google Shape;2947;p44"/>
          <p:cNvSpPr txBox="1"/>
          <p:nvPr/>
        </p:nvSpPr>
        <p:spPr>
          <a:xfrm>
            <a:off x="4476706" y="1031124"/>
            <a:ext cx="5813111" cy="45324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2"/>
              </a:buClr>
              <a:buSzPts val="1800"/>
              <a:buFont typeface="Arial"/>
              <a:buNone/>
            </a:pPr>
            <a:r>
              <a:rPr b="1" i="0" lang="sv-SE" sz="1800" u="none" cap="none" strike="noStrike">
                <a:solidFill>
                  <a:schemeClr val="accent2"/>
                </a:solidFill>
                <a:latin typeface="Century Gothic"/>
                <a:ea typeface="Century Gothic"/>
                <a:cs typeface="Century Gothic"/>
                <a:sym typeface="Century Gothic"/>
              </a:rPr>
              <a:t>Step 3. </a:t>
            </a:r>
            <a:r>
              <a:rPr b="1" i="0" lang="sv-SE" sz="1800" u="none" cap="none" strike="noStrike">
                <a:solidFill>
                  <a:schemeClr val="dk1"/>
                </a:solidFill>
                <a:latin typeface="Century Gothic"/>
                <a:ea typeface="Century Gothic"/>
                <a:cs typeface="Century Gothic"/>
                <a:sym typeface="Century Gothic"/>
              </a:rPr>
              <a:t>Mapping central uncertainties and assumptions</a:t>
            </a:r>
            <a:endParaRPr b="1" i="0" sz="1800" u="none" cap="none" strike="noStrike">
              <a:solidFill>
                <a:schemeClr val="dk1"/>
              </a:solidFill>
              <a:highlight>
                <a:srgbClr val="FFFF00"/>
              </a:highlight>
              <a:latin typeface="Century Gothic"/>
              <a:ea typeface="Century Gothic"/>
              <a:cs typeface="Century Gothic"/>
              <a:sym typeface="Century Gothic"/>
            </a:endParaRPr>
          </a:p>
          <a:p>
            <a:pPr indent="0" lvl="0" marL="0" marR="0" rtl="0" algn="l">
              <a:lnSpc>
                <a:spcPct val="120000"/>
              </a:lnSpc>
              <a:spcBef>
                <a:spcPts val="900"/>
              </a:spcBef>
              <a:spcAft>
                <a:spcPts val="0"/>
              </a:spcAft>
              <a:buClr>
                <a:srgbClr val="14151D"/>
              </a:buClr>
              <a:buSzPts val="1050"/>
              <a:buFont typeface="Arial"/>
              <a:buNone/>
            </a:pPr>
            <a:r>
              <a:t/>
            </a:r>
            <a:endParaRPr b="0" i="0" sz="1050" u="none" cap="none" strike="noStrike">
              <a:solidFill>
                <a:schemeClr val="dk1"/>
              </a:solidFill>
              <a:latin typeface="Lato"/>
              <a:ea typeface="Lato"/>
              <a:cs typeface="Lato"/>
              <a:sym typeface="Lato"/>
            </a:endParaRPr>
          </a:p>
        </p:txBody>
      </p:sp>
      <p:sp>
        <p:nvSpPr>
          <p:cNvPr id="2948" name="Google Shape;2948;p44"/>
          <p:cNvSpPr txBox="1"/>
          <p:nvPr/>
        </p:nvSpPr>
        <p:spPr>
          <a:xfrm>
            <a:off x="4914625" y="4340050"/>
            <a:ext cx="5692415" cy="96949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1" i="0" lang="sv-SE" sz="900" u="none" cap="none" strike="noStrike">
                <a:solidFill>
                  <a:srgbClr val="6D779B"/>
                </a:solidFill>
                <a:latin typeface="Lato"/>
                <a:ea typeface="Lato"/>
                <a:cs typeface="Lato"/>
                <a:sym typeface="Lato"/>
              </a:rPr>
              <a:t>Balancing complexity and uncertainty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sv-SE" sz="800" u="none" cap="none" strike="noStrike">
                <a:solidFill>
                  <a:srgbClr val="6D779B"/>
                </a:solidFill>
                <a:latin typeface="Lato"/>
                <a:ea typeface="Lato"/>
                <a:cs typeface="Lato"/>
                <a:sym typeface="Lato"/>
              </a:rPr>
              <a:t>Remember to write down the uncertainties at a level that ensures you don’t spend too much time on it, and that the table doesn’t become overly complex and unmanageable. This will vary from project to project.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6D779B"/>
              </a:solidFill>
              <a:latin typeface="Lato"/>
              <a:ea typeface="Lato"/>
              <a:cs typeface="Lato"/>
              <a:sym typeface="Lato"/>
            </a:endParaRPr>
          </a:p>
          <a:p>
            <a:pPr indent="0" lvl="0" marL="0" marR="0" rtl="0" algn="l">
              <a:lnSpc>
                <a:spcPct val="100000"/>
              </a:lnSpc>
              <a:spcBef>
                <a:spcPts val="0"/>
              </a:spcBef>
              <a:spcAft>
                <a:spcPts val="0"/>
              </a:spcAft>
              <a:buClr>
                <a:srgbClr val="000000"/>
              </a:buClr>
              <a:buSzPts val="800"/>
              <a:buFont typeface="Arial"/>
              <a:buNone/>
            </a:pPr>
            <a:r>
              <a:rPr b="0" i="0" lang="sv-SE" sz="800" u="none" cap="none" strike="noStrike">
                <a:solidFill>
                  <a:srgbClr val="6D779B"/>
                </a:solidFill>
                <a:latin typeface="Lato"/>
                <a:ea typeface="Lato"/>
                <a:cs typeface="Lato"/>
                <a:sym typeface="Lato"/>
              </a:rPr>
              <a:t>For instance, if your idea is to develop a global training program to increase women’s workforce participation, you’re dealing with a different level of complexity than if you aim to develop fish cake production for a local market. When selecting an uncertainty to work on, that’s when you delve into the details of that specific area of uncertainty.</a:t>
            </a:r>
            <a:endParaRPr b="0" i="0" sz="1400" u="none" cap="none" strike="noStrike">
              <a:solidFill>
                <a:srgbClr val="000000"/>
              </a:solidFill>
              <a:latin typeface="Arial"/>
              <a:ea typeface="Arial"/>
              <a:cs typeface="Arial"/>
              <a:sym typeface="Arial"/>
            </a:endParaRPr>
          </a:p>
        </p:txBody>
      </p:sp>
      <p:pic>
        <p:nvPicPr>
          <p:cNvPr descr="Informasjon med heldekkende fyll" id="2949" name="Google Shape;2949;p44"/>
          <p:cNvPicPr preferRelativeResize="0"/>
          <p:nvPr/>
        </p:nvPicPr>
        <p:blipFill rotWithShape="1">
          <a:blip r:embed="rId4">
            <a:alphaModFix/>
          </a:blip>
          <a:srcRect b="0" l="0" r="0" t="0"/>
          <a:stretch/>
        </p:blipFill>
        <p:spPr>
          <a:xfrm>
            <a:off x="4584885" y="4351658"/>
            <a:ext cx="329740" cy="32974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41"/>
                                        </p:tgtEl>
                                        <p:attrNameLst>
                                          <p:attrName>style.visibility</p:attrName>
                                        </p:attrNameLst>
                                      </p:cBhvr>
                                      <p:to>
                                        <p:strVal val="visible"/>
                                      </p:to>
                                    </p:set>
                                    <p:animEffect filter="fade" transition="in">
                                      <p:cBhvr>
                                        <p:cTn dur="1000"/>
                                        <p:tgtEl>
                                          <p:spTgt spid="29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4" name="Shape 2954"/>
        <p:cNvGrpSpPr/>
        <p:nvPr/>
      </p:nvGrpSpPr>
      <p:grpSpPr>
        <a:xfrm>
          <a:off x="0" y="0"/>
          <a:ext cx="0" cy="0"/>
          <a:chOff x="0" y="0"/>
          <a:chExt cx="0" cy="0"/>
        </a:xfrm>
      </p:grpSpPr>
      <p:grpSp>
        <p:nvGrpSpPr>
          <p:cNvPr id="2955" name="Google Shape;2955;p45"/>
          <p:cNvGrpSpPr/>
          <p:nvPr/>
        </p:nvGrpSpPr>
        <p:grpSpPr>
          <a:xfrm>
            <a:off x="3681662" y="-1429769"/>
            <a:ext cx="6215332" cy="6254566"/>
            <a:chOff x="3061220" y="-2678388"/>
            <a:chExt cx="7812563" cy="7861881"/>
          </a:xfrm>
        </p:grpSpPr>
        <p:sp>
          <p:nvSpPr>
            <p:cNvPr id="2956" name="Google Shape;2956;p45"/>
            <p:cNvSpPr/>
            <p:nvPr/>
          </p:nvSpPr>
          <p:spPr>
            <a:xfrm rot="5400000">
              <a:off x="3061220" y="-2678388"/>
              <a:ext cx="7812563" cy="7812563"/>
            </a:xfrm>
            <a:prstGeom prst="arc">
              <a:avLst>
                <a:gd fmla="val 14998499" name="adj1"/>
                <a:gd fmla="val 0" name="adj2"/>
              </a:avLst>
            </a:prstGeom>
            <a:noFill/>
            <a:ln cap="flat" cmpd="sng" w="12700">
              <a:solidFill>
                <a:schemeClr val="lt2">
                  <a:alpha val="61176"/>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2957" name="Google Shape;2957;p45"/>
            <p:cNvSpPr/>
            <p:nvPr/>
          </p:nvSpPr>
          <p:spPr>
            <a:xfrm rot="-9372281">
              <a:off x="6947015" y="5093780"/>
              <a:ext cx="62347" cy="80560"/>
            </a:xfrm>
            <a:custGeom>
              <a:rect b="b" l="l" r="r" t="t"/>
              <a:pathLst>
                <a:path extrusionOk="0" h="111620" w="86385">
                  <a:moveTo>
                    <a:pt x="61175" y="111620"/>
                  </a:moveTo>
                  <a:lnTo>
                    <a:pt x="86385" y="25222"/>
                  </a:lnTo>
                  <a:lnTo>
                    <a:pt x="0" y="0"/>
                  </a:lnTo>
                </a:path>
              </a:pathLst>
            </a:custGeom>
            <a:noFill/>
            <a:ln cap="rnd" cmpd="sng" w="25400">
              <a:solidFill>
                <a:schemeClr val="lt2">
                  <a:alpha val="50980"/>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pSp>
      <p:sp>
        <p:nvSpPr>
          <p:cNvPr id="2958" name="Google Shape;2958;p45"/>
          <p:cNvSpPr/>
          <p:nvPr/>
        </p:nvSpPr>
        <p:spPr>
          <a:xfrm rot="275047">
            <a:off x="4206016" y="-3500999"/>
            <a:ext cx="6215332" cy="6215332"/>
          </a:xfrm>
          <a:prstGeom prst="arc">
            <a:avLst>
              <a:gd fmla="val 14998499" name="adj1"/>
              <a:gd fmla="val 0" name="adj2"/>
            </a:avLst>
          </a:prstGeom>
          <a:noFill/>
          <a:ln cap="flat" cmpd="sng" w="12700">
            <a:solidFill>
              <a:schemeClr val="lt2">
                <a:alpha val="50980"/>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pic>
        <p:nvPicPr>
          <p:cNvPr id="2959" name="Google Shape;2959;p45"/>
          <p:cNvPicPr preferRelativeResize="0"/>
          <p:nvPr>
            <p:ph idx="2" type="pic"/>
          </p:nvPr>
        </p:nvPicPr>
        <p:blipFill rotWithShape="1">
          <a:blip r:embed="rId3">
            <a:alphaModFix/>
          </a:blip>
          <a:srcRect b="0" l="28732" r="28733" t="0"/>
          <a:stretch/>
        </p:blipFill>
        <p:spPr>
          <a:xfrm>
            <a:off x="586361" y="985652"/>
            <a:ext cx="3417289" cy="4886696"/>
          </a:xfrm>
          <a:prstGeom prst="rect">
            <a:avLst/>
          </a:prstGeom>
          <a:gradFill>
            <a:gsLst>
              <a:gs pos="0">
                <a:srgbClr val="282B3B">
                  <a:alpha val="40000"/>
                </a:srgbClr>
              </a:gs>
              <a:gs pos="99000">
                <a:srgbClr val="282B3B">
                  <a:alpha val="20000"/>
                </a:srgbClr>
              </a:gs>
              <a:gs pos="100000">
                <a:srgbClr val="282B3B">
                  <a:alpha val="20000"/>
                </a:srgbClr>
              </a:gs>
            </a:gsLst>
            <a:lin ang="5400000" scaled="0"/>
          </a:gradFill>
          <a:ln>
            <a:noFill/>
          </a:ln>
          <a:effectLst>
            <a:outerShdw blurRad="529822" sx="100059" rotWithShape="0" algn="ctr" dir="7165638" dist="167809" sy="100059">
              <a:srgbClr val="0060BE">
                <a:alpha val="18823"/>
              </a:srgbClr>
            </a:outerShdw>
          </a:effectLst>
        </p:spPr>
      </p:pic>
      <p:sp>
        <p:nvSpPr>
          <p:cNvPr id="2960" name="Google Shape;2960;p45"/>
          <p:cNvSpPr txBox="1"/>
          <p:nvPr>
            <p:ph idx="1" type="body"/>
          </p:nvPr>
        </p:nvSpPr>
        <p:spPr>
          <a:xfrm>
            <a:off x="4639783" y="1320913"/>
            <a:ext cx="4949060" cy="216779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050"/>
              <a:buNone/>
            </a:pPr>
            <a:r>
              <a:rPr lang="sv-SE" sz="1050">
                <a:solidFill>
                  <a:schemeClr val="dk1"/>
                </a:solidFill>
              </a:rPr>
              <a:t>When deciding which areas to focus on and test first, three main factors should be emphasized:</a:t>
            </a:r>
            <a:endParaRPr/>
          </a:p>
          <a:p>
            <a:pPr indent="0" lvl="0" marL="0" rtl="0" algn="l">
              <a:lnSpc>
                <a:spcPct val="100000"/>
              </a:lnSpc>
              <a:spcBef>
                <a:spcPts val="0"/>
              </a:spcBef>
              <a:spcAft>
                <a:spcPts val="0"/>
              </a:spcAft>
              <a:buClr>
                <a:srgbClr val="6E779B"/>
              </a:buClr>
              <a:buSzPts val="1050"/>
              <a:buNone/>
            </a:pPr>
            <a:r>
              <a:t/>
            </a:r>
            <a:endParaRPr b="1" sz="1050">
              <a:solidFill>
                <a:schemeClr val="dk1"/>
              </a:solidFill>
            </a:endParaRPr>
          </a:p>
          <a:p>
            <a:pPr indent="-228600" lvl="0" marL="228600" rtl="0" algn="l">
              <a:lnSpc>
                <a:spcPct val="100000"/>
              </a:lnSpc>
              <a:spcBef>
                <a:spcPts val="0"/>
              </a:spcBef>
              <a:spcAft>
                <a:spcPts val="0"/>
              </a:spcAft>
              <a:buClr>
                <a:schemeClr val="dk1"/>
              </a:buClr>
              <a:buSzPts val="1050"/>
              <a:buFont typeface="Century Gothic"/>
              <a:buAutoNum type="arabicPeriod"/>
            </a:pPr>
            <a:r>
              <a:rPr b="1" lang="sv-SE" sz="1050">
                <a:solidFill>
                  <a:schemeClr val="dk1"/>
                </a:solidFill>
              </a:rPr>
              <a:t>How critical is the uncertainty or assumption to the project?</a:t>
            </a:r>
            <a:endParaRPr/>
          </a:p>
          <a:p>
            <a:pPr indent="-161925" lvl="0" marL="228600" rtl="0" algn="l">
              <a:lnSpc>
                <a:spcPct val="100000"/>
              </a:lnSpc>
              <a:spcBef>
                <a:spcPts val="0"/>
              </a:spcBef>
              <a:spcAft>
                <a:spcPts val="0"/>
              </a:spcAft>
              <a:buClr>
                <a:srgbClr val="6E779B"/>
              </a:buClr>
              <a:buSzPts val="1050"/>
              <a:buFont typeface="Century Gothic"/>
              <a:buNone/>
            </a:pPr>
            <a:r>
              <a:t/>
            </a:r>
            <a:endParaRPr sz="1050">
              <a:solidFill>
                <a:schemeClr val="dk1"/>
              </a:solidFill>
            </a:endParaRPr>
          </a:p>
          <a:p>
            <a:pPr indent="-228600" lvl="0" marL="228600" rtl="0" algn="l">
              <a:lnSpc>
                <a:spcPct val="100000"/>
              </a:lnSpc>
              <a:spcBef>
                <a:spcPts val="0"/>
              </a:spcBef>
              <a:spcAft>
                <a:spcPts val="0"/>
              </a:spcAft>
              <a:buClr>
                <a:schemeClr val="dk1"/>
              </a:buClr>
              <a:buSzPts val="1050"/>
              <a:buFont typeface="Century Gothic"/>
              <a:buAutoNum type="arabicPeriod"/>
            </a:pPr>
            <a:r>
              <a:rPr b="1" lang="sv-SE" sz="1050">
                <a:solidFill>
                  <a:schemeClr val="dk1"/>
                </a:solidFill>
              </a:rPr>
              <a:t>How significant is the level of uncertainty associated with this point?</a:t>
            </a:r>
            <a:endParaRPr/>
          </a:p>
          <a:p>
            <a:pPr indent="-161925" lvl="0" marL="228600" rtl="0" algn="l">
              <a:lnSpc>
                <a:spcPct val="100000"/>
              </a:lnSpc>
              <a:spcBef>
                <a:spcPts val="0"/>
              </a:spcBef>
              <a:spcAft>
                <a:spcPts val="0"/>
              </a:spcAft>
              <a:buClr>
                <a:srgbClr val="6E779B"/>
              </a:buClr>
              <a:buSzPts val="1050"/>
              <a:buFont typeface="Century Gothic"/>
              <a:buNone/>
            </a:pPr>
            <a:r>
              <a:t/>
            </a:r>
            <a:endParaRPr sz="1050">
              <a:solidFill>
                <a:schemeClr val="dk1"/>
              </a:solidFill>
            </a:endParaRPr>
          </a:p>
          <a:p>
            <a:pPr indent="-228600" lvl="0" marL="228600" rtl="0" algn="l">
              <a:lnSpc>
                <a:spcPct val="100000"/>
              </a:lnSpc>
              <a:spcBef>
                <a:spcPts val="0"/>
              </a:spcBef>
              <a:spcAft>
                <a:spcPts val="0"/>
              </a:spcAft>
              <a:buClr>
                <a:schemeClr val="dk1"/>
              </a:buClr>
              <a:buSzPts val="1050"/>
              <a:buFont typeface="Century Gothic"/>
              <a:buAutoNum type="arabicPeriod"/>
            </a:pPr>
            <a:r>
              <a:rPr b="1" lang="sv-SE" sz="1050">
                <a:solidFill>
                  <a:schemeClr val="dk1"/>
                </a:solidFill>
              </a:rPr>
              <a:t>How resource-intensive do you expect it will be to reduce the uncertainty on this point?</a:t>
            </a:r>
            <a:endParaRPr sz="1050">
              <a:solidFill>
                <a:schemeClr val="dk1"/>
              </a:solidFill>
            </a:endParaRPr>
          </a:p>
          <a:p>
            <a:pPr indent="0" lvl="0" marL="0" rtl="0" algn="l">
              <a:lnSpc>
                <a:spcPct val="100000"/>
              </a:lnSpc>
              <a:spcBef>
                <a:spcPts val="0"/>
              </a:spcBef>
              <a:spcAft>
                <a:spcPts val="0"/>
              </a:spcAft>
              <a:buClr>
                <a:srgbClr val="6E779B"/>
              </a:buClr>
              <a:buSzPts val="1050"/>
              <a:buNone/>
            </a:pPr>
            <a:r>
              <a:t/>
            </a:r>
            <a:endParaRPr sz="1050">
              <a:solidFill>
                <a:schemeClr val="dk1"/>
              </a:solidFill>
            </a:endParaRPr>
          </a:p>
        </p:txBody>
      </p:sp>
      <p:sp>
        <p:nvSpPr>
          <p:cNvPr id="2961" name="Google Shape;2961;p45"/>
          <p:cNvSpPr txBox="1"/>
          <p:nvPr/>
        </p:nvSpPr>
        <p:spPr>
          <a:xfrm>
            <a:off x="1076252" y="2402371"/>
            <a:ext cx="2632222" cy="2355379"/>
          </a:xfrm>
          <a:prstGeom prst="rect">
            <a:avLst/>
          </a:prstGeom>
          <a:noFill/>
          <a:ln>
            <a:noFill/>
          </a:ln>
        </p:spPr>
        <p:txBody>
          <a:bodyPr anchorCtr="0" anchor="t" bIns="36000" lIns="0" spcFirstLastPara="1" rIns="216000" wrap="square" tIns="36000">
            <a:spAutoFit/>
          </a:bodyPr>
          <a:lstStyle/>
          <a:p>
            <a:pPr indent="0" lvl="0" marL="0" marR="0" rtl="0" algn="l">
              <a:lnSpc>
                <a:spcPct val="100000"/>
              </a:lnSpc>
              <a:spcBef>
                <a:spcPts val="0"/>
              </a:spcBef>
              <a:spcAft>
                <a:spcPts val="0"/>
              </a:spcAft>
              <a:buClr>
                <a:srgbClr val="000000"/>
              </a:buClr>
              <a:buSzPts val="2800"/>
              <a:buFont typeface="Arial"/>
              <a:buNone/>
            </a:pPr>
            <a:r>
              <a:rPr b="1" i="0" lang="sv-SE" sz="2800" u="none" cap="none" strike="noStrike">
                <a:solidFill>
                  <a:schemeClr val="lt2"/>
                </a:solidFill>
                <a:latin typeface="Century Gothic"/>
                <a:ea typeface="Century Gothic"/>
                <a:cs typeface="Century Gothic"/>
                <a:sym typeface="Century Gothic"/>
              </a:rPr>
              <a:t>Step 3 (and 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2800"/>
              <a:buFont typeface="Arial"/>
              <a:buNone/>
            </a:pPr>
            <a:r>
              <a:rPr b="1" i="0" lang="sv-SE" sz="2800" u="none" cap="none" strike="noStrike">
                <a:solidFill>
                  <a:schemeClr val="lt2"/>
                </a:solidFill>
                <a:latin typeface="Century Gothic"/>
                <a:ea typeface="Century Gothic"/>
                <a:cs typeface="Century Gothic"/>
                <a:sym typeface="Century Gothic"/>
              </a:rPr>
              <a:t>How to test and reduce the project uncertainties? </a:t>
            </a:r>
            <a:endParaRPr b="0" i="0" sz="1400" u="none" cap="none" strike="noStrike">
              <a:solidFill>
                <a:srgbClr val="000000"/>
              </a:solidFill>
              <a:latin typeface="Arial"/>
              <a:ea typeface="Arial"/>
              <a:cs typeface="Arial"/>
              <a:sym typeface="Arial"/>
            </a:endParaRPr>
          </a:p>
        </p:txBody>
      </p:sp>
      <p:sp>
        <p:nvSpPr>
          <p:cNvPr id="2962" name="Google Shape;2962;p45"/>
          <p:cNvSpPr txBox="1"/>
          <p:nvPr/>
        </p:nvSpPr>
        <p:spPr>
          <a:xfrm>
            <a:off x="4639783" y="961560"/>
            <a:ext cx="6241631" cy="45324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800"/>
              <a:buFont typeface="Arial"/>
              <a:buNone/>
            </a:pPr>
            <a:r>
              <a:rPr b="1" i="0" lang="sv-SE" sz="1800" u="none" cap="none" strike="noStrike">
                <a:solidFill>
                  <a:schemeClr val="dk1"/>
                </a:solidFill>
                <a:latin typeface="Century Gothic"/>
                <a:ea typeface="Century Gothic"/>
                <a:cs typeface="Century Gothic"/>
                <a:sym typeface="Century Gothic"/>
              </a:rPr>
              <a:t>Prioritize uncertainties and define suitable measures </a:t>
            </a:r>
            <a:endParaRPr b="1" i="0" sz="1800" u="none" cap="none" strike="noStrike">
              <a:solidFill>
                <a:schemeClr val="dk1"/>
              </a:solidFill>
              <a:highlight>
                <a:srgbClr val="FFFF00"/>
              </a:highlight>
              <a:latin typeface="Century Gothic"/>
              <a:ea typeface="Century Gothic"/>
              <a:cs typeface="Century Gothic"/>
              <a:sym typeface="Century Gothic"/>
            </a:endParaRPr>
          </a:p>
          <a:p>
            <a:pPr indent="0" lvl="0" marL="0" marR="0" rtl="0" algn="l">
              <a:lnSpc>
                <a:spcPct val="120000"/>
              </a:lnSpc>
              <a:spcBef>
                <a:spcPts val="900"/>
              </a:spcBef>
              <a:spcAft>
                <a:spcPts val="0"/>
              </a:spcAft>
              <a:buClr>
                <a:srgbClr val="14151D"/>
              </a:buClr>
              <a:buSzPts val="1050"/>
              <a:buFont typeface="Arial"/>
              <a:buNone/>
            </a:pPr>
            <a:r>
              <a:t/>
            </a:r>
            <a:endParaRPr b="0" i="0" sz="1050" u="none" cap="none" strike="noStrike">
              <a:solidFill>
                <a:schemeClr val="dk1"/>
              </a:solidFill>
              <a:latin typeface="Lato"/>
              <a:ea typeface="Lato"/>
              <a:cs typeface="Lato"/>
              <a:sym typeface="Lato"/>
            </a:endParaRPr>
          </a:p>
        </p:txBody>
      </p:sp>
      <p:sp>
        <p:nvSpPr>
          <p:cNvPr id="2963" name="Google Shape;2963;p45"/>
          <p:cNvSpPr txBox="1"/>
          <p:nvPr/>
        </p:nvSpPr>
        <p:spPr>
          <a:xfrm>
            <a:off x="4545249" y="3176867"/>
            <a:ext cx="2021637" cy="45324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2"/>
              </a:buClr>
              <a:buSzPts val="1800"/>
              <a:buFont typeface="Arial"/>
              <a:buNone/>
            </a:pPr>
            <a:r>
              <a:rPr b="1" i="0" lang="sv-SE" sz="1800" u="none" cap="none" strike="noStrike">
                <a:solidFill>
                  <a:schemeClr val="accent2"/>
                </a:solidFill>
                <a:latin typeface="Century Gothic"/>
                <a:ea typeface="Century Gothic"/>
                <a:cs typeface="Century Gothic"/>
                <a:sym typeface="Century Gothic"/>
              </a:rPr>
              <a:t>Step 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1800"/>
              <a:buFont typeface="Arial"/>
              <a:buNone/>
            </a:pPr>
            <a:r>
              <a:rPr b="1" i="0" lang="sv-SE" sz="1800" u="none" cap="none" strike="noStrike">
                <a:solidFill>
                  <a:schemeClr val="dk1"/>
                </a:solidFill>
                <a:latin typeface="Century Gothic"/>
                <a:ea typeface="Century Gothic"/>
                <a:cs typeface="Century Gothic"/>
                <a:sym typeface="Century Gothic"/>
              </a:rPr>
              <a:t>Action to reduce uncertainty and securing sustainable value creation</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900"/>
              </a:spcBef>
              <a:spcAft>
                <a:spcPts val="0"/>
              </a:spcAft>
              <a:buClr>
                <a:srgbClr val="14151D"/>
              </a:buClr>
              <a:buSzPts val="1050"/>
              <a:buFont typeface="Arial"/>
              <a:buNone/>
            </a:pPr>
            <a:r>
              <a:t/>
            </a:r>
            <a:endParaRPr b="1" i="0" sz="1050" u="none" cap="none" strike="noStrike">
              <a:solidFill>
                <a:schemeClr val="dk1"/>
              </a:solidFill>
              <a:latin typeface="Century Gothic"/>
              <a:ea typeface="Century Gothic"/>
              <a:cs typeface="Century Gothic"/>
              <a:sym typeface="Century Gothic"/>
            </a:endParaRPr>
          </a:p>
          <a:p>
            <a:pPr indent="0" lvl="0" marL="0" marR="0" rtl="0" algn="l">
              <a:lnSpc>
                <a:spcPct val="120000"/>
              </a:lnSpc>
              <a:spcBef>
                <a:spcPts val="900"/>
              </a:spcBef>
              <a:spcAft>
                <a:spcPts val="0"/>
              </a:spcAft>
              <a:buClr>
                <a:srgbClr val="14151D"/>
              </a:buClr>
              <a:buSzPts val="1050"/>
              <a:buFont typeface="Arial"/>
              <a:buNone/>
            </a:pPr>
            <a:r>
              <a:t/>
            </a:r>
            <a:endParaRPr b="0" i="0" sz="1050" u="none" cap="none" strike="noStrike">
              <a:solidFill>
                <a:schemeClr val="dk1"/>
              </a:solidFill>
              <a:latin typeface="Lato"/>
              <a:ea typeface="Lato"/>
              <a:cs typeface="Lato"/>
              <a:sym typeface="Lato"/>
            </a:endParaRPr>
          </a:p>
        </p:txBody>
      </p:sp>
      <p:sp>
        <p:nvSpPr>
          <p:cNvPr id="2964" name="Google Shape;2964;p45"/>
          <p:cNvSpPr txBox="1"/>
          <p:nvPr/>
        </p:nvSpPr>
        <p:spPr>
          <a:xfrm>
            <a:off x="6874882" y="3176345"/>
            <a:ext cx="4138860" cy="15465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sv-SE" sz="1050" u="none" cap="none" strike="noStrike">
                <a:solidFill>
                  <a:schemeClr val="dk1"/>
                </a:solidFill>
                <a:latin typeface="Lato"/>
                <a:ea typeface="Lato"/>
                <a:cs typeface="Lato"/>
                <a:sym typeface="Lato"/>
              </a:rPr>
              <a:t>Next step is to identify and start carrying out activities and measures you can undertake to test or reduce the uncertainties related to the prioritized areas. What actions can you take to resolve or mitigate the uncertainties?</a:t>
            </a:r>
            <a:endParaRPr b="0" i="0" sz="105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50"/>
              <a:buFont typeface="Arial"/>
              <a:buNone/>
            </a:pPr>
            <a:r>
              <a:rPr b="0" i="0" lang="sv-SE" sz="1050" u="none" cap="none" strike="noStrike">
                <a:solidFill>
                  <a:schemeClr val="dk1"/>
                </a:solidFill>
                <a:latin typeface="Lato"/>
                <a:ea typeface="Lato"/>
                <a:cs typeface="Lato"/>
                <a:sym typeface="Lato"/>
              </a:rPr>
              <a:t>The content of the test plan should be updated and adjusted along the way, serving as a useful tool for checking what has been done, what has been successful, and which specific and important steps need to be taken moving forward.</a:t>
            </a:r>
            <a:endParaRPr b="0" i="0" sz="1400" u="none" cap="none" strike="noStrike">
              <a:solidFill>
                <a:srgbClr val="000000"/>
              </a:solidFill>
              <a:latin typeface="Arial"/>
              <a:ea typeface="Arial"/>
              <a:cs typeface="Arial"/>
              <a:sym typeface="Arial"/>
            </a:endParaRPr>
          </a:p>
        </p:txBody>
      </p:sp>
      <p:sp>
        <p:nvSpPr>
          <p:cNvPr id="2965" name="Google Shape;2965;p45"/>
          <p:cNvSpPr txBox="1"/>
          <p:nvPr/>
        </p:nvSpPr>
        <p:spPr>
          <a:xfrm>
            <a:off x="4509154" y="4955125"/>
            <a:ext cx="7169039" cy="8617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sv-SE" sz="1000" u="none" cap="none" strike="noStrike">
                <a:solidFill>
                  <a:srgbClr val="6D779B"/>
                </a:solidFill>
                <a:latin typeface="Lato"/>
                <a:ea typeface="Lato"/>
                <a:cs typeface="Lato"/>
                <a:sym typeface="Lato"/>
              </a:rPr>
              <a:t>The model should continuously be updated throughout the project. Among other things, the following changes will occur:</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6D779B"/>
              </a:buClr>
              <a:buSzPts val="1000"/>
              <a:buFont typeface="Arial"/>
              <a:buChar char="•"/>
            </a:pPr>
            <a:r>
              <a:rPr b="0" i="0" lang="sv-SE" sz="1000" u="none" cap="none" strike="noStrike">
                <a:solidFill>
                  <a:srgbClr val="6D779B"/>
                </a:solidFill>
                <a:latin typeface="Lato"/>
                <a:ea typeface="Lato"/>
                <a:cs typeface="Lato"/>
                <a:sym typeface="Lato"/>
              </a:rPr>
              <a:t>Uncertainties will be reduced.</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6D779B"/>
              </a:buClr>
              <a:buSzPts val="1000"/>
              <a:buFont typeface="Arial"/>
              <a:buChar char="•"/>
            </a:pPr>
            <a:r>
              <a:rPr b="0" i="0" lang="sv-SE" sz="1000" u="none" cap="none" strike="noStrike">
                <a:solidFill>
                  <a:srgbClr val="6D779B"/>
                </a:solidFill>
                <a:latin typeface="Lato"/>
                <a:ea typeface="Lato"/>
                <a:cs typeface="Lato"/>
                <a:sym typeface="Lato"/>
              </a:rPr>
              <a:t>New uncertainties will emerge.</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6D779B"/>
              </a:buClr>
              <a:buSzPts val="1000"/>
              <a:buFont typeface="Arial"/>
              <a:buChar char="•"/>
            </a:pPr>
            <a:r>
              <a:rPr b="0" i="0" lang="sv-SE" sz="1000" u="none" cap="none" strike="noStrike">
                <a:solidFill>
                  <a:srgbClr val="6D779B"/>
                </a:solidFill>
                <a:latin typeface="Lato"/>
                <a:ea typeface="Lato"/>
                <a:cs typeface="Lato"/>
                <a:sym typeface="Lato"/>
              </a:rPr>
              <a:t>During the process, some of the points we have outlined may need adjustments, and we will then identify alternatives that must be incorporated into the model.</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55"/>
                                        </p:tgtEl>
                                        <p:attrNameLst>
                                          <p:attrName>style.visibility</p:attrName>
                                        </p:attrNameLst>
                                      </p:cBhvr>
                                      <p:to>
                                        <p:strVal val="visible"/>
                                      </p:to>
                                    </p:set>
                                    <p:animEffect filter="fade" transition="in">
                                      <p:cBhvr>
                                        <p:cTn dur="1000"/>
                                        <p:tgtEl>
                                          <p:spTgt spid="29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9" name="Shape 2969"/>
        <p:cNvGrpSpPr/>
        <p:nvPr/>
      </p:nvGrpSpPr>
      <p:grpSpPr>
        <a:xfrm>
          <a:off x="0" y="0"/>
          <a:ext cx="0" cy="0"/>
          <a:chOff x="0" y="0"/>
          <a:chExt cx="0" cy="0"/>
        </a:xfrm>
      </p:grpSpPr>
      <p:sp>
        <p:nvSpPr>
          <p:cNvPr id="2970" name="Google Shape;2970;p46"/>
          <p:cNvSpPr txBox="1"/>
          <p:nvPr>
            <p:ph type="title"/>
          </p:nvPr>
        </p:nvSpPr>
        <p:spPr>
          <a:xfrm>
            <a:off x="636998" y="1753738"/>
            <a:ext cx="4212093" cy="3333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sv-SE"/>
              <a:t>There are a number of great toolboxes you can use</a:t>
            </a:r>
            <a:endParaRPr/>
          </a:p>
        </p:txBody>
      </p:sp>
      <p:sp>
        <p:nvSpPr>
          <p:cNvPr id="2971" name="Google Shape;2971;p46"/>
          <p:cNvSpPr txBox="1"/>
          <p:nvPr>
            <p:ph idx="1" type="body"/>
          </p:nvPr>
        </p:nvSpPr>
        <p:spPr>
          <a:xfrm>
            <a:off x="4948061" y="901557"/>
            <a:ext cx="6425431" cy="5435885"/>
          </a:xfrm>
          <a:prstGeom prst="rect">
            <a:avLst/>
          </a:prstGeom>
          <a:noFill/>
          <a:ln>
            <a:noFill/>
          </a:ln>
        </p:spPr>
        <p:txBody>
          <a:bodyPr anchorCtr="0" anchor="t" bIns="0" lIns="0" spcFirstLastPara="1" rIns="0" wrap="square" tIns="0">
            <a:normAutofit fontScale="70000" lnSpcReduction="20000"/>
          </a:bodyPr>
          <a:lstStyle/>
          <a:p>
            <a:pPr indent="-285750" lvl="0" marL="285750" rtl="0" algn="l">
              <a:lnSpc>
                <a:spcPct val="120000"/>
              </a:lnSpc>
              <a:spcBef>
                <a:spcPts val="0"/>
              </a:spcBef>
              <a:spcAft>
                <a:spcPts val="0"/>
              </a:spcAft>
              <a:buClr>
                <a:srgbClr val="6D779B"/>
              </a:buClr>
              <a:buSzPct val="100000"/>
              <a:buFont typeface="Arial"/>
              <a:buChar char="•"/>
            </a:pPr>
            <a:r>
              <a:rPr b="1" i="0" lang="sv-SE" sz="1800" u="none" strike="noStrike">
                <a:solidFill>
                  <a:srgbClr val="6D779B"/>
                </a:solidFill>
              </a:rPr>
              <a:t>Board of Innovation toolkit: </a:t>
            </a:r>
            <a:r>
              <a:rPr b="0" i="0" lang="sv-SE" sz="1800" u="sng" strike="noStrike">
                <a:solidFill>
                  <a:schemeClr val="hlink"/>
                </a:solidFill>
                <a:hlinkClick r:id="rId3"/>
              </a:rPr>
              <a:t>https://www.boardofinnovation.com/tools/</a:t>
            </a:r>
            <a:endParaRPr b="0" i="0" sz="1800" u="none" strike="noStrike">
              <a:solidFill>
                <a:srgbClr val="6D779B"/>
              </a:solidFill>
            </a:endParaRPr>
          </a:p>
          <a:p>
            <a:pPr indent="-285750" lvl="0" marL="285750" rtl="0" algn="l">
              <a:lnSpc>
                <a:spcPct val="120000"/>
              </a:lnSpc>
              <a:spcBef>
                <a:spcPts val="1600"/>
              </a:spcBef>
              <a:spcAft>
                <a:spcPts val="0"/>
              </a:spcAft>
              <a:buClr>
                <a:srgbClr val="6D779B"/>
              </a:buClr>
              <a:buSzPct val="100000"/>
              <a:buFont typeface="Arial"/>
              <a:buChar char="•"/>
            </a:pPr>
            <a:r>
              <a:rPr b="1" i="0" lang="sv-SE" sz="1800" u="none" strike="noStrike">
                <a:solidFill>
                  <a:srgbClr val="6D779B"/>
                </a:solidFill>
              </a:rPr>
              <a:t>Nesta, innovation foundation toolkit: </a:t>
            </a:r>
            <a:r>
              <a:rPr b="0" i="0" lang="sv-SE" sz="1800" u="sng" strike="noStrike">
                <a:solidFill>
                  <a:schemeClr val="hlink"/>
                </a:solidFill>
                <a:hlinkClick r:id="rId4"/>
              </a:rPr>
              <a:t>https://www.nesta.org.uk/toolkit/</a:t>
            </a:r>
            <a:r>
              <a:rPr b="0" i="0" lang="sv-SE" sz="1800" u="sng" strike="noStrike">
                <a:solidFill>
                  <a:srgbClr val="6D779B"/>
                </a:solidFill>
              </a:rPr>
              <a:t> </a:t>
            </a:r>
            <a:r>
              <a:rPr b="0" i="0" lang="sv-SE" sz="1800" strike="noStrike">
                <a:solidFill>
                  <a:srgbClr val="6D779B"/>
                </a:solidFill>
              </a:rPr>
              <a:t>and their DIY toolkit: </a:t>
            </a:r>
            <a:r>
              <a:rPr b="0" i="0" lang="sv-SE" sz="1800" u="sng" strike="noStrike">
                <a:solidFill>
                  <a:srgbClr val="6D779B"/>
                </a:solidFill>
              </a:rPr>
              <a:t>https://www.nesta.org.uk/toolkit/diy-toolkit/</a:t>
            </a:r>
            <a:r>
              <a:rPr lang="sv-SE" sz="1800" u="sng">
                <a:solidFill>
                  <a:srgbClr val="6D779B"/>
                </a:solidFill>
              </a:rPr>
              <a:t> </a:t>
            </a:r>
            <a:endParaRPr b="0" i="0" sz="1800" u="sng" strike="noStrike">
              <a:solidFill>
                <a:srgbClr val="6D779B"/>
              </a:solidFill>
            </a:endParaRPr>
          </a:p>
          <a:p>
            <a:pPr indent="-285750" lvl="0" marL="285750" rtl="0" algn="l">
              <a:lnSpc>
                <a:spcPct val="120000"/>
              </a:lnSpc>
              <a:spcBef>
                <a:spcPts val="1600"/>
              </a:spcBef>
              <a:spcAft>
                <a:spcPts val="0"/>
              </a:spcAft>
              <a:buClr>
                <a:srgbClr val="6D779B"/>
              </a:buClr>
              <a:buSzPct val="100000"/>
              <a:buFont typeface="Arial"/>
              <a:buChar char="•"/>
            </a:pPr>
            <a:r>
              <a:rPr b="1" i="0" lang="sv-SE" sz="1800" u="none" strike="noStrike">
                <a:solidFill>
                  <a:srgbClr val="6D779B"/>
                </a:solidFill>
              </a:rPr>
              <a:t>IDEO designkit: </a:t>
            </a:r>
            <a:r>
              <a:rPr b="0" i="0" lang="sv-SE" sz="1800" u="sng" strike="noStrike">
                <a:solidFill>
                  <a:schemeClr val="hlink"/>
                </a:solidFill>
                <a:hlinkClick r:id="rId5"/>
              </a:rPr>
              <a:t>https://www.designkit.org/methods</a:t>
            </a:r>
            <a:endParaRPr b="0" i="0" sz="1800" u="none" strike="noStrike">
              <a:solidFill>
                <a:srgbClr val="6D779B"/>
              </a:solidFill>
            </a:endParaRPr>
          </a:p>
          <a:p>
            <a:pPr indent="-285750" lvl="0" marL="285750" rtl="0" algn="l">
              <a:lnSpc>
                <a:spcPct val="120000"/>
              </a:lnSpc>
              <a:spcBef>
                <a:spcPts val="1600"/>
              </a:spcBef>
              <a:spcAft>
                <a:spcPts val="0"/>
              </a:spcAft>
              <a:buClr>
                <a:srgbClr val="6D779B"/>
              </a:buClr>
              <a:buSzPct val="100000"/>
              <a:buFont typeface="Arial"/>
              <a:buChar char="•"/>
            </a:pPr>
            <a:r>
              <a:rPr b="1" i="0" lang="sv-SE" sz="1800" u="none" strike="noStrike">
                <a:solidFill>
                  <a:srgbClr val="6D779B"/>
                </a:solidFill>
              </a:rPr>
              <a:t>A curated list of the best business, design, and organisational change toolboxes</a:t>
            </a:r>
            <a:r>
              <a:rPr b="0" i="0" lang="sv-SE" sz="1800" u="none" strike="noStrike">
                <a:solidFill>
                  <a:srgbClr val="6D779B"/>
                </a:solidFill>
              </a:rPr>
              <a:t> built by some of the most influential companies, institutions and thinkers: </a:t>
            </a:r>
            <a:r>
              <a:rPr b="0" i="0" lang="sv-SE" sz="1800" u="sng" strike="noStrike">
                <a:solidFill>
                  <a:schemeClr val="hlink"/>
                </a:solidFill>
                <a:hlinkClick r:id="rId6"/>
              </a:rPr>
              <a:t>https://www.toolboxtoolbox.com/</a:t>
            </a:r>
            <a:endParaRPr b="0" i="0" sz="1800" u="none" strike="noStrike">
              <a:solidFill>
                <a:srgbClr val="6D779B"/>
              </a:solidFill>
            </a:endParaRPr>
          </a:p>
          <a:p>
            <a:pPr indent="-285750" lvl="0" marL="285750" rtl="0" algn="l">
              <a:lnSpc>
                <a:spcPct val="120000"/>
              </a:lnSpc>
              <a:spcBef>
                <a:spcPts val="1600"/>
              </a:spcBef>
              <a:spcAft>
                <a:spcPts val="0"/>
              </a:spcAft>
              <a:buClr>
                <a:srgbClr val="6D779B"/>
              </a:buClr>
              <a:buSzPct val="100000"/>
              <a:buFont typeface="Arial"/>
              <a:buChar char="•"/>
            </a:pPr>
            <a:r>
              <a:rPr b="1" i="0" lang="sv-SE" sz="1800" u="none" strike="noStrike">
                <a:solidFill>
                  <a:srgbClr val="6D779B"/>
                </a:solidFill>
              </a:rPr>
              <a:t>OPSI (OECD's commitment to innovation in the public sector): </a:t>
            </a:r>
            <a:r>
              <a:rPr b="0" i="0" lang="sv-SE" sz="1800" u="sng" strike="noStrike">
                <a:solidFill>
                  <a:schemeClr val="hlink"/>
                </a:solidFill>
                <a:hlinkClick r:id="rId7"/>
              </a:rPr>
              <a:t>https://oecd-opsi.org/</a:t>
            </a:r>
            <a:r>
              <a:rPr b="0" i="0" lang="sv-SE" sz="1800" u="none" strike="noStrike">
                <a:solidFill>
                  <a:srgbClr val="6D779B"/>
                </a:solidFill>
              </a:rPr>
              <a:t>  and they have developed a toolbox with various tools adapted to innovation work in the public sector: </a:t>
            </a:r>
            <a:r>
              <a:rPr b="0" i="0" lang="sv-SE" sz="1800" u="sng" strike="noStrike">
                <a:solidFill>
                  <a:schemeClr val="hlink"/>
                </a:solidFill>
                <a:hlinkClick r:id="rId8"/>
              </a:rPr>
              <a:t>https://oecd-opsi.org/toolkit-navigator/</a:t>
            </a:r>
            <a:r>
              <a:rPr b="0" i="0" lang="sv-SE" sz="1800" u="none" strike="noStrike">
                <a:solidFill>
                  <a:srgbClr val="6D779B"/>
                </a:solidFill>
              </a:rPr>
              <a:t> Innovation leaders mentioned that their tools were good and especially because they focus on anchoring in a political structure.</a:t>
            </a:r>
            <a:endParaRPr b="0" i="0" sz="1800" u="none" strike="noStrike">
              <a:solidFill>
                <a:srgbClr val="6D779B"/>
              </a:solidFill>
            </a:endParaRPr>
          </a:p>
          <a:p>
            <a:pPr indent="-285750" lvl="0" marL="285750" rtl="0" algn="l">
              <a:lnSpc>
                <a:spcPct val="120000"/>
              </a:lnSpc>
              <a:spcBef>
                <a:spcPts val="1600"/>
              </a:spcBef>
              <a:spcAft>
                <a:spcPts val="0"/>
              </a:spcAft>
              <a:buClr>
                <a:srgbClr val="6D779B"/>
              </a:buClr>
              <a:buSzPct val="100000"/>
              <a:buFont typeface="Arial"/>
              <a:buChar char="•"/>
            </a:pPr>
            <a:r>
              <a:rPr b="1" i="0" lang="sv-SE" sz="1800" u="none" strike="noStrike">
                <a:solidFill>
                  <a:srgbClr val="6D779B"/>
                </a:solidFill>
              </a:rPr>
              <a:t>Hyper Island toolkit for creativity and innovation: </a:t>
            </a:r>
            <a:r>
              <a:rPr b="0" i="0" lang="sv-SE" sz="1800" u="none" strike="noStrike">
                <a:solidFill>
                  <a:srgbClr val="6D779B"/>
                </a:solidFill>
              </a:rPr>
              <a:t>The Hyper Island toolkit is a resource kit you can use to find and apply creative collaboration and unleash potential in your team or organization. </a:t>
            </a:r>
            <a:r>
              <a:rPr b="0" i="0" lang="sv-SE" sz="1800" u="sng" strike="noStrike">
                <a:solidFill>
                  <a:schemeClr val="hlink"/>
                </a:solidFill>
                <a:hlinkClick r:id="rId9"/>
              </a:rPr>
              <a:t>https://toolbox.hyperisland.com/</a:t>
            </a:r>
            <a:endParaRPr sz="1800" u="sng">
              <a:solidFill>
                <a:srgbClr val="6D779B"/>
              </a:solidFill>
            </a:endParaRPr>
          </a:p>
          <a:p>
            <a:pPr indent="-285750" lvl="0" marL="285750" rtl="0" algn="l">
              <a:lnSpc>
                <a:spcPct val="120000"/>
              </a:lnSpc>
              <a:spcBef>
                <a:spcPts val="1600"/>
              </a:spcBef>
              <a:spcAft>
                <a:spcPts val="0"/>
              </a:spcAft>
              <a:buClr>
                <a:srgbClr val="6D779B"/>
              </a:buClr>
              <a:buSzPct val="100000"/>
              <a:buFont typeface="Arial"/>
              <a:buChar char="•"/>
            </a:pPr>
            <a:r>
              <a:rPr b="1" lang="sv-SE" sz="1800">
                <a:solidFill>
                  <a:srgbClr val="6D779B"/>
                </a:solidFill>
              </a:rPr>
              <a:t>IBM design thinking toolkit: </a:t>
            </a:r>
            <a:r>
              <a:rPr lang="sv-SE" sz="1800" u="sng">
                <a:solidFill>
                  <a:schemeClr val="hlink"/>
                </a:solidFill>
                <a:hlinkClick r:id="rId10"/>
              </a:rPr>
              <a:t>https://www.ibm.com/design/thinking/</a:t>
            </a:r>
            <a:endParaRPr sz="2000"/>
          </a:p>
          <a:p>
            <a:pPr indent="-285750" lvl="0" marL="285750" rtl="0" algn="l">
              <a:lnSpc>
                <a:spcPct val="120000"/>
              </a:lnSpc>
              <a:spcBef>
                <a:spcPts val="1600"/>
              </a:spcBef>
              <a:spcAft>
                <a:spcPts val="0"/>
              </a:spcAft>
              <a:buClr>
                <a:srgbClr val="6D779B"/>
              </a:buClr>
              <a:buSzPct val="100000"/>
              <a:buFont typeface="Arial"/>
              <a:buChar char="•"/>
            </a:pPr>
            <a:r>
              <a:rPr b="1" lang="sv-SE" sz="1800">
                <a:solidFill>
                  <a:srgbClr val="6D779B"/>
                </a:solidFill>
              </a:rPr>
              <a:t>Response Innovation Lab</a:t>
            </a:r>
            <a:r>
              <a:rPr lang="sv-SE" sz="1400"/>
              <a:t> </a:t>
            </a:r>
            <a:r>
              <a:rPr lang="sv-SE" sz="1400" u="sng">
                <a:solidFill>
                  <a:schemeClr val="hlink"/>
                </a:solidFill>
                <a:hlinkClick r:id="rId11"/>
              </a:rPr>
              <a:t>https://www.responseinnovationlab.com/innovation-evidence-toolkit</a:t>
            </a:r>
            <a:r>
              <a:rPr lang="sv-SE" sz="1400"/>
              <a:t>  </a:t>
            </a:r>
            <a:r>
              <a:rPr b="1" lang="sv-SE" sz="1800">
                <a:solidFill>
                  <a:srgbClr val="6D779B"/>
                </a:solidFill>
              </a:rPr>
              <a:t>Tools for prototyping and testing</a:t>
            </a:r>
            <a:r>
              <a:rPr lang="sv-SE" sz="1400"/>
              <a:t> </a:t>
            </a:r>
            <a:r>
              <a:rPr lang="sv-SE" sz="1400" u="sng">
                <a:solidFill>
                  <a:schemeClr val="hlink"/>
                </a:solidFill>
                <a:hlinkClick r:id="rId12"/>
              </a:rPr>
              <a:t>https://www.responseinnovationlab.com/toolkit-innovation-evidence-prototype</a:t>
            </a:r>
            <a:r>
              <a:rPr lang="sv-SE" sz="1400"/>
              <a:t> </a:t>
            </a:r>
            <a:br>
              <a:rPr lang="sv-SE" sz="2000"/>
            </a:br>
            <a:endParaRPr sz="2000"/>
          </a:p>
          <a:p>
            <a:pPr indent="-205740" lvl="0" marL="285750" rtl="0" algn="l">
              <a:lnSpc>
                <a:spcPct val="120000"/>
              </a:lnSpc>
              <a:spcBef>
                <a:spcPts val="1600"/>
              </a:spcBef>
              <a:spcAft>
                <a:spcPts val="0"/>
              </a:spcAft>
              <a:buClr>
                <a:srgbClr val="6E779B"/>
              </a:buClr>
              <a:buSzPct val="100000"/>
              <a:buFont typeface="Arial"/>
              <a:buNone/>
            </a:pPr>
            <a:r>
              <a:t/>
            </a:r>
            <a:endParaRPr b="0" i="0" sz="1800" u="none" strike="noStrike">
              <a:solidFill>
                <a:srgbClr val="6D779B"/>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Innosight-template-colors">
  <a:themeElements>
    <a:clrScheme name="Fills (recommended)">
      <a:dk1>
        <a:srgbClr val="000000"/>
      </a:dk1>
      <a:lt1>
        <a:srgbClr val="FFFFFF"/>
      </a:lt1>
      <a:dk2>
        <a:srgbClr val="666666"/>
      </a:dk2>
      <a:lt2>
        <a:srgbClr val="F2F2F2"/>
      </a:lt2>
      <a:accent1>
        <a:srgbClr val="93B4DD"/>
      </a:accent1>
      <a:accent2>
        <a:srgbClr val="999999"/>
      </a:accent2>
      <a:accent3>
        <a:srgbClr val="A4C993"/>
      </a:accent3>
      <a:accent4>
        <a:srgbClr val="F5E597"/>
      </a:accent4>
      <a:accent5>
        <a:srgbClr val="CCCCCC"/>
      </a:accent5>
      <a:accent6>
        <a:srgbClr val="F8CD9A"/>
      </a:accent6>
      <a:hlink>
        <a:srgbClr val="225896"/>
      </a:hlink>
      <a:folHlink>
        <a:srgbClr val="6EB4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Innosight-template-colors">
  <a:themeElements>
    <a:clrScheme name="Fills (recommended)">
      <a:dk1>
        <a:srgbClr val="000000"/>
      </a:dk1>
      <a:lt1>
        <a:srgbClr val="FFFFFF"/>
      </a:lt1>
      <a:dk2>
        <a:srgbClr val="666666"/>
      </a:dk2>
      <a:lt2>
        <a:srgbClr val="F2F2F2"/>
      </a:lt2>
      <a:accent1>
        <a:srgbClr val="93B4DD"/>
      </a:accent1>
      <a:accent2>
        <a:srgbClr val="999999"/>
      </a:accent2>
      <a:accent3>
        <a:srgbClr val="A4C993"/>
      </a:accent3>
      <a:accent4>
        <a:srgbClr val="F5E597"/>
      </a:accent4>
      <a:accent5>
        <a:srgbClr val="CCCCCC"/>
      </a:accent5>
      <a:accent6>
        <a:srgbClr val="F8CD9A"/>
      </a:accent6>
      <a:hlink>
        <a:srgbClr val="225896"/>
      </a:hlink>
      <a:folHlink>
        <a:srgbClr val="6EB4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