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5" r:id="rId4"/>
    <p:sldMasterId id="2147484435" r:id="rId5"/>
  </p:sldMasterIdLst>
  <p:notesMasterIdLst>
    <p:notesMasterId r:id="rId17"/>
  </p:notesMasterIdLst>
  <p:handoutMasterIdLst>
    <p:handoutMasterId r:id="rId18"/>
  </p:handoutMasterIdLst>
  <p:sldIdLst>
    <p:sldId id="2147479898" r:id="rId6"/>
    <p:sldId id="2147376124" r:id="rId7"/>
    <p:sldId id="2147376142" r:id="rId8"/>
    <p:sldId id="2147479899" r:id="rId9"/>
    <p:sldId id="2147479900" r:id="rId10"/>
    <p:sldId id="2147479901" r:id="rId11"/>
    <p:sldId id="2147375817" r:id="rId12"/>
    <p:sldId id="2147479902" r:id="rId13"/>
    <p:sldId id="2147479903" r:id="rId14"/>
    <p:sldId id="2147479904" r:id="rId15"/>
    <p:sldId id="2147479905" r:id="rId16"/>
  </p:sldIdLst>
  <p:sldSz cx="12192000" cy="6858000"/>
  <p:notesSz cx="6886575" cy="10018713"/>
  <p:defaultTex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156" userDrawn="1">
          <p15:clr>
            <a:srgbClr val="A4A3A4"/>
          </p15:clr>
        </p15:guide>
        <p15:guide id="2" pos="2169"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1F652E-FF05-5D66-F81F-6DAA611A062E}" name="Luisa van Erven" initials="" userId="S::luisa@tinkr.no::38f247b5-9808-4dda-94ba-1d2755b9f932" providerId="AD"/>
  <p188:author id="{A40DBF3D-6F00-11B6-3FE7-CF70D8F6CE5E}" name="Linn Bogsnes Miles" initials="LB" userId="S::linn.bogsnes.miles@tinkr.no::0ac8c35e-4942-42c7-a505-43e9180e679e" providerId="AD"/>
  <p188:author id="{9E14DBE1-6132-8EC4-CE2C-D09FD5AD2A27}" name="Linn Tomasdotter" initials="LT" userId="S::linn@tinkr.no::ebf919d5-219f-4565-b70f-b02ca420f5f1" providerId="AD"/>
  <p188:author id="{DE6FF8E8-B92B-1181-58DD-46C8E2E893D6}" name="Kristian Wengen" initials="" userId="S::kristian@tinkr.no::a4f7a25e-792c-43d6-9e3e-f65db666c5a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D0000"/>
    <a:srgbClr val="464E8E"/>
    <a:srgbClr val="E5EBFF"/>
    <a:srgbClr val="E5E4FE"/>
    <a:srgbClr val="53EABE"/>
    <a:srgbClr val="51EABF"/>
    <a:srgbClr val="1FED8F"/>
    <a:srgbClr val="1CEDB9"/>
    <a:srgbClr val="90F1D3"/>
    <a:srgbClr val="CCF8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79BB3A-E482-4AD2-922E-BAE4E743980D}" v="1" dt="2026-08-10T17:46:37.426"/>
  </p1510:revLst>
</p1510:revInfo>
</file>

<file path=ppt/tableStyles.xml><?xml version="1.0" encoding="utf-8"?>
<a:tblStyleLst xmlns:a="http://schemas.openxmlformats.org/drawingml/2006/main" def="{5C22544A-7EE6-4342-B048-85BDC9FD1C3A}">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Inget format, tabellrutnä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llanmörkt format 2 - Dekorfär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44"/>
    <p:restoredTop sz="96271"/>
  </p:normalViewPr>
  <p:slideViewPr>
    <p:cSldViewPr snapToGrid="0">
      <p:cViewPr varScale="1">
        <p:scale>
          <a:sx n="71" d="100"/>
          <a:sy n="71" d="100"/>
        </p:scale>
        <p:origin x="33" y="504"/>
      </p:cViewPr>
      <p:guideLst/>
    </p:cSldViewPr>
  </p:slideViewPr>
  <p:notesTextViewPr>
    <p:cViewPr>
      <p:scale>
        <a:sx n="65" d="100"/>
        <a:sy n="65" d="100"/>
      </p:scale>
      <p:origin x="0" y="0"/>
    </p:cViewPr>
  </p:notesTextViewPr>
  <p:notesViewPr>
    <p:cSldViewPr snapToGrid="0">
      <p:cViewPr>
        <p:scale>
          <a:sx n="1" d="2"/>
          <a:sy n="1" d="2"/>
        </p:scale>
        <p:origin x="0" y="0"/>
      </p:cViewPr>
      <p:guideLst>
        <p:guide orient="horz" pos="3156"/>
        <p:guide pos="216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183" cy="502676"/>
          </a:xfrm>
          <a:prstGeom prst="rect">
            <a:avLst/>
          </a:prstGeom>
        </p:spPr>
        <p:txBody>
          <a:bodyPr vert="horz" lIns="96597" tIns="48299" rIns="96597" bIns="48299" rtlCol="0"/>
          <a:lstStyle>
            <a:lvl1pPr algn="l">
              <a:defRPr sz="1300"/>
            </a:lvl1pPr>
          </a:lstStyle>
          <a:p>
            <a:endParaRPr lang="en-US"/>
          </a:p>
        </p:txBody>
      </p:sp>
      <p:sp>
        <p:nvSpPr>
          <p:cNvPr id="3" name="Date Placeholder 2"/>
          <p:cNvSpPr>
            <a:spLocks noGrp="1"/>
          </p:cNvSpPr>
          <p:nvPr>
            <p:ph type="dt" sz="quarter" idx="1"/>
          </p:nvPr>
        </p:nvSpPr>
        <p:spPr>
          <a:xfrm>
            <a:off x="3900799" y="0"/>
            <a:ext cx="2984183" cy="502676"/>
          </a:xfrm>
          <a:prstGeom prst="rect">
            <a:avLst/>
          </a:prstGeom>
        </p:spPr>
        <p:txBody>
          <a:bodyPr vert="horz" lIns="96597" tIns="48299" rIns="96597" bIns="48299" rtlCol="0"/>
          <a:lstStyle>
            <a:lvl1pPr algn="r">
              <a:defRPr sz="1300"/>
            </a:lvl1pPr>
          </a:lstStyle>
          <a:p>
            <a:fld id="{A6018781-FBF9-354C-A025-C49C596164BA}" type="datetimeFigureOut">
              <a:rPr lang="en-US" smtClean="0"/>
              <a:t>8/10/2026</a:t>
            </a:fld>
            <a:endParaRPr lang="en-US"/>
          </a:p>
        </p:txBody>
      </p:sp>
      <p:sp>
        <p:nvSpPr>
          <p:cNvPr id="4" name="Footer Placeholder 3"/>
          <p:cNvSpPr>
            <a:spLocks noGrp="1"/>
          </p:cNvSpPr>
          <p:nvPr>
            <p:ph type="ftr" sz="quarter" idx="2"/>
          </p:nvPr>
        </p:nvSpPr>
        <p:spPr>
          <a:xfrm>
            <a:off x="0" y="9516039"/>
            <a:ext cx="2984183" cy="502674"/>
          </a:xfrm>
          <a:prstGeom prst="rect">
            <a:avLst/>
          </a:prstGeom>
        </p:spPr>
        <p:txBody>
          <a:bodyPr vert="horz" lIns="96597" tIns="48299" rIns="96597" bIns="48299" rtlCol="0" anchor="b"/>
          <a:lstStyle>
            <a:lvl1pPr algn="l">
              <a:defRPr sz="1300"/>
            </a:lvl1pPr>
          </a:lstStyle>
          <a:p>
            <a:endParaRPr lang="en-US"/>
          </a:p>
        </p:txBody>
      </p:sp>
      <p:sp>
        <p:nvSpPr>
          <p:cNvPr id="5" name="Slide Number Placeholder 4"/>
          <p:cNvSpPr>
            <a:spLocks noGrp="1"/>
          </p:cNvSpPr>
          <p:nvPr>
            <p:ph type="sldNum" sz="quarter" idx="3"/>
          </p:nvPr>
        </p:nvSpPr>
        <p:spPr>
          <a:xfrm>
            <a:off x="3900799" y="9516039"/>
            <a:ext cx="2984183" cy="502674"/>
          </a:xfrm>
          <a:prstGeom prst="rect">
            <a:avLst/>
          </a:prstGeom>
        </p:spPr>
        <p:txBody>
          <a:bodyPr vert="horz" lIns="96597" tIns="48299" rIns="96597" bIns="48299" rtlCol="0" anchor="b"/>
          <a:lstStyle>
            <a:lvl1pPr algn="r">
              <a:defRPr sz="1300"/>
            </a:lvl1pPr>
          </a:lstStyle>
          <a:p>
            <a:fld id="{F8F4EF74-8826-BD43-B880-7A8566D08AFF}" type="slidenum">
              <a:rPr lang="en-US" smtClean="0"/>
              <a:t>‹#›</a:t>
            </a:fld>
            <a:endParaRPr lang="en-US"/>
          </a:p>
        </p:txBody>
      </p:sp>
    </p:spTree>
    <p:extLst>
      <p:ext uri="{BB962C8B-B14F-4D97-AF65-F5344CB8AC3E}">
        <p14:creationId xmlns:p14="http://schemas.microsoft.com/office/powerpoint/2010/main" val="2462407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183" cy="502676"/>
          </a:xfrm>
          <a:prstGeom prst="rect">
            <a:avLst/>
          </a:prstGeom>
        </p:spPr>
        <p:txBody>
          <a:bodyPr vert="horz" lIns="96597" tIns="48299" rIns="96597" bIns="48299" rtlCol="0"/>
          <a:lstStyle>
            <a:lvl1pPr algn="l">
              <a:defRPr sz="1300"/>
            </a:lvl1pPr>
          </a:lstStyle>
          <a:p>
            <a:endParaRPr lang="en-US"/>
          </a:p>
        </p:txBody>
      </p:sp>
      <p:sp>
        <p:nvSpPr>
          <p:cNvPr id="3" name="Date Placeholder 2"/>
          <p:cNvSpPr>
            <a:spLocks noGrp="1"/>
          </p:cNvSpPr>
          <p:nvPr>
            <p:ph type="dt" idx="1"/>
          </p:nvPr>
        </p:nvSpPr>
        <p:spPr>
          <a:xfrm>
            <a:off x="3900799" y="0"/>
            <a:ext cx="2984183" cy="502676"/>
          </a:xfrm>
          <a:prstGeom prst="rect">
            <a:avLst/>
          </a:prstGeom>
        </p:spPr>
        <p:txBody>
          <a:bodyPr vert="horz" lIns="96597" tIns="48299" rIns="96597" bIns="48299" rtlCol="0"/>
          <a:lstStyle>
            <a:lvl1pPr algn="r">
              <a:defRPr sz="1300"/>
            </a:lvl1pPr>
          </a:lstStyle>
          <a:p>
            <a:fld id="{108FFD40-13C9-7B48-A0BE-E251E1E33FE5}" type="datetimeFigureOut">
              <a:rPr lang="en-US" smtClean="0"/>
              <a:t>8/10/2026</a:t>
            </a:fld>
            <a:endParaRPr lang="en-US"/>
          </a:p>
        </p:txBody>
      </p:sp>
      <p:sp>
        <p:nvSpPr>
          <p:cNvPr id="4" name="Slide Image Placeholder 3"/>
          <p:cNvSpPr>
            <a:spLocks noGrp="1" noRot="1" noChangeAspect="1"/>
          </p:cNvSpPr>
          <p:nvPr>
            <p:ph type="sldImg" idx="2"/>
          </p:nvPr>
        </p:nvSpPr>
        <p:spPr>
          <a:xfrm>
            <a:off x="438150" y="1252538"/>
            <a:ext cx="6010275" cy="3381375"/>
          </a:xfrm>
          <a:prstGeom prst="rect">
            <a:avLst/>
          </a:prstGeom>
          <a:noFill/>
          <a:ln w="12700">
            <a:solidFill>
              <a:prstClr val="black"/>
            </a:solidFill>
          </a:ln>
        </p:spPr>
        <p:txBody>
          <a:bodyPr vert="horz" lIns="96597" tIns="48299" rIns="96597" bIns="48299" rtlCol="0" anchor="ctr"/>
          <a:lstStyle/>
          <a:p>
            <a:endParaRPr lang="en-US"/>
          </a:p>
        </p:txBody>
      </p:sp>
      <p:sp>
        <p:nvSpPr>
          <p:cNvPr id="5" name="Notes Placeholder 4"/>
          <p:cNvSpPr>
            <a:spLocks noGrp="1"/>
          </p:cNvSpPr>
          <p:nvPr>
            <p:ph type="body" sz="quarter" idx="3"/>
          </p:nvPr>
        </p:nvSpPr>
        <p:spPr>
          <a:xfrm>
            <a:off x="688658" y="4821506"/>
            <a:ext cx="5509260" cy="3944868"/>
          </a:xfrm>
          <a:prstGeom prst="rect">
            <a:avLst/>
          </a:prstGeom>
        </p:spPr>
        <p:txBody>
          <a:bodyPr vert="horz" lIns="96597" tIns="48299" rIns="96597" bIns="4829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516039"/>
            <a:ext cx="2984183" cy="502674"/>
          </a:xfrm>
          <a:prstGeom prst="rect">
            <a:avLst/>
          </a:prstGeom>
        </p:spPr>
        <p:txBody>
          <a:bodyPr vert="horz" lIns="96597" tIns="48299" rIns="96597" bIns="48299" rtlCol="0" anchor="b"/>
          <a:lstStyle>
            <a:lvl1pPr algn="l">
              <a:defRPr sz="1300"/>
            </a:lvl1pPr>
          </a:lstStyle>
          <a:p>
            <a:endParaRPr lang="en-US"/>
          </a:p>
        </p:txBody>
      </p:sp>
      <p:sp>
        <p:nvSpPr>
          <p:cNvPr id="7" name="Slide Number Placeholder 6"/>
          <p:cNvSpPr>
            <a:spLocks noGrp="1"/>
          </p:cNvSpPr>
          <p:nvPr>
            <p:ph type="sldNum" sz="quarter" idx="5"/>
          </p:nvPr>
        </p:nvSpPr>
        <p:spPr>
          <a:xfrm>
            <a:off x="3900799" y="9516039"/>
            <a:ext cx="2984183" cy="502674"/>
          </a:xfrm>
          <a:prstGeom prst="rect">
            <a:avLst/>
          </a:prstGeom>
        </p:spPr>
        <p:txBody>
          <a:bodyPr vert="horz" lIns="96597" tIns="48299" rIns="96597" bIns="48299" rtlCol="0" anchor="b"/>
          <a:lstStyle>
            <a:lvl1pPr algn="r">
              <a:defRPr sz="1300"/>
            </a:lvl1pPr>
          </a:lstStyle>
          <a:p>
            <a:fld id="{6F8E2375-F1B1-284C-A827-B0E603FDBDD8}" type="slidenum">
              <a:rPr lang="en-US" smtClean="0"/>
              <a:t>‹#›</a:t>
            </a:fld>
            <a:endParaRPr lang="en-US"/>
          </a:p>
        </p:txBody>
      </p:sp>
    </p:spTree>
    <p:extLst>
      <p:ext uri="{BB962C8B-B14F-4D97-AF65-F5344CB8AC3E}">
        <p14:creationId xmlns:p14="http://schemas.microsoft.com/office/powerpoint/2010/main" val="93844428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77C2F-C099-8E82-EB12-7113D6B3230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5EEE6E5-97B9-8B7C-5563-5ED6D75A51E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5D928C10-1388-7BB8-463D-070C2613BAFA}"/>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22683412-99DE-05F2-AB5E-F490B438724B}"/>
              </a:ext>
            </a:extLst>
          </p:cNvPr>
          <p:cNvSpPr>
            <a:spLocks noGrp="1"/>
          </p:cNvSpPr>
          <p:nvPr>
            <p:ph type="sldNum" sz="quarter" idx="5"/>
          </p:nvPr>
        </p:nvSpPr>
        <p:spPr/>
        <p:txBody>
          <a:bodyPr/>
          <a:lstStyle/>
          <a:p>
            <a:fld id="{6F8E2375-F1B1-284C-A827-B0E603FDBDD8}" type="slidenum">
              <a:rPr lang="en-US" smtClean="0"/>
              <a:t>2</a:t>
            </a:fld>
            <a:endParaRPr lang="en-US"/>
          </a:p>
        </p:txBody>
      </p:sp>
    </p:spTree>
    <p:extLst>
      <p:ext uri="{BB962C8B-B14F-4D97-AF65-F5344CB8AC3E}">
        <p14:creationId xmlns:p14="http://schemas.microsoft.com/office/powerpoint/2010/main" val="2201822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77C2F-C099-8E82-EB12-7113D6B3230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5EEE6E5-97B9-8B7C-5563-5ED6D75A51E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5D928C10-1388-7BB8-463D-070C2613BAFA}"/>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22683412-99DE-05F2-AB5E-F490B438724B}"/>
              </a:ext>
            </a:extLst>
          </p:cNvPr>
          <p:cNvSpPr>
            <a:spLocks noGrp="1"/>
          </p:cNvSpPr>
          <p:nvPr>
            <p:ph type="sldNum" sz="quarter" idx="5"/>
          </p:nvPr>
        </p:nvSpPr>
        <p:spPr/>
        <p:txBody>
          <a:bodyPr/>
          <a:lstStyle/>
          <a:p>
            <a:fld id="{6F8E2375-F1B1-284C-A827-B0E603FDBDD8}" type="slidenum">
              <a:rPr lang="en-US" smtClean="0"/>
              <a:t>3</a:t>
            </a:fld>
            <a:endParaRPr lang="en-US"/>
          </a:p>
        </p:txBody>
      </p:sp>
    </p:spTree>
    <p:extLst>
      <p:ext uri="{BB962C8B-B14F-4D97-AF65-F5344CB8AC3E}">
        <p14:creationId xmlns:p14="http://schemas.microsoft.com/office/powerpoint/2010/main" val="22018220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B4C98-BC80-21A5-77C6-4AA79E33415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43A3852-C98C-D559-708D-D6B373337D2F}"/>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BE8FE7E-CC1A-B26D-F1B5-52B37FC4439B}"/>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1E8945BF-A907-A68B-508C-6C320DE84F2D}"/>
              </a:ext>
            </a:extLst>
          </p:cNvPr>
          <p:cNvSpPr>
            <a:spLocks noGrp="1"/>
          </p:cNvSpPr>
          <p:nvPr>
            <p:ph type="sldNum" sz="quarter" idx="5"/>
          </p:nvPr>
        </p:nvSpPr>
        <p:spPr/>
        <p:txBody>
          <a:bodyPr/>
          <a:lstStyle/>
          <a:p>
            <a:fld id="{6F8E2375-F1B1-284C-A827-B0E603FDBDD8}" type="slidenum">
              <a:rPr lang="en-US" smtClean="0"/>
              <a:t>4</a:t>
            </a:fld>
            <a:endParaRPr lang="en-US"/>
          </a:p>
        </p:txBody>
      </p:sp>
    </p:spTree>
    <p:extLst>
      <p:ext uri="{BB962C8B-B14F-4D97-AF65-F5344CB8AC3E}">
        <p14:creationId xmlns:p14="http://schemas.microsoft.com/office/powerpoint/2010/main" val="386367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AC5D5-C848-2D2C-B462-2B8D7DF4BF2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3A5234A-03D1-B5AB-3C66-2A2693C9C28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DCF17CA7-441B-61F3-5D41-428D374319DE}"/>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FBF614BC-81B0-6AAD-CAD7-FA87923D19E3}"/>
              </a:ext>
            </a:extLst>
          </p:cNvPr>
          <p:cNvSpPr>
            <a:spLocks noGrp="1"/>
          </p:cNvSpPr>
          <p:nvPr>
            <p:ph type="sldNum" sz="quarter" idx="5"/>
          </p:nvPr>
        </p:nvSpPr>
        <p:spPr/>
        <p:txBody>
          <a:bodyPr/>
          <a:lstStyle/>
          <a:p>
            <a:pPr marL="0" marR="0" lvl="0" indent="0" algn="r" defTabSz="914330" rtl="0" eaLnBrk="1" fontAlgn="auto" latinLnBrk="0" hangingPunct="1">
              <a:lnSpc>
                <a:spcPct val="100000"/>
              </a:lnSpc>
              <a:spcBef>
                <a:spcPts val="0"/>
              </a:spcBef>
              <a:spcAft>
                <a:spcPts val="0"/>
              </a:spcAft>
              <a:buClrTx/>
              <a:buSzTx/>
              <a:buFontTx/>
              <a:buNone/>
              <a:tabLst/>
              <a:defRPr/>
            </a:pPr>
            <a:fld id="{6F8E2375-F1B1-284C-A827-B0E603FDBDD8}"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30" rtl="0" eaLnBrk="1" fontAlgn="auto" latinLnBrk="0" hangingPunct="1">
                <a:lnSpc>
                  <a:spcPct val="100000"/>
                </a:lnSpc>
                <a:spcBef>
                  <a:spcPts val="0"/>
                </a:spcBef>
                <a:spcAft>
                  <a:spcPts val="0"/>
                </a:spcAft>
                <a:buClrTx/>
                <a:buSzTx/>
                <a:buFontTx/>
                <a:buNone/>
                <a:tabLst/>
                <a:defRPr/>
              </a:pPr>
              <a:t>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6925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8A89F-51E0-3198-764F-1EE6D95E0C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847BAA-A9F2-E46F-2382-26C09148CA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253030-A16B-E752-3D99-47932B8AEB03}"/>
              </a:ext>
            </a:extLst>
          </p:cNvPr>
          <p:cNvSpPr>
            <a:spLocks noGrp="1"/>
          </p:cNvSpPr>
          <p:nvPr>
            <p:ph type="body" idx="1"/>
          </p:nvPr>
        </p:nvSpPr>
        <p:spPr/>
        <p:txBody>
          <a:bodyPr/>
          <a:lstStyle/>
          <a:p>
            <a:pPr defTabSz="965972">
              <a:defRPr/>
            </a:pPr>
            <a:endParaRPr lang="en-GB" sz="1300">
              <a:latin typeface="Century Gothic" charset="77"/>
              <a:ea typeface="Century Gothic" charset="77"/>
              <a:cs typeface="Century Gothic" charset="77"/>
            </a:endParaRPr>
          </a:p>
        </p:txBody>
      </p:sp>
      <p:sp>
        <p:nvSpPr>
          <p:cNvPr id="4" name="Slide Number Placeholder 3">
            <a:extLst>
              <a:ext uri="{FF2B5EF4-FFF2-40B4-BE49-F238E27FC236}">
                <a16:creationId xmlns:a16="http://schemas.microsoft.com/office/drawing/2014/main" id="{884E3301-0468-0D06-8270-8875DB7ED26D}"/>
              </a:ext>
            </a:extLst>
          </p:cNvPr>
          <p:cNvSpPr>
            <a:spLocks noGrp="1"/>
          </p:cNvSpPr>
          <p:nvPr>
            <p:ph type="sldNum" sz="quarter" idx="5"/>
          </p:nvPr>
        </p:nvSpPr>
        <p:spPr/>
        <p:txBody>
          <a:bodyPr/>
          <a:lstStyle/>
          <a:p>
            <a:fld id="{5D414D96-7437-D141-9C52-2A325D658F53}" type="slidenum">
              <a:rPr lang="en-NO" smtClean="0"/>
              <a:t>7</a:t>
            </a:fld>
            <a:endParaRPr lang="en-NO"/>
          </a:p>
        </p:txBody>
      </p:sp>
    </p:spTree>
    <p:extLst>
      <p:ext uri="{BB962C8B-B14F-4D97-AF65-F5344CB8AC3E}">
        <p14:creationId xmlns:p14="http://schemas.microsoft.com/office/powerpoint/2010/main" val="1343299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9C538-0CA6-7272-BFA2-BEE121934E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E394EB-529B-4642-3C65-1124315CE2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154EE1-7D13-CAC2-602B-D3B6CFE72DA8}"/>
              </a:ext>
            </a:extLst>
          </p:cNvPr>
          <p:cNvSpPr>
            <a:spLocks noGrp="1"/>
          </p:cNvSpPr>
          <p:nvPr>
            <p:ph type="body" idx="1"/>
          </p:nvPr>
        </p:nvSpPr>
        <p:spPr/>
        <p:txBody>
          <a:bodyPr/>
          <a:lstStyle/>
          <a:p>
            <a:pPr defTabSz="965972">
              <a:defRPr/>
            </a:pPr>
            <a:endParaRPr lang="en-GB" sz="1300">
              <a:latin typeface="Century Gothic" charset="77"/>
              <a:ea typeface="Century Gothic" charset="77"/>
              <a:cs typeface="Century Gothic" charset="77"/>
            </a:endParaRPr>
          </a:p>
        </p:txBody>
      </p:sp>
      <p:sp>
        <p:nvSpPr>
          <p:cNvPr id="4" name="Slide Number Placeholder 3">
            <a:extLst>
              <a:ext uri="{FF2B5EF4-FFF2-40B4-BE49-F238E27FC236}">
                <a16:creationId xmlns:a16="http://schemas.microsoft.com/office/drawing/2014/main" id="{5550A807-9483-3DF4-17A8-940D019C363B}"/>
              </a:ext>
            </a:extLst>
          </p:cNvPr>
          <p:cNvSpPr>
            <a:spLocks noGrp="1"/>
          </p:cNvSpPr>
          <p:nvPr>
            <p:ph type="sldNum" sz="quarter" idx="5"/>
          </p:nvPr>
        </p:nvSpPr>
        <p:spPr/>
        <p:txBody>
          <a:bodyPr/>
          <a:lstStyle/>
          <a:p>
            <a:fld id="{5D414D96-7437-D141-9C52-2A325D658F53}" type="slidenum">
              <a:rPr lang="en-NO" smtClean="0"/>
              <a:t>8</a:t>
            </a:fld>
            <a:endParaRPr lang="en-NO"/>
          </a:p>
        </p:txBody>
      </p:sp>
    </p:spTree>
    <p:extLst>
      <p:ext uri="{BB962C8B-B14F-4D97-AF65-F5344CB8AC3E}">
        <p14:creationId xmlns:p14="http://schemas.microsoft.com/office/powerpoint/2010/main" val="2567311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075C9-3DAA-02F5-DDC6-2FA2766A02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D17051-582C-028D-D20F-D0180AC0EC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3DCA2E-9C24-4858-874D-6D048BC36B49}"/>
              </a:ext>
            </a:extLst>
          </p:cNvPr>
          <p:cNvSpPr>
            <a:spLocks noGrp="1"/>
          </p:cNvSpPr>
          <p:nvPr>
            <p:ph type="body" idx="1"/>
          </p:nvPr>
        </p:nvSpPr>
        <p:spPr/>
        <p:txBody>
          <a:bodyPr/>
          <a:lstStyle/>
          <a:p>
            <a:pPr defTabSz="965972">
              <a:defRPr/>
            </a:pPr>
            <a:endParaRPr lang="en-GB" sz="1300">
              <a:latin typeface="Century Gothic" charset="77"/>
              <a:ea typeface="Century Gothic" charset="77"/>
              <a:cs typeface="Century Gothic" charset="77"/>
            </a:endParaRPr>
          </a:p>
        </p:txBody>
      </p:sp>
      <p:sp>
        <p:nvSpPr>
          <p:cNvPr id="4" name="Slide Number Placeholder 3">
            <a:extLst>
              <a:ext uri="{FF2B5EF4-FFF2-40B4-BE49-F238E27FC236}">
                <a16:creationId xmlns:a16="http://schemas.microsoft.com/office/drawing/2014/main" id="{0C74AE50-F0B2-C620-2C13-BA06FB3A80E0}"/>
              </a:ext>
            </a:extLst>
          </p:cNvPr>
          <p:cNvSpPr>
            <a:spLocks noGrp="1"/>
          </p:cNvSpPr>
          <p:nvPr>
            <p:ph type="sldNum" sz="quarter" idx="5"/>
          </p:nvPr>
        </p:nvSpPr>
        <p:spPr/>
        <p:txBody>
          <a:bodyPr/>
          <a:lstStyle/>
          <a:p>
            <a:fld id="{5D414D96-7437-D141-9C52-2A325D658F53}" type="slidenum">
              <a:rPr lang="en-NO" smtClean="0"/>
              <a:t>9</a:t>
            </a:fld>
            <a:endParaRPr lang="en-NO"/>
          </a:p>
        </p:txBody>
      </p:sp>
    </p:spTree>
    <p:extLst>
      <p:ext uri="{BB962C8B-B14F-4D97-AF65-F5344CB8AC3E}">
        <p14:creationId xmlns:p14="http://schemas.microsoft.com/office/powerpoint/2010/main" val="6933681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4EDE5-7A68-BDED-4BF5-BA0F098AFE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D13BAE-E46C-A58D-611C-FA96DDE024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6F7BC0-ADC2-7EEA-054A-7AEA5ABF98A1}"/>
              </a:ext>
            </a:extLst>
          </p:cNvPr>
          <p:cNvSpPr>
            <a:spLocks noGrp="1"/>
          </p:cNvSpPr>
          <p:nvPr>
            <p:ph type="body" idx="1"/>
          </p:nvPr>
        </p:nvSpPr>
        <p:spPr/>
        <p:txBody>
          <a:bodyPr/>
          <a:lstStyle/>
          <a:p>
            <a:pPr defTabSz="965972">
              <a:defRPr/>
            </a:pPr>
            <a:endParaRPr lang="en-GB" sz="1300">
              <a:latin typeface="Century Gothic" charset="77"/>
              <a:ea typeface="Century Gothic" charset="77"/>
              <a:cs typeface="Century Gothic" charset="77"/>
            </a:endParaRPr>
          </a:p>
        </p:txBody>
      </p:sp>
      <p:sp>
        <p:nvSpPr>
          <p:cNvPr id="4" name="Slide Number Placeholder 3">
            <a:extLst>
              <a:ext uri="{FF2B5EF4-FFF2-40B4-BE49-F238E27FC236}">
                <a16:creationId xmlns:a16="http://schemas.microsoft.com/office/drawing/2014/main" id="{DB8C467D-0540-2279-355A-DE056A2CD5EA}"/>
              </a:ext>
            </a:extLst>
          </p:cNvPr>
          <p:cNvSpPr>
            <a:spLocks noGrp="1"/>
          </p:cNvSpPr>
          <p:nvPr>
            <p:ph type="sldNum" sz="quarter" idx="5"/>
          </p:nvPr>
        </p:nvSpPr>
        <p:spPr/>
        <p:txBody>
          <a:bodyPr/>
          <a:lstStyle/>
          <a:p>
            <a:fld id="{5D414D96-7437-D141-9C52-2A325D658F53}" type="slidenum">
              <a:rPr lang="en-NO" smtClean="0"/>
              <a:t>10</a:t>
            </a:fld>
            <a:endParaRPr lang="en-NO"/>
          </a:p>
        </p:txBody>
      </p:sp>
    </p:spTree>
    <p:extLst>
      <p:ext uri="{BB962C8B-B14F-4D97-AF65-F5344CB8AC3E}">
        <p14:creationId xmlns:p14="http://schemas.microsoft.com/office/powerpoint/2010/main" val="27471310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CD956-7002-0305-537E-CBE8A4D540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E846E8-38E6-9A87-D7F0-1CAE5D8D89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6A62A6-424D-6C40-E708-38AE0141658A}"/>
              </a:ext>
            </a:extLst>
          </p:cNvPr>
          <p:cNvSpPr>
            <a:spLocks noGrp="1"/>
          </p:cNvSpPr>
          <p:nvPr>
            <p:ph type="body" idx="1"/>
          </p:nvPr>
        </p:nvSpPr>
        <p:spPr/>
        <p:txBody>
          <a:bodyPr/>
          <a:lstStyle/>
          <a:p>
            <a:pPr defTabSz="965972">
              <a:defRPr/>
            </a:pPr>
            <a:endParaRPr lang="en-GB" sz="1300">
              <a:latin typeface="Century Gothic" charset="77"/>
              <a:ea typeface="Century Gothic" charset="77"/>
              <a:cs typeface="Century Gothic" charset="77"/>
            </a:endParaRPr>
          </a:p>
        </p:txBody>
      </p:sp>
      <p:sp>
        <p:nvSpPr>
          <p:cNvPr id="4" name="Slide Number Placeholder 3">
            <a:extLst>
              <a:ext uri="{FF2B5EF4-FFF2-40B4-BE49-F238E27FC236}">
                <a16:creationId xmlns:a16="http://schemas.microsoft.com/office/drawing/2014/main" id="{27B563A9-57BD-1FC3-1BC5-2D49F7BDBBB0}"/>
              </a:ext>
            </a:extLst>
          </p:cNvPr>
          <p:cNvSpPr>
            <a:spLocks noGrp="1"/>
          </p:cNvSpPr>
          <p:nvPr>
            <p:ph type="sldNum" sz="quarter" idx="5"/>
          </p:nvPr>
        </p:nvSpPr>
        <p:spPr/>
        <p:txBody>
          <a:bodyPr/>
          <a:lstStyle/>
          <a:p>
            <a:fld id="{5D414D96-7437-D141-9C52-2A325D658F53}" type="slidenum">
              <a:rPr lang="en-NO" smtClean="0"/>
              <a:t>11</a:t>
            </a:fld>
            <a:endParaRPr lang="en-NO"/>
          </a:p>
        </p:txBody>
      </p:sp>
    </p:spTree>
    <p:extLst>
      <p:ext uri="{BB962C8B-B14F-4D97-AF65-F5344CB8AC3E}">
        <p14:creationId xmlns:p14="http://schemas.microsoft.com/office/powerpoint/2010/main" val="24339400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hyperlink" Target="https://www.tinkr.no/" TargetMode="External"/><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5.svg"/><Relationship Id="rId7" Type="http://schemas.openxmlformats.org/officeDocument/2006/relationships/image" Target="../media/image19.svg"/><Relationship Id="rId2" Type="http://schemas.openxmlformats.org/officeDocument/2006/relationships/image" Target="../media/image14.svg"/><Relationship Id="rId1" Type="http://schemas.openxmlformats.org/officeDocument/2006/relationships/slideMaster" Target="../slideMasters/slideMaster2.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16.sv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4.svg"/><Relationship Id="rId1" Type="http://schemas.openxmlformats.org/officeDocument/2006/relationships/slideMaster" Target="../slideMasters/slideMaster2.xml"/><Relationship Id="rId5" Type="http://schemas.openxmlformats.org/officeDocument/2006/relationships/image" Target="../media/image19.svg"/><Relationship Id="rId4" Type="http://schemas.openxmlformats.org/officeDocument/2006/relationships/image" Target="../media/image18.sv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87BC9F-3031-29FC-6565-065422161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Graphic 3">
            <a:extLst>
              <a:ext uri="{FF2B5EF4-FFF2-40B4-BE49-F238E27FC236}">
                <a16:creationId xmlns:a16="http://schemas.microsoft.com/office/drawing/2014/main" id="{71262828-4043-BFB2-B03C-AD8B5612A7D1}"/>
              </a:ext>
            </a:extLst>
          </p:cNvPr>
          <p:cNvSpPr/>
          <p:nvPr userDrawn="1"/>
        </p:nvSpPr>
        <p:spPr>
          <a:xfrm>
            <a:off x="4137526" y="2612408"/>
            <a:ext cx="3916948" cy="999474"/>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a:effectLst>
            <a:outerShdw blurRad="541692" dist="50800" dir="5400000" algn="ctr" rotWithShape="0">
              <a:schemeClr val="bg2">
                <a:alpha val="24000"/>
              </a:schemeClr>
            </a:outerShdw>
          </a:effectLst>
        </p:spPr>
        <p:txBody>
          <a:bodyPr anchor="ctr"/>
          <a:lstStyle/>
          <a:p>
            <a:pPr algn="ctr" defTabSz="914330" eaLnBrk="1" fontAlgn="auto" hangingPunct="1">
              <a:spcBef>
                <a:spcPts val="0"/>
              </a:spcBef>
              <a:spcAft>
                <a:spcPts val="0"/>
              </a:spcAft>
              <a:defRPr/>
            </a:pPr>
            <a:endParaRPr lang="nb-NO">
              <a:latin typeface="+mn-lt"/>
            </a:endParaRPr>
          </a:p>
        </p:txBody>
      </p:sp>
      <p:sp>
        <p:nvSpPr>
          <p:cNvPr id="8" name="TextBox 7">
            <a:extLst>
              <a:ext uri="{FF2B5EF4-FFF2-40B4-BE49-F238E27FC236}">
                <a16:creationId xmlns:a16="http://schemas.microsoft.com/office/drawing/2014/main" id="{6DE81D1A-891F-658E-4A82-CEC6690BD686}"/>
              </a:ext>
            </a:extLst>
          </p:cNvPr>
          <p:cNvSpPr txBox="1"/>
          <p:nvPr userDrawn="1"/>
        </p:nvSpPr>
        <p:spPr>
          <a:xfrm>
            <a:off x="3109994" y="3855774"/>
            <a:ext cx="5972012" cy="393112"/>
          </a:xfrm>
          <a:prstGeom prst="rect">
            <a:avLst/>
          </a:prstGeom>
          <a:noFill/>
        </p:spPr>
        <p:txBody>
          <a:bodyPr wrap="square" lIns="36000" tIns="36000" rIns="36000" bIns="36000" rtlCol="0">
            <a:spAutoFit/>
          </a:bodyPr>
          <a:lstStyle/>
          <a:p>
            <a:pPr algn="ctr">
              <a:lnSpc>
                <a:spcPct val="130000"/>
              </a:lnSpc>
              <a:spcBef>
                <a:spcPts val="1000"/>
              </a:spcBef>
            </a:pPr>
            <a:r>
              <a:rPr lang="en-US" sz="1800" b="1" spc="150" baseline="0" noProof="0">
                <a:solidFill>
                  <a:schemeClr val="bg1"/>
                </a:solidFill>
                <a:latin typeface="+mj-lt"/>
              </a:rPr>
              <a:t>Accelerating positive change.</a:t>
            </a:r>
          </a:p>
        </p:txBody>
      </p:sp>
      <p:sp>
        <p:nvSpPr>
          <p:cNvPr id="9" name="Date Placeholder 10">
            <a:extLst>
              <a:ext uri="{FF2B5EF4-FFF2-40B4-BE49-F238E27FC236}">
                <a16:creationId xmlns:a16="http://schemas.microsoft.com/office/drawing/2014/main" id="{CB2B36F3-C8A4-A0FA-2D7E-17E2DEE14BF5}"/>
              </a:ext>
            </a:extLst>
          </p:cNvPr>
          <p:cNvSpPr>
            <a:spLocks noGrp="1"/>
          </p:cNvSpPr>
          <p:nvPr>
            <p:ph type="dt" sz="half" idx="12"/>
          </p:nvPr>
        </p:nvSpPr>
        <p:spPr>
          <a:xfrm>
            <a:off x="5611455" y="5990144"/>
            <a:ext cx="969090" cy="365125"/>
          </a:xfrm>
          <a:prstGeom prst="rect">
            <a:avLst/>
          </a:prstGeom>
        </p:spPr>
        <p:txBody>
          <a:bodyPr anchor="ctr"/>
          <a:lstStyle>
            <a:lvl1pPr algn="ctr">
              <a:defRPr sz="1000" b="1" spc="150" baseline="0">
                <a:solidFill>
                  <a:schemeClr val="bg1"/>
                </a:solidFill>
              </a:defRPr>
            </a:lvl1pPr>
          </a:lstStyle>
          <a:p>
            <a:pPr algn="ctr"/>
            <a:fld id="{49C3F1A3-E17A-F74F-932D-5AECA7491661}" type="datetime1">
              <a:rPr lang="en-US" smtClean="0"/>
              <a:t>8/10/2026</a:t>
            </a:fld>
            <a:endParaRPr lang="nb-NO"/>
          </a:p>
        </p:txBody>
      </p:sp>
    </p:spTree>
    <p:extLst>
      <p:ext uri="{BB962C8B-B14F-4D97-AF65-F5344CB8AC3E}">
        <p14:creationId xmlns:p14="http://schemas.microsoft.com/office/powerpoint/2010/main" val="2990338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87BC9F-3031-29FC-6565-065422161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9" name="Date Placeholder 10">
            <a:extLst>
              <a:ext uri="{FF2B5EF4-FFF2-40B4-BE49-F238E27FC236}">
                <a16:creationId xmlns:a16="http://schemas.microsoft.com/office/drawing/2014/main" id="{CB2B36F3-C8A4-A0FA-2D7E-17E2DEE14BF5}"/>
              </a:ext>
            </a:extLst>
          </p:cNvPr>
          <p:cNvSpPr>
            <a:spLocks noGrp="1"/>
          </p:cNvSpPr>
          <p:nvPr>
            <p:ph type="dt" sz="half" idx="12"/>
          </p:nvPr>
        </p:nvSpPr>
        <p:spPr>
          <a:xfrm>
            <a:off x="5611455" y="5990144"/>
            <a:ext cx="969090" cy="365125"/>
          </a:xfrm>
          <a:prstGeom prst="rect">
            <a:avLst/>
          </a:prstGeom>
        </p:spPr>
        <p:txBody>
          <a:bodyPr anchor="ctr"/>
          <a:lstStyle>
            <a:lvl1pPr algn="ctr">
              <a:defRPr sz="1000" b="1" spc="150" baseline="0">
                <a:solidFill>
                  <a:schemeClr val="bg1"/>
                </a:solidFill>
              </a:defRPr>
            </a:lvl1pPr>
          </a:lstStyle>
          <a:p>
            <a:pPr algn="ctr"/>
            <a:endParaRPr lang="nb-NO"/>
          </a:p>
        </p:txBody>
      </p:sp>
      <p:grpSp>
        <p:nvGrpSpPr>
          <p:cNvPr id="2" name="Group 1">
            <a:extLst>
              <a:ext uri="{FF2B5EF4-FFF2-40B4-BE49-F238E27FC236}">
                <a16:creationId xmlns:a16="http://schemas.microsoft.com/office/drawing/2014/main" id="{3699178F-BCA2-C424-FA32-AAAC22076449}"/>
              </a:ext>
            </a:extLst>
          </p:cNvPr>
          <p:cNvGrpSpPr/>
          <p:nvPr userDrawn="1"/>
        </p:nvGrpSpPr>
        <p:grpSpPr>
          <a:xfrm>
            <a:off x="4090301" y="2874058"/>
            <a:ext cx="4011398" cy="1472404"/>
            <a:chOff x="0" y="-5"/>
            <a:chExt cx="2858378" cy="1049182"/>
          </a:xfrm>
          <a:solidFill>
            <a:schemeClr val="bg1"/>
          </a:solidFill>
        </p:grpSpPr>
        <p:sp>
          <p:nvSpPr>
            <p:cNvPr id="3" name="Free Form 2">
              <a:extLst>
                <a:ext uri="{FF2B5EF4-FFF2-40B4-BE49-F238E27FC236}">
                  <a16:creationId xmlns:a16="http://schemas.microsoft.com/office/drawing/2014/main" id="{8F6DF73E-1760-18D4-0BE1-5E51273CE1AA}"/>
                </a:ext>
              </a:extLst>
            </p:cNvPr>
            <p:cNvSpPr/>
            <p:nvPr/>
          </p:nvSpPr>
          <p:spPr>
            <a:xfrm>
              <a:off x="0" y="1"/>
              <a:ext cx="398719" cy="615468"/>
            </a:xfrm>
            <a:custGeom>
              <a:avLst/>
              <a:gdLst/>
              <a:ahLst/>
              <a:cxnLst/>
              <a:rect l="0" t="0" r="0" b="0"/>
              <a:pathLst>
                <a:path w="398719" h="615468">
                  <a:moveTo>
                    <a:pt x="0" y="0"/>
                  </a:moveTo>
                  <a:lnTo>
                    <a:pt x="0" y="123548"/>
                  </a:lnTo>
                  <a:lnTo>
                    <a:pt x="137687" y="123548"/>
                  </a:lnTo>
                  <a:lnTo>
                    <a:pt x="137687" y="615468"/>
                  </a:lnTo>
                  <a:lnTo>
                    <a:pt x="261032" y="615468"/>
                  </a:lnTo>
                  <a:lnTo>
                    <a:pt x="261032" y="123548"/>
                  </a:lnTo>
                  <a:lnTo>
                    <a:pt x="398719" y="123548"/>
                  </a:lnTo>
                  <a:lnTo>
                    <a:pt x="398719" y="0"/>
                  </a:lnTo>
                  <a:close/>
                </a:path>
              </a:pathLst>
            </a:custGeom>
            <a:grpFill/>
            <a:ln w="12573" cap="flat" cmpd="sng">
              <a:noFill/>
              <a:prstDash val="solid"/>
              <a:miter lim="800000"/>
            </a:ln>
          </p:spPr>
          <p:txBody>
            <a:bodyPr anchor="ctr">
              <a:spAutoFit/>
            </a:bodyPr>
            <a:lstStyle/>
            <a:p>
              <a:pPr algn="ctr"/>
              <a:endParaRPr lang="en-US"/>
            </a:p>
          </p:txBody>
        </p:sp>
        <p:sp>
          <p:nvSpPr>
            <p:cNvPr id="4" name="Rectangle 3">
              <a:extLst>
                <a:ext uri="{FF2B5EF4-FFF2-40B4-BE49-F238E27FC236}">
                  <a16:creationId xmlns:a16="http://schemas.microsoft.com/office/drawing/2014/main" id="{C0C5536B-B399-F6A7-E982-04B8939D0E44}"/>
                </a:ext>
              </a:extLst>
            </p:cNvPr>
            <p:cNvSpPr/>
            <p:nvPr/>
          </p:nvSpPr>
          <p:spPr>
            <a:xfrm>
              <a:off x="557908" y="1"/>
              <a:ext cx="123548" cy="616940"/>
            </a:xfrm>
            <a:prstGeom prst="rect">
              <a:avLst/>
            </a:prstGeom>
            <a:grpFill/>
            <a:ln w="12573" cap="flat" cmpd="sng">
              <a:noFill/>
              <a:prstDash val="solid"/>
              <a:miter lim="800000"/>
            </a:ln>
          </p:spPr>
          <p:txBody>
            <a:bodyPr anchor="ctr">
              <a:spAutoFit/>
            </a:bodyPr>
            <a:lstStyle/>
            <a:p>
              <a:pPr algn="ctr"/>
              <a:endParaRPr lang="en-US"/>
            </a:p>
          </p:txBody>
        </p:sp>
        <p:sp>
          <p:nvSpPr>
            <p:cNvPr id="6" name="Free Form 4">
              <a:extLst>
                <a:ext uri="{FF2B5EF4-FFF2-40B4-BE49-F238E27FC236}">
                  <a16:creationId xmlns:a16="http://schemas.microsoft.com/office/drawing/2014/main" id="{C9842460-8318-3CA5-E932-FD3A6CB1B383}"/>
                </a:ext>
              </a:extLst>
            </p:cNvPr>
            <p:cNvSpPr/>
            <p:nvPr/>
          </p:nvSpPr>
          <p:spPr>
            <a:xfrm>
              <a:off x="875232" y="1"/>
              <a:ext cx="551588" cy="616940"/>
            </a:xfrm>
            <a:custGeom>
              <a:avLst/>
              <a:gdLst/>
              <a:ahLst/>
              <a:cxnLst/>
              <a:rect l="0" t="0" r="0" b="0"/>
              <a:pathLst>
                <a:path w="551587" h="616940">
                  <a:moveTo>
                    <a:pt x="428026" y="0"/>
                  </a:moveTo>
                  <a:lnTo>
                    <a:pt x="428026" y="405243"/>
                  </a:lnTo>
                  <a:lnTo>
                    <a:pt x="138525" y="0"/>
                  </a:lnTo>
                  <a:lnTo>
                    <a:pt x="0" y="0"/>
                  </a:lnTo>
                  <a:lnTo>
                    <a:pt x="0" y="616940"/>
                  </a:lnTo>
                  <a:lnTo>
                    <a:pt x="123560" y="616940"/>
                  </a:lnTo>
                  <a:lnTo>
                    <a:pt x="123560" y="195247"/>
                  </a:lnTo>
                  <a:lnTo>
                    <a:pt x="427607" y="616940"/>
                  </a:lnTo>
                  <a:lnTo>
                    <a:pt x="551587" y="616940"/>
                  </a:lnTo>
                  <a:lnTo>
                    <a:pt x="551587" y="0"/>
                  </a:lnTo>
                  <a:close/>
                </a:path>
              </a:pathLst>
            </a:custGeom>
            <a:grpFill/>
            <a:ln w="12573" cap="flat" cmpd="sng">
              <a:noFill/>
              <a:prstDash val="solid"/>
              <a:miter lim="800000"/>
            </a:ln>
          </p:spPr>
          <p:txBody>
            <a:bodyPr anchor="ctr">
              <a:spAutoFit/>
            </a:bodyPr>
            <a:lstStyle/>
            <a:p>
              <a:pPr algn="ctr"/>
              <a:endParaRPr lang="en-US"/>
            </a:p>
          </p:txBody>
        </p:sp>
        <p:grpSp>
          <p:nvGrpSpPr>
            <p:cNvPr id="10" name="Group 5">
              <a:extLst>
                <a:ext uri="{FF2B5EF4-FFF2-40B4-BE49-F238E27FC236}">
                  <a16:creationId xmlns:a16="http://schemas.microsoft.com/office/drawing/2014/main" id="{B6315EEF-C460-3754-CA80-2D151574DF92}"/>
                </a:ext>
              </a:extLst>
            </p:cNvPr>
            <p:cNvGrpSpPr/>
            <p:nvPr/>
          </p:nvGrpSpPr>
          <p:grpSpPr>
            <a:xfrm>
              <a:off x="1565766" y="-5"/>
              <a:ext cx="1292612" cy="1049182"/>
              <a:chOff x="1565766" y="-5"/>
              <a:chExt cx="1292612" cy="1049182"/>
            </a:xfrm>
            <a:grpFill/>
          </p:grpSpPr>
          <p:sp>
            <p:nvSpPr>
              <p:cNvPr id="11" name="Free Form 6">
                <a:extLst>
                  <a:ext uri="{FF2B5EF4-FFF2-40B4-BE49-F238E27FC236}">
                    <a16:creationId xmlns:a16="http://schemas.microsoft.com/office/drawing/2014/main" id="{2A9F784D-CE9F-4796-ADDC-AA6149A2FAAE}"/>
                  </a:ext>
                </a:extLst>
              </p:cNvPr>
              <p:cNvSpPr/>
              <p:nvPr/>
            </p:nvSpPr>
            <p:spPr>
              <a:xfrm>
                <a:off x="1579478" y="-3"/>
                <a:ext cx="372776" cy="567845"/>
              </a:xfrm>
              <a:custGeom>
                <a:avLst/>
                <a:gdLst/>
                <a:ahLst/>
                <a:cxnLst/>
                <a:rect l="0" t="0" r="0" b="0"/>
                <a:pathLst>
                  <a:path w="372776" h="567846">
                    <a:moveTo>
                      <a:pt x="323859" y="549137"/>
                    </a:moveTo>
                    <a:lnTo>
                      <a:pt x="149072" y="308476"/>
                    </a:lnTo>
                    <a:lnTo>
                      <a:pt x="372776" y="0"/>
                    </a:lnTo>
                    <a:lnTo>
                      <a:pt x="222650" y="0"/>
                    </a:lnTo>
                    <a:lnTo>
                      <a:pt x="0" y="308476"/>
                    </a:lnTo>
                    <a:lnTo>
                      <a:pt x="186769" y="567376"/>
                    </a:lnTo>
                    <a:cubicBezTo>
                      <a:pt x="219756" y="567846"/>
                      <a:pt x="323859" y="549137"/>
                      <a:pt x="323859" y="549137"/>
                    </a:cubicBezTo>
                    <a:close/>
                  </a:path>
                </a:pathLst>
              </a:custGeom>
              <a:grpFill/>
              <a:ln w="12573" cap="flat" cmpd="sng">
                <a:noFill/>
                <a:prstDash val="solid"/>
                <a:miter lim="800000"/>
              </a:ln>
            </p:spPr>
            <p:txBody>
              <a:bodyPr anchor="ctr">
                <a:spAutoFit/>
              </a:bodyPr>
              <a:lstStyle/>
              <a:p>
                <a:pPr algn="ctr"/>
                <a:endParaRPr lang="en-US"/>
              </a:p>
            </p:txBody>
          </p:sp>
          <p:sp>
            <p:nvSpPr>
              <p:cNvPr id="12" name="Free Form 7">
                <a:extLst>
                  <a:ext uri="{FF2B5EF4-FFF2-40B4-BE49-F238E27FC236}">
                    <a16:creationId xmlns:a16="http://schemas.microsoft.com/office/drawing/2014/main" id="{69F719CB-FE9A-144A-0AF5-E521D88CE456}"/>
                  </a:ext>
                </a:extLst>
              </p:cNvPr>
              <p:cNvSpPr/>
              <p:nvPr/>
            </p:nvSpPr>
            <p:spPr>
              <a:xfrm>
                <a:off x="2084882" y="581410"/>
                <a:ext cx="123345" cy="34054"/>
              </a:xfrm>
              <a:custGeom>
                <a:avLst/>
                <a:gdLst/>
                <a:ahLst/>
                <a:cxnLst/>
                <a:rect l="0" t="0" r="0" b="0"/>
                <a:pathLst>
                  <a:path w="123344" h="34053">
                    <a:moveTo>
                      <a:pt x="0" y="6396"/>
                    </a:moveTo>
                    <a:lnTo>
                      <a:pt x="0" y="34053"/>
                    </a:lnTo>
                    <a:lnTo>
                      <a:pt x="123344" y="34053"/>
                    </a:lnTo>
                    <a:lnTo>
                      <a:pt x="123344" y="5749"/>
                    </a:lnTo>
                    <a:cubicBezTo>
                      <a:pt x="95358" y="2056"/>
                      <a:pt x="54945" y="0"/>
                      <a:pt x="0" y="6396"/>
                    </a:cubicBezTo>
                    <a:close/>
                  </a:path>
                </a:pathLst>
              </a:custGeom>
              <a:grpFill/>
              <a:ln w="12573" cap="flat" cmpd="sng">
                <a:noFill/>
                <a:prstDash val="solid"/>
                <a:miter lim="800000"/>
              </a:ln>
            </p:spPr>
            <p:txBody>
              <a:bodyPr anchor="ctr">
                <a:spAutoFit/>
              </a:bodyPr>
              <a:lstStyle/>
              <a:p>
                <a:pPr algn="ctr"/>
                <a:endParaRPr lang="en-US"/>
              </a:p>
            </p:txBody>
          </p:sp>
          <p:sp>
            <p:nvSpPr>
              <p:cNvPr id="13" name="Free Form 8">
                <a:extLst>
                  <a:ext uri="{FF2B5EF4-FFF2-40B4-BE49-F238E27FC236}">
                    <a16:creationId xmlns:a16="http://schemas.microsoft.com/office/drawing/2014/main" id="{8ABB69D2-C1EA-3A29-B5F1-BA3DCFFB05DF}"/>
                  </a:ext>
                </a:extLst>
              </p:cNvPr>
              <p:cNvSpPr/>
              <p:nvPr/>
            </p:nvSpPr>
            <p:spPr>
              <a:xfrm>
                <a:off x="2084884" y="-5"/>
                <a:ext cx="420855" cy="615480"/>
              </a:xfrm>
              <a:custGeom>
                <a:avLst/>
                <a:gdLst/>
                <a:ahLst/>
                <a:cxnLst/>
                <a:rect l="0" t="0" r="0" b="0"/>
                <a:pathLst>
                  <a:path w="420855" h="615480">
                    <a:moveTo>
                      <a:pt x="125033" y="415588"/>
                    </a:moveTo>
                    <a:lnTo>
                      <a:pt x="270094" y="615480"/>
                    </a:lnTo>
                    <a:lnTo>
                      <a:pt x="420855" y="615480"/>
                    </a:lnTo>
                    <a:lnTo>
                      <a:pt x="258075" y="394708"/>
                    </a:lnTo>
                    <a:cubicBezTo>
                      <a:pt x="341578" y="349803"/>
                      <a:pt x="378056" y="288232"/>
                      <a:pt x="378056" y="207698"/>
                    </a:cubicBezTo>
                    <a:cubicBezTo>
                      <a:pt x="378056" y="72537"/>
                      <a:pt x="292230" y="0"/>
                      <a:pt x="167197" y="0"/>
                    </a:cubicBezTo>
                    <a:lnTo>
                      <a:pt x="0" y="0"/>
                    </a:lnTo>
                    <a:lnTo>
                      <a:pt x="0" y="535036"/>
                    </a:lnTo>
                    <a:cubicBezTo>
                      <a:pt x="54133" y="531837"/>
                      <a:pt x="93162" y="538425"/>
                      <a:pt x="123344" y="546903"/>
                    </a:cubicBezTo>
                    <a:lnTo>
                      <a:pt x="123344" y="415588"/>
                    </a:lnTo>
                    <a:close/>
                    <a:moveTo>
                      <a:pt x="123344" y="124195"/>
                    </a:moveTo>
                    <a:lnTo>
                      <a:pt x="140213" y="124195"/>
                    </a:lnTo>
                    <a:cubicBezTo>
                      <a:pt x="205782" y="124195"/>
                      <a:pt x="255333" y="136215"/>
                      <a:pt x="255333" y="214019"/>
                    </a:cubicBezTo>
                    <a:cubicBezTo>
                      <a:pt x="255333" y="270107"/>
                      <a:pt x="207470" y="291189"/>
                      <a:pt x="139375" y="291189"/>
                    </a:cubicBezTo>
                    <a:lnTo>
                      <a:pt x="123344" y="291189"/>
                    </a:lnTo>
                    <a:close/>
                  </a:path>
                </a:pathLst>
              </a:custGeom>
              <a:grpFill/>
              <a:ln w="12573" cap="flat" cmpd="sng">
                <a:noFill/>
                <a:prstDash val="solid"/>
                <a:miter lim="800000"/>
              </a:ln>
            </p:spPr>
            <p:txBody>
              <a:bodyPr anchor="ctr">
                <a:spAutoFit/>
              </a:bodyPr>
              <a:lstStyle/>
              <a:p>
                <a:pPr algn="ctr"/>
                <a:endParaRPr lang="en-US"/>
              </a:p>
            </p:txBody>
          </p:sp>
          <p:sp>
            <p:nvSpPr>
              <p:cNvPr id="14" name="Free Form 9">
                <a:extLst>
                  <a:ext uri="{FF2B5EF4-FFF2-40B4-BE49-F238E27FC236}">
                    <a16:creationId xmlns:a16="http://schemas.microsoft.com/office/drawing/2014/main" id="{F1FC79A0-4CA1-A5AA-FD8C-A51497981429}"/>
                  </a:ext>
                </a:extLst>
              </p:cNvPr>
              <p:cNvSpPr/>
              <p:nvPr/>
            </p:nvSpPr>
            <p:spPr>
              <a:xfrm>
                <a:off x="1565766" y="460550"/>
                <a:ext cx="1267212" cy="563227"/>
              </a:xfrm>
              <a:custGeom>
                <a:avLst/>
                <a:gdLst/>
                <a:ahLst/>
                <a:cxnLst/>
                <a:rect l="0" t="0" r="0" b="0"/>
                <a:pathLst>
                  <a:path w="1267211" h="563226">
                    <a:moveTo>
                      <a:pt x="1255458" y="224757"/>
                    </a:moveTo>
                    <a:cubicBezTo>
                      <a:pt x="1255458" y="224757"/>
                      <a:pt x="1241902" y="211531"/>
                      <a:pt x="1202099" y="182453"/>
                    </a:cubicBezTo>
                    <a:cubicBezTo>
                      <a:pt x="1202099" y="182453"/>
                      <a:pt x="1198456" y="179800"/>
                      <a:pt x="1196654" y="178925"/>
                    </a:cubicBezTo>
                    <a:cubicBezTo>
                      <a:pt x="1196654" y="178925"/>
                      <a:pt x="1190333" y="176297"/>
                      <a:pt x="1184913" y="181565"/>
                    </a:cubicBezTo>
                    <a:cubicBezTo>
                      <a:pt x="1182197" y="184205"/>
                      <a:pt x="1162283" y="208016"/>
                      <a:pt x="1139678" y="234454"/>
                    </a:cubicBezTo>
                    <a:cubicBezTo>
                      <a:pt x="1139678" y="234454"/>
                      <a:pt x="1109825" y="267949"/>
                      <a:pt x="1077269" y="304973"/>
                    </a:cubicBezTo>
                    <a:lnTo>
                      <a:pt x="1005811" y="386941"/>
                    </a:lnTo>
                    <a:lnTo>
                      <a:pt x="971313" y="426478"/>
                    </a:lnTo>
                    <a:cubicBezTo>
                      <a:pt x="940318" y="458374"/>
                      <a:pt x="897379" y="498939"/>
                      <a:pt x="881882" y="496235"/>
                    </a:cubicBezTo>
                    <a:cubicBezTo>
                      <a:pt x="874634" y="485662"/>
                      <a:pt x="873733" y="469784"/>
                      <a:pt x="877351" y="453931"/>
                    </a:cubicBezTo>
                    <a:cubicBezTo>
                      <a:pt x="877351" y="453931"/>
                      <a:pt x="884585" y="423089"/>
                      <a:pt x="902685" y="389568"/>
                    </a:cubicBezTo>
                    <a:cubicBezTo>
                      <a:pt x="909907" y="376368"/>
                      <a:pt x="924389" y="350805"/>
                      <a:pt x="940673" y="326994"/>
                    </a:cubicBezTo>
                    <a:cubicBezTo>
                      <a:pt x="940673" y="326994"/>
                      <a:pt x="963291" y="290859"/>
                      <a:pt x="988612" y="256488"/>
                    </a:cubicBezTo>
                    <a:lnTo>
                      <a:pt x="1045614" y="178036"/>
                    </a:lnTo>
                    <a:lnTo>
                      <a:pt x="1095343" y="109307"/>
                    </a:lnTo>
                    <a:cubicBezTo>
                      <a:pt x="1095343" y="109307"/>
                      <a:pt x="1105306" y="97820"/>
                      <a:pt x="1106208" y="85496"/>
                    </a:cubicBezTo>
                    <a:cubicBezTo>
                      <a:pt x="1106208" y="85496"/>
                      <a:pt x="1109825" y="64350"/>
                      <a:pt x="1092639" y="38775"/>
                    </a:cubicBezTo>
                    <a:cubicBezTo>
                      <a:pt x="1092639" y="38775"/>
                      <a:pt x="1069108" y="4404"/>
                      <a:pt x="1046503" y="875"/>
                    </a:cubicBezTo>
                    <a:cubicBezTo>
                      <a:pt x="1046503" y="875"/>
                      <a:pt x="1041984" y="0"/>
                      <a:pt x="1039281" y="4404"/>
                    </a:cubicBezTo>
                    <a:cubicBezTo>
                      <a:pt x="1039281" y="4404"/>
                      <a:pt x="1035663" y="7932"/>
                      <a:pt x="1038354" y="13225"/>
                    </a:cubicBezTo>
                    <a:cubicBezTo>
                      <a:pt x="1039281" y="22034"/>
                      <a:pt x="1038354" y="29954"/>
                      <a:pt x="1037453" y="37011"/>
                    </a:cubicBezTo>
                    <a:cubicBezTo>
                      <a:pt x="1037453" y="37011"/>
                      <a:pt x="1034749" y="58182"/>
                      <a:pt x="1025712" y="71382"/>
                    </a:cubicBezTo>
                    <a:cubicBezTo>
                      <a:pt x="1018465" y="85496"/>
                      <a:pt x="1003094" y="110170"/>
                      <a:pt x="986810" y="134856"/>
                    </a:cubicBezTo>
                    <a:cubicBezTo>
                      <a:pt x="986810" y="134856"/>
                      <a:pt x="965093" y="170103"/>
                      <a:pt x="941587" y="204487"/>
                    </a:cubicBezTo>
                    <a:cubicBezTo>
                      <a:pt x="919870" y="235342"/>
                      <a:pt x="897252" y="268838"/>
                      <a:pt x="880968" y="297916"/>
                    </a:cubicBezTo>
                    <a:cubicBezTo>
                      <a:pt x="880968" y="297916"/>
                      <a:pt x="855647" y="339344"/>
                      <a:pt x="838461" y="371951"/>
                    </a:cubicBezTo>
                    <a:cubicBezTo>
                      <a:pt x="838461" y="371951"/>
                      <a:pt x="817645" y="416908"/>
                      <a:pt x="821275" y="452167"/>
                    </a:cubicBezTo>
                    <a:cubicBezTo>
                      <a:pt x="821275" y="452167"/>
                      <a:pt x="823078" y="488290"/>
                      <a:pt x="843881" y="504181"/>
                    </a:cubicBezTo>
                    <a:lnTo>
                      <a:pt x="870103" y="520033"/>
                    </a:lnTo>
                    <a:cubicBezTo>
                      <a:pt x="870103" y="520033"/>
                      <a:pt x="890919" y="533246"/>
                      <a:pt x="900870" y="531495"/>
                    </a:cubicBezTo>
                    <a:cubicBezTo>
                      <a:pt x="900870" y="531495"/>
                      <a:pt x="925303" y="533246"/>
                      <a:pt x="940673" y="512101"/>
                    </a:cubicBezTo>
                    <a:cubicBezTo>
                      <a:pt x="940673" y="512101"/>
                      <a:pt x="953137" y="499840"/>
                      <a:pt x="1000226" y="433027"/>
                    </a:cubicBezTo>
                    <a:cubicBezTo>
                      <a:pt x="1013426" y="418393"/>
                      <a:pt x="1030980" y="398986"/>
                      <a:pt x="1054651" y="372839"/>
                    </a:cubicBezTo>
                    <a:cubicBezTo>
                      <a:pt x="1070022" y="356098"/>
                      <a:pt x="1098059" y="326994"/>
                      <a:pt x="1121604" y="302320"/>
                    </a:cubicBezTo>
                    <a:cubicBezTo>
                      <a:pt x="1121604" y="302320"/>
                      <a:pt x="1146011" y="277634"/>
                      <a:pt x="1166801" y="256488"/>
                    </a:cubicBezTo>
                    <a:lnTo>
                      <a:pt x="1167715" y="257364"/>
                    </a:lnTo>
                    <a:cubicBezTo>
                      <a:pt x="1155962" y="280299"/>
                      <a:pt x="1144196" y="305849"/>
                      <a:pt x="1134245" y="328759"/>
                    </a:cubicBezTo>
                    <a:cubicBezTo>
                      <a:pt x="1134245" y="328759"/>
                      <a:pt x="1119776" y="364894"/>
                      <a:pt x="1106208" y="393097"/>
                    </a:cubicBezTo>
                    <a:cubicBezTo>
                      <a:pt x="1106208" y="393097"/>
                      <a:pt x="1095368" y="425716"/>
                      <a:pt x="1076355" y="455696"/>
                    </a:cubicBezTo>
                    <a:cubicBezTo>
                      <a:pt x="1076355" y="455696"/>
                      <a:pt x="1055565" y="483898"/>
                      <a:pt x="1034749" y="482134"/>
                    </a:cubicBezTo>
                    <a:cubicBezTo>
                      <a:pt x="1034749" y="482134"/>
                      <a:pt x="1018465" y="482134"/>
                      <a:pt x="1001292" y="472437"/>
                    </a:cubicBezTo>
                    <a:cubicBezTo>
                      <a:pt x="1001292" y="472437"/>
                      <a:pt x="994959" y="468921"/>
                      <a:pt x="989526" y="473313"/>
                    </a:cubicBezTo>
                    <a:cubicBezTo>
                      <a:pt x="989526" y="473313"/>
                      <a:pt x="985008" y="476841"/>
                      <a:pt x="988612" y="482134"/>
                    </a:cubicBezTo>
                    <a:cubicBezTo>
                      <a:pt x="988612" y="482134"/>
                      <a:pt x="1026613" y="529730"/>
                      <a:pt x="1065516" y="531495"/>
                    </a:cubicBezTo>
                    <a:cubicBezTo>
                      <a:pt x="1065516" y="531495"/>
                      <a:pt x="1128826" y="535912"/>
                      <a:pt x="1157764" y="439817"/>
                    </a:cubicBezTo>
                    <a:cubicBezTo>
                      <a:pt x="1165012" y="415143"/>
                      <a:pt x="1175864" y="390457"/>
                      <a:pt x="1186716" y="362254"/>
                    </a:cubicBezTo>
                    <a:cubicBezTo>
                      <a:pt x="1215667" y="296152"/>
                      <a:pt x="1259075" y="252972"/>
                      <a:pt x="1259075" y="252972"/>
                    </a:cubicBezTo>
                    <a:cubicBezTo>
                      <a:pt x="1259075" y="252972"/>
                      <a:pt x="1266323" y="246791"/>
                      <a:pt x="1266323" y="241498"/>
                    </a:cubicBezTo>
                    <a:cubicBezTo>
                      <a:pt x="1266323" y="241498"/>
                      <a:pt x="1267211" y="232690"/>
                      <a:pt x="1255458" y="224757"/>
                    </a:cubicBezTo>
                    <a:close/>
                    <a:moveTo>
                      <a:pt x="833016" y="314670"/>
                    </a:moveTo>
                    <a:cubicBezTo>
                      <a:pt x="833016" y="314670"/>
                      <a:pt x="833930" y="295263"/>
                      <a:pt x="821263" y="282926"/>
                    </a:cubicBezTo>
                    <a:cubicBezTo>
                      <a:pt x="821263" y="282926"/>
                      <a:pt x="808596" y="267949"/>
                      <a:pt x="786892" y="269713"/>
                    </a:cubicBezTo>
                    <a:cubicBezTo>
                      <a:pt x="786892" y="269713"/>
                      <a:pt x="784163" y="270602"/>
                      <a:pt x="783274" y="271478"/>
                    </a:cubicBezTo>
                    <a:cubicBezTo>
                      <a:pt x="783274" y="271478"/>
                      <a:pt x="782373" y="273242"/>
                      <a:pt x="785991" y="275006"/>
                    </a:cubicBezTo>
                    <a:cubicBezTo>
                      <a:pt x="785991" y="275006"/>
                      <a:pt x="792324" y="277634"/>
                      <a:pt x="791410" y="286455"/>
                    </a:cubicBezTo>
                    <a:cubicBezTo>
                      <a:pt x="791410" y="286455"/>
                      <a:pt x="790496" y="307613"/>
                      <a:pt x="780545" y="330523"/>
                    </a:cubicBezTo>
                    <a:cubicBezTo>
                      <a:pt x="763373" y="377244"/>
                      <a:pt x="708199" y="446874"/>
                      <a:pt x="687383" y="466256"/>
                    </a:cubicBezTo>
                    <a:cubicBezTo>
                      <a:pt x="687383" y="466256"/>
                      <a:pt x="642160" y="508572"/>
                      <a:pt x="621344" y="505919"/>
                    </a:cubicBezTo>
                    <a:cubicBezTo>
                      <a:pt x="621344" y="505919"/>
                      <a:pt x="615036" y="505919"/>
                      <a:pt x="614122" y="503279"/>
                    </a:cubicBezTo>
                    <a:cubicBezTo>
                      <a:pt x="614122" y="503279"/>
                      <a:pt x="593307" y="455696"/>
                      <a:pt x="664778" y="357850"/>
                    </a:cubicBezTo>
                    <a:cubicBezTo>
                      <a:pt x="664778" y="357850"/>
                      <a:pt x="732606" y="269713"/>
                      <a:pt x="800447" y="253835"/>
                    </a:cubicBezTo>
                    <a:cubicBezTo>
                      <a:pt x="800447" y="253835"/>
                      <a:pt x="804978" y="252972"/>
                      <a:pt x="806781" y="256488"/>
                    </a:cubicBezTo>
                    <a:cubicBezTo>
                      <a:pt x="806781" y="256488"/>
                      <a:pt x="809510" y="260016"/>
                      <a:pt x="816732" y="259128"/>
                    </a:cubicBezTo>
                    <a:cubicBezTo>
                      <a:pt x="816732" y="259128"/>
                      <a:pt x="824880" y="256488"/>
                      <a:pt x="822151" y="248568"/>
                    </a:cubicBezTo>
                    <a:cubicBezTo>
                      <a:pt x="822151" y="248568"/>
                      <a:pt x="816732" y="230925"/>
                      <a:pt x="802275" y="215936"/>
                    </a:cubicBezTo>
                    <a:cubicBezTo>
                      <a:pt x="802275" y="215936"/>
                      <a:pt x="787793" y="200946"/>
                      <a:pt x="768792" y="201847"/>
                    </a:cubicBezTo>
                    <a:cubicBezTo>
                      <a:pt x="754336" y="202723"/>
                      <a:pt x="737137" y="206239"/>
                      <a:pt x="724483" y="214171"/>
                    </a:cubicBezTo>
                    <a:cubicBezTo>
                      <a:pt x="724483" y="214171"/>
                      <a:pt x="705482" y="222993"/>
                      <a:pt x="691914" y="233578"/>
                    </a:cubicBezTo>
                    <a:cubicBezTo>
                      <a:pt x="670210" y="250319"/>
                      <a:pt x="652111" y="268838"/>
                      <a:pt x="636740" y="285566"/>
                    </a:cubicBezTo>
                    <a:cubicBezTo>
                      <a:pt x="621344" y="302320"/>
                      <a:pt x="609591" y="319062"/>
                      <a:pt x="600554" y="334940"/>
                    </a:cubicBezTo>
                    <a:cubicBezTo>
                      <a:pt x="586085" y="359614"/>
                      <a:pt x="577936" y="381661"/>
                      <a:pt x="572517" y="400154"/>
                    </a:cubicBezTo>
                    <a:cubicBezTo>
                      <a:pt x="572517" y="400154"/>
                      <a:pt x="563454" y="431885"/>
                      <a:pt x="565282" y="453056"/>
                    </a:cubicBezTo>
                    <a:cubicBezTo>
                      <a:pt x="565282" y="453056"/>
                      <a:pt x="566183" y="504181"/>
                      <a:pt x="605974" y="520033"/>
                    </a:cubicBezTo>
                    <a:cubicBezTo>
                      <a:pt x="605974" y="520033"/>
                      <a:pt x="612320" y="528829"/>
                      <a:pt x="634024" y="531495"/>
                    </a:cubicBezTo>
                    <a:cubicBezTo>
                      <a:pt x="634024" y="531495"/>
                      <a:pt x="717236" y="539415"/>
                      <a:pt x="800447" y="408975"/>
                    </a:cubicBezTo>
                    <a:cubicBezTo>
                      <a:pt x="800447" y="408975"/>
                      <a:pt x="838436" y="351694"/>
                      <a:pt x="833016" y="314670"/>
                    </a:cubicBezTo>
                    <a:close/>
                    <a:moveTo>
                      <a:pt x="202545" y="433649"/>
                    </a:moveTo>
                    <a:cubicBezTo>
                      <a:pt x="165471" y="500652"/>
                      <a:pt x="159124" y="544708"/>
                      <a:pt x="159124" y="544708"/>
                    </a:cubicBezTo>
                    <a:cubicBezTo>
                      <a:pt x="158223" y="550876"/>
                      <a:pt x="159124" y="554405"/>
                      <a:pt x="159124" y="554405"/>
                    </a:cubicBezTo>
                    <a:cubicBezTo>
                      <a:pt x="160051" y="557933"/>
                      <a:pt x="158223" y="559697"/>
                      <a:pt x="158223" y="559697"/>
                    </a:cubicBezTo>
                    <a:cubicBezTo>
                      <a:pt x="155520" y="563226"/>
                      <a:pt x="150989" y="557933"/>
                      <a:pt x="150989" y="557933"/>
                    </a:cubicBezTo>
                    <a:cubicBezTo>
                      <a:pt x="133816" y="534122"/>
                      <a:pt x="125667" y="513865"/>
                      <a:pt x="125667" y="513865"/>
                    </a:cubicBezTo>
                    <a:cubicBezTo>
                      <a:pt x="118420" y="497111"/>
                      <a:pt x="122951" y="478605"/>
                      <a:pt x="122951" y="478605"/>
                    </a:cubicBezTo>
                    <a:cubicBezTo>
                      <a:pt x="131087" y="434525"/>
                      <a:pt x="170002" y="370187"/>
                      <a:pt x="170002" y="370187"/>
                    </a:cubicBezTo>
                    <a:cubicBezTo>
                      <a:pt x="234213" y="263545"/>
                      <a:pt x="318338" y="192125"/>
                      <a:pt x="318338" y="192125"/>
                    </a:cubicBezTo>
                    <a:cubicBezTo>
                      <a:pt x="235114" y="211506"/>
                      <a:pt x="167869" y="214362"/>
                      <a:pt x="167869" y="214362"/>
                    </a:cubicBezTo>
                    <a:cubicBezTo>
                      <a:pt x="32606" y="216101"/>
                      <a:pt x="5356" y="106019"/>
                      <a:pt x="5356" y="106019"/>
                    </a:cubicBezTo>
                    <a:cubicBezTo>
                      <a:pt x="0" y="86232"/>
                      <a:pt x="4442" y="84595"/>
                      <a:pt x="4442" y="84595"/>
                    </a:cubicBezTo>
                    <a:cubicBezTo>
                      <a:pt x="5356" y="81066"/>
                      <a:pt x="14393" y="88148"/>
                      <a:pt x="14393" y="88148"/>
                    </a:cubicBezTo>
                    <a:cubicBezTo>
                      <a:pt x="76814" y="120730"/>
                      <a:pt x="151890" y="118991"/>
                      <a:pt x="151890" y="118991"/>
                    </a:cubicBezTo>
                    <a:cubicBezTo>
                      <a:pt x="194409" y="120730"/>
                      <a:pt x="337326" y="102237"/>
                      <a:pt x="337326" y="102237"/>
                    </a:cubicBezTo>
                    <a:cubicBezTo>
                      <a:pt x="461255" y="90763"/>
                      <a:pt x="516429" y="87247"/>
                      <a:pt x="516429" y="87247"/>
                    </a:cubicBezTo>
                    <a:cubicBezTo>
                      <a:pt x="642160" y="76662"/>
                      <a:pt x="694630" y="118991"/>
                      <a:pt x="694630" y="118991"/>
                    </a:cubicBezTo>
                    <a:cubicBezTo>
                      <a:pt x="713618" y="130440"/>
                      <a:pt x="721754" y="156878"/>
                      <a:pt x="721754" y="156878"/>
                    </a:cubicBezTo>
                    <a:cubicBezTo>
                      <a:pt x="723201" y="159696"/>
                      <a:pt x="721488" y="162691"/>
                      <a:pt x="718099" y="161980"/>
                    </a:cubicBezTo>
                    <a:cubicBezTo>
                      <a:pt x="716664" y="161676"/>
                      <a:pt x="715433" y="160787"/>
                      <a:pt x="714215" y="159962"/>
                    </a:cubicBezTo>
                    <a:cubicBezTo>
                      <a:pt x="690404" y="143830"/>
                      <a:pt x="652390" y="145150"/>
                      <a:pt x="624644" y="143094"/>
                    </a:cubicBezTo>
                    <a:cubicBezTo>
                      <a:pt x="609122" y="141952"/>
                      <a:pt x="593497" y="141012"/>
                      <a:pt x="577924" y="141012"/>
                    </a:cubicBezTo>
                    <a:cubicBezTo>
                      <a:pt x="489292" y="143665"/>
                      <a:pt x="431402" y="156015"/>
                      <a:pt x="431402" y="156015"/>
                    </a:cubicBezTo>
                    <a:lnTo>
                      <a:pt x="436822" y="163922"/>
                    </a:lnTo>
                    <a:cubicBezTo>
                      <a:pt x="444069" y="170979"/>
                      <a:pt x="440439" y="175396"/>
                      <a:pt x="440439" y="175396"/>
                    </a:cubicBezTo>
                    <a:cubicBezTo>
                      <a:pt x="437736" y="179800"/>
                      <a:pt x="429587" y="186857"/>
                      <a:pt x="429587" y="186857"/>
                    </a:cubicBezTo>
                    <a:cubicBezTo>
                      <a:pt x="254115" y="341096"/>
                      <a:pt x="202545" y="433649"/>
                      <a:pt x="202545" y="433649"/>
                    </a:cubicBezTo>
                    <a:close/>
                    <a:moveTo>
                      <a:pt x="579739" y="314670"/>
                    </a:moveTo>
                    <a:cubicBezTo>
                      <a:pt x="579739" y="314670"/>
                      <a:pt x="580665" y="295263"/>
                      <a:pt x="567985" y="282926"/>
                    </a:cubicBezTo>
                    <a:cubicBezTo>
                      <a:pt x="567985" y="282926"/>
                      <a:pt x="555331" y="267949"/>
                      <a:pt x="533627" y="269713"/>
                    </a:cubicBezTo>
                    <a:cubicBezTo>
                      <a:pt x="533627" y="269713"/>
                      <a:pt x="530911" y="270602"/>
                      <a:pt x="530010" y="271478"/>
                    </a:cubicBezTo>
                    <a:cubicBezTo>
                      <a:pt x="530010" y="271478"/>
                      <a:pt x="529096" y="273242"/>
                      <a:pt x="532713" y="275006"/>
                    </a:cubicBezTo>
                    <a:cubicBezTo>
                      <a:pt x="532713" y="275006"/>
                      <a:pt x="539047" y="277634"/>
                      <a:pt x="538158" y="286455"/>
                    </a:cubicBezTo>
                    <a:cubicBezTo>
                      <a:pt x="538158" y="286455"/>
                      <a:pt x="537232" y="307613"/>
                      <a:pt x="527281" y="330523"/>
                    </a:cubicBezTo>
                    <a:cubicBezTo>
                      <a:pt x="510108" y="377244"/>
                      <a:pt x="454921" y="446874"/>
                      <a:pt x="434131" y="466256"/>
                    </a:cubicBezTo>
                    <a:cubicBezTo>
                      <a:pt x="434131" y="466256"/>
                      <a:pt x="388883" y="508572"/>
                      <a:pt x="368092" y="505919"/>
                    </a:cubicBezTo>
                    <a:cubicBezTo>
                      <a:pt x="368092" y="505919"/>
                      <a:pt x="361759" y="505919"/>
                      <a:pt x="360858" y="503279"/>
                    </a:cubicBezTo>
                    <a:cubicBezTo>
                      <a:pt x="360858" y="503279"/>
                      <a:pt x="340055" y="455696"/>
                      <a:pt x="411501" y="357850"/>
                    </a:cubicBezTo>
                    <a:cubicBezTo>
                      <a:pt x="411501" y="357850"/>
                      <a:pt x="479342" y="269713"/>
                      <a:pt x="547183" y="253835"/>
                    </a:cubicBezTo>
                    <a:cubicBezTo>
                      <a:pt x="547183" y="253835"/>
                      <a:pt x="551714" y="252972"/>
                      <a:pt x="553503" y="256488"/>
                    </a:cubicBezTo>
                    <a:cubicBezTo>
                      <a:pt x="553503" y="256488"/>
                      <a:pt x="556232" y="260016"/>
                      <a:pt x="563454" y="259128"/>
                    </a:cubicBezTo>
                    <a:cubicBezTo>
                      <a:pt x="563454" y="259128"/>
                      <a:pt x="571615" y="256488"/>
                      <a:pt x="568899" y="248568"/>
                    </a:cubicBezTo>
                    <a:cubicBezTo>
                      <a:pt x="568899" y="248568"/>
                      <a:pt x="563454" y="230925"/>
                      <a:pt x="548998" y="215936"/>
                    </a:cubicBezTo>
                    <a:cubicBezTo>
                      <a:pt x="548998" y="215936"/>
                      <a:pt x="534541" y="200946"/>
                      <a:pt x="515528" y="201847"/>
                    </a:cubicBezTo>
                    <a:cubicBezTo>
                      <a:pt x="501058" y="202723"/>
                      <a:pt x="483873" y="206239"/>
                      <a:pt x="471206" y="214171"/>
                    </a:cubicBezTo>
                    <a:cubicBezTo>
                      <a:pt x="471206" y="214171"/>
                      <a:pt x="452218" y="222993"/>
                      <a:pt x="438637" y="233578"/>
                    </a:cubicBezTo>
                    <a:cubicBezTo>
                      <a:pt x="416933" y="250319"/>
                      <a:pt x="398834" y="268838"/>
                      <a:pt x="383463" y="285566"/>
                    </a:cubicBezTo>
                    <a:cubicBezTo>
                      <a:pt x="368092" y="302320"/>
                      <a:pt x="356327" y="319062"/>
                      <a:pt x="347277" y="334940"/>
                    </a:cubicBezTo>
                    <a:cubicBezTo>
                      <a:pt x="332820" y="359614"/>
                      <a:pt x="324672" y="381661"/>
                      <a:pt x="319252" y="400154"/>
                    </a:cubicBezTo>
                    <a:cubicBezTo>
                      <a:pt x="319252" y="400154"/>
                      <a:pt x="310202" y="431885"/>
                      <a:pt x="312005" y="453056"/>
                    </a:cubicBezTo>
                    <a:cubicBezTo>
                      <a:pt x="312005" y="453056"/>
                      <a:pt x="312919" y="504181"/>
                      <a:pt x="352697" y="520033"/>
                    </a:cubicBezTo>
                    <a:cubicBezTo>
                      <a:pt x="352697" y="520033"/>
                      <a:pt x="359055" y="528829"/>
                      <a:pt x="380760" y="531495"/>
                    </a:cubicBezTo>
                    <a:cubicBezTo>
                      <a:pt x="380760" y="531495"/>
                      <a:pt x="463971" y="539415"/>
                      <a:pt x="547183" y="408975"/>
                    </a:cubicBezTo>
                    <a:cubicBezTo>
                      <a:pt x="547183" y="408975"/>
                      <a:pt x="585184" y="351694"/>
                      <a:pt x="579739" y="314670"/>
                    </a:cubicBezTo>
                    <a:close/>
                  </a:path>
                </a:pathLst>
              </a:custGeom>
              <a:grpFill/>
              <a:ln w="12573" cap="flat" cmpd="sng">
                <a:noFill/>
                <a:prstDash val="solid"/>
                <a:miter lim="800000"/>
              </a:ln>
            </p:spPr>
            <p:txBody>
              <a:bodyPr anchor="ctr">
                <a:spAutoFit/>
              </a:bodyPr>
              <a:lstStyle/>
              <a:p>
                <a:pPr algn="ctr"/>
                <a:endParaRPr lang="en-US"/>
              </a:p>
            </p:txBody>
          </p:sp>
        </p:grpSp>
      </p:grpSp>
    </p:spTree>
    <p:extLst>
      <p:ext uri="{BB962C8B-B14F-4D97-AF65-F5344CB8AC3E}">
        <p14:creationId xmlns:p14="http://schemas.microsoft.com/office/powerpoint/2010/main" val="10463893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1A4E41-9D87-A5E9-7698-4106CFFB4D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Title 1">
            <a:extLst>
              <a:ext uri="{FF2B5EF4-FFF2-40B4-BE49-F238E27FC236}">
                <a16:creationId xmlns:a16="http://schemas.microsoft.com/office/drawing/2014/main" id="{CA4226FB-7A69-A8CB-00B5-BC8BEE6F7F90}"/>
              </a:ext>
            </a:extLst>
          </p:cNvPr>
          <p:cNvSpPr>
            <a:spLocks noGrp="1"/>
          </p:cNvSpPr>
          <p:nvPr>
            <p:ph type="title" hasCustomPrompt="1"/>
          </p:nvPr>
        </p:nvSpPr>
        <p:spPr>
          <a:xfrm>
            <a:off x="1775497" y="2488327"/>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9600" b="1" i="0">
                <a:solidFill>
                  <a:schemeClr val="bg1"/>
                </a:solidFill>
                <a:latin typeface="+mj-lt"/>
                <a:ea typeface="Montserrat Black" charset="0"/>
                <a:cs typeface="Montserrat Black" charset="0"/>
              </a:defRPr>
            </a:lvl1pPr>
          </a:lstStyle>
          <a:p>
            <a:r>
              <a:rPr lang="nb-NO" noProof="1"/>
              <a:t>Master Title</a:t>
            </a:r>
            <a:endParaRPr lang="en-US"/>
          </a:p>
        </p:txBody>
      </p:sp>
      <p:sp>
        <p:nvSpPr>
          <p:cNvPr id="7" name="Date Placeholder 10">
            <a:extLst>
              <a:ext uri="{FF2B5EF4-FFF2-40B4-BE49-F238E27FC236}">
                <a16:creationId xmlns:a16="http://schemas.microsoft.com/office/drawing/2014/main" id="{621478DE-3675-F2A4-7F00-303766ABA458}"/>
              </a:ext>
            </a:extLst>
          </p:cNvPr>
          <p:cNvSpPr>
            <a:spLocks noGrp="1"/>
          </p:cNvSpPr>
          <p:nvPr>
            <p:ph type="dt" sz="half" idx="12"/>
          </p:nvPr>
        </p:nvSpPr>
        <p:spPr>
          <a:xfrm>
            <a:off x="683889" y="5972214"/>
            <a:ext cx="692791" cy="365125"/>
          </a:xfrm>
          <a:prstGeom prst="rect">
            <a:avLst/>
          </a:prstGeom>
        </p:spPr>
        <p:txBody>
          <a:bodyPr anchor="ctr"/>
          <a:lstStyle>
            <a:lvl1pPr algn="l">
              <a:defRPr sz="900" b="0" spc="150" baseline="0">
                <a:solidFill>
                  <a:schemeClr val="bg1"/>
                </a:solidFill>
              </a:defRPr>
            </a:lvl1pPr>
          </a:lstStyle>
          <a:p>
            <a:pPr algn="l"/>
            <a:fld id="{B958ABA1-B40F-FB43-8694-2359AF070379}" type="datetime1">
              <a:rPr lang="en-US" smtClean="0"/>
              <a:pPr algn="l"/>
              <a:t>8/10/2026</a:t>
            </a:fld>
            <a:endParaRPr lang="nb-NO"/>
          </a:p>
        </p:txBody>
      </p:sp>
      <p:sp>
        <p:nvSpPr>
          <p:cNvPr id="9" name="Text Placeholder 15">
            <a:extLst>
              <a:ext uri="{FF2B5EF4-FFF2-40B4-BE49-F238E27FC236}">
                <a16:creationId xmlns:a16="http://schemas.microsoft.com/office/drawing/2014/main" id="{28B802F9-E7D5-AB06-1719-8FE55252905F}"/>
              </a:ext>
            </a:extLst>
          </p:cNvPr>
          <p:cNvSpPr>
            <a:spLocks noGrp="1"/>
          </p:cNvSpPr>
          <p:nvPr>
            <p:ph type="body" sz="quarter" idx="15" hasCustomPrompt="1"/>
          </p:nvPr>
        </p:nvSpPr>
        <p:spPr>
          <a:xfrm>
            <a:off x="1775496" y="5972214"/>
            <a:ext cx="7978104" cy="365125"/>
          </a:xfrm>
          <a:prstGeom prst="rect">
            <a:avLst/>
          </a:prstGeom>
        </p:spPr>
        <p:txBody>
          <a:bodyPr lIns="90000" tIns="0" rIns="90000" bIns="90000" anchor="b">
            <a:noAutofit/>
          </a:bodyPr>
          <a:lstStyle>
            <a:lvl1pPr marL="0" indent="0" algn="l">
              <a:buNone/>
              <a:defRPr sz="1050">
                <a:solidFill>
                  <a:schemeClr val="bg1"/>
                </a:solidFill>
              </a:defRPr>
            </a:lvl1pPr>
          </a:lstStyle>
          <a:p>
            <a:pPr lvl="0"/>
            <a:r>
              <a:rPr lang="en-US"/>
              <a:t>Click to edit additional information</a:t>
            </a:r>
            <a:endParaRPr lang="nb-NO"/>
          </a:p>
        </p:txBody>
      </p:sp>
      <p:sp>
        <p:nvSpPr>
          <p:cNvPr id="6" name="Text Placeholder 8">
            <a:extLst>
              <a:ext uri="{FF2B5EF4-FFF2-40B4-BE49-F238E27FC236}">
                <a16:creationId xmlns:a16="http://schemas.microsoft.com/office/drawing/2014/main" id="{43E931E5-18CC-394C-D925-4FEDF77AA912}"/>
              </a:ext>
            </a:extLst>
          </p:cNvPr>
          <p:cNvSpPr>
            <a:spLocks noGrp="1"/>
          </p:cNvSpPr>
          <p:nvPr>
            <p:ph type="body" sz="quarter" idx="14"/>
          </p:nvPr>
        </p:nvSpPr>
        <p:spPr>
          <a:xfrm>
            <a:off x="1775496" y="3854025"/>
            <a:ext cx="8818600" cy="450968"/>
          </a:xfrm>
          <a:prstGeom prst="rect">
            <a:avLst/>
          </a:prstGeom>
        </p:spPr>
        <p:txBody>
          <a:bodyPr>
            <a:noAutofit/>
          </a:bodyPr>
          <a:lstStyle>
            <a:lvl1pPr marL="0" indent="0" algn="l">
              <a:buNone/>
              <a:defRPr sz="2000">
                <a:solidFill>
                  <a:schemeClr val="bg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sp>
        <p:nvSpPr>
          <p:cNvPr id="2" name="Graphic 3">
            <a:extLst>
              <a:ext uri="{FF2B5EF4-FFF2-40B4-BE49-F238E27FC236}">
                <a16:creationId xmlns:a16="http://schemas.microsoft.com/office/drawing/2014/main" id="{95177A3A-5CEB-1202-5D31-2C4B50008BC2}"/>
              </a:ext>
            </a:extLst>
          </p:cNvPr>
          <p:cNvSpPr/>
          <p:nvPr userDrawn="1"/>
        </p:nvSpPr>
        <p:spPr>
          <a:xfrm>
            <a:off x="10100176" y="5845145"/>
            <a:ext cx="1456083" cy="371544"/>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a:effectLst>
            <a:outerShdw blurRad="541692" dist="50800" dir="5400000" algn="ctr" rotWithShape="0">
              <a:schemeClr val="bg2">
                <a:alpha val="24000"/>
              </a:schemeClr>
            </a:outerShdw>
          </a:effectLst>
        </p:spPr>
        <p:txBody>
          <a:bodyPr anchor="ctr"/>
          <a:lstStyle/>
          <a:p>
            <a:pPr algn="ctr" defTabSz="914330" eaLnBrk="1" fontAlgn="auto" hangingPunct="1">
              <a:spcBef>
                <a:spcPts val="0"/>
              </a:spcBef>
              <a:spcAft>
                <a:spcPts val="0"/>
              </a:spcAft>
              <a:defRPr/>
            </a:pPr>
            <a:endParaRPr lang="nb-NO">
              <a:latin typeface="+mn-lt"/>
            </a:endParaRPr>
          </a:p>
        </p:txBody>
      </p:sp>
    </p:spTree>
    <p:extLst>
      <p:ext uri="{BB962C8B-B14F-4D97-AF65-F5344CB8AC3E}">
        <p14:creationId xmlns:p14="http://schemas.microsoft.com/office/powerpoint/2010/main" val="3826336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Titl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1A4E41-9D87-A5E9-7698-4106CFFB4D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Title 1">
            <a:extLst>
              <a:ext uri="{FF2B5EF4-FFF2-40B4-BE49-F238E27FC236}">
                <a16:creationId xmlns:a16="http://schemas.microsoft.com/office/drawing/2014/main" id="{CA4226FB-7A69-A8CB-00B5-BC8BEE6F7F90}"/>
              </a:ext>
            </a:extLst>
          </p:cNvPr>
          <p:cNvSpPr>
            <a:spLocks noGrp="1"/>
          </p:cNvSpPr>
          <p:nvPr>
            <p:ph type="title" hasCustomPrompt="1"/>
          </p:nvPr>
        </p:nvSpPr>
        <p:spPr>
          <a:xfrm>
            <a:off x="1775497" y="2488327"/>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9600" b="1" i="0">
                <a:solidFill>
                  <a:schemeClr val="bg1"/>
                </a:solidFill>
                <a:latin typeface="+mj-lt"/>
                <a:ea typeface="Montserrat Black" charset="0"/>
                <a:cs typeface="Montserrat Black" charset="0"/>
              </a:defRPr>
            </a:lvl1pPr>
          </a:lstStyle>
          <a:p>
            <a:r>
              <a:rPr lang="nb-NO" noProof="1"/>
              <a:t>Master Title</a:t>
            </a:r>
            <a:endParaRPr lang="en-US"/>
          </a:p>
        </p:txBody>
      </p:sp>
      <p:sp>
        <p:nvSpPr>
          <p:cNvPr id="7" name="Date Placeholder 10">
            <a:extLst>
              <a:ext uri="{FF2B5EF4-FFF2-40B4-BE49-F238E27FC236}">
                <a16:creationId xmlns:a16="http://schemas.microsoft.com/office/drawing/2014/main" id="{621478DE-3675-F2A4-7F00-303766ABA458}"/>
              </a:ext>
            </a:extLst>
          </p:cNvPr>
          <p:cNvSpPr>
            <a:spLocks noGrp="1"/>
          </p:cNvSpPr>
          <p:nvPr>
            <p:ph type="dt" sz="half" idx="12"/>
          </p:nvPr>
        </p:nvSpPr>
        <p:spPr>
          <a:xfrm>
            <a:off x="683889" y="5972214"/>
            <a:ext cx="692791" cy="365125"/>
          </a:xfrm>
          <a:prstGeom prst="rect">
            <a:avLst/>
          </a:prstGeom>
        </p:spPr>
        <p:txBody>
          <a:bodyPr anchor="ctr"/>
          <a:lstStyle>
            <a:lvl1pPr algn="l">
              <a:defRPr sz="900" b="0" spc="150" baseline="0">
                <a:solidFill>
                  <a:schemeClr val="bg1"/>
                </a:solidFill>
              </a:defRPr>
            </a:lvl1pPr>
          </a:lstStyle>
          <a:p>
            <a:pPr algn="l"/>
            <a:fld id="{B958ABA1-B40F-FB43-8694-2359AF070379}" type="datetime1">
              <a:rPr lang="en-US" smtClean="0"/>
              <a:pPr algn="l"/>
              <a:t>8/10/2026</a:t>
            </a:fld>
            <a:endParaRPr lang="nb-NO"/>
          </a:p>
        </p:txBody>
      </p:sp>
      <p:sp>
        <p:nvSpPr>
          <p:cNvPr id="9" name="Text Placeholder 15">
            <a:extLst>
              <a:ext uri="{FF2B5EF4-FFF2-40B4-BE49-F238E27FC236}">
                <a16:creationId xmlns:a16="http://schemas.microsoft.com/office/drawing/2014/main" id="{28B802F9-E7D5-AB06-1719-8FE55252905F}"/>
              </a:ext>
            </a:extLst>
          </p:cNvPr>
          <p:cNvSpPr>
            <a:spLocks noGrp="1"/>
          </p:cNvSpPr>
          <p:nvPr>
            <p:ph type="body" sz="quarter" idx="15" hasCustomPrompt="1"/>
          </p:nvPr>
        </p:nvSpPr>
        <p:spPr>
          <a:xfrm>
            <a:off x="1775496" y="5972214"/>
            <a:ext cx="7978104" cy="365125"/>
          </a:xfrm>
          <a:prstGeom prst="rect">
            <a:avLst/>
          </a:prstGeom>
        </p:spPr>
        <p:txBody>
          <a:bodyPr lIns="90000" tIns="0" rIns="90000" bIns="90000" anchor="b">
            <a:noAutofit/>
          </a:bodyPr>
          <a:lstStyle>
            <a:lvl1pPr marL="0" indent="0" algn="l">
              <a:buNone/>
              <a:defRPr sz="1050">
                <a:solidFill>
                  <a:schemeClr val="bg1"/>
                </a:solidFill>
              </a:defRPr>
            </a:lvl1pPr>
          </a:lstStyle>
          <a:p>
            <a:pPr lvl="0"/>
            <a:r>
              <a:rPr lang="en-US"/>
              <a:t>Click to edit additional information</a:t>
            </a:r>
            <a:endParaRPr lang="nb-NO"/>
          </a:p>
        </p:txBody>
      </p:sp>
      <p:sp>
        <p:nvSpPr>
          <p:cNvPr id="6" name="Text Placeholder 8">
            <a:extLst>
              <a:ext uri="{FF2B5EF4-FFF2-40B4-BE49-F238E27FC236}">
                <a16:creationId xmlns:a16="http://schemas.microsoft.com/office/drawing/2014/main" id="{43E931E5-18CC-394C-D925-4FEDF77AA912}"/>
              </a:ext>
            </a:extLst>
          </p:cNvPr>
          <p:cNvSpPr>
            <a:spLocks noGrp="1"/>
          </p:cNvSpPr>
          <p:nvPr>
            <p:ph type="body" sz="quarter" idx="14"/>
          </p:nvPr>
        </p:nvSpPr>
        <p:spPr>
          <a:xfrm>
            <a:off x="1775496" y="3854025"/>
            <a:ext cx="8818600" cy="450968"/>
          </a:xfrm>
          <a:prstGeom prst="rect">
            <a:avLst/>
          </a:prstGeom>
        </p:spPr>
        <p:txBody>
          <a:bodyPr>
            <a:noAutofit/>
          </a:bodyPr>
          <a:lstStyle>
            <a:lvl1pPr marL="0" indent="0" algn="l">
              <a:buNone/>
              <a:defRPr sz="2000">
                <a:solidFill>
                  <a:schemeClr val="bg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grpSp>
        <p:nvGrpSpPr>
          <p:cNvPr id="3" name="Group 2">
            <a:extLst>
              <a:ext uri="{FF2B5EF4-FFF2-40B4-BE49-F238E27FC236}">
                <a16:creationId xmlns:a16="http://schemas.microsoft.com/office/drawing/2014/main" id="{3D8B8E2F-F3F7-FE25-53FE-AD11E1CDDEF5}"/>
              </a:ext>
            </a:extLst>
          </p:cNvPr>
          <p:cNvGrpSpPr/>
          <p:nvPr userDrawn="1"/>
        </p:nvGrpSpPr>
        <p:grpSpPr>
          <a:xfrm>
            <a:off x="9929945" y="5705288"/>
            <a:ext cx="1629687" cy="598185"/>
            <a:chOff x="0" y="-5"/>
            <a:chExt cx="2858378" cy="1049182"/>
          </a:xfrm>
          <a:solidFill>
            <a:schemeClr val="bg1"/>
          </a:solidFill>
        </p:grpSpPr>
        <p:sp>
          <p:nvSpPr>
            <p:cNvPr id="5" name="Free Form 2">
              <a:extLst>
                <a:ext uri="{FF2B5EF4-FFF2-40B4-BE49-F238E27FC236}">
                  <a16:creationId xmlns:a16="http://schemas.microsoft.com/office/drawing/2014/main" id="{9FFDAC5B-ADE7-8359-C39B-D936138618EA}"/>
                </a:ext>
              </a:extLst>
            </p:cNvPr>
            <p:cNvSpPr/>
            <p:nvPr/>
          </p:nvSpPr>
          <p:spPr>
            <a:xfrm>
              <a:off x="0" y="1"/>
              <a:ext cx="398719" cy="615468"/>
            </a:xfrm>
            <a:custGeom>
              <a:avLst/>
              <a:gdLst/>
              <a:ahLst/>
              <a:cxnLst/>
              <a:rect l="0" t="0" r="0" b="0"/>
              <a:pathLst>
                <a:path w="398719" h="615468">
                  <a:moveTo>
                    <a:pt x="0" y="0"/>
                  </a:moveTo>
                  <a:lnTo>
                    <a:pt x="0" y="123548"/>
                  </a:lnTo>
                  <a:lnTo>
                    <a:pt x="137687" y="123548"/>
                  </a:lnTo>
                  <a:lnTo>
                    <a:pt x="137687" y="615468"/>
                  </a:lnTo>
                  <a:lnTo>
                    <a:pt x="261032" y="615468"/>
                  </a:lnTo>
                  <a:lnTo>
                    <a:pt x="261032" y="123548"/>
                  </a:lnTo>
                  <a:lnTo>
                    <a:pt x="398719" y="123548"/>
                  </a:lnTo>
                  <a:lnTo>
                    <a:pt x="398719" y="0"/>
                  </a:lnTo>
                  <a:close/>
                </a:path>
              </a:pathLst>
            </a:custGeom>
            <a:grpFill/>
            <a:ln w="12573" cap="flat" cmpd="sng">
              <a:noFill/>
              <a:prstDash val="solid"/>
              <a:miter lim="800000"/>
            </a:ln>
          </p:spPr>
          <p:txBody>
            <a:bodyPr anchor="ctr">
              <a:spAutoFit/>
            </a:bodyPr>
            <a:lstStyle/>
            <a:p>
              <a:pPr algn="ctr"/>
              <a:endParaRPr lang="en-US"/>
            </a:p>
          </p:txBody>
        </p:sp>
        <p:sp>
          <p:nvSpPr>
            <p:cNvPr id="10" name="Rectangle 9">
              <a:extLst>
                <a:ext uri="{FF2B5EF4-FFF2-40B4-BE49-F238E27FC236}">
                  <a16:creationId xmlns:a16="http://schemas.microsoft.com/office/drawing/2014/main" id="{4C2C4387-2A2A-3256-AED1-893FC7B1DB35}"/>
                </a:ext>
              </a:extLst>
            </p:cNvPr>
            <p:cNvSpPr/>
            <p:nvPr/>
          </p:nvSpPr>
          <p:spPr>
            <a:xfrm>
              <a:off x="557908" y="1"/>
              <a:ext cx="123548" cy="616940"/>
            </a:xfrm>
            <a:prstGeom prst="rect">
              <a:avLst/>
            </a:prstGeom>
            <a:grpFill/>
            <a:ln w="12573" cap="flat" cmpd="sng">
              <a:noFill/>
              <a:prstDash val="solid"/>
              <a:miter lim="800000"/>
            </a:ln>
          </p:spPr>
          <p:txBody>
            <a:bodyPr anchor="ctr">
              <a:spAutoFit/>
            </a:bodyPr>
            <a:lstStyle/>
            <a:p>
              <a:pPr algn="ctr"/>
              <a:endParaRPr lang="en-US"/>
            </a:p>
          </p:txBody>
        </p:sp>
        <p:sp>
          <p:nvSpPr>
            <p:cNvPr id="11" name="Free Form 4">
              <a:extLst>
                <a:ext uri="{FF2B5EF4-FFF2-40B4-BE49-F238E27FC236}">
                  <a16:creationId xmlns:a16="http://schemas.microsoft.com/office/drawing/2014/main" id="{4D60A388-AE0B-CA88-3A2C-747435408D32}"/>
                </a:ext>
              </a:extLst>
            </p:cNvPr>
            <p:cNvSpPr/>
            <p:nvPr/>
          </p:nvSpPr>
          <p:spPr>
            <a:xfrm>
              <a:off x="875232" y="1"/>
              <a:ext cx="551588" cy="616940"/>
            </a:xfrm>
            <a:custGeom>
              <a:avLst/>
              <a:gdLst/>
              <a:ahLst/>
              <a:cxnLst/>
              <a:rect l="0" t="0" r="0" b="0"/>
              <a:pathLst>
                <a:path w="551587" h="616940">
                  <a:moveTo>
                    <a:pt x="428026" y="0"/>
                  </a:moveTo>
                  <a:lnTo>
                    <a:pt x="428026" y="405243"/>
                  </a:lnTo>
                  <a:lnTo>
                    <a:pt x="138525" y="0"/>
                  </a:lnTo>
                  <a:lnTo>
                    <a:pt x="0" y="0"/>
                  </a:lnTo>
                  <a:lnTo>
                    <a:pt x="0" y="616940"/>
                  </a:lnTo>
                  <a:lnTo>
                    <a:pt x="123560" y="616940"/>
                  </a:lnTo>
                  <a:lnTo>
                    <a:pt x="123560" y="195247"/>
                  </a:lnTo>
                  <a:lnTo>
                    <a:pt x="427607" y="616940"/>
                  </a:lnTo>
                  <a:lnTo>
                    <a:pt x="551587" y="616940"/>
                  </a:lnTo>
                  <a:lnTo>
                    <a:pt x="551587" y="0"/>
                  </a:lnTo>
                  <a:close/>
                </a:path>
              </a:pathLst>
            </a:custGeom>
            <a:grpFill/>
            <a:ln w="12573" cap="flat" cmpd="sng">
              <a:noFill/>
              <a:prstDash val="solid"/>
              <a:miter lim="800000"/>
            </a:ln>
          </p:spPr>
          <p:txBody>
            <a:bodyPr anchor="ctr">
              <a:spAutoFit/>
            </a:bodyPr>
            <a:lstStyle/>
            <a:p>
              <a:pPr algn="ctr"/>
              <a:endParaRPr lang="en-US"/>
            </a:p>
          </p:txBody>
        </p:sp>
        <p:grpSp>
          <p:nvGrpSpPr>
            <p:cNvPr id="12" name="Group 5">
              <a:extLst>
                <a:ext uri="{FF2B5EF4-FFF2-40B4-BE49-F238E27FC236}">
                  <a16:creationId xmlns:a16="http://schemas.microsoft.com/office/drawing/2014/main" id="{891ADBD3-E8F0-5348-44A4-DBCAEE2D4C74}"/>
                </a:ext>
              </a:extLst>
            </p:cNvPr>
            <p:cNvGrpSpPr/>
            <p:nvPr/>
          </p:nvGrpSpPr>
          <p:grpSpPr>
            <a:xfrm>
              <a:off x="1565766" y="-5"/>
              <a:ext cx="1292612" cy="1049182"/>
              <a:chOff x="1565766" y="-5"/>
              <a:chExt cx="1292612" cy="1049182"/>
            </a:xfrm>
            <a:grpFill/>
          </p:grpSpPr>
          <p:sp>
            <p:nvSpPr>
              <p:cNvPr id="13" name="Free Form 6">
                <a:extLst>
                  <a:ext uri="{FF2B5EF4-FFF2-40B4-BE49-F238E27FC236}">
                    <a16:creationId xmlns:a16="http://schemas.microsoft.com/office/drawing/2014/main" id="{7879B4B1-C99D-D9D6-6BB9-E190A91BA6A0}"/>
                  </a:ext>
                </a:extLst>
              </p:cNvPr>
              <p:cNvSpPr/>
              <p:nvPr/>
            </p:nvSpPr>
            <p:spPr>
              <a:xfrm>
                <a:off x="1579478" y="-3"/>
                <a:ext cx="372776" cy="567845"/>
              </a:xfrm>
              <a:custGeom>
                <a:avLst/>
                <a:gdLst/>
                <a:ahLst/>
                <a:cxnLst/>
                <a:rect l="0" t="0" r="0" b="0"/>
                <a:pathLst>
                  <a:path w="372776" h="567846">
                    <a:moveTo>
                      <a:pt x="323859" y="549137"/>
                    </a:moveTo>
                    <a:lnTo>
                      <a:pt x="149072" y="308476"/>
                    </a:lnTo>
                    <a:lnTo>
                      <a:pt x="372776" y="0"/>
                    </a:lnTo>
                    <a:lnTo>
                      <a:pt x="222650" y="0"/>
                    </a:lnTo>
                    <a:lnTo>
                      <a:pt x="0" y="308476"/>
                    </a:lnTo>
                    <a:lnTo>
                      <a:pt x="186769" y="567376"/>
                    </a:lnTo>
                    <a:cubicBezTo>
                      <a:pt x="219756" y="567846"/>
                      <a:pt x="323859" y="549137"/>
                      <a:pt x="323859" y="549137"/>
                    </a:cubicBezTo>
                    <a:close/>
                  </a:path>
                </a:pathLst>
              </a:custGeom>
              <a:grpFill/>
              <a:ln w="12573" cap="flat" cmpd="sng">
                <a:noFill/>
                <a:prstDash val="solid"/>
                <a:miter lim="800000"/>
              </a:ln>
            </p:spPr>
            <p:txBody>
              <a:bodyPr anchor="ctr">
                <a:spAutoFit/>
              </a:bodyPr>
              <a:lstStyle/>
              <a:p>
                <a:pPr algn="ctr"/>
                <a:endParaRPr lang="en-US"/>
              </a:p>
            </p:txBody>
          </p:sp>
          <p:sp>
            <p:nvSpPr>
              <p:cNvPr id="14" name="Free Form 7">
                <a:extLst>
                  <a:ext uri="{FF2B5EF4-FFF2-40B4-BE49-F238E27FC236}">
                    <a16:creationId xmlns:a16="http://schemas.microsoft.com/office/drawing/2014/main" id="{5DE104A6-A287-E58B-1462-E1BFAEA21E55}"/>
                  </a:ext>
                </a:extLst>
              </p:cNvPr>
              <p:cNvSpPr/>
              <p:nvPr/>
            </p:nvSpPr>
            <p:spPr>
              <a:xfrm>
                <a:off x="2084882" y="581410"/>
                <a:ext cx="123345" cy="34054"/>
              </a:xfrm>
              <a:custGeom>
                <a:avLst/>
                <a:gdLst/>
                <a:ahLst/>
                <a:cxnLst/>
                <a:rect l="0" t="0" r="0" b="0"/>
                <a:pathLst>
                  <a:path w="123344" h="34053">
                    <a:moveTo>
                      <a:pt x="0" y="6396"/>
                    </a:moveTo>
                    <a:lnTo>
                      <a:pt x="0" y="34053"/>
                    </a:lnTo>
                    <a:lnTo>
                      <a:pt x="123344" y="34053"/>
                    </a:lnTo>
                    <a:lnTo>
                      <a:pt x="123344" y="5749"/>
                    </a:lnTo>
                    <a:cubicBezTo>
                      <a:pt x="95358" y="2056"/>
                      <a:pt x="54945" y="0"/>
                      <a:pt x="0" y="6396"/>
                    </a:cubicBezTo>
                    <a:close/>
                  </a:path>
                </a:pathLst>
              </a:custGeom>
              <a:grpFill/>
              <a:ln w="12573" cap="flat" cmpd="sng">
                <a:noFill/>
                <a:prstDash val="solid"/>
                <a:miter lim="800000"/>
              </a:ln>
            </p:spPr>
            <p:txBody>
              <a:bodyPr anchor="ctr">
                <a:spAutoFit/>
              </a:bodyPr>
              <a:lstStyle/>
              <a:p>
                <a:pPr algn="ctr"/>
                <a:endParaRPr lang="en-US"/>
              </a:p>
            </p:txBody>
          </p:sp>
          <p:sp>
            <p:nvSpPr>
              <p:cNvPr id="15" name="Free Form 8">
                <a:extLst>
                  <a:ext uri="{FF2B5EF4-FFF2-40B4-BE49-F238E27FC236}">
                    <a16:creationId xmlns:a16="http://schemas.microsoft.com/office/drawing/2014/main" id="{D80721E8-E4EF-18D6-D3BB-497B9EC1EAEE}"/>
                  </a:ext>
                </a:extLst>
              </p:cNvPr>
              <p:cNvSpPr/>
              <p:nvPr/>
            </p:nvSpPr>
            <p:spPr>
              <a:xfrm>
                <a:off x="2084884" y="-5"/>
                <a:ext cx="420855" cy="615480"/>
              </a:xfrm>
              <a:custGeom>
                <a:avLst/>
                <a:gdLst/>
                <a:ahLst/>
                <a:cxnLst/>
                <a:rect l="0" t="0" r="0" b="0"/>
                <a:pathLst>
                  <a:path w="420855" h="615480">
                    <a:moveTo>
                      <a:pt x="125033" y="415588"/>
                    </a:moveTo>
                    <a:lnTo>
                      <a:pt x="270094" y="615480"/>
                    </a:lnTo>
                    <a:lnTo>
                      <a:pt x="420855" y="615480"/>
                    </a:lnTo>
                    <a:lnTo>
                      <a:pt x="258075" y="394708"/>
                    </a:lnTo>
                    <a:cubicBezTo>
                      <a:pt x="341578" y="349803"/>
                      <a:pt x="378056" y="288232"/>
                      <a:pt x="378056" y="207698"/>
                    </a:cubicBezTo>
                    <a:cubicBezTo>
                      <a:pt x="378056" y="72537"/>
                      <a:pt x="292230" y="0"/>
                      <a:pt x="167197" y="0"/>
                    </a:cubicBezTo>
                    <a:lnTo>
                      <a:pt x="0" y="0"/>
                    </a:lnTo>
                    <a:lnTo>
                      <a:pt x="0" y="535036"/>
                    </a:lnTo>
                    <a:cubicBezTo>
                      <a:pt x="54133" y="531837"/>
                      <a:pt x="93162" y="538425"/>
                      <a:pt x="123344" y="546903"/>
                    </a:cubicBezTo>
                    <a:lnTo>
                      <a:pt x="123344" y="415588"/>
                    </a:lnTo>
                    <a:close/>
                    <a:moveTo>
                      <a:pt x="123344" y="124195"/>
                    </a:moveTo>
                    <a:lnTo>
                      <a:pt x="140213" y="124195"/>
                    </a:lnTo>
                    <a:cubicBezTo>
                      <a:pt x="205782" y="124195"/>
                      <a:pt x="255333" y="136215"/>
                      <a:pt x="255333" y="214019"/>
                    </a:cubicBezTo>
                    <a:cubicBezTo>
                      <a:pt x="255333" y="270107"/>
                      <a:pt x="207470" y="291189"/>
                      <a:pt x="139375" y="291189"/>
                    </a:cubicBezTo>
                    <a:lnTo>
                      <a:pt x="123344" y="291189"/>
                    </a:lnTo>
                    <a:close/>
                  </a:path>
                </a:pathLst>
              </a:custGeom>
              <a:grpFill/>
              <a:ln w="12573" cap="flat" cmpd="sng">
                <a:noFill/>
                <a:prstDash val="solid"/>
                <a:miter lim="800000"/>
              </a:ln>
            </p:spPr>
            <p:txBody>
              <a:bodyPr anchor="ctr">
                <a:spAutoFit/>
              </a:bodyPr>
              <a:lstStyle/>
              <a:p>
                <a:pPr algn="ctr"/>
                <a:endParaRPr lang="en-US"/>
              </a:p>
            </p:txBody>
          </p:sp>
          <p:sp>
            <p:nvSpPr>
              <p:cNvPr id="16" name="Free Form 9">
                <a:extLst>
                  <a:ext uri="{FF2B5EF4-FFF2-40B4-BE49-F238E27FC236}">
                    <a16:creationId xmlns:a16="http://schemas.microsoft.com/office/drawing/2014/main" id="{DC6F1140-A628-F7ED-06C1-8D3CA4200AAB}"/>
                  </a:ext>
                </a:extLst>
              </p:cNvPr>
              <p:cNvSpPr/>
              <p:nvPr/>
            </p:nvSpPr>
            <p:spPr>
              <a:xfrm>
                <a:off x="1565766" y="460550"/>
                <a:ext cx="1267212" cy="563227"/>
              </a:xfrm>
              <a:custGeom>
                <a:avLst/>
                <a:gdLst/>
                <a:ahLst/>
                <a:cxnLst/>
                <a:rect l="0" t="0" r="0" b="0"/>
                <a:pathLst>
                  <a:path w="1267211" h="563226">
                    <a:moveTo>
                      <a:pt x="1255458" y="224757"/>
                    </a:moveTo>
                    <a:cubicBezTo>
                      <a:pt x="1255458" y="224757"/>
                      <a:pt x="1241902" y="211531"/>
                      <a:pt x="1202099" y="182453"/>
                    </a:cubicBezTo>
                    <a:cubicBezTo>
                      <a:pt x="1202099" y="182453"/>
                      <a:pt x="1198456" y="179800"/>
                      <a:pt x="1196654" y="178925"/>
                    </a:cubicBezTo>
                    <a:cubicBezTo>
                      <a:pt x="1196654" y="178925"/>
                      <a:pt x="1190333" y="176297"/>
                      <a:pt x="1184913" y="181565"/>
                    </a:cubicBezTo>
                    <a:cubicBezTo>
                      <a:pt x="1182197" y="184205"/>
                      <a:pt x="1162283" y="208016"/>
                      <a:pt x="1139678" y="234454"/>
                    </a:cubicBezTo>
                    <a:cubicBezTo>
                      <a:pt x="1139678" y="234454"/>
                      <a:pt x="1109825" y="267949"/>
                      <a:pt x="1077269" y="304973"/>
                    </a:cubicBezTo>
                    <a:lnTo>
                      <a:pt x="1005811" y="386941"/>
                    </a:lnTo>
                    <a:lnTo>
                      <a:pt x="971313" y="426478"/>
                    </a:lnTo>
                    <a:cubicBezTo>
                      <a:pt x="940318" y="458374"/>
                      <a:pt x="897379" y="498939"/>
                      <a:pt x="881882" y="496235"/>
                    </a:cubicBezTo>
                    <a:cubicBezTo>
                      <a:pt x="874634" y="485662"/>
                      <a:pt x="873733" y="469784"/>
                      <a:pt x="877351" y="453931"/>
                    </a:cubicBezTo>
                    <a:cubicBezTo>
                      <a:pt x="877351" y="453931"/>
                      <a:pt x="884585" y="423089"/>
                      <a:pt x="902685" y="389568"/>
                    </a:cubicBezTo>
                    <a:cubicBezTo>
                      <a:pt x="909907" y="376368"/>
                      <a:pt x="924389" y="350805"/>
                      <a:pt x="940673" y="326994"/>
                    </a:cubicBezTo>
                    <a:cubicBezTo>
                      <a:pt x="940673" y="326994"/>
                      <a:pt x="963291" y="290859"/>
                      <a:pt x="988612" y="256488"/>
                    </a:cubicBezTo>
                    <a:lnTo>
                      <a:pt x="1045614" y="178036"/>
                    </a:lnTo>
                    <a:lnTo>
                      <a:pt x="1095343" y="109307"/>
                    </a:lnTo>
                    <a:cubicBezTo>
                      <a:pt x="1095343" y="109307"/>
                      <a:pt x="1105306" y="97820"/>
                      <a:pt x="1106208" y="85496"/>
                    </a:cubicBezTo>
                    <a:cubicBezTo>
                      <a:pt x="1106208" y="85496"/>
                      <a:pt x="1109825" y="64350"/>
                      <a:pt x="1092639" y="38775"/>
                    </a:cubicBezTo>
                    <a:cubicBezTo>
                      <a:pt x="1092639" y="38775"/>
                      <a:pt x="1069108" y="4404"/>
                      <a:pt x="1046503" y="875"/>
                    </a:cubicBezTo>
                    <a:cubicBezTo>
                      <a:pt x="1046503" y="875"/>
                      <a:pt x="1041984" y="0"/>
                      <a:pt x="1039281" y="4404"/>
                    </a:cubicBezTo>
                    <a:cubicBezTo>
                      <a:pt x="1039281" y="4404"/>
                      <a:pt x="1035663" y="7932"/>
                      <a:pt x="1038354" y="13225"/>
                    </a:cubicBezTo>
                    <a:cubicBezTo>
                      <a:pt x="1039281" y="22034"/>
                      <a:pt x="1038354" y="29954"/>
                      <a:pt x="1037453" y="37011"/>
                    </a:cubicBezTo>
                    <a:cubicBezTo>
                      <a:pt x="1037453" y="37011"/>
                      <a:pt x="1034749" y="58182"/>
                      <a:pt x="1025712" y="71382"/>
                    </a:cubicBezTo>
                    <a:cubicBezTo>
                      <a:pt x="1018465" y="85496"/>
                      <a:pt x="1003094" y="110170"/>
                      <a:pt x="986810" y="134856"/>
                    </a:cubicBezTo>
                    <a:cubicBezTo>
                      <a:pt x="986810" y="134856"/>
                      <a:pt x="965093" y="170103"/>
                      <a:pt x="941587" y="204487"/>
                    </a:cubicBezTo>
                    <a:cubicBezTo>
                      <a:pt x="919870" y="235342"/>
                      <a:pt x="897252" y="268838"/>
                      <a:pt x="880968" y="297916"/>
                    </a:cubicBezTo>
                    <a:cubicBezTo>
                      <a:pt x="880968" y="297916"/>
                      <a:pt x="855647" y="339344"/>
                      <a:pt x="838461" y="371951"/>
                    </a:cubicBezTo>
                    <a:cubicBezTo>
                      <a:pt x="838461" y="371951"/>
                      <a:pt x="817645" y="416908"/>
                      <a:pt x="821275" y="452167"/>
                    </a:cubicBezTo>
                    <a:cubicBezTo>
                      <a:pt x="821275" y="452167"/>
                      <a:pt x="823078" y="488290"/>
                      <a:pt x="843881" y="504181"/>
                    </a:cubicBezTo>
                    <a:lnTo>
                      <a:pt x="870103" y="520033"/>
                    </a:lnTo>
                    <a:cubicBezTo>
                      <a:pt x="870103" y="520033"/>
                      <a:pt x="890919" y="533246"/>
                      <a:pt x="900870" y="531495"/>
                    </a:cubicBezTo>
                    <a:cubicBezTo>
                      <a:pt x="900870" y="531495"/>
                      <a:pt x="925303" y="533246"/>
                      <a:pt x="940673" y="512101"/>
                    </a:cubicBezTo>
                    <a:cubicBezTo>
                      <a:pt x="940673" y="512101"/>
                      <a:pt x="953137" y="499840"/>
                      <a:pt x="1000226" y="433027"/>
                    </a:cubicBezTo>
                    <a:cubicBezTo>
                      <a:pt x="1013426" y="418393"/>
                      <a:pt x="1030980" y="398986"/>
                      <a:pt x="1054651" y="372839"/>
                    </a:cubicBezTo>
                    <a:cubicBezTo>
                      <a:pt x="1070022" y="356098"/>
                      <a:pt x="1098059" y="326994"/>
                      <a:pt x="1121604" y="302320"/>
                    </a:cubicBezTo>
                    <a:cubicBezTo>
                      <a:pt x="1121604" y="302320"/>
                      <a:pt x="1146011" y="277634"/>
                      <a:pt x="1166801" y="256488"/>
                    </a:cubicBezTo>
                    <a:lnTo>
                      <a:pt x="1167715" y="257364"/>
                    </a:lnTo>
                    <a:cubicBezTo>
                      <a:pt x="1155962" y="280299"/>
                      <a:pt x="1144196" y="305849"/>
                      <a:pt x="1134245" y="328759"/>
                    </a:cubicBezTo>
                    <a:cubicBezTo>
                      <a:pt x="1134245" y="328759"/>
                      <a:pt x="1119776" y="364894"/>
                      <a:pt x="1106208" y="393097"/>
                    </a:cubicBezTo>
                    <a:cubicBezTo>
                      <a:pt x="1106208" y="393097"/>
                      <a:pt x="1095368" y="425716"/>
                      <a:pt x="1076355" y="455696"/>
                    </a:cubicBezTo>
                    <a:cubicBezTo>
                      <a:pt x="1076355" y="455696"/>
                      <a:pt x="1055565" y="483898"/>
                      <a:pt x="1034749" y="482134"/>
                    </a:cubicBezTo>
                    <a:cubicBezTo>
                      <a:pt x="1034749" y="482134"/>
                      <a:pt x="1018465" y="482134"/>
                      <a:pt x="1001292" y="472437"/>
                    </a:cubicBezTo>
                    <a:cubicBezTo>
                      <a:pt x="1001292" y="472437"/>
                      <a:pt x="994959" y="468921"/>
                      <a:pt x="989526" y="473313"/>
                    </a:cubicBezTo>
                    <a:cubicBezTo>
                      <a:pt x="989526" y="473313"/>
                      <a:pt x="985008" y="476841"/>
                      <a:pt x="988612" y="482134"/>
                    </a:cubicBezTo>
                    <a:cubicBezTo>
                      <a:pt x="988612" y="482134"/>
                      <a:pt x="1026613" y="529730"/>
                      <a:pt x="1065516" y="531495"/>
                    </a:cubicBezTo>
                    <a:cubicBezTo>
                      <a:pt x="1065516" y="531495"/>
                      <a:pt x="1128826" y="535912"/>
                      <a:pt x="1157764" y="439817"/>
                    </a:cubicBezTo>
                    <a:cubicBezTo>
                      <a:pt x="1165012" y="415143"/>
                      <a:pt x="1175864" y="390457"/>
                      <a:pt x="1186716" y="362254"/>
                    </a:cubicBezTo>
                    <a:cubicBezTo>
                      <a:pt x="1215667" y="296152"/>
                      <a:pt x="1259075" y="252972"/>
                      <a:pt x="1259075" y="252972"/>
                    </a:cubicBezTo>
                    <a:cubicBezTo>
                      <a:pt x="1259075" y="252972"/>
                      <a:pt x="1266323" y="246791"/>
                      <a:pt x="1266323" y="241498"/>
                    </a:cubicBezTo>
                    <a:cubicBezTo>
                      <a:pt x="1266323" y="241498"/>
                      <a:pt x="1267211" y="232690"/>
                      <a:pt x="1255458" y="224757"/>
                    </a:cubicBezTo>
                    <a:close/>
                    <a:moveTo>
                      <a:pt x="833016" y="314670"/>
                    </a:moveTo>
                    <a:cubicBezTo>
                      <a:pt x="833016" y="314670"/>
                      <a:pt x="833930" y="295263"/>
                      <a:pt x="821263" y="282926"/>
                    </a:cubicBezTo>
                    <a:cubicBezTo>
                      <a:pt x="821263" y="282926"/>
                      <a:pt x="808596" y="267949"/>
                      <a:pt x="786892" y="269713"/>
                    </a:cubicBezTo>
                    <a:cubicBezTo>
                      <a:pt x="786892" y="269713"/>
                      <a:pt x="784163" y="270602"/>
                      <a:pt x="783274" y="271478"/>
                    </a:cubicBezTo>
                    <a:cubicBezTo>
                      <a:pt x="783274" y="271478"/>
                      <a:pt x="782373" y="273242"/>
                      <a:pt x="785991" y="275006"/>
                    </a:cubicBezTo>
                    <a:cubicBezTo>
                      <a:pt x="785991" y="275006"/>
                      <a:pt x="792324" y="277634"/>
                      <a:pt x="791410" y="286455"/>
                    </a:cubicBezTo>
                    <a:cubicBezTo>
                      <a:pt x="791410" y="286455"/>
                      <a:pt x="790496" y="307613"/>
                      <a:pt x="780545" y="330523"/>
                    </a:cubicBezTo>
                    <a:cubicBezTo>
                      <a:pt x="763373" y="377244"/>
                      <a:pt x="708199" y="446874"/>
                      <a:pt x="687383" y="466256"/>
                    </a:cubicBezTo>
                    <a:cubicBezTo>
                      <a:pt x="687383" y="466256"/>
                      <a:pt x="642160" y="508572"/>
                      <a:pt x="621344" y="505919"/>
                    </a:cubicBezTo>
                    <a:cubicBezTo>
                      <a:pt x="621344" y="505919"/>
                      <a:pt x="615036" y="505919"/>
                      <a:pt x="614122" y="503279"/>
                    </a:cubicBezTo>
                    <a:cubicBezTo>
                      <a:pt x="614122" y="503279"/>
                      <a:pt x="593307" y="455696"/>
                      <a:pt x="664778" y="357850"/>
                    </a:cubicBezTo>
                    <a:cubicBezTo>
                      <a:pt x="664778" y="357850"/>
                      <a:pt x="732606" y="269713"/>
                      <a:pt x="800447" y="253835"/>
                    </a:cubicBezTo>
                    <a:cubicBezTo>
                      <a:pt x="800447" y="253835"/>
                      <a:pt x="804978" y="252972"/>
                      <a:pt x="806781" y="256488"/>
                    </a:cubicBezTo>
                    <a:cubicBezTo>
                      <a:pt x="806781" y="256488"/>
                      <a:pt x="809510" y="260016"/>
                      <a:pt x="816732" y="259128"/>
                    </a:cubicBezTo>
                    <a:cubicBezTo>
                      <a:pt x="816732" y="259128"/>
                      <a:pt x="824880" y="256488"/>
                      <a:pt x="822151" y="248568"/>
                    </a:cubicBezTo>
                    <a:cubicBezTo>
                      <a:pt x="822151" y="248568"/>
                      <a:pt x="816732" y="230925"/>
                      <a:pt x="802275" y="215936"/>
                    </a:cubicBezTo>
                    <a:cubicBezTo>
                      <a:pt x="802275" y="215936"/>
                      <a:pt x="787793" y="200946"/>
                      <a:pt x="768792" y="201847"/>
                    </a:cubicBezTo>
                    <a:cubicBezTo>
                      <a:pt x="754336" y="202723"/>
                      <a:pt x="737137" y="206239"/>
                      <a:pt x="724483" y="214171"/>
                    </a:cubicBezTo>
                    <a:cubicBezTo>
                      <a:pt x="724483" y="214171"/>
                      <a:pt x="705482" y="222993"/>
                      <a:pt x="691914" y="233578"/>
                    </a:cubicBezTo>
                    <a:cubicBezTo>
                      <a:pt x="670210" y="250319"/>
                      <a:pt x="652111" y="268838"/>
                      <a:pt x="636740" y="285566"/>
                    </a:cubicBezTo>
                    <a:cubicBezTo>
                      <a:pt x="621344" y="302320"/>
                      <a:pt x="609591" y="319062"/>
                      <a:pt x="600554" y="334940"/>
                    </a:cubicBezTo>
                    <a:cubicBezTo>
                      <a:pt x="586085" y="359614"/>
                      <a:pt x="577936" y="381661"/>
                      <a:pt x="572517" y="400154"/>
                    </a:cubicBezTo>
                    <a:cubicBezTo>
                      <a:pt x="572517" y="400154"/>
                      <a:pt x="563454" y="431885"/>
                      <a:pt x="565282" y="453056"/>
                    </a:cubicBezTo>
                    <a:cubicBezTo>
                      <a:pt x="565282" y="453056"/>
                      <a:pt x="566183" y="504181"/>
                      <a:pt x="605974" y="520033"/>
                    </a:cubicBezTo>
                    <a:cubicBezTo>
                      <a:pt x="605974" y="520033"/>
                      <a:pt x="612320" y="528829"/>
                      <a:pt x="634024" y="531495"/>
                    </a:cubicBezTo>
                    <a:cubicBezTo>
                      <a:pt x="634024" y="531495"/>
                      <a:pt x="717236" y="539415"/>
                      <a:pt x="800447" y="408975"/>
                    </a:cubicBezTo>
                    <a:cubicBezTo>
                      <a:pt x="800447" y="408975"/>
                      <a:pt x="838436" y="351694"/>
                      <a:pt x="833016" y="314670"/>
                    </a:cubicBezTo>
                    <a:close/>
                    <a:moveTo>
                      <a:pt x="202545" y="433649"/>
                    </a:moveTo>
                    <a:cubicBezTo>
                      <a:pt x="165471" y="500652"/>
                      <a:pt x="159124" y="544708"/>
                      <a:pt x="159124" y="544708"/>
                    </a:cubicBezTo>
                    <a:cubicBezTo>
                      <a:pt x="158223" y="550876"/>
                      <a:pt x="159124" y="554405"/>
                      <a:pt x="159124" y="554405"/>
                    </a:cubicBezTo>
                    <a:cubicBezTo>
                      <a:pt x="160051" y="557933"/>
                      <a:pt x="158223" y="559697"/>
                      <a:pt x="158223" y="559697"/>
                    </a:cubicBezTo>
                    <a:cubicBezTo>
                      <a:pt x="155520" y="563226"/>
                      <a:pt x="150989" y="557933"/>
                      <a:pt x="150989" y="557933"/>
                    </a:cubicBezTo>
                    <a:cubicBezTo>
                      <a:pt x="133816" y="534122"/>
                      <a:pt x="125667" y="513865"/>
                      <a:pt x="125667" y="513865"/>
                    </a:cubicBezTo>
                    <a:cubicBezTo>
                      <a:pt x="118420" y="497111"/>
                      <a:pt x="122951" y="478605"/>
                      <a:pt x="122951" y="478605"/>
                    </a:cubicBezTo>
                    <a:cubicBezTo>
                      <a:pt x="131087" y="434525"/>
                      <a:pt x="170002" y="370187"/>
                      <a:pt x="170002" y="370187"/>
                    </a:cubicBezTo>
                    <a:cubicBezTo>
                      <a:pt x="234213" y="263545"/>
                      <a:pt x="318338" y="192125"/>
                      <a:pt x="318338" y="192125"/>
                    </a:cubicBezTo>
                    <a:cubicBezTo>
                      <a:pt x="235114" y="211506"/>
                      <a:pt x="167869" y="214362"/>
                      <a:pt x="167869" y="214362"/>
                    </a:cubicBezTo>
                    <a:cubicBezTo>
                      <a:pt x="32606" y="216101"/>
                      <a:pt x="5356" y="106019"/>
                      <a:pt x="5356" y="106019"/>
                    </a:cubicBezTo>
                    <a:cubicBezTo>
                      <a:pt x="0" y="86232"/>
                      <a:pt x="4442" y="84595"/>
                      <a:pt x="4442" y="84595"/>
                    </a:cubicBezTo>
                    <a:cubicBezTo>
                      <a:pt x="5356" y="81066"/>
                      <a:pt x="14393" y="88148"/>
                      <a:pt x="14393" y="88148"/>
                    </a:cubicBezTo>
                    <a:cubicBezTo>
                      <a:pt x="76814" y="120730"/>
                      <a:pt x="151890" y="118991"/>
                      <a:pt x="151890" y="118991"/>
                    </a:cubicBezTo>
                    <a:cubicBezTo>
                      <a:pt x="194409" y="120730"/>
                      <a:pt x="337326" y="102237"/>
                      <a:pt x="337326" y="102237"/>
                    </a:cubicBezTo>
                    <a:cubicBezTo>
                      <a:pt x="461255" y="90763"/>
                      <a:pt x="516429" y="87247"/>
                      <a:pt x="516429" y="87247"/>
                    </a:cubicBezTo>
                    <a:cubicBezTo>
                      <a:pt x="642160" y="76662"/>
                      <a:pt x="694630" y="118991"/>
                      <a:pt x="694630" y="118991"/>
                    </a:cubicBezTo>
                    <a:cubicBezTo>
                      <a:pt x="713618" y="130440"/>
                      <a:pt x="721754" y="156878"/>
                      <a:pt x="721754" y="156878"/>
                    </a:cubicBezTo>
                    <a:cubicBezTo>
                      <a:pt x="723201" y="159696"/>
                      <a:pt x="721488" y="162691"/>
                      <a:pt x="718099" y="161980"/>
                    </a:cubicBezTo>
                    <a:cubicBezTo>
                      <a:pt x="716664" y="161676"/>
                      <a:pt x="715433" y="160787"/>
                      <a:pt x="714215" y="159962"/>
                    </a:cubicBezTo>
                    <a:cubicBezTo>
                      <a:pt x="690404" y="143830"/>
                      <a:pt x="652390" y="145150"/>
                      <a:pt x="624644" y="143094"/>
                    </a:cubicBezTo>
                    <a:cubicBezTo>
                      <a:pt x="609122" y="141952"/>
                      <a:pt x="593497" y="141012"/>
                      <a:pt x="577924" y="141012"/>
                    </a:cubicBezTo>
                    <a:cubicBezTo>
                      <a:pt x="489292" y="143665"/>
                      <a:pt x="431402" y="156015"/>
                      <a:pt x="431402" y="156015"/>
                    </a:cubicBezTo>
                    <a:lnTo>
                      <a:pt x="436822" y="163922"/>
                    </a:lnTo>
                    <a:cubicBezTo>
                      <a:pt x="444069" y="170979"/>
                      <a:pt x="440439" y="175396"/>
                      <a:pt x="440439" y="175396"/>
                    </a:cubicBezTo>
                    <a:cubicBezTo>
                      <a:pt x="437736" y="179800"/>
                      <a:pt x="429587" y="186857"/>
                      <a:pt x="429587" y="186857"/>
                    </a:cubicBezTo>
                    <a:cubicBezTo>
                      <a:pt x="254115" y="341096"/>
                      <a:pt x="202545" y="433649"/>
                      <a:pt x="202545" y="433649"/>
                    </a:cubicBezTo>
                    <a:close/>
                    <a:moveTo>
                      <a:pt x="579739" y="314670"/>
                    </a:moveTo>
                    <a:cubicBezTo>
                      <a:pt x="579739" y="314670"/>
                      <a:pt x="580665" y="295263"/>
                      <a:pt x="567985" y="282926"/>
                    </a:cubicBezTo>
                    <a:cubicBezTo>
                      <a:pt x="567985" y="282926"/>
                      <a:pt x="555331" y="267949"/>
                      <a:pt x="533627" y="269713"/>
                    </a:cubicBezTo>
                    <a:cubicBezTo>
                      <a:pt x="533627" y="269713"/>
                      <a:pt x="530911" y="270602"/>
                      <a:pt x="530010" y="271478"/>
                    </a:cubicBezTo>
                    <a:cubicBezTo>
                      <a:pt x="530010" y="271478"/>
                      <a:pt x="529096" y="273242"/>
                      <a:pt x="532713" y="275006"/>
                    </a:cubicBezTo>
                    <a:cubicBezTo>
                      <a:pt x="532713" y="275006"/>
                      <a:pt x="539047" y="277634"/>
                      <a:pt x="538158" y="286455"/>
                    </a:cubicBezTo>
                    <a:cubicBezTo>
                      <a:pt x="538158" y="286455"/>
                      <a:pt x="537232" y="307613"/>
                      <a:pt x="527281" y="330523"/>
                    </a:cubicBezTo>
                    <a:cubicBezTo>
                      <a:pt x="510108" y="377244"/>
                      <a:pt x="454921" y="446874"/>
                      <a:pt x="434131" y="466256"/>
                    </a:cubicBezTo>
                    <a:cubicBezTo>
                      <a:pt x="434131" y="466256"/>
                      <a:pt x="388883" y="508572"/>
                      <a:pt x="368092" y="505919"/>
                    </a:cubicBezTo>
                    <a:cubicBezTo>
                      <a:pt x="368092" y="505919"/>
                      <a:pt x="361759" y="505919"/>
                      <a:pt x="360858" y="503279"/>
                    </a:cubicBezTo>
                    <a:cubicBezTo>
                      <a:pt x="360858" y="503279"/>
                      <a:pt x="340055" y="455696"/>
                      <a:pt x="411501" y="357850"/>
                    </a:cubicBezTo>
                    <a:cubicBezTo>
                      <a:pt x="411501" y="357850"/>
                      <a:pt x="479342" y="269713"/>
                      <a:pt x="547183" y="253835"/>
                    </a:cubicBezTo>
                    <a:cubicBezTo>
                      <a:pt x="547183" y="253835"/>
                      <a:pt x="551714" y="252972"/>
                      <a:pt x="553503" y="256488"/>
                    </a:cubicBezTo>
                    <a:cubicBezTo>
                      <a:pt x="553503" y="256488"/>
                      <a:pt x="556232" y="260016"/>
                      <a:pt x="563454" y="259128"/>
                    </a:cubicBezTo>
                    <a:cubicBezTo>
                      <a:pt x="563454" y="259128"/>
                      <a:pt x="571615" y="256488"/>
                      <a:pt x="568899" y="248568"/>
                    </a:cubicBezTo>
                    <a:cubicBezTo>
                      <a:pt x="568899" y="248568"/>
                      <a:pt x="563454" y="230925"/>
                      <a:pt x="548998" y="215936"/>
                    </a:cubicBezTo>
                    <a:cubicBezTo>
                      <a:pt x="548998" y="215936"/>
                      <a:pt x="534541" y="200946"/>
                      <a:pt x="515528" y="201847"/>
                    </a:cubicBezTo>
                    <a:cubicBezTo>
                      <a:pt x="501058" y="202723"/>
                      <a:pt x="483873" y="206239"/>
                      <a:pt x="471206" y="214171"/>
                    </a:cubicBezTo>
                    <a:cubicBezTo>
                      <a:pt x="471206" y="214171"/>
                      <a:pt x="452218" y="222993"/>
                      <a:pt x="438637" y="233578"/>
                    </a:cubicBezTo>
                    <a:cubicBezTo>
                      <a:pt x="416933" y="250319"/>
                      <a:pt x="398834" y="268838"/>
                      <a:pt x="383463" y="285566"/>
                    </a:cubicBezTo>
                    <a:cubicBezTo>
                      <a:pt x="368092" y="302320"/>
                      <a:pt x="356327" y="319062"/>
                      <a:pt x="347277" y="334940"/>
                    </a:cubicBezTo>
                    <a:cubicBezTo>
                      <a:pt x="332820" y="359614"/>
                      <a:pt x="324672" y="381661"/>
                      <a:pt x="319252" y="400154"/>
                    </a:cubicBezTo>
                    <a:cubicBezTo>
                      <a:pt x="319252" y="400154"/>
                      <a:pt x="310202" y="431885"/>
                      <a:pt x="312005" y="453056"/>
                    </a:cubicBezTo>
                    <a:cubicBezTo>
                      <a:pt x="312005" y="453056"/>
                      <a:pt x="312919" y="504181"/>
                      <a:pt x="352697" y="520033"/>
                    </a:cubicBezTo>
                    <a:cubicBezTo>
                      <a:pt x="352697" y="520033"/>
                      <a:pt x="359055" y="528829"/>
                      <a:pt x="380760" y="531495"/>
                    </a:cubicBezTo>
                    <a:cubicBezTo>
                      <a:pt x="380760" y="531495"/>
                      <a:pt x="463971" y="539415"/>
                      <a:pt x="547183" y="408975"/>
                    </a:cubicBezTo>
                    <a:cubicBezTo>
                      <a:pt x="547183" y="408975"/>
                      <a:pt x="585184" y="351694"/>
                      <a:pt x="579739" y="314670"/>
                    </a:cubicBezTo>
                    <a:close/>
                  </a:path>
                </a:pathLst>
              </a:custGeom>
              <a:grpFill/>
              <a:ln w="12573" cap="flat" cmpd="sng">
                <a:noFill/>
                <a:prstDash val="solid"/>
                <a:miter lim="800000"/>
              </a:ln>
            </p:spPr>
            <p:txBody>
              <a:bodyPr anchor="ctr">
                <a:spAutoFit/>
              </a:bodyPr>
              <a:lstStyle/>
              <a:p>
                <a:pPr algn="ctr"/>
                <a:endParaRPr lang="en-US"/>
              </a:p>
            </p:txBody>
          </p:sp>
        </p:grpSp>
      </p:grpSp>
    </p:spTree>
    <p:extLst>
      <p:ext uri="{BB962C8B-B14F-4D97-AF65-F5344CB8AC3E}">
        <p14:creationId xmlns:p14="http://schemas.microsoft.com/office/powerpoint/2010/main" val="6427614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6_Titl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1A4E41-9D87-A5E9-7698-4106CFFB4D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5557652"/>
          </a:xfrm>
          <a:prstGeom prst="rect">
            <a:avLst/>
          </a:prstGeom>
        </p:spPr>
      </p:pic>
      <p:sp>
        <p:nvSpPr>
          <p:cNvPr id="8" name="Title 1">
            <a:extLst>
              <a:ext uri="{FF2B5EF4-FFF2-40B4-BE49-F238E27FC236}">
                <a16:creationId xmlns:a16="http://schemas.microsoft.com/office/drawing/2014/main" id="{CA4226FB-7A69-A8CB-00B5-BC8BEE6F7F90}"/>
              </a:ext>
            </a:extLst>
          </p:cNvPr>
          <p:cNvSpPr>
            <a:spLocks noGrp="1"/>
          </p:cNvSpPr>
          <p:nvPr>
            <p:ph type="title" hasCustomPrompt="1"/>
          </p:nvPr>
        </p:nvSpPr>
        <p:spPr>
          <a:xfrm>
            <a:off x="1775497" y="2322073"/>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9600" b="1" i="0">
                <a:solidFill>
                  <a:schemeClr val="bg1"/>
                </a:solidFill>
                <a:latin typeface="+mj-lt"/>
                <a:ea typeface="Montserrat Black" charset="0"/>
                <a:cs typeface="Montserrat Black" charset="0"/>
              </a:defRPr>
            </a:lvl1pPr>
          </a:lstStyle>
          <a:p>
            <a:r>
              <a:rPr lang="nb-NO" noProof="1"/>
              <a:t>Master Title</a:t>
            </a:r>
            <a:endParaRPr lang="en-US"/>
          </a:p>
        </p:txBody>
      </p:sp>
      <p:grpSp>
        <p:nvGrpSpPr>
          <p:cNvPr id="2" name="Group 192">
            <a:extLst>
              <a:ext uri="{FF2B5EF4-FFF2-40B4-BE49-F238E27FC236}">
                <a16:creationId xmlns:a16="http://schemas.microsoft.com/office/drawing/2014/main" id="{7CC2E8B2-0C1A-9E34-7A51-8211CA18FF50}"/>
              </a:ext>
            </a:extLst>
          </p:cNvPr>
          <p:cNvGrpSpPr/>
          <p:nvPr userDrawn="1"/>
        </p:nvGrpSpPr>
        <p:grpSpPr>
          <a:xfrm>
            <a:off x="8898219" y="5859773"/>
            <a:ext cx="3036570" cy="715010"/>
            <a:chOff x="0" y="0"/>
            <a:chExt cx="3858895" cy="909955"/>
          </a:xfrm>
        </p:grpSpPr>
        <p:grpSp>
          <p:nvGrpSpPr>
            <p:cNvPr id="6" name="Group 190">
              <a:extLst>
                <a:ext uri="{FF2B5EF4-FFF2-40B4-BE49-F238E27FC236}">
                  <a16:creationId xmlns:a16="http://schemas.microsoft.com/office/drawing/2014/main" id="{093E45F3-F4FF-72D2-0B60-ED6DB0967562}"/>
                </a:ext>
              </a:extLst>
            </p:cNvPr>
            <p:cNvGrpSpPr/>
            <p:nvPr/>
          </p:nvGrpSpPr>
          <p:grpSpPr>
            <a:xfrm>
              <a:off x="0" y="0"/>
              <a:ext cx="3858895" cy="909955"/>
              <a:chOff x="-102741" y="225564"/>
              <a:chExt cx="3859463" cy="911259"/>
            </a:xfrm>
          </p:grpSpPr>
          <p:pic>
            <p:nvPicPr>
              <p:cNvPr id="18" name="Picture 1429454874" descr="Shape, arrow  Description automatically generated">
                <a:extLst>
                  <a:ext uri="{FF2B5EF4-FFF2-40B4-BE49-F238E27FC236}">
                    <a16:creationId xmlns:a16="http://schemas.microsoft.com/office/drawing/2014/main" id="{F44DFCD1-7A79-8EE7-F8BE-E8E539D12B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741" y="225564"/>
                <a:ext cx="2092405" cy="911259"/>
              </a:xfrm>
              <a:prstGeom prst="rect">
                <a:avLst/>
              </a:prstGeom>
            </p:spPr>
          </p:pic>
          <p:sp>
            <p:nvSpPr>
              <p:cNvPr id="19" name="Freeform: Shape 1">
                <a:extLst>
                  <a:ext uri="{FF2B5EF4-FFF2-40B4-BE49-F238E27FC236}">
                    <a16:creationId xmlns:a16="http://schemas.microsoft.com/office/drawing/2014/main" id="{821CD5B4-C524-DEC7-7965-ACCB202DEAC4}"/>
                  </a:ext>
                </a:extLst>
              </p:cNvPr>
              <p:cNvSpPr/>
              <p:nvPr/>
            </p:nvSpPr>
            <p:spPr>
              <a:xfrm>
                <a:off x="2393589" y="657206"/>
                <a:ext cx="1363133" cy="345940"/>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tx1"/>
              </a:solidFill>
              <a:ln w="45720" cap="flat">
                <a:noFill/>
                <a:prstDash val="solid"/>
                <a:miter/>
              </a:ln>
            </p:spPr>
            <p:txBody>
              <a:bodyPr rtlCol="0" anchor="ctr"/>
              <a:lstStyle/>
              <a:p>
                <a:endParaRPr lang="sv-SE"/>
              </a:p>
            </p:txBody>
          </p:sp>
        </p:grpSp>
        <p:cxnSp>
          <p:nvCxnSpPr>
            <p:cNvPr id="17" name="Straight Connector 191">
              <a:extLst>
                <a:ext uri="{FF2B5EF4-FFF2-40B4-BE49-F238E27FC236}">
                  <a16:creationId xmlns:a16="http://schemas.microsoft.com/office/drawing/2014/main" id="{59888EA8-3676-40DE-7FF2-EA47056BE649}"/>
                </a:ext>
              </a:extLst>
            </p:cNvPr>
            <p:cNvCxnSpPr/>
            <p:nvPr/>
          </p:nvCxnSpPr>
          <p:spPr>
            <a:xfrm>
              <a:off x="2214694" y="117446"/>
              <a:ext cx="0" cy="72083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82386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5_Title ">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4BA71B9-11CB-22B7-87B8-57A2F457693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
            <a:ext cx="12192000" cy="6858000"/>
          </a:xfrm>
          <a:prstGeom prst="rect">
            <a:avLst/>
          </a:prstGeom>
        </p:spPr>
      </p:pic>
      <p:sp>
        <p:nvSpPr>
          <p:cNvPr id="6" name="Title 1">
            <a:extLst>
              <a:ext uri="{FF2B5EF4-FFF2-40B4-BE49-F238E27FC236}">
                <a16:creationId xmlns:a16="http://schemas.microsoft.com/office/drawing/2014/main" id="{A7BE920B-F929-5640-A9D4-F027495E1C91}"/>
              </a:ext>
            </a:extLst>
          </p:cNvPr>
          <p:cNvSpPr>
            <a:spLocks noGrp="1"/>
          </p:cNvSpPr>
          <p:nvPr>
            <p:ph type="title" hasCustomPrompt="1"/>
          </p:nvPr>
        </p:nvSpPr>
        <p:spPr>
          <a:xfrm>
            <a:off x="1775497" y="2639676"/>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8000" b="1" i="0">
                <a:solidFill>
                  <a:schemeClr val="bg1"/>
                </a:solidFill>
                <a:latin typeface="+mj-lt"/>
                <a:ea typeface="Montserrat Black" charset="0"/>
                <a:cs typeface="Montserrat Black" charset="0"/>
              </a:defRPr>
            </a:lvl1pPr>
          </a:lstStyle>
          <a:p>
            <a:r>
              <a:rPr lang="nb-NO" noProof="1"/>
              <a:t>Master Title</a:t>
            </a:r>
            <a:endParaRPr lang="en-US"/>
          </a:p>
        </p:txBody>
      </p:sp>
    </p:spTree>
    <p:extLst>
      <p:ext uri="{BB962C8B-B14F-4D97-AF65-F5344CB8AC3E}">
        <p14:creationId xmlns:p14="http://schemas.microsoft.com/office/powerpoint/2010/main" val="2858595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4BA71B9-11CB-22B7-87B8-57A2F457693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77516" y="520812"/>
            <a:ext cx="11036968" cy="5038846"/>
          </a:xfrm>
          <a:prstGeom prst="rect">
            <a:avLst/>
          </a:prstGeom>
        </p:spPr>
      </p:pic>
      <p:sp>
        <p:nvSpPr>
          <p:cNvPr id="4" name="Graphic 3">
            <a:extLst>
              <a:ext uri="{FF2B5EF4-FFF2-40B4-BE49-F238E27FC236}">
                <a16:creationId xmlns:a16="http://schemas.microsoft.com/office/drawing/2014/main" id="{B3983946-9646-F5E1-B41E-216C28AD4C5B}"/>
              </a:ext>
            </a:extLst>
          </p:cNvPr>
          <p:cNvSpPr/>
          <p:nvPr userDrawn="1"/>
        </p:nvSpPr>
        <p:spPr>
          <a:xfrm>
            <a:off x="10344925" y="6014380"/>
            <a:ext cx="1265088" cy="322808"/>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gradFill>
            <a:gsLst>
              <a:gs pos="100000">
                <a:schemeClr val="accent2"/>
              </a:gs>
              <a:gs pos="4000">
                <a:schemeClr val="accent1"/>
              </a:gs>
            </a:gsLst>
            <a:lin ang="3000000" scaled="0"/>
          </a:gradFill>
          <a:ln w="45720" cap="flat">
            <a:noFill/>
            <a:prstDash val="solid"/>
            <a:miter/>
          </a:ln>
          <a:effectLst>
            <a:outerShdw blurRad="541692" dist="50800" dir="5400000" algn="ctr" rotWithShape="0">
              <a:schemeClr val="bg2">
                <a:alpha val="0"/>
              </a:schemeClr>
            </a:outerShdw>
          </a:effectLst>
        </p:spPr>
        <p:txBody>
          <a:bodyPr anchor="ctr"/>
          <a:lstStyle/>
          <a:p>
            <a:pPr algn="ctr" defTabSz="914330" eaLnBrk="1" fontAlgn="auto" hangingPunct="1">
              <a:spcBef>
                <a:spcPts val="0"/>
              </a:spcBef>
              <a:spcAft>
                <a:spcPts val="0"/>
              </a:spcAft>
              <a:defRPr/>
            </a:pPr>
            <a:endParaRPr lang="nb-NO">
              <a:solidFill>
                <a:schemeClr val="bg1"/>
              </a:solidFill>
              <a:latin typeface="+mn-lt"/>
            </a:endParaRPr>
          </a:p>
        </p:txBody>
      </p:sp>
      <p:sp>
        <p:nvSpPr>
          <p:cNvPr id="3" name="Date Placeholder 10">
            <a:extLst>
              <a:ext uri="{FF2B5EF4-FFF2-40B4-BE49-F238E27FC236}">
                <a16:creationId xmlns:a16="http://schemas.microsoft.com/office/drawing/2014/main" id="{4EB70DD0-7B1D-AB7E-0B56-AC8C7989011F}"/>
              </a:ext>
            </a:extLst>
          </p:cNvPr>
          <p:cNvSpPr>
            <a:spLocks noGrp="1"/>
          </p:cNvSpPr>
          <p:nvPr>
            <p:ph type="dt" sz="half" idx="12"/>
          </p:nvPr>
        </p:nvSpPr>
        <p:spPr>
          <a:xfrm>
            <a:off x="583474" y="6111523"/>
            <a:ext cx="1510430" cy="365125"/>
          </a:xfrm>
          <a:prstGeom prst="rect">
            <a:avLst/>
          </a:prstGeom>
        </p:spPr>
        <p:txBody>
          <a:bodyPr anchor="ctr"/>
          <a:lstStyle>
            <a:lvl1pPr algn="l">
              <a:defRPr sz="1050">
                <a:solidFill>
                  <a:schemeClr val="tx1"/>
                </a:solidFill>
              </a:defRPr>
            </a:lvl1pPr>
          </a:lstStyle>
          <a:p>
            <a:endParaRPr lang="nb-NO" sz="1050"/>
          </a:p>
        </p:txBody>
      </p:sp>
      <p:sp>
        <p:nvSpPr>
          <p:cNvPr id="15" name="Title 1">
            <a:extLst>
              <a:ext uri="{FF2B5EF4-FFF2-40B4-BE49-F238E27FC236}">
                <a16:creationId xmlns:a16="http://schemas.microsoft.com/office/drawing/2014/main" id="{B43DB534-7AF7-F3A0-5869-38FB51EA3A41}"/>
              </a:ext>
            </a:extLst>
          </p:cNvPr>
          <p:cNvSpPr>
            <a:spLocks noGrp="1"/>
          </p:cNvSpPr>
          <p:nvPr>
            <p:ph type="title" hasCustomPrompt="1"/>
          </p:nvPr>
        </p:nvSpPr>
        <p:spPr>
          <a:xfrm>
            <a:off x="1846218" y="2582191"/>
            <a:ext cx="8499564" cy="891491"/>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8000" b="1" i="0">
                <a:solidFill>
                  <a:schemeClr val="bg1"/>
                </a:solidFill>
                <a:latin typeface="+mj-lt"/>
                <a:ea typeface="Montserrat Black" charset="0"/>
                <a:cs typeface="Montserrat Black" charset="0"/>
              </a:defRPr>
            </a:lvl1pPr>
          </a:lstStyle>
          <a:p>
            <a:r>
              <a:rPr lang="nb-NO" noProof="1"/>
              <a:t>Master Title</a:t>
            </a:r>
            <a:endParaRPr lang="en-US"/>
          </a:p>
        </p:txBody>
      </p:sp>
      <p:sp>
        <p:nvSpPr>
          <p:cNvPr id="16" name="Text Placeholder 8">
            <a:extLst>
              <a:ext uri="{FF2B5EF4-FFF2-40B4-BE49-F238E27FC236}">
                <a16:creationId xmlns:a16="http://schemas.microsoft.com/office/drawing/2014/main" id="{2E9FA8AB-8954-1B12-90BC-6A276F922460}"/>
              </a:ext>
            </a:extLst>
          </p:cNvPr>
          <p:cNvSpPr>
            <a:spLocks noGrp="1"/>
          </p:cNvSpPr>
          <p:nvPr>
            <p:ph type="body" sz="quarter" idx="14"/>
          </p:nvPr>
        </p:nvSpPr>
        <p:spPr>
          <a:xfrm>
            <a:off x="1836517" y="3481708"/>
            <a:ext cx="8508408" cy="450968"/>
          </a:xfrm>
          <a:prstGeom prst="rect">
            <a:avLst/>
          </a:prstGeom>
        </p:spPr>
        <p:txBody>
          <a:bodyPr>
            <a:noAutofit/>
          </a:bodyPr>
          <a:lstStyle>
            <a:lvl1pPr marL="0" indent="0" algn="l">
              <a:buNone/>
              <a:defRPr sz="1800">
                <a:solidFill>
                  <a:schemeClr val="bg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spTree>
    <p:extLst>
      <p:ext uri="{BB962C8B-B14F-4D97-AF65-F5344CB8AC3E}">
        <p14:creationId xmlns:p14="http://schemas.microsoft.com/office/powerpoint/2010/main" val="4274842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_Title ">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0218340-312D-01FF-301A-257D9109A0B6}"/>
              </a:ext>
            </a:extLst>
          </p:cNvPr>
          <p:cNvPicPr>
            <a:picLocks noChangeAspect="1"/>
          </p:cNvPicPr>
          <p:nvPr userDrawn="1"/>
        </p:nvPicPr>
        <p:blipFill>
          <a:blip r:embed="rId2">
            <a:extLst>
              <a:ext uri="{28A0092B-C50C-407E-A947-70E740481C1C}">
                <a14:useLocalDpi xmlns:a14="http://schemas.microsoft.com/office/drawing/2010/main" val="0"/>
              </a:ext>
            </a:extLst>
          </a:blip>
          <a:srcRect t="13272" r="13272"/>
          <a:stretch>
            <a:fillRect/>
          </a:stretch>
        </p:blipFill>
        <p:spPr>
          <a:xfrm>
            <a:off x="577517" y="520813"/>
            <a:ext cx="11031010" cy="5038846"/>
          </a:xfrm>
          <a:prstGeom prst="rect">
            <a:avLst/>
          </a:prstGeom>
        </p:spPr>
      </p:pic>
      <p:pic>
        <p:nvPicPr>
          <p:cNvPr id="18" name="Picture 17">
            <a:extLst>
              <a:ext uri="{FF2B5EF4-FFF2-40B4-BE49-F238E27FC236}">
                <a16:creationId xmlns:a16="http://schemas.microsoft.com/office/drawing/2014/main" id="{ECCB8BF1-7C06-ECB3-0E80-1374A0C84EE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77516" y="520812"/>
            <a:ext cx="11036968" cy="5038846"/>
          </a:xfrm>
          <a:prstGeom prst="rect">
            <a:avLst/>
          </a:prstGeom>
        </p:spPr>
      </p:pic>
      <p:sp>
        <p:nvSpPr>
          <p:cNvPr id="11" name="Title 1">
            <a:extLst>
              <a:ext uri="{FF2B5EF4-FFF2-40B4-BE49-F238E27FC236}">
                <a16:creationId xmlns:a16="http://schemas.microsoft.com/office/drawing/2014/main" id="{187651AB-F631-D802-6B5A-BCFB8FE45AD1}"/>
              </a:ext>
            </a:extLst>
          </p:cNvPr>
          <p:cNvSpPr>
            <a:spLocks noGrp="1"/>
          </p:cNvSpPr>
          <p:nvPr>
            <p:ph type="title" hasCustomPrompt="1"/>
          </p:nvPr>
        </p:nvSpPr>
        <p:spPr>
          <a:xfrm>
            <a:off x="2163337" y="2537509"/>
            <a:ext cx="7865326" cy="891491"/>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100000"/>
              </a:lnSpc>
              <a:defRPr sz="6600" b="1" i="0">
                <a:solidFill>
                  <a:schemeClr val="bg1"/>
                </a:solidFill>
                <a:latin typeface="+mj-lt"/>
                <a:ea typeface="Montserrat Black" charset="0"/>
                <a:cs typeface="Montserrat Black" charset="0"/>
              </a:defRPr>
            </a:lvl1pPr>
          </a:lstStyle>
          <a:p>
            <a:r>
              <a:rPr lang="nb-NO" noProof="1"/>
              <a:t>Master Title</a:t>
            </a:r>
            <a:endParaRPr lang="en-US"/>
          </a:p>
        </p:txBody>
      </p:sp>
      <p:sp>
        <p:nvSpPr>
          <p:cNvPr id="12" name="Text Placeholder 8">
            <a:extLst>
              <a:ext uri="{FF2B5EF4-FFF2-40B4-BE49-F238E27FC236}">
                <a16:creationId xmlns:a16="http://schemas.microsoft.com/office/drawing/2014/main" id="{16A75450-FA36-AFAF-A135-39CAD0465147}"/>
              </a:ext>
            </a:extLst>
          </p:cNvPr>
          <p:cNvSpPr>
            <a:spLocks noGrp="1"/>
          </p:cNvSpPr>
          <p:nvPr>
            <p:ph type="body" sz="quarter" idx="14"/>
          </p:nvPr>
        </p:nvSpPr>
        <p:spPr>
          <a:xfrm>
            <a:off x="577517" y="5987616"/>
            <a:ext cx="7873510" cy="356968"/>
          </a:xfrm>
          <a:prstGeom prst="rect">
            <a:avLst/>
          </a:prstGeom>
        </p:spPr>
        <p:txBody>
          <a:bodyPr anchor="ctr">
            <a:noAutofit/>
          </a:bodyPr>
          <a:lstStyle>
            <a:lvl1pPr marL="0" indent="0" algn="l">
              <a:lnSpc>
                <a:spcPct val="120000"/>
              </a:lnSpc>
              <a:buNone/>
              <a:defRPr sz="1600">
                <a:solidFill>
                  <a:schemeClr val="tx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grpSp>
        <p:nvGrpSpPr>
          <p:cNvPr id="15" name="Group 14">
            <a:extLst>
              <a:ext uri="{FF2B5EF4-FFF2-40B4-BE49-F238E27FC236}">
                <a16:creationId xmlns:a16="http://schemas.microsoft.com/office/drawing/2014/main" id="{2F2A8437-73EC-7854-FFE1-3E4C54D63A56}"/>
              </a:ext>
            </a:extLst>
          </p:cNvPr>
          <p:cNvGrpSpPr/>
          <p:nvPr userDrawn="1"/>
        </p:nvGrpSpPr>
        <p:grpSpPr>
          <a:xfrm>
            <a:off x="11203570" y="6019406"/>
            <a:ext cx="404957" cy="385156"/>
            <a:chOff x="0" y="1"/>
            <a:chExt cx="635000" cy="603950"/>
          </a:xfrm>
          <a:solidFill>
            <a:schemeClr val="accent1"/>
          </a:solidFill>
        </p:grpSpPr>
        <p:sp>
          <p:nvSpPr>
            <p:cNvPr id="16" name="Free Form 2">
              <a:extLst>
                <a:ext uri="{FF2B5EF4-FFF2-40B4-BE49-F238E27FC236}">
                  <a16:creationId xmlns:a16="http://schemas.microsoft.com/office/drawing/2014/main" id="{6671F6A5-E702-CC07-A297-B692D6272E22}"/>
                </a:ext>
              </a:extLst>
            </p:cNvPr>
            <p:cNvSpPr/>
            <p:nvPr/>
          </p:nvSpPr>
          <p:spPr>
            <a:xfrm>
              <a:off x="270154" y="1"/>
              <a:ext cx="364846" cy="603936"/>
            </a:xfrm>
            <a:custGeom>
              <a:avLst/>
              <a:gdLst/>
              <a:ahLst/>
              <a:cxnLst/>
              <a:rect l="0" t="0" r="0" b="0"/>
              <a:pathLst>
                <a:path w="364845" h="603935">
                  <a:moveTo>
                    <a:pt x="217792" y="0"/>
                  </a:moveTo>
                  <a:lnTo>
                    <a:pt x="0" y="301967"/>
                  </a:lnTo>
                  <a:lnTo>
                    <a:pt x="217462" y="603529"/>
                  </a:lnTo>
                  <a:lnTo>
                    <a:pt x="364845" y="603935"/>
                  </a:lnTo>
                  <a:lnTo>
                    <a:pt x="145897" y="301967"/>
                  </a:lnTo>
                  <a:lnTo>
                    <a:pt x="364845" y="0"/>
                  </a:lnTo>
                  <a:close/>
                </a:path>
              </a:pathLst>
            </a:custGeom>
            <a:grpFill/>
            <a:ln w="12700" cap="flat" cmpd="sng">
              <a:noFill/>
              <a:prstDash val="solid"/>
              <a:miter lim="800000"/>
            </a:ln>
          </p:spPr>
          <p:txBody>
            <a:bodyPr anchor="ctr">
              <a:spAutoFit/>
            </a:bodyPr>
            <a:lstStyle/>
            <a:p>
              <a:pPr algn="ctr"/>
              <a:endParaRPr lang="en-US"/>
            </a:p>
          </p:txBody>
        </p:sp>
        <p:sp>
          <p:nvSpPr>
            <p:cNvPr id="17" name="Rectangle 3">
              <a:extLst>
                <a:ext uri="{FF2B5EF4-FFF2-40B4-BE49-F238E27FC236}">
                  <a16:creationId xmlns:a16="http://schemas.microsoft.com/office/drawing/2014/main" id="{4A411844-F941-028A-5617-7D0E988B8226}"/>
                </a:ext>
              </a:extLst>
            </p:cNvPr>
            <p:cNvSpPr/>
            <p:nvPr/>
          </p:nvSpPr>
          <p:spPr>
            <a:xfrm>
              <a:off x="0" y="483593"/>
              <a:ext cx="120357" cy="120358"/>
            </a:xfrm>
            <a:prstGeom prst="rect">
              <a:avLst/>
            </a:prstGeom>
            <a:grpFill/>
            <a:ln w="12700" cap="flat" cmpd="sng">
              <a:noFill/>
              <a:prstDash val="solid"/>
              <a:miter lim="800000"/>
            </a:ln>
          </p:spPr>
          <p:txBody>
            <a:bodyPr anchor="ctr">
              <a:spAutoFit/>
            </a:bodyPr>
            <a:lstStyle/>
            <a:p>
              <a:pPr algn="ctr"/>
              <a:endParaRPr lang="en-US"/>
            </a:p>
          </p:txBody>
        </p:sp>
      </p:grpSp>
    </p:spTree>
    <p:extLst>
      <p:ext uri="{BB962C8B-B14F-4D97-AF65-F5344CB8AC3E}">
        <p14:creationId xmlns:p14="http://schemas.microsoft.com/office/powerpoint/2010/main" val="1052378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3">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19C1361-4403-4B84-8E63-149665C1D0E2}"/>
              </a:ext>
            </a:extLst>
          </p:cNvPr>
          <p:cNvSpPr>
            <a:spLocks noGrp="1"/>
          </p:cNvSpPr>
          <p:nvPr>
            <p:ph type="pic" sz="quarter" idx="10"/>
          </p:nvPr>
        </p:nvSpPr>
        <p:spPr>
          <a:xfrm>
            <a:off x="577517" y="495299"/>
            <a:ext cx="11027444" cy="5038846"/>
          </a:xfrm>
          <a:custGeom>
            <a:avLst/>
            <a:gdLst>
              <a:gd name="connsiteX0" fmla="*/ 0 w 11191875"/>
              <a:gd name="connsiteY0" fmla="*/ 0 h 4600576"/>
              <a:gd name="connsiteX1" fmla="*/ 11191875 w 11191875"/>
              <a:gd name="connsiteY1" fmla="*/ 0 h 4600576"/>
              <a:gd name="connsiteX2" fmla="*/ 11191875 w 11191875"/>
              <a:gd name="connsiteY2" fmla="*/ 4600576 h 4600576"/>
              <a:gd name="connsiteX3" fmla="*/ 0 w 11191875"/>
              <a:gd name="connsiteY3" fmla="*/ 4600576 h 4600576"/>
            </a:gdLst>
            <a:ahLst/>
            <a:cxnLst>
              <a:cxn ang="0">
                <a:pos x="connsiteX0" y="connsiteY0"/>
              </a:cxn>
              <a:cxn ang="0">
                <a:pos x="connsiteX1" y="connsiteY1"/>
              </a:cxn>
              <a:cxn ang="0">
                <a:pos x="connsiteX2" y="connsiteY2"/>
              </a:cxn>
              <a:cxn ang="0">
                <a:pos x="connsiteX3" y="connsiteY3"/>
              </a:cxn>
            </a:cxnLst>
            <a:rect l="l" t="t" r="r" b="b"/>
            <a:pathLst>
              <a:path w="11191875" h="4600576">
                <a:moveTo>
                  <a:pt x="0" y="0"/>
                </a:moveTo>
                <a:lnTo>
                  <a:pt x="11191875" y="0"/>
                </a:lnTo>
                <a:lnTo>
                  <a:pt x="11191875" y="4600576"/>
                </a:lnTo>
                <a:lnTo>
                  <a:pt x="0" y="4600576"/>
                </a:lnTo>
                <a:close/>
              </a:path>
            </a:pathLst>
          </a:custGeom>
          <a:solidFill>
            <a:schemeClr val="bg2"/>
          </a:solidFill>
        </p:spPr>
        <p:txBody>
          <a:bodyPr wrap="square">
            <a:noAutofit/>
          </a:bodyPr>
          <a:lstStyle/>
          <a:p>
            <a:endParaRPr lang="en-US"/>
          </a:p>
        </p:txBody>
      </p:sp>
    </p:spTree>
    <p:extLst>
      <p:ext uri="{BB962C8B-B14F-4D97-AF65-F5344CB8AC3E}">
        <p14:creationId xmlns:p14="http://schemas.microsoft.com/office/powerpoint/2010/main" val="4158679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FE244-CE43-68B1-DC19-91F8238A3B7F}"/>
              </a:ext>
            </a:extLst>
          </p:cNvPr>
          <p:cNvSpPr>
            <a:spLocks noGrp="1"/>
          </p:cNvSpPr>
          <p:nvPr>
            <p:ph type="title"/>
          </p:nvPr>
        </p:nvSpPr>
        <p:spPr/>
        <p:txBody>
          <a:bodyPr/>
          <a:lstStyle/>
          <a:p>
            <a:r>
              <a:rPr lang="en-US"/>
              <a:t>Click to edit Master title style</a:t>
            </a:r>
          </a:p>
        </p:txBody>
      </p:sp>
      <p:sp>
        <p:nvSpPr>
          <p:cNvPr id="6" name="Text Placeholder 5">
            <a:extLst>
              <a:ext uri="{FF2B5EF4-FFF2-40B4-BE49-F238E27FC236}">
                <a16:creationId xmlns:a16="http://schemas.microsoft.com/office/drawing/2014/main" id="{0E6341E6-F9E9-F9BE-21B2-3758AFF658E0}"/>
              </a:ext>
            </a:extLst>
          </p:cNvPr>
          <p:cNvSpPr>
            <a:spLocks noGrp="1"/>
          </p:cNvSpPr>
          <p:nvPr>
            <p:ph type="body" sz="quarter" idx="10"/>
          </p:nvPr>
        </p:nvSpPr>
        <p:spPr>
          <a:xfrm>
            <a:off x="1081088" y="1878013"/>
            <a:ext cx="10039350" cy="4138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1411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slide full">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05511A7-FA95-F4C0-6A7B-A02336CC61D2}"/>
              </a:ext>
            </a:extLst>
          </p:cNvPr>
          <p:cNvSpPr>
            <a:spLocks noGrp="1"/>
          </p:cNvSpPr>
          <p:nvPr>
            <p:ph type="title"/>
          </p:nvPr>
        </p:nvSpPr>
        <p:spPr>
          <a:xfrm>
            <a:off x="1100665" y="741152"/>
            <a:ext cx="4675771" cy="1228963"/>
          </a:xfrm>
        </p:spPr>
        <p:txBody>
          <a:bodyPr/>
          <a:lstStyle/>
          <a:p>
            <a:r>
              <a:rPr lang="en-US"/>
              <a:t>Click to edit Master title style</a:t>
            </a:r>
          </a:p>
        </p:txBody>
      </p:sp>
      <p:sp>
        <p:nvSpPr>
          <p:cNvPr id="4" name="Text Placeholder 3">
            <a:extLst>
              <a:ext uri="{FF2B5EF4-FFF2-40B4-BE49-F238E27FC236}">
                <a16:creationId xmlns:a16="http://schemas.microsoft.com/office/drawing/2014/main" id="{2D3B4BDB-4075-046B-B4BE-83A3712A09D2}"/>
              </a:ext>
            </a:extLst>
          </p:cNvPr>
          <p:cNvSpPr>
            <a:spLocks noGrp="1"/>
          </p:cNvSpPr>
          <p:nvPr>
            <p:ph type="body" sz="quarter" idx="10"/>
          </p:nvPr>
        </p:nvSpPr>
        <p:spPr>
          <a:xfrm>
            <a:off x="1100666" y="2028825"/>
            <a:ext cx="4676020" cy="3781771"/>
          </a:xfrm>
        </p:spPr>
        <p:txBody>
          <a:bodyPr anchor="b">
            <a:noAutofit/>
          </a:bodyPr>
          <a:lstStyle>
            <a:lvl1pPr>
              <a:buNone/>
              <a:defRPr sz="1600"/>
            </a:lvl1pPr>
            <a:lvl2pPr>
              <a:buNone/>
              <a:defRPr/>
            </a:lvl2pPr>
            <a:lvl3pPr>
              <a:buNone/>
              <a:defRPr/>
            </a:lvl3pPr>
            <a:lvl4pPr>
              <a:buNone/>
              <a:defRPr/>
            </a:lvl4pPr>
            <a:lvl5pPr>
              <a:buNone/>
              <a:defRPr/>
            </a:lvl5pPr>
          </a:lstStyle>
          <a:p>
            <a:pPr lvl="0"/>
            <a:r>
              <a:rPr lang="en-US"/>
              <a:t>Click to edit Master text styles</a:t>
            </a:r>
          </a:p>
        </p:txBody>
      </p:sp>
    </p:spTree>
    <p:extLst>
      <p:ext uri="{BB962C8B-B14F-4D97-AF65-F5344CB8AC3E}">
        <p14:creationId xmlns:p14="http://schemas.microsoft.com/office/powerpoint/2010/main" val="1923842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6CE5F2-53ED-C3B3-6D82-2539D1BB279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37028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8">
            <a:extLst>
              <a:ext uri="{FF2B5EF4-FFF2-40B4-BE49-F238E27FC236}">
                <a16:creationId xmlns:a16="http://schemas.microsoft.com/office/drawing/2014/main" id="{98DF4980-3AF1-2066-426E-38F10567EADE}"/>
              </a:ext>
            </a:extLst>
          </p:cNvPr>
          <p:cNvSpPr>
            <a:spLocks noGrp="1"/>
          </p:cNvSpPr>
          <p:nvPr>
            <p:ph type="body" sz="quarter" idx="12"/>
          </p:nvPr>
        </p:nvSpPr>
        <p:spPr>
          <a:xfrm>
            <a:off x="1100665" y="1988457"/>
            <a:ext cx="9991198" cy="432670"/>
          </a:xfrm>
          <a:prstGeom prst="rect">
            <a:avLst/>
          </a:prstGeom>
        </p:spPr>
        <p:txBody>
          <a:bodyPr>
            <a:normAutofit/>
          </a:bodyPr>
          <a:lstStyle>
            <a:lvl1pPr marL="0" indent="0">
              <a:buNone/>
              <a:defRPr sz="1600"/>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sp>
        <p:nvSpPr>
          <p:cNvPr id="8" name="Title 7">
            <a:extLst>
              <a:ext uri="{FF2B5EF4-FFF2-40B4-BE49-F238E27FC236}">
                <a16:creationId xmlns:a16="http://schemas.microsoft.com/office/drawing/2014/main" id="{536BEC30-83C7-AD01-A134-84330BC0693D}"/>
              </a:ext>
            </a:extLst>
          </p:cNvPr>
          <p:cNvSpPr>
            <a:spLocks noGrp="1"/>
          </p:cNvSpPr>
          <p:nvPr>
            <p:ph type="title"/>
          </p:nvPr>
        </p:nvSpPr>
        <p:spPr>
          <a:xfrm>
            <a:off x="1100665" y="741153"/>
            <a:ext cx="9990668" cy="1247304"/>
          </a:xfrm>
        </p:spPr>
        <p:txBody>
          <a:bodyPr/>
          <a:lstStyle/>
          <a:p>
            <a:r>
              <a:rPr lang="en-US"/>
              <a:t>Click to edit Master title style</a:t>
            </a:r>
          </a:p>
        </p:txBody>
      </p:sp>
    </p:spTree>
    <p:extLst>
      <p:ext uri="{BB962C8B-B14F-4D97-AF65-F5344CB8AC3E}">
        <p14:creationId xmlns:p14="http://schemas.microsoft.com/office/powerpoint/2010/main" val="9950594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6CE5F2-53ED-C3B3-6D82-2539D1BB2792}"/>
              </a:ext>
            </a:extLst>
          </p:cNvPr>
          <p:cNvSpPr>
            <a:spLocks noGrp="1"/>
          </p:cNvSpPr>
          <p:nvPr>
            <p:ph type="title"/>
          </p:nvPr>
        </p:nvSpPr>
        <p:spPr>
          <a:xfrm>
            <a:off x="1100665" y="741153"/>
            <a:ext cx="3146870" cy="1066462"/>
          </a:xfrm>
        </p:spPr>
        <p:txBody>
          <a:bodyPr>
            <a:normAutofit/>
          </a:bodyPr>
          <a:lstStyle>
            <a:lvl1pPr>
              <a:defRPr sz="2800"/>
            </a:lvl1pPr>
          </a:lstStyle>
          <a:p>
            <a:r>
              <a:rPr lang="en-US"/>
              <a:t>Click to edit Master title style</a:t>
            </a:r>
          </a:p>
        </p:txBody>
      </p:sp>
      <p:sp>
        <p:nvSpPr>
          <p:cNvPr id="4" name="Text Placeholder 3">
            <a:extLst>
              <a:ext uri="{FF2B5EF4-FFF2-40B4-BE49-F238E27FC236}">
                <a16:creationId xmlns:a16="http://schemas.microsoft.com/office/drawing/2014/main" id="{B8E5324A-991C-BF53-0174-62D5AA1283B7}"/>
              </a:ext>
            </a:extLst>
          </p:cNvPr>
          <p:cNvSpPr>
            <a:spLocks noGrp="1"/>
          </p:cNvSpPr>
          <p:nvPr>
            <p:ph type="body" sz="quarter" idx="10"/>
          </p:nvPr>
        </p:nvSpPr>
        <p:spPr>
          <a:xfrm>
            <a:off x="7039897" y="741363"/>
            <a:ext cx="4051438" cy="1166812"/>
          </a:xfrm>
        </p:spPr>
        <p:txBody>
          <a:bodyPr/>
          <a:lstStyle>
            <a:lvl1pPr>
              <a:lnSpc>
                <a:spcPct val="130000"/>
              </a:lnSpc>
              <a:spcAft>
                <a:spcPts val="600"/>
              </a:spcAft>
              <a:buFont typeface="Arial" panose="020B0604020202020204" pitchFamily="34" charset="0"/>
              <a:buNone/>
              <a:defRPr sz="1100"/>
            </a:lvl1pPr>
            <a:lvl2pPr>
              <a:lnSpc>
                <a:spcPct val="130000"/>
              </a:lnSpc>
              <a:spcAft>
                <a:spcPts val="600"/>
              </a:spcAft>
              <a:buFont typeface="Arial" panose="020B0604020202020204" pitchFamily="34" charset="0"/>
              <a:buNone/>
              <a:defRPr sz="1100"/>
            </a:lvl2pPr>
            <a:lvl3pPr>
              <a:lnSpc>
                <a:spcPct val="130000"/>
              </a:lnSpc>
              <a:spcAft>
                <a:spcPts val="600"/>
              </a:spcAft>
              <a:buFont typeface="Arial" panose="020B0604020202020204" pitchFamily="34" charset="0"/>
              <a:buNone/>
              <a:defRPr sz="1100"/>
            </a:lvl3pPr>
            <a:lvl4pPr>
              <a:lnSpc>
                <a:spcPct val="130000"/>
              </a:lnSpc>
              <a:spcAft>
                <a:spcPts val="600"/>
              </a:spcAft>
              <a:buFont typeface="Arial" panose="020B0604020202020204" pitchFamily="34" charset="0"/>
              <a:buNone/>
              <a:defRPr sz="1100"/>
            </a:lvl4pPr>
            <a:lvl5pPr>
              <a:lnSpc>
                <a:spcPct val="130000"/>
              </a:lnSpc>
              <a:spcAft>
                <a:spcPts val="600"/>
              </a:spcAft>
              <a:buFont typeface="Arial" panose="020B0604020202020204" pitchFamily="34" charset="0"/>
              <a:buNone/>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40528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midlle">
    <p:spTree>
      <p:nvGrpSpPr>
        <p:cNvPr id="1" name=""/>
        <p:cNvGrpSpPr/>
        <p:nvPr/>
      </p:nvGrpSpPr>
      <p:grpSpPr>
        <a:xfrm>
          <a:off x="0" y="0"/>
          <a:ext cx="0" cy="0"/>
          <a:chOff x="0" y="0"/>
          <a:chExt cx="0" cy="0"/>
        </a:xfrm>
      </p:grpSpPr>
      <p:sp>
        <p:nvSpPr>
          <p:cNvPr id="5" name="Title 7">
            <a:extLst>
              <a:ext uri="{FF2B5EF4-FFF2-40B4-BE49-F238E27FC236}">
                <a16:creationId xmlns:a16="http://schemas.microsoft.com/office/drawing/2014/main" id="{7F6DA166-2E97-04E7-B555-D046D8A18EBE}"/>
              </a:ext>
            </a:extLst>
          </p:cNvPr>
          <p:cNvSpPr>
            <a:spLocks noGrp="1"/>
          </p:cNvSpPr>
          <p:nvPr>
            <p:ph type="title"/>
          </p:nvPr>
        </p:nvSpPr>
        <p:spPr>
          <a:xfrm>
            <a:off x="1425676" y="1622324"/>
            <a:ext cx="3131575" cy="3613354"/>
          </a:xfrm>
          <a:prstGeom prst="rect">
            <a:avLst/>
          </a:prstGeom>
        </p:spPr>
        <p:txBody>
          <a:bodyPr anchor="ctr"/>
          <a:lstStyle/>
          <a:p>
            <a:r>
              <a:rPr lang="en-US"/>
              <a:t>Click to edit Master title style</a:t>
            </a:r>
            <a:endParaRPr lang="nb-NO" noProof="1"/>
          </a:p>
        </p:txBody>
      </p:sp>
      <p:sp>
        <p:nvSpPr>
          <p:cNvPr id="7" name="Text Placeholder 8">
            <a:extLst>
              <a:ext uri="{FF2B5EF4-FFF2-40B4-BE49-F238E27FC236}">
                <a16:creationId xmlns:a16="http://schemas.microsoft.com/office/drawing/2014/main" id="{92BB911B-9789-F33E-9128-991AADD0887A}"/>
              </a:ext>
            </a:extLst>
          </p:cNvPr>
          <p:cNvSpPr>
            <a:spLocks noGrp="1"/>
          </p:cNvSpPr>
          <p:nvPr>
            <p:ph type="body" sz="quarter" idx="12"/>
          </p:nvPr>
        </p:nvSpPr>
        <p:spPr>
          <a:xfrm>
            <a:off x="5054100" y="813267"/>
            <a:ext cx="6037233" cy="5231465"/>
          </a:xfrm>
          <a:prstGeom prst="rect">
            <a:avLst/>
          </a:prstGeom>
        </p:spPr>
        <p:txBody>
          <a:bodyPr anchor="ctr"/>
          <a:lstStyle>
            <a:lvl1pPr marL="0" indent="0">
              <a:buNone/>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430875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5543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2000" cy="6858000"/>
          </a:xfrm>
          <a:solidFill>
            <a:schemeClr val="bg2">
              <a:lumMod val="20000"/>
              <a:lumOff val="80000"/>
            </a:schemeClr>
          </a:solidFill>
        </p:spPr>
        <p:txBody>
          <a:bodyPr/>
          <a:lstStyle/>
          <a:p>
            <a:endParaRPr lang="en-US"/>
          </a:p>
        </p:txBody>
      </p:sp>
    </p:spTree>
    <p:extLst>
      <p:ext uri="{BB962C8B-B14F-4D97-AF65-F5344CB8AC3E}">
        <p14:creationId xmlns:p14="http://schemas.microsoft.com/office/powerpoint/2010/main" val="8924970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2000" cy="6858000"/>
          </a:xfrm>
          <a:solidFill>
            <a:schemeClr val="bg2">
              <a:lumMod val="20000"/>
              <a:lumOff val="80000"/>
            </a:schemeClr>
          </a:solidFill>
        </p:spPr>
        <p:txBody>
          <a:bodyPr/>
          <a:lstStyle/>
          <a:p>
            <a:endParaRPr lang="en-US"/>
          </a:p>
        </p:txBody>
      </p:sp>
      <p:sp>
        <p:nvSpPr>
          <p:cNvPr id="4" name="Picture Placeholder 4"/>
          <p:cNvSpPr>
            <a:spLocks noGrp="1"/>
          </p:cNvSpPr>
          <p:nvPr>
            <p:ph type="pic" sz="quarter" idx="11"/>
          </p:nvPr>
        </p:nvSpPr>
        <p:spPr>
          <a:xfrm>
            <a:off x="2734540" y="1977913"/>
            <a:ext cx="2713223" cy="2877422"/>
          </a:xfrm>
          <a:prstGeom prst="rect">
            <a:avLst/>
          </a:prstGeom>
          <a:solidFill>
            <a:schemeClr val="bg1"/>
          </a:solidFill>
          <a:effectLst>
            <a:outerShdw blurRad="50800" dist="38100" dir="5400000" algn="t" rotWithShape="0">
              <a:prstClr val="black">
                <a:alpha val="40000"/>
              </a:prstClr>
            </a:outerShdw>
          </a:effectLst>
        </p:spPr>
        <p:txBody>
          <a:bodyPr/>
          <a:lstStyle/>
          <a:p>
            <a:endParaRPr lang="id-ID"/>
          </a:p>
        </p:txBody>
      </p:sp>
    </p:spTree>
    <p:extLst>
      <p:ext uri="{BB962C8B-B14F-4D97-AF65-F5344CB8AC3E}">
        <p14:creationId xmlns:p14="http://schemas.microsoft.com/office/powerpoint/2010/main" val="632709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75788DA4-712B-3946-849A-AAA02F6B74F0}"/>
              </a:ext>
            </a:extLst>
          </p:cNvPr>
          <p:cNvSpPr>
            <a:spLocks noGrp="1"/>
          </p:cNvSpPr>
          <p:nvPr>
            <p:ph type="pic" sz="quarter" idx="10"/>
          </p:nvPr>
        </p:nvSpPr>
        <p:spPr>
          <a:xfrm>
            <a:off x="5863913" y="0"/>
            <a:ext cx="6328087" cy="6858000"/>
          </a:xfrm>
          <a:prstGeom prst="rect">
            <a:avLst/>
          </a:prstGeom>
          <a:solidFill>
            <a:schemeClr val="bg2">
              <a:lumMod val="20000"/>
              <a:lumOff val="80000"/>
            </a:schemeClr>
          </a:solidFill>
          <a:effectLst/>
        </p:spPr>
        <p:txBody>
          <a:bodyPr/>
          <a:lstStyle>
            <a:lvl1pPr>
              <a:defRPr>
                <a:effectLst/>
              </a:defRPr>
            </a:lvl1pPr>
          </a:lstStyle>
          <a:p>
            <a:endParaRPr lang="id-ID"/>
          </a:p>
        </p:txBody>
      </p:sp>
    </p:spTree>
    <p:extLst>
      <p:ext uri="{BB962C8B-B14F-4D97-AF65-F5344CB8AC3E}">
        <p14:creationId xmlns:p14="http://schemas.microsoft.com/office/powerpoint/2010/main" val="39317615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Picture Placeholder 4"/>
          <p:cNvSpPr>
            <a:spLocks noGrp="1"/>
          </p:cNvSpPr>
          <p:nvPr>
            <p:ph type="pic" sz="quarter" idx="10"/>
          </p:nvPr>
        </p:nvSpPr>
        <p:spPr>
          <a:xfrm>
            <a:off x="6095925" y="728663"/>
            <a:ext cx="5400675" cy="5400638"/>
          </a:xfrm>
          <a:prstGeom prst="rect">
            <a:avLst/>
          </a:prstGeom>
          <a:solidFill>
            <a:schemeClr val="bg2">
              <a:lumMod val="20000"/>
              <a:lumOff val="80000"/>
            </a:schemeClr>
          </a:solidFill>
          <a:effectLst/>
        </p:spPr>
        <p:txBody>
          <a:bodyPr/>
          <a:lstStyle/>
          <a:p>
            <a:endParaRPr lang="id-ID"/>
          </a:p>
        </p:txBody>
      </p:sp>
      <p:sp>
        <p:nvSpPr>
          <p:cNvPr id="2" name="Footer Placeholder 1">
            <a:extLst>
              <a:ext uri="{FF2B5EF4-FFF2-40B4-BE49-F238E27FC236}">
                <a16:creationId xmlns:a16="http://schemas.microsoft.com/office/drawing/2014/main" id="{29B44070-3F26-19C7-F9C9-D385447CB4E2}"/>
              </a:ext>
            </a:extLst>
          </p:cNvPr>
          <p:cNvSpPr>
            <a:spLocks noGrp="1"/>
          </p:cNvSpPr>
          <p:nvPr>
            <p:ph type="ftr" sz="quarter" idx="11"/>
          </p:nvPr>
        </p:nvSpPr>
        <p:spPr/>
        <p:txBody>
          <a:bodyPr/>
          <a:lstStyle/>
          <a:p>
            <a:endParaRPr lang="nb-NO">
              <a:solidFill>
                <a:schemeClr val="tx1"/>
              </a:solidFill>
            </a:endParaRPr>
          </a:p>
        </p:txBody>
      </p:sp>
    </p:spTree>
    <p:extLst>
      <p:ext uri="{BB962C8B-B14F-4D97-AF65-F5344CB8AC3E}">
        <p14:creationId xmlns:p14="http://schemas.microsoft.com/office/powerpoint/2010/main" val="36015012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Picture Placeholder 4"/>
          <p:cNvSpPr>
            <a:spLocks noGrp="1"/>
          </p:cNvSpPr>
          <p:nvPr>
            <p:ph type="pic" sz="quarter" idx="11"/>
          </p:nvPr>
        </p:nvSpPr>
        <p:spPr>
          <a:xfrm>
            <a:off x="0" y="0"/>
            <a:ext cx="6096000" cy="6858000"/>
          </a:xfrm>
          <a:prstGeom prst="rect">
            <a:avLst/>
          </a:prstGeom>
          <a:solidFill>
            <a:schemeClr val="bg2">
              <a:lumMod val="20000"/>
              <a:lumOff val="80000"/>
            </a:schemeClr>
          </a:solidFill>
          <a:effectLst/>
        </p:spPr>
        <p:txBody>
          <a:bodyPr/>
          <a:lstStyle>
            <a:lvl1pPr>
              <a:defRPr sz="2700"/>
            </a:lvl1pPr>
          </a:lstStyle>
          <a:p>
            <a:endParaRPr lang="id-ID"/>
          </a:p>
        </p:txBody>
      </p:sp>
    </p:spTree>
    <p:extLst>
      <p:ext uri="{BB962C8B-B14F-4D97-AF65-F5344CB8AC3E}">
        <p14:creationId xmlns:p14="http://schemas.microsoft.com/office/powerpoint/2010/main" val="39443527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6" name="Picture Placeholder 4"/>
          <p:cNvSpPr>
            <a:spLocks noGrp="1"/>
          </p:cNvSpPr>
          <p:nvPr>
            <p:ph type="pic" sz="quarter" idx="11"/>
          </p:nvPr>
        </p:nvSpPr>
        <p:spPr>
          <a:xfrm>
            <a:off x="3791744" y="0"/>
            <a:ext cx="8400256" cy="6858000"/>
          </a:xfrm>
          <a:prstGeom prst="rect">
            <a:avLst/>
          </a:prstGeom>
          <a:solidFill>
            <a:schemeClr val="bg2">
              <a:lumMod val="20000"/>
              <a:lumOff val="80000"/>
            </a:schemeClr>
          </a:solidFill>
          <a:effectLst/>
        </p:spPr>
        <p:txBody>
          <a:bodyPr/>
          <a:lstStyle>
            <a:lvl1pPr>
              <a:defRPr sz="2700"/>
            </a:lvl1pPr>
          </a:lstStyle>
          <a:p>
            <a:endParaRPr lang="id-ID"/>
          </a:p>
        </p:txBody>
      </p:sp>
    </p:spTree>
    <p:extLst>
      <p:ext uri="{BB962C8B-B14F-4D97-AF65-F5344CB8AC3E}">
        <p14:creationId xmlns:p14="http://schemas.microsoft.com/office/powerpoint/2010/main" val="40306164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7" name="Рисунок 21"/>
          <p:cNvSpPr>
            <a:spLocks noGrp="1"/>
          </p:cNvSpPr>
          <p:nvPr>
            <p:ph type="pic" sz="quarter" idx="15"/>
          </p:nvPr>
        </p:nvSpPr>
        <p:spPr>
          <a:xfrm>
            <a:off x="0" y="0"/>
            <a:ext cx="12192000" cy="33098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sz="400"/>
            </a:lvl1pPr>
          </a:lstStyle>
          <a:p>
            <a:pPr algn="ctr"/>
            <a:endParaRPr lang="ru-RU"/>
          </a:p>
        </p:txBody>
      </p:sp>
    </p:spTree>
    <p:extLst>
      <p:ext uri="{BB962C8B-B14F-4D97-AF65-F5344CB8AC3E}">
        <p14:creationId xmlns:p14="http://schemas.microsoft.com/office/powerpoint/2010/main" val="24724736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6" name="Рисунок 21"/>
          <p:cNvSpPr>
            <a:spLocks noGrp="1"/>
          </p:cNvSpPr>
          <p:nvPr>
            <p:ph type="pic" sz="quarter" idx="15"/>
          </p:nvPr>
        </p:nvSpPr>
        <p:spPr>
          <a:xfrm>
            <a:off x="0" y="3806007"/>
            <a:ext cx="6132002" cy="3051993"/>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sz="400"/>
            </a:lvl1pPr>
          </a:lstStyle>
          <a:p>
            <a:pPr algn="ctr"/>
            <a:endParaRPr lang="ru-RU"/>
          </a:p>
        </p:txBody>
      </p:sp>
      <p:sp>
        <p:nvSpPr>
          <p:cNvPr id="7" name="Рисунок 21"/>
          <p:cNvSpPr>
            <a:spLocks noGrp="1"/>
          </p:cNvSpPr>
          <p:nvPr>
            <p:ph type="pic" sz="quarter" idx="17"/>
          </p:nvPr>
        </p:nvSpPr>
        <p:spPr>
          <a:xfrm>
            <a:off x="6132002" y="3806007"/>
            <a:ext cx="6059998" cy="3051993"/>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sz="400"/>
            </a:lvl1pPr>
          </a:lstStyle>
          <a:p>
            <a:pPr algn="ctr"/>
            <a:endParaRPr lang="ru-RU"/>
          </a:p>
        </p:txBody>
      </p:sp>
    </p:spTree>
    <p:extLst>
      <p:ext uri="{BB962C8B-B14F-4D97-AF65-F5344CB8AC3E}">
        <p14:creationId xmlns:p14="http://schemas.microsoft.com/office/powerpoint/2010/main" val="2793616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5593E1AA-8B02-49C6-BADA-94BF94797703}"/>
              </a:ext>
            </a:extLst>
          </p:cNvPr>
          <p:cNvSpPr>
            <a:spLocks noGrp="1"/>
          </p:cNvSpPr>
          <p:nvPr>
            <p:ph type="pic" sz="quarter" idx="12"/>
          </p:nvPr>
        </p:nvSpPr>
        <p:spPr>
          <a:xfrm>
            <a:off x="6038850" y="0"/>
            <a:ext cx="6153150" cy="6858000"/>
          </a:xfr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41724454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8" name="Рисунок 3"/>
          <p:cNvSpPr>
            <a:spLocks noGrp="1"/>
          </p:cNvSpPr>
          <p:nvPr>
            <p:ph type="pic" sz="quarter" idx="10"/>
          </p:nvPr>
        </p:nvSpPr>
        <p:spPr>
          <a:xfrm>
            <a:off x="9486231" y="1206314"/>
            <a:ext cx="2705769" cy="4710973"/>
          </a:xfrm>
          <a:prstGeom prst="rect">
            <a:avLst/>
          </a:prstGeom>
          <a:solidFill>
            <a:schemeClr val="bg2">
              <a:lumMod val="20000"/>
              <a:lumOff val="80000"/>
            </a:schemeClr>
          </a:solidFill>
          <a:effectLst/>
        </p:spPr>
        <p:txBody>
          <a:bodyPr/>
          <a:lstStyle/>
          <a:p>
            <a:endParaRPr lang="ru-RU"/>
          </a:p>
        </p:txBody>
      </p:sp>
      <p:sp>
        <p:nvSpPr>
          <p:cNvPr id="9" name="Рисунок 3"/>
          <p:cNvSpPr>
            <a:spLocks noGrp="1"/>
          </p:cNvSpPr>
          <p:nvPr>
            <p:ph type="pic" sz="quarter" idx="11"/>
          </p:nvPr>
        </p:nvSpPr>
        <p:spPr>
          <a:xfrm>
            <a:off x="6780462" y="1206314"/>
            <a:ext cx="2705769" cy="4710973"/>
          </a:xfrm>
          <a:prstGeom prst="rect">
            <a:avLst/>
          </a:prstGeom>
          <a:solidFill>
            <a:schemeClr val="bg2">
              <a:lumMod val="20000"/>
              <a:lumOff val="80000"/>
            </a:schemeClr>
          </a:solidFill>
          <a:effectLst/>
        </p:spPr>
        <p:txBody>
          <a:bodyPr/>
          <a:lstStyle/>
          <a:p>
            <a:endParaRPr lang="ru-RU"/>
          </a:p>
        </p:txBody>
      </p:sp>
    </p:spTree>
    <p:extLst>
      <p:ext uri="{BB962C8B-B14F-4D97-AF65-F5344CB8AC3E}">
        <p14:creationId xmlns:p14="http://schemas.microsoft.com/office/powerpoint/2010/main" val="21952573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2730500" y="3187876"/>
            <a:ext cx="3276600" cy="2361835"/>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1"/>
          </p:nvPr>
        </p:nvSpPr>
        <p:spPr>
          <a:xfrm>
            <a:off x="6210300" y="3187876"/>
            <a:ext cx="3289300" cy="2361835"/>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2"/>
          </p:nvPr>
        </p:nvSpPr>
        <p:spPr>
          <a:xfrm>
            <a:off x="-749300" y="3187876"/>
            <a:ext cx="3276600" cy="2361835"/>
          </a:xfrm>
          <a:prstGeom prst="rect">
            <a:avLst/>
          </a:prstGeom>
          <a:solidFill>
            <a:schemeClr val="bg2">
              <a:lumMod val="20000"/>
              <a:lumOff val="80000"/>
            </a:schemeClr>
          </a:solidFill>
          <a:effectLst/>
        </p:spPr>
        <p:txBody>
          <a:bodyPr/>
          <a:lstStyle/>
          <a:p>
            <a:endParaRPr lang="en-US"/>
          </a:p>
        </p:txBody>
      </p:sp>
      <p:sp>
        <p:nvSpPr>
          <p:cNvPr id="9" name="Picture Placeholder 3"/>
          <p:cNvSpPr>
            <a:spLocks noGrp="1"/>
          </p:cNvSpPr>
          <p:nvPr>
            <p:ph type="pic" sz="quarter" idx="13"/>
          </p:nvPr>
        </p:nvSpPr>
        <p:spPr>
          <a:xfrm>
            <a:off x="9702800" y="3187876"/>
            <a:ext cx="3289300" cy="2361835"/>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23186535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823717" y="1069811"/>
            <a:ext cx="2384704" cy="3827623"/>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1"/>
          </p:nvPr>
        </p:nvSpPr>
        <p:spPr>
          <a:xfrm>
            <a:off x="8983801" y="1069811"/>
            <a:ext cx="2384704" cy="3827623"/>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2"/>
          </p:nvPr>
        </p:nvSpPr>
        <p:spPr>
          <a:xfrm>
            <a:off x="6263773" y="1069811"/>
            <a:ext cx="2384704" cy="3827623"/>
          </a:xfrm>
          <a:prstGeom prst="rect">
            <a:avLst/>
          </a:prstGeom>
          <a:solidFill>
            <a:schemeClr val="bg2">
              <a:lumMod val="20000"/>
              <a:lumOff val="80000"/>
            </a:schemeClr>
          </a:solidFill>
          <a:effectLst/>
        </p:spPr>
        <p:txBody>
          <a:bodyPr/>
          <a:lstStyle/>
          <a:p>
            <a:endParaRPr lang="en-US"/>
          </a:p>
        </p:txBody>
      </p:sp>
      <p:sp>
        <p:nvSpPr>
          <p:cNvPr id="9" name="Picture Placeholder 3"/>
          <p:cNvSpPr>
            <a:spLocks noGrp="1"/>
          </p:cNvSpPr>
          <p:nvPr>
            <p:ph type="pic" sz="quarter" idx="13"/>
          </p:nvPr>
        </p:nvSpPr>
        <p:spPr>
          <a:xfrm>
            <a:off x="3543745" y="1069811"/>
            <a:ext cx="2384704" cy="3827623"/>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17678763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6" name="Picture Placeholder 3"/>
          <p:cNvSpPr>
            <a:spLocks noGrp="1"/>
          </p:cNvSpPr>
          <p:nvPr>
            <p:ph type="pic" sz="quarter" idx="11"/>
          </p:nvPr>
        </p:nvSpPr>
        <p:spPr>
          <a:xfrm>
            <a:off x="6553201" y="1327852"/>
            <a:ext cx="5638800" cy="3134602"/>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2"/>
          </p:nvPr>
        </p:nvSpPr>
        <p:spPr>
          <a:xfrm>
            <a:off x="805544" y="1327852"/>
            <a:ext cx="3113313" cy="2938689"/>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3"/>
          </p:nvPr>
        </p:nvSpPr>
        <p:spPr>
          <a:xfrm>
            <a:off x="3396343" y="3014876"/>
            <a:ext cx="2764971" cy="2938689"/>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20334387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6" name="Picture Placeholder 3"/>
          <p:cNvSpPr>
            <a:spLocks noGrp="1"/>
          </p:cNvSpPr>
          <p:nvPr>
            <p:ph type="pic" sz="quarter" idx="13"/>
          </p:nvPr>
        </p:nvSpPr>
        <p:spPr>
          <a:xfrm>
            <a:off x="2830285" y="1197773"/>
            <a:ext cx="5246915" cy="2611639"/>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4"/>
          </p:nvPr>
        </p:nvSpPr>
        <p:spPr>
          <a:xfrm>
            <a:off x="827314" y="4070629"/>
            <a:ext cx="3439886" cy="1958598"/>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5"/>
          </p:nvPr>
        </p:nvSpPr>
        <p:spPr>
          <a:xfrm>
            <a:off x="8338458" y="1197773"/>
            <a:ext cx="3004457" cy="2611639"/>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16392969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1333669"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
        <p:nvSpPr>
          <p:cNvPr id="7" name="Picture Placeholder 3"/>
          <p:cNvSpPr>
            <a:spLocks noGrp="1"/>
          </p:cNvSpPr>
          <p:nvPr>
            <p:ph type="pic" sz="quarter" idx="11"/>
          </p:nvPr>
        </p:nvSpPr>
        <p:spPr>
          <a:xfrm>
            <a:off x="3852502"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
        <p:nvSpPr>
          <p:cNvPr id="8" name="Picture Placeholder 3"/>
          <p:cNvSpPr>
            <a:spLocks noGrp="1"/>
          </p:cNvSpPr>
          <p:nvPr>
            <p:ph type="pic" sz="quarter" idx="12"/>
          </p:nvPr>
        </p:nvSpPr>
        <p:spPr>
          <a:xfrm>
            <a:off x="6371336"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
        <p:nvSpPr>
          <p:cNvPr id="9" name="Picture Placeholder 3"/>
          <p:cNvSpPr>
            <a:spLocks noGrp="1"/>
          </p:cNvSpPr>
          <p:nvPr>
            <p:ph type="pic" sz="quarter" idx="13"/>
          </p:nvPr>
        </p:nvSpPr>
        <p:spPr>
          <a:xfrm>
            <a:off x="8890169"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Tree>
    <p:extLst>
      <p:ext uri="{BB962C8B-B14F-4D97-AF65-F5344CB8AC3E}">
        <p14:creationId xmlns:p14="http://schemas.microsoft.com/office/powerpoint/2010/main" val="3853940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7F74779E-EE76-45E7-993C-0E6117160C8D}"/>
              </a:ext>
            </a:extLst>
          </p:cNvPr>
          <p:cNvSpPr>
            <a:spLocks noGrp="1"/>
          </p:cNvSpPr>
          <p:nvPr>
            <p:ph type="pic" sz="quarter" idx="10"/>
          </p:nvPr>
        </p:nvSpPr>
        <p:spPr>
          <a:xfrm>
            <a:off x="510987" y="510988"/>
            <a:ext cx="4052047" cy="5836024"/>
          </a:xfrm>
          <a:custGeom>
            <a:avLst/>
            <a:gdLst>
              <a:gd name="connsiteX0" fmla="*/ 0 w 4052047"/>
              <a:gd name="connsiteY0" fmla="*/ 0 h 5836024"/>
              <a:gd name="connsiteX1" fmla="*/ 4052047 w 4052047"/>
              <a:gd name="connsiteY1" fmla="*/ 0 h 5836024"/>
              <a:gd name="connsiteX2" fmla="*/ 4052047 w 4052047"/>
              <a:gd name="connsiteY2" fmla="*/ 5836024 h 5836024"/>
              <a:gd name="connsiteX3" fmla="*/ 0 w 4052047"/>
              <a:gd name="connsiteY3" fmla="*/ 5836024 h 5836024"/>
            </a:gdLst>
            <a:ahLst/>
            <a:cxnLst>
              <a:cxn ang="0">
                <a:pos x="connsiteX0" y="connsiteY0"/>
              </a:cxn>
              <a:cxn ang="0">
                <a:pos x="connsiteX1" y="connsiteY1"/>
              </a:cxn>
              <a:cxn ang="0">
                <a:pos x="connsiteX2" y="connsiteY2"/>
              </a:cxn>
              <a:cxn ang="0">
                <a:pos x="connsiteX3" y="connsiteY3"/>
              </a:cxn>
            </a:cxnLst>
            <a:rect l="l" t="t" r="r" b="b"/>
            <a:pathLst>
              <a:path w="4052047" h="5836024">
                <a:moveTo>
                  <a:pt x="0" y="0"/>
                </a:moveTo>
                <a:lnTo>
                  <a:pt x="4052047" y="0"/>
                </a:lnTo>
                <a:lnTo>
                  <a:pt x="4052047" y="5836024"/>
                </a:lnTo>
                <a:lnTo>
                  <a:pt x="0" y="5836024"/>
                </a:lnTo>
                <a:close/>
              </a:path>
            </a:pathLst>
          </a:custGeom>
          <a:solidFill>
            <a:schemeClr val="bg2">
              <a:lumMod val="20000"/>
              <a:lumOff val="80000"/>
            </a:schemeClr>
          </a:solidFill>
          <a:effectLst/>
        </p:spPr>
        <p:txBody>
          <a:bodyPr wrap="square">
            <a:noAutofit/>
          </a:bodyPr>
          <a:lstStyle/>
          <a:p>
            <a:endParaRPr lang="en-US"/>
          </a:p>
        </p:txBody>
      </p:sp>
    </p:spTree>
    <p:extLst>
      <p:ext uri="{BB962C8B-B14F-4D97-AF65-F5344CB8AC3E}">
        <p14:creationId xmlns:p14="http://schemas.microsoft.com/office/powerpoint/2010/main" val="21409661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estimonial + Picture">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2FE5F13A-F447-B977-AB25-D6B4F8B3EF70}"/>
              </a:ext>
            </a:extLst>
          </p:cNvPr>
          <p:cNvSpPr>
            <a:spLocks noGrp="1"/>
          </p:cNvSpPr>
          <p:nvPr>
            <p:ph type="pic" sz="quarter" idx="13"/>
          </p:nvPr>
        </p:nvSpPr>
        <p:spPr>
          <a:xfrm>
            <a:off x="7458075" y="0"/>
            <a:ext cx="4733926" cy="6858000"/>
          </a:xfrm>
          <a:prstGeom prst="rect">
            <a:avLst/>
          </a:prstGeom>
          <a:solidFill>
            <a:schemeClr val="bg2">
              <a:lumMod val="20000"/>
              <a:lumOff val="80000"/>
            </a:schemeClr>
          </a:solidFill>
          <a:ln>
            <a:noFill/>
          </a:ln>
        </p:spPr>
        <p:txBody>
          <a:bodyPr wrap="square" anchor="ctr">
            <a:noAutofit/>
          </a:bodyPr>
          <a:lstStyle>
            <a:lvl1pPr marL="0" indent="0" algn="ctr">
              <a:buNone/>
              <a:defRPr sz="1200">
                <a:solidFill>
                  <a:schemeClr val="tx1"/>
                </a:solidFill>
              </a:defRPr>
            </a:lvl1pPr>
          </a:lstStyle>
          <a:p>
            <a:pPr lvl="0"/>
            <a:endParaRPr lang="nb-NO" noProof="1"/>
          </a:p>
        </p:txBody>
      </p:sp>
      <p:sp>
        <p:nvSpPr>
          <p:cNvPr id="8" name="Text Placeholder 5">
            <a:extLst>
              <a:ext uri="{FF2B5EF4-FFF2-40B4-BE49-F238E27FC236}">
                <a16:creationId xmlns:a16="http://schemas.microsoft.com/office/drawing/2014/main" id="{D5ADCEF8-DB3E-7E01-1550-3D46314DB610}"/>
              </a:ext>
            </a:extLst>
          </p:cNvPr>
          <p:cNvSpPr>
            <a:spLocks noGrp="1"/>
          </p:cNvSpPr>
          <p:nvPr>
            <p:ph type="body" sz="quarter" idx="12" hasCustomPrompt="1"/>
          </p:nvPr>
        </p:nvSpPr>
        <p:spPr>
          <a:xfrm>
            <a:off x="849694" y="2124635"/>
            <a:ext cx="5817806" cy="2809650"/>
          </a:xfrm>
          <a:prstGeom prst="rect">
            <a:avLst/>
          </a:prstGeom>
        </p:spPr>
        <p:txBody>
          <a:bodyPr anchor="ctr">
            <a:noAutofit/>
          </a:bodyPr>
          <a:lstStyle>
            <a:lvl1pPr marL="0" indent="0" algn="ctr">
              <a:buFont typeface="Arial" panose="020B0604020202020204" pitchFamily="34" charset="0"/>
              <a:buNone/>
              <a:defRPr sz="3200" b="1">
                <a:latin typeface="+mj-lt"/>
              </a:defRPr>
            </a:lvl1pPr>
            <a:lvl2pPr marL="0" indent="0" algn="ctr">
              <a:buFont typeface="Arial" panose="020B0604020202020204" pitchFamily="34" charset="0"/>
              <a:buNone/>
              <a:defRPr sz="2000" b="1">
                <a:latin typeface="+mj-lt"/>
              </a:defRPr>
            </a:lvl2pPr>
            <a:lvl3pPr marL="0" indent="0" algn="ctr">
              <a:buFont typeface="Arial" panose="020B0604020202020204" pitchFamily="34" charset="0"/>
              <a:buNone/>
              <a:defRPr sz="1400" b="1">
                <a:latin typeface="+mj-lt"/>
              </a:defRPr>
            </a:lvl3pPr>
            <a:lvl4pPr marL="0" indent="0" algn="ctr">
              <a:buFont typeface="Arial" panose="020B0604020202020204" pitchFamily="34" charset="0"/>
              <a:buNone/>
              <a:defRPr sz="1050" b="1">
                <a:latin typeface="+mj-lt"/>
              </a:defRPr>
            </a:lvl4pPr>
            <a:lvl5pPr marL="0" indent="0" algn="ctr">
              <a:buFont typeface="Arial" panose="020B0604020202020204" pitchFamily="34" charset="0"/>
              <a:buNone/>
              <a:defRPr sz="1050" b="1">
                <a:latin typeface="+mj-lt"/>
              </a:defRPr>
            </a:lvl5pPr>
          </a:lstStyle>
          <a:p>
            <a:r>
              <a:rPr lang="en-US"/>
              <a:t>Click to edit </a:t>
            </a:r>
            <a:br>
              <a:rPr lang="en-US"/>
            </a:br>
            <a:r>
              <a:rPr lang="en-US"/>
              <a:t>Master title style</a:t>
            </a:r>
            <a:endParaRPr lang="nb-NO" noProof="1"/>
          </a:p>
        </p:txBody>
      </p:sp>
      <p:sp>
        <p:nvSpPr>
          <p:cNvPr id="10" name="Text Placeholder 8">
            <a:extLst>
              <a:ext uri="{FF2B5EF4-FFF2-40B4-BE49-F238E27FC236}">
                <a16:creationId xmlns:a16="http://schemas.microsoft.com/office/drawing/2014/main" id="{F1C6E95B-7B81-B9E8-CFF9-0FFF9A0F18DD}"/>
              </a:ext>
            </a:extLst>
          </p:cNvPr>
          <p:cNvSpPr>
            <a:spLocks noGrp="1"/>
          </p:cNvSpPr>
          <p:nvPr>
            <p:ph type="body" sz="quarter" idx="23" hasCustomPrompt="1"/>
          </p:nvPr>
        </p:nvSpPr>
        <p:spPr>
          <a:xfrm>
            <a:off x="1680550" y="5192351"/>
            <a:ext cx="4156094" cy="263526"/>
          </a:xfrm>
          <a:prstGeom prst="rect">
            <a:avLst/>
          </a:prstGeom>
        </p:spPr>
        <p:txBody>
          <a:bodyPr lIns="0" tIns="0" rIns="0" bIns="0"/>
          <a:lstStyle>
            <a:lvl1pPr marL="0" indent="0" algn="ctr">
              <a:buNone/>
              <a:defRPr sz="1200" b="1">
                <a:latin typeface="+mj-lt"/>
              </a:defRPr>
            </a:lvl1pPr>
            <a:lvl2pPr marL="457223" indent="0">
              <a:buNone/>
              <a:defRPr sz="2000">
                <a:latin typeface="+mj-lt"/>
              </a:defRPr>
            </a:lvl2pPr>
            <a:lvl3pPr marL="914446" indent="0">
              <a:buNone/>
              <a:defRPr sz="2000">
                <a:latin typeface="+mj-lt"/>
              </a:defRPr>
            </a:lvl3pPr>
            <a:lvl4pPr marL="1371669" indent="0">
              <a:buNone/>
              <a:defRPr sz="2000">
                <a:latin typeface="+mj-lt"/>
              </a:defRPr>
            </a:lvl4pPr>
            <a:lvl5pPr marL="1828892" indent="0">
              <a:buNone/>
              <a:defRPr sz="2000">
                <a:latin typeface="+mj-lt"/>
              </a:defRPr>
            </a:lvl5pPr>
          </a:lstStyle>
          <a:p>
            <a:pPr lvl="0"/>
            <a:r>
              <a:rPr lang="en-US" noProof="0"/>
              <a:t>Name here</a:t>
            </a:r>
          </a:p>
        </p:txBody>
      </p:sp>
      <p:sp>
        <p:nvSpPr>
          <p:cNvPr id="3" name="Text Placeholder 5">
            <a:extLst>
              <a:ext uri="{FF2B5EF4-FFF2-40B4-BE49-F238E27FC236}">
                <a16:creationId xmlns:a16="http://schemas.microsoft.com/office/drawing/2014/main" id="{D0222DE8-A951-59FE-53EF-F582103AAD66}"/>
              </a:ext>
            </a:extLst>
          </p:cNvPr>
          <p:cNvSpPr>
            <a:spLocks noGrp="1" noChangeAspect="1"/>
          </p:cNvSpPr>
          <p:nvPr>
            <p:ph type="body" sz="quarter" idx="24" hasCustomPrompt="1"/>
          </p:nvPr>
        </p:nvSpPr>
        <p:spPr>
          <a:xfrm>
            <a:off x="3427881" y="1393111"/>
            <a:ext cx="661432" cy="530600"/>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marL="0" indent="0">
              <a:buNone/>
              <a:defRPr>
                <a:solidFill>
                  <a:schemeClr val="bg1"/>
                </a:solidFill>
              </a:defRPr>
            </a:lvl1pPr>
          </a:lstStyle>
          <a:p>
            <a:pPr lvl="0"/>
            <a:r>
              <a:rPr lang="nb-NO" noProof="1"/>
              <a:t> </a:t>
            </a:r>
          </a:p>
        </p:txBody>
      </p:sp>
    </p:spTree>
    <p:extLst>
      <p:ext uri="{BB962C8B-B14F-4D97-AF65-F5344CB8AC3E}">
        <p14:creationId xmlns:p14="http://schemas.microsoft.com/office/powerpoint/2010/main" val="370269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decel="50000" fill="hold" grpId="0" nodeType="withEffect">
                                  <p:stCondLst>
                                    <p:cond delay="0"/>
                                  </p:stCondLst>
                                  <p:childTnLst>
                                    <p:animScale>
                                      <p:cBhvr>
                                        <p:cTn id="6" dur="30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stimonial full">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7D97C659-4D7B-97C2-C0AC-F04E0F17517D}"/>
              </a:ext>
            </a:extLst>
          </p:cNvPr>
          <p:cNvSpPr>
            <a:spLocks noGrp="1"/>
          </p:cNvSpPr>
          <p:nvPr>
            <p:ph type="body" sz="quarter" idx="12" hasCustomPrompt="1"/>
          </p:nvPr>
        </p:nvSpPr>
        <p:spPr>
          <a:xfrm>
            <a:off x="1518554" y="2111187"/>
            <a:ext cx="9153304" cy="3052483"/>
          </a:xfrm>
          <a:prstGeom prst="rect">
            <a:avLst/>
          </a:prstGeom>
        </p:spPr>
        <p:txBody>
          <a:bodyPr anchor="ctr">
            <a:normAutofit/>
          </a:bodyPr>
          <a:lstStyle>
            <a:lvl1pPr marL="0" indent="0" algn="ctr">
              <a:buFont typeface="Arial" panose="020B0604020202020204" pitchFamily="34" charset="0"/>
              <a:buNone/>
              <a:defRPr sz="3600" b="1">
                <a:latin typeface="+mj-lt"/>
              </a:defRPr>
            </a:lvl1pPr>
            <a:lvl2pPr marL="0" indent="0" algn="ctr">
              <a:buFont typeface="Arial" panose="020B0604020202020204" pitchFamily="34" charset="0"/>
              <a:buNone/>
              <a:defRPr sz="2400" b="1">
                <a:latin typeface="+mj-lt"/>
              </a:defRPr>
            </a:lvl2pPr>
            <a:lvl3pPr marL="0" indent="0" algn="ctr">
              <a:buFont typeface="Arial" panose="020B0604020202020204" pitchFamily="34" charset="0"/>
              <a:buNone/>
              <a:defRPr sz="1600" b="1">
                <a:latin typeface="+mj-lt"/>
              </a:defRPr>
            </a:lvl3pPr>
            <a:lvl4pPr marL="0" indent="0" algn="ctr">
              <a:buFont typeface="Arial" panose="020B0604020202020204" pitchFamily="34" charset="0"/>
              <a:buNone/>
              <a:defRPr sz="1100" b="1">
                <a:latin typeface="+mj-lt"/>
              </a:defRPr>
            </a:lvl4pPr>
            <a:lvl5pPr marL="0" indent="0" algn="ctr">
              <a:buFont typeface="Arial" panose="020B0604020202020204" pitchFamily="34" charset="0"/>
              <a:buNone/>
              <a:defRPr sz="1100" b="1">
                <a:latin typeface="+mj-lt"/>
              </a:defRPr>
            </a:lvl5pPr>
          </a:lstStyle>
          <a:p>
            <a:r>
              <a:rPr lang="en-US"/>
              <a:t>Click to edit </a:t>
            </a:r>
            <a:br>
              <a:rPr lang="en-US"/>
            </a:br>
            <a:r>
              <a:rPr lang="en-US"/>
              <a:t>Master title style</a:t>
            </a:r>
            <a:endParaRPr lang="nb-NO" noProof="1"/>
          </a:p>
        </p:txBody>
      </p:sp>
      <p:sp>
        <p:nvSpPr>
          <p:cNvPr id="10" name="Text Placeholder 8">
            <a:extLst>
              <a:ext uri="{FF2B5EF4-FFF2-40B4-BE49-F238E27FC236}">
                <a16:creationId xmlns:a16="http://schemas.microsoft.com/office/drawing/2014/main" id="{6C97CB3B-8902-21BF-6F2F-F8F2BB479110}"/>
              </a:ext>
            </a:extLst>
          </p:cNvPr>
          <p:cNvSpPr>
            <a:spLocks noGrp="1"/>
          </p:cNvSpPr>
          <p:nvPr>
            <p:ph type="body" sz="quarter" idx="22" hasCustomPrompt="1"/>
          </p:nvPr>
        </p:nvSpPr>
        <p:spPr>
          <a:xfrm>
            <a:off x="1517415" y="5412396"/>
            <a:ext cx="9155582" cy="263526"/>
          </a:xfrm>
          <a:prstGeom prst="rect">
            <a:avLst/>
          </a:prstGeom>
        </p:spPr>
        <p:txBody>
          <a:bodyPr lIns="0" tIns="0" rIns="0" bIns="0"/>
          <a:lstStyle>
            <a:lvl1pPr marL="0" indent="0" algn="ctr">
              <a:buNone/>
              <a:defRPr sz="1200" b="1">
                <a:latin typeface="+mj-lt"/>
              </a:defRPr>
            </a:lvl1pPr>
            <a:lvl2pPr marL="457223" indent="0">
              <a:buNone/>
              <a:defRPr sz="2000">
                <a:latin typeface="+mj-lt"/>
              </a:defRPr>
            </a:lvl2pPr>
            <a:lvl3pPr marL="914446" indent="0">
              <a:buNone/>
              <a:defRPr sz="2000">
                <a:latin typeface="+mj-lt"/>
              </a:defRPr>
            </a:lvl3pPr>
            <a:lvl4pPr marL="1371669" indent="0">
              <a:buNone/>
              <a:defRPr sz="2000">
                <a:latin typeface="+mj-lt"/>
              </a:defRPr>
            </a:lvl4pPr>
            <a:lvl5pPr marL="1828892" indent="0">
              <a:buNone/>
              <a:defRPr sz="2000">
                <a:latin typeface="+mj-lt"/>
              </a:defRPr>
            </a:lvl5pPr>
          </a:lstStyle>
          <a:p>
            <a:pPr lvl="0"/>
            <a:r>
              <a:rPr lang="en-US" noProof="0"/>
              <a:t>Name here</a:t>
            </a:r>
          </a:p>
        </p:txBody>
      </p:sp>
      <p:sp>
        <p:nvSpPr>
          <p:cNvPr id="5" name="Text Placeholder 5">
            <a:extLst>
              <a:ext uri="{FF2B5EF4-FFF2-40B4-BE49-F238E27FC236}">
                <a16:creationId xmlns:a16="http://schemas.microsoft.com/office/drawing/2014/main" id="{3A0C01B9-BD4C-2766-5844-08D32F59D876}"/>
              </a:ext>
            </a:extLst>
          </p:cNvPr>
          <p:cNvSpPr>
            <a:spLocks noGrp="1" noChangeAspect="1"/>
          </p:cNvSpPr>
          <p:nvPr>
            <p:ph type="body" sz="quarter" idx="17" hasCustomPrompt="1"/>
          </p:nvPr>
        </p:nvSpPr>
        <p:spPr>
          <a:xfrm>
            <a:off x="5765071" y="1295817"/>
            <a:ext cx="661432" cy="530600"/>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marL="0" indent="0">
              <a:buNone/>
              <a:defRPr>
                <a:solidFill>
                  <a:schemeClr val="bg1"/>
                </a:solidFill>
              </a:defRPr>
            </a:lvl1pPr>
          </a:lstStyle>
          <a:p>
            <a:pPr lvl="0"/>
            <a:r>
              <a:rPr lang="nb-NO" noProof="1"/>
              <a:t> </a:t>
            </a:r>
          </a:p>
        </p:txBody>
      </p:sp>
    </p:spTree>
    <p:extLst>
      <p:ext uri="{BB962C8B-B14F-4D97-AF65-F5344CB8AC3E}">
        <p14:creationId xmlns:p14="http://schemas.microsoft.com/office/powerpoint/2010/main" val="39941712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ask 2">
    <p:bg>
      <p:bgPr>
        <a:gradFill>
          <a:gsLst>
            <a:gs pos="2000">
              <a:schemeClr val="bg2">
                <a:lumMod val="20000"/>
                <a:lumOff val="80000"/>
                <a:alpha val="67000"/>
              </a:schemeClr>
            </a:gs>
            <a:gs pos="88000">
              <a:schemeClr val="bg2">
                <a:lumMod val="20000"/>
                <a:lumOff val="80000"/>
                <a:alpha val="51000"/>
              </a:schemeClr>
            </a:gs>
          </a:gsLst>
          <a:lin ang="6600000" scaled="0"/>
        </a:gradFill>
        <a:effectLst/>
      </p:bgPr>
    </p:bg>
    <p:spTree>
      <p:nvGrpSpPr>
        <p:cNvPr id="1" name=""/>
        <p:cNvGrpSpPr/>
        <p:nvPr/>
      </p:nvGrpSpPr>
      <p:grpSpPr>
        <a:xfrm>
          <a:off x="0" y="0"/>
          <a:ext cx="0" cy="0"/>
          <a:chOff x="0" y="0"/>
          <a:chExt cx="0" cy="0"/>
        </a:xfrm>
      </p:grpSpPr>
      <p:sp>
        <p:nvSpPr>
          <p:cNvPr id="16" name="Text Placeholder 6">
            <a:extLst>
              <a:ext uri="{FF2B5EF4-FFF2-40B4-BE49-F238E27FC236}">
                <a16:creationId xmlns:a16="http://schemas.microsoft.com/office/drawing/2014/main" id="{113F3AA8-5115-AAAD-E0A7-32AE08B1D25A}"/>
              </a:ext>
            </a:extLst>
          </p:cNvPr>
          <p:cNvSpPr>
            <a:spLocks noGrp="1"/>
          </p:cNvSpPr>
          <p:nvPr>
            <p:ph type="body" sz="quarter" idx="21"/>
          </p:nvPr>
        </p:nvSpPr>
        <p:spPr>
          <a:xfrm>
            <a:off x="1571838" y="1222014"/>
            <a:ext cx="4237947" cy="4413972"/>
          </a:xfrm>
          <a:prstGeom prst="rect">
            <a:avLst/>
          </a:prstGeom>
          <a:solidFill>
            <a:schemeClr val="bg1"/>
          </a:solidFill>
        </p:spPr>
        <p:txBody>
          <a:bodyPr>
            <a:normAutofit fontScale="62500" lnSpcReduction="20000"/>
          </a:bodyPr>
          <a:lstStyle>
            <a:lvl1pPr marL="0" indent="0">
              <a:buNone/>
              <a:defRPr>
                <a:solidFill>
                  <a:schemeClr val="bg2">
                    <a:alpha val="0"/>
                  </a:schemeClr>
                </a:solidFill>
              </a:defRPr>
            </a:lvl1pPr>
          </a:lstStyle>
          <a:p>
            <a:pPr lvl="0"/>
            <a:r>
              <a:rPr lang="en-US"/>
              <a:t>Click to edit Master text styles</a:t>
            </a:r>
          </a:p>
        </p:txBody>
      </p:sp>
      <p:sp>
        <p:nvSpPr>
          <p:cNvPr id="12" name="Rectangle 11">
            <a:extLst>
              <a:ext uri="{FF2B5EF4-FFF2-40B4-BE49-F238E27FC236}">
                <a16:creationId xmlns:a16="http://schemas.microsoft.com/office/drawing/2014/main" id="{5426F3C2-9A17-F7DB-6B8A-C781A76BCDDB}"/>
              </a:ext>
            </a:extLst>
          </p:cNvPr>
          <p:cNvSpPr/>
          <p:nvPr userDrawn="1"/>
        </p:nvSpPr>
        <p:spPr>
          <a:xfrm>
            <a:off x="0" y="0"/>
            <a:ext cx="792480"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13" name="Rectangle 12">
            <a:extLst>
              <a:ext uri="{FF2B5EF4-FFF2-40B4-BE49-F238E27FC236}">
                <a16:creationId xmlns:a16="http://schemas.microsoft.com/office/drawing/2014/main" id="{E31DE9B5-ECEB-494F-B6AB-F75BC917E677}"/>
              </a:ext>
            </a:extLst>
          </p:cNvPr>
          <p:cNvSpPr/>
          <p:nvPr userDrawn="1"/>
        </p:nvSpPr>
        <p:spPr>
          <a:xfrm>
            <a:off x="11460480" y="445"/>
            <a:ext cx="731520"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14" name="Rectangle 13">
            <a:extLst>
              <a:ext uri="{FF2B5EF4-FFF2-40B4-BE49-F238E27FC236}">
                <a16:creationId xmlns:a16="http://schemas.microsoft.com/office/drawing/2014/main" id="{39571F4C-8FA0-E29C-65E3-7A1DE1A070BE}"/>
              </a:ext>
            </a:extLst>
          </p:cNvPr>
          <p:cNvSpPr/>
          <p:nvPr userDrawn="1"/>
        </p:nvSpPr>
        <p:spPr>
          <a:xfrm rot="5400000">
            <a:off x="5750562" y="-5750559"/>
            <a:ext cx="690879"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15" name="Rectangle 14">
            <a:extLst>
              <a:ext uri="{FF2B5EF4-FFF2-40B4-BE49-F238E27FC236}">
                <a16:creationId xmlns:a16="http://schemas.microsoft.com/office/drawing/2014/main" id="{3ABF5A4C-6723-9630-F85D-E4885F184EC5}"/>
              </a:ext>
            </a:extLst>
          </p:cNvPr>
          <p:cNvSpPr/>
          <p:nvPr userDrawn="1"/>
        </p:nvSpPr>
        <p:spPr>
          <a:xfrm rot="5400000">
            <a:off x="5740621" y="406176"/>
            <a:ext cx="710754"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2" name="Text Placeholder 5">
            <a:extLst>
              <a:ext uri="{FF2B5EF4-FFF2-40B4-BE49-F238E27FC236}">
                <a16:creationId xmlns:a16="http://schemas.microsoft.com/office/drawing/2014/main" id="{2B75DF83-77A5-D093-4406-CC5BAC518F72}"/>
              </a:ext>
            </a:extLst>
          </p:cNvPr>
          <p:cNvSpPr>
            <a:spLocks noGrp="1" noChangeAspect="1"/>
          </p:cNvSpPr>
          <p:nvPr>
            <p:ph type="body" sz="quarter" idx="18" hasCustomPrompt="1"/>
          </p:nvPr>
        </p:nvSpPr>
        <p:spPr>
          <a:xfrm>
            <a:off x="10724431" y="6404132"/>
            <a:ext cx="1101809" cy="196087"/>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marL="0" indent="0">
              <a:buNone/>
              <a:defRPr>
                <a:solidFill>
                  <a:schemeClr val="accent2"/>
                </a:solidFill>
              </a:defRPr>
            </a:lvl1pPr>
          </a:lstStyle>
          <a:p>
            <a:pPr lvl="0"/>
            <a:r>
              <a:rPr lang="en-US"/>
              <a:t> </a:t>
            </a:r>
            <a:endParaRPr lang="nb-NO"/>
          </a:p>
        </p:txBody>
      </p:sp>
      <p:sp>
        <p:nvSpPr>
          <p:cNvPr id="10" name="Title 6">
            <a:extLst>
              <a:ext uri="{FF2B5EF4-FFF2-40B4-BE49-F238E27FC236}">
                <a16:creationId xmlns:a16="http://schemas.microsoft.com/office/drawing/2014/main" id="{E0FAA92B-D082-EE44-BE48-0F46DBD03912}"/>
              </a:ext>
            </a:extLst>
          </p:cNvPr>
          <p:cNvSpPr>
            <a:spLocks noGrp="1"/>
          </p:cNvSpPr>
          <p:nvPr>
            <p:ph type="title" hasCustomPrompt="1"/>
          </p:nvPr>
        </p:nvSpPr>
        <p:spPr>
          <a:xfrm>
            <a:off x="1875182" y="1524557"/>
            <a:ext cx="3607603" cy="1364703"/>
          </a:xfrm>
          <a:prstGeom prst="rect">
            <a:avLst/>
          </a:prstGeom>
        </p:spPr>
        <p:txBody>
          <a:bodyPr/>
          <a:lstStyle/>
          <a:p>
            <a:r>
              <a:rPr lang="en-US"/>
              <a:t>Master task title style</a:t>
            </a:r>
            <a:endParaRPr lang="nb-NO"/>
          </a:p>
        </p:txBody>
      </p:sp>
      <p:sp>
        <p:nvSpPr>
          <p:cNvPr id="11" name="Text Placeholder 8">
            <a:extLst>
              <a:ext uri="{FF2B5EF4-FFF2-40B4-BE49-F238E27FC236}">
                <a16:creationId xmlns:a16="http://schemas.microsoft.com/office/drawing/2014/main" id="{4BD902F1-AE17-4FBA-6629-8CD3B3BD096F}"/>
              </a:ext>
            </a:extLst>
          </p:cNvPr>
          <p:cNvSpPr>
            <a:spLocks noGrp="1"/>
          </p:cNvSpPr>
          <p:nvPr>
            <p:ph type="body" sz="quarter" idx="12"/>
          </p:nvPr>
        </p:nvSpPr>
        <p:spPr>
          <a:xfrm>
            <a:off x="1888629" y="3036471"/>
            <a:ext cx="3607603" cy="1889776"/>
          </a:xfrm>
          <a:prstGeom prst="rect">
            <a:avLst/>
          </a:prstGeom>
        </p:spPr>
        <p:txBody>
          <a:bodyPr/>
          <a:lstStyle>
            <a:lvl1pPr marL="0" indent="0">
              <a:buNone/>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a:p>
            <a:pPr lvl="1"/>
            <a:r>
              <a:rPr lang="en-US"/>
              <a:t>Second level</a:t>
            </a:r>
          </a:p>
        </p:txBody>
      </p:sp>
      <p:sp>
        <p:nvSpPr>
          <p:cNvPr id="4" name="Text Placeholder 10">
            <a:extLst>
              <a:ext uri="{FF2B5EF4-FFF2-40B4-BE49-F238E27FC236}">
                <a16:creationId xmlns:a16="http://schemas.microsoft.com/office/drawing/2014/main" id="{818D1B3F-7709-22CC-C439-D41301040EFF}"/>
              </a:ext>
            </a:extLst>
          </p:cNvPr>
          <p:cNvSpPr>
            <a:spLocks noGrp="1"/>
          </p:cNvSpPr>
          <p:nvPr>
            <p:ph type="body" sz="quarter" idx="23"/>
          </p:nvPr>
        </p:nvSpPr>
        <p:spPr>
          <a:xfrm>
            <a:off x="365760" y="6317570"/>
            <a:ext cx="7657531" cy="234590"/>
          </a:xfrm>
          <a:prstGeom prst="rect">
            <a:avLst/>
          </a:prstGeom>
        </p:spPr>
        <p:txBody>
          <a:bodyPr anchor="ctr">
            <a:noAutofit/>
          </a:bodyPr>
          <a:lstStyle>
            <a:lvl1pPr marL="0" indent="0">
              <a:buNone/>
              <a:defRPr sz="1100" b="0">
                <a:solidFill>
                  <a:schemeClr val="tx1"/>
                </a:solidFill>
                <a:latin typeface="+mn-lt"/>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244299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ppt_x"/>
                                          </p:val>
                                        </p:tav>
                                        <p:tav tm="100000">
                                          <p:val>
                                            <p:strVal val="#ppt_x"/>
                                          </p:val>
                                        </p:tav>
                                      </p:tavLst>
                                    </p:anim>
                                    <p:anim calcmode="lin" valueType="num">
                                      <p:cBhvr additive="base">
                                        <p:cTn id="8" dur="100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2000" fill="hold"/>
                                        <p:tgtEl>
                                          <p:spTgt spid="12"/>
                                        </p:tgtEl>
                                        <p:attrNameLst>
                                          <p:attrName>ppt_x</p:attrName>
                                        </p:attrNameLst>
                                      </p:cBhvr>
                                      <p:tavLst>
                                        <p:tav tm="0">
                                          <p:val>
                                            <p:strVal val="0-#ppt_w/2"/>
                                          </p:val>
                                        </p:tav>
                                        <p:tav tm="100000">
                                          <p:val>
                                            <p:strVal val="#ppt_x"/>
                                          </p:val>
                                        </p:tav>
                                      </p:tavLst>
                                    </p:anim>
                                    <p:anim calcmode="lin" valueType="num">
                                      <p:cBhvr additive="base">
                                        <p:cTn id="12" dur="20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2000" fill="hold"/>
                                        <p:tgtEl>
                                          <p:spTgt spid="15"/>
                                        </p:tgtEl>
                                        <p:attrNameLst>
                                          <p:attrName>ppt_x</p:attrName>
                                        </p:attrNameLst>
                                      </p:cBhvr>
                                      <p:tavLst>
                                        <p:tav tm="0">
                                          <p:val>
                                            <p:strVal val="#ppt_x"/>
                                          </p:val>
                                        </p:tav>
                                        <p:tav tm="100000">
                                          <p:val>
                                            <p:strVal val="#ppt_x"/>
                                          </p:val>
                                        </p:tav>
                                      </p:tavLst>
                                    </p:anim>
                                    <p:anim calcmode="lin" valueType="num">
                                      <p:cBhvr additive="base">
                                        <p:cTn id="16" dur="20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2" decel="10000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2000" fill="hold"/>
                                        <p:tgtEl>
                                          <p:spTgt spid="13"/>
                                        </p:tgtEl>
                                        <p:attrNameLst>
                                          <p:attrName>ppt_x</p:attrName>
                                        </p:attrNameLst>
                                      </p:cBhvr>
                                      <p:tavLst>
                                        <p:tav tm="0">
                                          <p:val>
                                            <p:strVal val="1+#ppt_w/2"/>
                                          </p:val>
                                        </p:tav>
                                        <p:tav tm="100000">
                                          <p:val>
                                            <p:strVal val="#ppt_x"/>
                                          </p:val>
                                        </p:tav>
                                      </p:tavLst>
                                    </p:anim>
                                    <p:anim calcmode="lin" valueType="num">
                                      <p:cBhvr additive="base">
                                        <p:cTn id="20" dur="2000" fill="hold"/>
                                        <p:tgtEl>
                                          <p:spTgt spid="13"/>
                                        </p:tgtEl>
                                        <p:attrNameLst>
                                          <p:attrName>ppt_y</p:attrName>
                                        </p:attrNameLst>
                                      </p:cBhvr>
                                      <p:tavLst>
                                        <p:tav tm="0">
                                          <p:val>
                                            <p:strVal val="#ppt_y"/>
                                          </p:val>
                                        </p:tav>
                                        <p:tav tm="100000">
                                          <p:val>
                                            <p:strVal val="#ppt_y"/>
                                          </p:val>
                                        </p:tav>
                                      </p:tavLst>
                                    </p:anim>
                                  </p:childTnLst>
                                </p:cTn>
                              </p:par>
                              <p:par>
                                <p:cTn id="21" presetID="10" presetClass="entr" presetSubtype="0" fill="hold" grpId="1"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childTnLst>
                                </p:cTn>
                              </p:par>
                              <p:par>
                                <p:cTn id="24" presetID="10" presetClass="entr" presetSubtype="0" fill="hold" grpId="1"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childTnLst>
                                </p:cTn>
                              </p:par>
                              <p:par>
                                <p:cTn id="27" presetID="10" presetClass="entr" presetSubtype="0" fill="hold" grpId="1"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childTnLst>
                                </p:cTn>
                              </p:par>
                              <p:par>
                                <p:cTn id="30" presetID="10" presetClass="entr" presetSubtype="0" fill="hold" grpId="1"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3" grpId="0" animBg="1"/>
      <p:bldP spid="13" grpId="1" animBg="1"/>
      <p:bldP spid="14" grpId="0" animBg="1"/>
      <p:bldP spid="14" grpId="1" animBg="1"/>
      <p:bldP spid="15" grpId="0" animBg="1"/>
      <p:bldP spid="15" grpId="1" animBg="1"/>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3_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6CE5F2-53ED-C3B3-6D82-2539D1BB2792}"/>
              </a:ext>
            </a:extLst>
          </p:cNvPr>
          <p:cNvSpPr>
            <a:spLocks noGrp="1"/>
          </p:cNvSpPr>
          <p:nvPr>
            <p:ph type="title"/>
          </p:nvPr>
        </p:nvSpPr>
        <p:spPr>
          <a:xfrm>
            <a:off x="1100665" y="741152"/>
            <a:ext cx="3844559" cy="4101435"/>
          </a:xfrm>
        </p:spPr>
        <p:txBody>
          <a:bodyPr/>
          <a:lstStyle/>
          <a:p>
            <a:r>
              <a:rPr lang="en-US"/>
              <a:t>Click to edit Master title style</a:t>
            </a:r>
          </a:p>
        </p:txBody>
      </p:sp>
      <p:grpSp>
        <p:nvGrpSpPr>
          <p:cNvPr id="9" name="Group 2">
            <a:extLst>
              <a:ext uri="{FF2B5EF4-FFF2-40B4-BE49-F238E27FC236}">
                <a16:creationId xmlns:a16="http://schemas.microsoft.com/office/drawing/2014/main" id="{6F69B403-170D-17CA-4951-BF98716B92A0}"/>
              </a:ext>
            </a:extLst>
          </p:cNvPr>
          <p:cNvGrpSpPr/>
          <p:nvPr userDrawn="1"/>
        </p:nvGrpSpPr>
        <p:grpSpPr>
          <a:xfrm>
            <a:off x="10239772" y="6174922"/>
            <a:ext cx="1400049" cy="253871"/>
            <a:chOff x="-3" y="-361"/>
            <a:chExt cx="1400049" cy="253871"/>
          </a:xfrm>
          <a:noFill/>
        </p:grpSpPr>
        <p:sp>
          <p:nvSpPr>
            <p:cNvPr id="10" name="Free Form 3">
              <a:extLst>
                <a:ext uri="{FF2B5EF4-FFF2-40B4-BE49-F238E27FC236}">
                  <a16:creationId xmlns:a16="http://schemas.microsoft.com/office/drawing/2014/main" id="{1AA05430-36C0-C579-690A-B2F5C6058E8A}"/>
                </a:ext>
              </a:extLst>
            </p:cNvPr>
            <p:cNvSpPr/>
            <p:nvPr/>
          </p:nvSpPr>
          <p:spPr>
            <a:xfrm>
              <a:off x="-3" y="42502"/>
              <a:ext cx="812391" cy="196751"/>
            </a:xfrm>
            <a:custGeom>
              <a:avLst/>
              <a:gdLst/>
              <a:ahLst/>
              <a:cxnLst/>
              <a:rect l="0" t="0" r="0" b="0"/>
              <a:pathLst>
                <a:path w="812391" h="196751">
                  <a:moveTo>
                    <a:pt x="759624" y="125869"/>
                  </a:moveTo>
                  <a:cubicBezTo>
                    <a:pt x="786687" y="111538"/>
                    <a:pt x="798517" y="91914"/>
                    <a:pt x="798517" y="66222"/>
                  </a:cubicBezTo>
                  <a:cubicBezTo>
                    <a:pt x="798517" y="23127"/>
                    <a:pt x="770706" y="0"/>
                    <a:pt x="730162" y="0"/>
                  </a:cubicBezTo>
                  <a:lnTo>
                    <a:pt x="675948" y="0"/>
                  </a:lnTo>
                  <a:lnTo>
                    <a:pt x="675948" y="196268"/>
                  </a:lnTo>
                  <a:lnTo>
                    <a:pt x="715945" y="196268"/>
                  </a:lnTo>
                  <a:lnTo>
                    <a:pt x="715945" y="132521"/>
                  </a:lnTo>
                  <a:lnTo>
                    <a:pt x="716491" y="132521"/>
                  </a:lnTo>
                  <a:lnTo>
                    <a:pt x="763521" y="196268"/>
                  </a:lnTo>
                  <a:lnTo>
                    <a:pt x="812391" y="196268"/>
                  </a:lnTo>
                  <a:close/>
                  <a:moveTo>
                    <a:pt x="715945" y="39591"/>
                  </a:moveTo>
                  <a:lnTo>
                    <a:pt x="721404" y="39591"/>
                  </a:lnTo>
                  <a:cubicBezTo>
                    <a:pt x="742665" y="39591"/>
                    <a:pt x="758735" y="43437"/>
                    <a:pt x="758735" y="68240"/>
                  </a:cubicBezTo>
                  <a:cubicBezTo>
                    <a:pt x="758735" y="86126"/>
                    <a:pt x="743211" y="92853"/>
                    <a:pt x="721137" y="92853"/>
                  </a:cubicBezTo>
                  <a:lnTo>
                    <a:pt x="715945" y="92853"/>
                  </a:lnTo>
                  <a:close/>
                  <a:moveTo>
                    <a:pt x="584274" y="0"/>
                  </a:moveTo>
                  <a:lnTo>
                    <a:pt x="512086" y="98362"/>
                  </a:lnTo>
                  <a:lnTo>
                    <a:pt x="584135" y="196611"/>
                  </a:lnTo>
                  <a:lnTo>
                    <a:pt x="632954" y="196751"/>
                  </a:lnTo>
                  <a:lnTo>
                    <a:pt x="560423" y="98362"/>
                  </a:lnTo>
                  <a:lnTo>
                    <a:pt x="632954" y="0"/>
                  </a:lnTo>
                  <a:close/>
                  <a:moveTo>
                    <a:pt x="283765" y="0"/>
                  </a:moveTo>
                  <a:lnTo>
                    <a:pt x="283765" y="196751"/>
                  </a:lnTo>
                  <a:lnTo>
                    <a:pt x="323827" y="196751"/>
                  </a:lnTo>
                  <a:lnTo>
                    <a:pt x="323827" y="62262"/>
                  </a:lnTo>
                  <a:lnTo>
                    <a:pt x="422405" y="196751"/>
                  </a:lnTo>
                  <a:lnTo>
                    <a:pt x="462593" y="196751"/>
                  </a:lnTo>
                  <a:lnTo>
                    <a:pt x="462593" y="0"/>
                  </a:lnTo>
                  <a:lnTo>
                    <a:pt x="422545" y="0"/>
                  </a:lnTo>
                  <a:lnTo>
                    <a:pt x="422545" y="129233"/>
                  </a:lnTo>
                  <a:lnTo>
                    <a:pt x="328676" y="0"/>
                  </a:lnTo>
                  <a:close/>
                  <a:moveTo>
                    <a:pt x="180884" y="196751"/>
                  </a:moveTo>
                  <a:lnTo>
                    <a:pt x="220945" y="196751"/>
                  </a:lnTo>
                  <a:lnTo>
                    <a:pt x="220945" y="0"/>
                  </a:lnTo>
                  <a:lnTo>
                    <a:pt x="180884" y="0"/>
                  </a:lnTo>
                  <a:close/>
                  <a:moveTo>
                    <a:pt x="129271" y="39401"/>
                  </a:moveTo>
                  <a:lnTo>
                    <a:pt x="84628" y="39401"/>
                  </a:lnTo>
                  <a:lnTo>
                    <a:pt x="84628" y="196268"/>
                  </a:lnTo>
                  <a:lnTo>
                    <a:pt x="44643" y="196268"/>
                  </a:lnTo>
                  <a:lnTo>
                    <a:pt x="44643" y="39401"/>
                  </a:lnTo>
                  <a:lnTo>
                    <a:pt x="0" y="39401"/>
                  </a:lnTo>
                  <a:lnTo>
                    <a:pt x="0" y="0"/>
                  </a:lnTo>
                  <a:lnTo>
                    <a:pt x="129271" y="0"/>
                  </a:lnTo>
                  <a:close/>
                </a:path>
              </a:pathLst>
            </a:custGeom>
            <a:solidFill>
              <a:schemeClr val="tx1"/>
            </a:solidFill>
            <a:ln w="12573" cap="flat" cmpd="sng">
              <a:noFill/>
              <a:prstDash val="solid"/>
              <a:miter lim="800000"/>
            </a:ln>
          </p:spPr>
          <p:txBody>
            <a:bodyPr anchor="ctr">
              <a:spAutoFit/>
            </a:bodyPr>
            <a:lstStyle/>
            <a:p>
              <a:pPr algn="ctr"/>
              <a:endParaRPr lang="en-US"/>
            </a:p>
          </p:txBody>
        </p:sp>
        <p:sp>
          <p:nvSpPr>
            <p:cNvPr id="11" name="Free Form 4">
              <a:extLst>
                <a:ext uri="{FF2B5EF4-FFF2-40B4-BE49-F238E27FC236}">
                  <a16:creationId xmlns:a16="http://schemas.microsoft.com/office/drawing/2014/main" id="{36F06A1D-6864-20A3-1007-CADCD61A9EF6}"/>
                </a:ext>
              </a:extLst>
            </p:cNvPr>
            <p:cNvSpPr/>
            <p:nvPr/>
          </p:nvSpPr>
          <p:spPr>
            <a:xfrm>
              <a:off x="828833" y="-361"/>
              <a:ext cx="571213" cy="253871"/>
            </a:xfrm>
            <a:custGeom>
              <a:avLst/>
              <a:gdLst/>
              <a:ahLst/>
              <a:cxnLst/>
              <a:rect l="0" t="0" r="0" b="0"/>
              <a:pathLst>
                <a:path w="571213" h="253872">
                  <a:moveTo>
                    <a:pt x="565919" y="101307"/>
                  </a:moveTo>
                  <a:cubicBezTo>
                    <a:pt x="565919" y="101307"/>
                    <a:pt x="559814" y="95341"/>
                    <a:pt x="541865" y="82241"/>
                  </a:cubicBezTo>
                  <a:cubicBezTo>
                    <a:pt x="541865" y="82241"/>
                    <a:pt x="540227" y="81048"/>
                    <a:pt x="539415" y="80642"/>
                  </a:cubicBezTo>
                  <a:cubicBezTo>
                    <a:pt x="539415" y="80642"/>
                    <a:pt x="536559" y="79462"/>
                    <a:pt x="534122" y="81835"/>
                  </a:cubicBezTo>
                  <a:cubicBezTo>
                    <a:pt x="532903" y="83028"/>
                    <a:pt x="523916" y="93767"/>
                    <a:pt x="513736" y="105674"/>
                  </a:cubicBezTo>
                  <a:cubicBezTo>
                    <a:pt x="513736" y="105674"/>
                    <a:pt x="500281" y="120779"/>
                    <a:pt x="485607" y="137459"/>
                  </a:cubicBezTo>
                  <a:lnTo>
                    <a:pt x="453390" y="174410"/>
                  </a:lnTo>
                  <a:lnTo>
                    <a:pt x="437841" y="192232"/>
                  </a:lnTo>
                  <a:cubicBezTo>
                    <a:pt x="423865" y="206614"/>
                    <a:pt x="404520" y="224892"/>
                    <a:pt x="397526" y="223674"/>
                  </a:cubicBezTo>
                  <a:cubicBezTo>
                    <a:pt x="394263" y="218901"/>
                    <a:pt x="393857" y="211755"/>
                    <a:pt x="395495" y="204608"/>
                  </a:cubicBezTo>
                  <a:cubicBezTo>
                    <a:pt x="395495" y="204608"/>
                    <a:pt x="398757" y="190696"/>
                    <a:pt x="406906" y="175603"/>
                  </a:cubicBezTo>
                  <a:cubicBezTo>
                    <a:pt x="410169" y="169637"/>
                    <a:pt x="416693" y="158124"/>
                    <a:pt x="424030" y="147398"/>
                  </a:cubicBezTo>
                  <a:cubicBezTo>
                    <a:pt x="424030" y="147398"/>
                    <a:pt x="434223" y="131099"/>
                    <a:pt x="445635" y="115613"/>
                  </a:cubicBezTo>
                  <a:lnTo>
                    <a:pt x="471326" y="80249"/>
                  </a:lnTo>
                  <a:lnTo>
                    <a:pt x="493756" y="49263"/>
                  </a:lnTo>
                  <a:cubicBezTo>
                    <a:pt x="493756" y="49263"/>
                    <a:pt x="498237" y="44097"/>
                    <a:pt x="498643" y="38537"/>
                  </a:cubicBezTo>
                  <a:cubicBezTo>
                    <a:pt x="498643" y="38537"/>
                    <a:pt x="500281" y="29004"/>
                    <a:pt x="492525" y="17479"/>
                  </a:cubicBezTo>
                  <a:cubicBezTo>
                    <a:pt x="492525" y="17479"/>
                    <a:pt x="481926" y="1980"/>
                    <a:pt x="471733" y="393"/>
                  </a:cubicBezTo>
                  <a:cubicBezTo>
                    <a:pt x="471733" y="393"/>
                    <a:pt x="469702" y="0"/>
                    <a:pt x="468483" y="1980"/>
                  </a:cubicBezTo>
                  <a:cubicBezTo>
                    <a:pt x="468483" y="1980"/>
                    <a:pt x="466846" y="3579"/>
                    <a:pt x="468064" y="5953"/>
                  </a:cubicBezTo>
                  <a:cubicBezTo>
                    <a:pt x="468483" y="9939"/>
                    <a:pt x="468064" y="13506"/>
                    <a:pt x="467658" y="16679"/>
                  </a:cubicBezTo>
                  <a:cubicBezTo>
                    <a:pt x="467658" y="16679"/>
                    <a:pt x="466439" y="26225"/>
                    <a:pt x="462365" y="32178"/>
                  </a:cubicBezTo>
                  <a:cubicBezTo>
                    <a:pt x="459102" y="38537"/>
                    <a:pt x="452172" y="49657"/>
                    <a:pt x="444835" y="60789"/>
                  </a:cubicBezTo>
                  <a:cubicBezTo>
                    <a:pt x="444835" y="60789"/>
                    <a:pt x="435035" y="76669"/>
                    <a:pt x="424449" y="92168"/>
                  </a:cubicBezTo>
                  <a:cubicBezTo>
                    <a:pt x="414649" y="106080"/>
                    <a:pt x="404456" y="121173"/>
                    <a:pt x="397120" y="134285"/>
                  </a:cubicBezTo>
                  <a:cubicBezTo>
                    <a:pt x="397120" y="134285"/>
                    <a:pt x="385708" y="152958"/>
                    <a:pt x="377952" y="167657"/>
                  </a:cubicBezTo>
                  <a:cubicBezTo>
                    <a:pt x="377952" y="167657"/>
                    <a:pt x="368572" y="187916"/>
                    <a:pt x="370222" y="203808"/>
                  </a:cubicBezTo>
                  <a:cubicBezTo>
                    <a:pt x="370222" y="203808"/>
                    <a:pt x="371034" y="220094"/>
                    <a:pt x="380402" y="227253"/>
                  </a:cubicBezTo>
                  <a:lnTo>
                    <a:pt x="392232" y="234400"/>
                  </a:lnTo>
                  <a:cubicBezTo>
                    <a:pt x="392232" y="234400"/>
                    <a:pt x="401613" y="240353"/>
                    <a:pt x="406094" y="239566"/>
                  </a:cubicBezTo>
                  <a:cubicBezTo>
                    <a:pt x="406094" y="239566"/>
                    <a:pt x="417099" y="240353"/>
                    <a:pt x="424030" y="230820"/>
                  </a:cubicBezTo>
                  <a:cubicBezTo>
                    <a:pt x="424030" y="230820"/>
                    <a:pt x="429653" y="225299"/>
                    <a:pt x="450877" y="195177"/>
                  </a:cubicBezTo>
                  <a:cubicBezTo>
                    <a:pt x="456830" y="188589"/>
                    <a:pt x="464738" y="179843"/>
                    <a:pt x="475401" y="168050"/>
                  </a:cubicBezTo>
                  <a:cubicBezTo>
                    <a:pt x="482332" y="160510"/>
                    <a:pt x="494975" y="147398"/>
                    <a:pt x="505587" y="136266"/>
                  </a:cubicBezTo>
                  <a:cubicBezTo>
                    <a:pt x="505587" y="136266"/>
                    <a:pt x="516592" y="125146"/>
                    <a:pt x="525960" y="115613"/>
                  </a:cubicBezTo>
                  <a:lnTo>
                    <a:pt x="526366" y="116007"/>
                  </a:lnTo>
                  <a:cubicBezTo>
                    <a:pt x="521073" y="126339"/>
                    <a:pt x="515767" y="137865"/>
                    <a:pt x="511286" y="148185"/>
                  </a:cubicBezTo>
                  <a:cubicBezTo>
                    <a:pt x="511286" y="148185"/>
                    <a:pt x="504761" y="164471"/>
                    <a:pt x="498643" y="177190"/>
                  </a:cubicBezTo>
                  <a:cubicBezTo>
                    <a:pt x="498643" y="177190"/>
                    <a:pt x="493756" y="191889"/>
                    <a:pt x="485188" y="205395"/>
                  </a:cubicBezTo>
                  <a:cubicBezTo>
                    <a:pt x="485188" y="205395"/>
                    <a:pt x="475820" y="218114"/>
                    <a:pt x="466439" y="217314"/>
                  </a:cubicBezTo>
                  <a:cubicBezTo>
                    <a:pt x="466439" y="217314"/>
                    <a:pt x="459102" y="217314"/>
                    <a:pt x="451359" y="212948"/>
                  </a:cubicBezTo>
                  <a:cubicBezTo>
                    <a:pt x="451359" y="212948"/>
                    <a:pt x="448503" y="211361"/>
                    <a:pt x="446053" y="213341"/>
                  </a:cubicBezTo>
                  <a:cubicBezTo>
                    <a:pt x="446053" y="213341"/>
                    <a:pt x="444022" y="214928"/>
                    <a:pt x="445635" y="217314"/>
                  </a:cubicBezTo>
                  <a:cubicBezTo>
                    <a:pt x="445635" y="217314"/>
                    <a:pt x="462771" y="238779"/>
                    <a:pt x="480301" y="239566"/>
                  </a:cubicBezTo>
                  <a:cubicBezTo>
                    <a:pt x="480301" y="239566"/>
                    <a:pt x="508836" y="241559"/>
                    <a:pt x="521885" y="198249"/>
                  </a:cubicBezTo>
                  <a:cubicBezTo>
                    <a:pt x="525147" y="187129"/>
                    <a:pt x="530047" y="175997"/>
                    <a:pt x="534934" y="163278"/>
                  </a:cubicBezTo>
                  <a:cubicBezTo>
                    <a:pt x="547983" y="133486"/>
                    <a:pt x="567557" y="114026"/>
                    <a:pt x="567557" y="114026"/>
                  </a:cubicBezTo>
                  <a:cubicBezTo>
                    <a:pt x="567557" y="114026"/>
                    <a:pt x="570819" y="111234"/>
                    <a:pt x="570819" y="108847"/>
                  </a:cubicBezTo>
                  <a:cubicBezTo>
                    <a:pt x="570819" y="108847"/>
                    <a:pt x="571213" y="104887"/>
                    <a:pt x="565919" y="101307"/>
                  </a:cubicBezTo>
                  <a:close/>
                  <a:moveTo>
                    <a:pt x="375502" y="141838"/>
                  </a:moveTo>
                  <a:cubicBezTo>
                    <a:pt x="375502" y="141838"/>
                    <a:pt x="375921" y="133092"/>
                    <a:pt x="370209" y="127520"/>
                  </a:cubicBezTo>
                  <a:cubicBezTo>
                    <a:pt x="370209" y="127520"/>
                    <a:pt x="364497" y="120779"/>
                    <a:pt x="354723" y="121566"/>
                  </a:cubicBezTo>
                  <a:cubicBezTo>
                    <a:pt x="354723" y="121566"/>
                    <a:pt x="353492" y="121973"/>
                    <a:pt x="353085" y="122366"/>
                  </a:cubicBezTo>
                  <a:cubicBezTo>
                    <a:pt x="353085" y="122366"/>
                    <a:pt x="352679" y="123166"/>
                    <a:pt x="354304" y="123953"/>
                  </a:cubicBezTo>
                  <a:cubicBezTo>
                    <a:pt x="354304" y="123953"/>
                    <a:pt x="357160" y="125146"/>
                    <a:pt x="356754" y="129119"/>
                  </a:cubicBezTo>
                  <a:cubicBezTo>
                    <a:pt x="356754" y="129119"/>
                    <a:pt x="356348" y="138652"/>
                    <a:pt x="351854" y="148985"/>
                  </a:cubicBezTo>
                  <a:cubicBezTo>
                    <a:pt x="344111" y="170043"/>
                    <a:pt x="319244" y="201422"/>
                    <a:pt x="309864" y="210168"/>
                  </a:cubicBezTo>
                  <a:cubicBezTo>
                    <a:pt x="309864" y="210168"/>
                    <a:pt x="289478" y="229234"/>
                    <a:pt x="280097" y="228040"/>
                  </a:cubicBezTo>
                  <a:cubicBezTo>
                    <a:pt x="280097" y="228040"/>
                    <a:pt x="277254" y="228040"/>
                    <a:pt x="276847" y="226847"/>
                  </a:cubicBezTo>
                  <a:cubicBezTo>
                    <a:pt x="276847" y="226847"/>
                    <a:pt x="267467" y="205395"/>
                    <a:pt x="299671" y="161297"/>
                  </a:cubicBezTo>
                  <a:cubicBezTo>
                    <a:pt x="299671" y="161297"/>
                    <a:pt x="330250" y="121566"/>
                    <a:pt x="360828" y="114420"/>
                  </a:cubicBezTo>
                  <a:cubicBezTo>
                    <a:pt x="360828" y="114420"/>
                    <a:pt x="362872" y="114026"/>
                    <a:pt x="363685" y="115613"/>
                  </a:cubicBezTo>
                  <a:cubicBezTo>
                    <a:pt x="363685" y="115613"/>
                    <a:pt x="364916" y="117200"/>
                    <a:pt x="368165" y="116806"/>
                  </a:cubicBezTo>
                  <a:cubicBezTo>
                    <a:pt x="368165" y="116806"/>
                    <a:pt x="371847" y="115613"/>
                    <a:pt x="370615" y="112033"/>
                  </a:cubicBezTo>
                  <a:cubicBezTo>
                    <a:pt x="370615" y="112033"/>
                    <a:pt x="368165" y="104087"/>
                    <a:pt x="361654" y="97334"/>
                  </a:cubicBezTo>
                  <a:cubicBezTo>
                    <a:pt x="361654" y="97334"/>
                    <a:pt x="355116" y="90581"/>
                    <a:pt x="346561" y="90987"/>
                  </a:cubicBezTo>
                  <a:cubicBezTo>
                    <a:pt x="340036" y="91381"/>
                    <a:pt x="332293" y="92955"/>
                    <a:pt x="326581" y="96535"/>
                  </a:cubicBezTo>
                  <a:cubicBezTo>
                    <a:pt x="326581" y="96535"/>
                    <a:pt x="318026" y="100508"/>
                    <a:pt x="311907" y="105280"/>
                  </a:cubicBezTo>
                  <a:cubicBezTo>
                    <a:pt x="302120" y="112820"/>
                    <a:pt x="293971" y="121173"/>
                    <a:pt x="287040" y="128713"/>
                  </a:cubicBezTo>
                  <a:cubicBezTo>
                    <a:pt x="280097" y="136266"/>
                    <a:pt x="274804" y="143818"/>
                    <a:pt x="270729" y="150965"/>
                  </a:cubicBezTo>
                  <a:cubicBezTo>
                    <a:pt x="264205" y="162084"/>
                    <a:pt x="260536" y="172023"/>
                    <a:pt x="258086" y="180363"/>
                  </a:cubicBezTo>
                  <a:cubicBezTo>
                    <a:pt x="258086" y="180363"/>
                    <a:pt x="254012" y="194669"/>
                    <a:pt x="254824" y="204215"/>
                  </a:cubicBezTo>
                  <a:cubicBezTo>
                    <a:pt x="254824" y="204215"/>
                    <a:pt x="255243" y="227253"/>
                    <a:pt x="273166" y="234400"/>
                  </a:cubicBezTo>
                  <a:cubicBezTo>
                    <a:pt x="273166" y="234400"/>
                    <a:pt x="276035" y="238373"/>
                    <a:pt x="285809" y="239566"/>
                  </a:cubicBezTo>
                  <a:cubicBezTo>
                    <a:pt x="285809" y="239566"/>
                    <a:pt x="323319" y="243133"/>
                    <a:pt x="360828" y="184336"/>
                  </a:cubicBezTo>
                  <a:cubicBezTo>
                    <a:pt x="360828" y="184336"/>
                    <a:pt x="377952" y="158517"/>
                    <a:pt x="375502" y="141838"/>
                  </a:cubicBezTo>
                  <a:close/>
                  <a:moveTo>
                    <a:pt x="91330" y="195469"/>
                  </a:moveTo>
                  <a:cubicBezTo>
                    <a:pt x="74613" y="225667"/>
                    <a:pt x="71757" y="245520"/>
                    <a:pt x="71757" y="245520"/>
                  </a:cubicBezTo>
                  <a:cubicBezTo>
                    <a:pt x="71350" y="248299"/>
                    <a:pt x="71757" y="249899"/>
                    <a:pt x="71757" y="249899"/>
                  </a:cubicBezTo>
                  <a:cubicBezTo>
                    <a:pt x="72175" y="251486"/>
                    <a:pt x="71350" y="252285"/>
                    <a:pt x="71350" y="252285"/>
                  </a:cubicBezTo>
                  <a:cubicBezTo>
                    <a:pt x="70132" y="253872"/>
                    <a:pt x="68088" y="251486"/>
                    <a:pt x="68088" y="251486"/>
                  </a:cubicBezTo>
                  <a:cubicBezTo>
                    <a:pt x="60345" y="240747"/>
                    <a:pt x="56677" y="231620"/>
                    <a:pt x="56677" y="231620"/>
                  </a:cubicBezTo>
                  <a:cubicBezTo>
                    <a:pt x="53414" y="224067"/>
                    <a:pt x="55445" y="215728"/>
                    <a:pt x="55445" y="215728"/>
                  </a:cubicBezTo>
                  <a:cubicBezTo>
                    <a:pt x="59114" y="195862"/>
                    <a:pt x="76656" y="166857"/>
                    <a:pt x="76656" y="166857"/>
                  </a:cubicBezTo>
                  <a:cubicBezTo>
                    <a:pt x="105598" y="118786"/>
                    <a:pt x="143514" y="86595"/>
                    <a:pt x="143514" y="86595"/>
                  </a:cubicBezTo>
                  <a:cubicBezTo>
                    <a:pt x="106004" y="95341"/>
                    <a:pt x="75692" y="96623"/>
                    <a:pt x="75692" y="96623"/>
                  </a:cubicBezTo>
                  <a:cubicBezTo>
                    <a:pt x="14724" y="97410"/>
                    <a:pt x="3262" y="47271"/>
                    <a:pt x="3262" y="47271"/>
                  </a:cubicBezTo>
                  <a:cubicBezTo>
                    <a:pt x="0" y="40518"/>
                    <a:pt x="2030" y="38131"/>
                    <a:pt x="2030" y="38131"/>
                  </a:cubicBezTo>
                  <a:cubicBezTo>
                    <a:pt x="2449" y="36544"/>
                    <a:pt x="6524" y="39731"/>
                    <a:pt x="6524" y="39731"/>
                  </a:cubicBezTo>
                  <a:cubicBezTo>
                    <a:pt x="34653" y="54417"/>
                    <a:pt x="68494" y="53630"/>
                    <a:pt x="68494" y="53630"/>
                  </a:cubicBezTo>
                  <a:cubicBezTo>
                    <a:pt x="87662" y="54417"/>
                    <a:pt x="152082" y="46077"/>
                    <a:pt x="152082" y="46077"/>
                  </a:cubicBezTo>
                  <a:cubicBezTo>
                    <a:pt x="207934" y="40911"/>
                    <a:pt x="232813" y="39324"/>
                    <a:pt x="232813" y="39324"/>
                  </a:cubicBezTo>
                  <a:cubicBezTo>
                    <a:pt x="289478" y="34552"/>
                    <a:pt x="313126" y="53630"/>
                    <a:pt x="313126" y="53630"/>
                  </a:cubicBezTo>
                  <a:cubicBezTo>
                    <a:pt x="321694" y="58796"/>
                    <a:pt x="325350" y="70703"/>
                    <a:pt x="325350" y="70703"/>
                  </a:cubicBezTo>
                  <a:cubicBezTo>
                    <a:pt x="326175" y="72302"/>
                    <a:pt x="324537" y="73089"/>
                    <a:pt x="324537" y="73089"/>
                  </a:cubicBezTo>
                  <a:cubicBezTo>
                    <a:pt x="323319" y="73496"/>
                    <a:pt x="322088" y="71909"/>
                    <a:pt x="322088" y="71909"/>
                  </a:cubicBezTo>
                  <a:cubicBezTo>
                    <a:pt x="320057" y="69522"/>
                    <a:pt x="313938" y="68329"/>
                    <a:pt x="313938" y="68329"/>
                  </a:cubicBezTo>
                  <a:cubicBezTo>
                    <a:pt x="285403" y="63569"/>
                    <a:pt x="260523" y="63569"/>
                    <a:pt x="260523" y="63569"/>
                  </a:cubicBezTo>
                  <a:cubicBezTo>
                    <a:pt x="220577" y="64750"/>
                    <a:pt x="194479" y="70322"/>
                    <a:pt x="194479" y="70322"/>
                  </a:cubicBezTo>
                  <a:lnTo>
                    <a:pt x="196928" y="73889"/>
                  </a:lnTo>
                  <a:cubicBezTo>
                    <a:pt x="200191" y="77075"/>
                    <a:pt x="198553" y="79055"/>
                    <a:pt x="198553" y="79055"/>
                  </a:cubicBezTo>
                  <a:cubicBezTo>
                    <a:pt x="197335" y="81048"/>
                    <a:pt x="193666" y="84222"/>
                    <a:pt x="193666" y="84222"/>
                  </a:cubicBezTo>
                  <a:cubicBezTo>
                    <a:pt x="114572" y="153745"/>
                    <a:pt x="91330" y="195469"/>
                    <a:pt x="91330" y="195469"/>
                  </a:cubicBezTo>
                  <a:close/>
                  <a:moveTo>
                    <a:pt x="261349" y="141838"/>
                  </a:moveTo>
                  <a:cubicBezTo>
                    <a:pt x="261349" y="141838"/>
                    <a:pt x="261767" y="133092"/>
                    <a:pt x="256043" y="127520"/>
                  </a:cubicBezTo>
                  <a:cubicBezTo>
                    <a:pt x="256043" y="127520"/>
                    <a:pt x="250343" y="120779"/>
                    <a:pt x="240556" y="121566"/>
                  </a:cubicBezTo>
                  <a:cubicBezTo>
                    <a:pt x="240556" y="121566"/>
                    <a:pt x="239338" y="121973"/>
                    <a:pt x="238932" y="122366"/>
                  </a:cubicBezTo>
                  <a:cubicBezTo>
                    <a:pt x="238932" y="122366"/>
                    <a:pt x="238513" y="123166"/>
                    <a:pt x="240150" y="123953"/>
                  </a:cubicBezTo>
                  <a:cubicBezTo>
                    <a:pt x="240150" y="123953"/>
                    <a:pt x="243006" y="125146"/>
                    <a:pt x="242600" y="129119"/>
                  </a:cubicBezTo>
                  <a:cubicBezTo>
                    <a:pt x="242600" y="129119"/>
                    <a:pt x="242181" y="138652"/>
                    <a:pt x="237700" y="148985"/>
                  </a:cubicBezTo>
                  <a:cubicBezTo>
                    <a:pt x="229957" y="170043"/>
                    <a:pt x="205090" y="201422"/>
                    <a:pt x="195710" y="210168"/>
                  </a:cubicBezTo>
                  <a:cubicBezTo>
                    <a:pt x="195710" y="210168"/>
                    <a:pt x="175324" y="229234"/>
                    <a:pt x="165943" y="228040"/>
                  </a:cubicBezTo>
                  <a:cubicBezTo>
                    <a:pt x="165943" y="228040"/>
                    <a:pt x="163087" y="228040"/>
                    <a:pt x="162681" y="226847"/>
                  </a:cubicBezTo>
                  <a:cubicBezTo>
                    <a:pt x="162681" y="226847"/>
                    <a:pt x="153313" y="205395"/>
                    <a:pt x="185517" y="161297"/>
                  </a:cubicBezTo>
                  <a:cubicBezTo>
                    <a:pt x="185517" y="161297"/>
                    <a:pt x="216096" y="121566"/>
                    <a:pt x="246662" y="114420"/>
                  </a:cubicBezTo>
                  <a:cubicBezTo>
                    <a:pt x="246662" y="114420"/>
                    <a:pt x="248706" y="114026"/>
                    <a:pt x="249518" y="115613"/>
                  </a:cubicBezTo>
                  <a:cubicBezTo>
                    <a:pt x="249518" y="115613"/>
                    <a:pt x="250749" y="117200"/>
                    <a:pt x="254012" y="116806"/>
                  </a:cubicBezTo>
                  <a:cubicBezTo>
                    <a:pt x="254012" y="116806"/>
                    <a:pt x="257680" y="115613"/>
                    <a:pt x="256461" y="112033"/>
                  </a:cubicBezTo>
                  <a:cubicBezTo>
                    <a:pt x="256461" y="112033"/>
                    <a:pt x="254012" y="104087"/>
                    <a:pt x="247487" y="97334"/>
                  </a:cubicBezTo>
                  <a:cubicBezTo>
                    <a:pt x="247487" y="97334"/>
                    <a:pt x="240963" y="90581"/>
                    <a:pt x="232394" y="90987"/>
                  </a:cubicBezTo>
                  <a:cubicBezTo>
                    <a:pt x="225883" y="91381"/>
                    <a:pt x="218127" y="92955"/>
                    <a:pt x="212427" y="96535"/>
                  </a:cubicBezTo>
                  <a:cubicBezTo>
                    <a:pt x="212427" y="96535"/>
                    <a:pt x="203859" y="100508"/>
                    <a:pt x="197741" y="105280"/>
                  </a:cubicBezTo>
                  <a:cubicBezTo>
                    <a:pt x="187967" y="112820"/>
                    <a:pt x="179805" y="121173"/>
                    <a:pt x="172874" y="128713"/>
                  </a:cubicBezTo>
                  <a:cubicBezTo>
                    <a:pt x="165943" y="136266"/>
                    <a:pt x="160637" y="143818"/>
                    <a:pt x="156563" y="150965"/>
                  </a:cubicBezTo>
                  <a:cubicBezTo>
                    <a:pt x="150051" y="162084"/>
                    <a:pt x="146370" y="172023"/>
                    <a:pt x="143933" y="180363"/>
                  </a:cubicBezTo>
                  <a:cubicBezTo>
                    <a:pt x="143933" y="180363"/>
                    <a:pt x="139858" y="194669"/>
                    <a:pt x="140670" y="204215"/>
                  </a:cubicBezTo>
                  <a:cubicBezTo>
                    <a:pt x="140670" y="204215"/>
                    <a:pt x="141076" y="227253"/>
                    <a:pt x="159013" y="234400"/>
                  </a:cubicBezTo>
                  <a:cubicBezTo>
                    <a:pt x="159013" y="234400"/>
                    <a:pt x="161869" y="238373"/>
                    <a:pt x="171655" y="239566"/>
                  </a:cubicBezTo>
                  <a:cubicBezTo>
                    <a:pt x="171655" y="239566"/>
                    <a:pt x="209165" y="243133"/>
                    <a:pt x="246662" y="184336"/>
                  </a:cubicBezTo>
                  <a:cubicBezTo>
                    <a:pt x="246662" y="184336"/>
                    <a:pt x="263798" y="158517"/>
                    <a:pt x="261349" y="141838"/>
                  </a:cubicBezTo>
                  <a:close/>
                </a:path>
              </a:pathLst>
            </a:custGeom>
            <a:solidFill>
              <a:srgbClr val="9443F9"/>
            </a:solidFill>
            <a:ln w="12573" cap="flat" cmpd="sng">
              <a:noFill/>
              <a:prstDash val="solid"/>
              <a:miter lim="800000"/>
            </a:ln>
          </p:spPr>
          <p:txBody>
            <a:bodyPr anchor="ctr">
              <a:spAutoFit/>
            </a:bodyPr>
            <a:lstStyle/>
            <a:p>
              <a:pPr algn="ctr"/>
              <a:endParaRPr lang="en-US"/>
            </a:p>
          </p:txBody>
        </p:sp>
      </p:grpSp>
    </p:spTree>
    <p:extLst>
      <p:ext uri="{BB962C8B-B14F-4D97-AF65-F5344CB8AC3E}">
        <p14:creationId xmlns:p14="http://schemas.microsoft.com/office/powerpoint/2010/main" val="9354471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nkr tools ">
    <p:bg>
      <p:bgPr>
        <a:solidFill>
          <a:schemeClr val="bg1"/>
        </a:solidFill>
        <a:effectLst/>
      </p:bgPr>
    </p:bg>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4A772FC9-16F6-DB7C-CDAC-00343DFF5C25}"/>
              </a:ext>
            </a:extLst>
          </p:cNvPr>
          <p:cNvSpPr txBox="1"/>
          <p:nvPr userDrawn="1"/>
        </p:nvSpPr>
        <p:spPr>
          <a:xfrm>
            <a:off x="1611844" y="6509304"/>
            <a:ext cx="886715" cy="238902"/>
          </a:xfrm>
          <a:prstGeom prst="rect">
            <a:avLst/>
          </a:prstGeom>
          <a:noFill/>
        </p:spPr>
        <p:txBody>
          <a:bodyPr wrap="square" lIns="36000" tIns="36000" rIns="36000" bIns="36000" rtlCol="0">
            <a:spAutoFit/>
          </a:bodyPr>
          <a:lstStyle/>
          <a:p>
            <a:pPr>
              <a:lnSpc>
                <a:spcPct val="90000"/>
              </a:lnSpc>
            </a:pPr>
            <a:r>
              <a:rPr lang="en-US" sz="600" noProof="1">
                <a:solidFill>
                  <a:schemeClr val="tx1"/>
                </a:solidFill>
                <a:effectLst/>
                <a:latin typeface="+mn-lt"/>
              </a:rPr>
              <a:t>Designed by: </a:t>
            </a:r>
            <a:r>
              <a:rPr lang="en-US" sz="600" b="1" noProof="1">
                <a:solidFill>
                  <a:schemeClr val="tx1"/>
                </a:solidFill>
                <a:effectLst/>
                <a:latin typeface="+mn-lt"/>
              </a:rPr>
              <a:t>Tinkr AS </a:t>
            </a:r>
            <a:br>
              <a:rPr lang="en-US" sz="600" b="1" noProof="1">
                <a:solidFill>
                  <a:schemeClr val="tx1"/>
                </a:solidFill>
                <a:effectLst/>
                <a:latin typeface="+mn-lt"/>
              </a:rPr>
            </a:br>
            <a:r>
              <a:rPr lang="en-US" sz="600" noProof="1">
                <a:solidFill>
                  <a:schemeClr val="tx1"/>
                </a:solidFill>
                <a:effectLst/>
                <a:latin typeface="+mn-lt"/>
              </a:rPr>
              <a:t>www.tinkr.no</a:t>
            </a:r>
            <a:r>
              <a:rPr lang="en-US" sz="600" b="1" noProof="1">
                <a:solidFill>
                  <a:schemeClr val="tx1"/>
                </a:solidFill>
                <a:effectLst/>
                <a:latin typeface="+mn-lt"/>
              </a:rPr>
              <a:t> </a:t>
            </a:r>
            <a:endParaRPr lang="en-US" sz="600" noProof="1">
              <a:solidFill>
                <a:schemeClr val="tx1"/>
              </a:solidFill>
              <a:effectLst/>
              <a:latin typeface="+mn-lt"/>
            </a:endParaRPr>
          </a:p>
        </p:txBody>
      </p:sp>
      <p:cxnSp>
        <p:nvCxnSpPr>
          <p:cNvPr id="18" name="Straight Connector 17">
            <a:extLst>
              <a:ext uri="{FF2B5EF4-FFF2-40B4-BE49-F238E27FC236}">
                <a16:creationId xmlns:a16="http://schemas.microsoft.com/office/drawing/2014/main" id="{66E3DD14-3872-6DE5-D93B-67888E6396CE}"/>
              </a:ext>
            </a:extLst>
          </p:cNvPr>
          <p:cNvCxnSpPr/>
          <p:nvPr userDrawn="1"/>
        </p:nvCxnSpPr>
        <p:spPr>
          <a:xfrm>
            <a:off x="1528537" y="6550303"/>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DBFA55A-D868-FBFB-4F00-F54F3FCE8500}"/>
              </a:ext>
            </a:extLst>
          </p:cNvPr>
          <p:cNvCxnSpPr/>
          <p:nvPr userDrawn="1"/>
        </p:nvCxnSpPr>
        <p:spPr>
          <a:xfrm>
            <a:off x="2485830" y="6550303"/>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54" name="Footer Placeholder 53">
            <a:extLst>
              <a:ext uri="{FF2B5EF4-FFF2-40B4-BE49-F238E27FC236}">
                <a16:creationId xmlns:a16="http://schemas.microsoft.com/office/drawing/2014/main" id="{AF2C05CC-9EC8-6F66-1077-473C9419154D}"/>
              </a:ext>
            </a:extLst>
          </p:cNvPr>
          <p:cNvSpPr>
            <a:spLocks noGrp="1"/>
          </p:cNvSpPr>
          <p:nvPr>
            <p:ph type="ftr" sz="quarter" idx="12"/>
          </p:nvPr>
        </p:nvSpPr>
        <p:spPr>
          <a:xfrm>
            <a:off x="2615421" y="6509832"/>
            <a:ext cx="8841782" cy="211203"/>
          </a:xfrm>
        </p:spPr>
        <p:txBody>
          <a:bodyPr/>
          <a:lstStyle>
            <a:lvl1pPr algn="l">
              <a:defRPr sz="900"/>
            </a:lvl1pPr>
          </a:lstStyle>
          <a:p>
            <a:endParaRPr lang="nb-NO" sz="900"/>
          </a:p>
        </p:txBody>
      </p:sp>
      <p:pic>
        <p:nvPicPr>
          <p:cNvPr id="6" name="Graphic 5">
            <a:extLst>
              <a:ext uri="{FF2B5EF4-FFF2-40B4-BE49-F238E27FC236}">
                <a16:creationId xmlns:a16="http://schemas.microsoft.com/office/drawing/2014/main" id="{9D07ABBA-8284-39A9-D40B-854A53BCE58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10358" y="6543701"/>
            <a:ext cx="1197329" cy="146769"/>
          </a:xfrm>
          <a:prstGeom prst="rect">
            <a:avLst/>
          </a:prstGeom>
        </p:spPr>
      </p:pic>
    </p:spTree>
    <p:extLst>
      <p:ext uri="{BB962C8B-B14F-4D97-AF65-F5344CB8AC3E}">
        <p14:creationId xmlns:p14="http://schemas.microsoft.com/office/powerpoint/2010/main" val="4294652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E41206E-F2FB-091A-5550-F39A4BD27F7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hlinkClick r:id="rId3"/>
            <a:extLst>
              <a:ext uri="{FF2B5EF4-FFF2-40B4-BE49-F238E27FC236}">
                <a16:creationId xmlns:a16="http://schemas.microsoft.com/office/drawing/2014/main" id="{A7D9E269-E9A6-8D30-94A5-01386858CBE1}"/>
              </a:ext>
            </a:extLst>
          </p:cNvPr>
          <p:cNvSpPr txBox="1"/>
          <p:nvPr userDrawn="1"/>
        </p:nvSpPr>
        <p:spPr>
          <a:xfrm>
            <a:off x="635894" y="5433044"/>
            <a:ext cx="11556106" cy="400110"/>
          </a:xfrm>
          <a:prstGeom prst="rect">
            <a:avLst/>
          </a:prstGeom>
          <a:noFill/>
        </p:spPr>
        <p:txBody>
          <a:bodyPr wrap="square" rtlCol="0">
            <a:spAutoFit/>
          </a:bodyPr>
          <a:lstStyle/>
          <a:p>
            <a:pPr algn="ctr"/>
            <a:r>
              <a:rPr lang="en-US" sz="2000" b="0" spc="70" baseline="0" dirty="0" err="1">
                <a:solidFill>
                  <a:schemeClr val="bg1"/>
                </a:solidFill>
                <a:latin typeface="+mj-lt"/>
                <a:ea typeface="Open Sans ExtraBold" panose="020B0606030504020204" pitchFamily="34" charset="0"/>
                <a:cs typeface="Open Sans ExtraBold" panose="020B0606030504020204" pitchFamily="34" charset="0"/>
              </a:rPr>
              <a:t>www.tinkr.</a:t>
            </a:r>
            <a:r>
              <a:rPr lang="en-US" sz="2000" b="0" spc="70" baseline="0" dirty="0" err="1">
                <a:solidFill>
                  <a:schemeClr val="bg2">
                    <a:lumMod val="20000"/>
                    <a:lumOff val="80000"/>
                  </a:schemeClr>
                </a:solidFill>
                <a:latin typeface="+mj-lt"/>
                <a:ea typeface="Open Sans ExtraBold" panose="020B0606030504020204" pitchFamily="34" charset="0"/>
                <a:cs typeface="Open Sans ExtraBold" panose="020B0606030504020204" pitchFamily="34" charset="0"/>
              </a:rPr>
              <a:t>no</a:t>
            </a:r>
            <a:r>
              <a:rPr lang="en-US" sz="2000" b="0" spc="70" baseline="0" dirty="0">
                <a:solidFill>
                  <a:schemeClr val="bg2">
                    <a:lumMod val="20000"/>
                    <a:lumOff val="80000"/>
                  </a:schemeClr>
                </a:solidFill>
                <a:latin typeface="+mj-lt"/>
                <a:ea typeface="Open Sans ExtraBold" panose="020B0606030504020204" pitchFamily="34" charset="0"/>
                <a:cs typeface="Open Sans ExtraBold" panose="020B0606030504020204" pitchFamily="34" charset="0"/>
              </a:rPr>
              <a:t>  I  </a:t>
            </a:r>
            <a:r>
              <a:rPr lang="en-US" sz="2000" b="0" kern="1200" spc="70" baseline="0" dirty="0" err="1">
                <a:solidFill>
                  <a:schemeClr val="bg1"/>
                </a:solidFill>
                <a:latin typeface="+mj-lt"/>
                <a:ea typeface="Open Sans ExtraBold" panose="020B0606030504020204" pitchFamily="34" charset="0"/>
                <a:cs typeface="Open Sans ExtraBold" panose="020B0606030504020204" pitchFamily="34" charset="0"/>
              </a:rPr>
              <a:t>www.hip.innovationnorway.com</a:t>
            </a:r>
            <a:r>
              <a:rPr lang="en-US" sz="2000" b="0" kern="1200" spc="70" baseline="0" dirty="0">
                <a:solidFill>
                  <a:schemeClr val="bg1"/>
                </a:solidFill>
                <a:latin typeface="+mj-lt"/>
                <a:ea typeface="Open Sans ExtraBold" panose="020B0606030504020204" pitchFamily="34" charset="0"/>
                <a:cs typeface="Open Sans ExtraBold" panose="020B0606030504020204" pitchFamily="34" charset="0"/>
              </a:rPr>
              <a:t>/article/tools-resources </a:t>
            </a:r>
          </a:p>
        </p:txBody>
      </p:sp>
      <p:grpSp>
        <p:nvGrpSpPr>
          <p:cNvPr id="5" name="Group 9">
            <a:extLst>
              <a:ext uri="{FF2B5EF4-FFF2-40B4-BE49-F238E27FC236}">
                <a16:creationId xmlns:a16="http://schemas.microsoft.com/office/drawing/2014/main" id="{5CC9EE57-40F5-B82E-DFB0-6702636DB961}"/>
              </a:ext>
            </a:extLst>
          </p:cNvPr>
          <p:cNvGrpSpPr/>
          <p:nvPr userDrawn="1"/>
        </p:nvGrpSpPr>
        <p:grpSpPr>
          <a:xfrm>
            <a:off x="801689" y="2687091"/>
            <a:ext cx="5177564" cy="1900447"/>
            <a:chOff x="0" y="-5"/>
            <a:chExt cx="2858378" cy="1049182"/>
          </a:xfrm>
          <a:solidFill>
            <a:schemeClr val="bg1"/>
          </a:solidFill>
        </p:grpSpPr>
        <p:sp>
          <p:nvSpPr>
            <p:cNvPr id="6" name="Free Form 2">
              <a:extLst>
                <a:ext uri="{FF2B5EF4-FFF2-40B4-BE49-F238E27FC236}">
                  <a16:creationId xmlns:a16="http://schemas.microsoft.com/office/drawing/2014/main" id="{FE414697-1318-AF1D-C503-5E5BC52C24DF}"/>
                </a:ext>
              </a:extLst>
            </p:cNvPr>
            <p:cNvSpPr/>
            <p:nvPr/>
          </p:nvSpPr>
          <p:spPr>
            <a:xfrm>
              <a:off x="0" y="1"/>
              <a:ext cx="398719" cy="615468"/>
            </a:xfrm>
            <a:custGeom>
              <a:avLst/>
              <a:gdLst/>
              <a:ahLst/>
              <a:cxnLst/>
              <a:rect l="0" t="0" r="0" b="0"/>
              <a:pathLst>
                <a:path w="398719" h="615468">
                  <a:moveTo>
                    <a:pt x="0" y="0"/>
                  </a:moveTo>
                  <a:lnTo>
                    <a:pt x="0" y="123548"/>
                  </a:lnTo>
                  <a:lnTo>
                    <a:pt x="137687" y="123548"/>
                  </a:lnTo>
                  <a:lnTo>
                    <a:pt x="137687" y="615468"/>
                  </a:lnTo>
                  <a:lnTo>
                    <a:pt x="261032" y="615468"/>
                  </a:lnTo>
                  <a:lnTo>
                    <a:pt x="261032" y="123548"/>
                  </a:lnTo>
                  <a:lnTo>
                    <a:pt x="398719" y="123548"/>
                  </a:lnTo>
                  <a:lnTo>
                    <a:pt x="398719" y="0"/>
                  </a:lnTo>
                  <a:close/>
                </a:path>
              </a:pathLst>
            </a:custGeom>
            <a:grpFill/>
            <a:ln w="12573" cap="flat" cmpd="sng">
              <a:noFill/>
              <a:prstDash val="solid"/>
              <a:miter lim="800000"/>
            </a:ln>
          </p:spPr>
          <p:txBody>
            <a:bodyPr anchor="ctr">
              <a:spAutoFit/>
            </a:bodyPr>
            <a:lstStyle/>
            <a:p>
              <a:pPr algn="ctr"/>
              <a:endParaRPr lang="en-US" sz="7749"/>
            </a:p>
          </p:txBody>
        </p:sp>
        <p:sp>
          <p:nvSpPr>
            <p:cNvPr id="7" name="Rectangle 3">
              <a:extLst>
                <a:ext uri="{FF2B5EF4-FFF2-40B4-BE49-F238E27FC236}">
                  <a16:creationId xmlns:a16="http://schemas.microsoft.com/office/drawing/2014/main" id="{661051C8-A5AB-AB2B-8C23-A380A581868D}"/>
                </a:ext>
              </a:extLst>
            </p:cNvPr>
            <p:cNvSpPr>
              <a:spLocks/>
            </p:cNvSpPr>
            <p:nvPr/>
          </p:nvSpPr>
          <p:spPr>
            <a:xfrm>
              <a:off x="557908" y="4859"/>
              <a:ext cx="123549" cy="616111"/>
            </a:xfrm>
            <a:prstGeom prst="rect">
              <a:avLst/>
            </a:prstGeom>
            <a:grpFill/>
            <a:ln w="12573" cap="flat" cmpd="sng">
              <a:noFill/>
              <a:prstDash val="solid"/>
              <a:miter lim="800000"/>
            </a:ln>
          </p:spPr>
          <p:txBody>
            <a:bodyPr wrap="square" anchor="ctr">
              <a:spAutoFit/>
            </a:bodyPr>
            <a:lstStyle/>
            <a:p>
              <a:pPr algn="ctr"/>
              <a:endParaRPr lang="en-US" sz="7749"/>
            </a:p>
          </p:txBody>
        </p:sp>
        <p:sp>
          <p:nvSpPr>
            <p:cNvPr id="8" name="Free Form 4">
              <a:extLst>
                <a:ext uri="{FF2B5EF4-FFF2-40B4-BE49-F238E27FC236}">
                  <a16:creationId xmlns:a16="http://schemas.microsoft.com/office/drawing/2014/main" id="{F94F2F45-DF31-3FB8-3A9B-C4C546F12D6C}"/>
                </a:ext>
              </a:extLst>
            </p:cNvPr>
            <p:cNvSpPr/>
            <p:nvPr/>
          </p:nvSpPr>
          <p:spPr>
            <a:xfrm>
              <a:off x="875232" y="1"/>
              <a:ext cx="551588" cy="616940"/>
            </a:xfrm>
            <a:custGeom>
              <a:avLst/>
              <a:gdLst/>
              <a:ahLst/>
              <a:cxnLst/>
              <a:rect l="0" t="0" r="0" b="0"/>
              <a:pathLst>
                <a:path w="551587" h="616940">
                  <a:moveTo>
                    <a:pt x="428026" y="0"/>
                  </a:moveTo>
                  <a:lnTo>
                    <a:pt x="428026" y="405243"/>
                  </a:lnTo>
                  <a:lnTo>
                    <a:pt x="138525" y="0"/>
                  </a:lnTo>
                  <a:lnTo>
                    <a:pt x="0" y="0"/>
                  </a:lnTo>
                  <a:lnTo>
                    <a:pt x="0" y="616940"/>
                  </a:lnTo>
                  <a:lnTo>
                    <a:pt x="123560" y="616940"/>
                  </a:lnTo>
                  <a:lnTo>
                    <a:pt x="123560" y="195247"/>
                  </a:lnTo>
                  <a:lnTo>
                    <a:pt x="427607" y="616940"/>
                  </a:lnTo>
                  <a:lnTo>
                    <a:pt x="551587" y="616940"/>
                  </a:lnTo>
                  <a:lnTo>
                    <a:pt x="551587" y="0"/>
                  </a:lnTo>
                  <a:close/>
                </a:path>
              </a:pathLst>
            </a:custGeom>
            <a:grpFill/>
            <a:ln w="12573" cap="flat" cmpd="sng">
              <a:noFill/>
              <a:prstDash val="solid"/>
              <a:miter lim="800000"/>
            </a:ln>
          </p:spPr>
          <p:txBody>
            <a:bodyPr anchor="ctr">
              <a:spAutoFit/>
            </a:bodyPr>
            <a:lstStyle/>
            <a:p>
              <a:pPr algn="ctr"/>
              <a:endParaRPr lang="en-US" sz="7749"/>
            </a:p>
          </p:txBody>
        </p:sp>
        <p:grpSp>
          <p:nvGrpSpPr>
            <p:cNvPr id="9" name="Group 5">
              <a:extLst>
                <a:ext uri="{FF2B5EF4-FFF2-40B4-BE49-F238E27FC236}">
                  <a16:creationId xmlns:a16="http://schemas.microsoft.com/office/drawing/2014/main" id="{75E06DB2-379F-E37D-326E-985D98950FC3}"/>
                </a:ext>
              </a:extLst>
            </p:cNvPr>
            <p:cNvGrpSpPr/>
            <p:nvPr/>
          </p:nvGrpSpPr>
          <p:grpSpPr>
            <a:xfrm>
              <a:off x="1565766" y="-5"/>
              <a:ext cx="1292612" cy="1049182"/>
              <a:chOff x="1565766" y="-5"/>
              <a:chExt cx="1292612" cy="1049182"/>
            </a:xfrm>
            <a:grpFill/>
          </p:grpSpPr>
          <p:sp>
            <p:nvSpPr>
              <p:cNvPr id="10" name="Free Form 6">
                <a:extLst>
                  <a:ext uri="{FF2B5EF4-FFF2-40B4-BE49-F238E27FC236}">
                    <a16:creationId xmlns:a16="http://schemas.microsoft.com/office/drawing/2014/main" id="{4CB30F8F-5FEF-25A5-D0A4-0654D4B0BB9C}"/>
                  </a:ext>
                </a:extLst>
              </p:cNvPr>
              <p:cNvSpPr/>
              <p:nvPr/>
            </p:nvSpPr>
            <p:spPr>
              <a:xfrm>
                <a:off x="1579478" y="-3"/>
                <a:ext cx="372776" cy="567845"/>
              </a:xfrm>
              <a:custGeom>
                <a:avLst/>
                <a:gdLst/>
                <a:ahLst/>
                <a:cxnLst/>
                <a:rect l="0" t="0" r="0" b="0"/>
                <a:pathLst>
                  <a:path w="372776" h="567846">
                    <a:moveTo>
                      <a:pt x="323859" y="549137"/>
                    </a:moveTo>
                    <a:lnTo>
                      <a:pt x="149072" y="308476"/>
                    </a:lnTo>
                    <a:lnTo>
                      <a:pt x="372776" y="0"/>
                    </a:lnTo>
                    <a:lnTo>
                      <a:pt x="222650" y="0"/>
                    </a:lnTo>
                    <a:lnTo>
                      <a:pt x="0" y="308476"/>
                    </a:lnTo>
                    <a:lnTo>
                      <a:pt x="186769" y="567376"/>
                    </a:lnTo>
                    <a:cubicBezTo>
                      <a:pt x="219756" y="567846"/>
                      <a:pt x="323859" y="549137"/>
                      <a:pt x="323859" y="549137"/>
                    </a:cubicBezTo>
                    <a:close/>
                  </a:path>
                </a:pathLst>
              </a:custGeom>
              <a:grpFill/>
              <a:ln w="12573" cap="flat" cmpd="sng">
                <a:noFill/>
                <a:prstDash val="solid"/>
                <a:miter lim="800000"/>
              </a:ln>
            </p:spPr>
            <p:txBody>
              <a:bodyPr anchor="ctr">
                <a:spAutoFit/>
              </a:bodyPr>
              <a:lstStyle/>
              <a:p>
                <a:pPr algn="ctr"/>
                <a:endParaRPr lang="en-US" sz="7749"/>
              </a:p>
            </p:txBody>
          </p:sp>
          <p:sp>
            <p:nvSpPr>
              <p:cNvPr id="11" name="Free Form 7">
                <a:extLst>
                  <a:ext uri="{FF2B5EF4-FFF2-40B4-BE49-F238E27FC236}">
                    <a16:creationId xmlns:a16="http://schemas.microsoft.com/office/drawing/2014/main" id="{A78901BC-C30F-3464-3F82-B850357EA4CF}"/>
                  </a:ext>
                </a:extLst>
              </p:cNvPr>
              <p:cNvSpPr/>
              <p:nvPr/>
            </p:nvSpPr>
            <p:spPr>
              <a:xfrm>
                <a:off x="2084882" y="581410"/>
                <a:ext cx="123345" cy="34054"/>
              </a:xfrm>
              <a:custGeom>
                <a:avLst/>
                <a:gdLst/>
                <a:ahLst/>
                <a:cxnLst/>
                <a:rect l="0" t="0" r="0" b="0"/>
                <a:pathLst>
                  <a:path w="123344" h="34053">
                    <a:moveTo>
                      <a:pt x="0" y="6396"/>
                    </a:moveTo>
                    <a:lnTo>
                      <a:pt x="0" y="34053"/>
                    </a:lnTo>
                    <a:lnTo>
                      <a:pt x="123344" y="34053"/>
                    </a:lnTo>
                    <a:lnTo>
                      <a:pt x="123344" y="5749"/>
                    </a:lnTo>
                    <a:cubicBezTo>
                      <a:pt x="95358" y="2056"/>
                      <a:pt x="54945" y="0"/>
                      <a:pt x="0" y="6396"/>
                    </a:cubicBezTo>
                    <a:close/>
                  </a:path>
                </a:pathLst>
              </a:custGeom>
              <a:grpFill/>
              <a:ln w="12573" cap="flat" cmpd="sng">
                <a:noFill/>
                <a:prstDash val="solid"/>
                <a:miter lim="800000"/>
              </a:ln>
            </p:spPr>
            <p:txBody>
              <a:bodyPr anchor="ctr">
                <a:spAutoFit/>
              </a:bodyPr>
              <a:lstStyle/>
              <a:p>
                <a:pPr algn="ctr"/>
                <a:endParaRPr lang="en-US" sz="7749"/>
              </a:p>
            </p:txBody>
          </p:sp>
          <p:sp>
            <p:nvSpPr>
              <p:cNvPr id="12" name="Free Form 8">
                <a:extLst>
                  <a:ext uri="{FF2B5EF4-FFF2-40B4-BE49-F238E27FC236}">
                    <a16:creationId xmlns:a16="http://schemas.microsoft.com/office/drawing/2014/main" id="{04089576-33AB-10F7-2555-3949C3FED370}"/>
                  </a:ext>
                </a:extLst>
              </p:cNvPr>
              <p:cNvSpPr/>
              <p:nvPr/>
            </p:nvSpPr>
            <p:spPr>
              <a:xfrm>
                <a:off x="2084884" y="-5"/>
                <a:ext cx="420855" cy="615480"/>
              </a:xfrm>
              <a:custGeom>
                <a:avLst/>
                <a:gdLst/>
                <a:ahLst/>
                <a:cxnLst/>
                <a:rect l="0" t="0" r="0" b="0"/>
                <a:pathLst>
                  <a:path w="420855" h="615480">
                    <a:moveTo>
                      <a:pt x="125033" y="415588"/>
                    </a:moveTo>
                    <a:lnTo>
                      <a:pt x="270094" y="615480"/>
                    </a:lnTo>
                    <a:lnTo>
                      <a:pt x="420855" y="615480"/>
                    </a:lnTo>
                    <a:lnTo>
                      <a:pt x="258075" y="394708"/>
                    </a:lnTo>
                    <a:cubicBezTo>
                      <a:pt x="341578" y="349803"/>
                      <a:pt x="378056" y="288232"/>
                      <a:pt x="378056" y="207698"/>
                    </a:cubicBezTo>
                    <a:cubicBezTo>
                      <a:pt x="378056" y="72537"/>
                      <a:pt x="292230" y="0"/>
                      <a:pt x="167197" y="0"/>
                    </a:cubicBezTo>
                    <a:lnTo>
                      <a:pt x="0" y="0"/>
                    </a:lnTo>
                    <a:lnTo>
                      <a:pt x="0" y="535036"/>
                    </a:lnTo>
                    <a:cubicBezTo>
                      <a:pt x="54133" y="531837"/>
                      <a:pt x="93162" y="538425"/>
                      <a:pt x="123344" y="546903"/>
                    </a:cubicBezTo>
                    <a:lnTo>
                      <a:pt x="123344" y="415588"/>
                    </a:lnTo>
                    <a:close/>
                    <a:moveTo>
                      <a:pt x="123344" y="124195"/>
                    </a:moveTo>
                    <a:lnTo>
                      <a:pt x="140213" y="124195"/>
                    </a:lnTo>
                    <a:cubicBezTo>
                      <a:pt x="205782" y="124195"/>
                      <a:pt x="255333" y="136215"/>
                      <a:pt x="255333" y="214019"/>
                    </a:cubicBezTo>
                    <a:cubicBezTo>
                      <a:pt x="255333" y="270107"/>
                      <a:pt x="207470" y="291189"/>
                      <a:pt x="139375" y="291189"/>
                    </a:cubicBezTo>
                    <a:lnTo>
                      <a:pt x="123344" y="291189"/>
                    </a:lnTo>
                    <a:close/>
                  </a:path>
                </a:pathLst>
              </a:custGeom>
              <a:grpFill/>
              <a:ln w="12573" cap="flat" cmpd="sng">
                <a:noFill/>
                <a:prstDash val="solid"/>
                <a:miter lim="800000"/>
              </a:ln>
            </p:spPr>
            <p:txBody>
              <a:bodyPr anchor="ctr">
                <a:spAutoFit/>
              </a:bodyPr>
              <a:lstStyle/>
              <a:p>
                <a:pPr algn="ctr"/>
                <a:endParaRPr lang="en-US" sz="7749"/>
              </a:p>
            </p:txBody>
          </p:sp>
          <p:sp>
            <p:nvSpPr>
              <p:cNvPr id="13" name="Free Form 9">
                <a:extLst>
                  <a:ext uri="{FF2B5EF4-FFF2-40B4-BE49-F238E27FC236}">
                    <a16:creationId xmlns:a16="http://schemas.microsoft.com/office/drawing/2014/main" id="{48060D84-3E90-80A0-A0BE-543A1AF55057}"/>
                  </a:ext>
                </a:extLst>
              </p:cNvPr>
              <p:cNvSpPr/>
              <p:nvPr/>
            </p:nvSpPr>
            <p:spPr>
              <a:xfrm>
                <a:off x="1565766" y="460550"/>
                <a:ext cx="1267212" cy="563227"/>
              </a:xfrm>
              <a:custGeom>
                <a:avLst/>
                <a:gdLst/>
                <a:ahLst/>
                <a:cxnLst/>
                <a:rect l="0" t="0" r="0" b="0"/>
                <a:pathLst>
                  <a:path w="1267211" h="563226">
                    <a:moveTo>
                      <a:pt x="1255458" y="224757"/>
                    </a:moveTo>
                    <a:cubicBezTo>
                      <a:pt x="1255458" y="224757"/>
                      <a:pt x="1241902" y="211531"/>
                      <a:pt x="1202099" y="182453"/>
                    </a:cubicBezTo>
                    <a:cubicBezTo>
                      <a:pt x="1202099" y="182453"/>
                      <a:pt x="1198456" y="179800"/>
                      <a:pt x="1196654" y="178925"/>
                    </a:cubicBezTo>
                    <a:cubicBezTo>
                      <a:pt x="1196654" y="178925"/>
                      <a:pt x="1190333" y="176297"/>
                      <a:pt x="1184913" y="181565"/>
                    </a:cubicBezTo>
                    <a:cubicBezTo>
                      <a:pt x="1182197" y="184205"/>
                      <a:pt x="1162283" y="208016"/>
                      <a:pt x="1139678" y="234454"/>
                    </a:cubicBezTo>
                    <a:cubicBezTo>
                      <a:pt x="1139678" y="234454"/>
                      <a:pt x="1109825" y="267949"/>
                      <a:pt x="1077269" y="304973"/>
                    </a:cubicBezTo>
                    <a:lnTo>
                      <a:pt x="1005811" y="386941"/>
                    </a:lnTo>
                    <a:lnTo>
                      <a:pt x="971313" y="426478"/>
                    </a:lnTo>
                    <a:cubicBezTo>
                      <a:pt x="940318" y="458374"/>
                      <a:pt x="897379" y="498939"/>
                      <a:pt x="881882" y="496235"/>
                    </a:cubicBezTo>
                    <a:cubicBezTo>
                      <a:pt x="874634" y="485662"/>
                      <a:pt x="873733" y="469784"/>
                      <a:pt x="877351" y="453931"/>
                    </a:cubicBezTo>
                    <a:cubicBezTo>
                      <a:pt x="877351" y="453931"/>
                      <a:pt x="884585" y="423089"/>
                      <a:pt x="902685" y="389568"/>
                    </a:cubicBezTo>
                    <a:cubicBezTo>
                      <a:pt x="909907" y="376368"/>
                      <a:pt x="924389" y="350805"/>
                      <a:pt x="940673" y="326994"/>
                    </a:cubicBezTo>
                    <a:cubicBezTo>
                      <a:pt x="940673" y="326994"/>
                      <a:pt x="963291" y="290859"/>
                      <a:pt x="988612" y="256488"/>
                    </a:cubicBezTo>
                    <a:lnTo>
                      <a:pt x="1045614" y="178036"/>
                    </a:lnTo>
                    <a:lnTo>
                      <a:pt x="1095343" y="109307"/>
                    </a:lnTo>
                    <a:cubicBezTo>
                      <a:pt x="1095343" y="109307"/>
                      <a:pt x="1105306" y="97820"/>
                      <a:pt x="1106208" y="85496"/>
                    </a:cubicBezTo>
                    <a:cubicBezTo>
                      <a:pt x="1106208" y="85496"/>
                      <a:pt x="1109825" y="64350"/>
                      <a:pt x="1092639" y="38775"/>
                    </a:cubicBezTo>
                    <a:cubicBezTo>
                      <a:pt x="1092639" y="38775"/>
                      <a:pt x="1069108" y="4404"/>
                      <a:pt x="1046503" y="875"/>
                    </a:cubicBezTo>
                    <a:cubicBezTo>
                      <a:pt x="1046503" y="875"/>
                      <a:pt x="1041984" y="0"/>
                      <a:pt x="1039281" y="4404"/>
                    </a:cubicBezTo>
                    <a:cubicBezTo>
                      <a:pt x="1039281" y="4404"/>
                      <a:pt x="1035663" y="7932"/>
                      <a:pt x="1038354" y="13225"/>
                    </a:cubicBezTo>
                    <a:cubicBezTo>
                      <a:pt x="1039281" y="22034"/>
                      <a:pt x="1038354" y="29954"/>
                      <a:pt x="1037453" y="37011"/>
                    </a:cubicBezTo>
                    <a:cubicBezTo>
                      <a:pt x="1037453" y="37011"/>
                      <a:pt x="1034749" y="58182"/>
                      <a:pt x="1025712" y="71382"/>
                    </a:cubicBezTo>
                    <a:cubicBezTo>
                      <a:pt x="1018465" y="85496"/>
                      <a:pt x="1003094" y="110170"/>
                      <a:pt x="986810" y="134856"/>
                    </a:cubicBezTo>
                    <a:cubicBezTo>
                      <a:pt x="986810" y="134856"/>
                      <a:pt x="965093" y="170103"/>
                      <a:pt x="941587" y="204487"/>
                    </a:cubicBezTo>
                    <a:cubicBezTo>
                      <a:pt x="919870" y="235342"/>
                      <a:pt x="897252" y="268838"/>
                      <a:pt x="880968" y="297916"/>
                    </a:cubicBezTo>
                    <a:cubicBezTo>
                      <a:pt x="880968" y="297916"/>
                      <a:pt x="855647" y="339344"/>
                      <a:pt x="838461" y="371951"/>
                    </a:cubicBezTo>
                    <a:cubicBezTo>
                      <a:pt x="838461" y="371951"/>
                      <a:pt x="817645" y="416908"/>
                      <a:pt x="821275" y="452167"/>
                    </a:cubicBezTo>
                    <a:cubicBezTo>
                      <a:pt x="821275" y="452167"/>
                      <a:pt x="823078" y="488290"/>
                      <a:pt x="843881" y="504181"/>
                    </a:cubicBezTo>
                    <a:lnTo>
                      <a:pt x="870103" y="520033"/>
                    </a:lnTo>
                    <a:cubicBezTo>
                      <a:pt x="870103" y="520033"/>
                      <a:pt x="890919" y="533246"/>
                      <a:pt x="900870" y="531495"/>
                    </a:cubicBezTo>
                    <a:cubicBezTo>
                      <a:pt x="900870" y="531495"/>
                      <a:pt x="925303" y="533246"/>
                      <a:pt x="940673" y="512101"/>
                    </a:cubicBezTo>
                    <a:cubicBezTo>
                      <a:pt x="940673" y="512101"/>
                      <a:pt x="953137" y="499840"/>
                      <a:pt x="1000226" y="433027"/>
                    </a:cubicBezTo>
                    <a:cubicBezTo>
                      <a:pt x="1013426" y="418393"/>
                      <a:pt x="1030980" y="398986"/>
                      <a:pt x="1054651" y="372839"/>
                    </a:cubicBezTo>
                    <a:cubicBezTo>
                      <a:pt x="1070022" y="356098"/>
                      <a:pt x="1098059" y="326994"/>
                      <a:pt x="1121604" y="302320"/>
                    </a:cubicBezTo>
                    <a:cubicBezTo>
                      <a:pt x="1121604" y="302320"/>
                      <a:pt x="1146011" y="277634"/>
                      <a:pt x="1166801" y="256488"/>
                    </a:cubicBezTo>
                    <a:lnTo>
                      <a:pt x="1167715" y="257364"/>
                    </a:lnTo>
                    <a:cubicBezTo>
                      <a:pt x="1155962" y="280299"/>
                      <a:pt x="1144196" y="305849"/>
                      <a:pt x="1134245" y="328759"/>
                    </a:cubicBezTo>
                    <a:cubicBezTo>
                      <a:pt x="1134245" y="328759"/>
                      <a:pt x="1119776" y="364894"/>
                      <a:pt x="1106208" y="393097"/>
                    </a:cubicBezTo>
                    <a:cubicBezTo>
                      <a:pt x="1106208" y="393097"/>
                      <a:pt x="1095368" y="425716"/>
                      <a:pt x="1076355" y="455696"/>
                    </a:cubicBezTo>
                    <a:cubicBezTo>
                      <a:pt x="1076355" y="455696"/>
                      <a:pt x="1055565" y="483898"/>
                      <a:pt x="1034749" y="482134"/>
                    </a:cubicBezTo>
                    <a:cubicBezTo>
                      <a:pt x="1034749" y="482134"/>
                      <a:pt x="1018465" y="482134"/>
                      <a:pt x="1001292" y="472437"/>
                    </a:cubicBezTo>
                    <a:cubicBezTo>
                      <a:pt x="1001292" y="472437"/>
                      <a:pt x="994959" y="468921"/>
                      <a:pt x="989526" y="473313"/>
                    </a:cubicBezTo>
                    <a:cubicBezTo>
                      <a:pt x="989526" y="473313"/>
                      <a:pt x="985008" y="476841"/>
                      <a:pt x="988612" y="482134"/>
                    </a:cubicBezTo>
                    <a:cubicBezTo>
                      <a:pt x="988612" y="482134"/>
                      <a:pt x="1026613" y="529730"/>
                      <a:pt x="1065516" y="531495"/>
                    </a:cubicBezTo>
                    <a:cubicBezTo>
                      <a:pt x="1065516" y="531495"/>
                      <a:pt x="1128826" y="535912"/>
                      <a:pt x="1157764" y="439817"/>
                    </a:cubicBezTo>
                    <a:cubicBezTo>
                      <a:pt x="1165012" y="415143"/>
                      <a:pt x="1175864" y="390457"/>
                      <a:pt x="1186716" y="362254"/>
                    </a:cubicBezTo>
                    <a:cubicBezTo>
                      <a:pt x="1215667" y="296152"/>
                      <a:pt x="1259075" y="252972"/>
                      <a:pt x="1259075" y="252972"/>
                    </a:cubicBezTo>
                    <a:cubicBezTo>
                      <a:pt x="1259075" y="252972"/>
                      <a:pt x="1266323" y="246791"/>
                      <a:pt x="1266323" y="241498"/>
                    </a:cubicBezTo>
                    <a:cubicBezTo>
                      <a:pt x="1266323" y="241498"/>
                      <a:pt x="1267211" y="232690"/>
                      <a:pt x="1255458" y="224757"/>
                    </a:cubicBezTo>
                    <a:close/>
                    <a:moveTo>
                      <a:pt x="833016" y="314670"/>
                    </a:moveTo>
                    <a:cubicBezTo>
                      <a:pt x="833016" y="314670"/>
                      <a:pt x="833930" y="295263"/>
                      <a:pt x="821263" y="282926"/>
                    </a:cubicBezTo>
                    <a:cubicBezTo>
                      <a:pt x="821263" y="282926"/>
                      <a:pt x="808596" y="267949"/>
                      <a:pt x="786892" y="269713"/>
                    </a:cubicBezTo>
                    <a:cubicBezTo>
                      <a:pt x="786892" y="269713"/>
                      <a:pt x="784163" y="270602"/>
                      <a:pt x="783274" y="271478"/>
                    </a:cubicBezTo>
                    <a:cubicBezTo>
                      <a:pt x="783274" y="271478"/>
                      <a:pt x="782373" y="273242"/>
                      <a:pt x="785991" y="275006"/>
                    </a:cubicBezTo>
                    <a:cubicBezTo>
                      <a:pt x="785991" y="275006"/>
                      <a:pt x="792324" y="277634"/>
                      <a:pt x="791410" y="286455"/>
                    </a:cubicBezTo>
                    <a:cubicBezTo>
                      <a:pt x="791410" y="286455"/>
                      <a:pt x="790496" y="307613"/>
                      <a:pt x="780545" y="330523"/>
                    </a:cubicBezTo>
                    <a:cubicBezTo>
                      <a:pt x="763373" y="377244"/>
                      <a:pt x="708199" y="446874"/>
                      <a:pt x="687383" y="466256"/>
                    </a:cubicBezTo>
                    <a:cubicBezTo>
                      <a:pt x="687383" y="466256"/>
                      <a:pt x="642160" y="508572"/>
                      <a:pt x="621344" y="505919"/>
                    </a:cubicBezTo>
                    <a:cubicBezTo>
                      <a:pt x="621344" y="505919"/>
                      <a:pt x="615036" y="505919"/>
                      <a:pt x="614122" y="503279"/>
                    </a:cubicBezTo>
                    <a:cubicBezTo>
                      <a:pt x="614122" y="503279"/>
                      <a:pt x="593307" y="455696"/>
                      <a:pt x="664778" y="357850"/>
                    </a:cubicBezTo>
                    <a:cubicBezTo>
                      <a:pt x="664778" y="357850"/>
                      <a:pt x="732606" y="269713"/>
                      <a:pt x="800447" y="253835"/>
                    </a:cubicBezTo>
                    <a:cubicBezTo>
                      <a:pt x="800447" y="253835"/>
                      <a:pt x="804978" y="252972"/>
                      <a:pt x="806781" y="256488"/>
                    </a:cubicBezTo>
                    <a:cubicBezTo>
                      <a:pt x="806781" y="256488"/>
                      <a:pt x="809510" y="260016"/>
                      <a:pt x="816732" y="259128"/>
                    </a:cubicBezTo>
                    <a:cubicBezTo>
                      <a:pt x="816732" y="259128"/>
                      <a:pt x="824880" y="256488"/>
                      <a:pt x="822151" y="248568"/>
                    </a:cubicBezTo>
                    <a:cubicBezTo>
                      <a:pt x="822151" y="248568"/>
                      <a:pt x="816732" y="230925"/>
                      <a:pt x="802275" y="215936"/>
                    </a:cubicBezTo>
                    <a:cubicBezTo>
                      <a:pt x="802275" y="215936"/>
                      <a:pt x="787793" y="200946"/>
                      <a:pt x="768792" y="201847"/>
                    </a:cubicBezTo>
                    <a:cubicBezTo>
                      <a:pt x="754336" y="202723"/>
                      <a:pt x="737137" y="206239"/>
                      <a:pt x="724483" y="214171"/>
                    </a:cubicBezTo>
                    <a:cubicBezTo>
                      <a:pt x="724483" y="214171"/>
                      <a:pt x="705482" y="222993"/>
                      <a:pt x="691914" y="233578"/>
                    </a:cubicBezTo>
                    <a:cubicBezTo>
                      <a:pt x="670210" y="250319"/>
                      <a:pt x="652111" y="268838"/>
                      <a:pt x="636740" y="285566"/>
                    </a:cubicBezTo>
                    <a:cubicBezTo>
                      <a:pt x="621344" y="302320"/>
                      <a:pt x="609591" y="319062"/>
                      <a:pt x="600554" y="334940"/>
                    </a:cubicBezTo>
                    <a:cubicBezTo>
                      <a:pt x="586085" y="359614"/>
                      <a:pt x="577936" y="381661"/>
                      <a:pt x="572517" y="400154"/>
                    </a:cubicBezTo>
                    <a:cubicBezTo>
                      <a:pt x="572517" y="400154"/>
                      <a:pt x="563454" y="431885"/>
                      <a:pt x="565282" y="453056"/>
                    </a:cubicBezTo>
                    <a:cubicBezTo>
                      <a:pt x="565282" y="453056"/>
                      <a:pt x="566183" y="504181"/>
                      <a:pt x="605974" y="520033"/>
                    </a:cubicBezTo>
                    <a:cubicBezTo>
                      <a:pt x="605974" y="520033"/>
                      <a:pt x="612320" y="528829"/>
                      <a:pt x="634024" y="531495"/>
                    </a:cubicBezTo>
                    <a:cubicBezTo>
                      <a:pt x="634024" y="531495"/>
                      <a:pt x="717236" y="539415"/>
                      <a:pt x="800447" y="408975"/>
                    </a:cubicBezTo>
                    <a:cubicBezTo>
                      <a:pt x="800447" y="408975"/>
                      <a:pt x="838436" y="351694"/>
                      <a:pt x="833016" y="314670"/>
                    </a:cubicBezTo>
                    <a:close/>
                    <a:moveTo>
                      <a:pt x="202545" y="433649"/>
                    </a:moveTo>
                    <a:cubicBezTo>
                      <a:pt x="165471" y="500652"/>
                      <a:pt x="159124" y="544708"/>
                      <a:pt x="159124" y="544708"/>
                    </a:cubicBezTo>
                    <a:cubicBezTo>
                      <a:pt x="158223" y="550876"/>
                      <a:pt x="159124" y="554405"/>
                      <a:pt x="159124" y="554405"/>
                    </a:cubicBezTo>
                    <a:cubicBezTo>
                      <a:pt x="160051" y="557933"/>
                      <a:pt x="158223" y="559697"/>
                      <a:pt x="158223" y="559697"/>
                    </a:cubicBezTo>
                    <a:cubicBezTo>
                      <a:pt x="155520" y="563226"/>
                      <a:pt x="150989" y="557933"/>
                      <a:pt x="150989" y="557933"/>
                    </a:cubicBezTo>
                    <a:cubicBezTo>
                      <a:pt x="133816" y="534122"/>
                      <a:pt x="125667" y="513865"/>
                      <a:pt x="125667" y="513865"/>
                    </a:cubicBezTo>
                    <a:cubicBezTo>
                      <a:pt x="118420" y="497111"/>
                      <a:pt x="122951" y="478605"/>
                      <a:pt x="122951" y="478605"/>
                    </a:cubicBezTo>
                    <a:cubicBezTo>
                      <a:pt x="131087" y="434525"/>
                      <a:pt x="170002" y="370187"/>
                      <a:pt x="170002" y="370187"/>
                    </a:cubicBezTo>
                    <a:cubicBezTo>
                      <a:pt x="234213" y="263545"/>
                      <a:pt x="318338" y="192125"/>
                      <a:pt x="318338" y="192125"/>
                    </a:cubicBezTo>
                    <a:cubicBezTo>
                      <a:pt x="235114" y="211506"/>
                      <a:pt x="167869" y="214362"/>
                      <a:pt x="167869" y="214362"/>
                    </a:cubicBezTo>
                    <a:cubicBezTo>
                      <a:pt x="32606" y="216101"/>
                      <a:pt x="5356" y="106019"/>
                      <a:pt x="5356" y="106019"/>
                    </a:cubicBezTo>
                    <a:cubicBezTo>
                      <a:pt x="0" y="86232"/>
                      <a:pt x="4442" y="84595"/>
                      <a:pt x="4442" y="84595"/>
                    </a:cubicBezTo>
                    <a:cubicBezTo>
                      <a:pt x="5356" y="81066"/>
                      <a:pt x="14393" y="88148"/>
                      <a:pt x="14393" y="88148"/>
                    </a:cubicBezTo>
                    <a:cubicBezTo>
                      <a:pt x="76814" y="120730"/>
                      <a:pt x="151890" y="118991"/>
                      <a:pt x="151890" y="118991"/>
                    </a:cubicBezTo>
                    <a:cubicBezTo>
                      <a:pt x="194409" y="120730"/>
                      <a:pt x="337326" y="102237"/>
                      <a:pt x="337326" y="102237"/>
                    </a:cubicBezTo>
                    <a:cubicBezTo>
                      <a:pt x="461255" y="90763"/>
                      <a:pt x="516429" y="87247"/>
                      <a:pt x="516429" y="87247"/>
                    </a:cubicBezTo>
                    <a:cubicBezTo>
                      <a:pt x="642160" y="76662"/>
                      <a:pt x="694630" y="118991"/>
                      <a:pt x="694630" y="118991"/>
                    </a:cubicBezTo>
                    <a:cubicBezTo>
                      <a:pt x="713618" y="130440"/>
                      <a:pt x="721754" y="156878"/>
                      <a:pt x="721754" y="156878"/>
                    </a:cubicBezTo>
                    <a:cubicBezTo>
                      <a:pt x="723201" y="159696"/>
                      <a:pt x="721488" y="162691"/>
                      <a:pt x="718099" y="161980"/>
                    </a:cubicBezTo>
                    <a:cubicBezTo>
                      <a:pt x="716664" y="161676"/>
                      <a:pt x="715433" y="160787"/>
                      <a:pt x="714215" y="159962"/>
                    </a:cubicBezTo>
                    <a:cubicBezTo>
                      <a:pt x="690404" y="143830"/>
                      <a:pt x="652390" y="145150"/>
                      <a:pt x="624644" y="143094"/>
                    </a:cubicBezTo>
                    <a:cubicBezTo>
                      <a:pt x="609122" y="141952"/>
                      <a:pt x="593497" y="141012"/>
                      <a:pt x="577924" y="141012"/>
                    </a:cubicBezTo>
                    <a:cubicBezTo>
                      <a:pt x="489292" y="143665"/>
                      <a:pt x="431402" y="156015"/>
                      <a:pt x="431402" y="156015"/>
                    </a:cubicBezTo>
                    <a:lnTo>
                      <a:pt x="436822" y="163922"/>
                    </a:lnTo>
                    <a:cubicBezTo>
                      <a:pt x="444069" y="170979"/>
                      <a:pt x="440439" y="175396"/>
                      <a:pt x="440439" y="175396"/>
                    </a:cubicBezTo>
                    <a:cubicBezTo>
                      <a:pt x="437736" y="179800"/>
                      <a:pt x="429587" y="186857"/>
                      <a:pt x="429587" y="186857"/>
                    </a:cubicBezTo>
                    <a:cubicBezTo>
                      <a:pt x="254115" y="341096"/>
                      <a:pt x="202545" y="433649"/>
                      <a:pt x="202545" y="433649"/>
                    </a:cubicBezTo>
                    <a:close/>
                    <a:moveTo>
                      <a:pt x="579739" y="314670"/>
                    </a:moveTo>
                    <a:cubicBezTo>
                      <a:pt x="579739" y="314670"/>
                      <a:pt x="580665" y="295263"/>
                      <a:pt x="567985" y="282926"/>
                    </a:cubicBezTo>
                    <a:cubicBezTo>
                      <a:pt x="567985" y="282926"/>
                      <a:pt x="555331" y="267949"/>
                      <a:pt x="533627" y="269713"/>
                    </a:cubicBezTo>
                    <a:cubicBezTo>
                      <a:pt x="533627" y="269713"/>
                      <a:pt x="530911" y="270602"/>
                      <a:pt x="530010" y="271478"/>
                    </a:cubicBezTo>
                    <a:cubicBezTo>
                      <a:pt x="530010" y="271478"/>
                      <a:pt x="529096" y="273242"/>
                      <a:pt x="532713" y="275006"/>
                    </a:cubicBezTo>
                    <a:cubicBezTo>
                      <a:pt x="532713" y="275006"/>
                      <a:pt x="539047" y="277634"/>
                      <a:pt x="538158" y="286455"/>
                    </a:cubicBezTo>
                    <a:cubicBezTo>
                      <a:pt x="538158" y="286455"/>
                      <a:pt x="537232" y="307613"/>
                      <a:pt x="527281" y="330523"/>
                    </a:cubicBezTo>
                    <a:cubicBezTo>
                      <a:pt x="510108" y="377244"/>
                      <a:pt x="454921" y="446874"/>
                      <a:pt x="434131" y="466256"/>
                    </a:cubicBezTo>
                    <a:cubicBezTo>
                      <a:pt x="434131" y="466256"/>
                      <a:pt x="388883" y="508572"/>
                      <a:pt x="368092" y="505919"/>
                    </a:cubicBezTo>
                    <a:cubicBezTo>
                      <a:pt x="368092" y="505919"/>
                      <a:pt x="361759" y="505919"/>
                      <a:pt x="360858" y="503279"/>
                    </a:cubicBezTo>
                    <a:cubicBezTo>
                      <a:pt x="360858" y="503279"/>
                      <a:pt x="340055" y="455696"/>
                      <a:pt x="411501" y="357850"/>
                    </a:cubicBezTo>
                    <a:cubicBezTo>
                      <a:pt x="411501" y="357850"/>
                      <a:pt x="479342" y="269713"/>
                      <a:pt x="547183" y="253835"/>
                    </a:cubicBezTo>
                    <a:cubicBezTo>
                      <a:pt x="547183" y="253835"/>
                      <a:pt x="551714" y="252972"/>
                      <a:pt x="553503" y="256488"/>
                    </a:cubicBezTo>
                    <a:cubicBezTo>
                      <a:pt x="553503" y="256488"/>
                      <a:pt x="556232" y="260016"/>
                      <a:pt x="563454" y="259128"/>
                    </a:cubicBezTo>
                    <a:cubicBezTo>
                      <a:pt x="563454" y="259128"/>
                      <a:pt x="571615" y="256488"/>
                      <a:pt x="568899" y="248568"/>
                    </a:cubicBezTo>
                    <a:cubicBezTo>
                      <a:pt x="568899" y="248568"/>
                      <a:pt x="563454" y="230925"/>
                      <a:pt x="548998" y="215936"/>
                    </a:cubicBezTo>
                    <a:cubicBezTo>
                      <a:pt x="548998" y="215936"/>
                      <a:pt x="534541" y="200946"/>
                      <a:pt x="515528" y="201847"/>
                    </a:cubicBezTo>
                    <a:cubicBezTo>
                      <a:pt x="501058" y="202723"/>
                      <a:pt x="483873" y="206239"/>
                      <a:pt x="471206" y="214171"/>
                    </a:cubicBezTo>
                    <a:cubicBezTo>
                      <a:pt x="471206" y="214171"/>
                      <a:pt x="452218" y="222993"/>
                      <a:pt x="438637" y="233578"/>
                    </a:cubicBezTo>
                    <a:cubicBezTo>
                      <a:pt x="416933" y="250319"/>
                      <a:pt x="398834" y="268838"/>
                      <a:pt x="383463" y="285566"/>
                    </a:cubicBezTo>
                    <a:cubicBezTo>
                      <a:pt x="368092" y="302320"/>
                      <a:pt x="356327" y="319062"/>
                      <a:pt x="347277" y="334940"/>
                    </a:cubicBezTo>
                    <a:cubicBezTo>
                      <a:pt x="332820" y="359614"/>
                      <a:pt x="324672" y="381661"/>
                      <a:pt x="319252" y="400154"/>
                    </a:cubicBezTo>
                    <a:cubicBezTo>
                      <a:pt x="319252" y="400154"/>
                      <a:pt x="310202" y="431885"/>
                      <a:pt x="312005" y="453056"/>
                    </a:cubicBezTo>
                    <a:cubicBezTo>
                      <a:pt x="312005" y="453056"/>
                      <a:pt x="312919" y="504181"/>
                      <a:pt x="352697" y="520033"/>
                    </a:cubicBezTo>
                    <a:cubicBezTo>
                      <a:pt x="352697" y="520033"/>
                      <a:pt x="359055" y="528829"/>
                      <a:pt x="380760" y="531495"/>
                    </a:cubicBezTo>
                    <a:cubicBezTo>
                      <a:pt x="380760" y="531495"/>
                      <a:pt x="463971" y="539415"/>
                      <a:pt x="547183" y="408975"/>
                    </a:cubicBezTo>
                    <a:cubicBezTo>
                      <a:pt x="547183" y="408975"/>
                      <a:pt x="585184" y="351694"/>
                      <a:pt x="579739" y="314670"/>
                    </a:cubicBezTo>
                    <a:close/>
                  </a:path>
                </a:pathLst>
              </a:custGeom>
              <a:grpFill/>
              <a:ln w="12573" cap="flat" cmpd="sng">
                <a:noFill/>
                <a:prstDash val="solid"/>
                <a:miter lim="800000"/>
              </a:ln>
            </p:spPr>
            <p:txBody>
              <a:bodyPr anchor="ctr">
                <a:spAutoFit/>
              </a:bodyPr>
              <a:lstStyle/>
              <a:p>
                <a:pPr algn="ctr"/>
                <a:endParaRPr lang="en-US" sz="7749" dirty="0"/>
              </a:p>
            </p:txBody>
          </p:sp>
        </p:grpSp>
      </p:grpSp>
      <p:pic>
        <p:nvPicPr>
          <p:cNvPr id="14" name="Bildobjekt 13">
            <a:extLst>
              <a:ext uri="{FF2B5EF4-FFF2-40B4-BE49-F238E27FC236}">
                <a16:creationId xmlns:a16="http://schemas.microsoft.com/office/drawing/2014/main" id="{166C7E03-6D74-1666-FCFC-5A315914EAA7}"/>
              </a:ext>
            </a:extLst>
          </p:cNvPr>
          <p:cNvPicPr>
            <a:picLocks noChangeAspect="1"/>
          </p:cNvPicPr>
          <p:nvPr userDrawn="1"/>
        </p:nvPicPr>
        <p:blipFill>
          <a:blip r:embed="rId4"/>
          <a:stretch>
            <a:fillRect/>
          </a:stretch>
        </p:blipFill>
        <p:spPr>
          <a:xfrm>
            <a:off x="6614230" y="1800563"/>
            <a:ext cx="5276630" cy="2299103"/>
          </a:xfrm>
          <a:prstGeom prst="rect">
            <a:avLst/>
          </a:prstGeom>
        </p:spPr>
      </p:pic>
    </p:spTree>
    <p:extLst>
      <p:ext uri="{BB962C8B-B14F-4D97-AF65-F5344CB8AC3E}">
        <p14:creationId xmlns:p14="http://schemas.microsoft.com/office/powerpoint/2010/main" val="96246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1_Tinkr tools ">
    <p:bg>
      <p:bgPr>
        <a:solidFill>
          <a:schemeClr val="bg1"/>
        </a:solid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343E2E7A-05C3-1BA9-3765-B233F6457BEA}"/>
              </a:ext>
            </a:extLst>
          </p:cNvPr>
          <p:cNvSpPr>
            <a:spLocks noGrp="1"/>
          </p:cNvSpPr>
          <p:nvPr>
            <p:ph type="title"/>
          </p:nvPr>
        </p:nvSpPr>
        <p:spPr>
          <a:xfrm>
            <a:off x="207163" y="139742"/>
            <a:ext cx="6257221" cy="231355"/>
          </a:xfrm>
          <a:prstGeom prst="rect">
            <a:avLst/>
          </a:prstGeom>
          <a:noFill/>
        </p:spPr>
        <p:txBody>
          <a:bodyPr lIns="0" tIns="0" rIns="0" bIns="0" anchor="t">
            <a:normAutofit/>
          </a:bodyPr>
          <a:lstStyle>
            <a:lvl1pPr>
              <a:lnSpc>
                <a:spcPct val="100000"/>
              </a:lnSpc>
              <a:defRPr sz="1400" spc="0">
                <a:solidFill>
                  <a:schemeClr val="tx1"/>
                </a:solidFill>
                <a:latin typeface="+mj-lt"/>
              </a:defRPr>
            </a:lvl1pPr>
          </a:lstStyle>
          <a:p>
            <a:r>
              <a:rPr lang="en-US"/>
              <a:t>Click to edit Master title style</a:t>
            </a:r>
            <a:endParaRPr lang="nb-NO" noProof="1"/>
          </a:p>
        </p:txBody>
      </p:sp>
      <p:sp>
        <p:nvSpPr>
          <p:cNvPr id="5" name="Copyright">
            <a:extLst>
              <a:ext uri="{FF2B5EF4-FFF2-40B4-BE49-F238E27FC236}">
                <a16:creationId xmlns:a16="http://schemas.microsoft.com/office/drawing/2014/main" id="{E7E7533F-8D38-E92E-DB86-F6B39B965948}"/>
              </a:ext>
            </a:extLst>
          </p:cNvPr>
          <p:cNvSpPr>
            <a:spLocks/>
          </p:cNvSpPr>
          <p:nvPr userDrawn="1"/>
        </p:nvSpPr>
        <p:spPr bwMode="auto">
          <a:xfrm>
            <a:off x="207163" y="6570762"/>
            <a:ext cx="792416" cy="121740"/>
          </a:xfrm>
          <a:custGeom>
            <a:avLst/>
            <a:gdLst>
              <a:gd name="T0" fmla="*/ 126189 w 747532"/>
              <a:gd name="T1" fmla="*/ 57272 h 114559"/>
              <a:gd name="T2" fmla="*/ 227997 w 747532"/>
              <a:gd name="T3" fmla="*/ 57272 h 114559"/>
              <a:gd name="T4" fmla="*/ 183461 w 747532"/>
              <a:gd name="T5" fmla="*/ 101808 h 114559"/>
              <a:gd name="T6" fmla="*/ 188033 w 747532"/>
              <a:gd name="T7" fmla="*/ 39748 h 114559"/>
              <a:gd name="T8" fmla="*/ 179177 w 747532"/>
              <a:gd name="T9" fmla="*/ 39834 h 114559"/>
              <a:gd name="T10" fmla="*/ 168281 w 747532"/>
              <a:gd name="T11" fmla="*/ 47367 h 114559"/>
              <a:gd name="T12" fmla="*/ 174922 w 747532"/>
              <a:gd name="T13" fmla="*/ 71605 h 114559"/>
              <a:gd name="T14" fmla="*/ 181003 w 747532"/>
              <a:gd name="T15" fmla="*/ 90983 h 114559"/>
              <a:gd name="T16" fmla="*/ 191900 w 747532"/>
              <a:gd name="T17" fmla="*/ 72826 h 114559"/>
              <a:gd name="T18" fmla="*/ 197923 w 747532"/>
              <a:gd name="T19" fmla="*/ 58940 h 114559"/>
              <a:gd name="T20" fmla="*/ 190362 w 747532"/>
              <a:gd name="T21" fmla="*/ 39302 h 114559"/>
              <a:gd name="T22" fmla="*/ 189844 w 747532"/>
              <a:gd name="T23" fmla="*/ 30045 h 114559"/>
              <a:gd name="T24" fmla="*/ 177093 w 747532"/>
              <a:gd name="T25" fmla="*/ 31928 h 114559"/>
              <a:gd name="T26" fmla="*/ 360785 w 747532"/>
              <a:gd name="T27" fmla="*/ 82947 h 114559"/>
              <a:gd name="T28" fmla="*/ 309636 w 747532"/>
              <a:gd name="T29" fmla="*/ 114559 h 114559"/>
              <a:gd name="T30" fmla="*/ 258603 w 747532"/>
              <a:gd name="T31" fmla="*/ 31295 h 114559"/>
              <a:gd name="T32" fmla="*/ 366923 w 747532"/>
              <a:gd name="T33" fmla="*/ 57272 h 114559"/>
              <a:gd name="T34" fmla="*/ 305970 w 747532"/>
              <a:gd name="T35" fmla="*/ 33682 h 114559"/>
              <a:gd name="T36" fmla="*/ 313834 w 747532"/>
              <a:gd name="T37" fmla="*/ 28506 h 114559"/>
              <a:gd name="T38" fmla="*/ 323681 w 747532"/>
              <a:gd name="T39" fmla="*/ 37721 h 114559"/>
              <a:gd name="T40" fmla="*/ 319369 w 747532"/>
              <a:gd name="T41" fmla="*/ 44636 h 114559"/>
              <a:gd name="T42" fmla="*/ 306546 w 747532"/>
              <a:gd name="T43" fmla="*/ 48532 h 114559"/>
              <a:gd name="T44" fmla="*/ 351786 w 747532"/>
              <a:gd name="T45" fmla="*/ 71576 h 114559"/>
              <a:gd name="T46" fmla="*/ 273309 w 747532"/>
              <a:gd name="T47" fmla="*/ 31626 h 114559"/>
              <a:gd name="T48" fmla="*/ 314308 w 747532"/>
              <a:gd name="T49" fmla="*/ 80575 h 114559"/>
              <a:gd name="T50" fmla="*/ 309924 w 747532"/>
              <a:gd name="T51" fmla="*/ 88597 h 114559"/>
              <a:gd name="T52" fmla="*/ 293593 w 747532"/>
              <a:gd name="T53" fmla="*/ 78807 h 114559"/>
              <a:gd name="T54" fmla="*/ 295232 w 747532"/>
              <a:gd name="T55" fmla="*/ 69362 h 114559"/>
              <a:gd name="T56" fmla="*/ 313245 w 747532"/>
              <a:gd name="T57" fmla="*/ 67651 h 114559"/>
              <a:gd name="T58" fmla="*/ 265115 w 747532"/>
              <a:gd name="T59" fmla="*/ 57272 h 114559"/>
              <a:gd name="T60" fmla="*/ 114559 w 747532"/>
              <a:gd name="T61" fmla="*/ 57272 h 114559"/>
              <a:gd name="T62" fmla="*/ 57286 w 747532"/>
              <a:gd name="T63" fmla="*/ 0 h 114559"/>
              <a:gd name="T64" fmla="*/ 57286 w 747532"/>
              <a:gd name="T65" fmla="*/ 12751 h 114559"/>
              <a:gd name="T66" fmla="*/ 101808 w 747532"/>
              <a:gd name="T67" fmla="*/ 57272 h 114559"/>
              <a:gd name="T68" fmla="*/ 66185 w 747532"/>
              <a:gd name="T69" fmla="*/ 57200 h 114559"/>
              <a:gd name="T70" fmla="*/ 81941 w 747532"/>
              <a:gd name="T71" fmla="*/ 52456 h 114559"/>
              <a:gd name="T72" fmla="*/ 74135 w 747532"/>
              <a:gd name="T73" fmla="*/ 40654 h 114559"/>
              <a:gd name="T74" fmla="*/ 86986 w 747532"/>
              <a:gd name="T75" fmla="*/ 68183 h 114559"/>
              <a:gd name="T76" fmla="*/ 81466 w 747532"/>
              <a:gd name="T77" fmla="*/ 62605 h 114559"/>
              <a:gd name="T78" fmla="*/ 35795 w 747532"/>
              <a:gd name="T79" fmla="*/ 57200 h 114559"/>
              <a:gd name="T80" fmla="*/ 51536 w 747532"/>
              <a:gd name="T81" fmla="*/ 52456 h 114559"/>
              <a:gd name="T82" fmla="*/ 43745 w 747532"/>
              <a:gd name="T83" fmla="*/ 40654 h 114559"/>
              <a:gd name="T84" fmla="*/ 56596 w 747532"/>
              <a:gd name="T85" fmla="*/ 68183 h 114559"/>
              <a:gd name="T86" fmla="*/ 51076 w 747532"/>
              <a:gd name="T87" fmla="*/ 62605 h 114559"/>
              <a:gd name="T88" fmla="*/ 701056 w 747532"/>
              <a:gd name="T89" fmla="*/ 73991 h 114559"/>
              <a:gd name="T90" fmla="*/ 681405 w 747532"/>
              <a:gd name="T91" fmla="*/ 105402 h 114559"/>
              <a:gd name="T92" fmla="*/ 740819 w 747532"/>
              <a:gd name="T93" fmla="*/ 41315 h 114559"/>
              <a:gd name="T94" fmla="*/ 721541 w 747532"/>
              <a:gd name="T95" fmla="*/ 42307 h 114559"/>
              <a:gd name="T96" fmla="*/ 700783 w 747532"/>
              <a:gd name="T97" fmla="*/ 54440 h 114559"/>
              <a:gd name="T98" fmla="*/ 646932 w 747532"/>
              <a:gd name="T99" fmla="*/ 8682 h 114559"/>
              <a:gd name="T100" fmla="*/ 670522 w 747532"/>
              <a:gd name="T101" fmla="*/ 105632 h 114559"/>
              <a:gd name="T102" fmla="*/ 646932 w 747532"/>
              <a:gd name="T103" fmla="*/ 8682 h 114559"/>
              <a:gd name="T104" fmla="*/ 511226 w 747532"/>
              <a:gd name="T105" fmla="*/ 8682 h 114559"/>
              <a:gd name="T106" fmla="*/ 530633 w 747532"/>
              <a:gd name="T107" fmla="*/ 39360 h 114559"/>
              <a:gd name="T108" fmla="*/ 597896 w 747532"/>
              <a:gd name="T109" fmla="*/ 8682 h 114559"/>
              <a:gd name="T110" fmla="*/ 468300 w 747532"/>
              <a:gd name="T111" fmla="*/ 105632 h 114559"/>
              <a:gd name="T112" fmla="*/ 468300 w 747532"/>
              <a:gd name="T113" fmla="*/ 8682 h 114559"/>
              <a:gd name="T114" fmla="*/ 449123 w 747532"/>
              <a:gd name="T115" fmla="*/ 8682 h 114559"/>
              <a:gd name="T116" fmla="*/ 427502 w 747532"/>
              <a:gd name="T117" fmla="*/ 105402 h 114559"/>
              <a:gd name="T118" fmla="*/ 386474 w 747532"/>
              <a:gd name="T119" fmla="*/ 28089 h 114559"/>
              <a:gd name="T120" fmla="*/ 0 w 747532"/>
              <a:gd name="T121" fmla="*/ 0 h 114559"/>
              <a:gd name="T122" fmla="*/ 747532 w 747532"/>
              <a:gd name="T123" fmla="*/ 114559 h 114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T120" t="T121" r="T122" b="T123"/>
            <a:pathLst>
              <a:path w="747532" h="114559">
                <a:moveTo>
                  <a:pt x="240734" y="57272"/>
                </a:moveTo>
                <a:cubicBezTo>
                  <a:pt x="240734" y="88870"/>
                  <a:pt x="215045" y="114559"/>
                  <a:pt x="183461" y="114559"/>
                </a:cubicBezTo>
                <a:cubicBezTo>
                  <a:pt x="151892" y="114559"/>
                  <a:pt x="126189" y="88870"/>
                  <a:pt x="126189" y="57272"/>
                </a:cubicBezTo>
                <a:cubicBezTo>
                  <a:pt x="126189" y="25689"/>
                  <a:pt x="151892" y="0"/>
                  <a:pt x="183461" y="0"/>
                </a:cubicBezTo>
                <a:cubicBezTo>
                  <a:pt x="215045" y="0"/>
                  <a:pt x="240734" y="25689"/>
                  <a:pt x="240734" y="57272"/>
                </a:cubicBezTo>
                <a:close/>
                <a:moveTo>
                  <a:pt x="227997" y="57272"/>
                </a:moveTo>
                <a:cubicBezTo>
                  <a:pt x="227997" y="32718"/>
                  <a:pt x="208015" y="12751"/>
                  <a:pt x="183461" y="12751"/>
                </a:cubicBezTo>
                <a:cubicBezTo>
                  <a:pt x="158908" y="12751"/>
                  <a:pt x="138926" y="32718"/>
                  <a:pt x="138926" y="57272"/>
                </a:cubicBezTo>
                <a:cubicBezTo>
                  <a:pt x="138926" y="81826"/>
                  <a:pt x="158908" y="101808"/>
                  <a:pt x="183461" y="101808"/>
                </a:cubicBezTo>
                <a:cubicBezTo>
                  <a:pt x="208015" y="101808"/>
                  <a:pt x="227997" y="81826"/>
                  <a:pt x="227997" y="57272"/>
                </a:cubicBezTo>
                <a:close/>
                <a:moveTo>
                  <a:pt x="190362" y="39302"/>
                </a:moveTo>
                <a:cubicBezTo>
                  <a:pt x="189600" y="38799"/>
                  <a:pt x="188565" y="39001"/>
                  <a:pt x="188033" y="39748"/>
                </a:cubicBezTo>
                <a:lnTo>
                  <a:pt x="184870" y="44118"/>
                </a:lnTo>
                <a:cubicBezTo>
                  <a:pt x="184166" y="45096"/>
                  <a:pt x="182714" y="45081"/>
                  <a:pt x="182053" y="44075"/>
                </a:cubicBezTo>
                <a:lnTo>
                  <a:pt x="179177" y="39834"/>
                </a:lnTo>
                <a:cubicBezTo>
                  <a:pt x="178660" y="39044"/>
                  <a:pt x="177596" y="38828"/>
                  <a:pt x="176805" y="39346"/>
                </a:cubicBezTo>
                <a:lnTo>
                  <a:pt x="169848" y="43989"/>
                </a:lnTo>
                <a:cubicBezTo>
                  <a:pt x="168741" y="44722"/>
                  <a:pt x="168123" y="46030"/>
                  <a:pt x="168281" y="47367"/>
                </a:cubicBezTo>
                <a:lnTo>
                  <a:pt x="169632" y="60363"/>
                </a:lnTo>
                <a:cubicBezTo>
                  <a:pt x="169747" y="61240"/>
                  <a:pt x="170006" y="62088"/>
                  <a:pt x="170423" y="62879"/>
                </a:cubicBezTo>
                <a:lnTo>
                  <a:pt x="174922" y="71605"/>
                </a:lnTo>
                <a:cubicBezTo>
                  <a:pt x="175052" y="72007"/>
                  <a:pt x="175238" y="72625"/>
                  <a:pt x="175353" y="73028"/>
                </a:cubicBezTo>
                <a:lnTo>
                  <a:pt x="178645" y="88898"/>
                </a:lnTo>
                <a:cubicBezTo>
                  <a:pt x="178804" y="90092"/>
                  <a:pt x="179810" y="90983"/>
                  <a:pt x="181003" y="90983"/>
                </a:cubicBezTo>
                <a:lnTo>
                  <a:pt x="186207" y="90983"/>
                </a:lnTo>
                <a:cubicBezTo>
                  <a:pt x="187415" y="90983"/>
                  <a:pt x="188435" y="90092"/>
                  <a:pt x="188579" y="88898"/>
                </a:cubicBezTo>
                <a:lnTo>
                  <a:pt x="191900" y="72826"/>
                </a:lnTo>
                <a:cubicBezTo>
                  <a:pt x="191986" y="72481"/>
                  <a:pt x="192087" y="72165"/>
                  <a:pt x="192159" y="71835"/>
                </a:cubicBezTo>
                <a:lnTo>
                  <a:pt x="197219" y="61599"/>
                </a:lnTo>
                <a:cubicBezTo>
                  <a:pt x="197621" y="60765"/>
                  <a:pt x="197866" y="59860"/>
                  <a:pt x="197923" y="58940"/>
                </a:cubicBezTo>
                <a:lnTo>
                  <a:pt x="198671" y="46907"/>
                </a:lnTo>
                <a:cubicBezTo>
                  <a:pt x="198743" y="45599"/>
                  <a:pt x="198124" y="44348"/>
                  <a:pt x="197018" y="43630"/>
                </a:cubicBezTo>
                <a:lnTo>
                  <a:pt x="190362" y="39302"/>
                </a:lnTo>
                <a:close/>
                <a:moveTo>
                  <a:pt x="183461" y="38382"/>
                </a:moveTo>
                <a:cubicBezTo>
                  <a:pt x="186983" y="38382"/>
                  <a:pt x="189844" y="35493"/>
                  <a:pt x="189844" y="31928"/>
                </a:cubicBezTo>
                <a:lnTo>
                  <a:pt x="189844" y="30045"/>
                </a:lnTo>
                <a:cubicBezTo>
                  <a:pt x="189844" y="26479"/>
                  <a:pt x="186983" y="23576"/>
                  <a:pt x="183461" y="23576"/>
                </a:cubicBezTo>
                <a:cubicBezTo>
                  <a:pt x="179939" y="23576"/>
                  <a:pt x="177093" y="26479"/>
                  <a:pt x="177093" y="30045"/>
                </a:cubicBezTo>
                <a:lnTo>
                  <a:pt x="177093" y="31928"/>
                </a:lnTo>
                <a:cubicBezTo>
                  <a:pt x="177093" y="35493"/>
                  <a:pt x="179939" y="38382"/>
                  <a:pt x="183461" y="38382"/>
                </a:cubicBezTo>
                <a:close/>
                <a:moveTo>
                  <a:pt x="366923" y="57272"/>
                </a:moveTo>
                <a:cubicBezTo>
                  <a:pt x="366923" y="66516"/>
                  <a:pt x="364666" y="75213"/>
                  <a:pt x="360785" y="82947"/>
                </a:cubicBezTo>
                <a:cubicBezTo>
                  <a:pt x="360727" y="83048"/>
                  <a:pt x="360742" y="83163"/>
                  <a:pt x="360684" y="83263"/>
                </a:cubicBezTo>
                <a:cubicBezTo>
                  <a:pt x="360627" y="83378"/>
                  <a:pt x="360540" y="83450"/>
                  <a:pt x="360469" y="83565"/>
                </a:cubicBezTo>
                <a:cubicBezTo>
                  <a:pt x="350937" y="101951"/>
                  <a:pt x="331746" y="114559"/>
                  <a:pt x="309636" y="114559"/>
                </a:cubicBezTo>
                <a:cubicBezTo>
                  <a:pt x="278067" y="114559"/>
                  <a:pt x="252364" y="88870"/>
                  <a:pt x="252364" y="57272"/>
                </a:cubicBezTo>
                <a:cubicBezTo>
                  <a:pt x="252364" y="48057"/>
                  <a:pt x="254606" y="39346"/>
                  <a:pt x="258517" y="31612"/>
                </a:cubicBezTo>
                <a:cubicBezTo>
                  <a:pt x="258560" y="31511"/>
                  <a:pt x="258545" y="31396"/>
                  <a:pt x="258603" y="31295"/>
                </a:cubicBezTo>
                <a:cubicBezTo>
                  <a:pt x="258632" y="31209"/>
                  <a:pt x="258718" y="31151"/>
                  <a:pt x="258775" y="31065"/>
                </a:cubicBezTo>
                <a:cubicBezTo>
                  <a:pt x="268306" y="12650"/>
                  <a:pt x="287498" y="0"/>
                  <a:pt x="309636" y="0"/>
                </a:cubicBezTo>
                <a:cubicBezTo>
                  <a:pt x="341234" y="0"/>
                  <a:pt x="366923" y="25689"/>
                  <a:pt x="366923" y="57272"/>
                </a:cubicBezTo>
                <a:close/>
                <a:moveTo>
                  <a:pt x="273309" y="31626"/>
                </a:moveTo>
                <a:lnTo>
                  <a:pt x="294628" y="42479"/>
                </a:lnTo>
                <a:cubicBezTo>
                  <a:pt x="296483" y="38167"/>
                  <a:pt x="300508" y="34932"/>
                  <a:pt x="305970" y="33682"/>
                </a:cubicBezTo>
                <a:lnTo>
                  <a:pt x="306416" y="28578"/>
                </a:lnTo>
                <a:cubicBezTo>
                  <a:pt x="306934" y="26652"/>
                  <a:pt x="308659" y="25861"/>
                  <a:pt x="310341" y="25962"/>
                </a:cubicBezTo>
                <a:cubicBezTo>
                  <a:pt x="312138" y="26034"/>
                  <a:pt x="313546" y="27040"/>
                  <a:pt x="313834" y="28506"/>
                </a:cubicBezTo>
                <a:lnTo>
                  <a:pt x="314251" y="33250"/>
                </a:lnTo>
                <a:cubicBezTo>
                  <a:pt x="317342" y="33538"/>
                  <a:pt x="320303" y="34285"/>
                  <a:pt x="322632" y="35364"/>
                </a:cubicBezTo>
                <a:cubicBezTo>
                  <a:pt x="323509" y="35766"/>
                  <a:pt x="323940" y="36758"/>
                  <a:pt x="323681" y="37721"/>
                </a:cubicBezTo>
                <a:lnTo>
                  <a:pt x="322129" y="43342"/>
                </a:lnTo>
                <a:cubicBezTo>
                  <a:pt x="321985" y="43917"/>
                  <a:pt x="321568" y="44391"/>
                  <a:pt x="321036" y="44650"/>
                </a:cubicBezTo>
                <a:cubicBezTo>
                  <a:pt x="320504" y="44880"/>
                  <a:pt x="319886" y="44880"/>
                  <a:pt x="319369" y="44636"/>
                </a:cubicBezTo>
                <a:cubicBezTo>
                  <a:pt x="317888" y="43946"/>
                  <a:pt x="314883" y="42781"/>
                  <a:pt x="311448" y="42781"/>
                </a:cubicBezTo>
                <a:cubicBezTo>
                  <a:pt x="308026" y="42781"/>
                  <a:pt x="305970" y="44233"/>
                  <a:pt x="305970" y="46692"/>
                </a:cubicBezTo>
                <a:cubicBezTo>
                  <a:pt x="305970" y="47382"/>
                  <a:pt x="306157" y="47985"/>
                  <a:pt x="306546" y="48532"/>
                </a:cubicBezTo>
                <a:lnTo>
                  <a:pt x="315717" y="53218"/>
                </a:lnTo>
                <a:cubicBezTo>
                  <a:pt x="316666" y="53649"/>
                  <a:pt x="317528" y="54081"/>
                  <a:pt x="318334" y="54541"/>
                </a:cubicBezTo>
                <a:lnTo>
                  <a:pt x="351786" y="71576"/>
                </a:lnTo>
                <a:cubicBezTo>
                  <a:pt x="353295" y="67076"/>
                  <a:pt x="354172" y="62275"/>
                  <a:pt x="354172" y="57272"/>
                </a:cubicBezTo>
                <a:cubicBezTo>
                  <a:pt x="354172" y="32718"/>
                  <a:pt x="334190" y="12751"/>
                  <a:pt x="309636" y="12751"/>
                </a:cubicBezTo>
                <a:cubicBezTo>
                  <a:pt x="294642" y="12751"/>
                  <a:pt x="281388" y="20226"/>
                  <a:pt x="273309" y="31626"/>
                </a:cubicBezTo>
                <a:close/>
                <a:moveTo>
                  <a:pt x="345992" y="82933"/>
                </a:moveTo>
                <a:lnTo>
                  <a:pt x="324774" y="72136"/>
                </a:lnTo>
                <a:cubicBezTo>
                  <a:pt x="323121" y="76176"/>
                  <a:pt x="319527" y="79152"/>
                  <a:pt x="314308" y="80575"/>
                </a:cubicBezTo>
                <a:lnTo>
                  <a:pt x="313848" y="85980"/>
                </a:lnTo>
                <a:cubicBezTo>
                  <a:pt x="313345" y="87835"/>
                  <a:pt x="311634" y="88597"/>
                  <a:pt x="310096" y="88597"/>
                </a:cubicBezTo>
                <a:lnTo>
                  <a:pt x="309924" y="88597"/>
                </a:lnTo>
                <a:cubicBezTo>
                  <a:pt x="308112" y="88525"/>
                  <a:pt x="306704" y="87518"/>
                  <a:pt x="306431" y="86052"/>
                </a:cubicBezTo>
                <a:lnTo>
                  <a:pt x="306028" y="81552"/>
                </a:lnTo>
                <a:cubicBezTo>
                  <a:pt x="301457" y="81466"/>
                  <a:pt x="297058" y="80503"/>
                  <a:pt x="293593" y="78807"/>
                </a:cubicBezTo>
                <a:cubicBezTo>
                  <a:pt x="292759" y="78375"/>
                  <a:pt x="292314" y="77398"/>
                  <a:pt x="292572" y="76449"/>
                </a:cubicBezTo>
                <a:lnTo>
                  <a:pt x="294125" y="70684"/>
                </a:lnTo>
                <a:cubicBezTo>
                  <a:pt x="294283" y="70095"/>
                  <a:pt x="294686" y="69621"/>
                  <a:pt x="295232" y="69362"/>
                </a:cubicBezTo>
                <a:cubicBezTo>
                  <a:pt x="295778" y="69132"/>
                  <a:pt x="296382" y="69132"/>
                  <a:pt x="296928" y="69376"/>
                </a:cubicBezTo>
                <a:cubicBezTo>
                  <a:pt x="299257" y="70512"/>
                  <a:pt x="303239" y="71849"/>
                  <a:pt x="306833" y="71849"/>
                </a:cubicBezTo>
                <a:cubicBezTo>
                  <a:pt x="309766" y="71849"/>
                  <a:pt x="313245" y="71116"/>
                  <a:pt x="313245" y="67651"/>
                </a:cubicBezTo>
                <a:cubicBezTo>
                  <a:pt x="313245" y="67105"/>
                  <a:pt x="313173" y="66616"/>
                  <a:pt x="313015" y="66156"/>
                </a:cubicBezTo>
                <a:lnTo>
                  <a:pt x="267516" y="42983"/>
                </a:lnTo>
                <a:cubicBezTo>
                  <a:pt x="265977" y="47482"/>
                  <a:pt x="265115" y="52284"/>
                  <a:pt x="265115" y="57272"/>
                </a:cubicBezTo>
                <a:cubicBezTo>
                  <a:pt x="265115" y="81826"/>
                  <a:pt x="285083" y="101808"/>
                  <a:pt x="309636" y="101808"/>
                </a:cubicBezTo>
                <a:cubicBezTo>
                  <a:pt x="324644" y="101808"/>
                  <a:pt x="337913" y="94332"/>
                  <a:pt x="345992" y="82933"/>
                </a:cubicBezTo>
                <a:close/>
                <a:moveTo>
                  <a:pt x="114559" y="57272"/>
                </a:moveTo>
                <a:cubicBezTo>
                  <a:pt x="114559" y="88870"/>
                  <a:pt x="88870" y="114559"/>
                  <a:pt x="57286" y="114559"/>
                </a:cubicBezTo>
                <a:cubicBezTo>
                  <a:pt x="25703" y="114559"/>
                  <a:pt x="0" y="88870"/>
                  <a:pt x="0" y="57272"/>
                </a:cubicBezTo>
                <a:cubicBezTo>
                  <a:pt x="0" y="25689"/>
                  <a:pt x="25703" y="0"/>
                  <a:pt x="57286" y="0"/>
                </a:cubicBezTo>
                <a:cubicBezTo>
                  <a:pt x="88870" y="0"/>
                  <a:pt x="114559" y="25689"/>
                  <a:pt x="114559" y="57272"/>
                </a:cubicBezTo>
                <a:close/>
                <a:moveTo>
                  <a:pt x="101808" y="57272"/>
                </a:moveTo>
                <a:cubicBezTo>
                  <a:pt x="101808" y="32718"/>
                  <a:pt x="81854" y="12751"/>
                  <a:pt x="57286" y="12751"/>
                </a:cubicBezTo>
                <a:cubicBezTo>
                  <a:pt x="32733" y="12751"/>
                  <a:pt x="12751" y="32718"/>
                  <a:pt x="12751" y="57272"/>
                </a:cubicBezTo>
                <a:cubicBezTo>
                  <a:pt x="12751" y="81826"/>
                  <a:pt x="32733" y="101808"/>
                  <a:pt x="57286" y="101808"/>
                </a:cubicBezTo>
                <a:cubicBezTo>
                  <a:pt x="81854" y="101808"/>
                  <a:pt x="101808" y="81826"/>
                  <a:pt x="101808" y="57272"/>
                </a:cubicBezTo>
                <a:close/>
                <a:moveTo>
                  <a:pt x="81466" y="62605"/>
                </a:moveTo>
                <a:cubicBezTo>
                  <a:pt x="79094" y="64762"/>
                  <a:pt x="77211" y="65941"/>
                  <a:pt x="74092" y="65941"/>
                </a:cubicBezTo>
                <a:cubicBezTo>
                  <a:pt x="69578" y="65941"/>
                  <a:pt x="66185" y="62217"/>
                  <a:pt x="66185" y="57200"/>
                </a:cubicBezTo>
                <a:cubicBezTo>
                  <a:pt x="66185" y="52312"/>
                  <a:pt x="69578" y="48647"/>
                  <a:pt x="74092" y="48647"/>
                </a:cubicBezTo>
                <a:cubicBezTo>
                  <a:pt x="76607" y="48647"/>
                  <a:pt x="78835" y="49624"/>
                  <a:pt x="81251" y="51838"/>
                </a:cubicBezTo>
                <a:lnTo>
                  <a:pt x="81941" y="52456"/>
                </a:lnTo>
                <a:lnTo>
                  <a:pt x="87346" y="46203"/>
                </a:lnTo>
                <a:lnTo>
                  <a:pt x="86742" y="45613"/>
                </a:lnTo>
                <a:cubicBezTo>
                  <a:pt x="83278" y="42192"/>
                  <a:pt x="79382" y="40654"/>
                  <a:pt x="74135" y="40654"/>
                </a:cubicBezTo>
                <a:cubicBezTo>
                  <a:pt x="64575" y="40654"/>
                  <a:pt x="57373" y="47798"/>
                  <a:pt x="57373" y="57358"/>
                </a:cubicBezTo>
                <a:cubicBezTo>
                  <a:pt x="57373" y="66645"/>
                  <a:pt x="64618" y="73905"/>
                  <a:pt x="73876" y="73905"/>
                </a:cubicBezTo>
                <a:cubicBezTo>
                  <a:pt x="79339" y="73905"/>
                  <a:pt x="83249" y="72208"/>
                  <a:pt x="86986" y="68183"/>
                </a:cubicBezTo>
                <a:lnTo>
                  <a:pt x="87590" y="67551"/>
                </a:lnTo>
                <a:lnTo>
                  <a:pt x="82113" y="62030"/>
                </a:lnTo>
                <a:lnTo>
                  <a:pt x="81466" y="62605"/>
                </a:lnTo>
                <a:close/>
                <a:moveTo>
                  <a:pt x="51076" y="62605"/>
                </a:moveTo>
                <a:cubicBezTo>
                  <a:pt x="48762" y="64719"/>
                  <a:pt x="46807" y="65941"/>
                  <a:pt x="43687" y="65941"/>
                </a:cubicBezTo>
                <a:cubicBezTo>
                  <a:pt x="39187" y="65941"/>
                  <a:pt x="35795" y="62217"/>
                  <a:pt x="35795" y="57200"/>
                </a:cubicBezTo>
                <a:cubicBezTo>
                  <a:pt x="35795" y="52312"/>
                  <a:pt x="39187" y="48647"/>
                  <a:pt x="43687" y="48647"/>
                </a:cubicBezTo>
                <a:cubicBezTo>
                  <a:pt x="46217" y="48647"/>
                  <a:pt x="48431" y="49624"/>
                  <a:pt x="50846" y="51838"/>
                </a:cubicBezTo>
                <a:lnTo>
                  <a:pt x="51536" y="52456"/>
                </a:lnTo>
                <a:lnTo>
                  <a:pt x="56970" y="46203"/>
                </a:lnTo>
                <a:lnTo>
                  <a:pt x="56366" y="45613"/>
                </a:lnTo>
                <a:cubicBezTo>
                  <a:pt x="52887" y="42192"/>
                  <a:pt x="48992" y="40654"/>
                  <a:pt x="43745" y="40654"/>
                </a:cubicBezTo>
                <a:cubicBezTo>
                  <a:pt x="34185" y="40654"/>
                  <a:pt x="26983" y="47798"/>
                  <a:pt x="26983" y="57358"/>
                </a:cubicBezTo>
                <a:cubicBezTo>
                  <a:pt x="26983" y="66645"/>
                  <a:pt x="34228" y="73905"/>
                  <a:pt x="43486" y="73905"/>
                </a:cubicBezTo>
                <a:cubicBezTo>
                  <a:pt x="48949" y="73905"/>
                  <a:pt x="52859" y="72208"/>
                  <a:pt x="56596" y="68183"/>
                </a:cubicBezTo>
                <a:lnTo>
                  <a:pt x="57200" y="67551"/>
                </a:lnTo>
                <a:lnTo>
                  <a:pt x="51723" y="62030"/>
                </a:lnTo>
                <a:lnTo>
                  <a:pt x="51076" y="62605"/>
                </a:lnTo>
                <a:close/>
                <a:moveTo>
                  <a:pt x="747532" y="105402"/>
                </a:moveTo>
                <a:lnTo>
                  <a:pt x="723856" y="105402"/>
                </a:lnTo>
                <a:lnTo>
                  <a:pt x="701056" y="73991"/>
                </a:lnTo>
                <a:lnTo>
                  <a:pt x="700783" y="73991"/>
                </a:lnTo>
                <a:lnTo>
                  <a:pt x="700783" y="105402"/>
                </a:lnTo>
                <a:lnTo>
                  <a:pt x="681405" y="105402"/>
                </a:lnTo>
                <a:lnTo>
                  <a:pt x="681405" y="8682"/>
                </a:lnTo>
                <a:lnTo>
                  <a:pt x="707683" y="8682"/>
                </a:lnTo>
                <a:cubicBezTo>
                  <a:pt x="727335" y="8682"/>
                  <a:pt x="740819" y="20082"/>
                  <a:pt x="740819" y="41315"/>
                </a:cubicBezTo>
                <a:cubicBezTo>
                  <a:pt x="740819" y="53980"/>
                  <a:pt x="735083" y="63655"/>
                  <a:pt x="721958" y="70713"/>
                </a:cubicBezTo>
                <a:lnTo>
                  <a:pt x="747532" y="105402"/>
                </a:lnTo>
                <a:close/>
                <a:moveTo>
                  <a:pt x="721541" y="42307"/>
                </a:moveTo>
                <a:cubicBezTo>
                  <a:pt x="721541" y="30088"/>
                  <a:pt x="713750" y="28204"/>
                  <a:pt x="703442" y="28204"/>
                </a:cubicBezTo>
                <a:lnTo>
                  <a:pt x="700783" y="28204"/>
                </a:lnTo>
                <a:lnTo>
                  <a:pt x="700783" y="54440"/>
                </a:lnTo>
                <a:lnTo>
                  <a:pt x="703299" y="54440"/>
                </a:lnTo>
                <a:cubicBezTo>
                  <a:pt x="714008" y="54440"/>
                  <a:pt x="721541" y="51134"/>
                  <a:pt x="721541" y="42307"/>
                </a:cubicBezTo>
                <a:close/>
                <a:moveTo>
                  <a:pt x="646932" y="8682"/>
                </a:moveTo>
                <a:lnTo>
                  <a:pt x="611941" y="57157"/>
                </a:lnTo>
                <a:lnTo>
                  <a:pt x="646860" y="105574"/>
                </a:lnTo>
                <a:lnTo>
                  <a:pt x="670522" y="105632"/>
                </a:lnTo>
                <a:lnTo>
                  <a:pt x="635374" y="57157"/>
                </a:lnTo>
                <a:lnTo>
                  <a:pt x="670522" y="8682"/>
                </a:lnTo>
                <a:lnTo>
                  <a:pt x="646932" y="8682"/>
                </a:lnTo>
                <a:close/>
                <a:moveTo>
                  <a:pt x="578489" y="72366"/>
                </a:moveTo>
                <a:lnTo>
                  <a:pt x="532990" y="8682"/>
                </a:lnTo>
                <a:lnTo>
                  <a:pt x="511226" y="8682"/>
                </a:lnTo>
                <a:lnTo>
                  <a:pt x="511226" y="105632"/>
                </a:lnTo>
                <a:lnTo>
                  <a:pt x="530633" y="105632"/>
                </a:lnTo>
                <a:lnTo>
                  <a:pt x="530633" y="39360"/>
                </a:lnTo>
                <a:lnTo>
                  <a:pt x="578432" y="105632"/>
                </a:lnTo>
                <a:lnTo>
                  <a:pt x="597896" y="105632"/>
                </a:lnTo>
                <a:lnTo>
                  <a:pt x="597896" y="8682"/>
                </a:lnTo>
                <a:lnTo>
                  <a:pt x="578489" y="8682"/>
                </a:lnTo>
                <a:lnTo>
                  <a:pt x="578489" y="72366"/>
                </a:lnTo>
                <a:close/>
                <a:moveTo>
                  <a:pt x="468300" y="105632"/>
                </a:moveTo>
                <a:lnTo>
                  <a:pt x="487722" y="105632"/>
                </a:lnTo>
                <a:lnTo>
                  <a:pt x="487722" y="8682"/>
                </a:lnTo>
                <a:lnTo>
                  <a:pt x="468300" y="8682"/>
                </a:lnTo>
                <a:lnTo>
                  <a:pt x="468300" y="105632"/>
                </a:lnTo>
                <a:close/>
                <a:moveTo>
                  <a:pt x="386474" y="8682"/>
                </a:moveTo>
                <a:lnTo>
                  <a:pt x="449123" y="8682"/>
                </a:lnTo>
                <a:lnTo>
                  <a:pt x="449123" y="28089"/>
                </a:lnTo>
                <a:lnTo>
                  <a:pt x="427502" y="28089"/>
                </a:lnTo>
                <a:lnTo>
                  <a:pt x="427502" y="105402"/>
                </a:lnTo>
                <a:lnTo>
                  <a:pt x="408109" y="105402"/>
                </a:lnTo>
                <a:lnTo>
                  <a:pt x="408109" y="28089"/>
                </a:lnTo>
                <a:lnTo>
                  <a:pt x="386474" y="28089"/>
                </a:lnTo>
                <a:lnTo>
                  <a:pt x="386474" y="8682"/>
                </a:lnTo>
                <a:close/>
              </a:path>
            </a:pathLst>
          </a:custGeom>
          <a:solidFill>
            <a:schemeClr val="tx1">
              <a:lumMod val="50000"/>
            </a:schemeClr>
          </a:solidFill>
          <a:ln>
            <a:noFill/>
          </a:ln>
        </p:spPr>
        <p:txBody>
          <a:bodyPr wrap="square" anchor="ctr">
            <a:spAutoFit/>
          </a:body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NO" sz="1800" b="0" i="0" u="none" strike="noStrike" kern="1200" cap="none" spc="0" normalizeH="0" baseline="0" noProof="0">
              <a:ln>
                <a:noFill/>
              </a:ln>
              <a:solidFill>
                <a:srgbClr val="282B3B"/>
              </a:solidFill>
              <a:effectLst/>
              <a:uLnTx/>
              <a:uFillTx/>
              <a:latin typeface="Lato" panose="020F0502020204030203" pitchFamily="34" charset="77"/>
              <a:ea typeface="+mn-ea"/>
              <a:cs typeface="+mn-cs"/>
            </a:endParaRPr>
          </a:p>
        </p:txBody>
      </p:sp>
      <p:sp>
        <p:nvSpPr>
          <p:cNvPr id="17" name="TextBox 16">
            <a:extLst>
              <a:ext uri="{FF2B5EF4-FFF2-40B4-BE49-F238E27FC236}">
                <a16:creationId xmlns:a16="http://schemas.microsoft.com/office/drawing/2014/main" id="{4A772FC9-16F6-DB7C-CDAC-00343DFF5C25}"/>
              </a:ext>
            </a:extLst>
          </p:cNvPr>
          <p:cNvSpPr txBox="1"/>
          <p:nvPr userDrawn="1"/>
        </p:nvSpPr>
        <p:spPr>
          <a:xfrm>
            <a:off x="1189585" y="6526082"/>
            <a:ext cx="1329822" cy="211203"/>
          </a:xfrm>
          <a:prstGeom prst="rect">
            <a:avLst/>
          </a:prstGeom>
          <a:noFill/>
        </p:spPr>
        <p:txBody>
          <a:bodyPr wrap="square" lIns="36000" tIns="36000" rIns="36000" bIns="36000" rtlCol="0">
            <a:spAutoFit/>
          </a:bodyPr>
          <a:lstStyle/>
          <a:p>
            <a:pPr>
              <a:lnSpc>
                <a:spcPct val="90000"/>
              </a:lnSpc>
            </a:pPr>
            <a:r>
              <a:rPr lang="en-US" sz="500" noProof="1">
                <a:solidFill>
                  <a:schemeClr val="tx1"/>
                </a:solidFill>
                <a:effectLst/>
                <a:latin typeface="+mn-lt"/>
              </a:rPr>
              <a:t>Designed by: </a:t>
            </a:r>
            <a:r>
              <a:rPr lang="en-US" sz="500" b="1" noProof="1">
                <a:solidFill>
                  <a:schemeClr val="tx1"/>
                </a:solidFill>
                <a:effectLst/>
                <a:latin typeface="+mn-lt"/>
              </a:rPr>
              <a:t>Tinkr AS </a:t>
            </a:r>
            <a:br>
              <a:rPr lang="en-US" sz="500" b="1" noProof="1">
                <a:solidFill>
                  <a:schemeClr val="tx1"/>
                </a:solidFill>
                <a:effectLst/>
                <a:latin typeface="+mn-lt"/>
              </a:rPr>
            </a:br>
            <a:r>
              <a:rPr lang="en-US" sz="500" noProof="1">
                <a:solidFill>
                  <a:schemeClr val="tx1"/>
                </a:solidFill>
                <a:effectLst/>
                <a:latin typeface="+mn-lt"/>
              </a:rPr>
              <a:t>www.tinkrtools.no</a:t>
            </a:r>
            <a:r>
              <a:rPr lang="en-US" sz="500" b="1" noProof="1">
                <a:solidFill>
                  <a:schemeClr val="tx1"/>
                </a:solidFill>
                <a:effectLst/>
                <a:latin typeface="+mn-lt"/>
              </a:rPr>
              <a:t> </a:t>
            </a:r>
            <a:endParaRPr lang="en-US" sz="500" noProof="1">
              <a:solidFill>
                <a:schemeClr val="tx1"/>
              </a:solidFill>
              <a:effectLst/>
              <a:latin typeface="+mn-lt"/>
            </a:endParaRPr>
          </a:p>
        </p:txBody>
      </p:sp>
      <p:cxnSp>
        <p:nvCxnSpPr>
          <p:cNvPr id="18" name="Straight Connector 17">
            <a:extLst>
              <a:ext uri="{FF2B5EF4-FFF2-40B4-BE49-F238E27FC236}">
                <a16:creationId xmlns:a16="http://schemas.microsoft.com/office/drawing/2014/main" id="{66E3DD14-3872-6DE5-D93B-67888E6396CE}"/>
              </a:ext>
            </a:extLst>
          </p:cNvPr>
          <p:cNvCxnSpPr/>
          <p:nvPr userDrawn="1"/>
        </p:nvCxnSpPr>
        <p:spPr>
          <a:xfrm>
            <a:off x="1109939" y="6558616"/>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DBFA55A-D868-FBFB-4F00-F54F3FCE8500}"/>
              </a:ext>
            </a:extLst>
          </p:cNvPr>
          <p:cNvCxnSpPr/>
          <p:nvPr userDrawn="1"/>
        </p:nvCxnSpPr>
        <p:spPr>
          <a:xfrm>
            <a:off x="1962899" y="6558616"/>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8E8C8BDB-17DD-F8D1-AD27-D5FD0AE91B42}"/>
              </a:ext>
            </a:extLst>
          </p:cNvPr>
          <p:cNvGrpSpPr/>
          <p:nvPr userDrawn="1"/>
        </p:nvGrpSpPr>
        <p:grpSpPr>
          <a:xfrm>
            <a:off x="2078073" y="6558616"/>
            <a:ext cx="749247" cy="203315"/>
            <a:chOff x="391522" y="35743"/>
            <a:chExt cx="2588821" cy="702503"/>
          </a:xfrm>
          <a:noFill/>
        </p:grpSpPr>
        <p:sp>
          <p:nvSpPr>
            <p:cNvPr id="21" name="Free Form 3">
              <a:extLst>
                <a:ext uri="{FF2B5EF4-FFF2-40B4-BE49-F238E27FC236}">
                  <a16:creationId xmlns:a16="http://schemas.microsoft.com/office/drawing/2014/main" id="{CB5CA968-B5FA-3162-34D5-6FF90455F46A}"/>
                </a:ext>
              </a:extLst>
            </p:cNvPr>
            <p:cNvSpPr/>
            <p:nvPr/>
          </p:nvSpPr>
          <p:spPr>
            <a:xfrm>
              <a:off x="391522" y="96400"/>
              <a:ext cx="1496069" cy="368353"/>
            </a:xfrm>
            <a:custGeom>
              <a:avLst/>
              <a:gdLst/>
              <a:ahLst/>
              <a:cxnLst/>
              <a:rect l="0" t="0" r="0" b="0"/>
              <a:pathLst>
                <a:path w="1887584" h="464750">
                  <a:moveTo>
                    <a:pt x="1764970" y="297333"/>
                  </a:moveTo>
                  <a:cubicBezTo>
                    <a:pt x="1827861" y="263496"/>
                    <a:pt x="1855338" y="217116"/>
                    <a:pt x="1855338" y="156451"/>
                  </a:cubicBezTo>
                  <a:cubicBezTo>
                    <a:pt x="1855338" y="54635"/>
                    <a:pt x="1790704" y="0"/>
                    <a:pt x="1696507" y="0"/>
                  </a:cubicBezTo>
                  <a:lnTo>
                    <a:pt x="1570547" y="0"/>
                  </a:lnTo>
                  <a:lnTo>
                    <a:pt x="1570547" y="463630"/>
                  </a:lnTo>
                  <a:lnTo>
                    <a:pt x="1663471" y="463630"/>
                  </a:lnTo>
                  <a:lnTo>
                    <a:pt x="1663471" y="313056"/>
                  </a:lnTo>
                  <a:lnTo>
                    <a:pt x="1664743" y="313056"/>
                  </a:lnTo>
                  <a:lnTo>
                    <a:pt x="1774014" y="463630"/>
                  </a:lnTo>
                  <a:lnTo>
                    <a:pt x="1887584" y="463630"/>
                  </a:lnTo>
                  <a:close/>
                  <a:moveTo>
                    <a:pt x="1663471" y="93547"/>
                  </a:moveTo>
                  <a:lnTo>
                    <a:pt x="1676179" y="93547"/>
                  </a:lnTo>
                  <a:cubicBezTo>
                    <a:pt x="1725574" y="93547"/>
                    <a:pt x="1762896" y="102605"/>
                    <a:pt x="1762896" y="161209"/>
                  </a:cubicBezTo>
                  <a:cubicBezTo>
                    <a:pt x="1762896" y="203467"/>
                    <a:pt x="1726846" y="219342"/>
                    <a:pt x="1675543" y="219342"/>
                  </a:cubicBezTo>
                  <a:lnTo>
                    <a:pt x="1663471" y="219342"/>
                  </a:lnTo>
                  <a:close/>
                  <a:moveTo>
                    <a:pt x="1357552" y="0"/>
                  </a:moveTo>
                  <a:lnTo>
                    <a:pt x="1189829" y="232368"/>
                  </a:lnTo>
                  <a:lnTo>
                    <a:pt x="1357233" y="464432"/>
                  </a:lnTo>
                  <a:lnTo>
                    <a:pt x="1470651" y="464750"/>
                  </a:lnTo>
                  <a:lnTo>
                    <a:pt x="1302127" y="232368"/>
                  </a:lnTo>
                  <a:lnTo>
                    <a:pt x="1470651" y="0"/>
                  </a:lnTo>
                  <a:close/>
                  <a:moveTo>
                    <a:pt x="659313" y="0"/>
                  </a:moveTo>
                  <a:lnTo>
                    <a:pt x="659313" y="464750"/>
                  </a:lnTo>
                  <a:lnTo>
                    <a:pt x="752390" y="464750"/>
                  </a:lnTo>
                  <a:lnTo>
                    <a:pt x="752390" y="147076"/>
                  </a:lnTo>
                  <a:lnTo>
                    <a:pt x="981439" y="464750"/>
                  </a:lnTo>
                  <a:lnTo>
                    <a:pt x="1074834" y="464750"/>
                  </a:lnTo>
                  <a:lnTo>
                    <a:pt x="1074834" y="0"/>
                  </a:lnTo>
                  <a:lnTo>
                    <a:pt x="981757" y="0"/>
                  </a:lnTo>
                  <a:lnTo>
                    <a:pt x="981757" y="305271"/>
                  </a:lnTo>
                  <a:lnTo>
                    <a:pt x="763673" y="0"/>
                  </a:lnTo>
                  <a:close/>
                  <a:moveTo>
                    <a:pt x="420266" y="464750"/>
                  </a:moveTo>
                  <a:lnTo>
                    <a:pt x="513343" y="464750"/>
                  </a:lnTo>
                  <a:lnTo>
                    <a:pt x="513343" y="0"/>
                  </a:lnTo>
                  <a:lnTo>
                    <a:pt x="420266" y="0"/>
                  </a:lnTo>
                  <a:close/>
                  <a:moveTo>
                    <a:pt x="300348" y="93077"/>
                  </a:moveTo>
                  <a:lnTo>
                    <a:pt x="196636" y="93077"/>
                  </a:lnTo>
                  <a:lnTo>
                    <a:pt x="196636" y="463630"/>
                  </a:lnTo>
                  <a:lnTo>
                    <a:pt x="103711" y="463630"/>
                  </a:lnTo>
                  <a:lnTo>
                    <a:pt x="103711" y="93077"/>
                  </a:lnTo>
                  <a:lnTo>
                    <a:pt x="0" y="93077"/>
                  </a:lnTo>
                  <a:lnTo>
                    <a:pt x="0" y="0"/>
                  </a:lnTo>
                  <a:lnTo>
                    <a:pt x="300348" y="0"/>
                  </a:lnTo>
                  <a:close/>
                </a:path>
              </a:pathLst>
            </a:custGeom>
            <a:solidFill>
              <a:schemeClr val="tx1">
                <a:lumMod val="50000"/>
              </a:schemeClr>
            </a:solidFill>
            <a:ln w="12700" cap="flat" cmpd="sng">
              <a:noFill/>
              <a:prstDash val="solid"/>
              <a:miter lim="800000"/>
            </a:ln>
          </p:spPr>
          <p:txBody>
            <a:bodyPr wrap="square" anchor="ctr">
              <a:spAutoFit/>
            </a:bodyPr>
            <a:lstStyle/>
            <a:p>
              <a:pPr algn="ctr"/>
              <a:endParaRPr lang="en-US"/>
            </a:p>
          </p:txBody>
        </p:sp>
        <p:sp>
          <p:nvSpPr>
            <p:cNvPr id="22" name="Free Form 4" hidden="1">
              <a:extLst>
                <a:ext uri="{FF2B5EF4-FFF2-40B4-BE49-F238E27FC236}">
                  <a16:creationId xmlns:a16="http://schemas.microsoft.com/office/drawing/2014/main" id="{D022AFE4-4705-DD4D-AED8-CFEF673F24E3}"/>
                </a:ext>
              </a:extLst>
            </p:cNvPr>
            <p:cNvSpPr/>
            <p:nvPr/>
          </p:nvSpPr>
          <p:spPr>
            <a:xfrm>
              <a:off x="1199717" y="334479"/>
              <a:ext cx="883668" cy="403767"/>
            </a:xfrm>
            <a:custGeom>
              <a:avLst/>
              <a:gdLst/>
              <a:ahLst/>
              <a:cxnLst/>
              <a:rect l="0" t="0" r="0" b="0"/>
              <a:pathLst>
                <a:path w="883668" h="403767">
                  <a:moveTo>
                    <a:pt x="297969" y="140932"/>
                  </a:moveTo>
                  <a:cubicBezTo>
                    <a:pt x="297969" y="140932"/>
                    <a:pt x="303668" y="136047"/>
                    <a:pt x="305563" y="132994"/>
                  </a:cubicBezTo>
                  <a:cubicBezTo>
                    <a:pt x="305563" y="132994"/>
                    <a:pt x="308095" y="129941"/>
                    <a:pt x="303044" y="125057"/>
                  </a:cubicBezTo>
                  <a:lnTo>
                    <a:pt x="299241" y="119574"/>
                  </a:lnTo>
                  <a:cubicBezTo>
                    <a:pt x="299241" y="119574"/>
                    <a:pt x="339731" y="111026"/>
                    <a:pt x="401706" y="109194"/>
                  </a:cubicBezTo>
                  <a:cubicBezTo>
                    <a:pt x="401706" y="109194"/>
                    <a:pt x="440288" y="109194"/>
                    <a:pt x="484556" y="116521"/>
                  </a:cubicBezTo>
                  <a:cubicBezTo>
                    <a:pt x="488881" y="117233"/>
                    <a:pt x="492608" y="120503"/>
                    <a:pt x="496488" y="121317"/>
                  </a:cubicBezTo>
                  <a:cubicBezTo>
                    <a:pt x="499872" y="122029"/>
                    <a:pt x="499541" y="122767"/>
                    <a:pt x="500546" y="122347"/>
                  </a:cubicBezTo>
                  <a:cubicBezTo>
                    <a:pt x="506855" y="119701"/>
                    <a:pt x="511040" y="115058"/>
                    <a:pt x="515811" y="110339"/>
                  </a:cubicBezTo>
                  <a:cubicBezTo>
                    <a:pt x="518202" y="107973"/>
                    <a:pt x="472535" y="88790"/>
                    <a:pt x="469864" y="87136"/>
                  </a:cubicBezTo>
                  <a:cubicBezTo>
                    <a:pt x="461671" y="82061"/>
                    <a:pt x="452195" y="79389"/>
                    <a:pt x="442858" y="77087"/>
                  </a:cubicBezTo>
                  <a:cubicBezTo>
                    <a:pt x="415457" y="70332"/>
                    <a:pt x="386708" y="69633"/>
                    <a:pt x="358698" y="71960"/>
                  </a:cubicBezTo>
                  <a:cubicBezTo>
                    <a:pt x="358698" y="71960"/>
                    <a:pt x="320116" y="74403"/>
                    <a:pt x="233462" y="82341"/>
                  </a:cubicBezTo>
                  <a:cubicBezTo>
                    <a:pt x="233462" y="82341"/>
                    <a:pt x="133529" y="95163"/>
                    <a:pt x="103800" y="93942"/>
                  </a:cubicBezTo>
                  <a:cubicBezTo>
                    <a:pt x="91665" y="93433"/>
                    <a:pt x="79771" y="92822"/>
                    <a:pt x="67712" y="91092"/>
                  </a:cubicBezTo>
                  <a:cubicBezTo>
                    <a:pt x="49661" y="88510"/>
                    <a:pt x="32246" y="77290"/>
                    <a:pt x="19996" y="64188"/>
                  </a:cubicBezTo>
                  <a:cubicBezTo>
                    <a:pt x="18228" y="62280"/>
                    <a:pt x="16371" y="60181"/>
                    <a:pt x="13840" y="59596"/>
                  </a:cubicBezTo>
                  <a:cubicBezTo>
                    <a:pt x="0" y="56352"/>
                    <a:pt x="661" y="77316"/>
                    <a:pt x="2607" y="84172"/>
                  </a:cubicBezTo>
                  <a:cubicBezTo>
                    <a:pt x="2607" y="84185"/>
                    <a:pt x="20403" y="161183"/>
                    <a:pt x="114982" y="159975"/>
                  </a:cubicBezTo>
                  <a:cubicBezTo>
                    <a:pt x="114982" y="159975"/>
                    <a:pt x="161985" y="158016"/>
                    <a:pt x="220182" y="144596"/>
                  </a:cubicBezTo>
                  <a:cubicBezTo>
                    <a:pt x="220182" y="144596"/>
                    <a:pt x="161361" y="194028"/>
                    <a:pt x="116457" y="267872"/>
                  </a:cubicBezTo>
                  <a:cubicBezTo>
                    <a:pt x="116457" y="267872"/>
                    <a:pt x="89248" y="312420"/>
                    <a:pt x="83562" y="342937"/>
                  </a:cubicBezTo>
                  <a:cubicBezTo>
                    <a:pt x="83562" y="342937"/>
                    <a:pt x="80407" y="355746"/>
                    <a:pt x="85457" y="367348"/>
                  </a:cubicBezTo>
                  <a:cubicBezTo>
                    <a:pt x="87938" y="373046"/>
                    <a:pt x="90825" y="378567"/>
                    <a:pt x="93993" y="383923"/>
                  </a:cubicBezTo>
                  <a:cubicBezTo>
                    <a:pt x="96435" y="388044"/>
                    <a:pt x="98369" y="394977"/>
                    <a:pt x="102248" y="397928"/>
                  </a:cubicBezTo>
                  <a:cubicBezTo>
                    <a:pt x="109906" y="403767"/>
                    <a:pt x="112947" y="396656"/>
                    <a:pt x="118366" y="390537"/>
                  </a:cubicBezTo>
                  <a:cubicBezTo>
                    <a:pt x="121584" y="386899"/>
                    <a:pt x="120464" y="382307"/>
                    <a:pt x="119943" y="377868"/>
                  </a:cubicBezTo>
                  <a:cubicBezTo>
                    <a:pt x="118442" y="364765"/>
                    <a:pt x="115745" y="355263"/>
                    <a:pt x="122283" y="344425"/>
                  </a:cubicBezTo>
                  <a:cubicBezTo>
                    <a:pt x="128568" y="334019"/>
                    <a:pt x="133223" y="322482"/>
                    <a:pt x="139227" y="311822"/>
                  </a:cubicBezTo>
                  <a:cubicBezTo>
                    <a:pt x="139227" y="311809"/>
                    <a:pt x="175278" y="247722"/>
                    <a:pt x="297969" y="140932"/>
                  </a:cubicBezTo>
                  <a:close/>
                  <a:moveTo>
                    <a:pt x="408957" y="218159"/>
                  </a:moveTo>
                  <a:cubicBezTo>
                    <a:pt x="410967" y="248638"/>
                    <a:pt x="396313" y="269805"/>
                    <a:pt x="380094" y="294662"/>
                  </a:cubicBezTo>
                  <a:cubicBezTo>
                    <a:pt x="362832" y="321108"/>
                    <a:pt x="342631" y="345697"/>
                    <a:pt x="315689" y="362628"/>
                  </a:cubicBezTo>
                  <a:cubicBezTo>
                    <a:pt x="301594" y="371469"/>
                    <a:pt x="281305" y="381671"/>
                    <a:pt x="263827" y="379559"/>
                  </a:cubicBezTo>
                  <a:cubicBezTo>
                    <a:pt x="248651" y="377728"/>
                    <a:pt x="244224" y="371622"/>
                    <a:pt x="244224" y="371622"/>
                  </a:cubicBezTo>
                  <a:cubicBezTo>
                    <a:pt x="216391" y="360644"/>
                    <a:pt x="215768" y="325242"/>
                    <a:pt x="215768" y="325242"/>
                  </a:cubicBezTo>
                  <a:cubicBezTo>
                    <a:pt x="214496" y="310588"/>
                    <a:pt x="220818" y="288619"/>
                    <a:pt x="220818" y="288619"/>
                  </a:cubicBezTo>
                  <a:cubicBezTo>
                    <a:pt x="224621" y="275809"/>
                    <a:pt x="230308" y="260545"/>
                    <a:pt x="240421" y="243461"/>
                  </a:cubicBezTo>
                  <a:cubicBezTo>
                    <a:pt x="246755" y="232470"/>
                    <a:pt x="254973" y="220882"/>
                    <a:pt x="265722" y="209293"/>
                  </a:cubicBezTo>
                  <a:cubicBezTo>
                    <a:pt x="276484" y="197692"/>
                    <a:pt x="289128" y="184869"/>
                    <a:pt x="304317" y="173281"/>
                  </a:cubicBezTo>
                  <a:cubicBezTo>
                    <a:pt x="313793" y="165954"/>
                    <a:pt x="327074" y="159848"/>
                    <a:pt x="327074" y="159848"/>
                  </a:cubicBezTo>
                  <a:cubicBezTo>
                    <a:pt x="335927" y="154352"/>
                    <a:pt x="347949" y="151923"/>
                    <a:pt x="358061" y="151312"/>
                  </a:cubicBezTo>
                  <a:cubicBezTo>
                    <a:pt x="372372" y="150434"/>
                    <a:pt x="389532" y="164465"/>
                    <a:pt x="401070" y="171563"/>
                  </a:cubicBezTo>
                  <a:cubicBezTo>
                    <a:pt x="403411" y="173001"/>
                    <a:pt x="406006" y="174884"/>
                    <a:pt x="406158" y="177618"/>
                  </a:cubicBezTo>
                  <a:cubicBezTo>
                    <a:pt x="406451" y="182681"/>
                    <a:pt x="402508" y="186510"/>
                    <a:pt x="397839" y="188787"/>
                  </a:cubicBezTo>
                  <a:cubicBezTo>
                    <a:pt x="404785" y="195122"/>
                    <a:pt x="408219" y="206812"/>
                    <a:pt x="408957" y="218159"/>
                  </a:cubicBezTo>
                  <a:close/>
                  <a:moveTo>
                    <a:pt x="373886" y="209891"/>
                  </a:moveTo>
                  <a:cubicBezTo>
                    <a:pt x="374675" y="202271"/>
                    <a:pt x="364091" y="201508"/>
                    <a:pt x="366406" y="194079"/>
                  </a:cubicBezTo>
                  <a:cubicBezTo>
                    <a:pt x="366762" y="192960"/>
                    <a:pt x="367386" y="192006"/>
                    <a:pt x="368124" y="191115"/>
                  </a:cubicBezTo>
                  <a:cubicBezTo>
                    <a:pt x="367767" y="191268"/>
                    <a:pt x="367398" y="191433"/>
                    <a:pt x="367068" y="191573"/>
                  </a:cubicBezTo>
                  <a:cubicBezTo>
                    <a:pt x="352210" y="197603"/>
                    <a:pt x="338802" y="207029"/>
                    <a:pt x="326540" y="217231"/>
                  </a:cubicBezTo>
                  <a:cubicBezTo>
                    <a:pt x="311682" y="229570"/>
                    <a:pt x="296837" y="243728"/>
                    <a:pt x="285312" y="259349"/>
                  </a:cubicBezTo>
                  <a:cubicBezTo>
                    <a:pt x="269653" y="280592"/>
                    <a:pt x="231656" y="331513"/>
                    <a:pt x="259476" y="356102"/>
                  </a:cubicBezTo>
                  <a:cubicBezTo>
                    <a:pt x="270390" y="365732"/>
                    <a:pt x="293084" y="341855"/>
                    <a:pt x="301149" y="334388"/>
                  </a:cubicBezTo>
                  <a:cubicBezTo>
                    <a:pt x="315689" y="320968"/>
                    <a:pt x="354271" y="272757"/>
                    <a:pt x="366292" y="240408"/>
                  </a:cubicBezTo>
                  <a:cubicBezTo>
                    <a:pt x="373250" y="224545"/>
                    <a:pt x="373886" y="209891"/>
                    <a:pt x="373886" y="209891"/>
                  </a:cubicBezTo>
                  <a:close/>
                  <a:moveTo>
                    <a:pt x="572418" y="196560"/>
                  </a:moveTo>
                  <a:cubicBezTo>
                    <a:pt x="569556" y="193023"/>
                    <a:pt x="566019" y="189754"/>
                    <a:pt x="561618" y="188622"/>
                  </a:cubicBezTo>
                  <a:cubicBezTo>
                    <a:pt x="555703" y="187108"/>
                    <a:pt x="545450" y="190924"/>
                    <a:pt x="545475" y="198302"/>
                  </a:cubicBezTo>
                  <a:cubicBezTo>
                    <a:pt x="545488" y="201661"/>
                    <a:pt x="550246" y="204841"/>
                    <a:pt x="551022" y="208593"/>
                  </a:cubicBezTo>
                  <a:cubicBezTo>
                    <a:pt x="552942" y="217918"/>
                    <a:pt x="546938" y="232279"/>
                    <a:pt x="543389" y="240395"/>
                  </a:cubicBezTo>
                  <a:cubicBezTo>
                    <a:pt x="531368" y="272757"/>
                    <a:pt x="492786" y="320968"/>
                    <a:pt x="478247" y="334388"/>
                  </a:cubicBezTo>
                  <a:cubicBezTo>
                    <a:pt x="468592" y="343331"/>
                    <a:pt x="450694" y="363086"/>
                    <a:pt x="436752" y="356319"/>
                  </a:cubicBezTo>
                  <a:cubicBezTo>
                    <a:pt x="425507" y="350849"/>
                    <a:pt x="425290" y="338573"/>
                    <a:pt x="427478" y="327723"/>
                  </a:cubicBezTo>
                  <a:cubicBezTo>
                    <a:pt x="432338" y="303655"/>
                    <a:pt x="447526" y="278494"/>
                    <a:pt x="462422" y="259323"/>
                  </a:cubicBezTo>
                  <a:cubicBezTo>
                    <a:pt x="462473" y="259260"/>
                    <a:pt x="509883" y="198302"/>
                    <a:pt x="557293" y="187324"/>
                  </a:cubicBezTo>
                  <a:cubicBezTo>
                    <a:pt x="561771" y="186281"/>
                    <a:pt x="577544" y="197539"/>
                    <a:pt x="579363" y="187935"/>
                  </a:cubicBezTo>
                  <a:cubicBezTo>
                    <a:pt x="580305" y="182961"/>
                    <a:pt x="585902" y="178852"/>
                    <a:pt x="584375" y="174019"/>
                  </a:cubicBezTo>
                  <a:cubicBezTo>
                    <a:pt x="583625" y="171652"/>
                    <a:pt x="581335" y="170164"/>
                    <a:pt x="579262" y="168790"/>
                  </a:cubicBezTo>
                  <a:cubicBezTo>
                    <a:pt x="565065" y="159453"/>
                    <a:pt x="553807" y="155815"/>
                    <a:pt x="536673" y="152241"/>
                  </a:cubicBezTo>
                  <a:cubicBezTo>
                    <a:pt x="526420" y="150104"/>
                    <a:pt x="512974" y="154391"/>
                    <a:pt x="504171" y="159848"/>
                  </a:cubicBezTo>
                  <a:cubicBezTo>
                    <a:pt x="504171" y="159848"/>
                    <a:pt x="490891" y="165954"/>
                    <a:pt x="481401" y="173281"/>
                  </a:cubicBezTo>
                  <a:cubicBezTo>
                    <a:pt x="466226" y="184869"/>
                    <a:pt x="453568" y="197692"/>
                    <a:pt x="442819" y="209293"/>
                  </a:cubicBezTo>
                  <a:cubicBezTo>
                    <a:pt x="432070" y="220882"/>
                    <a:pt x="423853" y="232470"/>
                    <a:pt x="417518" y="243461"/>
                  </a:cubicBezTo>
                  <a:cubicBezTo>
                    <a:pt x="407405" y="260545"/>
                    <a:pt x="401706" y="275809"/>
                    <a:pt x="397915" y="288619"/>
                  </a:cubicBezTo>
                  <a:cubicBezTo>
                    <a:pt x="397915" y="288619"/>
                    <a:pt x="391593" y="310588"/>
                    <a:pt x="392853" y="325242"/>
                  </a:cubicBezTo>
                  <a:cubicBezTo>
                    <a:pt x="392853" y="325242"/>
                    <a:pt x="393489" y="360644"/>
                    <a:pt x="421309" y="371622"/>
                  </a:cubicBezTo>
                  <a:cubicBezTo>
                    <a:pt x="421309" y="371622"/>
                    <a:pt x="425748" y="377728"/>
                    <a:pt x="440924" y="379559"/>
                  </a:cubicBezTo>
                  <a:cubicBezTo>
                    <a:pt x="440924" y="379559"/>
                    <a:pt x="499108" y="385042"/>
                    <a:pt x="557293" y="294725"/>
                  </a:cubicBezTo>
                  <a:cubicBezTo>
                    <a:pt x="575534" y="267503"/>
                    <a:pt x="596371" y="226122"/>
                    <a:pt x="572418" y="196560"/>
                  </a:cubicBezTo>
                  <a:close/>
                  <a:moveTo>
                    <a:pt x="883044" y="178776"/>
                  </a:moveTo>
                  <a:cubicBezTo>
                    <a:pt x="883044" y="182427"/>
                    <a:pt x="877982" y="186714"/>
                    <a:pt x="877982" y="186714"/>
                  </a:cubicBezTo>
                  <a:cubicBezTo>
                    <a:pt x="877982" y="186714"/>
                    <a:pt x="847630" y="216607"/>
                    <a:pt x="827379" y="262376"/>
                  </a:cubicBezTo>
                  <a:cubicBezTo>
                    <a:pt x="819797" y="281903"/>
                    <a:pt x="812203" y="298999"/>
                    <a:pt x="807153" y="316083"/>
                  </a:cubicBezTo>
                  <a:cubicBezTo>
                    <a:pt x="786901" y="382612"/>
                    <a:pt x="742633" y="379559"/>
                    <a:pt x="742633" y="379559"/>
                  </a:cubicBezTo>
                  <a:cubicBezTo>
                    <a:pt x="715437" y="378338"/>
                    <a:pt x="688863" y="345379"/>
                    <a:pt x="688850" y="345366"/>
                  </a:cubicBezTo>
                  <a:cubicBezTo>
                    <a:pt x="683253" y="337200"/>
                    <a:pt x="697170" y="329186"/>
                    <a:pt x="703632" y="329084"/>
                  </a:cubicBezTo>
                  <a:cubicBezTo>
                    <a:pt x="711073" y="328944"/>
                    <a:pt x="717739" y="333231"/>
                    <a:pt x="724468" y="336436"/>
                  </a:cubicBezTo>
                  <a:cubicBezTo>
                    <a:pt x="752899" y="349946"/>
                    <a:pt x="761854" y="302790"/>
                    <a:pt x="771090" y="283747"/>
                  </a:cubicBezTo>
                  <a:cubicBezTo>
                    <a:pt x="780579" y="264208"/>
                    <a:pt x="790705" y="239187"/>
                    <a:pt x="790705" y="239187"/>
                  </a:cubicBezTo>
                  <a:cubicBezTo>
                    <a:pt x="797663" y="223324"/>
                    <a:pt x="805881" y="205629"/>
                    <a:pt x="814098" y="189754"/>
                  </a:cubicBezTo>
                  <a:lnTo>
                    <a:pt x="813462" y="189143"/>
                  </a:lnTo>
                  <a:cubicBezTo>
                    <a:pt x="798922" y="203798"/>
                    <a:pt x="781851" y="220882"/>
                    <a:pt x="781851" y="220882"/>
                  </a:cubicBezTo>
                  <a:cubicBezTo>
                    <a:pt x="765403" y="237965"/>
                    <a:pt x="745801" y="258115"/>
                    <a:pt x="735039" y="269704"/>
                  </a:cubicBezTo>
                  <a:cubicBezTo>
                    <a:pt x="718489" y="287805"/>
                    <a:pt x="706214" y="301251"/>
                    <a:pt x="696979" y="311377"/>
                  </a:cubicBezTo>
                  <a:cubicBezTo>
                    <a:pt x="664058" y="357642"/>
                    <a:pt x="655344" y="366126"/>
                    <a:pt x="655344" y="366126"/>
                  </a:cubicBezTo>
                  <a:cubicBezTo>
                    <a:pt x="644595" y="380781"/>
                    <a:pt x="627511" y="379559"/>
                    <a:pt x="627511" y="379559"/>
                  </a:cubicBezTo>
                  <a:cubicBezTo>
                    <a:pt x="620553" y="380781"/>
                    <a:pt x="606000" y="371622"/>
                    <a:pt x="606000" y="371622"/>
                  </a:cubicBezTo>
                  <a:lnTo>
                    <a:pt x="587670" y="360644"/>
                  </a:lnTo>
                  <a:cubicBezTo>
                    <a:pt x="573117" y="349653"/>
                    <a:pt x="571858" y="324632"/>
                    <a:pt x="571858" y="324632"/>
                  </a:cubicBezTo>
                  <a:cubicBezTo>
                    <a:pt x="569327" y="300220"/>
                    <a:pt x="583866" y="269093"/>
                    <a:pt x="583866" y="269093"/>
                  </a:cubicBezTo>
                  <a:cubicBezTo>
                    <a:pt x="595900" y="246514"/>
                    <a:pt x="613595" y="217829"/>
                    <a:pt x="613595" y="217829"/>
                  </a:cubicBezTo>
                  <a:cubicBezTo>
                    <a:pt x="624992" y="197692"/>
                    <a:pt x="640804" y="174502"/>
                    <a:pt x="655980" y="153144"/>
                  </a:cubicBezTo>
                  <a:cubicBezTo>
                    <a:pt x="672415" y="129331"/>
                    <a:pt x="687604" y="104932"/>
                    <a:pt x="687604" y="104932"/>
                  </a:cubicBezTo>
                  <a:cubicBezTo>
                    <a:pt x="698989" y="87849"/>
                    <a:pt x="709738" y="70752"/>
                    <a:pt x="714800" y="60982"/>
                  </a:cubicBezTo>
                  <a:cubicBezTo>
                    <a:pt x="721123" y="51836"/>
                    <a:pt x="723018" y="37182"/>
                    <a:pt x="723018" y="37169"/>
                  </a:cubicBezTo>
                  <a:cubicBezTo>
                    <a:pt x="724684" y="24271"/>
                    <a:pt x="720690" y="8471"/>
                    <a:pt x="735217" y="1653"/>
                  </a:cubicBezTo>
                  <a:cubicBezTo>
                    <a:pt x="738728" y="0"/>
                    <a:pt x="743028" y="865"/>
                    <a:pt x="746284" y="2976"/>
                  </a:cubicBezTo>
                  <a:cubicBezTo>
                    <a:pt x="749541" y="5075"/>
                    <a:pt x="751932" y="8268"/>
                    <a:pt x="754057" y="11512"/>
                  </a:cubicBezTo>
                  <a:cubicBezTo>
                    <a:pt x="763699" y="26141"/>
                    <a:pt x="772374" y="53337"/>
                    <a:pt x="771090" y="70752"/>
                  </a:cubicBezTo>
                  <a:cubicBezTo>
                    <a:pt x="770454" y="79300"/>
                    <a:pt x="763495" y="87238"/>
                    <a:pt x="763495" y="87238"/>
                  </a:cubicBezTo>
                  <a:lnTo>
                    <a:pt x="728717" y="134826"/>
                  </a:lnTo>
                  <a:lnTo>
                    <a:pt x="688863" y="189143"/>
                  </a:lnTo>
                  <a:cubicBezTo>
                    <a:pt x="671156" y="212944"/>
                    <a:pt x="655344" y="237965"/>
                    <a:pt x="655344" y="237965"/>
                  </a:cubicBezTo>
                  <a:cubicBezTo>
                    <a:pt x="643959" y="254451"/>
                    <a:pt x="633846" y="272146"/>
                    <a:pt x="628783" y="281305"/>
                  </a:cubicBezTo>
                  <a:cubicBezTo>
                    <a:pt x="616152" y="304456"/>
                    <a:pt x="611089" y="325776"/>
                    <a:pt x="611076" y="325853"/>
                  </a:cubicBezTo>
                  <a:cubicBezTo>
                    <a:pt x="608506" y="336691"/>
                    <a:pt x="613378" y="355810"/>
                    <a:pt x="628249" y="350327"/>
                  </a:cubicBezTo>
                  <a:cubicBezTo>
                    <a:pt x="639240" y="346269"/>
                    <a:pt x="651464" y="331475"/>
                    <a:pt x="659834" y="323550"/>
                  </a:cubicBezTo>
                  <a:cubicBezTo>
                    <a:pt x="665673" y="318017"/>
                    <a:pt x="671359" y="312318"/>
                    <a:pt x="677007" y="306581"/>
                  </a:cubicBezTo>
                  <a:lnTo>
                    <a:pt x="700884" y="279473"/>
                  </a:lnTo>
                  <a:lnTo>
                    <a:pt x="750851" y="222713"/>
                  </a:lnTo>
                  <a:cubicBezTo>
                    <a:pt x="773634" y="197081"/>
                    <a:pt x="794496" y="173891"/>
                    <a:pt x="794496" y="173891"/>
                  </a:cubicBezTo>
                  <a:cubicBezTo>
                    <a:pt x="807140" y="159250"/>
                    <a:pt x="819085" y="141835"/>
                    <a:pt x="834108" y="129687"/>
                  </a:cubicBezTo>
                  <a:cubicBezTo>
                    <a:pt x="848940" y="117704"/>
                    <a:pt x="850365" y="139914"/>
                    <a:pt x="855720" y="148870"/>
                  </a:cubicBezTo>
                  <a:cubicBezTo>
                    <a:pt x="857972" y="152648"/>
                    <a:pt x="870922" y="167175"/>
                    <a:pt x="875450" y="167175"/>
                  </a:cubicBezTo>
                  <a:cubicBezTo>
                    <a:pt x="883668" y="172670"/>
                    <a:pt x="883044" y="178776"/>
                    <a:pt x="883044" y="178776"/>
                  </a:cubicBezTo>
                  <a:close/>
                </a:path>
              </a:pathLst>
            </a:custGeom>
            <a:solidFill>
              <a:schemeClr val="accent4">
                <a:lumMod val="20000"/>
                <a:lumOff val="80000"/>
              </a:schemeClr>
            </a:solidFill>
            <a:ln w="12700" cap="flat" cmpd="sng">
              <a:noFill/>
              <a:prstDash val="solid"/>
              <a:miter lim="800000"/>
            </a:ln>
          </p:spPr>
          <p:txBody>
            <a:bodyPr anchor="ctr">
              <a:spAutoFit/>
            </a:bodyPr>
            <a:lstStyle/>
            <a:p>
              <a:pPr algn="ctr"/>
              <a:endParaRPr lang="en-US"/>
            </a:p>
          </p:txBody>
        </p:sp>
        <p:sp>
          <p:nvSpPr>
            <p:cNvPr id="23" name="Free Form 5">
              <a:extLst>
                <a:ext uri="{FF2B5EF4-FFF2-40B4-BE49-F238E27FC236}">
                  <a16:creationId xmlns:a16="http://schemas.microsoft.com/office/drawing/2014/main" id="{99615C54-F73D-4605-03DF-F89F673ED524}"/>
                </a:ext>
              </a:extLst>
            </p:cNvPr>
            <p:cNvSpPr/>
            <p:nvPr/>
          </p:nvSpPr>
          <p:spPr>
            <a:xfrm>
              <a:off x="1927019" y="35743"/>
              <a:ext cx="1053324" cy="463562"/>
            </a:xfrm>
            <a:custGeom>
              <a:avLst/>
              <a:gdLst/>
              <a:ahLst/>
              <a:cxnLst/>
              <a:rect l="0" t="0" r="0" b="0"/>
              <a:pathLst>
                <a:path w="886123" h="389978">
                  <a:moveTo>
                    <a:pt x="877905" y="155624"/>
                  </a:moveTo>
                  <a:cubicBezTo>
                    <a:pt x="877905" y="155624"/>
                    <a:pt x="868428" y="146466"/>
                    <a:pt x="840595" y="126329"/>
                  </a:cubicBezTo>
                  <a:cubicBezTo>
                    <a:pt x="840595" y="126329"/>
                    <a:pt x="838051" y="124497"/>
                    <a:pt x="836792" y="123886"/>
                  </a:cubicBezTo>
                  <a:cubicBezTo>
                    <a:pt x="836792" y="123886"/>
                    <a:pt x="832365" y="122067"/>
                    <a:pt x="828574" y="125718"/>
                  </a:cubicBezTo>
                  <a:cubicBezTo>
                    <a:pt x="826679" y="127550"/>
                    <a:pt x="812750" y="144036"/>
                    <a:pt x="796951" y="162341"/>
                  </a:cubicBezTo>
                  <a:cubicBezTo>
                    <a:pt x="796951" y="162341"/>
                    <a:pt x="776076" y="185531"/>
                    <a:pt x="753306" y="211163"/>
                  </a:cubicBezTo>
                  <a:lnTo>
                    <a:pt x="703339" y="267923"/>
                  </a:lnTo>
                  <a:lnTo>
                    <a:pt x="679221" y="295298"/>
                  </a:lnTo>
                  <a:cubicBezTo>
                    <a:pt x="657545" y="317381"/>
                    <a:pt x="627524" y="345468"/>
                    <a:pt x="616686" y="343598"/>
                  </a:cubicBezTo>
                  <a:cubicBezTo>
                    <a:pt x="611623" y="336271"/>
                    <a:pt x="610987" y="325280"/>
                    <a:pt x="613518" y="314302"/>
                  </a:cubicBezTo>
                  <a:cubicBezTo>
                    <a:pt x="613518" y="314302"/>
                    <a:pt x="618581" y="292944"/>
                    <a:pt x="631238" y="269742"/>
                  </a:cubicBezTo>
                  <a:cubicBezTo>
                    <a:pt x="636288" y="260596"/>
                    <a:pt x="646414" y="242901"/>
                    <a:pt x="657799" y="226415"/>
                  </a:cubicBezTo>
                  <a:cubicBezTo>
                    <a:pt x="657799" y="226415"/>
                    <a:pt x="673611" y="201393"/>
                    <a:pt x="691318" y="177593"/>
                  </a:cubicBezTo>
                  <a:lnTo>
                    <a:pt x="731172" y="123276"/>
                  </a:lnTo>
                  <a:lnTo>
                    <a:pt x="765950" y="75688"/>
                  </a:lnTo>
                  <a:cubicBezTo>
                    <a:pt x="765950" y="75688"/>
                    <a:pt x="772909" y="67737"/>
                    <a:pt x="773545" y="59202"/>
                  </a:cubicBezTo>
                  <a:cubicBezTo>
                    <a:pt x="773545" y="59202"/>
                    <a:pt x="776076" y="44560"/>
                    <a:pt x="764055" y="26853"/>
                  </a:cubicBezTo>
                  <a:cubicBezTo>
                    <a:pt x="764055" y="26853"/>
                    <a:pt x="747607" y="3052"/>
                    <a:pt x="731795" y="610"/>
                  </a:cubicBezTo>
                  <a:cubicBezTo>
                    <a:pt x="731795" y="610"/>
                    <a:pt x="728641" y="0"/>
                    <a:pt x="726745" y="3052"/>
                  </a:cubicBezTo>
                  <a:cubicBezTo>
                    <a:pt x="726745" y="3052"/>
                    <a:pt x="724214" y="5495"/>
                    <a:pt x="726096" y="9158"/>
                  </a:cubicBezTo>
                  <a:cubicBezTo>
                    <a:pt x="726745" y="15264"/>
                    <a:pt x="726096" y="20747"/>
                    <a:pt x="725473" y="25632"/>
                  </a:cubicBezTo>
                  <a:cubicBezTo>
                    <a:pt x="725473" y="25632"/>
                    <a:pt x="723578" y="40286"/>
                    <a:pt x="717256" y="49432"/>
                  </a:cubicBezTo>
                  <a:cubicBezTo>
                    <a:pt x="712193" y="59202"/>
                    <a:pt x="701444" y="76285"/>
                    <a:pt x="690059" y="93382"/>
                  </a:cubicBezTo>
                  <a:cubicBezTo>
                    <a:pt x="690059" y="93382"/>
                    <a:pt x="674870" y="117780"/>
                    <a:pt x="658435" y="141593"/>
                  </a:cubicBezTo>
                  <a:cubicBezTo>
                    <a:pt x="643247" y="162952"/>
                    <a:pt x="627435" y="186141"/>
                    <a:pt x="616050" y="206278"/>
                  </a:cubicBezTo>
                  <a:cubicBezTo>
                    <a:pt x="616050" y="206278"/>
                    <a:pt x="598343" y="234963"/>
                    <a:pt x="586322" y="257543"/>
                  </a:cubicBezTo>
                  <a:cubicBezTo>
                    <a:pt x="586322" y="257543"/>
                    <a:pt x="571769" y="288670"/>
                    <a:pt x="574313" y="313081"/>
                  </a:cubicBezTo>
                  <a:cubicBezTo>
                    <a:pt x="574313" y="313081"/>
                    <a:pt x="575573" y="338090"/>
                    <a:pt x="590112" y="349093"/>
                  </a:cubicBezTo>
                  <a:lnTo>
                    <a:pt x="608456" y="360071"/>
                  </a:lnTo>
                  <a:cubicBezTo>
                    <a:pt x="608456" y="360071"/>
                    <a:pt x="623008" y="369218"/>
                    <a:pt x="629966" y="368009"/>
                  </a:cubicBezTo>
                  <a:cubicBezTo>
                    <a:pt x="629966" y="368009"/>
                    <a:pt x="647050" y="369218"/>
                    <a:pt x="657799" y="354576"/>
                  </a:cubicBezTo>
                  <a:cubicBezTo>
                    <a:pt x="657799" y="354576"/>
                    <a:pt x="666513" y="346091"/>
                    <a:pt x="699434" y="299826"/>
                  </a:cubicBezTo>
                  <a:cubicBezTo>
                    <a:pt x="708669" y="289700"/>
                    <a:pt x="720945" y="276255"/>
                    <a:pt x="737494" y="258153"/>
                  </a:cubicBezTo>
                  <a:cubicBezTo>
                    <a:pt x="748243" y="246565"/>
                    <a:pt x="767846" y="226415"/>
                    <a:pt x="784306" y="209331"/>
                  </a:cubicBezTo>
                  <a:cubicBezTo>
                    <a:pt x="784306" y="209331"/>
                    <a:pt x="801378" y="192235"/>
                    <a:pt x="815917" y="177593"/>
                  </a:cubicBezTo>
                  <a:lnTo>
                    <a:pt x="816553" y="178204"/>
                  </a:lnTo>
                  <a:cubicBezTo>
                    <a:pt x="808336" y="194079"/>
                    <a:pt x="800105" y="211774"/>
                    <a:pt x="793147" y="227636"/>
                  </a:cubicBezTo>
                  <a:cubicBezTo>
                    <a:pt x="793147" y="227636"/>
                    <a:pt x="783034" y="252658"/>
                    <a:pt x="773545" y="272184"/>
                  </a:cubicBezTo>
                  <a:cubicBezTo>
                    <a:pt x="773545" y="272184"/>
                    <a:pt x="765963" y="294763"/>
                    <a:pt x="752670" y="315523"/>
                  </a:cubicBezTo>
                  <a:cubicBezTo>
                    <a:pt x="752670" y="315523"/>
                    <a:pt x="738130" y="335050"/>
                    <a:pt x="723578" y="333829"/>
                  </a:cubicBezTo>
                  <a:cubicBezTo>
                    <a:pt x="723578" y="333829"/>
                    <a:pt x="712193" y="333829"/>
                    <a:pt x="700184" y="327112"/>
                  </a:cubicBezTo>
                  <a:cubicBezTo>
                    <a:pt x="700184" y="327112"/>
                    <a:pt x="695758" y="324682"/>
                    <a:pt x="691954" y="327723"/>
                  </a:cubicBezTo>
                  <a:cubicBezTo>
                    <a:pt x="691954" y="327723"/>
                    <a:pt x="688799" y="330165"/>
                    <a:pt x="691318" y="333829"/>
                  </a:cubicBezTo>
                  <a:cubicBezTo>
                    <a:pt x="691318" y="333829"/>
                    <a:pt x="717892" y="366788"/>
                    <a:pt x="745088" y="368009"/>
                  </a:cubicBezTo>
                  <a:cubicBezTo>
                    <a:pt x="745088" y="368009"/>
                    <a:pt x="789356" y="371062"/>
                    <a:pt x="809595" y="304533"/>
                  </a:cubicBezTo>
                  <a:cubicBezTo>
                    <a:pt x="814658" y="287449"/>
                    <a:pt x="822252" y="270352"/>
                    <a:pt x="829834" y="250826"/>
                  </a:cubicBezTo>
                  <a:cubicBezTo>
                    <a:pt x="850085" y="205057"/>
                    <a:pt x="880437" y="175163"/>
                    <a:pt x="880437" y="175163"/>
                  </a:cubicBezTo>
                  <a:cubicBezTo>
                    <a:pt x="880437" y="175163"/>
                    <a:pt x="885499" y="170877"/>
                    <a:pt x="885499" y="167213"/>
                  </a:cubicBezTo>
                  <a:cubicBezTo>
                    <a:pt x="885499" y="167213"/>
                    <a:pt x="886123" y="161120"/>
                    <a:pt x="877905" y="155624"/>
                  </a:cubicBezTo>
                  <a:close/>
                  <a:moveTo>
                    <a:pt x="582518" y="217879"/>
                  </a:moveTo>
                  <a:cubicBezTo>
                    <a:pt x="582518" y="217879"/>
                    <a:pt x="583154" y="204446"/>
                    <a:pt x="574300" y="195898"/>
                  </a:cubicBezTo>
                  <a:cubicBezTo>
                    <a:pt x="574300" y="195898"/>
                    <a:pt x="565447" y="185531"/>
                    <a:pt x="550271" y="186752"/>
                  </a:cubicBezTo>
                  <a:cubicBezTo>
                    <a:pt x="550271" y="186752"/>
                    <a:pt x="548363" y="187363"/>
                    <a:pt x="547740" y="187973"/>
                  </a:cubicBezTo>
                  <a:cubicBezTo>
                    <a:pt x="547740" y="187973"/>
                    <a:pt x="547104" y="189194"/>
                    <a:pt x="549635" y="190416"/>
                  </a:cubicBezTo>
                  <a:cubicBezTo>
                    <a:pt x="549635" y="190416"/>
                    <a:pt x="554062" y="192235"/>
                    <a:pt x="553426" y="198340"/>
                  </a:cubicBezTo>
                  <a:cubicBezTo>
                    <a:pt x="553426" y="198340"/>
                    <a:pt x="552790" y="212995"/>
                    <a:pt x="545832" y="228857"/>
                  </a:cubicBezTo>
                  <a:cubicBezTo>
                    <a:pt x="533823" y="261206"/>
                    <a:pt x="495241" y="309418"/>
                    <a:pt x="480689" y="322838"/>
                  </a:cubicBezTo>
                  <a:cubicBezTo>
                    <a:pt x="480689" y="322838"/>
                    <a:pt x="449065" y="352134"/>
                    <a:pt x="434513" y="350302"/>
                  </a:cubicBezTo>
                  <a:cubicBezTo>
                    <a:pt x="434513" y="350302"/>
                    <a:pt x="430099" y="350302"/>
                    <a:pt x="429463" y="348470"/>
                  </a:cubicBezTo>
                  <a:cubicBezTo>
                    <a:pt x="429463" y="348470"/>
                    <a:pt x="414910" y="315523"/>
                    <a:pt x="464877" y="247773"/>
                  </a:cubicBezTo>
                  <a:cubicBezTo>
                    <a:pt x="464877" y="247773"/>
                    <a:pt x="512313" y="186752"/>
                    <a:pt x="559748" y="175761"/>
                  </a:cubicBezTo>
                  <a:cubicBezTo>
                    <a:pt x="559748" y="175761"/>
                    <a:pt x="562915" y="175163"/>
                    <a:pt x="564175" y="177593"/>
                  </a:cubicBezTo>
                  <a:cubicBezTo>
                    <a:pt x="564175" y="177593"/>
                    <a:pt x="566083" y="180035"/>
                    <a:pt x="571133" y="179425"/>
                  </a:cubicBezTo>
                  <a:cubicBezTo>
                    <a:pt x="571133" y="179425"/>
                    <a:pt x="576832" y="177593"/>
                    <a:pt x="574924" y="172110"/>
                  </a:cubicBezTo>
                  <a:cubicBezTo>
                    <a:pt x="574924" y="172110"/>
                    <a:pt x="571133" y="159899"/>
                    <a:pt x="561020" y="149518"/>
                  </a:cubicBezTo>
                  <a:cubicBezTo>
                    <a:pt x="561020" y="149518"/>
                    <a:pt x="550894" y="139138"/>
                    <a:pt x="537614" y="139762"/>
                  </a:cubicBezTo>
                  <a:cubicBezTo>
                    <a:pt x="527501" y="140372"/>
                    <a:pt x="515480" y="142802"/>
                    <a:pt x="506626" y="148297"/>
                  </a:cubicBezTo>
                  <a:cubicBezTo>
                    <a:pt x="506626" y="148297"/>
                    <a:pt x="493346" y="154403"/>
                    <a:pt x="483856" y="161730"/>
                  </a:cubicBezTo>
                  <a:cubicBezTo>
                    <a:pt x="468681" y="173319"/>
                    <a:pt x="456024" y="186141"/>
                    <a:pt x="445275" y="197730"/>
                  </a:cubicBezTo>
                  <a:cubicBezTo>
                    <a:pt x="434513" y="209331"/>
                    <a:pt x="426295" y="220920"/>
                    <a:pt x="419973" y="231910"/>
                  </a:cubicBezTo>
                  <a:cubicBezTo>
                    <a:pt x="409860" y="248994"/>
                    <a:pt x="404161" y="264259"/>
                    <a:pt x="400370" y="277069"/>
                  </a:cubicBezTo>
                  <a:cubicBezTo>
                    <a:pt x="400370" y="277069"/>
                    <a:pt x="394036" y="299037"/>
                    <a:pt x="395308" y="313692"/>
                  </a:cubicBezTo>
                  <a:cubicBezTo>
                    <a:pt x="395308" y="313692"/>
                    <a:pt x="395944" y="349093"/>
                    <a:pt x="423764" y="360071"/>
                  </a:cubicBezTo>
                  <a:cubicBezTo>
                    <a:pt x="423764" y="360071"/>
                    <a:pt x="428203" y="366165"/>
                    <a:pt x="443379" y="368009"/>
                  </a:cubicBezTo>
                  <a:cubicBezTo>
                    <a:pt x="443379" y="368009"/>
                    <a:pt x="501564" y="373492"/>
                    <a:pt x="559748" y="283175"/>
                  </a:cubicBezTo>
                  <a:cubicBezTo>
                    <a:pt x="559748" y="283175"/>
                    <a:pt x="586309" y="243512"/>
                    <a:pt x="582518" y="217879"/>
                  </a:cubicBezTo>
                  <a:close/>
                  <a:moveTo>
                    <a:pt x="141670" y="300259"/>
                  </a:moveTo>
                  <a:cubicBezTo>
                    <a:pt x="115745" y="346651"/>
                    <a:pt x="111306" y="377155"/>
                    <a:pt x="111306" y="377155"/>
                  </a:cubicBezTo>
                  <a:cubicBezTo>
                    <a:pt x="110682" y="381429"/>
                    <a:pt x="111306" y="383872"/>
                    <a:pt x="111306" y="383872"/>
                  </a:cubicBezTo>
                  <a:cubicBezTo>
                    <a:pt x="111954" y="386314"/>
                    <a:pt x="110682" y="387535"/>
                    <a:pt x="110682" y="387535"/>
                  </a:cubicBezTo>
                  <a:cubicBezTo>
                    <a:pt x="108787" y="389978"/>
                    <a:pt x="105619" y="386314"/>
                    <a:pt x="105619" y="386314"/>
                  </a:cubicBezTo>
                  <a:cubicBezTo>
                    <a:pt x="93611" y="369828"/>
                    <a:pt x="87912" y="355797"/>
                    <a:pt x="87912" y="355797"/>
                  </a:cubicBezTo>
                  <a:cubicBezTo>
                    <a:pt x="82849" y="344196"/>
                    <a:pt x="86017" y="331386"/>
                    <a:pt x="86017" y="331386"/>
                  </a:cubicBezTo>
                  <a:cubicBezTo>
                    <a:pt x="91703" y="300869"/>
                    <a:pt x="118913" y="256321"/>
                    <a:pt x="118913" y="256321"/>
                  </a:cubicBezTo>
                  <a:cubicBezTo>
                    <a:pt x="163817" y="182478"/>
                    <a:pt x="222637" y="133032"/>
                    <a:pt x="222637" y="133032"/>
                  </a:cubicBezTo>
                  <a:cubicBezTo>
                    <a:pt x="164440" y="146453"/>
                    <a:pt x="117424" y="148425"/>
                    <a:pt x="117424" y="148425"/>
                  </a:cubicBezTo>
                  <a:cubicBezTo>
                    <a:pt x="22846" y="149633"/>
                    <a:pt x="5062" y="72622"/>
                    <a:pt x="5062" y="72622"/>
                  </a:cubicBezTo>
                  <a:cubicBezTo>
                    <a:pt x="0" y="62242"/>
                    <a:pt x="3154" y="58578"/>
                    <a:pt x="3154" y="58578"/>
                  </a:cubicBezTo>
                  <a:cubicBezTo>
                    <a:pt x="3790" y="56136"/>
                    <a:pt x="10112" y="61033"/>
                    <a:pt x="10112" y="61033"/>
                  </a:cubicBezTo>
                  <a:cubicBezTo>
                    <a:pt x="53757" y="83600"/>
                    <a:pt x="106255" y="82391"/>
                    <a:pt x="106255" y="82391"/>
                  </a:cubicBezTo>
                  <a:cubicBezTo>
                    <a:pt x="135984" y="83600"/>
                    <a:pt x="235917" y="70790"/>
                    <a:pt x="235917" y="70790"/>
                  </a:cubicBezTo>
                  <a:cubicBezTo>
                    <a:pt x="322571" y="62852"/>
                    <a:pt x="361153" y="60410"/>
                    <a:pt x="361153" y="60410"/>
                  </a:cubicBezTo>
                  <a:cubicBezTo>
                    <a:pt x="449065" y="53083"/>
                    <a:pt x="485752" y="82391"/>
                    <a:pt x="485752" y="82391"/>
                  </a:cubicBezTo>
                  <a:cubicBezTo>
                    <a:pt x="499032" y="90316"/>
                    <a:pt x="504718" y="108621"/>
                    <a:pt x="504718" y="108621"/>
                  </a:cubicBezTo>
                  <a:cubicBezTo>
                    <a:pt x="505990" y="111064"/>
                    <a:pt x="503459" y="112285"/>
                    <a:pt x="503459" y="112285"/>
                  </a:cubicBezTo>
                  <a:cubicBezTo>
                    <a:pt x="501564" y="112896"/>
                    <a:pt x="499655" y="110466"/>
                    <a:pt x="499655" y="110466"/>
                  </a:cubicBezTo>
                  <a:cubicBezTo>
                    <a:pt x="496501" y="106802"/>
                    <a:pt x="487011" y="104971"/>
                    <a:pt x="487011" y="104971"/>
                  </a:cubicBezTo>
                  <a:cubicBezTo>
                    <a:pt x="442743" y="97644"/>
                    <a:pt x="404149" y="97644"/>
                    <a:pt x="404149" y="97644"/>
                  </a:cubicBezTo>
                  <a:cubicBezTo>
                    <a:pt x="342173" y="99475"/>
                    <a:pt x="301696" y="108024"/>
                    <a:pt x="301696" y="108024"/>
                  </a:cubicBezTo>
                  <a:lnTo>
                    <a:pt x="305487" y="113506"/>
                  </a:lnTo>
                  <a:cubicBezTo>
                    <a:pt x="310550" y="118391"/>
                    <a:pt x="308018" y="121444"/>
                    <a:pt x="308018" y="121444"/>
                  </a:cubicBezTo>
                  <a:cubicBezTo>
                    <a:pt x="306123" y="124497"/>
                    <a:pt x="300424" y="129382"/>
                    <a:pt x="300424" y="129382"/>
                  </a:cubicBezTo>
                  <a:cubicBezTo>
                    <a:pt x="177733" y="236172"/>
                    <a:pt x="141670" y="300259"/>
                    <a:pt x="141670" y="300259"/>
                  </a:cubicBezTo>
                  <a:close/>
                  <a:moveTo>
                    <a:pt x="405421" y="217879"/>
                  </a:moveTo>
                  <a:cubicBezTo>
                    <a:pt x="405421" y="217879"/>
                    <a:pt x="406069" y="204446"/>
                    <a:pt x="397203" y="195898"/>
                  </a:cubicBezTo>
                  <a:cubicBezTo>
                    <a:pt x="397203" y="195898"/>
                    <a:pt x="388349" y="185531"/>
                    <a:pt x="373174" y="186752"/>
                  </a:cubicBezTo>
                  <a:cubicBezTo>
                    <a:pt x="373174" y="186752"/>
                    <a:pt x="371278" y="187363"/>
                    <a:pt x="370642" y="187973"/>
                  </a:cubicBezTo>
                  <a:cubicBezTo>
                    <a:pt x="370642" y="187973"/>
                    <a:pt x="370006" y="189194"/>
                    <a:pt x="372538" y="190416"/>
                  </a:cubicBezTo>
                  <a:cubicBezTo>
                    <a:pt x="372538" y="190416"/>
                    <a:pt x="376964" y="192235"/>
                    <a:pt x="376341" y="198340"/>
                  </a:cubicBezTo>
                  <a:cubicBezTo>
                    <a:pt x="376341" y="198340"/>
                    <a:pt x="375692" y="212995"/>
                    <a:pt x="368734" y="228857"/>
                  </a:cubicBezTo>
                  <a:cubicBezTo>
                    <a:pt x="356726" y="261206"/>
                    <a:pt x="318144" y="309418"/>
                    <a:pt x="303604" y="322838"/>
                  </a:cubicBezTo>
                  <a:cubicBezTo>
                    <a:pt x="303604" y="322838"/>
                    <a:pt x="271968" y="352134"/>
                    <a:pt x="257428" y="350302"/>
                  </a:cubicBezTo>
                  <a:cubicBezTo>
                    <a:pt x="257428" y="350302"/>
                    <a:pt x="253001" y="350302"/>
                    <a:pt x="252365" y="348470"/>
                  </a:cubicBezTo>
                  <a:cubicBezTo>
                    <a:pt x="252365" y="348470"/>
                    <a:pt x="237826" y="315523"/>
                    <a:pt x="287780" y="247773"/>
                  </a:cubicBezTo>
                  <a:cubicBezTo>
                    <a:pt x="287780" y="247773"/>
                    <a:pt x="335215" y="186752"/>
                    <a:pt x="382651" y="175761"/>
                  </a:cubicBezTo>
                  <a:cubicBezTo>
                    <a:pt x="382651" y="175761"/>
                    <a:pt x="385818" y="175163"/>
                    <a:pt x="387077" y="177593"/>
                  </a:cubicBezTo>
                  <a:cubicBezTo>
                    <a:pt x="387077" y="177593"/>
                    <a:pt x="388985" y="180035"/>
                    <a:pt x="394036" y="179425"/>
                  </a:cubicBezTo>
                  <a:cubicBezTo>
                    <a:pt x="394036" y="179425"/>
                    <a:pt x="399734" y="177593"/>
                    <a:pt x="397839" y="172110"/>
                  </a:cubicBezTo>
                  <a:cubicBezTo>
                    <a:pt x="397839" y="172110"/>
                    <a:pt x="394036" y="159899"/>
                    <a:pt x="383923" y="149518"/>
                  </a:cubicBezTo>
                  <a:cubicBezTo>
                    <a:pt x="383923" y="149518"/>
                    <a:pt x="373810" y="139138"/>
                    <a:pt x="360517" y="139762"/>
                  </a:cubicBezTo>
                  <a:cubicBezTo>
                    <a:pt x="350404" y="140372"/>
                    <a:pt x="338383" y="142802"/>
                    <a:pt x="329529" y="148297"/>
                  </a:cubicBezTo>
                  <a:cubicBezTo>
                    <a:pt x="329529" y="148297"/>
                    <a:pt x="316249" y="154403"/>
                    <a:pt x="306759" y="161730"/>
                  </a:cubicBezTo>
                  <a:cubicBezTo>
                    <a:pt x="291583" y="173319"/>
                    <a:pt x="278926" y="186141"/>
                    <a:pt x="268177" y="197730"/>
                  </a:cubicBezTo>
                  <a:cubicBezTo>
                    <a:pt x="257428" y="209331"/>
                    <a:pt x="249198" y="220920"/>
                    <a:pt x="242876" y="231910"/>
                  </a:cubicBezTo>
                  <a:cubicBezTo>
                    <a:pt x="232763" y="248994"/>
                    <a:pt x="227064" y="264259"/>
                    <a:pt x="223273" y="277069"/>
                  </a:cubicBezTo>
                  <a:cubicBezTo>
                    <a:pt x="223273" y="277069"/>
                    <a:pt x="216951" y="299037"/>
                    <a:pt x="218210" y="313692"/>
                  </a:cubicBezTo>
                  <a:cubicBezTo>
                    <a:pt x="218210" y="313692"/>
                    <a:pt x="218846" y="349093"/>
                    <a:pt x="246666" y="360071"/>
                  </a:cubicBezTo>
                  <a:cubicBezTo>
                    <a:pt x="246666" y="360071"/>
                    <a:pt x="251106" y="366165"/>
                    <a:pt x="266282" y="368009"/>
                  </a:cubicBezTo>
                  <a:cubicBezTo>
                    <a:pt x="266282" y="368009"/>
                    <a:pt x="324466" y="373492"/>
                    <a:pt x="382651" y="283175"/>
                  </a:cubicBezTo>
                  <a:cubicBezTo>
                    <a:pt x="382651" y="283175"/>
                    <a:pt x="409224" y="243512"/>
                    <a:pt x="405421" y="217879"/>
                  </a:cubicBezTo>
                  <a:close/>
                </a:path>
              </a:pathLst>
            </a:custGeom>
            <a:solidFill>
              <a:schemeClr val="accent1"/>
            </a:solidFill>
            <a:ln w="12700" cap="flat" cmpd="sng">
              <a:noFill/>
              <a:prstDash val="solid"/>
              <a:miter lim="800000"/>
            </a:ln>
          </p:spPr>
          <p:txBody>
            <a:bodyPr wrap="square" anchor="ctr">
              <a:spAutoFit/>
            </a:bodyPr>
            <a:lstStyle/>
            <a:p>
              <a:pPr algn="ctr"/>
              <a:endParaRPr lang="en-US"/>
            </a:p>
          </p:txBody>
        </p:sp>
      </p:grpSp>
      <p:sp>
        <p:nvSpPr>
          <p:cNvPr id="24" name="Footer Placeholder 4">
            <a:extLst>
              <a:ext uri="{FF2B5EF4-FFF2-40B4-BE49-F238E27FC236}">
                <a16:creationId xmlns:a16="http://schemas.microsoft.com/office/drawing/2014/main" id="{D9640EB4-913D-5AA5-6E7B-E57130F78B31}"/>
              </a:ext>
            </a:extLst>
          </p:cNvPr>
          <p:cNvSpPr>
            <a:spLocks noGrp="1"/>
          </p:cNvSpPr>
          <p:nvPr>
            <p:ph type="ftr" sz="quarter" idx="10"/>
          </p:nvPr>
        </p:nvSpPr>
        <p:spPr>
          <a:xfrm>
            <a:off x="3431907" y="6545103"/>
            <a:ext cx="5724123" cy="162819"/>
          </a:xfrm>
        </p:spPr>
        <p:txBody>
          <a:bodyPr lIns="0" rIns="0"/>
          <a:lstStyle>
            <a:lvl1pPr algn="r">
              <a:defRPr sz="900">
                <a:solidFill>
                  <a:schemeClr val="tx1"/>
                </a:solidFill>
              </a:defRPr>
            </a:lvl1pPr>
          </a:lstStyle>
          <a:p>
            <a:pPr marL="0" algn="l" defTabSz="914400" rtl="0" eaLnBrk="1" latinLnBrk="0" hangingPunct="1"/>
            <a:endParaRPr lang="en-US" noProof="1"/>
          </a:p>
        </p:txBody>
      </p:sp>
      <p:cxnSp>
        <p:nvCxnSpPr>
          <p:cNvPr id="25" name="Straight Connector 24">
            <a:extLst>
              <a:ext uri="{FF2B5EF4-FFF2-40B4-BE49-F238E27FC236}">
                <a16:creationId xmlns:a16="http://schemas.microsoft.com/office/drawing/2014/main" id="{B788D728-A533-CFEF-C9BB-EBE83B4B0962}"/>
              </a:ext>
            </a:extLst>
          </p:cNvPr>
          <p:cNvCxnSpPr/>
          <p:nvPr userDrawn="1"/>
        </p:nvCxnSpPr>
        <p:spPr>
          <a:xfrm>
            <a:off x="2935665" y="6558616"/>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A9A1540F-4115-34DD-71F6-64A8E1F66237}"/>
              </a:ext>
            </a:extLst>
          </p:cNvPr>
          <p:cNvSpPr txBox="1"/>
          <p:nvPr userDrawn="1"/>
        </p:nvSpPr>
        <p:spPr>
          <a:xfrm>
            <a:off x="3025809" y="6537657"/>
            <a:ext cx="158561" cy="195814"/>
          </a:xfrm>
          <a:prstGeom prst="rect">
            <a:avLst/>
          </a:prstGeom>
          <a:noFill/>
        </p:spPr>
        <p:txBody>
          <a:bodyPr wrap="square" lIns="36000" tIns="36000" rIns="36000" bIns="36000" rtlCol="0">
            <a:spAutoFit/>
          </a:bodyPr>
          <a:lstStyle/>
          <a:p>
            <a:r>
              <a:rPr lang="en-US" sz="800" b="1">
                <a:solidFill>
                  <a:schemeClr val="tx1"/>
                </a:solidFill>
                <a:effectLst/>
                <a:latin typeface="+mn-lt"/>
              </a:rPr>
              <a:t>D</a:t>
            </a:r>
          </a:p>
        </p:txBody>
      </p:sp>
      <p:sp>
        <p:nvSpPr>
          <p:cNvPr id="3" name="Slide Number Placeholder 2">
            <a:extLst>
              <a:ext uri="{FF2B5EF4-FFF2-40B4-BE49-F238E27FC236}">
                <a16:creationId xmlns:a16="http://schemas.microsoft.com/office/drawing/2014/main" id="{F44A2C07-97AD-68CE-6E81-3C7907B3D84F}"/>
              </a:ext>
            </a:extLst>
          </p:cNvPr>
          <p:cNvSpPr>
            <a:spLocks noGrp="1"/>
          </p:cNvSpPr>
          <p:nvPr>
            <p:ph type="sldNum" sz="quarter" idx="11"/>
          </p:nvPr>
        </p:nvSpPr>
        <p:spPr>
          <a:xfrm>
            <a:off x="11622175" y="6446638"/>
            <a:ext cx="508094" cy="365125"/>
          </a:xfrm>
          <a:prstGeom prst="rect">
            <a:avLst/>
          </a:prstGeom>
        </p:spPr>
        <p:txBody>
          <a:bodyPr vert="horz" lIns="91440" tIns="45720" rIns="91440" bIns="45720" rtlCol="0" anchor="ctr"/>
          <a:lstStyle>
            <a:defPPr>
              <a:defRPr lang="en-NO"/>
            </a:defPPr>
            <a:lvl1pPr marL="0" algn="r" defTabSz="914400" rtl="0" eaLnBrk="1" latinLnBrk="0" hangingPunct="1">
              <a:defRPr sz="10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FE46E0-88EC-B64D-937C-09396E0D4A7D}" type="slidenum">
              <a:rPr lang="nb-NO" smtClean="0"/>
              <a:pPr/>
              <a:t>‹#›</a:t>
            </a:fld>
            <a:endParaRPr lang="nb-NO"/>
          </a:p>
        </p:txBody>
      </p:sp>
    </p:spTree>
    <p:extLst>
      <p:ext uri="{BB962C8B-B14F-4D97-AF65-F5344CB8AC3E}">
        <p14:creationId xmlns:p14="http://schemas.microsoft.com/office/powerpoint/2010/main" val="4063146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 preserve="1">
  <p:cSld name="Forside">
    <p:spTree>
      <p:nvGrpSpPr>
        <p:cNvPr id="1" name=""/>
        <p:cNvGrpSpPr/>
        <p:nvPr/>
      </p:nvGrpSpPr>
      <p:grpSpPr>
        <a:xfrm>
          <a:off x="0" y="0"/>
          <a:ext cx="0" cy="0"/>
          <a:chOff x="0" y="0"/>
          <a:chExt cx="0" cy="0"/>
        </a:xfrm>
      </p:grpSpPr>
      <p:pic>
        <p:nvPicPr>
          <p:cNvPr id="12" name="Stor N">
            <a:extLst>
              <a:ext uri="{FF2B5EF4-FFF2-40B4-BE49-F238E27FC236}">
                <a16:creationId xmlns:a16="http://schemas.microsoft.com/office/drawing/2014/main" id="{4C338D7E-223B-5908-9F64-811E49AA7F4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45131" y="503240"/>
            <a:ext cx="5848571" cy="5848571"/>
          </a:xfrm>
          <a:prstGeom prst="rect">
            <a:avLst/>
          </a:prstGeom>
        </p:spPr>
      </p:pic>
      <p:sp>
        <p:nvSpPr>
          <p:cNvPr id="2" name="Tittel 1">
            <a:extLst>
              <a:ext uri="{FF2B5EF4-FFF2-40B4-BE49-F238E27FC236}">
                <a16:creationId xmlns:a16="http://schemas.microsoft.com/office/drawing/2014/main" id="{5BE51780-9C84-630C-BFBF-90C891922286}"/>
              </a:ext>
            </a:extLst>
          </p:cNvPr>
          <p:cNvSpPr>
            <a:spLocks noGrp="1"/>
          </p:cNvSpPr>
          <p:nvPr>
            <p:ph type="ctrTitle" hasCustomPrompt="1"/>
          </p:nvPr>
        </p:nvSpPr>
        <p:spPr>
          <a:xfrm>
            <a:off x="509588" y="510223"/>
            <a:ext cx="6348412" cy="2387600"/>
          </a:xfrm>
        </p:spPr>
        <p:txBody>
          <a:bodyPr anchor="t" anchorCtr="0">
            <a:noAutofit/>
          </a:bodyPr>
          <a:lstStyle>
            <a:lvl1pPr algn="l">
              <a:lnSpc>
                <a:spcPct val="100000"/>
              </a:lnSpc>
              <a:defRPr sz="5000" spc="70" baseline="0"/>
            </a:lvl1pPr>
          </a:lstStyle>
          <a:p>
            <a:r>
              <a:rPr lang="en-GB"/>
              <a:t>Cover with heading that can span three lines – 50 pt</a:t>
            </a:r>
          </a:p>
        </p:txBody>
      </p:sp>
      <p:sp>
        <p:nvSpPr>
          <p:cNvPr id="3" name="Undertittel 2">
            <a:extLst>
              <a:ext uri="{FF2B5EF4-FFF2-40B4-BE49-F238E27FC236}">
                <a16:creationId xmlns:a16="http://schemas.microsoft.com/office/drawing/2014/main" id="{968C8948-693B-A6F5-EEB6-029474DC215D}"/>
              </a:ext>
            </a:extLst>
          </p:cNvPr>
          <p:cNvSpPr>
            <a:spLocks noGrp="1"/>
          </p:cNvSpPr>
          <p:nvPr>
            <p:ph type="subTitle" idx="1" hasCustomPrompt="1"/>
          </p:nvPr>
        </p:nvSpPr>
        <p:spPr>
          <a:xfrm>
            <a:off x="509588" y="3298824"/>
            <a:ext cx="4826000" cy="565026"/>
          </a:xfrm>
        </p:spPr>
        <p:txBody>
          <a:bodyPr>
            <a:noAutofit/>
          </a:bodyPr>
          <a:lstStyle>
            <a:lvl1pPr marL="0" indent="0" algn="l">
              <a:lnSpc>
                <a:spcPct val="102000"/>
              </a:lnSpc>
              <a:buNone/>
              <a:defRPr sz="1800" spc="3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Subheading or short introduction can go here and can also span two lines</a:t>
            </a:r>
          </a:p>
        </p:txBody>
      </p:sp>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8" name="Navnetrekk eng">
            <a:extLst>
              <a:ext uri="{FF2B5EF4-FFF2-40B4-BE49-F238E27FC236}">
                <a16:creationId xmlns:a16="http://schemas.microsoft.com/office/drawing/2014/main" id="{0E53ED62-FC69-D449-D736-1A2BE0D2953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22509" y="6109496"/>
            <a:ext cx="1790692" cy="215899"/>
          </a:xfrm>
          <a:prstGeom prst="rect">
            <a:avLst/>
          </a:prstGeom>
        </p:spPr>
      </p:pic>
    </p:spTree>
    <p:extLst>
      <p:ext uri="{BB962C8B-B14F-4D97-AF65-F5344CB8AC3E}">
        <p14:creationId xmlns:p14="http://schemas.microsoft.com/office/powerpoint/2010/main" val="37469501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Forside med bilde">
    <p:bg>
      <p:bgPr>
        <a:solidFill>
          <a:schemeClr val="accent4"/>
        </a:solidFill>
        <a:effectLst/>
      </p:bgPr>
    </p:bg>
    <p:spTree>
      <p:nvGrpSpPr>
        <p:cNvPr id="1" name=""/>
        <p:cNvGrpSpPr/>
        <p:nvPr/>
      </p:nvGrpSpPr>
      <p:grpSpPr>
        <a:xfrm>
          <a:off x="0" y="0"/>
          <a:ext cx="0" cy="0"/>
          <a:chOff x="0" y="0"/>
          <a:chExt cx="0" cy="0"/>
        </a:xfrm>
      </p:grpSpPr>
      <p:sp>
        <p:nvSpPr>
          <p:cNvPr id="11" name="Plassholder for bilde 12">
            <a:extLst>
              <a:ext uri="{FF2B5EF4-FFF2-40B4-BE49-F238E27FC236}">
                <a16:creationId xmlns:a16="http://schemas.microsoft.com/office/drawing/2014/main" id="{0E88A98F-C8D5-3E5D-B009-D133AC355B78}"/>
              </a:ext>
            </a:extLst>
          </p:cNvPr>
          <p:cNvSpPr>
            <a:spLocks noGrp="1"/>
          </p:cNvSpPr>
          <p:nvPr>
            <p:ph type="pic" sz="quarter" idx="15" hasCustomPrompt="1"/>
          </p:nvPr>
        </p:nvSpPr>
        <p:spPr>
          <a:xfrm>
            <a:off x="0" y="0"/>
            <a:ext cx="12192000" cy="6858000"/>
          </a:xfrm>
          <a:noFill/>
        </p:spPr>
        <p:txBody>
          <a:bodyPr/>
          <a:lstStyle>
            <a:lvl1pPr marL="0" indent="0" algn="ctr">
              <a:buNone/>
              <a:defRPr sz="1200"/>
            </a:lvl1pPr>
          </a:lstStyle>
          <a:p>
            <a:r>
              <a:rPr lang="en-GB" noProof="0"/>
              <a:t>To add an image: drag in an image file or go to the Insert tab &gt; Picture. Adjust the crop in the Picture Format tab &gt; Crop.</a:t>
            </a:r>
          </a:p>
        </p:txBody>
      </p:sp>
      <p:sp>
        <p:nvSpPr>
          <p:cNvPr id="2" name="Tittel 1">
            <a:extLst>
              <a:ext uri="{FF2B5EF4-FFF2-40B4-BE49-F238E27FC236}">
                <a16:creationId xmlns:a16="http://schemas.microsoft.com/office/drawing/2014/main" id="{5BE51780-9C84-630C-BFBF-90C891922286}"/>
              </a:ext>
            </a:extLst>
          </p:cNvPr>
          <p:cNvSpPr>
            <a:spLocks noGrp="1"/>
          </p:cNvSpPr>
          <p:nvPr>
            <p:ph type="ctrTitle" hasCustomPrompt="1"/>
          </p:nvPr>
        </p:nvSpPr>
        <p:spPr>
          <a:xfrm>
            <a:off x="509588" y="510223"/>
            <a:ext cx="6348412" cy="2387600"/>
          </a:xfrm>
        </p:spPr>
        <p:txBody>
          <a:bodyPr anchor="t" anchorCtr="0">
            <a:noAutofit/>
          </a:bodyPr>
          <a:lstStyle>
            <a:lvl1pPr algn="l">
              <a:lnSpc>
                <a:spcPct val="100000"/>
              </a:lnSpc>
              <a:defRPr sz="5000" spc="70" baseline="0">
                <a:solidFill>
                  <a:schemeClr val="bg1"/>
                </a:solidFill>
              </a:defRPr>
            </a:lvl1pPr>
          </a:lstStyle>
          <a:p>
            <a:r>
              <a:rPr lang="en-GB"/>
              <a:t>Cover with heading that can span three lines – 50 pt</a:t>
            </a:r>
          </a:p>
        </p:txBody>
      </p:sp>
      <p:sp>
        <p:nvSpPr>
          <p:cNvPr id="3" name="Undertittel 2">
            <a:extLst>
              <a:ext uri="{FF2B5EF4-FFF2-40B4-BE49-F238E27FC236}">
                <a16:creationId xmlns:a16="http://schemas.microsoft.com/office/drawing/2014/main" id="{968C8948-693B-A6F5-EEB6-029474DC215D}"/>
              </a:ext>
            </a:extLst>
          </p:cNvPr>
          <p:cNvSpPr>
            <a:spLocks noGrp="1"/>
          </p:cNvSpPr>
          <p:nvPr>
            <p:ph type="subTitle" idx="1" hasCustomPrompt="1"/>
          </p:nvPr>
        </p:nvSpPr>
        <p:spPr>
          <a:xfrm>
            <a:off x="509588" y="3298824"/>
            <a:ext cx="4826000" cy="565026"/>
          </a:xfrm>
        </p:spPr>
        <p:txBody>
          <a:bodyPr>
            <a:noAutofit/>
          </a:bodyPr>
          <a:lstStyle>
            <a:lvl1pPr marL="0" indent="0" algn="l">
              <a:lnSpc>
                <a:spcPct val="102000"/>
              </a:lnSpc>
              <a:buNone/>
              <a:defRPr sz="1800" spc="3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Subheading or short introduction can go here and can also span two lines</a:t>
            </a:r>
          </a:p>
        </p:txBody>
      </p:sp>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8" name="Navnetrekk i plassholder" descr="Innovasjon Norge">
            <a:extLst>
              <a:ext uri="{FF2B5EF4-FFF2-40B4-BE49-F238E27FC236}">
                <a16:creationId xmlns:a16="http://schemas.microsoft.com/office/drawing/2014/main" id="{67CDA71F-1673-F949-5331-AF5F128A7D3B}"/>
              </a:ext>
            </a:extLst>
          </p:cNvPr>
          <p:cNvSpPr>
            <a:spLocks noGrp="1"/>
          </p:cNvSpPr>
          <p:nvPr>
            <p:ph type="body" sz="quarter" idx="13"/>
          </p:nvPr>
        </p:nvSpPr>
        <p:spPr>
          <a:xfrm>
            <a:off x="522509" y="6109496"/>
            <a:ext cx="1790692" cy="215899"/>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noFill/>
              </a:defRPr>
            </a:lvl1pPr>
          </a:lstStyle>
          <a:p>
            <a:pPr lvl="0"/>
            <a:r>
              <a:rPr lang="nb-NO"/>
              <a:t>Klikk for å redigere tekststiler i malen</a:t>
            </a:r>
          </a:p>
        </p:txBody>
      </p:sp>
      <p:sp>
        <p:nvSpPr>
          <p:cNvPr id="9" name="Stor N i plassholder" descr="Innovasjon Norge">
            <a:extLst>
              <a:ext uri="{FF2B5EF4-FFF2-40B4-BE49-F238E27FC236}">
                <a16:creationId xmlns:a16="http://schemas.microsoft.com/office/drawing/2014/main" id="{870995B7-9E77-802C-417C-647E77CC60D7}"/>
              </a:ext>
            </a:extLst>
          </p:cNvPr>
          <p:cNvSpPr>
            <a:spLocks noGrp="1"/>
          </p:cNvSpPr>
          <p:nvPr>
            <p:ph type="body" sz="quarter" idx="14"/>
          </p:nvPr>
        </p:nvSpPr>
        <p:spPr>
          <a:xfrm>
            <a:off x="5845131" y="503240"/>
            <a:ext cx="5848571" cy="5848571"/>
          </a:xfrm>
          <a:blipFill>
            <a:blip>
              <a:extLst>
                <a:ext uri="{96DAC541-7B7A-43D3-8B79-37D633B846F1}">
                  <asvg:svgBlip xmlns:asvg="http://schemas.microsoft.com/office/drawing/2016/SVG/main" r:embed="rId3"/>
                </a:ext>
              </a:extLst>
            </a:blip>
            <a:stretch>
              <a:fillRect/>
            </a:stretch>
          </a:blipFill>
        </p:spPr>
        <p:txBody>
          <a:bodyPr/>
          <a:lstStyle>
            <a:lvl1pPr marL="0" indent="0">
              <a:buNone/>
              <a:defRPr>
                <a:noFill/>
              </a:defRPr>
            </a:lvl1pPr>
          </a:lstStyle>
          <a:p>
            <a:pPr lvl="0"/>
            <a:r>
              <a:rPr lang="nb-NO"/>
              <a:t>Klikk for å redigere tekststiler i malen</a:t>
            </a:r>
          </a:p>
        </p:txBody>
      </p:sp>
      <p:sp>
        <p:nvSpPr>
          <p:cNvPr id="7" name="Plassholder for fotokreditering">
            <a:extLst>
              <a:ext uri="{FF2B5EF4-FFF2-40B4-BE49-F238E27FC236}">
                <a16:creationId xmlns:a16="http://schemas.microsoft.com/office/drawing/2014/main" id="{9FFA897D-A478-A2B0-694A-26042A4EFAB5}"/>
              </a:ext>
            </a:extLst>
          </p:cNvPr>
          <p:cNvSpPr>
            <a:spLocks noGrp="1"/>
          </p:cNvSpPr>
          <p:nvPr>
            <p:ph type="body" sz="quarter" idx="16" hasCustomPrompt="1"/>
          </p:nvPr>
        </p:nvSpPr>
        <p:spPr>
          <a:xfrm>
            <a:off x="6846176"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Tree>
    <p:extLst>
      <p:ext uri="{BB962C8B-B14F-4D97-AF65-F5344CB8AC3E}">
        <p14:creationId xmlns:p14="http://schemas.microsoft.com/office/powerpoint/2010/main" val="28202192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8" y="509400"/>
            <a:ext cx="6094411" cy="976229"/>
          </a:xfrm>
        </p:spPr>
        <p:txBody>
          <a:bodyPr/>
          <a:lstStyle>
            <a:lvl1pPr>
              <a:defRPr/>
            </a:lvl1pPr>
          </a:lstStyle>
          <a:p>
            <a:r>
              <a:rPr lang="en-GB"/>
              <a:t>Content or agenda</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0" name="Plassholder for bilde 12">
            <a:extLst>
              <a:ext uri="{FF2B5EF4-FFF2-40B4-BE49-F238E27FC236}">
                <a16:creationId xmlns:a16="http://schemas.microsoft.com/office/drawing/2014/main" id="{2060D408-7776-742D-0CA4-BEFF2A2FCAA6}"/>
              </a:ext>
            </a:extLst>
          </p:cNvPr>
          <p:cNvSpPr>
            <a:spLocks noGrp="1"/>
          </p:cNvSpPr>
          <p:nvPr>
            <p:ph type="pic" sz="quarter" idx="15" hasCustomPrompt="1"/>
          </p:nvPr>
        </p:nvSpPr>
        <p:spPr>
          <a:xfrm>
            <a:off x="7108031" y="0"/>
            <a:ext cx="5081587" cy="6858000"/>
          </a:xfrm>
          <a:solidFill>
            <a:schemeClr val="accent4"/>
          </a:solidFill>
        </p:spPr>
        <p:txBody>
          <a:bodyPr/>
          <a:lstStyle>
            <a:lvl1pPr marL="0" indent="0" algn="ctr">
              <a:buNone/>
              <a:defRPr sz="1200"/>
            </a:lvl1pPr>
          </a:lstStyle>
          <a:p>
            <a:r>
              <a:rPr lang="en-GB" err="1"/>
              <a:t>Click</a:t>
            </a:r>
            <a:r>
              <a:rPr lang="en-GB"/>
              <a:t> </a:t>
            </a:r>
            <a:r>
              <a:rPr lang="en-GB" err="1"/>
              <a:t>the</a:t>
            </a:r>
            <a:r>
              <a:rPr lang="en-GB"/>
              <a:t> </a:t>
            </a:r>
            <a:r>
              <a:rPr lang="en-GB" err="1"/>
              <a:t>icon</a:t>
            </a:r>
            <a:r>
              <a:rPr lang="en-GB"/>
              <a:t> to </a:t>
            </a:r>
            <a:r>
              <a:rPr lang="en-GB" err="1"/>
              <a:t>add</a:t>
            </a:r>
            <a:r>
              <a:rPr lang="en-GB"/>
              <a:t> a </a:t>
            </a:r>
            <a:r>
              <a:rPr lang="en-GB" err="1"/>
              <a:t>picture</a:t>
            </a:r>
            <a:endParaRPr lang="en-GB"/>
          </a:p>
        </p:txBody>
      </p:sp>
      <p:sp>
        <p:nvSpPr>
          <p:cNvPr id="9" name="Plassholder for fotokreditering">
            <a:extLst>
              <a:ext uri="{FF2B5EF4-FFF2-40B4-BE49-F238E27FC236}">
                <a16:creationId xmlns:a16="http://schemas.microsoft.com/office/drawing/2014/main" id="{E11CC5F3-48AB-2190-B209-82ACAC7CBC11}"/>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
        <p:nvSpPr>
          <p:cNvPr id="12" name="Plassholder for tekst 11">
            <a:extLst>
              <a:ext uri="{FF2B5EF4-FFF2-40B4-BE49-F238E27FC236}">
                <a16:creationId xmlns:a16="http://schemas.microsoft.com/office/drawing/2014/main" id="{A8D8A3D0-4A57-C52D-6E06-203FB2C84DE9}"/>
              </a:ext>
            </a:extLst>
          </p:cNvPr>
          <p:cNvSpPr>
            <a:spLocks noGrp="1"/>
          </p:cNvSpPr>
          <p:nvPr>
            <p:ph type="body" sz="quarter" idx="16" hasCustomPrompt="1"/>
          </p:nvPr>
        </p:nvSpPr>
        <p:spPr>
          <a:xfrm>
            <a:off x="1016530" y="2051580"/>
            <a:ext cx="5589587" cy="3811587"/>
          </a:xfrm>
        </p:spPr>
        <p:txBody>
          <a:bodyPr/>
          <a:lstStyle>
            <a:lvl1pPr marL="0" indent="0">
              <a:spcBef>
                <a:spcPts val="1400"/>
              </a:spcBef>
              <a:buNone/>
              <a:defRPr sz="1800" spc="-20" baseline="0">
                <a:latin typeface="+mj-lt"/>
              </a:defRPr>
            </a:lvl1pPr>
            <a:lvl2pPr marL="457200" indent="0">
              <a:buNone/>
              <a:defRPr sz="1800">
                <a:latin typeface="+mj-lt"/>
              </a:defRPr>
            </a:lvl2pPr>
          </a:lstStyle>
          <a:p>
            <a:pPr lvl="0"/>
            <a:r>
              <a:rPr lang="en-GB"/>
              <a:t>Chapter</a:t>
            </a:r>
          </a:p>
        </p:txBody>
      </p:sp>
      <p:sp>
        <p:nvSpPr>
          <p:cNvPr id="14" name="Plassholder for tekst 11">
            <a:extLst>
              <a:ext uri="{FF2B5EF4-FFF2-40B4-BE49-F238E27FC236}">
                <a16:creationId xmlns:a16="http://schemas.microsoft.com/office/drawing/2014/main" id="{552EC8A2-4DD5-880A-C503-59F48A50ECE6}"/>
              </a:ext>
            </a:extLst>
          </p:cNvPr>
          <p:cNvSpPr>
            <a:spLocks noGrp="1"/>
          </p:cNvSpPr>
          <p:nvPr>
            <p:ph type="body" sz="quarter" idx="17" hasCustomPrompt="1"/>
          </p:nvPr>
        </p:nvSpPr>
        <p:spPr>
          <a:xfrm>
            <a:off x="506413" y="2051580"/>
            <a:ext cx="510073" cy="3811587"/>
          </a:xfrm>
        </p:spPr>
        <p:txBody>
          <a:bodyPr/>
          <a:lstStyle>
            <a:lvl1pPr marL="0" indent="0">
              <a:spcBef>
                <a:spcPts val="1400"/>
              </a:spcBef>
              <a:buNone/>
              <a:defRPr sz="1800" spc="-20" baseline="0">
                <a:solidFill>
                  <a:schemeClr val="accent1"/>
                </a:solidFill>
                <a:latin typeface="+mj-lt"/>
              </a:defRPr>
            </a:lvl1pPr>
            <a:lvl2pPr marL="457200" indent="0">
              <a:buNone/>
              <a:defRPr sz="1800">
                <a:latin typeface="+mj-lt"/>
              </a:defRPr>
            </a:lvl2pPr>
          </a:lstStyle>
          <a:p>
            <a:pPr lvl="0"/>
            <a:r>
              <a:rPr lang="en-GB"/>
              <a:t>00</a:t>
            </a:r>
          </a:p>
        </p:txBody>
      </p:sp>
    </p:spTree>
    <p:extLst>
      <p:ext uri="{BB962C8B-B14F-4D97-AF65-F5344CB8AC3E}">
        <p14:creationId xmlns:p14="http://schemas.microsoft.com/office/powerpoint/2010/main" val="25413438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killeside A">
    <p:spTree>
      <p:nvGrpSpPr>
        <p:cNvPr id="1" name=""/>
        <p:cNvGrpSpPr/>
        <p:nvPr/>
      </p:nvGrpSpPr>
      <p:grpSpPr>
        <a:xfrm>
          <a:off x="0" y="0"/>
          <a:ext cx="0" cy="0"/>
          <a:chOff x="0" y="0"/>
          <a:chExt cx="0" cy="0"/>
        </a:xfrm>
      </p:grpSpPr>
      <p:sp>
        <p:nvSpPr>
          <p:cNvPr id="12" name="Plassholder for tall">
            <a:extLst>
              <a:ext uri="{FF2B5EF4-FFF2-40B4-BE49-F238E27FC236}">
                <a16:creationId xmlns:a16="http://schemas.microsoft.com/office/drawing/2014/main" id="{A610CFCF-A971-CD35-D3CB-9005B17C7347}"/>
              </a:ext>
            </a:extLst>
          </p:cNvPr>
          <p:cNvSpPr>
            <a:spLocks noGrp="1"/>
          </p:cNvSpPr>
          <p:nvPr>
            <p:ph type="body" sz="quarter" idx="13" hasCustomPrompt="1"/>
          </p:nvPr>
        </p:nvSpPr>
        <p:spPr>
          <a:xfrm>
            <a:off x="509588" y="2030413"/>
            <a:ext cx="857250" cy="769441"/>
          </a:xfrm>
        </p:spPr>
        <p:txBody>
          <a:bodyPr>
            <a:noAutofit/>
          </a:bodyPr>
          <a:lstStyle>
            <a:lvl1pPr marL="0" indent="0">
              <a:lnSpc>
                <a:spcPct val="100000"/>
              </a:lnSpc>
              <a:spcBef>
                <a:spcPts val="0"/>
              </a:spcBef>
              <a:buNone/>
              <a:defRPr sz="5000" spc="70" baseline="0">
                <a:solidFill>
                  <a:schemeClr val="accent1"/>
                </a:solidFill>
                <a:latin typeface="+mj-lt"/>
              </a:defRPr>
            </a:lvl1pPr>
          </a:lstStyle>
          <a:p>
            <a:pPr lvl="0"/>
            <a:r>
              <a:rPr lang="en-GB"/>
              <a:t>00</a:t>
            </a:r>
          </a:p>
        </p:txBody>
      </p:sp>
      <p:sp>
        <p:nvSpPr>
          <p:cNvPr id="9" name="Tittel 1">
            <a:extLst>
              <a:ext uri="{FF2B5EF4-FFF2-40B4-BE49-F238E27FC236}">
                <a16:creationId xmlns:a16="http://schemas.microsoft.com/office/drawing/2014/main" id="{AC90692D-6290-21F0-705D-318032EF9A61}"/>
              </a:ext>
            </a:extLst>
          </p:cNvPr>
          <p:cNvSpPr>
            <a:spLocks noGrp="1"/>
          </p:cNvSpPr>
          <p:nvPr>
            <p:ph type="ctrTitle" hasCustomPrompt="1"/>
          </p:nvPr>
        </p:nvSpPr>
        <p:spPr>
          <a:xfrm>
            <a:off x="1525588" y="2030413"/>
            <a:ext cx="5332412" cy="2387600"/>
          </a:xfrm>
        </p:spPr>
        <p:txBody>
          <a:bodyPr anchor="t" anchorCtr="0">
            <a:noAutofit/>
          </a:bodyPr>
          <a:lstStyle>
            <a:lvl1pPr algn="l">
              <a:lnSpc>
                <a:spcPct val="100000"/>
              </a:lnSpc>
              <a:defRPr sz="5000" spc="70" baseline="0"/>
            </a:lvl1pPr>
          </a:lstStyle>
          <a:p>
            <a:r>
              <a:rPr lang="en-GB">
                <a:effectLst/>
              </a:rPr>
              <a:t>Divider slide with heading that can span three lines</a:t>
            </a:r>
            <a:endParaRPr lang="en-GB"/>
          </a:p>
        </p:txBody>
      </p:sp>
      <p:sp>
        <p:nvSpPr>
          <p:cNvPr id="4" name="Plassholder for dato 3">
            <a:extLst>
              <a:ext uri="{FF2B5EF4-FFF2-40B4-BE49-F238E27FC236}">
                <a16:creationId xmlns:a16="http://schemas.microsoft.com/office/drawing/2014/main" id="{C880C8A2-7304-2314-8523-D1FFEFD6364E}"/>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3EE73FFE-145C-E4BF-9A55-964A9A11020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09F080D-2D36-9CA5-0DFD-1ABD5E827C16}"/>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14" name="Grafikk 13">
            <a:extLst>
              <a:ext uri="{FF2B5EF4-FFF2-40B4-BE49-F238E27FC236}">
                <a16:creationId xmlns:a16="http://schemas.microsoft.com/office/drawing/2014/main" id="{F461332E-67CE-C18E-4BAA-E65EA806D24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110413" y="1625574"/>
            <a:ext cx="5080000" cy="5232400"/>
          </a:xfrm>
          <a:prstGeom prst="rect">
            <a:avLst/>
          </a:prstGeom>
        </p:spPr>
      </p:pic>
    </p:spTree>
    <p:extLst>
      <p:ext uri="{BB962C8B-B14F-4D97-AF65-F5344CB8AC3E}">
        <p14:creationId xmlns:p14="http://schemas.microsoft.com/office/powerpoint/2010/main" val="337404535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Skilleside B">
    <p:bg>
      <p:bgPr>
        <a:solidFill>
          <a:schemeClr val="accent1"/>
        </a:solidFill>
        <a:effectLst/>
      </p:bgPr>
    </p:bg>
    <p:spTree>
      <p:nvGrpSpPr>
        <p:cNvPr id="1" name=""/>
        <p:cNvGrpSpPr/>
        <p:nvPr/>
      </p:nvGrpSpPr>
      <p:grpSpPr>
        <a:xfrm>
          <a:off x="0" y="0"/>
          <a:ext cx="0" cy="0"/>
          <a:chOff x="0" y="0"/>
          <a:chExt cx="0" cy="0"/>
        </a:xfrm>
      </p:grpSpPr>
      <p:sp>
        <p:nvSpPr>
          <p:cNvPr id="12" name="Plassholder for tall">
            <a:extLst>
              <a:ext uri="{FF2B5EF4-FFF2-40B4-BE49-F238E27FC236}">
                <a16:creationId xmlns:a16="http://schemas.microsoft.com/office/drawing/2014/main" id="{A610CFCF-A971-CD35-D3CB-9005B17C7347}"/>
              </a:ext>
            </a:extLst>
          </p:cNvPr>
          <p:cNvSpPr>
            <a:spLocks noGrp="1"/>
          </p:cNvSpPr>
          <p:nvPr>
            <p:ph type="body" sz="quarter" idx="13" hasCustomPrompt="1"/>
          </p:nvPr>
        </p:nvSpPr>
        <p:spPr>
          <a:xfrm>
            <a:off x="509588" y="2030413"/>
            <a:ext cx="857250" cy="769441"/>
          </a:xfrm>
        </p:spPr>
        <p:txBody>
          <a:bodyPr>
            <a:noAutofit/>
          </a:bodyPr>
          <a:lstStyle>
            <a:lvl1pPr marL="0" indent="0">
              <a:lnSpc>
                <a:spcPct val="100000"/>
              </a:lnSpc>
              <a:spcBef>
                <a:spcPts val="0"/>
              </a:spcBef>
              <a:buNone/>
              <a:defRPr sz="5000" spc="70" baseline="0">
                <a:solidFill>
                  <a:schemeClr val="bg1"/>
                </a:solidFill>
                <a:latin typeface="+mj-lt"/>
              </a:defRPr>
            </a:lvl1pPr>
          </a:lstStyle>
          <a:p>
            <a:pPr lvl="0"/>
            <a:r>
              <a:rPr lang="en-GB"/>
              <a:t>00</a:t>
            </a:r>
          </a:p>
        </p:txBody>
      </p:sp>
      <p:sp>
        <p:nvSpPr>
          <p:cNvPr id="9" name="Tittel 1">
            <a:extLst>
              <a:ext uri="{FF2B5EF4-FFF2-40B4-BE49-F238E27FC236}">
                <a16:creationId xmlns:a16="http://schemas.microsoft.com/office/drawing/2014/main" id="{AC90692D-6290-21F0-705D-318032EF9A61}"/>
              </a:ext>
            </a:extLst>
          </p:cNvPr>
          <p:cNvSpPr>
            <a:spLocks noGrp="1"/>
          </p:cNvSpPr>
          <p:nvPr>
            <p:ph type="ctrTitle" hasCustomPrompt="1"/>
          </p:nvPr>
        </p:nvSpPr>
        <p:spPr>
          <a:xfrm>
            <a:off x="1525588" y="2030413"/>
            <a:ext cx="7616825" cy="1538883"/>
          </a:xfrm>
        </p:spPr>
        <p:txBody>
          <a:bodyPr anchor="t" anchorCtr="0">
            <a:noAutofit/>
          </a:bodyPr>
          <a:lstStyle>
            <a:lvl1pPr algn="l">
              <a:lnSpc>
                <a:spcPct val="100000"/>
              </a:lnSpc>
              <a:defRPr sz="5000" spc="70" baseline="0">
                <a:solidFill>
                  <a:schemeClr val="bg1"/>
                </a:solidFill>
              </a:defRPr>
            </a:lvl1pPr>
          </a:lstStyle>
          <a:p>
            <a:r>
              <a:rPr lang="en-GB">
                <a:effectLst/>
              </a:rPr>
              <a:t>Divider slide with heading that can span two lines</a:t>
            </a:r>
            <a:endParaRPr lang="en-GB"/>
          </a:p>
        </p:txBody>
      </p:sp>
      <p:sp>
        <p:nvSpPr>
          <p:cNvPr id="4" name="Plassholder for dato 3">
            <a:extLst>
              <a:ext uri="{FF2B5EF4-FFF2-40B4-BE49-F238E27FC236}">
                <a16:creationId xmlns:a16="http://schemas.microsoft.com/office/drawing/2014/main" id="{C880C8A2-7304-2314-8523-D1FFEFD6364E}"/>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3EE73FFE-145C-E4BF-9A55-964A9A11020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09F080D-2D36-9CA5-0DFD-1ABD5E827C16}"/>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3" name="Logo_eng">
            <a:extLst>
              <a:ext uri="{FF2B5EF4-FFF2-40B4-BE49-F238E27FC236}">
                <a16:creationId xmlns:a16="http://schemas.microsoft.com/office/drawing/2014/main" id="{EB45F70E-90F4-C3AF-18C1-297E8B5ECBA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9587" y="6096002"/>
            <a:ext cx="715169" cy="269894"/>
          </a:xfrm>
          <a:prstGeom prst="rect">
            <a:avLst/>
          </a:prstGeom>
        </p:spPr>
      </p:pic>
    </p:spTree>
    <p:extLst>
      <p:ext uri="{BB962C8B-B14F-4D97-AF65-F5344CB8AC3E}">
        <p14:creationId xmlns:p14="http://schemas.microsoft.com/office/powerpoint/2010/main" val="357097382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Skilleside med bilde">
    <p:bg>
      <p:bgPr>
        <a:solidFill>
          <a:schemeClr val="accent4"/>
        </a:solidFill>
        <a:effectLst/>
      </p:bgPr>
    </p:bg>
    <p:spTree>
      <p:nvGrpSpPr>
        <p:cNvPr id="1" name=""/>
        <p:cNvGrpSpPr/>
        <p:nvPr/>
      </p:nvGrpSpPr>
      <p:grpSpPr>
        <a:xfrm>
          <a:off x="0" y="0"/>
          <a:ext cx="0" cy="0"/>
          <a:chOff x="0" y="0"/>
          <a:chExt cx="0" cy="0"/>
        </a:xfrm>
      </p:grpSpPr>
      <p:sp>
        <p:nvSpPr>
          <p:cNvPr id="8" name="Plassholder for bilde 12">
            <a:extLst>
              <a:ext uri="{FF2B5EF4-FFF2-40B4-BE49-F238E27FC236}">
                <a16:creationId xmlns:a16="http://schemas.microsoft.com/office/drawing/2014/main" id="{419CEB86-510E-ACF9-2922-7B74BC47F012}"/>
              </a:ext>
            </a:extLst>
          </p:cNvPr>
          <p:cNvSpPr>
            <a:spLocks noGrp="1"/>
          </p:cNvSpPr>
          <p:nvPr>
            <p:ph type="pic" sz="quarter" idx="16" hasCustomPrompt="1"/>
          </p:nvPr>
        </p:nvSpPr>
        <p:spPr>
          <a:xfrm>
            <a:off x="0" y="0"/>
            <a:ext cx="12192000" cy="6858000"/>
          </a:xfrm>
          <a:noFill/>
        </p:spPr>
        <p:txBody>
          <a:bodyPr/>
          <a:lstStyle>
            <a:lvl1pPr marL="0" indent="0" algn="ctr">
              <a:buNone/>
              <a:defRPr sz="1200"/>
            </a:lvl1pPr>
          </a:lstStyle>
          <a:p>
            <a:r>
              <a:rPr lang="en-GB" noProof="0"/>
              <a:t>To add an image: drag in an image file or go to the Insert tab &gt; Picture. Adjust the crop in the Picture Format tab &gt; Crop.</a:t>
            </a:r>
            <a:endParaRPr lang="en-GB"/>
          </a:p>
        </p:txBody>
      </p:sp>
      <p:sp>
        <p:nvSpPr>
          <p:cNvPr id="12" name="Plassholder for tall">
            <a:extLst>
              <a:ext uri="{FF2B5EF4-FFF2-40B4-BE49-F238E27FC236}">
                <a16:creationId xmlns:a16="http://schemas.microsoft.com/office/drawing/2014/main" id="{A610CFCF-A971-CD35-D3CB-9005B17C7347}"/>
              </a:ext>
            </a:extLst>
          </p:cNvPr>
          <p:cNvSpPr>
            <a:spLocks noGrp="1"/>
          </p:cNvSpPr>
          <p:nvPr>
            <p:ph type="body" sz="quarter" idx="13" hasCustomPrompt="1"/>
          </p:nvPr>
        </p:nvSpPr>
        <p:spPr>
          <a:xfrm>
            <a:off x="509588" y="2030413"/>
            <a:ext cx="857250" cy="769441"/>
          </a:xfrm>
        </p:spPr>
        <p:txBody>
          <a:bodyPr>
            <a:noAutofit/>
          </a:bodyPr>
          <a:lstStyle>
            <a:lvl1pPr marL="0" indent="0">
              <a:lnSpc>
                <a:spcPct val="100000"/>
              </a:lnSpc>
              <a:spcBef>
                <a:spcPts val="0"/>
              </a:spcBef>
              <a:buNone/>
              <a:defRPr sz="5000" spc="70" baseline="0">
                <a:solidFill>
                  <a:schemeClr val="bg1"/>
                </a:solidFill>
                <a:latin typeface="+mj-lt"/>
              </a:defRPr>
            </a:lvl1pPr>
          </a:lstStyle>
          <a:p>
            <a:pPr lvl="0"/>
            <a:r>
              <a:rPr lang="en-GB"/>
              <a:t>00</a:t>
            </a:r>
          </a:p>
        </p:txBody>
      </p:sp>
      <p:sp>
        <p:nvSpPr>
          <p:cNvPr id="9" name="Tittel 1">
            <a:extLst>
              <a:ext uri="{FF2B5EF4-FFF2-40B4-BE49-F238E27FC236}">
                <a16:creationId xmlns:a16="http://schemas.microsoft.com/office/drawing/2014/main" id="{AC90692D-6290-21F0-705D-318032EF9A61}"/>
              </a:ext>
            </a:extLst>
          </p:cNvPr>
          <p:cNvSpPr>
            <a:spLocks noGrp="1"/>
          </p:cNvSpPr>
          <p:nvPr>
            <p:ph type="ctrTitle" hasCustomPrompt="1"/>
          </p:nvPr>
        </p:nvSpPr>
        <p:spPr>
          <a:xfrm>
            <a:off x="1525588" y="2030413"/>
            <a:ext cx="7616825" cy="1538883"/>
          </a:xfrm>
        </p:spPr>
        <p:txBody>
          <a:bodyPr anchor="t" anchorCtr="0">
            <a:noAutofit/>
          </a:bodyPr>
          <a:lstStyle>
            <a:lvl1pPr algn="l">
              <a:lnSpc>
                <a:spcPct val="100000"/>
              </a:lnSpc>
              <a:defRPr sz="5000" spc="70" baseline="0">
                <a:solidFill>
                  <a:schemeClr val="bg1"/>
                </a:solidFill>
              </a:defRPr>
            </a:lvl1pPr>
          </a:lstStyle>
          <a:p>
            <a:r>
              <a:rPr lang="en-GB">
                <a:effectLst/>
              </a:rPr>
              <a:t>Divider slide with heading that can span two lines</a:t>
            </a:r>
            <a:endParaRPr lang="en-GB"/>
          </a:p>
        </p:txBody>
      </p:sp>
      <p:sp>
        <p:nvSpPr>
          <p:cNvPr id="4" name="Plassholder for dato 3">
            <a:extLst>
              <a:ext uri="{FF2B5EF4-FFF2-40B4-BE49-F238E27FC236}">
                <a16:creationId xmlns:a16="http://schemas.microsoft.com/office/drawing/2014/main" id="{C880C8A2-7304-2314-8523-D1FFEFD6364E}"/>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3EE73FFE-145C-E4BF-9A55-964A9A11020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09F080D-2D36-9CA5-0DFD-1ABD5E827C16}"/>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3" name="Logo i plassholder" descr="Innovasjon Norge">
            <a:extLst>
              <a:ext uri="{FF2B5EF4-FFF2-40B4-BE49-F238E27FC236}">
                <a16:creationId xmlns:a16="http://schemas.microsoft.com/office/drawing/2014/main" id="{05730A90-9AE0-2304-41B1-E789CFB60ADE}"/>
              </a:ext>
            </a:extLst>
          </p:cNvPr>
          <p:cNvSpPr>
            <a:spLocks noGrp="1"/>
          </p:cNvSpPr>
          <p:nvPr>
            <p:ph type="body" sz="quarter" idx="14"/>
          </p:nvPr>
        </p:nvSpPr>
        <p:spPr>
          <a:xfrm>
            <a:off x="509587" y="6096002"/>
            <a:ext cx="715169" cy="269894"/>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noFill/>
              </a:defRPr>
            </a:lvl1pPr>
          </a:lstStyle>
          <a:p>
            <a:pPr lvl="0"/>
            <a:r>
              <a:rPr lang="nb-NO"/>
              <a:t>Klikk for å redigere tekststiler i malen</a:t>
            </a:r>
          </a:p>
        </p:txBody>
      </p:sp>
      <p:sp>
        <p:nvSpPr>
          <p:cNvPr id="7" name="Plassholder for fotokreditering">
            <a:extLst>
              <a:ext uri="{FF2B5EF4-FFF2-40B4-BE49-F238E27FC236}">
                <a16:creationId xmlns:a16="http://schemas.microsoft.com/office/drawing/2014/main" id="{2B4F9BCE-C568-5F4B-D6D6-BC1EA7648088}"/>
              </a:ext>
            </a:extLst>
          </p:cNvPr>
          <p:cNvSpPr>
            <a:spLocks noGrp="1"/>
          </p:cNvSpPr>
          <p:nvPr>
            <p:ph type="body" sz="quarter" idx="15"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Tree>
    <p:extLst>
      <p:ext uri="{BB962C8B-B14F-4D97-AF65-F5344CB8AC3E}">
        <p14:creationId xmlns:p14="http://schemas.microsoft.com/office/powerpoint/2010/main" val="33916879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6 nøkkeltall">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p:txBody>
          <a:bodyPr/>
          <a:lstStyle/>
          <a:p>
            <a:r>
              <a:rPr lang="en-GB"/>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14" name="Grafikk 13">
            <a:extLst>
              <a:ext uri="{FF2B5EF4-FFF2-40B4-BE49-F238E27FC236}">
                <a16:creationId xmlns:a16="http://schemas.microsoft.com/office/drawing/2014/main" id="{32C448E6-E997-412E-21F4-64B762C1AEA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09588" y="2030413"/>
            <a:ext cx="5332412" cy="1269622"/>
          </a:xfrm>
          <a:prstGeom prst="rect">
            <a:avLst/>
          </a:prstGeom>
        </p:spPr>
      </p:pic>
      <p:sp>
        <p:nvSpPr>
          <p:cNvPr id="10" name="Plassholder for tekst 9">
            <a:extLst>
              <a:ext uri="{FF2B5EF4-FFF2-40B4-BE49-F238E27FC236}">
                <a16:creationId xmlns:a16="http://schemas.microsoft.com/office/drawing/2014/main" id="{E2CE24C1-8CEC-CBC7-411D-620E5655EF65}"/>
              </a:ext>
            </a:extLst>
          </p:cNvPr>
          <p:cNvSpPr>
            <a:spLocks noGrp="1"/>
          </p:cNvSpPr>
          <p:nvPr>
            <p:ph type="body" sz="quarter" idx="15" hasCustomPrompt="1"/>
          </p:nvPr>
        </p:nvSpPr>
        <p:spPr>
          <a:xfrm>
            <a:off x="785812" y="2263247"/>
            <a:ext cx="1400175" cy="783166"/>
          </a:xfrm>
        </p:spPr>
        <p:txBody>
          <a:bodyPr>
            <a:noAutofit/>
          </a:bodyPr>
          <a:lstStyle>
            <a:lvl1pPr marL="0" indent="0">
              <a:buNone/>
              <a:defRPr sz="4251" b="1" spc="50" baseline="0"/>
            </a:lvl1pPr>
          </a:lstStyle>
          <a:p>
            <a:pPr lvl="0"/>
            <a:r>
              <a:rPr lang="en-GB"/>
              <a:t>0000</a:t>
            </a:r>
          </a:p>
        </p:txBody>
      </p:sp>
      <p:sp>
        <p:nvSpPr>
          <p:cNvPr id="12" name="Plassholder for tekst 11">
            <a:extLst>
              <a:ext uri="{FF2B5EF4-FFF2-40B4-BE49-F238E27FC236}">
                <a16:creationId xmlns:a16="http://schemas.microsoft.com/office/drawing/2014/main" id="{E99C1AAC-E316-AC9B-BF5A-8699EE0F3908}"/>
              </a:ext>
            </a:extLst>
          </p:cNvPr>
          <p:cNvSpPr>
            <a:spLocks noGrp="1"/>
          </p:cNvSpPr>
          <p:nvPr>
            <p:ph type="body" sz="quarter" idx="16" hasCustomPrompt="1"/>
          </p:nvPr>
        </p:nvSpPr>
        <p:spPr>
          <a:xfrm>
            <a:off x="2287587" y="2263247"/>
            <a:ext cx="2790825" cy="783165"/>
          </a:xfrm>
        </p:spPr>
        <p:txBody>
          <a:bodyPr anchor="ctr" anchorCtr="0"/>
          <a:lstStyle>
            <a:lvl1pPr marL="0" indent="0">
              <a:buNone/>
              <a:defRPr/>
            </a:lvl1pPr>
          </a:lstStyle>
          <a:p>
            <a:pPr lvl="0"/>
            <a:r>
              <a:rPr lang="en-GB"/>
              <a:t>Text</a:t>
            </a:r>
          </a:p>
        </p:txBody>
      </p:sp>
      <p:pic>
        <p:nvPicPr>
          <p:cNvPr id="15" name="Grafikk 14">
            <a:extLst>
              <a:ext uri="{FF2B5EF4-FFF2-40B4-BE49-F238E27FC236}">
                <a16:creationId xmlns:a16="http://schemas.microsoft.com/office/drawing/2014/main" id="{95556386-61A1-C5E1-AAD6-A6FEDA8E442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9588" y="3557966"/>
            <a:ext cx="5332412" cy="1269621"/>
          </a:xfrm>
          <a:prstGeom prst="rect">
            <a:avLst/>
          </a:prstGeom>
        </p:spPr>
      </p:pic>
      <p:sp>
        <p:nvSpPr>
          <p:cNvPr id="16" name="Plassholder for tekst 9">
            <a:extLst>
              <a:ext uri="{FF2B5EF4-FFF2-40B4-BE49-F238E27FC236}">
                <a16:creationId xmlns:a16="http://schemas.microsoft.com/office/drawing/2014/main" id="{B7824557-AA24-6A95-6CA9-29E46F759C7E}"/>
              </a:ext>
            </a:extLst>
          </p:cNvPr>
          <p:cNvSpPr>
            <a:spLocks noGrp="1"/>
          </p:cNvSpPr>
          <p:nvPr>
            <p:ph type="body" sz="quarter" idx="17" hasCustomPrompt="1"/>
          </p:nvPr>
        </p:nvSpPr>
        <p:spPr>
          <a:xfrm>
            <a:off x="785812" y="3790800"/>
            <a:ext cx="1400175" cy="783166"/>
          </a:xfrm>
        </p:spPr>
        <p:txBody>
          <a:bodyPr>
            <a:noAutofit/>
          </a:bodyPr>
          <a:lstStyle>
            <a:lvl1pPr marL="0" indent="0">
              <a:buNone/>
              <a:defRPr sz="4251" b="1" spc="50" baseline="0"/>
            </a:lvl1pPr>
          </a:lstStyle>
          <a:p>
            <a:pPr lvl="0"/>
            <a:r>
              <a:rPr lang="en-GB"/>
              <a:t>0000</a:t>
            </a:r>
          </a:p>
        </p:txBody>
      </p:sp>
      <p:sp>
        <p:nvSpPr>
          <p:cNvPr id="17" name="Plassholder for tekst 11">
            <a:extLst>
              <a:ext uri="{FF2B5EF4-FFF2-40B4-BE49-F238E27FC236}">
                <a16:creationId xmlns:a16="http://schemas.microsoft.com/office/drawing/2014/main" id="{EC117F5B-2C9A-85EA-0D8B-15EB7CFE2CD1}"/>
              </a:ext>
            </a:extLst>
          </p:cNvPr>
          <p:cNvSpPr>
            <a:spLocks noGrp="1"/>
          </p:cNvSpPr>
          <p:nvPr>
            <p:ph type="body" sz="quarter" idx="18" hasCustomPrompt="1"/>
          </p:nvPr>
        </p:nvSpPr>
        <p:spPr>
          <a:xfrm>
            <a:off x="2287587" y="3790800"/>
            <a:ext cx="2790825" cy="783165"/>
          </a:xfrm>
        </p:spPr>
        <p:txBody>
          <a:bodyPr anchor="ctr" anchorCtr="0"/>
          <a:lstStyle>
            <a:lvl1pPr marL="0" indent="0">
              <a:buNone/>
              <a:defRPr/>
            </a:lvl1pPr>
          </a:lstStyle>
          <a:p>
            <a:pPr lvl="0"/>
            <a:r>
              <a:rPr lang="en-GB"/>
              <a:t>Text</a:t>
            </a:r>
          </a:p>
        </p:txBody>
      </p:sp>
      <p:pic>
        <p:nvPicPr>
          <p:cNvPr id="18" name="Grafikk 17">
            <a:extLst>
              <a:ext uri="{FF2B5EF4-FFF2-40B4-BE49-F238E27FC236}">
                <a16:creationId xmlns:a16="http://schemas.microsoft.com/office/drawing/2014/main" id="{95C29750-7DA2-6B8C-7F3B-90B982C6346B}"/>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509588" y="5078792"/>
            <a:ext cx="5332412" cy="1269621"/>
          </a:xfrm>
          <a:prstGeom prst="rect">
            <a:avLst/>
          </a:prstGeom>
        </p:spPr>
      </p:pic>
      <p:sp>
        <p:nvSpPr>
          <p:cNvPr id="19" name="Plassholder for tekst 9">
            <a:extLst>
              <a:ext uri="{FF2B5EF4-FFF2-40B4-BE49-F238E27FC236}">
                <a16:creationId xmlns:a16="http://schemas.microsoft.com/office/drawing/2014/main" id="{C7284C6C-6EB7-B61F-20AE-0CF38833AA7F}"/>
              </a:ext>
            </a:extLst>
          </p:cNvPr>
          <p:cNvSpPr>
            <a:spLocks noGrp="1"/>
          </p:cNvSpPr>
          <p:nvPr>
            <p:ph type="body" sz="quarter" idx="19" hasCustomPrompt="1"/>
          </p:nvPr>
        </p:nvSpPr>
        <p:spPr>
          <a:xfrm>
            <a:off x="785812" y="5311626"/>
            <a:ext cx="1400175" cy="783166"/>
          </a:xfrm>
        </p:spPr>
        <p:txBody>
          <a:bodyPr>
            <a:noAutofit/>
          </a:bodyPr>
          <a:lstStyle>
            <a:lvl1pPr marL="0" indent="0">
              <a:buNone/>
              <a:defRPr sz="4251" b="1" spc="50" baseline="0"/>
            </a:lvl1pPr>
          </a:lstStyle>
          <a:p>
            <a:pPr lvl="0"/>
            <a:r>
              <a:rPr lang="en-GB"/>
              <a:t>0000</a:t>
            </a:r>
          </a:p>
        </p:txBody>
      </p:sp>
      <p:sp>
        <p:nvSpPr>
          <p:cNvPr id="20" name="Plassholder for tekst 11">
            <a:extLst>
              <a:ext uri="{FF2B5EF4-FFF2-40B4-BE49-F238E27FC236}">
                <a16:creationId xmlns:a16="http://schemas.microsoft.com/office/drawing/2014/main" id="{7E78617F-B31E-732B-A251-9654DF6DD45F}"/>
              </a:ext>
            </a:extLst>
          </p:cNvPr>
          <p:cNvSpPr>
            <a:spLocks noGrp="1"/>
          </p:cNvSpPr>
          <p:nvPr>
            <p:ph type="body" sz="quarter" idx="20" hasCustomPrompt="1"/>
          </p:nvPr>
        </p:nvSpPr>
        <p:spPr>
          <a:xfrm>
            <a:off x="2287587" y="5311626"/>
            <a:ext cx="2790825" cy="783165"/>
          </a:xfrm>
        </p:spPr>
        <p:txBody>
          <a:bodyPr anchor="ctr" anchorCtr="0"/>
          <a:lstStyle>
            <a:lvl1pPr marL="0" indent="0">
              <a:buNone/>
              <a:defRPr/>
            </a:lvl1pPr>
          </a:lstStyle>
          <a:p>
            <a:pPr lvl="0"/>
            <a:r>
              <a:rPr lang="en-GB"/>
              <a:t>Text</a:t>
            </a:r>
          </a:p>
        </p:txBody>
      </p:sp>
      <p:pic>
        <p:nvPicPr>
          <p:cNvPr id="21" name="Grafikk 20">
            <a:extLst>
              <a:ext uri="{FF2B5EF4-FFF2-40B4-BE49-F238E27FC236}">
                <a16:creationId xmlns:a16="http://schemas.microsoft.com/office/drawing/2014/main" id="{FA5701A0-3ED6-3DD5-641C-14EA3112808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6350000" y="2030413"/>
            <a:ext cx="5332412" cy="1269621"/>
          </a:xfrm>
          <a:prstGeom prst="rect">
            <a:avLst/>
          </a:prstGeom>
        </p:spPr>
      </p:pic>
      <p:sp>
        <p:nvSpPr>
          <p:cNvPr id="22" name="Plassholder for tekst 9">
            <a:extLst>
              <a:ext uri="{FF2B5EF4-FFF2-40B4-BE49-F238E27FC236}">
                <a16:creationId xmlns:a16="http://schemas.microsoft.com/office/drawing/2014/main" id="{4AEB37F8-E1C4-ECEA-1E9D-2E3C27DBC568}"/>
              </a:ext>
            </a:extLst>
          </p:cNvPr>
          <p:cNvSpPr>
            <a:spLocks noGrp="1"/>
          </p:cNvSpPr>
          <p:nvPr>
            <p:ph type="body" sz="quarter" idx="21" hasCustomPrompt="1"/>
          </p:nvPr>
        </p:nvSpPr>
        <p:spPr>
          <a:xfrm>
            <a:off x="6626224" y="2263247"/>
            <a:ext cx="1400175" cy="783166"/>
          </a:xfrm>
        </p:spPr>
        <p:txBody>
          <a:bodyPr>
            <a:noAutofit/>
          </a:bodyPr>
          <a:lstStyle>
            <a:lvl1pPr marL="0" indent="0">
              <a:buNone/>
              <a:defRPr sz="4251" b="1" spc="50" baseline="0"/>
            </a:lvl1pPr>
          </a:lstStyle>
          <a:p>
            <a:pPr lvl="0"/>
            <a:r>
              <a:rPr lang="en-GB"/>
              <a:t>0000</a:t>
            </a:r>
          </a:p>
        </p:txBody>
      </p:sp>
      <p:sp>
        <p:nvSpPr>
          <p:cNvPr id="23" name="Plassholder for tekst 11">
            <a:extLst>
              <a:ext uri="{FF2B5EF4-FFF2-40B4-BE49-F238E27FC236}">
                <a16:creationId xmlns:a16="http://schemas.microsoft.com/office/drawing/2014/main" id="{508FE990-7A06-533B-A1B1-4319E8F19C0C}"/>
              </a:ext>
            </a:extLst>
          </p:cNvPr>
          <p:cNvSpPr>
            <a:spLocks noGrp="1"/>
          </p:cNvSpPr>
          <p:nvPr>
            <p:ph type="body" sz="quarter" idx="22" hasCustomPrompt="1"/>
          </p:nvPr>
        </p:nvSpPr>
        <p:spPr>
          <a:xfrm>
            <a:off x="8127999" y="2263247"/>
            <a:ext cx="2790825" cy="783165"/>
          </a:xfrm>
        </p:spPr>
        <p:txBody>
          <a:bodyPr anchor="ctr" anchorCtr="0"/>
          <a:lstStyle>
            <a:lvl1pPr marL="0" indent="0">
              <a:buNone/>
              <a:defRPr/>
            </a:lvl1pPr>
          </a:lstStyle>
          <a:p>
            <a:pPr lvl="0"/>
            <a:r>
              <a:rPr lang="en-GB"/>
              <a:t>Text</a:t>
            </a:r>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6350000" y="3557966"/>
            <a:ext cx="5332412" cy="1269621"/>
          </a:xfrm>
          <a:prstGeom prst="rect">
            <a:avLst/>
          </a:prstGeom>
        </p:spPr>
      </p:pic>
      <p:sp>
        <p:nvSpPr>
          <p:cNvPr id="25" name="Plassholder for tekst 9">
            <a:extLst>
              <a:ext uri="{FF2B5EF4-FFF2-40B4-BE49-F238E27FC236}">
                <a16:creationId xmlns:a16="http://schemas.microsoft.com/office/drawing/2014/main" id="{1FA81A56-51C4-02E7-2AAB-4E2953F8BE37}"/>
              </a:ext>
            </a:extLst>
          </p:cNvPr>
          <p:cNvSpPr>
            <a:spLocks noGrp="1"/>
          </p:cNvSpPr>
          <p:nvPr>
            <p:ph type="body" sz="quarter" idx="23" hasCustomPrompt="1"/>
          </p:nvPr>
        </p:nvSpPr>
        <p:spPr>
          <a:xfrm>
            <a:off x="6626224" y="3790800"/>
            <a:ext cx="1400175" cy="783166"/>
          </a:xfrm>
        </p:spPr>
        <p:txBody>
          <a:bodyPr>
            <a:noAutofit/>
          </a:bodyPr>
          <a:lstStyle>
            <a:lvl1pPr marL="0" indent="0">
              <a:buNone/>
              <a:defRPr sz="4251" b="1" spc="50" baseline="0"/>
            </a:lvl1pPr>
          </a:lstStyle>
          <a:p>
            <a:pPr lvl="0"/>
            <a:r>
              <a:rPr lang="en-GB"/>
              <a:t>0000</a:t>
            </a:r>
          </a:p>
        </p:txBody>
      </p:sp>
      <p:sp>
        <p:nvSpPr>
          <p:cNvPr id="26" name="Plassholder for tekst 11">
            <a:extLst>
              <a:ext uri="{FF2B5EF4-FFF2-40B4-BE49-F238E27FC236}">
                <a16:creationId xmlns:a16="http://schemas.microsoft.com/office/drawing/2014/main" id="{24584919-A755-2CA4-4094-57791A002DF1}"/>
              </a:ext>
            </a:extLst>
          </p:cNvPr>
          <p:cNvSpPr>
            <a:spLocks noGrp="1"/>
          </p:cNvSpPr>
          <p:nvPr>
            <p:ph type="body" sz="quarter" idx="24" hasCustomPrompt="1"/>
          </p:nvPr>
        </p:nvSpPr>
        <p:spPr>
          <a:xfrm>
            <a:off x="8127999" y="3790800"/>
            <a:ext cx="2790825" cy="783165"/>
          </a:xfrm>
        </p:spPr>
        <p:txBody>
          <a:bodyPr anchor="ctr" anchorCtr="0"/>
          <a:lstStyle>
            <a:lvl1pPr marL="0" indent="0">
              <a:buNone/>
              <a:defRPr/>
            </a:lvl1pPr>
          </a:lstStyle>
          <a:p>
            <a:pPr lvl="0"/>
            <a:r>
              <a:rPr lang="en-GB"/>
              <a:t>Text</a:t>
            </a:r>
          </a:p>
        </p:txBody>
      </p:sp>
      <p:pic>
        <p:nvPicPr>
          <p:cNvPr id="27" name="Grafikk 26">
            <a:extLst>
              <a:ext uri="{FF2B5EF4-FFF2-40B4-BE49-F238E27FC236}">
                <a16:creationId xmlns:a16="http://schemas.microsoft.com/office/drawing/2014/main" id="{B9CCAD6E-C41E-4A23-1A3C-1753C4116B8A}"/>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7"/>
              </a:ext>
            </a:extLst>
          </a:blip>
          <a:srcRect/>
          <a:stretch/>
        </p:blipFill>
        <p:spPr>
          <a:xfrm>
            <a:off x="6350000" y="5085519"/>
            <a:ext cx="5332412" cy="1269621"/>
          </a:xfrm>
          <a:prstGeom prst="rect">
            <a:avLst/>
          </a:prstGeom>
        </p:spPr>
      </p:pic>
      <p:sp>
        <p:nvSpPr>
          <p:cNvPr id="28" name="Plassholder for tekst 9">
            <a:extLst>
              <a:ext uri="{FF2B5EF4-FFF2-40B4-BE49-F238E27FC236}">
                <a16:creationId xmlns:a16="http://schemas.microsoft.com/office/drawing/2014/main" id="{64503977-FA37-4513-CC17-08F91193C9B8}"/>
              </a:ext>
            </a:extLst>
          </p:cNvPr>
          <p:cNvSpPr>
            <a:spLocks noGrp="1"/>
          </p:cNvSpPr>
          <p:nvPr>
            <p:ph type="body" sz="quarter" idx="25" hasCustomPrompt="1"/>
          </p:nvPr>
        </p:nvSpPr>
        <p:spPr>
          <a:xfrm>
            <a:off x="6626224" y="5318353"/>
            <a:ext cx="1400175" cy="783166"/>
          </a:xfrm>
        </p:spPr>
        <p:txBody>
          <a:bodyPr>
            <a:noAutofit/>
          </a:bodyPr>
          <a:lstStyle>
            <a:lvl1pPr marL="0" indent="0">
              <a:buNone/>
              <a:defRPr sz="4251" b="1" spc="50" baseline="0"/>
            </a:lvl1pPr>
          </a:lstStyle>
          <a:p>
            <a:pPr lvl="0"/>
            <a:r>
              <a:rPr lang="en-GB"/>
              <a:t>0000</a:t>
            </a:r>
          </a:p>
        </p:txBody>
      </p:sp>
      <p:sp>
        <p:nvSpPr>
          <p:cNvPr id="29" name="Plassholder for tekst 11">
            <a:extLst>
              <a:ext uri="{FF2B5EF4-FFF2-40B4-BE49-F238E27FC236}">
                <a16:creationId xmlns:a16="http://schemas.microsoft.com/office/drawing/2014/main" id="{8B3B55A2-3046-7A88-A754-C61F0FA33851}"/>
              </a:ext>
            </a:extLst>
          </p:cNvPr>
          <p:cNvSpPr>
            <a:spLocks noGrp="1"/>
          </p:cNvSpPr>
          <p:nvPr>
            <p:ph type="body" sz="quarter" idx="26" hasCustomPrompt="1"/>
          </p:nvPr>
        </p:nvSpPr>
        <p:spPr>
          <a:xfrm>
            <a:off x="8127999" y="5318353"/>
            <a:ext cx="2790825" cy="783165"/>
          </a:xfrm>
        </p:spPr>
        <p:txBody>
          <a:bodyPr anchor="ctr" anchorCtr="0"/>
          <a:lstStyle>
            <a:lvl1pPr marL="0" indent="0">
              <a:buNone/>
              <a:defRPr/>
            </a:lvl1pPr>
          </a:lstStyle>
          <a:p>
            <a:pPr lvl="0"/>
            <a:r>
              <a:rPr lang="en-GB"/>
              <a:t>Text</a:t>
            </a:r>
          </a:p>
        </p:txBody>
      </p:sp>
    </p:spTree>
    <p:extLst>
      <p:ext uri="{BB962C8B-B14F-4D97-AF65-F5344CB8AC3E}">
        <p14:creationId xmlns:p14="http://schemas.microsoft.com/office/powerpoint/2010/main" val="14252891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kst og 4 nøkkeltall">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5332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5332412" cy="976229"/>
          </a:xfrm>
        </p:spPr>
        <p:txBody>
          <a:bodyPr/>
          <a:lstStyle/>
          <a:p>
            <a:r>
              <a:rPr lang="en-GB"/>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14" name="Grafikk 13">
            <a:extLst>
              <a:ext uri="{FF2B5EF4-FFF2-40B4-BE49-F238E27FC236}">
                <a16:creationId xmlns:a16="http://schemas.microsoft.com/office/drawing/2014/main" id="{32C448E6-E997-412E-21F4-64B762C1AEA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351588" y="512763"/>
            <a:ext cx="5332412" cy="1269622"/>
          </a:xfrm>
          <a:prstGeom prst="rect">
            <a:avLst/>
          </a:prstGeom>
        </p:spPr>
      </p:pic>
      <p:sp>
        <p:nvSpPr>
          <p:cNvPr id="10" name="Plassholder for tekst 9">
            <a:extLst>
              <a:ext uri="{FF2B5EF4-FFF2-40B4-BE49-F238E27FC236}">
                <a16:creationId xmlns:a16="http://schemas.microsoft.com/office/drawing/2014/main" id="{E2CE24C1-8CEC-CBC7-411D-620E5655EF65}"/>
              </a:ext>
            </a:extLst>
          </p:cNvPr>
          <p:cNvSpPr>
            <a:spLocks noGrp="1"/>
          </p:cNvSpPr>
          <p:nvPr>
            <p:ph type="body" sz="quarter" idx="15" hasCustomPrompt="1"/>
          </p:nvPr>
        </p:nvSpPr>
        <p:spPr>
          <a:xfrm>
            <a:off x="6627812" y="745597"/>
            <a:ext cx="1400175" cy="783166"/>
          </a:xfrm>
        </p:spPr>
        <p:txBody>
          <a:bodyPr>
            <a:noAutofit/>
          </a:bodyPr>
          <a:lstStyle>
            <a:lvl1pPr marL="0" indent="0">
              <a:buNone/>
              <a:defRPr sz="4251" b="1" spc="50" baseline="0"/>
            </a:lvl1pPr>
          </a:lstStyle>
          <a:p>
            <a:pPr lvl="0"/>
            <a:r>
              <a:rPr lang="en-GB"/>
              <a:t>0000</a:t>
            </a:r>
          </a:p>
        </p:txBody>
      </p:sp>
      <p:sp>
        <p:nvSpPr>
          <p:cNvPr id="12" name="Plassholder for tekst 11">
            <a:extLst>
              <a:ext uri="{FF2B5EF4-FFF2-40B4-BE49-F238E27FC236}">
                <a16:creationId xmlns:a16="http://schemas.microsoft.com/office/drawing/2014/main" id="{E99C1AAC-E316-AC9B-BF5A-8699EE0F3908}"/>
              </a:ext>
            </a:extLst>
          </p:cNvPr>
          <p:cNvSpPr>
            <a:spLocks noGrp="1"/>
          </p:cNvSpPr>
          <p:nvPr>
            <p:ph type="body" sz="quarter" idx="16" hasCustomPrompt="1"/>
          </p:nvPr>
        </p:nvSpPr>
        <p:spPr>
          <a:xfrm>
            <a:off x="8129587" y="745597"/>
            <a:ext cx="2790825" cy="783165"/>
          </a:xfrm>
        </p:spPr>
        <p:txBody>
          <a:bodyPr anchor="ctr" anchorCtr="0"/>
          <a:lstStyle>
            <a:lvl1pPr marL="0" indent="0">
              <a:buNone/>
              <a:defRPr/>
            </a:lvl1pPr>
          </a:lstStyle>
          <a:p>
            <a:pPr lvl="0"/>
            <a:r>
              <a:rPr lang="en-GB"/>
              <a:t>Text</a:t>
            </a:r>
          </a:p>
        </p:txBody>
      </p:sp>
      <p:pic>
        <p:nvPicPr>
          <p:cNvPr id="21" name="Grafikk 20">
            <a:extLst>
              <a:ext uri="{FF2B5EF4-FFF2-40B4-BE49-F238E27FC236}">
                <a16:creationId xmlns:a16="http://schemas.microsoft.com/office/drawing/2014/main" id="{FA5701A0-3ED6-3DD5-641C-14EA3112808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6350000" y="2030413"/>
            <a:ext cx="5332412" cy="1269621"/>
          </a:xfrm>
          <a:prstGeom prst="rect">
            <a:avLst/>
          </a:prstGeom>
        </p:spPr>
      </p:pic>
      <p:sp>
        <p:nvSpPr>
          <p:cNvPr id="22" name="Plassholder for tekst 9">
            <a:extLst>
              <a:ext uri="{FF2B5EF4-FFF2-40B4-BE49-F238E27FC236}">
                <a16:creationId xmlns:a16="http://schemas.microsoft.com/office/drawing/2014/main" id="{4AEB37F8-E1C4-ECEA-1E9D-2E3C27DBC568}"/>
              </a:ext>
            </a:extLst>
          </p:cNvPr>
          <p:cNvSpPr>
            <a:spLocks noGrp="1"/>
          </p:cNvSpPr>
          <p:nvPr>
            <p:ph type="body" sz="quarter" idx="21" hasCustomPrompt="1"/>
          </p:nvPr>
        </p:nvSpPr>
        <p:spPr>
          <a:xfrm>
            <a:off x="6626224" y="2263247"/>
            <a:ext cx="1400175" cy="783166"/>
          </a:xfrm>
        </p:spPr>
        <p:txBody>
          <a:bodyPr>
            <a:noAutofit/>
          </a:bodyPr>
          <a:lstStyle>
            <a:lvl1pPr marL="0" indent="0">
              <a:buNone/>
              <a:defRPr sz="4251" b="1" spc="50" baseline="0"/>
            </a:lvl1pPr>
          </a:lstStyle>
          <a:p>
            <a:pPr lvl="0"/>
            <a:r>
              <a:rPr lang="en-GB"/>
              <a:t>0000</a:t>
            </a:r>
          </a:p>
        </p:txBody>
      </p:sp>
      <p:sp>
        <p:nvSpPr>
          <p:cNvPr id="23" name="Plassholder for tekst 11">
            <a:extLst>
              <a:ext uri="{FF2B5EF4-FFF2-40B4-BE49-F238E27FC236}">
                <a16:creationId xmlns:a16="http://schemas.microsoft.com/office/drawing/2014/main" id="{508FE990-7A06-533B-A1B1-4319E8F19C0C}"/>
              </a:ext>
            </a:extLst>
          </p:cNvPr>
          <p:cNvSpPr>
            <a:spLocks noGrp="1"/>
          </p:cNvSpPr>
          <p:nvPr>
            <p:ph type="body" sz="quarter" idx="22" hasCustomPrompt="1"/>
          </p:nvPr>
        </p:nvSpPr>
        <p:spPr>
          <a:xfrm>
            <a:off x="8127999" y="2263247"/>
            <a:ext cx="2790825" cy="783165"/>
          </a:xfrm>
        </p:spPr>
        <p:txBody>
          <a:bodyPr anchor="ctr" anchorCtr="0"/>
          <a:lstStyle>
            <a:lvl1pPr marL="0" indent="0">
              <a:buNone/>
              <a:defRPr/>
            </a:lvl1pPr>
          </a:lstStyle>
          <a:p>
            <a:pPr lvl="0"/>
            <a:r>
              <a:rPr lang="en-GB"/>
              <a:t>Text</a:t>
            </a:r>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6350000" y="3557966"/>
            <a:ext cx="5332412" cy="1269621"/>
          </a:xfrm>
          <a:prstGeom prst="rect">
            <a:avLst/>
          </a:prstGeom>
        </p:spPr>
      </p:pic>
      <p:sp>
        <p:nvSpPr>
          <p:cNvPr id="25" name="Plassholder for tekst 9">
            <a:extLst>
              <a:ext uri="{FF2B5EF4-FFF2-40B4-BE49-F238E27FC236}">
                <a16:creationId xmlns:a16="http://schemas.microsoft.com/office/drawing/2014/main" id="{1FA81A56-51C4-02E7-2AAB-4E2953F8BE37}"/>
              </a:ext>
            </a:extLst>
          </p:cNvPr>
          <p:cNvSpPr>
            <a:spLocks noGrp="1"/>
          </p:cNvSpPr>
          <p:nvPr>
            <p:ph type="body" sz="quarter" idx="23" hasCustomPrompt="1"/>
          </p:nvPr>
        </p:nvSpPr>
        <p:spPr>
          <a:xfrm>
            <a:off x="6626224" y="3790800"/>
            <a:ext cx="1400175" cy="783166"/>
          </a:xfrm>
        </p:spPr>
        <p:txBody>
          <a:bodyPr>
            <a:noAutofit/>
          </a:bodyPr>
          <a:lstStyle>
            <a:lvl1pPr marL="0" indent="0">
              <a:buNone/>
              <a:defRPr sz="4251" b="1" spc="50" baseline="0"/>
            </a:lvl1pPr>
          </a:lstStyle>
          <a:p>
            <a:pPr lvl="0"/>
            <a:r>
              <a:rPr lang="en-GB"/>
              <a:t>0000</a:t>
            </a:r>
          </a:p>
        </p:txBody>
      </p:sp>
      <p:sp>
        <p:nvSpPr>
          <p:cNvPr id="26" name="Plassholder for tekst 11">
            <a:extLst>
              <a:ext uri="{FF2B5EF4-FFF2-40B4-BE49-F238E27FC236}">
                <a16:creationId xmlns:a16="http://schemas.microsoft.com/office/drawing/2014/main" id="{24584919-A755-2CA4-4094-57791A002DF1}"/>
              </a:ext>
            </a:extLst>
          </p:cNvPr>
          <p:cNvSpPr>
            <a:spLocks noGrp="1"/>
          </p:cNvSpPr>
          <p:nvPr>
            <p:ph type="body" sz="quarter" idx="24" hasCustomPrompt="1"/>
          </p:nvPr>
        </p:nvSpPr>
        <p:spPr>
          <a:xfrm>
            <a:off x="8127999" y="3790800"/>
            <a:ext cx="2790825" cy="783165"/>
          </a:xfrm>
        </p:spPr>
        <p:txBody>
          <a:bodyPr anchor="ctr" anchorCtr="0"/>
          <a:lstStyle>
            <a:lvl1pPr marL="0" indent="0">
              <a:buNone/>
              <a:defRPr/>
            </a:lvl1pPr>
          </a:lstStyle>
          <a:p>
            <a:pPr lvl="0"/>
            <a:r>
              <a:rPr lang="en-GB"/>
              <a:t>Text</a:t>
            </a:r>
          </a:p>
        </p:txBody>
      </p:sp>
      <p:pic>
        <p:nvPicPr>
          <p:cNvPr id="27" name="Grafikk 26">
            <a:extLst>
              <a:ext uri="{FF2B5EF4-FFF2-40B4-BE49-F238E27FC236}">
                <a16:creationId xmlns:a16="http://schemas.microsoft.com/office/drawing/2014/main" id="{B9CCAD6E-C41E-4A23-1A3C-1753C4116B8A}"/>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6350000" y="5078792"/>
            <a:ext cx="5332412" cy="1269621"/>
          </a:xfrm>
          <a:prstGeom prst="rect">
            <a:avLst/>
          </a:prstGeom>
        </p:spPr>
      </p:pic>
      <p:sp>
        <p:nvSpPr>
          <p:cNvPr id="28" name="Plassholder for tekst 9">
            <a:extLst>
              <a:ext uri="{FF2B5EF4-FFF2-40B4-BE49-F238E27FC236}">
                <a16:creationId xmlns:a16="http://schemas.microsoft.com/office/drawing/2014/main" id="{64503977-FA37-4513-CC17-08F91193C9B8}"/>
              </a:ext>
            </a:extLst>
          </p:cNvPr>
          <p:cNvSpPr>
            <a:spLocks noGrp="1"/>
          </p:cNvSpPr>
          <p:nvPr>
            <p:ph type="body" sz="quarter" idx="25" hasCustomPrompt="1"/>
          </p:nvPr>
        </p:nvSpPr>
        <p:spPr>
          <a:xfrm>
            <a:off x="6626224" y="5311626"/>
            <a:ext cx="1400175" cy="783166"/>
          </a:xfrm>
        </p:spPr>
        <p:txBody>
          <a:bodyPr>
            <a:noAutofit/>
          </a:bodyPr>
          <a:lstStyle>
            <a:lvl1pPr marL="0" indent="0">
              <a:buNone/>
              <a:defRPr sz="4251" b="1" spc="50" baseline="0"/>
            </a:lvl1pPr>
          </a:lstStyle>
          <a:p>
            <a:pPr lvl="0"/>
            <a:r>
              <a:rPr lang="en-GB"/>
              <a:t>0000</a:t>
            </a:r>
          </a:p>
        </p:txBody>
      </p:sp>
      <p:sp>
        <p:nvSpPr>
          <p:cNvPr id="29" name="Plassholder for tekst 11">
            <a:extLst>
              <a:ext uri="{FF2B5EF4-FFF2-40B4-BE49-F238E27FC236}">
                <a16:creationId xmlns:a16="http://schemas.microsoft.com/office/drawing/2014/main" id="{8B3B55A2-3046-7A88-A754-C61F0FA33851}"/>
              </a:ext>
            </a:extLst>
          </p:cNvPr>
          <p:cNvSpPr>
            <a:spLocks noGrp="1"/>
          </p:cNvSpPr>
          <p:nvPr>
            <p:ph type="body" sz="quarter" idx="26" hasCustomPrompt="1"/>
          </p:nvPr>
        </p:nvSpPr>
        <p:spPr>
          <a:xfrm>
            <a:off x="8127999" y="5311626"/>
            <a:ext cx="2790825" cy="783165"/>
          </a:xfrm>
        </p:spPr>
        <p:txBody>
          <a:bodyPr anchor="ctr" anchorCtr="0"/>
          <a:lstStyle>
            <a:lvl1pPr marL="0" indent="0">
              <a:buNone/>
              <a:defRPr/>
            </a:lvl1pPr>
          </a:lstStyle>
          <a:p>
            <a:pPr lvl="0"/>
            <a:r>
              <a:rPr lang="en-GB"/>
              <a:t>Text</a:t>
            </a:r>
          </a:p>
        </p:txBody>
      </p:sp>
      <p:sp>
        <p:nvSpPr>
          <p:cNvPr id="9" name="Plassholder for innhold 2">
            <a:extLst>
              <a:ext uri="{FF2B5EF4-FFF2-40B4-BE49-F238E27FC236}">
                <a16:creationId xmlns:a16="http://schemas.microsoft.com/office/drawing/2014/main" id="{DC85B7F9-03D7-0541-3AC8-49EEB0FE9225}"/>
              </a:ext>
            </a:extLst>
          </p:cNvPr>
          <p:cNvSpPr>
            <a:spLocks noGrp="1"/>
          </p:cNvSpPr>
          <p:nvPr>
            <p:ph idx="1" hasCustomPrompt="1"/>
          </p:nvPr>
        </p:nvSpPr>
        <p:spPr>
          <a:xfrm>
            <a:off x="509542" y="2020012"/>
            <a:ext cx="5332411" cy="3821988"/>
          </a:xfrm>
        </p:spPr>
        <p:txBody>
          <a:bodyPr/>
          <a:lstStyle>
            <a:lvl1pPr marL="0" indent="0">
              <a:buNone/>
              <a:defRPr/>
            </a:lvl1pPr>
          </a:lstStyle>
          <a:p>
            <a:pPr lvl="0"/>
            <a:r>
              <a:rPr lang="en-GB"/>
              <a:t>This is body text that can be quite long. It is set in 15 pt Regular. This and the previous slide are used to highlight key figures.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334370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tel, innhold og bilde">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D414B136-2366-FB62-69A4-AC19BC1C0BF4}"/>
              </a:ext>
            </a:extLst>
          </p:cNvPr>
          <p:cNvSpPr>
            <a:spLocks noGrp="1"/>
          </p:cNvSpPr>
          <p:nvPr>
            <p:ph type="body" sz="quarter" idx="13" hasCustomPrompt="1"/>
          </p:nvPr>
        </p:nvSpPr>
        <p:spPr>
          <a:xfrm>
            <a:off x="509588" y="496117"/>
            <a:ext cx="4826020"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4826021" cy="976229"/>
          </a:xfrm>
        </p:spPr>
        <p:txBody>
          <a:bodyPr/>
          <a:lstStyle/>
          <a:p>
            <a:r>
              <a:rPr lang="en-GB"/>
              <a:t>Heading can also span two lines if needed</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3" y="2020012"/>
            <a:ext cx="4826046" cy="3821988"/>
          </a:xfrm>
        </p:spPr>
        <p:txBody>
          <a:bodyPr/>
          <a:lstStyle>
            <a:lvl1pPr marL="0" indent="0">
              <a:buNone/>
              <a:defRPr/>
            </a:lvl1pPr>
          </a:lstStyle>
          <a:p>
            <a:pPr lvl="0"/>
            <a:r>
              <a:rPr lang="en-GB"/>
              <a:t>This is body text that can be quite long. It is set in 15 pt Regular. This slide should be used if you want to emphasise the message with an image. This type of slide is no longer used as divider slides.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6000" y="0"/>
            <a:ext cx="6096000" cy="6858000"/>
          </a:xfrm>
          <a:solidFill>
            <a:schemeClr val="accent4"/>
          </a:solidFill>
        </p:spPr>
        <p:txBody>
          <a:bodyPr/>
          <a:lstStyle>
            <a:lvl1pPr marL="0" indent="0" algn="ctr">
              <a:buNone/>
              <a:defRPr sz="1200"/>
            </a:lvl1pPr>
          </a:lstStyle>
          <a:p>
            <a:r>
              <a:rPr lang="en-GB" noProof="0"/>
              <a:t>Click the icon to add an image</a:t>
            </a:r>
          </a:p>
        </p:txBody>
      </p:sp>
      <p:sp>
        <p:nvSpPr>
          <p:cNvPr id="11" name="Plassholder for fotokreditering">
            <a:extLst>
              <a:ext uri="{FF2B5EF4-FFF2-40B4-BE49-F238E27FC236}">
                <a16:creationId xmlns:a16="http://schemas.microsoft.com/office/drawing/2014/main" id="{D163CA41-77C2-D4B6-6A06-5C884A3A4A1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157518731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12" name="Plassholder for stikktittel">
            <a:extLst>
              <a:ext uri="{FF2B5EF4-FFF2-40B4-BE49-F238E27FC236}">
                <a16:creationId xmlns:a16="http://schemas.microsoft.com/office/drawing/2014/main" id="{2658DB38-13CB-4EA1-D7B2-7030476560FA}"/>
              </a:ext>
            </a:extLst>
          </p:cNvPr>
          <p:cNvSpPr>
            <a:spLocks noGrp="1"/>
          </p:cNvSpPr>
          <p:nvPr>
            <p:ph type="body" sz="quarter" idx="14" hasCustomPrompt="1"/>
          </p:nvPr>
        </p:nvSpPr>
        <p:spPr>
          <a:xfrm>
            <a:off x="509588" y="496117"/>
            <a:ext cx="11172824"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A0F6A5C6-E1C4-952D-DABF-1BB5BF893E82}"/>
              </a:ext>
            </a:extLst>
          </p:cNvPr>
          <p:cNvSpPr>
            <a:spLocks noGrp="1"/>
          </p:cNvSpPr>
          <p:nvPr>
            <p:ph type="title" hasCustomPrompt="1"/>
          </p:nvPr>
        </p:nvSpPr>
        <p:spPr>
          <a:xfrm>
            <a:off x="509588" y="766764"/>
            <a:ext cx="11172825" cy="976229"/>
          </a:xfrm>
        </p:spPr>
        <p:txBody>
          <a:bodyPr/>
          <a:lstStyle/>
          <a:p>
            <a:r>
              <a:rPr lang="en-GB"/>
              <a:t>Heading can also span two lines if needed</a:t>
            </a:r>
          </a:p>
        </p:txBody>
      </p:sp>
      <p:sp>
        <p:nvSpPr>
          <p:cNvPr id="5" name="Plassholder for dato 4">
            <a:extLst>
              <a:ext uri="{FF2B5EF4-FFF2-40B4-BE49-F238E27FC236}">
                <a16:creationId xmlns:a16="http://schemas.microsoft.com/office/drawing/2014/main" id="{AF9189F2-90EA-8E91-C548-D83149ABBCEB}"/>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6" name="Plassholder for bunntekst 5">
            <a:extLst>
              <a:ext uri="{FF2B5EF4-FFF2-40B4-BE49-F238E27FC236}">
                <a16:creationId xmlns:a16="http://schemas.microsoft.com/office/drawing/2014/main" id="{260C1620-A883-B651-8150-B415FC34F171}"/>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3DC0A9E3-377C-16F0-9402-9273CFB90EE4}"/>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8" name="Plassholder for innhold 2">
            <a:extLst>
              <a:ext uri="{FF2B5EF4-FFF2-40B4-BE49-F238E27FC236}">
                <a16:creationId xmlns:a16="http://schemas.microsoft.com/office/drawing/2014/main" id="{4B66BDAB-53C3-9387-6963-C2D5BC250D85}"/>
              </a:ext>
            </a:extLst>
          </p:cNvPr>
          <p:cNvSpPr>
            <a:spLocks noGrp="1"/>
          </p:cNvSpPr>
          <p:nvPr>
            <p:ph idx="1" hasCustomPrompt="1"/>
          </p:nvPr>
        </p:nvSpPr>
        <p:spPr>
          <a:xfrm>
            <a:off x="509543" y="2020012"/>
            <a:ext cx="5332458" cy="3821988"/>
          </a:xfrm>
        </p:spPr>
        <p:txBody>
          <a:bodyPr/>
          <a:lstStyle>
            <a:lvl1pPr marL="0" indent="0">
              <a:buNone/>
              <a:defRPr/>
            </a:lvl1pPr>
          </a:lstStyle>
          <a:p>
            <a:pPr lvl="0"/>
            <a:r>
              <a:rPr lang="en-GB"/>
              <a:t>This is body text that can be quite long. It is set in 15 pt Regular. This slide is used when you have two columns of content where it is difficult to find suitable images.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1" name="Plassholder for innhold 2">
            <a:extLst>
              <a:ext uri="{FF2B5EF4-FFF2-40B4-BE49-F238E27FC236}">
                <a16:creationId xmlns:a16="http://schemas.microsoft.com/office/drawing/2014/main" id="{C388A36B-976B-F6C8-39FB-E0F3DA7A92B0}"/>
              </a:ext>
            </a:extLst>
          </p:cNvPr>
          <p:cNvSpPr>
            <a:spLocks noGrp="1"/>
          </p:cNvSpPr>
          <p:nvPr>
            <p:ph idx="13" hasCustomPrompt="1"/>
          </p:nvPr>
        </p:nvSpPr>
        <p:spPr>
          <a:xfrm>
            <a:off x="6349954" y="2020012"/>
            <a:ext cx="5332458" cy="3821988"/>
          </a:xfrm>
        </p:spPr>
        <p:txBody>
          <a:bodyPr/>
          <a:lstStyle>
            <a:lvl1pPr marL="0" indent="0">
              <a:buNone/>
              <a:defRPr/>
            </a:lvl1pPr>
          </a:lstStyle>
          <a:p>
            <a:pPr lvl="0"/>
            <a:r>
              <a:rPr lang="en-GB"/>
              <a:t>This is body text that can be quite long. It is set in 15 pt Regular. This slide is used when you have two columns of content where it is difficult to find suitable images.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9206560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D414B136-2366-FB62-69A4-AC19BC1C0BF4}"/>
              </a:ext>
            </a:extLst>
          </p:cNvPr>
          <p:cNvSpPr>
            <a:spLocks noGrp="1"/>
          </p:cNvSpPr>
          <p:nvPr>
            <p:ph type="body" sz="quarter" idx="13" hasCustomPrompt="1"/>
          </p:nvPr>
        </p:nvSpPr>
        <p:spPr>
          <a:xfrm>
            <a:off x="509588" y="496117"/>
            <a:ext cx="8885236" cy="276999"/>
          </a:xfrm>
        </p:spPr>
        <p:txBody>
          <a:bodyPr>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p:txBody>
          <a:bodyPr/>
          <a:lstStyle/>
          <a:p>
            <a:r>
              <a:rPr lang="en-GB"/>
              <a:t>Heading can also span two lines if needed</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p:txBody>
          <a:bodyPr/>
          <a:lstStyle>
            <a:lvl1pPr marL="0" indent="0">
              <a:buNone/>
              <a:defRPr/>
            </a:lvl1pPr>
          </a:lstStyle>
          <a:p>
            <a:pPr lvl="0"/>
            <a:r>
              <a:rPr lang="en-GB"/>
              <a:t>This is body text that can be quite long. It is set in 15 pt Regular. This slide is used when you have a longer message that is difficult to illustrate with pictures or illustrations. Should only be used when there is a need for longer text and less of other content, for example a background for the topic you are going to talk about or an explanation of a complicated subject.</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241297166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Liten illustrasjon">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6094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6094425" cy="976229"/>
          </a:xfrm>
        </p:spPr>
        <p:txBody>
          <a:bodyPr/>
          <a:lstStyle/>
          <a:p>
            <a:r>
              <a:rPr lang="en-GB"/>
              <a:t>Heading</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2" y="2020012"/>
            <a:ext cx="6094457" cy="3821988"/>
          </a:xfrm>
        </p:spPr>
        <p:txBody>
          <a:bodyPr/>
          <a:lstStyle>
            <a:lvl1pPr marL="0" indent="0">
              <a:buNone/>
              <a:defRPr/>
            </a:lvl1pPr>
          </a:lstStyle>
          <a:p>
            <a:pPr lvl="0"/>
            <a:r>
              <a:rPr lang="en-GB"/>
              <a:t>This is body text that can be quite long. It is set in 15 pt Regular. This slide shows how illustrations from the library or the overarching framework are placed on a slide. Each illustration is 20 squares wide, and therefore fits nicely into the template grid. If desired, this type of illustration can also be centred on the slide, but this method provides a better diagonal.</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7110413" y="1779588"/>
            <a:ext cx="5081587" cy="5083200"/>
          </a:xfrm>
          <a:noFill/>
        </p:spPr>
        <p:txBody>
          <a:bodyPr/>
          <a:lstStyle>
            <a:lvl1pPr marL="0" indent="0" algn="ctr">
              <a:buNone/>
              <a:defRPr sz="1200"/>
            </a:lvl1pPr>
          </a:lstStyle>
          <a:p>
            <a:r>
              <a:rPr lang="en-GB"/>
              <a:t>Illustration</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39309827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tor illustrasjon">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6094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6094425" cy="976229"/>
          </a:xfrm>
        </p:spPr>
        <p:txBody>
          <a:bodyPr/>
          <a:lstStyle/>
          <a:p>
            <a:r>
              <a:rPr lang="en-GB"/>
              <a:t>Heading</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2" y="2020012"/>
            <a:ext cx="6094457" cy="3821988"/>
          </a:xfrm>
        </p:spPr>
        <p:txBody>
          <a:bodyPr/>
          <a:lstStyle>
            <a:lvl1pPr marL="0" indent="0">
              <a:buNone/>
              <a:defRPr/>
            </a:lvl1pPr>
          </a:lstStyle>
          <a:p>
            <a:pPr lvl="0"/>
            <a:r>
              <a:rPr lang="en-GB"/>
              <a:t>This is body text that can be quite long. It is set in 15 pt Regular. This slide shows how illustrations from the library or the overarching framework are placed on a slide. Each illustration is 20 squares wide, and therefore fits nicely into the template grid.</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7110413" y="0"/>
            <a:ext cx="5081587" cy="6862788"/>
          </a:xfrm>
          <a:noFill/>
        </p:spPr>
        <p:txBody>
          <a:bodyPr/>
          <a:lstStyle>
            <a:lvl1pPr marL="0" indent="0" algn="ctr">
              <a:buNone/>
              <a:defRPr sz="1200"/>
            </a:lvl1pPr>
          </a:lstStyle>
          <a:p>
            <a:r>
              <a:rPr lang="en-GB"/>
              <a:t>Illustration</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15031424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Heldekkende bilde med tekst">
    <p:bg>
      <p:bgPr>
        <a:solidFill>
          <a:schemeClr val="accent4"/>
        </a:solidFill>
        <a:effectLst/>
      </p:bgPr>
    </p:bg>
    <p:spTree>
      <p:nvGrpSpPr>
        <p:cNvPr id="1" name=""/>
        <p:cNvGrpSpPr/>
        <p:nvPr/>
      </p:nvGrpSpPr>
      <p:grpSpPr>
        <a:xfrm>
          <a:off x="0" y="0"/>
          <a:ext cx="0" cy="0"/>
          <a:chOff x="0" y="0"/>
          <a:chExt cx="0" cy="0"/>
        </a:xfrm>
      </p:grpSpPr>
      <p:sp>
        <p:nvSpPr>
          <p:cNvPr id="11" name="Plassholder for bilde 12">
            <a:extLst>
              <a:ext uri="{FF2B5EF4-FFF2-40B4-BE49-F238E27FC236}">
                <a16:creationId xmlns:a16="http://schemas.microsoft.com/office/drawing/2014/main" id="{C744AF40-20AC-AAF0-4170-50FBD71C7573}"/>
              </a:ext>
            </a:extLst>
          </p:cNvPr>
          <p:cNvSpPr>
            <a:spLocks noGrp="1"/>
          </p:cNvSpPr>
          <p:nvPr>
            <p:ph type="pic" sz="quarter" idx="17" hasCustomPrompt="1"/>
          </p:nvPr>
        </p:nvSpPr>
        <p:spPr>
          <a:xfrm>
            <a:off x="0" y="0"/>
            <a:ext cx="12192000" cy="6858000"/>
          </a:xfrm>
          <a:noFill/>
        </p:spPr>
        <p:txBody>
          <a:bodyPr/>
          <a:lstStyle>
            <a:lvl1pPr marL="0" indent="0" algn="ctr">
              <a:buNone/>
              <a:defRPr sz="1200"/>
            </a:lvl1pPr>
          </a:lstStyle>
          <a:p>
            <a:r>
              <a:rPr lang="en-GB" noProof="0"/>
              <a:t>To add an image: drag in an image file or go to the Insert tab &gt; Picture. Adjust the crop in the Picture Format tab &gt; Crop.</a:t>
            </a:r>
            <a:endParaRPr lang="en-GB"/>
          </a:p>
        </p:txBody>
      </p:sp>
      <p:sp>
        <p:nvSpPr>
          <p:cNvPr id="8" name="Plassholder for stikktittel">
            <a:extLst>
              <a:ext uri="{FF2B5EF4-FFF2-40B4-BE49-F238E27FC236}">
                <a16:creationId xmlns:a16="http://schemas.microsoft.com/office/drawing/2014/main" id="{FFD362EC-CB80-3367-ECCC-2D740F0F40F7}"/>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A9A70B36-96F6-CD04-E3DF-CA9981E15034}"/>
              </a:ext>
            </a:extLst>
          </p:cNvPr>
          <p:cNvSpPr>
            <a:spLocks noGrp="1"/>
          </p:cNvSpPr>
          <p:nvPr>
            <p:ph type="title" hasCustomPrompt="1"/>
          </p:nvPr>
        </p:nvSpPr>
        <p:spPr>
          <a:xfrm>
            <a:off x="2120900" y="2452770"/>
            <a:ext cx="7950200" cy="1463734"/>
          </a:xfrm>
        </p:spPr>
        <p:txBody>
          <a:bodyPr>
            <a:noAutofit/>
          </a:bodyPr>
          <a:lstStyle>
            <a:lvl1pPr algn="ctr">
              <a:defRPr>
                <a:solidFill>
                  <a:schemeClr val="bg1"/>
                </a:solidFill>
              </a:defRPr>
            </a:lvl1pPr>
          </a:lstStyle>
          <a:p>
            <a:r>
              <a:rPr lang="en-GB">
                <a:effectLst/>
              </a:rPr>
              <a:t>Here you can write something over the full-screen image to make an impression or strengthen the message</a:t>
            </a:r>
            <a:endParaRPr lang="en-GB"/>
          </a:p>
        </p:txBody>
      </p:sp>
      <p:sp>
        <p:nvSpPr>
          <p:cNvPr id="3" name="Plassholder for dato 2">
            <a:extLst>
              <a:ext uri="{FF2B5EF4-FFF2-40B4-BE49-F238E27FC236}">
                <a16:creationId xmlns:a16="http://schemas.microsoft.com/office/drawing/2014/main" id="{9F1CEC40-2153-5994-24D0-9AF80AEC9921}"/>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334926ED-176E-D4EF-854F-455047A50BAF}"/>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E906F7F9-51E5-575B-84D8-6034B1D8C62E}"/>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10" name="Plassholder for fotokreditering">
            <a:extLst>
              <a:ext uri="{FF2B5EF4-FFF2-40B4-BE49-F238E27FC236}">
                <a16:creationId xmlns:a16="http://schemas.microsoft.com/office/drawing/2014/main" id="{2C2868E4-F409-61CE-0B5B-972B25D9FC0A}"/>
              </a:ext>
            </a:extLst>
          </p:cNvPr>
          <p:cNvSpPr>
            <a:spLocks noGrp="1"/>
          </p:cNvSpPr>
          <p:nvPr>
            <p:ph type="body" sz="quarter" idx="16"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
        <p:nvSpPr>
          <p:cNvPr id="6" name="Logo i plassholder" descr="Innovasjon Norge">
            <a:extLst>
              <a:ext uri="{FF2B5EF4-FFF2-40B4-BE49-F238E27FC236}">
                <a16:creationId xmlns:a16="http://schemas.microsoft.com/office/drawing/2014/main" id="{C1FBD595-8B5F-0689-3C77-E9721913F5B5}"/>
              </a:ext>
            </a:extLst>
          </p:cNvPr>
          <p:cNvSpPr>
            <a:spLocks noGrp="1"/>
          </p:cNvSpPr>
          <p:nvPr>
            <p:ph type="body" sz="quarter" idx="18"/>
          </p:nvPr>
        </p:nvSpPr>
        <p:spPr>
          <a:xfrm>
            <a:off x="509587" y="6096002"/>
            <a:ext cx="715169" cy="269894"/>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noFill/>
              </a:defRPr>
            </a:lvl1pPr>
          </a:lstStyle>
          <a:p>
            <a:pPr lvl="0"/>
            <a:r>
              <a:rPr lang="nb-NO"/>
              <a:t>Klikk for å redigere tekststiler i malen</a:t>
            </a:r>
          </a:p>
        </p:txBody>
      </p:sp>
    </p:spTree>
    <p:extLst>
      <p:ext uri="{BB962C8B-B14F-4D97-AF65-F5344CB8AC3E}">
        <p14:creationId xmlns:p14="http://schemas.microsoft.com/office/powerpoint/2010/main" val="129158319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16EB50-B29B-0D6D-EFD7-9BC6558C1637}"/>
              </a:ext>
            </a:extLst>
          </p:cNvPr>
          <p:cNvSpPr>
            <a:spLocks noGrp="1"/>
          </p:cNvSpPr>
          <p:nvPr>
            <p:ph type="title" hasCustomPrompt="1"/>
          </p:nvPr>
        </p:nvSpPr>
        <p:spPr>
          <a:xfrm>
            <a:off x="2540000" y="2087391"/>
            <a:ext cx="7112000" cy="2438745"/>
          </a:xfrm>
        </p:spPr>
        <p:txBody>
          <a:bodyPr anchor="ctr" anchorCtr="0">
            <a:noAutofit/>
          </a:bodyPr>
          <a:lstStyle>
            <a:lvl1pPr algn="ctr">
              <a:defRPr/>
            </a:lvl1pPr>
          </a:lstStyle>
          <a:p>
            <a:r>
              <a:rPr lang="en-GB"/>
              <a:t>Quote is placed here over multiple lines and can be quite long</a:t>
            </a:r>
          </a:p>
        </p:txBody>
      </p:sp>
      <p:sp>
        <p:nvSpPr>
          <p:cNvPr id="3" name="Plassholder for dato 2">
            <a:extLst>
              <a:ext uri="{FF2B5EF4-FFF2-40B4-BE49-F238E27FC236}">
                <a16:creationId xmlns:a16="http://schemas.microsoft.com/office/drawing/2014/main" id="{525EE8CA-8E5E-4B3F-483B-75BC0CAFAA40}"/>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68C5626A-5CB9-ABED-2D97-615B09435C77}"/>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C6CDFC5-77CA-497D-B00E-A30558C43B5A}"/>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9" name="Plassholder for tekst 8">
            <a:extLst>
              <a:ext uri="{FF2B5EF4-FFF2-40B4-BE49-F238E27FC236}">
                <a16:creationId xmlns:a16="http://schemas.microsoft.com/office/drawing/2014/main" id="{1C87DB66-C920-7D7B-3933-0610F8316E27}"/>
              </a:ext>
            </a:extLst>
          </p:cNvPr>
          <p:cNvSpPr>
            <a:spLocks noGrp="1"/>
          </p:cNvSpPr>
          <p:nvPr>
            <p:ph type="body" sz="quarter" idx="13" hasCustomPrompt="1"/>
          </p:nvPr>
        </p:nvSpPr>
        <p:spPr>
          <a:xfrm>
            <a:off x="2540001" y="5063297"/>
            <a:ext cx="7112000" cy="258532"/>
          </a:xfrm>
        </p:spPr>
        <p:txBody>
          <a:bodyPr anchor="b" anchorCtr="0">
            <a:noAutofit/>
          </a:bodyPr>
          <a:lstStyle>
            <a:lvl1pPr marL="0" indent="0" algn="ctr">
              <a:spcBef>
                <a:spcPts val="0"/>
              </a:spcBef>
              <a:buNone/>
              <a:defRPr b="1"/>
            </a:lvl1pPr>
          </a:lstStyle>
          <a:p>
            <a:pPr lvl="0"/>
            <a:r>
              <a:rPr lang="en-GB"/>
              <a:t>Name of the person who said this</a:t>
            </a:r>
          </a:p>
        </p:txBody>
      </p:sp>
      <p:sp>
        <p:nvSpPr>
          <p:cNvPr id="10" name="Plassholder for tekst 8">
            <a:extLst>
              <a:ext uri="{FF2B5EF4-FFF2-40B4-BE49-F238E27FC236}">
                <a16:creationId xmlns:a16="http://schemas.microsoft.com/office/drawing/2014/main" id="{FE27EF30-9CA2-2590-F677-D19738E0C703}"/>
              </a:ext>
            </a:extLst>
          </p:cNvPr>
          <p:cNvSpPr>
            <a:spLocks noGrp="1"/>
          </p:cNvSpPr>
          <p:nvPr>
            <p:ph type="body" sz="quarter" idx="14" hasCustomPrompt="1"/>
          </p:nvPr>
        </p:nvSpPr>
        <p:spPr>
          <a:xfrm>
            <a:off x="2540001" y="5330202"/>
            <a:ext cx="7112000" cy="258532"/>
          </a:xfrm>
        </p:spPr>
        <p:txBody>
          <a:bodyPr anchor="t" anchorCtr="0">
            <a:noAutofit/>
          </a:bodyPr>
          <a:lstStyle>
            <a:lvl1pPr marL="0" indent="0" algn="ctr">
              <a:spcBef>
                <a:spcPts val="0"/>
              </a:spcBef>
              <a:buNone/>
              <a:defRPr b="0"/>
            </a:lvl1pPr>
          </a:lstStyle>
          <a:p>
            <a:pPr lvl="0"/>
            <a:r>
              <a:rPr lang="en-GB"/>
              <a:t>Company or job title</a:t>
            </a:r>
          </a:p>
        </p:txBody>
      </p:sp>
      <p:pic>
        <p:nvPicPr>
          <p:cNvPr id="12" name="Sitat-tegn">
            <a:extLst>
              <a:ext uri="{FF2B5EF4-FFF2-40B4-BE49-F238E27FC236}">
                <a16:creationId xmlns:a16="http://schemas.microsoft.com/office/drawing/2014/main" id="{4E222AB1-EDE1-C828-DA03-34C1BBA68B7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42000" y="507473"/>
            <a:ext cx="509588" cy="509588"/>
          </a:xfrm>
          <a:prstGeom prst="rect">
            <a:avLst/>
          </a:prstGeom>
        </p:spPr>
      </p:pic>
    </p:spTree>
    <p:extLst>
      <p:ext uri="{BB962C8B-B14F-4D97-AF65-F5344CB8AC3E}">
        <p14:creationId xmlns:p14="http://schemas.microsoft.com/office/powerpoint/2010/main" val="295082295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itat med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16EB50-B29B-0D6D-EFD7-9BC6558C1637}"/>
              </a:ext>
            </a:extLst>
          </p:cNvPr>
          <p:cNvSpPr>
            <a:spLocks noGrp="1"/>
          </p:cNvSpPr>
          <p:nvPr>
            <p:ph type="title" hasCustomPrompt="1"/>
          </p:nvPr>
        </p:nvSpPr>
        <p:spPr>
          <a:xfrm>
            <a:off x="509588" y="2040918"/>
            <a:ext cx="5842000" cy="2438745"/>
          </a:xfrm>
        </p:spPr>
        <p:txBody>
          <a:bodyPr anchor="t" anchorCtr="0">
            <a:noAutofit/>
          </a:bodyPr>
          <a:lstStyle>
            <a:lvl1pPr algn="l">
              <a:defRPr/>
            </a:lvl1pPr>
          </a:lstStyle>
          <a:p>
            <a:r>
              <a:rPr lang="en-GB"/>
              <a:t>Quote is placed here over multiple lines and can be quite long</a:t>
            </a:r>
          </a:p>
        </p:txBody>
      </p:sp>
      <p:sp>
        <p:nvSpPr>
          <p:cNvPr id="3" name="Plassholder for dato 2">
            <a:extLst>
              <a:ext uri="{FF2B5EF4-FFF2-40B4-BE49-F238E27FC236}">
                <a16:creationId xmlns:a16="http://schemas.microsoft.com/office/drawing/2014/main" id="{525EE8CA-8E5E-4B3F-483B-75BC0CAFAA40}"/>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68C5626A-5CB9-ABED-2D97-615B09435C77}"/>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C6CDFC5-77CA-497D-B00E-A30558C43B5A}"/>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9" name="Plassholder for tekst 8">
            <a:extLst>
              <a:ext uri="{FF2B5EF4-FFF2-40B4-BE49-F238E27FC236}">
                <a16:creationId xmlns:a16="http://schemas.microsoft.com/office/drawing/2014/main" id="{1C87DB66-C920-7D7B-3933-0610F8316E27}"/>
              </a:ext>
            </a:extLst>
          </p:cNvPr>
          <p:cNvSpPr>
            <a:spLocks noGrp="1"/>
          </p:cNvSpPr>
          <p:nvPr>
            <p:ph type="body" sz="quarter" idx="13" hasCustomPrompt="1"/>
          </p:nvPr>
        </p:nvSpPr>
        <p:spPr>
          <a:xfrm>
            <a:off x="509588" y="5065508"/>
            <a:ext cx="5842000" cy="258532"/>
          </a:xfrm>
        </p:spPr>
        <p:txBody>
          <a:bodyPr anchor="b" anchorCtr="0">
            <a:noAutofit/>
          </a:bodyPr>
          <a:lstStyle>
            <a:lvl1pPr marL="0" indent="0" algn="l">
              <a:spcBef>
                <a:spcPts val="0"/>
              </a:spcBef>
              <a:buNone/>
              <a:defRPr b="1"/>
            </a:lvl1pPr>
          </a:lstStyle>
          <a:p>
            <a:pPr lvl="0"/>
            <a:r>
              <a:rPr lang="en-GB"/>
              <a:t>Name of the person who said this</a:t>
            </a:r>
          </a:p>
        </p:txBody>
      </p:sp>
      <p:sp>
        <p:nvSpPr>
          <p:cNvPr id="10" name="Plassholder for tekst 8">
            <a:extLst>
              <a:ext uri="{FF2B5EF4-FFF2-40B4-BE49-F238E27FC236}">
                <a16:creationId xmlns:a16="http://schemas.microsoft.com/office/drawing/2014/main" id="{FE27EF30-9CA2-2590-F677-D19738E0C703}"/>
              </a:ext>
            </a:extLst>
          </p:cNvPr>
          <p:cNvSpPr>
            <a:spLocks noGrp="1"/>
          </p:cNvSpPr>
          <p:nvPr>
            <p:ph type="body" sz="quarter" idx="14" hasCustomPrompt="1"/>
          </p:nvPr>
        </p:nvSpPr>
        <p:spPr>
          <a:xfrm>
            <a:off x="509588" y="5332413"/>
            <a:ext cx="5842000" cy="258532"/>
          </a:xfrm>
        </p:spPr>
        <p:txBody>
          <a:bodyPr anchor="t" anchorCtr="0">
            <a:noAutofit/>
          </a:bodyPr>
          <a:lstStyle>
            <a:lvl1pPr marL="0" indent="0" algn="l">
              <a:spcBef>
                <a:spcPts val="0"/>
              </a:spcBef>
              <a:buNone/>
              <a:defRPr b="0"/>
            </a:lvl1pPr>
          </a:lstStyle>
          <a:p>
            <a:pPr lvl="0"/>
            <a:r>
              <a:rPr lang="en-GB"/>
              <a:t>Company or job title</a:t>
            </a:r>
          </a:p>
        </p:txBody>
      </p:sp>
      <p:pic>
        <p:nvPicPr>
          <p:cNvPr id="12" name="Sitat-tegn">
            <a:extLst>
              <a:ext uri="{FF2B5EF4-FFF2-40B4-BE49-F238E27FC236}">
                <a16:creationId xmlns:a16="http://schemas.microsoft.com/office/drawing/2014/main" id="{4E222AB1-EDE1-C828-DA03-34C1BBA68B7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10382" y="507473"/>
            <a:ext cx="509588" cy="509588"/>
          </a:xfrm>
          <a:prstGeom prst="rect">
            <a:avLst/>
          </a:prstGeom>
        </p:spPr>
      </p:pic>
      <p:sp>
        <p:nvSpPr>
          <p:cNvPr id="8" name="Plassholder for bilde 12">
            <a:extLst>
              <a:ext uri="{FF2B5EF4-FFF2-40B4-BE49-F238E27FC236}">
                <a16:creationId xmlns:a16="http://schemas.microsoft.com/office/drawing/2014/main" id="{254B2B45-E115-359D-0022-A300781E5CD2}"/>
              </a:ext>
            </a:extLst>
          </p:cNvPr>
          <p:cNvSpPr>
            <a:spLocks noGrp="1"/>
          </p:cNvSpPr>
          <p:nvPr>
            <p:ph type="pic" sz="quarter" idx="15" hasCustomPrompt="1"/>
          </p:nvPr>
        </p:nvSpPr>
        <p:spPr>
          <a:xfrm>
            <a:off x="7108031" y="0"/>
            <a:ext cx="5081587" cy="6858000"/>
          </a:xfrm>
          <a:solidFill>
            <a:schemeClr val="accent4"/>
          </a:solidFill>
        </p:spPr>
        <p:txBody>
          <a:bodyPr/>
          <a:lstStyle>
            <a:lvl1pPr marL="0" indent="0" algn="ctr">
              <a:buNone/>
              <a:defRPr sz="1200"/>
            </a:lvl1pPr>
          </a:lstStyle>
          <a:p>
            <a:r>
              <a:rPr lang="en-GB" noProof="0"/>
              <a:t>Click the icon to add an image</a:t>
            </a:r>
          </a:p>
        </p:txBody>
      </p:sp>
      <p:sp>
        <p:nvSpPr>
          <p:cNvPr id="11" name="Plassholder for fotokreditering">
            <a:extLst>
              <a:ext uri="{FF2B5EF4-FFF2-40B4-BE49-F238E27FC236}">
                <a16:creationId xmlns:a16="http://schemas.microsoft.com/office/drawing/2014/main" id="{26E9F3D1-ABCC-AF20-9B32-EACC8356D370}"/>
              </a:ext>
            </a:extLst>
          </p:cNvPr>
          <p:cNvSpPr>
            <a:spLocks noGrp="1"/>
          </p:cNvSpPr>
          <p:nvPr>
            <p:ph type="body" sz="quarter" idx="16"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a:p>
            <a:pPr lvl="0"/>
            <a:endParaRPr lang="en-GB" err="1"/>
          </a:p>
        </p:txBody>
      </p:sp>
    </p:spTree>
    <p:extLst>
      <p:ext uri="{BB962C8B-B14F-4D97-AF65-F5344CB8AC3E}">
        <p14:creationId xmlns:p14="http://schemas.microsoft.com/office/powerpoint/2010/main" val="248662795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are tittel">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p:txBody>
          <a:bodyPr/>
          <a:lstStyle/>
          <a:p>
            <a:r>
              <a:rPr lang="en-GB"/>
              <a:t>Heading can also span two lines if needed</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97358776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AD064978-874C-7D8A-AFE0-B180BBD131D1}"/>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3" name="Plassholder for bunntekst 2">
            <a:extLst>
              <a:ext uri="{FF2B5EF4-FFF2-40B4-BE49-F238E27FC236}">
                <a16:creationId xmlns:a16="http://schemas.microsoft.com/office/drawing/2014/main" id="{E1478240-A459-CDB4-8DEB-93A2E871565D}"/>
              </a:ext>
            </a:extLst>
          </p:cNvPr>
          <p:cNvSpPr>
            <a:spLocks noGrp="1"/>
          </p:cNvSpPr>
          <p:nvPr>
            <p:ph type="ftr" sz="quarter" idx="11"/>
          </p:nvPr>
        </p:nvSpPr>
        <p:spPr/>
        <p:txBody>
          <a:bodyPr/>
          <a:lstStyle/>
          <a:p>
            <a:endParaRPr lang="en-GB"/>
          </a:p>
        </p:txBody>
      </p:sp>
      <p:sp>
        <p:nvSpPr>
          <p:cNvPr id="4" name="Plassholder for lysbildenummer 3">
            <a:extLst>
              <a:ext uri="{FF2B5EF4-FFF2-40B4-BE49-F238E27FC236}">
                <a16:creationId xmlns:a16="http://schemas.microsoft.com/office/drawing/2014/main" id="{B620AF32-9AE9-644B-1BE5-C69DEA28D576}"/>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5" name="Tittel 1">
            <a:extLst>
              <a:ext uri="{FF2B5EF4-FFF2-40B4-BE49-F238E27FC236}">
                <a16:creationId xmlns:a16="http://schemas.microsoft.com/office/drawing/2014/main" id="{F77EDC89-EC50-7887-13EF-4967CDF0067D}"/>
              </a:ext>
            </a:extLst>
          </p:cNvPr>
          <p:cNvSpPr>
            <a:spLocks noGrp="1"/>
          </p:cNvSpPr>
          <p:nvPr>
            <p:ph type="title" hasCustomPrompt="1"/>
          </p:nvPr>
        </p:nvSpPr>
        <p:spPr>
          <a:xfrm>
            <a:off x="509588" y="-507429"/>
            <a:ext cx="10515600" cy="462434"/>
          </a:xfrm>
        </p:spPr>
        <p:txBody>
          <a:bodyPr anchor="b" anchorCtr="0">
            <a:normAutofit/>
          </a:bodyPr>
          <a:lstStyle>
            <a:lvl1pPr>
              <a:defRPr sz="2600"/>
            </a:lvl1pPr>
          </a:lstStyle>
          <a:p>
            <a:r>
              <a:rPr lang="en-GB"/>
              <a:t>Title for universal design</a:t>
            </a:r>
          </a:p>
        </p:txBody>
      </p:sp>
    </p:spTree>
    <p:extLst>
      <p:ext uri="{BB962C8B-B14F-4D97-AF65-F5344CB8AC3E}">
        <p14:creationId xmlns:p14="http://schemas.microsoft.com/office/powerpoint/2010/main" val="304309027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07B2ECAA-D3C0-0320-6C35-D0A2F20CF693}"/>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Flexible team slide</a:t>
            </a:r>
          </a:p>
        </p:txBody>
      </p:sp>
      <p:sp>
        <p:nvSpPr>
          <p:cNvPr id="9" name="Tittel 1">
            <a:extLst>
              <a:ext uri="{FF2B5EF4-FFF2-40B4-BE49-F238E27FC236}">
                <a16:creationId xmlns:a16="http://schemas.microsoft.com/office/drawing/2014/main" id="{460E0C2B-C5F5-EB8B-3CC8-240D55EBB18A}"/>
              </a:ext>
            </a:extLst>
          </p:cNvPr>
          <p:cNvSpPr>
            <a:spLocks noGrp="1"/>
          </p:cNvSpPr>
          <p:nvPr>
            <p:ph type="title" hasCustomPrompt="1"/>
          </p:nvPr>
        </p:nvSpPr>
        <p:spPr>
          <a:xfrm>
            <a:off x="509589" y="766764"/>
            <a:ext cx="11172822" cy="976229"/>
          </a:xfrm>
        </p:spPr>
        <p:txBody>
          <a:bodyPr/>
          <a:lstStyle/>
          <a:p>
            <a:r>
              <a:rPr lang="en-GB"/>
              <a:t>Heading</a:t>
            </a:r>
          </a:p>
        </p:txBody>
      </p:sp>
      <p:sp>
        <p:nvSpPr>
          <p:cNvPr id="3" name="Plassholder for dato 2">
            <a:extLst>
              <a:ext uri="{FF2B5EF4-FFF2-40B4-BE49-F238E27FC236}">
                <a16:creationId xmlns:a16="http://schemas.microsoft.com/office/drawing/2014/main" id="{035A8B9B-9002-4929-2FE9-EC3312216D50}"/>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D9D3B217-9D50-23E0-3E60-488A4EB1CF3B}"/>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DD6BBC38-A88C-8352-B9AD-ED6307664B25}"/>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18" name="Plassholder for bilde 10">
            <a:extLst>
              <a:ext uri="{FF2B5EF4-FFF2-40B4-BE49-F238E27FC236}">
                <a16:creationId xmlns:a16="http://schemas.microsoft.com/office/drawing/2014/main" id="{D1418CE3-786F-FFBA-D693-FD7B5C5D1ABF}"/>
              </a:ext>
            </a:extLst>
          </p:cNvPr>
          <p:cNvSpPr>
            <a:spLocks noGrp="1"/>
          </p:cNvSpPr>
          <p:nvPr>
            <p:ph type="pic" sz="quarter" idx="20" hasCustomPrompt="1"/>
          </p:nvPr>
        </p:nvSpPr>
        <p:spPr>
          <a:xfrm>
            <a:off x="8123238" y="2030413"/>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19" name="Plassholder for tekst 12">
            <a:extLst>
              <a:ext uri="{FF2B5EF4-FFF2-40B4-BE49-F238E27FC236}">
                <a16:creationId xmlns:a16="http://schemas.microsoft.com/office/drawing/2014/main" id="{EA71EBA1-A8C3-1A73-216C-CA1FEF0695E9}"/>
              </a:ext>
            </a:extLst>
          </p:cNvPr>
          <p:cNvSpPr>
            <a:spLocks noGrp="1"/>
          </p:cNvSpPr>
          <p:nvPr>
            <p:ph type="body" sz="quarter" idx="21" hasCustomPrompt="1"/>
          </p:nvPr>
        </p:nvSpPr>
        <p:spPr>
          <a:xfrm>
            <a:off x="9137650" y="2030413"/>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32" name="Plassholder for tekst 14">
            <a:extLst>
              <a:ext uri="{FF2B5EF4-FFF2-40B4-BE49-F238E27FC236}">
                <a16:creationId xmlns:a16="http://schemas.microsoft.com/office/drawing/2014/main" id="{7FA97CDB-4160-81B2-7172-9B03536B155D}"/>
              </a:ext>
            </a:extLst>
          </p:cNvPr>
          <p:cNvSpPr>
            <a:spLocks noGrp="1"/>
          </p:cNvSpPr>
          <p:nvPr>
            <p:ph type="body" sz="quarter" idx="32" hasCustomPrompt="1"/>
          </p:nvPr>
        </p:nvSpPr>
        <p:spPr>
          <a:xfrm>
            <a:off x="9389268" y="2541584"/>
            <a:ext cx="2030413" cy="231775"/>
          </a:xfrm>
        </p:spPr>
        <p:txBody>
          <a:bodyPr/>
          <a:lstStyle>
            <a:lvl1pPr marL="0" indent="0">
              <a:buNone/>
              <a:defRPr sz="1000">
                <a:solidFill>
                  <a:schemeClr val="bg1"/>
                </a:solidFill>
              </a:defRPr>
            </a:lvl1pPr>
          </a:lstStyle>
          <a:p>
            <a:pPr lvl="0"/>
            <a:r>
              <a:rPr lang="en-GB"/>
              <a:t>Job title</a:t>
            </a:r>
          </a:p>
        </p:txBody>
      </p:sp>
      <p:sp>
        <p:nvSpPr>
          <p:cNvPr id="16" name="Plassholder for bilde 10">
            <a:extLst>
              <a:ext uri="{FF2B5EF4-FFF2-40B4-BE49-F238E27FC236}">
                <a16:creationId xmlns:a16="http://schemas.microsoft.com/office/drawing/2014/main" id="{8C9A0995-50CE-D5ED-C816-58133BED34A1}"/>
              </a:ext>
            </a:extLst>
          </p:cNvPr>
          <p:cNvSpPr>
            <a:spLocks noGrp="1"/>
          </p:cNvSpPr>
          <p:nvPr>
            <p:ph type="pic" sz="quarter" idx="18" hasCustomPrompt="1"/>
          </p:nvPr>
        </p:nvSpPr>
        <p:spPr>
          <a:xfrm>
            <a:off x="4316413" y="2030413"/>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17" name="Plassholder for tekst 12">
            <a:extLst>
              <a:ext uri="{FF2B5EF4-FFF2-40B4-BE49-F238E27FC236}">
                <a16:creationId xmlns:a16="http://schemas.microsoft.com/office/drawing/2014/main" id="{FDCD9BC6-9DE0-27FE-81C0-0BFFA593F058}"/>
              </a:ext>
            </a:extLst>
          </p:cNvPr>
          <p:cNvSpPr>
            <a:spLocks noGrp="1"/>
          </p:cNvSpPr>
          <p:nvPr>
            <p:ph type="body" sz="quarter" idx="19" hasCustomPrompt="1"/>
          </p:nvPr>
        </p:nvSpPr>
        <p:spPr>
          <a:xfrm>
            <a:off x="5330825" y="2030413"/>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29" name="Plassholder for tekst 14">
            <a:extLst>
              <a:ext uri="{FF2B5EF4-FFF2-40B4-BE49-F238E27FC236}">
                <a16:creationId xmlns:a16="http://schemas.microsoft.com/office/drawing/2014/main" id="{CD138232-B7BD-5E83-C9F0-554659F476DC}"/>
              </a:ext>
            </a:extLst>
          </p:cNvPr>
          <p:cNvSpPr>
            <a:spLocks noGrp="1"/>
          </p:cNvSpPr>
          <p:nvPr>
            <p:ph type="body" sz="quarter" idx="31" hasCustomPrompt="1"/>
          </p:nvPr>
        </p:nvSpPr>
        <p:spPr>
          <a:xfrm>
            <a:off x="5578520" y="2541584"/>
            <a:ext cx="2030413" cy="231775"/>
          </a:xfrm>
        </p:spPr>
        <p:txBody>
          <a:bodyPr/>
          <a:lstStyle>
            <a:lvl1pPr marL="0" indent="0">
              <a:buNone/>
              <a:defRPr sz="1000">
                <a:solidFill>
                  <a:schemeClr val="tx1"/>
                </a:solidFill>
              </a:defRPr>
            </a:lvl1pPr>
          </a:lstStyle>
          <a:p>
            <a:pPr lvl="0"/>
            <a:r>
              <a:rPr lang="en-GB"/>
              <a:t>Job title</a:t>
            </a:r>
          </a:p>
        </p:txBody>
      </p:sp>
      <p:sp>
        <p:nvSpPr>
          <p:cNvPr id="11" name="Plassholder for bilde 10">
            <a:extLst>
              <a:ext uri="{FF2B5EF4-FFF2-40B4-BE49-F238E27FC236}">
                <a16:creationId xmlns:a16="http://schemas.microsoft.com/office/drawing/2014/main" id="{0845BE1C-B402-2A9C-5E06-271A4CC809DB}"/>
              </a:ext>
            </a:extLst>
          </p:cNvPr>
          <p:cNvSpPr>
            <a:spLocks noGrp="1"/>
          </p:cNvSpPr>
          <p:nvPr>
            <p:ph type="pic" sz="quarter" idx="15" hasCustomPrompt="1"/>
          </p:nvPr>
        </p:nvSpPr>
        <p:spPr>
          <a:xfrm>
            <a:off x="509588" y="2030413"/>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13" name="Plassholder for tekst 12">
            <a:extLst>
              <a:ext uri="{FF2B5EF4-FFF2-40B4-BE49-F238E27FC236}">
                <a16:creationId xmlns:a16="http://schemas.microsoft.com/office/drawing/2014/main" id="{A32C1152-0867-E97E-769C-EC4F20AFD42E}"/>
              </a:ext>
            </a:extLst>
          </p:cNvPr>
          <p:cNvSpPr>
            <a:spLocks noGrp="1"/>
          </p:cNvSpPr>
          <p:nvPr>
            <p:ph type="body" sz="quarter" idx="16" hasCustomPrompt="1"/>
          </p:nvPr>
        </p:nvSpPr>
        <p:spPr>
          <a:xfrm>
            <a:off x="1524000" y="2030413"/>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15" name="Plassholder for tekst 14">
            <a:extLst>
              <a:ext uri="{FF2B5EF4-FFF2-40B4-BE49-F238E27FC236}">
                <a16:creationId xmlns:a16="http://schemas.microsoft.com/office/drawing/2014/main" id="{1AD24F12-929D-A6D1-610B-6D517B02A704}"/>
              </a:ext>
            </a:extLst>
          </p:cNvPr>
          <p:cNvSpPr>
            <a:spLocks noGrp="1"/>
          </p:cNvSpPr>
          <p:nvPr>
            <p:ph type="body" sz="quarter" idx="17" hasCustomPrompt="1"/>
          </p:nvPr>
        </p:nvSpPr>
        <p:spPr>
          <a:xfrm>
            <a:off x="1778000" y="2541584"/>
            <a:ext cx="2030413" cy="231775"/>
          </a:xfrm>
        </p:spPr>
        <p:txBody>
          <a:bodyPr/>
          <a:lstStyle>
            <a:lvl1pPr marL="0" indent="0">
              <a:buNone/>
              <a:defRPr sz="1000">
                <a:solidFill>
                  <a:schemeClr val="bg1"/>
                </a:solidFill>
              </a:defRPr>
            </a:lvl1pPr>
          </a:lstStyle>
          <a:p>
            <a:pPr lvl="0"/>
            <a:r>
              <a:rPr lang="en-GB"/>
              <a:t>Job title</a:t>
            </a:r>
          </a:p>
        </p:txBody>
      </p:sp>
      <p:sp>
        <p:nvSpPr>
          <p:cNvPr id="20" name="Plassholder for bilde 10">
            <a:extLst>
              <a:ext uri="{FF2B5EF4-FFF2-40B4-BE49-F238E27FC236}">
                <a16:creationId xmlns:a16="http://schemas.microsoft.com/office/drawing/2014/main" id="{95F900D5-ABFF-817A-15C9-042C41F2592B}"/>
              </a:ext>
            </a:extLst>
          </p:cNvPr>
          <p:cNvSpPr>
            <a:spLocks noGrp="1"/>
          </p:cNvSpPr>
          <p:nvPr>
            <p:ph type="pic" sz="quarter" idx="22" hasCustomPrompt="1"/>
          </p:nvPr>
        </p:nvSpPr>
        <p:spPr>
          <a:xfrm>
            <a:off x="3051925" y="3310038"/>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21" name="Plassholder for tekst 12">
            <a:extLst>
              <a:ext uri="{FF2B5EF4-FFF2-40B4-BE49-F238E27FC236}">
                <a16:creationId xmlns:a16="http://schemas.microsoft.com/office/drawing/2014/main" id="{25DF96E5-E461-2F10-13AB-31679D9A1968}"/>
              </a:ext>
            </a:extLst>
          </p:cNvPr>
          <p:cNvSpPr>
            <a:spLocks noGrp="1"/>
          </p:cNvSpPr>
          <p:nvPr>
            <p:ph type="body" sz="quarter" idx="23" hasCustomPrompt="1"/>
          </p:nvPr>
        </p:nvSpPr>
        <p:spPr>
          <a:xfrm>
            <a:off x="509588" y="3310038"/>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22" name="Plassholder for tekst 14">
            <a:extLst>
              <a:ext uri="{FF2B5EF4-FFF2-40B4-BE49-F238E27FC236}">
                <a16:creationId xmlns:a16="http://schemas.microsoft.com/office/drawing/2014/main" id="{FC5AE675-8A26-48A8-4DED-6CC3228C97FD}"/>
              </a:ext>
            </a:extLst>
          </p:cNvPr>
          <p:cNvSpPr>
            <a:spLocks noGrp="1"/>
          </p:cNvSpPr>
          <p:nvPr>
            <p:ph type="body" sz="quarter" idx="24" hasCustomPrompt="1"/>
          </p:nvPr>
        </p:nvSpPr>
        <p:spPr>
          <a:xfrm>
            <a:off x="763588" y="3821209"/>
            <a:ext cx="2030413" cy="231775"/>
          </a:xfrm>
        </p:spPr>
        <p:txBody>
          <a:bodyPr/>
          <a:lstStyle>
            <a:lvl1pPr marL="0" indent="0">
              <a:buNone/>
              <a:defRPr sz="1000">
                <a:solidFill>
                  <a:schemeClr val="tx1"/>
                </a:solidFill>
              </a:defRPr>
            </a:lvl1pPr>
          </a:lstStyle>
          <a:p>
            <a:pPr lvl="0"/>
            <a:r>
              <a:rPr lang="en-GB"/>
              <a:t>Job title</a:t>
            </a:r>
          </a:p>
        </p:txBody>
      </p:sp>
      <p:sp>
        <p:nvSpPr>
          <p:cNvPr id="23" name="Plassholder for bilde 10">
            <a:extLst>
              <a:ext uri="{FF2B5EF4-FFF2-40B4-BE49-F238E27FC236}">
                <a16:creationId xmlns:a16="http://schemas.microsoft.com/office/drawing/2014/main" id="{275F2AA2-E6F8-3A67-2E68-B63EAAD735A6}"/>
              </a:ext>
            </a:extLst>
          </p:cNvPr>
          <p:cNvSpPr>
            <a:spLocks noGrp="1"/>
          </p:cNvSpPr>
          <p:nvPr>
            <p:ph type="pic" sz="quarter" idx="25" hasCustomPrompt="1"/>
          </p:nvPr>
        </p:nvSpPr>
        <p:spPr>
          <a:xfrm>
            <a:off x="6858750" y="3310038"/>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24" name="Plassholder for tekst 12">
            <a:extLst>
              <a:ext uri="{FF2B5EF4-FFF2-40B4-BE49-F238E27FC236}">
                <a16:creationId xmlns:a16="http://schemas.microsoft.com/office/drawing/2014/main" id="{56300989-4EA1-88D1-AD70-59560042FF43}"/>
              </a:ext>
            </a:extLst>
          </p:cNvPr>
          <p:cNvSpPr>
            <a:spLocks noGrp="1"/>
          </p:cNvSpPr>
          <p:nvPr>
            <p:ph type="body" sz="quarter" idx="26" hasCustomPrompt="1"/>
          </p:nvPr>
        </p:nvSpPr>
        <p:spPr>
          <a:xfrm>
            <a:off x="4316413" y="3310038"/>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25" name="Plassholder for tekst 14">
            <a:extLst>
              <a:ext uri="{FF2B5EF4-FFF2-40B4-BE49-F238E27FC236}">
                <a16:creationId xmlns:a16="http://schemas.microsoft.com/office/drawing/2014/main" id="{FE73ED12-0F9A-5A4B-CA18-E8E3AC22F71C}"/>
              </a:ext>
            </a:extLst>
          </p:cNvPr>
          <p:cNvSpPr>
            <a:spLocks noGrp="1"/>
          </p:cNvSpPr>
          <p:nvPr>
            <p:ph type="body" sz="quarter" idx="27" hasCustomPrompt="1"/>
          </p:nvPr>
        </p:nvSpPr>
        <p:spPr>
          <a:xfrm>
            <a:off x="4570413" y="3821209"/>
            <a:ext cx="2030413" cy="231775"/>
          </a:xfrm>
        </p:spPr>
        <p:txBody>
          <a:bodyPr/>
          <a:lstStyle>
            <a:lvl1pPr marL="0" indent="0">
              <a:buNone/>
              <a:defRPr sz="1000">
                <a:solidFill>
                  <a:schemeClr val="bg1"/>
                </a:solidFill>
              </a:defRPr>
            </a:lvl1pPr>
          </a:lstStyle>
          <a:p>
            <a:pPr lvl="0"/>
            <a:r>
              <a:rPr lang="en-GB"/>
              <a:t>Job title</a:t>
            </a:r>
          </a:p>
        </p:txBody>
      </p:sp>
      <p:sp>
        <p:nvSpPr>
          <p:cNvPr id="26" name="Plassholder for bilde 10">
            <a:extLst>
              <a:ext uri="{FF2B5EF4-FFF2-40B4-BE49-F238E27FC236}">
                <a16:creationId xmlns:a16="http://schemas.microsoft.com/office/drawing/2014/main" id="{EDD3049D-2B8D-56D7-9599-CBDAF57E6CA6}"/>
              </a:ext>
            </a:extLst>
          </p:cNvPr>
          <p:cNvSpPr>
            <a:spLocks noGrp="1"/>
          </p:cNvSpPr>
          <p:nvPr>
            <p:ph type="pic" sz="quarter" idx="28" hasCustomPrompt="1"/>
          </p:nvPr>
        </p:nvSpPr>
        <p:spPr>
          <a:xfrm>
            <a:off x="10685344" y="3310038"/>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27" name="Plassholder for tekst 12">
            <a:extLst>
              <a:ext uri="{FF2B5EF4-FFF2-40B4-BE49-F238E27FC236}">
                <a16:creationId xmlns:a16="http://schemas.microsoft.com/office/drawing/2014/main" id="{892A208A-9165-4523-07A0-95310021B0E0}"/>
              </a:ext>
            </a:extLst>
          </p:cNvPr>
          <p:cNvSpPr>
            <a:spLocks noGrp="1"/>
          </p:cNvSpPr>
          <p:nvPr>
            <p:ph type="body" sz="quarter" idx="29" hasCustomPrompt="1"/>
          </p:nvPr>
        </p:nvSpPr>
        <p:spPr>
          <a:xfrm>
            <a:off x="8143007" y="3310038"/>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28" name="Plassholder for tekst 14">
            <a:extLst>
              <a:ext uri="{FF2B5EF4-FFF2-40B4-BE49-F238E27FC236}">
                <a16:creationId xmlns:a16="http://schemas.microsoft.com/office/drawing/2014/main" id="{FC50F769-854B-B7DA-2E06-6EF2FC711395}"/>
              </a:ext>
            </a:extLst>
          </p:cNvPr>
          <p:cNvSpPr>
            <a:spLocks noGrp="1"/>
          </p:cNvSpPr>
          <p:nvPr>
            <p:ph type="body" sz="quarter" idx="30" hasCustomPrompt="1"/>
          </p:nvPr>
        </p:nvSpPr>
        <p:spPr>
          <a:xfrm>
            <a:off x="8397007" y="3821209"/>
            <a:ext cx="2030413" cy="231775"/>
          </a:xfrm>
        </p:spPr>
        <p:txBody>
          <a:bodyPr/>
          <a:lstStyle>
            <a:lvl1pPr marL="0" indent="0">
              <a:buNone/>
              <a:defRPr sz="1000">
                <a:solidFill>
                  <a:schemeClr val="tx1"/>
                </a:solidFill>
              </a:defRPr>
            </a:lvl1pPr>
          </a:lstStyle>
          <a:p>
            <a:pPr lvl="0"/>
            <a:r>
              <a:rPr lang="en-GB"/>
              <a:t>Job title</a:t>
            </a:r>
          </a:p>
        </p:txBody>
      </p:sp>
      <p:sp>
        <p:nvSpPr>
          <p:cNvPr id="33" name="Plassholder for bilde 10">
            <a:extLst>
              <a:ext uri="{FF2B5EF4-FFF2-40B4-BE49-F238E27FC236}">
                <a16:creationId xmlns:a16="http://schemas.microsoft.com/office/drawing/2014/main" id="{AC660B9E-5527-22E2-A2CA-A77B34C0EFBE}"/>
              </a:ext>
            </a:extLst>
          </p:cNvPr>
          <p:cNvSpPr>
            <a:spLocks noGrp="1"/>
          </p:cNvSpPr>
          <p:nvPr>
            <p:ph type="pic" sz="quarter" idx="33" hasCustomPrompt="1"/>
          </p:nvPr>
        </p:nvSpPr>
        <p:spPr>
          <a:xfrm>
            <a:off x="509588" y="4564155"/>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34" name="Plassholder for tekst 12">
            <a:extLst>
              <a:ext uri="{FF2B5EF4-FFF2-40B4-BE49-F238E27FC236}">
                <a16:creationId xmlns:a16="http://schemas.microsoft.com/office/drawing/2014/main" id="{AC9541E2-9073-1563-210B-0CE58194360F}"/>
              </a:ext>
            </a:extLst>
          </p:cNvPr>
          <p:cNvSpPr>
            <a:spLocks noGrp="1"/>
          </p:cNvSpPr>
          <p:nvPr>
            <p:ph type="body" sz="quarter" idx="34" hasCustomPrompt="1"/>
          </p:nvPr>
        </p:nvSpPr>
        <p:spPr>
          <a:xfrm>
            <a:off x="1524000" y="4564155"/>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35" name="Plassholder for tekst 14">
            <a:extLst>
              <a:ext uri="{FF2B5EF4-FFF2-40B4-BE49-F238E27FC236}">
                <a16:creationId xmlns:a16="http://schemas.microsoft.com/office/drawing/2014/main" id="{26FFD9E4-E807-F5AD-BF6A-E534593C00C9}"/>
              </a:ext>
            </a:extLst>
          </p:cNvPr>
          <p:cNvSpPr>
            <a:spLocks noGrp="1"/>
          </p:cNvSpPr>
          <p:nvPr>
            <p:ph type="body" sz="quarter" idx="35" hasCustomPrompt="1"/>
          </p:nvPr>
        </p:nvSpPr>
        <p:spPr>
          <a:xfrm>
            <a:off x="1778000" y="5075326"/>
            <a:ext cx="2030413" cy="231775"/>
          </a:xfrm>
        </p:spPr>
        <p:txBody>
          <a:bodyPr/>
          <a:lstStyle>
            <a:lvl1pPr marL="0" indent="0">
              <a:buNone/>
              <a:defRPr sz="1000">
                <a:solidFill>
                  <a:schemeClr val="bg1"/>
                </a:solidFill>
              </a:defRPr>
            </a:lvl1pPr>
          </a:lstStyle>
          <a:p>
            <a:pPr lvl="0"/>
            <a:r>
              <a:rPr lang="en-GB"/>
              <a:t>Job title</a:t>
            </a:r>
          </a:p>
        </p:txBody>
      </p:sp>
      <p:sp>
        <p:nvSpPr>
          <p:cNvPr id="36" name="Plassholder for bilde 10">
            <a:extLst>
              <a:ext uri="{FF2B5EF4-FFF2-40B4-BE49-F238E27FC236}">
                <a16:creationId xmlns:a16="http://schemas.microsoft.com/office/drawing/2014/main" id="{41A73F3B-32AC-F1E2-51E5-8E7EB55A32C1}"/>
              </a:ext>
            </a:extLst>
          </p:cNvPr>
          <p:cNvSpPr>
            <a:spLocks noGrp="1"/>
          </p:cNvSpPr>
          <p:nvPr>
            <p:ph type="pic" sz="quarter" idx="36" hasCustomPrompt="1"/>
          </p:nvPr>
        </p:nvSpPr>
        <p:spPr>
          <a:xfrm>
            <a:off x="4316413" y="4564155"/>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37" name="Plassholder for tekst 12">
            <a:extLst>
              <a:ext uri="{FF2B5EF4-FFF2-40B4-BE49-F238E27FC236}">
                <a16:creationId xmlns:a16="http://schemas.microsoft.com/office/drawing/2014/main" id="{A79608F2-B921-C805-C0F9-B721E648B0F4}"/>
              </a:ext>
            </a:extLst>
          </p:cNvPr>
          <p:cNvSpPr>
            <a:spLocks noGrp="1"/>
          </p:cNvSpPr>
          <p:nvPr>
            <p:ph type="body" sz="quarter" idx="37" hasCustomPrompt="1"/>
          </p:nvPr>
        </p:nvSpPr>
        <p:spPr>
          <a:xfrm>
            <a:off x="5330825" y="4564155"/>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40" name="Plassholder for tekst 14">
            <a:extLst>
              <a:ext uri="{FF2B5EF4-FFF2-40B4-BE49-F238E27FC236}">
                <a16:creationId xmlns:a16="http://schemas.microsoft.com/office/drawing/2014/main" id="{8242E0ED-D649-339D-DD27-C67883D9FA76}"/>
              </a:ext>
            </a:extLst>
          </p:cNvPr>
          <p:cNvSpPr>
            <a:spLocks noGrp="1"/>
          </p:cNvSpPr>
          <p:nvPr>
            <p:ph type="body" sz="quarter" idx="40" hasCustomPrompt="1"/>
          </p:nvPr>
        </p:nvSpPr>
        <p:spPr>
          <a:xfrm>
            <a:off x="5578520" y="5075326"/>
            <a:ext cx="2030413" cy="231775"/>
          </a:xfrm>
        </p:spPr>
        <p:txBody>
          <a:bodyPr/>
          <a:lstStyle>
            <a:lvl1pPr marL="0" indent="0">
              <a:buNone/>
              <a:defRPr sz="1000">
                <a:solidFill>
                  <a:schemeClr val="tx1"/>
                </a:solidFill>
              </a:defRPr>
            </a:lvl1pPr>
          </a:lstStyle>
          <a:p>
            <a:pPr lvl="0"/>
            <a:r>
              <a:rPr lang="en-GB"/>
              <a:t>Job title</a:t>
            </a:r>
          </a:p>
        </p:txBody>
      </p:sp>
      <p:sp>
        <p:nvSpPr>
          <p:cNvPr id="38" name="Plassholder for bilde 10">
            <a:extLst>
              <a:ext uri="{FF2B5EF4-FFF2-40B4-BE49-F238E27FC236}">
                <a16:creationId xmlns:a16="http://schemas.microsoft.com/office/drawing/2014/main" id="{3929B7D5-B29D-7772-F480-5BFE6F3C60A9}"/>
              </a:ext>
            </a:extLst>
          </p:cNvPr>
          <p:cNvSpPr>
            <a:spLocks noGrp="1"/>
          </p:cNvSpPr>
          <p:nvPr>
            <p:ph type="pic" sz="quarter" idx="38" hasCustomPrompt="1"/>
          </p:nvPr>
        </p:nvSpPr>
        <p:spPr>
          <a:xfrm>
            <a:off x="8123238" y="4564155"/>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39" name="Plassholder for tekst 12">
            <a:extLst>
              <a:ext uri="{FF2B5EF4-FFF2-40B4-BE49-F238E27FC236}">
                <a16:creationId xmlns:a16="http://schemas.microsoft.com/office/drawing/2014/main" id="{4CFD9A22-4255-2619-B859-C165A3831B5C}"/>
              </a:ext>
            </a:extLst>
          </p:cNvPr>
          <p:cNvSpPr>
            <a:spLocks noGrp="1"/>
          </p:cNvSpPr>
          <p:nvPr>
            <p:ph type="body" sz="quarter" idx="39" hasCustomPrompt="1"/>
          </p:nvPr>
        </p:nvSpPr>
        <p:spPr>
          <a:xfrm>
            <a:off x="9137650" y="4564155"/>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41" name="Plassholder for tekst 14">
            <a:extLst>
              <a:ext uri="{FF2B5EF4-FFF2-40B4-BE49-F238E27FC236}">
                <a16:creationId xmlns:a16="http://schemas.microsoft.com/office/drawing/2014/main" id="{F8ECF524-C3C5-28F0-B48B-2AE797543ADE}"/>
              </a:ext>
            </a:extLst>
          </p:cNvPr>
          <p:cNvSpPr>
            <a:spLocks noGrp="1"/>
          </p:cNvSpPr>
          <p:nvPr>
            <p:ph type="body" sz="quarter" idx="41" hasCustomPrompt="1"/>
          </p:nvPr>
        </p:nvSpPr>
        <p:spPr>
          <a:xfrm>
            <a:off x="9389268" y="5075326"/>
            <a:ext cx="2030413" cy="231775"/>
          </a:xfrm>
        </p:spPr>
        <p:txBody>
          <a:bodyPr/>
          <a:lstStyle>
            <a:lvl1pPr marL="0" indent="0">
              <a:buNone/>
              <a:defRPr sz="1000">
                <a:solidFill>
                  <a:schemeClr val="bg1"/>
                </a:solidFill>
              </a:defRPr>
            </a:lvl1pPr>
          </a:lstStyle>
          <a:p>
            <a:pPr lvl="0"/>
            <a:r>
              <a:rPr lang="en-GB"/>
              <a:t>Job title</a:t>
            </a:r>
          </a:p>
        </p:txBody>
      </p:sp>
    </p:spTree>
    <p:extLst>
      <p:ext uri="{BB962C8B-B14F-4D97-AF65-F5344CB8AC3E}">
        <p14:creationId xmlns:p14="http://schemas.microsoft.com/office/powerpoint/2010/main" val="9264128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grpSp>
        <p:nvGrpSpPr>
          <p:cNvPr id="38" name="Gruppe 37">
            <a:extLst>
              <a:ext uri="{FF2B5EF4-FFF2-40B4-BE49-F238E27FC236}">
                <a16:creationId xmlns:a16="http://schemas.microsoft.com/office/drawing/2014/main" id="{C2BDB5FC-A37F-757E-3F9A-04CB08C34FC1}"/>
              </a:ext>
              <a:ext uri="{C183D7F6-B498-43B3-948B-1728B52AA6E4}">
                <adec:decorative xmlns:adec="http://schemas.microsoft.com/office/drawing/2017/decorative" val="1"/>
              </a:ext>
            </a:extLst>
          </p:cNvPr>
          <p:cNvGrpSpPr/>
          <p:nvPr userDrawn="1"/>
        </p:nvGrpSpPr>
        <p:grpSpPr>
          <a:xfrm>
            <a:off x="8127924" y="2032377"/>
            <a:ext cx="3556080" cy="3554047"/>
            <a:chOff x="8127924" y="2032377"/>
            <a:chExt cx="3556080" cy="3554047"/>
          </a:xfrm>
        </p:grpSpPr>
        <p:sp>
          <p:nvSpPr>
            <p:cNvPr id="26" name="Frihåndsform: figur 25">
              <a:extLst>
                <a:ext uri="{FF2B5EF4-FFF2-40B4-BE49-F238E27FC236}">
                  <a16:creationId xmlns:a16="http://schemas.microsoft.com/office/drawing/2014/main" id="{2846382B-0352-1C13-3ED9-E37551F7AEDD}"/>
                </a:ext>
              </a:extLst>
            </p:cNvPr>
            <p:cNvSpPr/>
            <p:nvPr/>
          </p:nvSpPr>
          <p:spPr>
            <a:xfrm>
              <a:off x="8127924"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37" name="Frihåndsform: figur 36">
              <a:extLst>
                <a:ext uri="{FF2B5EF4-FFF2-40B4-BE49-F238E27FC236}">
                  <a16:creationId xmlns:a16="http://schemas.microsoft.com/office/drawing/2014/main" id="{01B8FEC3-628E-F71B-2ED6-366DD4B125A0}"/>
                </a:ext>
              </a:extLst>
            </p:cNvPr>
            <p:cNvSpPr/>
            <p:nvPr userDrawn="1"/>
          </p:nvSpPr>
          <p:spPr>
            <a:xfrm rot="5400000">
              <a:off x="11430078"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grpSp>
      <p:sp>
        <p:nvSpPr>
          <p:cNvPr id="18" name="Plassholder for overskrift">
            <a:extLst>
              <a:ext uri="{FF2B5EF4-FFF2-40B4-BE49-F238E27FC236}">
                <a16:creationId xmlns:a16="http://schemas.microsoft.com/office/drawing/2014/main" id="{1E01DD14-BA45-4B3B-BE5B-C5C74A1E17AD}"/>
              </a:ext>
            </a:extLst>
          </p:cNvPr>
          <p:cNvSpPr>
            <a:spLocks noGrp="1"/>
          </p:cNvSpPr>
          <p:nvPr>
            <p:ph type="body" sz="quarter" idx="43" hasCustomPrompt="1"/>
          </p:nvPr>
        </p:nvSpPr>
        <p:spPr>
          <a:xfrm>
            <a:off x="8334220" y="3793172"/>
            <a:ext cx="3070225" cy="252412"/>
          </a:xfrm>
        </p:spPr>
        <p:txBody>
          <a:bodyPr/>
          <a:lstStyle>
            <a:lvl1pPr marL="0" indent="0" algn="ctr">
              <a:spcBef>
                <a:spcPts val="0"/>
              </a:spcBef>
              <a:buNone/>
              <a:defRPr b="1">
                <a:latin typeface="+mn-lt"/>
              </a:defRPr>
            </a:lvl1pPr>
          </a:lstStyle>
          <a:p>
            <a:pPr lvl="0"/>
            <a:r>
              <a:rPr lang="en-GB" noProof="0"/>
              <a:t>Heading</a:t>
            </a:r>
          </a:p>
        </p:txBody>
      </p:sp>
      <p:sp>
        <p:nvSpPr>
          <p:cNvPr id="19" name="Plassholder for tekst 30">
            <a:extLst>
              <a:ext uri="{FF2B5EF4-FFF2-40B4-BE49-F238E27FC236}">
                <a16:creationId xmlns:a16="http://schemas.microsoft.com/office/drawing/2014/main" id="{31EFA732-E8A2-2400-170B-124147921917}"/>
              </a:ext>
            </a:extLst>
          </p:cNvPr>
          <p:cNvSpPr>
            <a:spLocks noGrp="1"/>
          </p:cNvSpPr>
          <p:nvPr>
            <p:ph type="body" sz="quarter" idx="44" hasCustomPrompt="1"/>
          </p:nvPr>
        </p:nvSpPr>
        <p:spPr>
          <a:xfrm>
            <a:off x="8315170" y="4049137"/>
            <a:ext cx="3108326" cy="1322963"/>
          </a:xfrm>
        </p:spPr>
        <p:txBody>
          <a:bodyPr/>
          <a:lstStyle>
            <a:lvl1pPr marL="0" indent="0" algn="ctr">
              <a:spcBef>
                <a:spcPts val="0"/>
              </a:spcBef>
              <a:buNone/>
              <a:defRPr b="0">
                <a:latin typeface="+mn-lt"/>
              </a:defRPr>
            </a:lvl1pPr>
          </a:lstStyle>
          <a:p>
            <a:pPr lvl="0"/>
            <a:r>
              <a:rPr lang="en-GB" noProof="0">
                <a:effectLst/>
              </a:rPr>
              <a:t>Body text placed here can span up to 5 lines. This slide should be used if you have three points you want to highlight in the same way as in the agriculture presentation</a:t>
            </a:r>
            <a:endParaRPr lang="en-GB" noProof="0"/>
          </a:p>
        </p:txBody>
      </p:sp>
      <p:sp>
        <p:nvSpPr>
          <p:cNvPr id="20" name="Plassholder for bilde 15">
            <a:extLst>
              <a:ext uri="{FF2B5EF4-FFF2-40B4-BE49-F238E27FC236}">
                <a16:creationId xmlns:a16="http://schemas.microsoft.com/office/drawing/2014/main" id="{C26F2F82-B773-53BB-C669-8886DA65192A}"/>
              </a:ext>
            </a:extLst>
          </p:cNvPr>
          <p:cNvSpPr>
            <a:spLocks noGrp="1"/>
          </p:cNvSpPr>
          <p:nvPr>
            <p:ph type="pic" sz="quarter" idx="45" hasCustomPrompt="1"/>
          </p:nvPr>
        </p:nvSpPr>
        <p:spPr>
          <a:xfrm>
            <a:off x="8126096" y="2030412"/>
            <a:ext cx="3554412" cy="1522034"/>
          </a:xfrm>
          <a:solidFill>
            <a:schemeClr val="accent4"/>
          </a:solidFill>
        </p:spPr>
        <p:txBody>
          <a:bodyPr/>
          <a:lstStyle>
            <a:lvl1pPr marL="0" indent="0" algn="ctr">
              <a:buNone/>
              <a:defRPr sz="1200"/>
            </a:lvl1pPr>
          </a:lstStyle>
          <a:p>
            <a:r>
              <a:rPr lang="en-GB" noProof="0"/>
              <a:t>Click on the icon to add an image</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grpSp>
        <p:nvGrpSpPr>
          <p:cNvPr id="10" name="Gruppe 9">
            <a:extLst>
              <a:ext uri="{FF2B5EF4-FFF2-40B4-BE49-F238E27FC236}">
                <a16:creationId xmlns:a16="http://schemas.microsoft.com/office/drawing/2014/main" id="{BAE50FD3-1BE3-4F21-2723-DCD01A1C39FA}"/>
              </a:ext>
              <a:ext uri="{C183D7F6-B498-43B3-948B-1728B52AA6E4}">
                <adec:decorative xmlns:adec="http://schemas.microsoft.com/office/drawing/2017/decorative" val="1"/>
              </a:ext>
            </a:extLst>
          </p:cNvPr>
          <p:cNvGrpSpPr/>
          <p:nvPr userDrawn="1"/>
        </p:nvGrpSpPr>
        <p:grpSpPr>
          <a:xfrm>
            <a:off x="4319588" y="2032377"/>
            <a:ext cx="3554412" cy="3554036"/>
            <a:chOff x="509588" y="2032377"/>
            <a:chExt cx="3554412" cy="3554036"/>
          </a:xfrm>
        </p:grpSpPr>
        <p:sp>
          <p:nvSpPr>
            <p:cNvPr id="14" name="Frihåndsform: figur 13">
              <a:extLst>
                <a:ext uri="{FF2B5EF4-FFF2-40B4-BE49-F238E27FC236}">
                  <a16:creationId xmlns:a16="http://schemas.microsoft.com/office/drawing/2014/main" id="{1D425EF6-2491-D1E4-2077-9C7181BB4A58}"/>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5" name="Frihåndsform: figur 14">
              <a:extLst>
                <a:ext uri="{FF2B5EF4-FFF2-40B4-BE49-F238E27FC236}">
                  <a16:creationId xmlns:a16="http://schemas.microsoft.com/office/drawing/2014/main" id="{C343BCD0-3C22-04D6-3C58-5FE905F44FDE}"/>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grpSp>
      <p:sp>
        <p:nvSpPr>
          <p:cNvPr id="11" name="Plassholder for overskrift">
            <a:extLst>
              <a:ext uri="{FF2B5EF4-FFF2-40B4-BE49-F238E27FC236}">
                <a16:creationId xmlns:a16="http://schemas.microsoft.com/office/drawing/2014/main" id="{9620D21E-4E8E-034F-D0D2-743635141794}"/>
              </a:ext>
            </a:extLst>
          </p:cNvPr>
          <p:cNvSpPr>
            <a:spLocks noGrp="1"/>
          </p:cNvSpPr>
          <p:nvPr>
            <p:ph type="body" sz="quarter" idx="40" hasCustomPrompt="1"/>
          </p:nvPr>
        </p:nvSpPr>
        <p:spPr>
          <a:xfrm>
            <a:off x="4549698" y="3793172"/>
            <a:ext cx="3070225" cy="252412"/>
          </a:xfrm>
        </p:spPr>
        <p:txBody>
          <a:bodyPr/>
          <a:lstStyle>
            <a:lvl1pPr marL="0" indent="0" algn="ctr">
              <a:spcBef>
                <a:spcPts val="0"/>
              </a:spcBef>
              <a:buNone/>
              <a:defRPr b="1">
                <a:latin typeface="+mn-lt"/>
              </a:defRPr>
            </a:lvl1pPr>
          </a:lstStyle>
          <a:p>
            <a:pPr lvl="0"/>
            <a:r>
              <a:rPr lang="en-GB" noProof="0"/>
              <a:t>Heading</a:t>
            </a:r>
          </a:p>
        </p:txBody>
      </p:sp>
      <p:sp>
        <p:nvSpPr>
          <p:cNvPr id="13" name="Plassholder for tekst 30">
            <a:extLst>
              <a:ext uri="{FF2B5EF4-FFF2-40B4-BE49-F238E27FC236}">
                <a16:creationId xmlns:a16="http://schemas.microsoft.com/office/drawing/2014/main" id="{352184D7-3D20-B29C-B6E2-75365D410055}"/>
              </a:ext>
            </a:extLst>
          </p:cNvPr>
          <p:cNvSpPr>
            <a:spLocks noGrp="1"/>
          </p:cNvSpPr>
          <p:nvPr>
            <p:ph type="body" sz="quarter" idx="41" hasCustomPrompt="1"/>
          </p:nvPr>
        </p:nvSpPr>
        <p:spPr>
          <a:xfrm>
            <a:off x="4530648" y="4049137"/>
            <a:ext cx="3108326" cy="1322963"/>
          </a:xfrm>
        </p:spPr>
        <p:txBody>
          <a:bodyPr/>
          <a:lstStyle>
            <a:lvl1pPr marL="0" indent="0" algn="ctr">
              <a:spcBef>
                <a:spcPts val="0"/>
              </a:spcBef>
              <a:buNone/>
              <a:defRPr b="0">
                <a:latin typeface="+mn-lt"/>
              </a:defRPr>
            </a:lvl1pPr>
          </a:lstStyle>
          <a:p>
            <a:pPr lvl="0"/>
            <a:r>
              <a:rPr lang="en-GB" noProof="0">
                <a:effectLst/>
              </a:rPr>
              <a:t>Body text placed here can span up to 5 lines. This slide should be used if you have three points you want to highlight in the same way as in the agriculture presentation</a:t>
            </a:r>
            <a:endParaRPr lang="en-GB" noProof="0"/>
          </a:p>
        </p:txBody>
      </p:sp>
      <p:sp>
        <p:nvSpPr>
          <p:cNvPr id="16" name="Plassholder for bilde 15">
            <a:extLst>
              <a:ext uri="{FF2B5EF4-FFF2-40B4-BE49-F238E27FC236}">
                <a16:creationId xmlns:a16="http://schemas.microsoft.com/office/drawing/2014/main" id="{A0D27EFE-AF9B-5DB5-053F-4F58F2EF00D2}"/>
              </a:ext>
            </a:extLst>
          </p:cNvPr>
          <p:cNvSpPr>
            <a:spLocks noGrp="1"/>
          </p:cNvSpPr>
          <p:nvPr>
            <p:ph type="pic" sz="quarter" idx="42" hasCustomPrompt="1"/>
          </p:nvPr>
        </p:nvSpPr>
        <p:spPr>
          <a:xfrm>
            <a:off x="4321416" y="2030412"/>
            <a:ext cx="3554412" cy="1522034"/>
          </a:xfrm>
          <a:solidFill>
            <a:schemeClr val="accent4"/>
          </a:solidFill>
        </p:spPr>
        <p:txBody>
          <a:bodyPr/>
          <a:lstStyle>
            <a:lvl1pPr marL="0" indent="0" algn="ctr">
              <a:buNone/>
              <a:defRPr sz="1200"/>
            </a:lvl1pPr>
          </a:lstStyle>
          <a:p>
            <a:r>
              <a:rPr lang="en-GB" noProof="0"/>
              <a:t>Click on the icon to add an image</a:t>
            </a:r>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0413"/>
            <a:ext cx="3554412" cy="3555999"/>
            <a:chOff x="509588" y="2032377"/>
            <a:chExt cx="3554412" cy="3554036"/>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3793172"/>
            <a:ext cx="3070225" cy="252412"/>
          </a:xfrm>
        </p:spPr>
        <p:txBody>
          <a:bodyPr/>
          <a:lstStyle>
            <a:lvl1pPr marL="0" indent="0" algn="ctr">
              <a:spcBef>
                <a:spcPts val="0"/>
              </a:spcBef>
              <a:buNone/>
              <a:defRPr b="1">
                <a:latin typeface="+mn-lt"/>
              </a:defRPr>
            </a:lvl1pPr>
          </a:lstStyle>
          <a:p>
            <a:pPr lvl="0"/>
            <a:r>
              <a:rPr lang="en-GB" noProof="0"/>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42950" y="4049137"/>
            <a:ext cx="3108326" cy="1322963"/>
          </a:xfrm>
        </p:spPr>
        <p:txBody>
          <a:bodyPr/>
          <a:lstStyle>
            <a:lvl1pPr marL="0" indent="0" algn="ctr">
              <a:spcBef>
                <a:spcPts val="0"/>
              </a:spcBef>
              <a:buNone/>
              <a:defRPr b="0">
                <a:latin typeface="+mn-lt"/>
              </a:defRPr>
            </a:lvl1pPr>
          </a:lstStyle>
          <a:p>
            <a:pPr lvl="0"/>
            <a:r>
              <a:rPr lang="en-GB" noProof="0">
                <a:effectLst/>
              </a:rPr>
              <a:t>Body text placed here can span up to 5 lines. This slide should be used if you have three points you want to highlight in the same way as in the agriculture presentation</a:t>
            </a:r>
            <a:endParaRPr lang="en-GB" noProof="0"/>
          </a:p>
        </p:txBody>
      </p:sp>
      <p:sp>
        <p:nvSpPr>
          <p:cNvPr id="9" name="Plassholder for bilde 15">
            <a:extLst>
              <a:ext uri="{FF2B5EF4-FFF2-40B4-BE49-F238E27FC236}">
                <a16:creationId xmlns:a16="http://schemas.microsoft.com/office/drawing/2014/main" id="{5F6C38E2-FC3B-B482-BB18-F93AA9DD66ED}"/>
              </a:ext>
            </a:extLst>
          </p:cNvPr>
          <p:cNvSpPr>
            <a:spLocks noGrp="1"/>
          </p:cNvSpPr>
          <p:nvPr>
            <p:ph type="pic" sz="quarter" idx="39" hasCustomPrompt="1"/>
          </p:nvPr>
        </p:nvSpPr>
        <p:spPr>
          <a:xfrm>
            <a:off x="509588" y="2030412"/>
            <a:ext cx="3554412" cy="1522034"/>
          </a:xfrm>
          <a:solidFill>
            <a:schemeClr val="accent4"/>
          </a:solidFill>
        </p:spPr>
        <p:txBody>
          <a:bodyPr/>
          <a:lstStyle>
            <a:lvl1pPr marL="0" indent="0" algn="ctr">
              <a:buNone/>
              <a:defRPr sz="1200"/>
            </a:lvl1pPr>
          </a:lstStyle>
          <a:p>
            <a:r>
              <a:rPr lang="en-GB" noProof="0"/>
              <a:t>Click on the icon to add an image</a:t>
            </a:r>
          </a:p>
        </p:txBody>
      </p:sp>
    </p:spTree>
    <p:extLst>
      <p:ext uri="{BB962C8B-B14F-4D97-AF65-F5344CB8AC3E}">
        <p14:creationId xmlns:p14="http://schemas.microsoft.com/office/powerpoint/2010/main" val="36120499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grpSp>
        <p:nvGrpSpPr>
          <p:cNvPr id="38" name="Gruppe 37">
            <a:extLst>
              <a:ext uri="{FF2B5EF4-FFF2-40B4-BE49-F238E27FC236}">
                <a16:creationId xmlns:a16="http://schemas.microsoft.com/office/drawing/2014/main" id="{C2BDB5FC-A37F-757E-3F9A-04CB08C34FC1}"/>
              </a:ext>
              <a:ext uri="{C183D7F6-B498-43B3-948B-1728B52AA6E4}">
                <adec:decorative xmlns:adec="http://schemas.microsoft.com/office/drawing/2017/decorative" val="1"/>
              </a:ext>
            </a:extLst>
          </p:cNvPr>
          <p:cNvGrpSpPr/>
          <p:nvPr userDrawn="1"/>
        </p:nvGrpSpPr>
        <p:grpSpPr>
          <a:xfrm>
            <a:off x="8127924" y="2032377"/>
            <a:ext cx="3556080" cy="3554047"/>
            <a:chOff x="8127924" y="2032377"/>
            <a:chExt cx="3556080" cy="3554047"/>
          </a:xfrm>
        </p:grpSpPr>
        <p:sp>
          <p:nvSpPr>
            <p:cNvPr id="26" name="Frihåndsform: figur 25">
              <a:extLst>
                <a:ext uri="{FF2B5EF4-FFF2-40B4-BE49-F238E27FC236}">
                  <a16:creationId xmlns:a16="http://schemas.microsoft.com/office/drawing/2014/main" id="{2846382B-0352-1C13-3ED9-E37551F7AEDD}"/>
                </a:ext>
              </a:extLst>
            </p:cNvPr>
            <p:cNvSpPr/>
            <p:nvPr/>
          </p:nvSpPr>
          <p:spPr>
            <a:xfrm>
              <a:off x="8127924"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7" name="Frihåndsform: figur 36">
              <a:extLst>
                <a:ext uri="{FF2B5EF4-FFF2-40B4-BE49-F238E27FC236}">
                  <a16:creationId xmlns:a16="http://schemas.microsoft.com/office/drawing/2014/main" id="{01B8FEC3-628E-F71B-2ED6-366DD4B125A0}"/>
                </a:ext>
              </a:extLst>
            </p:cNvPr>
            <p:cNvSpPr/>
            <p:nvPr userDrawn="1"/>
          </p:nvSpPr>
          <p:spPr>
            <a:xfrm rot="5400000">
              <a:off x="11430078"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accent1"/>
            </a:solidFill>
            <a:ln w="12677" cap="flat">
              <a:noFill/>
              <a:prstDash val="solid"/>
              <a:miter/>
            </a:ln>
          </p:spPr>
          <p:txBody>
            <a:bodyPr rtlCol="0" anchor="ctr"/>
            <a:lstStyle/>
            <a:p>
              <a:endParaRPr lang="en-GB"/>
            </a:p>
          </p:txBody>
        </p:sp>
      </p:grpSp>
      <p:sp>
        <p:nvSpPr>
          <p:cNvPr id="28" name="Plassholder for overskrift">
            <a:extLst>
              <a:ext uri="{FF2B5EF4-FFF2-40B4-BE49-F238E27FC236}">
                <a16:creationId xmlns:a16="http://schemas.microsoft.com/office/drawing/2014/main" id="{2E9BDA97-AA4E-2B1C-280A-642FA70C68BE}"/>
              </a:ext>
            </a:extLst>
          </p:cNvPr>
          <p:cNvSpPr>
            <a:spLocks noGrp="1"/>
          </p:cNvSpPr>
          <p:nvPr>
            <p:ph type="body" sz="quarter" idx="31" hasCustomPrompt="1"/>
          </p:nvPr>
        </p:nvSpPr>
        <p:spPr>
          <a:xfrm>
            <a:off x="8380336" y="2268010"/>
            <a:ext cx="3070225" cy="252412"/>
          </a:xfrm>
        </p:spPr>
        <p:txBody>
          <a:bodyPr/>
          <a:lstStyle>
            <a:lvl1pPr marL="0" indent="0" algn="ctr">
              <a:spcBef>
                <a:spcPts val="0"/>
              </a:spcBef>
              <a:buNone/>
              <a:defRPr b="1">
                <a:latin typeface="+mn-lt"/>
              </a:defRPr>
            </a:lvl1pPr>
          </a:lstStyle>
          <a:p>
            <a:pPr lvl="0"/>
            <a:r>
              <a:rPr lang="en-GB"/>
              <a:t>Heading</a:t>
            </a:r>
          </a:p>
        </p:txBody>
      </p:sp>
      <p:sp>
        <p:nvSpPr>
          <p:cNvPr id="29" name="Plassholder for tekst 30">
            <a:extLst>
              <a:ext uri="{FF2B5EF4-FFF2-40B4-BE49-F238E27FC236}">
                <a16:creationId xmlns:a16="http://schemas.microsoft.com/office/drawing/2014/main" id="{28E680ED-263A-C891-428B-0FEF0F4D4D34}"/>
              </a:ext>
            </a:extLst>
          </p:cNvPr>
          <p:cNvSpPr>
            <a:spLocks noGrp="1"/>
          </p:cNvSpPr>
          <p:nvPr>
            <p:ph type="body" sz="quarter" idx="32" hasCustomPrompt="1"/>
          </p:nvPr>
        </p:nvSpPr>
        <p:spPr>
          <a:xfrm>
            <a:off x="8361286" y="2523975"/>
            <a:ext cx="3108326" cy="2670325"/>
          </a:xfrm>
        </p:spPr>
        <p:txBody>
          <a:bodyPr/>
          <a:lstStyle>
            <a:lvl1pPr marL="0" indent="0" algn="ctr">
              <a:spcBef>
                <a:spcPts val="0"/>
              </a:spcBef>
              <a:buNone/>
              <a:defRPr b="0">
                <a:latin typeface="+mn-lt"/>
              </a:defRPr>
            </a:lvl1pPr>
          </a:lstStyle>
          <a:p>
            <a:pPr lvl="0"/>
            <a:r>
              <a:rPr lang="en-GB">
                <a:effectLst/>
              </a:rPr>
              <a:t>Body text placed here can span up to 11 lines. This slide should be used if you have three points you want to highlight but where it is difficult to use images.</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grpSp>
        <p:nvGrpSpPr>
          <p:cNvPr id="10" name="Gruppe 9">
            <a:extLst>
              <a:ext uri="{FF2B5EF4-FFF2-40B4-BE49-F238E27FC236}">
                <a16:creationId xmlns:a16="http://schemas.microsoft.com/office/drawing/2014/main" id="{BAE50FD3-1BE3-4F21-2723-DCD01A1C39FA}"/>
              </a:ext>
              <a:ext uri="{C183D7F6-B498-43B3-948B-1728B52AA6E4}">
                <adec:decorative xmlns:adec="http://schemas.microsoft.com/office/drawing/2017/decorative" val="1"/>
              </a:ext>
            </a:extLst>
          </p:cNvPr>
          <p:cNvGrpSpPr/>
          <p:nvPr userDrawn="1"/>
        </p:nvGrpSpPr>
        <p:grpSpPr>
          <a:xfrm>
            <a:off x="4319588" y="2032377"/>
            <a:ext cx="3554412" cy="3554036"/>
            <a:chOff x="509588" y="2032377"/>
            <a:chExt cx="3554412" cy="3554036"/>
          </a:xfrm>
        </p:grpSpPr>
        <p:sp>
          <p:nvSpPr>
            <p:cNvPr id="14" name="Frihåndsform: figur 13">
              <a:extLst>
                <a:ext uri="{FF2B5EF4-FFF2-40B4-BE49-F238E27FC236}">
                  <a16:creationId xmlns:a16="http://schemas.microsoft.com/office/drawing/2014/main" id="{1D425EF6-2491-D1E4-2077-9C7181BB4A58}"/>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5" name="Frihåndsform: figur 14">
              <a:extLst>
                <a:ext uri="{FF2B5EF4-FFF2-40B4-BE49-F238E27FC236}">
                  <a16:creationId xmlns:a16="http://schemas.microsoft.com/office/drawing/2014/main" id="{C343BCD0-3C22-04D6-3C58-5FE905F44FDE}"/>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grpSp>
      <p:sp>
        <p:nvSpPr>
          <p:cNvPr id="17" name="Plassholder for overskrift">
            <a:extLst>
              <a:ext uri="{FF2B5EF4-FFF2-40B4-BE49-F238E27FC236}">
                <a16:creationId xmlns:a16="http://schemas.microsoft.com/office/drawing/2014/main" id="{91413200-27A2-0475-0A60-36258A08E09A}"/>
              </a:ext>
            </a:extLst>
          </p:cNvPr>
          <p:cNvSpPr>
            <a:spLocks noGrp="1"/>
          </p:cNvSpPr>
          <p:nvPr>
            <p:ph type="body" sz="quarter" idx="29" hasCustomPrompt="1"/>
          </p:nvPr>
        </p:nvSpPr>
        <p:spPr>
          <a:xfrm>
            <a:off x="4572000" y="2268010"/>
            <a:ext cx="3070225" cy="252412"/>
          </a:xfrm>
        </p:spPr>
        <p:txBody>
          <a:bodyPr/>
          <a:lstStyle>
            <a:lvl1pPr marL="0" indent="0" algn="ctr">
              <a:spcBef>
                <a:spcPts val="0"/>
              </a:spcBef>
              <a:buNone/>
              <a:defRPr b="1">
                <a:latin typeface="+mn-lt"/>
              </a:defRPr>
            </a:lvl1pPr>
          </a:lstStyle>
          <a:p>
            <a:pPr lvl="0"/>
            <a:r>
              <a:rPr lang="en-GB"/>
              <a:t>Heading</a:t>
            </a:r>
          </a:p>
        </p:txBody>
      </p:sp>
      <p:sp>
        <p:nvSpPr>
          <p:cNvPr id="24" name="Plassholder for tekst 30">
            <a:extLst>
              <a:ext uri="{FF2B5EF4-FFF2-40B4-BE49-F238E27FC236}">
                <a16:creationId xmlns:a16="http://schemas.microsoft.com/office/drawing/2014/main" id="{125A640D-78F9-A3D1-24B6-F506C0C8BA25}"/>
              </a:ext>
            </a:extLst>
          </p:cNvPr>
          <p:cNvSpPr>
            <a:spLocks noGrp="1"/>
          </p:cNvSpPr>
          <p:nvPr>
            <p:ph type="body" sz="quarter" idx="30" hasCustomPrompt="1"/>
          </p:nvPr>
        </p:nvSpPr>
        <p:spPr>
          <a:xfrm>
            <a:off x="4552950" y="2523975"/>
            <a:ext cx="3108326" cy="2670325"/>
          </a:xfrm>
        </p:spPr>
        <p:txBody>
          <a:bodyPr/>
          <a:lstStyle>
            <a:lvl1pPr marL="0" indent="0" algn="ctr">
              <a:spcBef>
                <a:spcPts val="0"/>
              </a:spcBef>
              <a:buNone/>
              <a:defRPr b="0">
                <a:latin typeface="+mn-lt"/>
              </a:defRPr>
            </a:lvl1pPr>
          </a:lstStyle>
          <a:p>
            <a:pPr lvl="0"/>
            <a:r>
              <a:rPr lang="en-GB">
                <a:effectLst/>
              </a:rPr>
              <a:t>Body text placed here can span up to 11 lines. This slide should be used if you have three points you want to highlight but where it is difficult to use images.</a:t>
            </a:r>
            <a:endParaRPr lang="en-GB"/>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7"/>
            <a:ext cx="3554412" cy="3554036"/>
            <a:chOff x="509588" y="2032377"/>
            <a:chExt cx="3554412" cy="3554036"/>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68010"/>
            <a:ext cx="3070225"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42950" y="2523975"/>
            <a:ext cx="3108326" cy="2670325"/>
          </a:xfrm>
        </p:spPr>
        <p:txBody>
          <a:bodyPr/>
          <a:lstStyle>
            <a:lvl1pPr marL="0" indent="0" algn="ctr">
              <a:spcBef>
                <a:spcPts val="0"/>
              </a:spcBef>
              <a:buNone/>
              <a:defRPr b="0">
                <a:latin typeface="+mn-lt"/>
              </a:defRPr>
            </a:lvl1pPr>
          </a:lstStyle>
          <a:p>
            <a:pPr lvl="0"/>
            <a:r>
              <a:rPr lang="en-GB">
                <a:effectLst/>
              </a:rPr>
              <a:t>Body text placed here can span up to 11 lines. This slide should be used if you have three points you want to highlight but where it is difficult to use images.</a:t>
            </a:r>
            <a:endParaRPr lang="en-GB"/>
          </a:p>
        </p:txBody>
      </p:sp>
    </p:spTree>
    <p:extLst>
      <p:ext uri="{BB962C8B-B14F-4D97-AF65-F5344CB8AC3E}">
        <p14:creationId xmlns:p14="http://schemas.microsoft.com/office/powerpoint/2010/main" val="5556969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grpSp>
        <p:nvGrpSpPr>
          <p:cNvPr id="47" name="Gruppe 46">
            <a:extLst>
              <a:ext uri="{FF2B5EF4-FFF2-40B4-BE49-F238E27FC236}">
                <a16:creationId xmlns:a16="http://schemas.microsoft.com/office/drawing/2014/main" id="{595E7758-D9CE-4D7E-A24A-621CA976A391}"/>
              </a:ext>
              <a:ext uri="{C183D7F6-B498-43B3-948B-1728B52AA6E4}">
                <adec:decorative xmlns:adec="http://schemas.microsoft.com/office/drawing/2017/decorative" val="1"/>
              </a:ext>
            </a:extLst>
          </p:cNvPr>
          <p:cNvGrpSpPr/>
          <p:nvPr userDrawn="1"/>
        </p:nvGrpSpPr>
        <p:grpSpPr>
          <a:xfrm>
            <a:off x="9647157" y="2032377"/>
            <a:ext cx="2035179" cy="3554047"/>
            <a:chOff x="9648825" y="2032377"/>
            <a:chExt cx="2035179" cy="3554047"/>
          </a:xfrm>
        </p:grpSpPr>
        <p:sp>
          <p:nvSpPr>
            <p:cNvPr id="42" name="Frihåndsform: figur 41">
              <a:extLst>
                <a:ext uri="{FF2B5EF4-FFF2-40B4-BE49-F238E27FC236}">
                  <a16:creationId xmlns:a16="http://schemas.microsoft.com/office/drawing/2014/main" id="{3AF1DE38-37B8-77C8-8971-D5DC5415E047}"/>
                </a:ext>
              </a:extLst>
            </p:cNvPr>
            <p:cNvSpPr/>
            <p:nvPr/>
          </p:nvSpPr>
          <p:spPr>
            <a:xfrm>
              <a:off x="9648825"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46" name="Frihåndsform: figur 45">
              <a:extLst>
                <a:ext uri="{FF2B5EF4-FFF2-40B4-BE49-F238E27FC236}">
                  <a16:creationId xmlns:a16="http://schemas.microsoft.com/office/drawing/2014/main" id="{D89DFE36-4396-3CE5-6ED6-3F9F9FCDB84C}"/>
                </a:ext>
              </a:extLst>
            </p:cNvPr>
            <p:cNvSpPr/>
            <p:nvPr userDrawn="1"/>
          </p:nvSpPr>
          <p:spPr>
            <a:xfrm rot="5400000">
              <a:off x="11430078"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accent1"/>
            </a:solidFill>
            <a:ln w="12677" cap="flat">
              <a:noFill/>
              <a:prstDash val="solid"/>
              <a:miter/>
            </a:ln>
          </p:spPr>
          <p:txBody>
            <a:bodyPr rtlCol="0" anchor="ctr"/>
            <a:lstStyle/>
            <a:p>
              <a:endParaRPr lang="en-GB"/>
            </a:p>
          </p:txBody>
        </p:sp>
      </p:grpSp>
      <p:sp>
        <p:nvSpPr>
          <p:cNvPr id="44" name="Plassholder for overskrift">
            <a:extLst>
              <a:ext uri="{FF2B5EF4-FFF2-40B4-BE49-F238E27FC236}">
                <a16:creationId xmlns:a16="http://schemas.microsoft.com/office/drawing/2014/main" id="{72E8DB7B-D533-561A-AC99-2E35C94F7007}"/>
              </a:ext>
            </a:extLst>
          </p:cNvPr>
          <p:cNvSpPr>
            <a:spLocks noGrp="1"/>
          </p:cNvSpPr>
          <p:nvPr>
            <p:ph type="body" sz="quarter" idx="36" hasCustomPrompt="1"/>
          </p:nvPr>
        </p:nvSpPr>
        <p:spPr>
          <a:xfrm>
            <a:off x="9835210" y="2268010"/>
            <a:ext cx="1657760" cy="252412"/>
          </a:xfrm>
        </p:spPr>
        <p:txBody>
          <a:bodyPr/>
          <a:lstStyle>
            <a:lvl1pPr marL="0" indent="0" algn="ctr">
              <a:spcBef>
                <a:spcPts val="0"/>
              </a:spcBef>
              <a:buNone/>
              <a:defRPr b="1">
                <a:latin typeface="+mn-lt"/>
              </a:defRPr>
            </a:lvl1pPr>
          </a:lstStyle>
          <a:p>
            <a:pPr lvl="0"/>
            <a:r>
              <a:rPr lang="en-GB"/>
              <a:t>Heading</a:t>
            </a:r>
          </a:p>
        </p:txBody>
      </p:sp>
      <p:sp>
        <p:nvSpPr>
          <p:cNvPr id="45" name="Plassholder for tekst 30">
            <a:extLst>
              <a:ext uri="{FF2B5EF4-FFF2-40B4-BE49-F238E27FC236}">
                <a16:creationId xmlns:a16="http://schemas.microsoft.com/office/drawing/2014/main" id="{5897535E-E132-3AB1-7C5C-082E7FC76F89}"/>
              </a:ext>
            </a:extLst>
          </p:cNvPr>
          <p:cNvSpPr>
            <a:spLocks noGrp="1"/>
          </p:cNvSpPr>
          <p:nvPr>
            <p:ph type="body" sz="quarter" idx="37" hasCustomPrompt="1"/>
          </p:nvPr>
        </p:nvSpPr>
        <p:spPr>
          <a:xfrm>
            <a:off x="9816042"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7" name="Plassholder for overskrift">
            <a:extLst>
              <a:ext uri="{FF2B5EF4-FFF2-40B4-BE49-F238E27FC236}">
                <a16:creationId xmlns:a16="http://schemas.microsoft.com/office/drawing/2014/main" id="{91413200-27A2-0475-0A60-36258A08E09A}"/>
              </a:ext>
            </a:extLst>
          </p:cNvPr>
          <p:cNvSpPr>
            <a:spLocks noGrp="1"/>
          </p:cNvSpPr>
          <p:nvPr>
            <p:ph type="body" sz="quarter" idx="29" hasCustomPrompt="1"/>
          </p:nvPr>
        </p:nvSpPr>
        <p:spPr>
          <a:xfrm>
            <a:off x="4572000" y="2268010"/>
            <a:ext cx="3070225" cy="252412"/>
          </a:xfrm>
        </p:spPr>
        <p:txBody>
          <a:bodyPr/>
          <a:lstStyle>
            <a:lvl1pPr marL="0" indent="0" algn="ctr">
              <a:spcBef>
                <a:spcPts val="0"/>
              </a:spcBef>
              <a:buNone/>
              <a:defRPr b="1">
                <a:latin typeface="+mn-lt"/>
              </a:defRPr>
            </a:lvl1pPr>
          </a:lstStyle>
          <a:p>
            <a:pPr lvl="0"/>
            <a:r>
              <a:rPr lang="en-GB" err="1"/>
              <a:t>Overskrift</a:t>
            </a:r>
            <a:endParaRPr lang="en-GB"/>
          </a:p>
        </p:txBody>
      </p:sp>
      <p:grpSp>
        <p:nvGrpSpPr>
          <p:cNvPr id="27" name="Gruppe 26">
            <a:extLst>
              <a:ext uri="{FF2B5EF4-FFF2-40B4-BE49-F238E27FC236}">
                <a16:creationId xmlns:a16="http://schemas.microsoft.com/office/drawing/2014/main" id="{E3BCF63E-9309-6B79-EF1D-FF512064CC90}"/>
              </a:ext>
              <a:ext uri="{C183D7F6-B498-43B3-948B-1728B52AA6E4}">
                <adec:decorative xmlns:adec="http://schemas.microsoft.com/office/drawing/2017/decorative" val="1"/>
              </a:ext>
            </a:extLst>
          </p:cNvPr>
          <p:cNvGrpSpPr/>
          <p:nvPr userDrawn="1"/>
        </p:nvGrpSpPr>
        <p:grpSpPr>
          <a:xfrm>
            <a:off x="7367589" y="2032377"/>
            <a:ext cx="2030412" cy="3554036"/>
            <a:chOff x="509588" y="2032377"/>
            <a:chExt cx="2030412" cy="3554036"/>
          </a:xfrm>
        </p:grpSpPr>
        <p:sp>
          <p:nvSpPr>
            <p:cNvPr id="33" name="Frihåndsform: figur 32">
              <a:extLst>
                <a:ext uri="{FF2B5EF4-FFF2-40B4-BE49-F238E27FC236}">
                  <a16:creationId xmlns:a16="http://schemas.microsoft.com/office/drawing/2014/main" id="{D590AC57-98C0-4FCA-3C19-A1F95003F215}"/>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4" name="Frihåndsform: figur 33">
              <a:extLst>
                <a:ext uri="{FF2B5EF4-FFF2-40B4-BE49-F238E27FC236}">
                  <a16:creationId xmlns:a16="http://schemas.microsoft.com/office/drawing/2014/main" id="{06BEA700-2CCF-8A9C-2D60-AC4936A8F0A9}"/>
                </a:ext>
              </a:extLst>
            </p:cNvPr>
            <p:cNvSpPr/>
            <p:nvPr/>
          </p:nvSpPr>
          <p:spPr>
            <a:xfrm>
              <a:off x="2286076"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grpSp>
      <p:sp>
        <p:nvSpPr>
          <p:cNvPr id="36" name="Plassholder for overskrift">
            <a:extLst>
              <a:ext uri="{FF2B5EF4-FFF2-40B4-BE49-F238E27FC236}">
                <a16:creationId xmlns:a16="http://schemas.microsoft.com/office/drawing/2014/main" id="{A13E0111-3FF7-3FDA-8C52-8DA2267ABF39}"/>
              </a:ext>
            </a:extLst>
          </p:cNvPr>
          <p:cNvSpPr>
            <a:spLocks noGrp="1"/>
          </p:cNvSpPr>
          <p:nvPr>
            <p:ph type="body" sz="quarter" idx="34" hasCustomPrompt="1"/>
          </p:nvPr>
        </p:nvSpPr>
        <p:spPr>
          <a:xfrm>
            <a:off x="7553974"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9" name="Plassholder for tekst 30">
            <a:extLst>
              <a:ext uri="{FF2B5EF4-FFF2-40B4-BE49-F238E27FC236}">
                <a16:creationId xmlns:a16="http://schemas.microsoft.com/office/drawing/2014/main" id="{F8C98C1F-D8E9-95E1-6A22-7C78F2B54135}"/>
              </a:ext>
            </a:extLst>
          </p:cNvPr>
          <p:cNvSpPr>
            <a:spLocks noGrp="1"/>
          </p:cNvSpPr>
          <p:nvPr>
            <p:ph type="body" sz="quarter" idx="35" hasCustomPrompt="1"/>
          </p:nvPr>
        </p:nvSpPr>
        <p:spPr>
          <a:xfrm>
            <a:off x="7534806"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grpSp>
        <p:nvGrpSpPr>
          <p:cNvPr id="19" name="Gruppe 18">
            <a:extLst>
              <a:ext uri="{FF2B5EF4-FFF2-40B4-BE49-F238E27FC236}">
                <a16:creationId xmlns:a16="http://schemas.microsoft.com/office/drawing/2014/main" id="{29009383-DBCC-35DE-CC1E-75A263385C40}"/>
              </a:ext>
              <a:ext uri="{C183D7F6-B498-43B3-948B-1728B52AA6E4}">
                <adec:decorative xmlns:adec="http://schemas.microsoft.com/office/drawing/2017/decorative" val="1"/>
              </a:ext>
            </a:extLst>
          </p:cNvPr>
          <p:cNvGrpSpPr/>
          <p:nvPr userDrawn="1"/>
        </p:nvGrpSpPr>
        <p:grpSpPr>
          <a:xfrm>
            <a:off x="5080794" y="2032377"/>
            <a:ext cx="2030412" cy="3554036"/>
            <a:chOff x="509588" y="2032377"/>
            <a:chExt cx="2030412" cy="3554036"/>
          </a:xfrm>
        </p:grpSpPr>
        <p:sp>
          <p:nvSpPr>
            <p:cNvPr id="20" name="Frihåndsform: figur 19">
              <a:extLst>
                <a:ext uri="{FF2B5EF4-FFF2-40B4-BE49-F238E27FC236}">
                  <a16:creationId xmlns:a16="http://schemas.microsoft.com/office/drawing/2014/main" id="{50B38A5D-A85E-9E4E-C00D-F8592CB3AF75}"/>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21" name="Frihåndsform: figur 20">
              <a:extLst>
                <a:ext uri="{FF2B5EF4-FFF2-40B4-BE49-F238E27FC236}">
                  <a16:creationId xmlns:a16="http://schemas.microsoft.com/office/drawing/2014/main" id="{8B7761A6-A1A4-33CD-15C1-8BD0AE6DB844}"/>
                </a:ext>
              </a:extLst>
            </p:cNvPr>
            <p:cNvSpPr/>
            <p:nvPr/>
          </p:nvSpPr>
          <p:spPr>
            <a:xfrm>
              <a:off x="2286076"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sp>
          <p:nvSpPr>
            <p:cNvPr id="25" name="Frihåndsform: figur 24">
              <a:extLst>
                <a:ext uri="{FF2B5EF4-FFF2-40B4-BE49-F238E27FC236}">
                  <a16:creationId xmlns:a16="http://schemas.microsoft.com/office/drawing/2014/main" id="{69D6F175-C0DE-66F8-85EC-CFDC90C67515}"/>
                </a:ext>
              </a:extLst>
            </p:cNvPr>
            <p:cNvSpPr/>
            <p:nvPr userDrawn="1"/>
          </p:nvSpPr>
          <p:spPr>
            <a:xfrm>
              <a:off x="203279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a:p>
          </p:txBody>
        </p:sp>
      </p:grpSp>
      <p:sp>
        <p:nvSpPr>
          <p:cNvPr id="22" name="Plassholder for overskrift">
            <a:extLst>
              <a:ext uri="{FF2B5EF4-FFF2-40B4-BE49-F238E27FC236}">
                <a16:creationId xmlns:a16="http://schemas.microsoft.com/office/drawing/2014/main" id="{02079A31-0985-1454-18E8-C548B9066C86}"/>
              </a:ext>
            </a:extLst>
          </p:cNvPr>
          <p:cNvSpPr>
            <a:spLocks noGrp="1"/>
          </p:cNvSpPr>
          <p:nvPr>
            <p:ph type="body" sz="quarter" idx="32" hasCustomPrompt="1"/>
          </p:nvPr>
        </p:nvSpPr>
        <p:spPr>
          <a:xfrm>
            <a:off x="5267179" y="2268010"/>
            <a:ext cx="1657760" cy="252412"/>
          </a:xfrm>
        </p:spPr>
        <p:txBody>
          <a:bodyPr/>
          <a:lstStyle>
            <a:lvl1pPr marL="0" indent="0" algn="ctr">
              <a:spcBef>
                <a:spcPts val="0"/>
              </a:spcBef>
              <a:buNone/>
              <a:defRPr b="1">
                <a:latin typeface="+mn-lt"/>
              </a:defRPr>
            </a:lvl1pPr>
          </a:lstStyle>
          <a:p>
            <a:pPr lvl="0"/>
            <a:r>
              <a:rPr lang="en-GB"/>
              <a:t>Heading</a:t>
            </a:r>
          </a:p>
        </p:txBody>
      </p:sp>
      <p:sp>
        <p:nvSpPr>
          <p:cNvPr id="23" name="Plassholder for tekst 30">
            <a:extLst>
              <a:ext uri="{FF2B5EF4-FFF2-40B4-BE49-F238E27FC236}">
                <a16:creationId xmlns:a16="http://schemas.microsoft.com/office/drawing/2014/main" id="{41C2E3DA-F4E7-9092-2396-2D76E516D106}"/>
              </a:ext>
            </a:extLst>
          </p:cNvPr>
          <p:cNvSpPr>
            <a:spLocks noGrp="1"/>
          </p:cNvSpPr>
          <p:nvPr>
            <p:ph type="body" sz="quarter" idx="33" hasCustomPrompt="1"/>
          </p:nvPr>
        </p:nvSpPr>
        <p:spPr>
          <a:xfrm>
            <a:off x="5248011"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grpSp>
        <p:nvGrpSpPr>
          <p:cNvPr id="9" name="Gruppe 8">
            <a:extLst>
              <a:ext uri="{FF2B5EF4-FFF2-40B4-BE49-F238E27FC236}">
                <a16:creationId xmlns:a16="http://schemas.microsoft.com/office/drawing/2014/main" id="{32643AF8-912B-A10A-3E59-6E7320ED6CDD}"/>
              </a:ext>
              <a:ext uri="{C183D7F6-B498-43B3-948B-1728B52AA6E4}">
                <adec:decorative xmlns:adec="http://schemas.microsoft.com/office/drawing/2017/decorative" val="1"/>
              </a:ext>
            </a:extLst>
          </p:cNvPr>
          <p:cNvGrpSpPr/>
          <p:nvPr userDrawn="1"/>
        </p:nvGrpSpPr>
        <p:grpSpPr>
          <a:xfrm>
            <a:off x="2794001" y="2032377"/>
            <a:ext cx="2030412" cy="3554036"/>
            <a:chOff x="509588" y="2032377"/>
            <a:chExt cx="2030412" cy="3554036"/>
          </a:xfrm>
        </p:grpSpPr>
        <p:sp>
          <p:nvSpPr>
            <p:cNvPr id="11" name="Frihåndsform: figur 10">
              <a:extLst>
                <a:ext uri="{FF2B5EF4-FFF2-40B4-BE49-F238E27FC236}">
                  <a16:creationId xmlns:a16="http://schemas.microsoft.com/office/drawing/2014/main" id="{96CB7A8B-B8C8-D31F-4160-D460B24A549B}"/>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3" name="Frihåndsform: figur 12">
              <a:extLst>
                <a:ext uri="{FF2B5EF4-FFF2-40B4-BE49-F238E27FC236}">
                  <a16:creationId xmlns:a16="http://schemas.microsoft.com/office/drawing/2014/main" id="{EFBBF664-607D-F79D-195A-27087A51338F}"/>
                </a:ext>
              </a:extLst>
            </p:cNvPr>
            <p:cNvSpPr/>
            <p:nvPr/>
          </p:nvSpPr>
          <p:spPr>
            <a:xfrm>
              <a:off x="2286076"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grpSp>
      <p:sp>
        <p:nvSpPr>
          <p:cNvPr id="16" name="Plassholder for overskrift">
            <a:extLst>
              <a:ext uri="{FF2B5EF4-FFF2-40B4-BE49-F238E27FC236}">
                <a16:creationId xmlns:a16="http://schemas.microsoft.com/office/drawing/2014/main" id="{749BDA63-3821-AB08-AB80-63EB1AFB9C00}"/>
              </a:ext>
            </a:extLst>
          </p:cNvPr>
          <p:cNvSpPr>
            <a:spLocks noGrp="1"/>
          </p:cNvSpPr>
          <p:nvPr>
            <p:ph type="body" sz="quarter" idx="30" hasCustomPrompt="1"/>
          </p:nvPr>
        </p:nvSpPr>
        <p:spPr>
          <a:xfrm>
            <a:off x="2980386" y="2268010"/>
            <a:ext cx="1657760" cy="252412"/>
          </a:xfrm>
        </p:spPr>
        <p:txBody>
          <a:bodyPr/>
          <a:lstStyle>
            <a:lvl1pPr marL="0" indent="0" algn="ctr">
              <a:spcBef>
                <a:spcPts val="0"/>
              </a:spcBef>
              <a:buNone/>
              <a:defRPr b="1">
                <a:latin typeface="+mn-lt"/>
              </a:defRPr>
            </a:lvl1pPr>
          </a:lstStyle>
          <a:p>
            <a:pPr lvl="0"/>
            <a:r>
              <a:rPr lang="en-GB"/>
              <a:t>Heading</a:t>
            </a:r>
          </a:p>
        </p:txBody>
      </p:sp>
      <p:sp>
        <p:nvSpPr>
          <p:cNvPr id="18" name="Plassholder for tekst 30">
            <a:extLst>
              <a:ext uri="{FF2B5EF4-FFF2-40B4-BE49-F238E27FC236}">
                <a16:creationId xmlns:a16="http://schemas.microsoft.com/office/drawing/2014/main" id="{E38E6B05-FD45-65A6-6123-94B7028385F1}"/>
              </a:ext>
            </a:extLst>
          </p:cNvPr>
          <p:cNvSpPr>
            <a:spLocks noGrp="1"/>
          </p:cNvSpPr>
          <p:nvPr>
            <p:ph type="body" sz="quarter" idx="31" hasCustomPrompt="1"/>
          </p:nvPr>
        </p:nvSpPr>
        <p:spPr>
          <a:xfrm>
            <a:off x="2961218"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7"/>
            <a:ext cx="2030412" cy="3554036"/>
            <a:chOff x="509588" y="2032377"/>
            <a:chExt cx="2030412" cy="3554036"/>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95973"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676805"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	</a:t>
            </a:r>
            <a:endParaRPr lang="en-GB"/>
          </a:p>
        </p:txBody>
      </p:sp>
    </p:spTree>
    <p:extLst>
      <p:ext uri="{BB962C8B-B14F-4D97-AF65-F5344CB8AC3E}">
        <p14:creationId xmlns:p14="http://schemas.microsoft.com/office/powerpoint/2010/main" val="250940560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33" name="Frihåndsform: figur 32">
            <a:extLst>
              <a:ext uri="{FF2B5EF4-FFF2-40B4-BE49-F238E27FC236}">
                <a16:creationId xmlns:a16="http://schemas.microsoft.com/office/drawing/2014/main" id="{D590AC57-98C0-4FCA-3C19-A1F95003F215}"/>
              </a:ext>
              <a:ext uri="{C183D7F6-B498-43B3-948B-1728B52AA6E4}">
                <adec:decorative xmlns:adec="http://schemas.microsoft.com/office/drawing/2017/decorative" val="1"/>
              </a:ext>
            </a:extLst>
          </p:cNvPr>
          <p:cNvSpPr/>
          <p:nvPr/>
        </p:nvSpPr>
        <p:spPr>
          <a:xfrm>
            <a:off x="7367589"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42" name="Frihåndsform: figur 41">
            <a:extLst>
              <a:ext uri="{FF2B5EF4-FFF2-40B4-BE49-F238E27FC236}">
                <a16:creationId xmlns:a16="http://schemas.microsoft.com/office/drawing/2014/main" id="{3AF1DE38-37B8-77C8-8971-D5DC5415E047}"/>
              </a:ext>
              <a:ext uri="{C183D7F6-B498-43B3-948B-1728B52AA6E4}">
                <adec:decorative xmlns:adec="http://schemas.microsoft.com/office/drawing/2017/decorative" val="1"/>
              </a:ext>
            </a:extLst>
          </p:cNvPr>
          <p:cNvSpPr/>
          <p:nvPr/>
        </p:nvSpPr>
        <p:spPr>
          <a:xfrm>
            <a:off x="9647236" y="2032302"/>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44" name="Plassholder for overskrift">
            <a:extLst>
              <a:ext uri="{FF2B5EF4-FFF2-40B4-BE49-F238E27FC236}">
                <a16:creationId xmlns:a16="http://schemas.microsoft.com/office/drawing/2014/main" id="{72E8DB7B-D533-561A-AC99-2E35C94F7007}"/>
              </a:ext>
            </a:extLst>
          </p:cNvPr>
          <p:cNvSpPr>
            <a:spLocks noGrp="1"/>
          </p:cNvSpPr>
          <p:nvPr>
            <p:ph type="body" sz="quarter" idx="36" hasCustomPrompt="1"/>
          </p:nvPr>
        </p:nvSpPr>
        <p:spPr>
          <a:xfrm>
            <a:off x="9835210"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45" name="Plassholder for tekst 30">
            <a:extLst>
              <a:ext uri="{FF2B5EF4-FFF2-40B4-BE49-F238E27FC236}">
                <a16:creationId xmlns:a16="http://schemas.microsoft.com/office/drawing/2014/main" id="{5897535E-E132-3AB1-7C5C-082E7FC76F89}"/>
              </a:ext>
            </a:extLst>
          </p:cNvPr>
          <p:cNvSpPr>
            <a:spLocks noGrp="1"/>
          </p:cNvSpPr>
          <p:nvPr>
            <p:ph type="body" sz="quarter" idx="37" hasCustomPrompt="1"/>
          </p:nvPr>
        </p:nvSpPr>
        <p:spPr>
          <a:xfrm>
            <a:off x="9816042"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p>
        </p:txBody>
      </p:sp>
      <p:sp>
        <p:nvSpPr>
          <p:cNvPr id="64" name="Plassholder for bilde 63">
            <a:extLst>
              <a:ext uri="{FF2B5EF4-FFF2-40B4-BE49-F238E27FC236}">
                <a16:creationId xmlns:a16="http://schemas.microsoft.com/office/drawing/2014/main" id="{18EE4BD9-8A54-CF04-59F7-CE5C1266FC85}"/>
              </a:ext>
            </a:extLst>
          </p:cNvPr>
          <p:cNvSpPr>
            <a:spLocks noGrp="1"/>
          </p:cNvSpPr>
          <p:nvPr>
            <p:ph type="pic" sz="quarter" idx="43" hasCustomPrompt="1"/>
          </p:nvPr>
        </p:nvSpPr>
        <p:spPr>
          <a:xfrm>
            <a:off x="9649618" y="2030412"/>
            <a:ext cx="2028030" cy="1522034"/>
          </a:xfrm>
          <a:custGeom>
            <a:avLst/>
            <a:gdLst>
              <a:gd name="connsiteX0" fmla="*/ 0 w 2028030"/>
              <a:gd name="connsiteY0" fmla="*/ 0 h 1522034"/>
              <a:gd name="connsiteX1" fmla="*/ 1774106 w 2028030"/>
              <a:gd name="connsiteY1" fmla="*/ 0 h 1522034"/>
              <a:gd name="connsiteX2" fmla="*/ 2027675 w 2028030"/>
              <a:gd name="connsiteY2" fmla="*/ 253929 h 1522034"/>
              <a:gd name="connsiteX3" fmla="*/ 2028030 w 2028030"/>
              <a:gd name="connsiteY3" fmla="*/ 253929 h 1522034"/>
              <a:gd name="connsiteX4" fmla="*/ 2028030 w 2028030"/>
              <a:gd name="connsiteY4" fmla="*/ 1522034 h 1522034"/>
              <a:gd name="connsiteX5" fmla="*/ 0 w 2028030"/>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8030" h="1522034">
                <a:moveTo>
                  <a:pt x="0" y="0"/>
                </a:moveTo>
                <a:lnTo>
                  <a:pt x="1774106" y="0"/>
                </a:lnTo>
                <a:cubicBezTo>
                  <a:pt x="1774106" y="140120"/>
                  <a:pt x="1887597" y="253733"/>
                  <a:pt x="2027675" y="253929"/>
                </a:cubicBezTo>
                <a:lnTo>
                  <a:pt x="2028030" y="253929"/>
                </a:lnTo>
                <a:lnTo>
                  <a:pt x="2028030"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36" name="Plassholder for overskrift">
            <a:extLst>
              <a:ext uri="{FF2B5EF4-FFF2-40B4-BE49-F238E27FC236}">
                <a16:creationId xmlns:a16="http://schemas.microsoft.com/office/drawing/2014/main" id="{A13E0111-3FF7-3FDA-8C52-8DA2267ABF39}"/>
              </a:ext>
            </a:extLst>
          </p:cNvPr>
          <p:cNvSpPr>
            <a:spLocks noGrp="1"/>
          </p:cNvSpPr>
          <p:nvPr>
            <p:ph type="body" sz="quarter" idx="34" hasCustomPrompt="1"/>
          </p:nvPr>
        </p:nvSpPr>
        <p:spPr>
          <a:xfrm>
            <a:off x="7553974"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39" name="Plassholder for tekst 30">
            <a:extLst>
              <a:ext uri="{FF2B5EF4-FFF2-40B4-BE49-F238E27FC236}">
                <a16:creationId xmlns:a16="http://schemas.microsoft.com/office/drawing/2014/main" id="{F8C98C1F-D8E9-95E1-6A22-7C78F2B54135}"/>
              </a:ext>
            </a:extLst>
          </p:cNvPr>
          <p:cNvSpPr>
            <a:spLocks noGrp="1"/>
          </p:cNvSpPr>
          <p:nvPr>
            <p:ph type="body" sz="quarter" idx="35" hasCustomPrompt="1"/>
          </p:nvPr>
        </p:nvSpPr>
        <p:spPr>
          <a:xfrm>
            <a:off x="7534806"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p>
        </p:txBody>
      </p:sp>
      <p:sp>
        <p:nvSpPr>
          <p:cNvPr id="61" name="Plassholder for bilde 60">
            <a:extLst>
              <a:ext uri="{FF2B5EF4-FFF2-40B4-BE49-F238E27FC236}">
                <a16:creationId xmlns:a16="http://schemas.microsoft.com/office/drawing/2014/main" id="{1C9A3511-7FBD-6F47-3DCB-0E8564AF8E3F}"/>
              </a:ext>
            </a:extLst>
          </p:cNvPr>
          <p:cNvSpPr>
            <a:spLocks noGrp="1"/>
          </p:cNvSpPr>
          <p:nvPr>
            <p:ph type="pic" sz="quarter" idx="42" hasCustomPrompt="1"/>
          </p:nvPr>
        </p:nvSpPr>
        <p:spPr>
          <a:xfrm>
            <a:off x="7367587" y="2030412"/>
            <a:ext cx="2030412" cy="1522034"/>
          </a:xfrm>
          <a:custGeom>
            <a:avLst/>
            <a:gdLst>
              <a:gd name="connsiteX0" fmla="*/ 0 w 2030412"/>
              <a:gd name="connsiteY0" fmla="*/ 0 h 1522034"/>
              <a:gd name="connsiteX1" fmla="*/ 1776488 w 2030412"/>
              <a:gd name="connsiteY1" fmla="*/ 0 h 1522034"/>
              <a:gd name="connsiteX2" fmla="*/ 1776488 w 2030412"/>
              <a:gd name="connsiteY2" fmla="*/ 253924 h 1522034"/>
              <a:gd name="connsiteX3" fmla="*/ 2030412 w 2030412"/>
              <a:gd name="connsiteY3" fmla="*/ 253924 h 1522034"/>
              <a:gd name="connsiteX4" fmla="*/ 2030412 w 2030412"/>
              <a:gd name="connsiteY4" fmla="*/ 1522034 h 1522034"/>
              <a:gd name="connsiteX5" fmla="*/ 0 w 2030412"/>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1522034">
                <a:moveTo>
                  <a:pt x="0" y="0"/>
                </a:moveTo>
                <a:lnTo>
                  <a:pt x="1776488" y="0"/>
                </a:lnTo>
                <a:lnTo>
                  <a:pt x="1776488" y="253924"/>
                </a:lnTo>
                <a:lnTo>
                  <a:pt x="2030412" y="253924"/>
                </a:lnTo>
                <a:lnTo>
                  <a:pt x="2030412"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0" name="Frihåndsform: figur 19">
            <a:extLst>
              <a:ext uri="{FF2B5EF4-FFF2-40B4-BE49-F238E27FC236}">
                <a16:creationId xmlns:a16="http://schemas.microsoft.com/office/drawing/2014/main" id="{50B38A5D-A85E-9E4E-C00D-F8592CB3AF75}"/>
              </a:ext>
              <a:ext uri="{C183D7F6-B498-43B3-948B-1728B52AA6E4}">
                <adec:decorative xmlns:adec="http://schemas.microsoft.com/office/drawing/2017/decorative" val="1"/>
              </a:ext>
            </a:extLst>
          </p:cNvPr>
          <p:cNvSpPr/>
          <p:nvPr/>
        </p:nvSpPr>
        <p:spPr>
          <a:xfrm>
            <a:off x="5080794" y="2034243"/>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22" name="Plassholder for overskrift">
            <a:extLst>
              <a:ext uri="{FF2B5EF4-FFF2-40B4-BE49-F238E27FC236}">
                <a16:creationId xmlns:a16="http://schemas.microsoft.com/office/drawing/2014/main" id="{02079A31-0985-1454-18E8-C548B9066C86}"/>
              </a:ext>
            </a:extLst>
          </p:cNvPr>
          <p:cNvSpPr>
            <a:spLocks noGrp="1"/>
          </p:cNvSpPr>
          <p:nvPr>
            <p:ph type="body" sz="quarter" idx="32" hasCustomPrompt="1"/>
          </p:nvPr>
        </p:nvSpPr>
        <p:spPr>
          <a:xfrm>
            <a:off x="5267179"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23" name="Plassholder for tekst 30">
            <a:extLst>
              <a:ext uri="{FF2B5EF4-FFF2-40B4-BE49-F238E27FC236}">
                <a16:creationId xmlns:a16="http://schemas.microsoft.com/office/drawing/2014/main" id="{41C2E3DA-F4E7-9092-2396-2D76E516D106}"/>
              </a:ext>
            </a:extLst>
          </p:cNvPr>
          <p:cNvSpPr>
            <a:spLocks noGrp="1"/>
          </p:cNvSpPr>
          <p:nvPr>
            <p:ph type="body" sz="quarter" idx="33" hasCustomPrompt="1"/>
          </p:nvPr>
        </p:nvSpPr>
        <p:spPr>
          <a:xfrm>
            <a:off x="5248011"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p>
        </p:txBody>
      </p:sp>
      <p:sp>
        <p:nvSpPr>
          <p:cNvPr id="58" name="Plassholder for bilde 57">
            <a:extLst>
              <a:ext uri="{FF2B5EF4-FFF2-40B4-BE49-F238E27FC236}">
                <a16:creationId xmlns:a16="http://schemas.microsoft.com/office/drawing/2014/main" id="{83BC8886-DF6C-A971-8931-61FA7870C28E}"/>
              </a:ext>
            </a:extLst>
          </p:cNvPr>
          <p:cNvSpPr>
            <a:spLocks noGrp="1"/>
          </p:cNvSpPr>
          <p:nvPr>
            <p:ph type="pic" sz="quarter" idx="41" hasCustomPrompt="1"/>
          </p:nvPr>
        </p:nvSpPr>
        <p:spPr>
          <a:xfrm>
            <a:off x="5080794" y="2032278"/>
            <a:ext cx="2030412" cy="1522034"/>
          </a:xfrm>
          <a:custGeom>
            <a:avLst/>
            <a:gdLst>
              <a:gd name="connsiteX0" fmla="*/ 248367 w 2030412"/>
              <a:gd name="connsiteY0" fmla="*/ 0 h 1522034"/>
              <a:gd name="connsiteX1" fmla="*/ 2030412 w 2030412"/>
              <a:gd name="connsiteY1" fmla="*/ 0 h 1522034"/>
              <a:gd name="connsiteX2" fmla="*/ 2030412 w 2030412"/>
              <a:gd name="connsiteY2" fmla="*/ 1522034 h 1522034"/>
              <a:gd name="connsiteX3" fmla="*/ 0 w 2030412"/>
              <a:gd name="connsiteY3" fmla="*/ 1522034 h 1522034"/>
              <a:gd name="connsiteX4" fmla="*/ 0 w 2030412"/>
              <a:gd name="connsiteY4" fmla="*/ 253924 h 1522034"/>
              <a:gd name="connsiteX5" fmla="*/ 248367 w 2030412"/>
              <a:gd name="connsiteY5" fmla="*/ 25392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1522034">
                <a:moveTo>
                  <a:pt x="248367" y="0"/>
                </a:moveTo>
                <a:lnTo>
                  <a:pt x="2030412" y="0"/>
                </a:lnTo>
                <a:lnTo>
                  <a:pt x="2030412" y="1522034"/>
                </a:lnTo>
                <a:lnTo>
                  <a:pt x="0" y="1522034"/>
                </a:lnTo>
                <a:lnTo>
                  <a:pt x="0" y="253924"/>
                </a:lnTo>
                <a:lnTo>
                  <a:pt x="248367" y="25392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1" name="Frihåndsform: figur 10">
            <a:extLst>
              <a:ext uri="{FF2B5EF4-FFF2-40B4-BE49-F238E27FC236}">
                <a16:creationId xmlns:a16="http://schemas.microsoft.com/office/drawing/2014/main" id="{96CB7A8B-B8C8-D31F-4160-D460B24A549B}"/>
              </a:ext>
              <a:ext uri="{C183D7F6-B498-43B3-948B-1728B52AA6E4}">
                <adec:decorative xmlns:adec="http://schemas.microsoft.com/office/drawing/2017/decorative" val="1"/>
              </a:ext>
            </a:extLst>
          </p:cNvPr>
          <p:cNvSpPr/>
          <p:nvPr/>
        </p:nvSpPr>
        <p:spPr>
          <a:xfrm>
            <a:off x="2794001"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6" name="Plassholder for overskrift">
            <a:extLst>
              <a:ext uri="{FF2B5EF4-FFF2-40B4-BE49-F238E27FC236}">
                <a16:creationId xmlns:a16="http://schemas.microsoft.com/office/drawing/2014/main" id="{749BDA63-3821-AB08-AB80-63EB1AFB9C00}"/>
              </a:ext>
            </a:extLst>
          </p:cNvPr>
          <p:cNvSpPr>
            <a:spLocks noGrp="1"/>
          </p:cNvSpPr>
          <p:nvPr>
            <p:ph type="body" sz="quarter" idx="30" hasCustomPrompt="1"/>
          </p:nvPr>
        </p:nvSpPr>
        <p:spPr>
          <a:xfrm>
            <a:off x="2980386"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18" name="Plassholder for tekst 30">
            <a:extLst>
              <a:ext uri="{FF2B5EF4-FFF2-40B4-BE49-F238E27FC236}">
                <a16:creationId xmlns:a16="http://schemas.microsoft.com/office/drawing/2014/main" id="{E38E6B05-FD45-65A6-6123-94B7028385F1}"/>
              </a:ext>
            </a:extLst>
          </p:cNvPr>
          <p:cNvSpPr>
            <a:spLocks noGrp="1"/>
          </p:cNvSpPr>
          <p:nvPr>
            <p:ph type="body" sz="quarter" idx="31" hasCustomPrompt="1"/>
          </p:nvPr>
        </p:nvSpPr>
        <p:spPr>
          <a:xfrm>
            <a:off x="2961218"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endParaRPr lang="en-GB" noProof="0"/>
          </a:p>
        </p:txBody>
      </p:sp>
      <p:sp>
        <p:nvSpPr>
          <p:cNvPr id="54" name="Plassholder for bilde 53">
            <a:extLst>
              <a:ext uri="{FF2B5EF4-FFF2-40B4-BE49-F238E27FC236}">
                <a16:creationId xmlns:a16="http://schemas.microsoft.com/office/drawing/2014/main" id="{039AD40D-6D1E-7657-A4C0-BDB5EBB586B6}"/>
              </a:ext>
            </a:extLst>
          </p:cNvPr>
          <p:cNvSpPr>
            <a:spLocks noGrp="1"/>
          </p:cNvSpPr>
          <p:nvPr>
            <p:ph type="pic" sz="quarter" idx="40" hasCustomPrompt="1"/>
          </p:nvPr>
        </p:nvSpPr>
        <p:spPr>
          <a:xfrm>
            <a:off x="2794001" y="2030412"/>
            <a:ext cx="2030412" cy="1522034"/>
          </a:xfrm>
          <a:custGeom>
            <a:avLst/>
            <a:gdLst>
              <a:gd name="connsiteX0" fmla="*/ 0 w 2030412"/>
              <a:gd name="connsiteY0" fmla="*/ 0 h 1522034"/>
              <a:gd name="connsiteX1" fmla="*/ 1778789 w 2030412"/>
              <a:gd name="connsiteY1" fmla="*/ 0 h 1522034"/>
              <a:gd name="connsiteX2" fmla="*/ 1778789 w 2030412"/>
              <a:gd name="connsiteY2" fmla="*/ 253924 h 1522034"/>
              <a:gd name="connsiteX3" fmla="*/ 2030412 w 2030412"/>
              <a:gd name="connsiteY3" fmla="*/ 253924 h 1522034"/>
              <a:gd name="connsiteX4" fmla="*/ 2030412 w 2030412"/>
              <a:gd name="connsiteY4" fmla="*/ 1522034 h 1522034"/>
              <a:gd name="connsiteX5" fmla="*/ 0 w 2030412"/>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1522034">
                <a:moveTo>
                  <a:pt x="0" y="0"/>
                </a:moveTo>
                <a:lnTo>
                  <a:pt x="1778789" y="0"/>
                </a:lnTo>
                <a:lnTo>
                  <a:pt x="1778789" y="253924"/>
                </a:lnTo>
                <a:lnTo>
                  <a:pt x="2030412" y="253924"/>
                </a:lnTo>
                <a:lnTo>
                  <a:pt x="2030412"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6" name="Frihåndsform: figur 25">
            <a:extLst>
              <a:ext uri="{FF2B5EF4-FFF2-40B4-BE49-F238E27FC236}">
                <a16:creationId xmlns:a16="http://schemas.microsoft.com/office/drawing/2014/main" id="{D003E013-E27A-5A9D-E97C-B804D1055225}"/>
              </a:ext>
              <a:ext uri="{C183D7F6-B498-43B3-948B-1728B52AA6E4}">
                <adec:decorative xmlns:adec="http://schemas.microsoft.com/office/drawing/2017/decorative" val="1"/>
              </a:ext>
            </a:extLst>
          </p:cNvPr>
          <p:cNvSpPr/>
          <p:nvPr/>
        </p:nvSpPr>
        <p:spPr>
          <a:xfrm>
            <a:off x="509588" y="2032377"/>
            <a:ext cx="2030412" cy="3554035"/>
          </a:xfrm>
          <a:custGeom>
            <a:avLst/>
            <a:gdLst>
              <a:gd name="connsiteX0" fmla="*/ 0 w 2030412"/>
              <a:gd name="connsiteY0" fmla="*/ 0 h 3554035"/>
              <a:gd name="connsiteX1" fmla="*/ 1776488 w 2030412"/>
              <a:gd name="connsiteY1" fmla="*/ 0 h 3554035"/>
              <a:gd name="connsiteX2" fmla="*/ 1776488 w 2030412"/>
              <a:gd name="connsiteY2" fmla="*/ 253924 h 3554035"/>
              <a:gd name="connsiteX3" fmla="*/ 2030412 w 2030412"/>
              <a:gd name="connsiteY3" fmla="*/ 253924 h 3554035"/>
              <a:gd name="connsiteX4" fmla="*/ 2030412 w 2030412"/>
              <a:gd name="connsiteY4" fmla="*/ 3554035 h 3554035"/>
              <a:gd name="connsiteX5" fmla="*/ 0 w 2030412"/>
              <a:gd name="connsiteY5" fmla="*/ 3554035 h 3554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3554035">
                <a:moveTo>
                  <a:pt x="0" y="0"/>
                </a:moveTo>
                <a:lnTo>
                  <a:pt x="1776488" y="0"/>
                </a:lnTo>
                <a:lnTo>
                  <a:pt x="1776488" y="253924"/>
                </a:lnTo>
                <a:lnTo>
                  <a:pt x="2030412" y="253924"/>
                </a:lnTo>
                <a:lnTo>
                  <a:pt x="2030412" y="3554035"/>
                </a:lnTo>
                <a:lnTo>
                  <a:pt x="0" y="3554035"/>
                </a:lnTo>
                <a:close/>
              </a:path>
            </a:pathLst>
          </a:custGeom>
          <a:solidFill>
            <a:srgbClr val="F2F2F2"/>
          </a:solidFill>
          <a:ln w="12677" cap="flat">
            <a:noFill/>
            <a:prstDash val="solid"/>
            <a:miter/>
          </a:ln>
        </p:spPr>
        <p:txBody>
          <a:bodyPr wrap="square" rtlCol="0" anchor="ctr">
            <a:noAutofit/>
          </a:bodyP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95973" y="3793340"/>
            <a:ext cx="1657760" cy="252412"/>
          </a:xfrm>
        </p:spPr>
        <p:txBody>
          <a:bodyPr/>
          <a:lstStyle>
            <a:lvl1pPr marL="0" indent="0" algn="ctr">
              <a:spcBef>
                <a:spcPts val="0"/>
              </a:spcBef>
              <a:buNone/>
              <a:defRPr b="1">
                <a:latin typeface="+mn-lt"/>
              </a:defRPr>
            </a:lvl1pPr>
          </a:lstStyle>
          <a:p>
            <a:pPr lvl="0"/>
            <a:r>
              <a:rPr lang="en-GB" noProof="0"/>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676805" y="4049306"/>
            <a:ext cx="1676928" cy="133867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endParaRPr lang="en-GB" noProof="0"/>
          </a:p>
        </p:txBody>
      </p:sp>
      <p:sp>
        <p:nvSpPr>
          <p:cNvPr id="15" name="Plassholder for bilde 14">
            <a:extLst>
              <a:ext uri="{FF2B5EF4-FFF2-40B4-BE49-F238E27FC236}">
                <a16:creationId xmlns:a16="http://schemas.microsoft.com/office/drawing/2014/main" id="{5B121AF4-0BDF-AEF5-D8EA-991B8896BA52}"/>
              </a:ext>
            </a:extLst>
          </p:cNvPr>
          <p:cNvSpPr>
            <a:spLocks noGrp="1"/>
          </p:cNvSpPr>
          <p:nvPr>
            <p:ph type="pic" sz="quarter" idx="39" hasCustomPrompt="1"/>
          </p:nvPr>
        </p:nvSpPr>
        <p:spPr>
          <a:xfrm>
            <a:off x="509588" y="2030412"/>
            <a:ext cx="2030412" cy="1522034"/>
          </a:xfrm>
          <a:custGeom>
            <a:avLst/>
            <a:gdLst>
              <a:gd name="connsiteX0" fmla="*/ 0 w 2028030"/>
              <a:gd name="connsiteY0" fmla="*/ 0 h 1522034"/>
              <a:gd name="connsiteX1" fmla="*/ 1774106 w 2028030"/>
              <a:gd name="connsiteY1" fmla="*/ 0 h 1522034"/>
              <a:gd name="connsiteX2" fmla="*/ 1774106 w 2028030"/>
              <a:gd name="connsiteY2" fmla="*/ 253924 h 1522034"/>
              <a:gd name="connsiteX3" fmla="*/ 2028030 w 2028030"/>
              <a:gd name="connsiteY3" fmla="*/ 253924 h 1522034"/>
              <a:gd name="connsiteX4" fmla="*/ 2028030 w 2028030"/>
              <a:gd name="connsiteY4" fmla="*/ 1522034 h 1522034"/>
              <a:gd name="connsiteX5" fmla="*/ 0 w 2028030"/>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8030" h="1522034">
                <a:moveTo>
                  <a:pt x="0" y="0"/>
                </a:moveTo>
                <a:lnTo>
                  <a:pt x="1774106" y="0"/>
                </a:lnTo>
                <a:lnTo>
                  <a:pt x="1774106" y="253924"/>
                </a:lnTo>
                <a:lnTo>
                  <a:pt x="2028030" y="253924"/>
                </a:lnTo>
                <a:lnTo>
                  <a:pt x="2028030"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55" name="Frihåndsform: figur 54">
            <a:extLst>
              <a:ext uri="{FF2B5EF4-FFF2-40B4-BE49-F238E27FC236}">
                <a16:creationId xmlns:a16="http://schemas.microsoft.com/office/drawing/2014/main" id="{B00756C8-2C5E-2135-63C1-0DAF3347CD46}"/>
              </a:ext>
              <a:ext uri="{C183D7F6-B498-43B3-948B-1728B52AA6E4}">
                <adec:decorative xmlns:adec="http://schemas.microsoft.com/office/drawing/2017/decorative" val="1"/>
              </a:ext>
            </a:extLst>
          </p:cNvPr>
          <p:cNvSpPr/>
          <p:nvPr userDrawn="1"/>
        </p:nvSpPr>
        <p:spPr>
          <a:xfrm>
            <a:off x="4572790" y="203041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59" name="Frihåndsform: figur 58">
            <a:extLst>
              <a:ext uri="{FF2B5EF4-FFF2-40B4-BE49-F238E27FC236}">
                <a16:creationId xmlns:a16="http://schemas.microsoft.com/office/drawing/2014/main" id="{6A434FA1-9174-7ACC-0DF5-7C6C6541A8A9}"/>
              </a:ext>
              <a:ext uri="{C183D7F6-B498-43B3-948B-1728B52AA6E4}">
                <adec:decorative xmlns:adec="http://schemas.microsoft.com/office/drawing/2017/decorative" val="1"/>
              </a:ext>
            </a:extLst>
          </p:cNvPr>
          <p:cNvSpPr/>
          <p:nvPr userDrawn="1"/>
        </p:nvSpPr>
        <p:spPr>
          <a:xfrm>
            <a:off x="5075237" y="203041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62" name="Frihåndsform: figur 61">
            <a:extLst>
              <a:ext uri="{FF2B5EF4-FFF2-40B4-BE49-F238E27FC236}">
                <a16:creationId xmlns:a16="http://schemas.microsoft.com/office/drawing/2014/main" id="{8C0345D7-1CAC-C855-0C3C-435B621791B4}"/>
              </a:ext>
              <a:ext uri="{C183D7F6-B498-43B3-948B-1728B52AA6E4}">
                <adec:decorative xmlns:adec="http://schemas.microsoft.com/office/drawing/2017/decorative" val="1"/>
              </a:ext>
            </a:extLst>
          </p:cNvPr>
          <p:cNvSpPr/>
          <p:nvPr userDrawn="1"/>
        </p:nvSpPr>
        <p:spPr>
          <a:xfrm>
            <a:off x="9144078" y="203041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65" name="Frihåndsform: figur 64">
            <a:extLst>
              <a:ext uri="{FF2B5EF4-FFF2-40B4-BE49-F238E27FC236}">
                <a16:creationId xmlns:a16="http://schemas.microsoft.com/office/drawing/2014/main" id="{FA394E68-558A-BC4D-0932-66F876562C6E}"/>
              </a:ext>
              <a:ext uri="{C183D7F6-B498-43B3-948B-1728B52AA6E4}">
                <adec:decorative xmlns:adec="http://schemas.microsoft.com/office/drawing/2017/decorative" val="1"/>
              </a:ext>
            </a:extLst>
          </p:cNvPr>
          <p:cNvSpPr/>
          <p:nvPr userDrawn="1"/>
        </p:nvSpPr>
        <p:spPr>
          <a:xfrm>
            <a:off x="11423724" y="2030412"/>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369009804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Prosess 4">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sp>
        <p:nvSpPr>
          <p:cNvPr id="37" name="Frihåndsform: figur 36">
            <a:extLst>
              <a:ext uri="{FF2B5EF4-FFF2-40B4-BE49-F238E27FC236}">
                <a16:creationId xmlns:a16="http://schemas.microsoft.com/office/drawing/2014/main" id="{C0957528-D0EC-C1B4-B225-02C9BB8DF475}"/>
              </a:ext>
              <a:ext uri="{C183D7F6-B498-43B3-948B-1728B52AA6E4}">
                <adec:decorative xmlns:adec="http://schemas.microsoft.com/office/drawing/2017/decorative" val="1"/>
              </a:ext>
            </a:extLst>
          </p:cNvPr>
          <p:cNvSpPr/>
          <p:nvPr userDrawn="1"/>
        </p:nvSpPr>
        <p:spPr>
          <a:xfrm>
            <a:off x="9394825" y="2032982"/>
            <a:ext cx="2517775"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8" name="Plassholder for overskrift">
            <a:extLst>
              <a:ext uri="{FF2B5EF4-FFF2-40B4-BE49-F238E27FC236}">
                <a16:creationId xmlns:a16="http://schemas.microsoft.com/office/drawing/2014/main" id="{DDE29345-1198-9E33-00EC-2CB2BB74C8D6}"/>
              </a:ext>
            </a:extLst>
          </p:cNvPr>
          <p:cNvSpPr>
            <a:spLocks noGrp="1"/>
          </p:cNvSpPr>
          <p:nvPr>
            <p:ph type="body" sz="quarter" idx="33" hasCustomPrompt="1"/>
          </p:nvPr>
        </p:nvSpPr>
        <p:spPr>
          <a:xfrm>
            <a:off x="9741693" y="2268615"/>
            <a:ext cx="1824038" cy="252412"/>
          </a:xfrm>
        </p:spPr>
        <p:txBody>
          <a:bodyPr/>
          <a:lstStyle>
            <a:lvl1pPr marL="0" indent="0" algn="ctr">
              <a:spcBef>
                <a:spcPts val="0"/>
              </a:spcBef>
              <a:buNone/>
              <a:defRPr b="1">
                <a:latin typeface="+mn-lt"/>
              </a:defRPr>
            </a:lvl1pPr>
          </a:lstStyle>
          <a:p>
            <a:pPr lvl="0"/>
            <a:r>
              <a:rPr lang="en-GB"/>
              <a:t>Heading</a:t>
            </a:r>
          </a:p>
        </p:txBody>
      </p:sp>
      <p:sp>
        <p:nvSpPr>
          <p:cNvPr id="40" name="Plassholder for tekst 30">
            <a:extLst>
              <a:ext uri="{FF2B5EF4-FFF2-40B4-BE49-F238E27FC236}">
                <a16:creationId xmlns:a16="http://schemas.microsoft.com/office/drawing/2014/main" id="{A21A850E-6662-7C69-FA4B-6C7FF6D1F078}"/>
              </a:ext>
            </a:extLst>
          </p:cNvPr>
          <p:cNvSpPr>
            <a:spLocks noGrp="1"/>
          </p:cNvSpPr>
          <p:nvPr>
            <p:ph type="body" sz="quarter" idx="34" hasCustomPrompt="1"/>
          </p:nvPr>
        </p:nvSpPr>
        <p:spPr>
          <a:xfrm>
            <a:off x="9765507" y="2782074"/>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0" name="Likebent trekant 9">
            <a:extLst>
              <a:ext uri="{FF2B5EF4-FFF2-40B4-BE49-F238E27FC236}">
                <a16:creationId xmlns:a16="http://schemas.microsoft.com/office/drawing/2014/main" id="{3B4EA19C-BA68-5BEB-8831-2174E717BDC6}"/>
              </a:ext>
              <a:ext uri="{C183D7F6-B498-43B3-948B-1728B52AA6E4}">
                <adec:decorative xmlns:adec="http://schemas.microsoft.com/office/drawing/2017/decorative" val="1"/>
              </a:ext>
            </a:extLst>
          </p:cNvPr>
          <p:cNvSpPr/>
          <p:nvPr userDrawn="1"/>
        </p:nvSpPr>
        <p:spPr>
          <a:xfrm rot="5400000">
            <a:off x="2927120" y="3745756"/>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Likebent trekant 20">
            <a:extLst>
              <a:ext uri="{FF2B5EF4-FFF2-40B4-BE49-F238E27FC236}">
                <a16:creationId xmlns:a16="http://schemas.microsoft.com/office/drawing/2014/main" id="{FCD865EF-707B-43CF-5D39-DE963C38B780}"/>
              </a:ext>
              <a:ext uri="{C183D7F6-B498-43B3-948B-1728B52AA6E4}">
                <adec:decorative xmlns:adec="http://schemas.microsoft.com/office/drawing/2017/decorative" val="1"/>
              </a:ext>
            </a:extLst>
          </p:cNvPr>
          <p:cNvSpPr/>
          <p:nvPr userDrawn="1"/>
        </p:nvSpPr>
        <p:spPr>
          <a:xfrm rot="5400000">
            <a:off x="5973577" y="3746362"/>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Likebent trekant 34">
            <a:extLst>
              <a:ext uri="{FF2B5EF4-FFF2-40B4-BE49-F238E27FC236}">
                <a16:creationId xmlns:a16="http://schemas.microsoft.com/office/drawing/2014/main" id="{0B5CC5A8-ACD5-3423-4D55-C245C2CAF4D4}"/>
              </a:ext>
              <a:ext uri="{C183D7F6-B498-43B3-948B-1728B52AA6E4}">
                <adec:decorative xmlns:adec="http://schemas.microsoft.com/office/drawing/2017/decorative" val="1"/>
              </a:ext>
            </a:extLst>
          </p:cNvPr>
          <p:cNvSpPr/>
          <p:nvPr userDrawn="1"/>
        </p:nvSpPr>
        <p:spPr>
          <a:xfrm rot="5400000">
            <a:off x="9023256" y="3746363"/>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Frihåndsform: figur 28">
            <a:extLst>
              <a:ext uri="{FF2B5EF4-FFF2-40B4-BE49-F238E27FC236}">
                <a16:creationId xmlns:a16="http://schemas.microsoft.com/office/drawing/2014/main" id="{BF34F09A-1363-ACCB-1827-29FC974A0162}"/>
              </a:ext>
              <a:ext uri="{C183D7F6-B498-43B3-948B-1728B52AA6E4}">
                <adec:decorative xmlns:adec="http://schemas.microsoft.com/office/drawing/2017/decorative" val="1"/>
              </a:ext>
            </a:extLst>
          </p:cNvPr>
          <p:cNvSpPr/>
          <p:nvPr userDrawn="1"/>
        </p:nvSpPr>
        <p:spPr>
          <a:xfrm>
            <a:off x="6357937" y="2032982"/>
            <a:ext cx="2517775"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0" name="Plassholder for overskrift">
            <a:extLst>
              <a:ext uri="{FF2B5EF4-FFF2-40B4-BE49-F238E27FC236}">
                <a16:creationId xmlns:a16="http://schemas.microsoft.com/office/drawing/2014/main" id="{2447B92C-88F3-75B8-CA18-86B368764CE4}"/>
              </a:ext>
            </a:extLst>
          </p:cNvPr>
          <p:cNvSpPr>
            <a:spLocks noGrp="1"/>
          </p:cNvSpPr>
          <p:nvPr>
            <p:ph type="body" sz="quarter" idx="31" hasCustomPrompt="1"/>
          </p:nvPr>
        </p:nvSpPr>
        <p:spPr>
          <a:xfrm>
            <a:off x="6704805" y="2268615"/>
            <a:ext cx="1824038" cy="252412"/>
          </a:xfrm>
        </p:spPr>
        <p:txBody>
          <a:bodyPr/>
          <a:lstStyle>
            <a:lvl1pPr marL="0" indent="0" algn="ctr">
              <a:spcBef>
                <a:spcPts val="0"/>
              </a:spcBef>
              <a:buNone/>
              <a:defRPr b="1">
                <a:latin typeface="+mn-lt"/>
              </a:defRPr>
            </a:lvl1pPr>
          </a:lstStyle>
          <a:p>
            <a:pPr lvl="0"/>
            <a:r>
              <a:rPr lang="en-GB"/>
              <a:t>Heading</a:t>
            </a:r>
          </a:p>
        </p:txBody>
      </p:sp>
      <p:sp>
        <p:nvSpPr>
          <p:cNvPr id="34" name="Plassholder for tekst 30">
            <a:extLst>
              <a:ext uri="{FF2B5EF4-FFF2-40B4-BE49-F238E27FC236}">
                <a16:creationId xmlns:a16="http://schemas.microsoft.com/office/drawing/2014/main" id="{4D37792B-85C6-452C-D960-E7E7DF4EAF22}"/>
              </a:ext>
            </a:extLst>
          </p:cNvPr>
          <p:cNvSpPr>
            <a:spLocks noGrp="1"/>
          </p:cNvSpPr>
          <p:nvPr>
            <p:ph type="body" sz="quarter" idx="32" hasCustomPrompt="1"/>
          </p:nvPr>
        </p:nvSpPr>
        <p:spPr>
          <a:xfrm>
            <a:off x="6728619" y="2782074"/>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
        <p:nvSpPr>
          <p:cNvPr id="9" name="Frihåndsform: figur 8">
            <a:extLst>
              <a:ext uri="{FF2B5EF4-FFF2-40B4-BE49-F238E27FC236}">
                <a16:creationId xmlns:a16="http://schemas.microsoft.com/office/drawing/2014/main" id="{5476B0BA-5A97-F913-D871-63F1F01A9D87}"/>
              </a:ext>
              <a:ext uri="{C183D7F6-B498-43B3-948B-1728B52AA6E4}">
                <adec:decorative xmlns:adec="http://schemas.microsoft.com/office/drawing/2017/decorative" val="1"/>
              </a:ext>
            </a:extLst>
          </p:cNvPr>
          <p:cNvSpPr/>
          <p:nvPr userDrawn="1"/>
        </p:nvSpPr>
        <p:spPr>
          <a:xfrm>
            <a:off x="3324225" y="2032982"/>
            <a:ext cx="2517775"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3" name="Plassholder for overskrift">
            <a:extLst>
              <a:ext uri="{FF2B5EF4-FFF2-40B4-BE49-F238E27FC236}">
                <a16:creationId xmlns:a16="http://schemas.microsoft.com/office/drawing/2014/main" id="{5FA6ADCB-70A7-C1EF-A277-0A61728F9FAC}"/>
              </a:ext>
            </a:extLst>
          </p:cNvPr>
          <p:cNvSpPr>
            <a:spLocks noGrp="1"/>
          </p:cNvSpPr>
          <p:nvPr>
            <p:ph type="body" sz="quarter" idx="29" hasCustomPrompt="1"/>
          </p:nvPr>
        </p:nvSpPr>
        <p:spPr>
          <a:xfrm>
            <a:off x="3671093" y="2268615"/>
            <a:ext cx="1824038" cy="252412"/>
          </a:xfrm>
        </p:spPr>
        <p:txBody>
          <a:bodyPr/>
          <a:lstStyle>
            <a:lvl1pPr marL="0" indent="0" algn="ctr">
              <a:spcBef>
                <a:spcPts val="0"/>
              </a:spcBef>
              <a:buNone/>
              <a:defRPr b="1">
                <a:latin typeface="+mn-lt"/>
              </a:defRPr>
            </a:lvl1pPr>
          </a:lstStyle>
          <a:p>
            <a:pPr lvl="0"/>
            <a:r>
              <a:rPr lang="en-GB"/>
              <a:t>Heading</a:t>
            </a:r>
          </a:p>
        </p:txBody>
      </p:sp>
      <p:sp>
        <p:nvSpPr>
          <p:cNvPr id="19" name="Plassholder for tekst 30">
            <a:extLst>
              <a:ext uri="{FF2B5EF4-FFF2-40B4-BE49-F238E27FC236}">
                <a16:creationId xmlns:a16="http://schemas.microsoft.com/office/drawing/2014/main" id="{12F1D5B5-0ACE-701A-970B-880D59057DCA}"/>
              </a:ext>
            </a:extLst>
          </p:cNvPr>
          <p:cNvSpPr>
            <a:spLocks noGrp="1"/>
          </p:cNvSpPr>
          <p:nvPr>
            <p:ph type="body" sz="quarter" idx="30" hasCustomPrompt="1"/>
          </p:nvPr>
        </p:nvSpPr>
        <p:spPr>
          <a:xfrm>
            <a:off x="3694907" y="2782074"/>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
        <p:nvSpPr>
          <p:cNvPr id="12" name="Frihåndsform: figur 11">
            <a:extLst>
              <a:ext uri="{FF2B5EF4-FFF2-40B4-BE49-F238E27FC236}">
                <a16:creationId xmlns:a16="http://schemas.microsoft.com/office/drawing/2014/main" id="{E2718AFE-BAD0-F773-E8FE-7F9451F94337}"/>
              </a:ext>
              <a:ext uri="{C183D7F6-B498-43B3-948B-1728B52AA6E4}">
                <adec:decorative xmlns:adec="http://schemas.microsoft.com/office/drawing/2017/decorative" val="1"/>
              </a:ext>
            </a:extLst>
          </p:cNvPr>
          <p:cNvSpPr/>
          <p:nvPr/>
        </p:nvSpPr>
        <p:spPr>
          <a:xfrm>
            <a:off x="509587" y="2032377"/>
            <a:ext cx="2284413"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39775" y="2268010"/>
            <a:ext cx="1824038"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3588" y="2781469"/>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Tree>
    <p:extLst>
      <p:ext uri="{BB962C8B-B14F-4D97-AF65-F5344CB8AC3E}">
        <p14:creationId xmlns:p14="http://schemas.microsoft.com/office/powerpoint/2010/main" val="151963611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 Prosess 5">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sp>
        <p:nvSpPr>
          <p:cNvPr id="42" name="Frihåndsform: figur 41">
            <a:extLst>
              <a:ext uri="{FF2B5EF4-FFF2-40B4-BE49-F238E27FC236}">
                <a16:creationId xmlns:a16="http://schemas.microsoft.com/office/drawing/2014/main" id="{3AF1DE38-37B8-77C8-8971-D5DC5415E047}"/>
              </a:ext>
              <a:ext uri="{C183D7F6-B498-43B3-948B-1728B52AA6E4}">
                <adec:decorative xmlns:adec="http://schemas.microsoft.com/office/drawing/2017/decorative" val="1"/>
              </a:ext>
            </a:extLst>
          </p:cNvPr>
          <p:cNvSpPr/>
          <p:nvPr/>
        </p:nvSpPr>
        <p:spPr>
          <a:xfrm>
            <a:off x="9648825"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44" name="Plassholder for overskrift">
            <a:extLst>
              <a:ext uri="{FF2B5EF4-FFF2-40B4-BE49-F238E27FC236}">
                <a16:creationId xmlns:a16="http://schemas.microsoft.com/office/drawing/2014/main" id="{72E8DB7B-D533-561A-AC99-2E35C94F7007}"/>
              </a:ext>
            </a:extLst>
          </p:cNvPr>
          <p:cNvSpPr>
            <a:spLocks noGrp="1"/>
          </p:cNvSpPr>
          <p:nvPr>
            <p:ph type="body" sz="quarter" idx="36" hasCustomPrompt="1"/>
          </p:nvPr>
        </p:nvSpPr>
        <p:spPr>
          <a:xfrm>
            <a:off x="9835210" y="2268010"/>
            <a:ext cx="1657760" cy="252412"/>
          </a:xfrm>
        </p:spPr>
        <p:txBody>
          <a:bodyPr/>
          <a:lstStyle>
            <a:lvl1pPr marL="0" indent="0" algn="ctr">
              <a:spcBef>
                <a:spcPts val="0"/>
              </a:spcBef>
              <a:buNone/>
              <a:defRPr b="1">
                <a:latin typeface="+mn-lt"/>
              </a:defRPr>
            </a:lvl1pPr>
          </a:lstStyle>
          <a:p>
            <a:pPr lvl="0"/>
            <a:r>
              <a:rPr lang="en-GB"/>
              <a:t>Heading</a:t>
            </a:r>
          </a:p>
        </p:txBody>
      </p:sp>
      <p:sp>
        <p:nvSpPr>
          <p:cNvPr id="45" name="Plassholder for tekst 30">
            <a:extLst>
              <a:ext uri="{FF2B5EF4-FFF2-40B4-BE49-F238E27FC236}">
                <a16:creationId xmlns:a16="http://schemas.microsoft.com/office/drawing/2014/main" id="{5897535E-E132-3AB1-7C5C-082E7FC76F89}"/>
              </a:ext>
            </a:extLst>
          </p:cNvPr>
          <p:cNvSpPr>
            <a:spLocks noGrp="1"/>
          </p:cNvSpPr>
          <p:nvPr>
            <p:ph type="body" sz="quarter" idx="37" hasCustomPrompt="1"/>
          </p:nvPr>
        </p:nvSpPr>
        <p:spPr>
          <a:xfrm>
            <a:off x="9865101"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7" name="Plassholder for overskrift">
            <a:extLst>
              <a:ext uri="{FF2B5EF4-FFF2-40B4-BE49-F238E27FC236}">
                <a16:creationId xmlns:a16="http://schemas.microsoft.com/office/drawing/2014/main" id="{91413200-27A2-0475-0A60-36258A08E09A}"/>
              </a:ext>
            </a:extLst>
          </p:cNvPr>
          <p:cNvSpPr>
            <a:spLocks noGrp="1"/>
          </p:cNvSpPr>
          <p:nvPr>
            <p:ph type="body" sz="quarter" idx="29" hasCustomPrompt="1"/>
          </p:nvPr>
        </p:nvSpPr>
        <p:spPr>
          <a:xfrm>
            <a:off x="4572000" y="2268010"/>
            <a:ext cx="3070225" cy="252412"/>
          </a:xfrm>
        </p:spPr>
        <p:txBody>
          <a:bodyPr/>
          <a:lstStyle>
            <a:lvl1pPr marL="0" indent="0" algn="ctr">
              <a:spcBef>
                <a:spcPts val="0"/>
              </a:spcBef>
              <a:buNone/>
              <a:defRPr b="1">
                <a:latin typeface="+mn-lt"/>
              </a:defRPr>
            </a:lvl1pPr>
          </a:lstStyle>
          <a:p>
            <a:pPr lvl="0"/>
            <a:r>
              <a:rPr lang="en-GB" err="1"/>
              <a:t>Overskrift</a:t>
            </a:r>
            <a:endParaRPr lang="en-GB"/>
          </a:p>
        </p:txBody>
      </p:sp>
      <p:sp>
        <p:nvSpPr>
          <p:cNvPr id="10" name="Likebent trekant 9">
            <a:extLst>
              <a:ext uri="{FF2B5EF4-FFF2-40B4-BE49-F238E27FC236}">
                <a16:creationId xmlns:a16="http://schemas.microsoft.com/office/drawing/2014/main" id="{3B4EA19C-BA68-5BEB-8831-2174E717BDC6}"/>
              </a:ext>
              <a:ext uri="{C183D7F6-B498-43B3-948B-1728B52AA6E4}">
                <adec:decorative xmlns:adec="http://schemas.microsoft.com/office/drawing/2017/decorative" val="1"/>
              </a:ext>
            </a:extLst>
          </p:cNvPr>
          <p:cNvSpPr/>
          <p:nvPr userDrawn="1"/>
        </p:nvSpPr>
        <p:spPr>
          <a:xfrm rot="5400000">
            <a:off x="2543130" y="3745755"/>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Likebent trekant 13">
            <a:extLst>
              <a:ext uri="{FF2B5EF4-FFF2-40B4-BE49-F238E27FC236}">
                <a16:creationId xmlns:a16="http://schemas.microsoft.com/office/drawing/2014/main" id="{D9955D13-C265-F725-BA1F-6818B8D8A222}"/>
              </a:ext>
              <a:ext uri="{C183D7F6-B498-43B3-948B-1728B52AA6E4}">
                <adec:decorative xmlns:adec="http://schemas.microsoft.com/office/drawing/2017/decorative" val="1"/>
              </a:ext>
            </a:extLst>
          </p:cNvPr>
          <p:cNvSpPr/>
          <p:nvPr userDrawn="1"/>
        </p:nvSpPr>
        <p:spPr>
          <a:xfrm rot="5400000">
            <a:off x="4831070" y="3745756"/>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Likebent trekant 14">
            <a:extLst>
              <a:ext uri="{FF2B5EF4-FFF2-40B4-BE49-F238E27FC236}">
                <a16:creationId xmlns:a16="http://schemas.microsoft.com/office/drawing/2014/main" id="{2E397665-D90B-C7FF-1539-EC2EAA5481A5}"/>
              </a:ext>
              <a:ext uri="{C183D7F6-B498-43B3-948B-1728B52AA6E4}">
                <adec:decorative xmlns:adec="http://schemas.microsoft.com/office/drawing/2017/decorative" val="1"/>
              </a:ext>
            </a:extLst>
          </p:cNvPr>
          <p:cNvSpPr/>
          <p:nvPr userDrawn="1"/>
        </p:nvSpPr>
        <p:spPr>
          <a:xfrm rot="5400000">
            <a:off x="7117863" y="3745757"/>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Likebent trekant 23">
            <a:extLst>
              <a:ext uri="{FF2B5EF4-FFF2-40B4-BE49-F238E27FC236}">
                <a16:creationId xmlns:a16="http://schemas.microsoft.com/office/drawing/2014/main" id="{61919836-4364-F8FF-BBC4-CF562607D911}"/>
              </a:ext>
              <a:ext uri="{C183D7F6-B498-43B3-948B-1728B52AA6E4}">
                <adec:decorative xmlns:adec="http://schemas.microsoft.com/office/drawing/2017/decorative" val="1"/>
              </a:ext>
            </a:extLst>
          </p:cNvPr>
          <p:cNvSpPr/>
          <p:nvPr userDrawn="1"/>
        </p:nvSpPr>
        <p:spPr>
          <a:xfrm rot="5400000">
            <a:off x="9404026" y="3745758"/>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Frihåndsform: figur 32">
            <a:extLst>
              <a:ext uri="{FF2B5EF4-FFF2-40B4-BE49-F238E27FC236}">
                <a16:creationId xmlns:a16="http://schemas.microsoft.com/office/drawing/2014/main" id="{D590AC57-98C0-4FCA-3C19-A1F95003F215}"/>
              </a:ext>
              <a:ext uri="{C183D7F6-B498-43B3-948B-1728B52AA6E4}">
                <adec:decorative xmlns:adec="http://schemas.microsoft.com/office/drawing/2017/decorative" val="1"/>
              </a:ext>
            </a:extLst>
          </p:cNvPr>
          <p:cNvSpPr/>
          <p:nvPr/>
        </p:nvSpPr>
        <p:spPr>
          <a:xfrm>
            <a:off x="7367589"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6" name="Plassholder for overskrift">
            <a:extLst>
              <a:ext uri="{FF2B5EF4-FFF2-40B4-BE49-F238E27FC236}">
                <a16:creationId xmlns:a16="http://schemas.microsoft.com/office/drawing/2014/main" id="{A13E0111-3FF7-3FDA-8C52-8DA2267ABF39}"/>
              </a:ext>
            </a:extLst>
          </p:cNvPr>
          <p:cNvSpPr>
            <a:spLocks noGrp="1"/>
          </p:cNvSpPr>
          <p:nvPr>
            <p:ph type="body" sz="quarter" idx="34" hasCustomPrompt="1"/>
          </p:nvPr>
        </p:nvSpPr>
        <p:spPr>
          <a:xfrm>
            <a:off x="7553974"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9" name="Plassholder for tekst 30">
            <a:extLst>
              <a:ext uri="{FF2B5EF4-FFF2-40B4-BE49-F238E27FC236}">
                <a16:creationId xmlns:a16="http://schemas.microsoft.com/office/drawing/2014/main" id="{F8C98C1F-D8E9-95E1-6A22-7C78F2B54135}"/>
              </a:ext>
            </a:extLst>
          </p:cNvPr>
          <p:cNvSpPr>
            <a:spLocks noGrp="1"/>
          </p:cNvSpPr>
          <p:nvPr>
            <p:ph type="body" sz="quarter" idx="35" hasCustomPrompt="1"/>
          </p:nvPr>
        </p:nvSpPr>
        <p:spPr>
          <a:xfrm>
            <a:off x="7583865"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20" name="Frihåndsform: figur 19">
            <a:extLst>
              <a:ext uri="{FF2B5EF4-FFF2-40B4-BE49-F238E27FC236}">
                <a16:creationId xmlns:a16="http://schemas.microsoft.com/office/drawing/2014/main" id="{50B38A5D-A85E-9E4E-C00D-F8592CB3AF75}"/>
              </a:ext>
              <a:ext uri="{C183D7F6-B498-43B3-948B-1728B52AA6E4}">
                <adec:decorative xmlns:adec="http://schemas.microsoft.com/office/drawing/2017/decorative" val="1"/>
              </a:ext>
            </a:extLst>
          </p:cNvPr>
          <p:cNvSpPr/>
          <p:nvPr/>
        </p:nvSpPr>
        <p:spPr>
          <a:xfrm>
            <a:off x="5080794"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22" name="Plassholder for overskrift">
            <a:extLst>
              <a:ext uri="{FF2B5EF4-FFF2-40B4-BE49-F238E27FC236}">
                <a16:creationId xmlns:a16="http://schemas.microsoft.com/office/drawing/2014/main" id="{02079A31-0985-1454-18E8-C548B9066C86}"/>
              </a:ext>
            </a:extLst>
          </p:cNvPr>
          <p:cNvSpPr>
            <a:spLocks noGrp="1"/>
          </p:cNvSpPr>
          <p:nvPr>
            <p:ph type="body" sz="quarter" idx="32" hasCustomPrompt="1"/>
          </p:nvPr>
        </p:nvSpPr>
        <p:spPr>
          <a:xfrm>
            <a:off x="5267179" y="2268010"/>
            <a:ext cx="1657760" cy="252412"/>
          </a:xfrm>
        </p:spPr>
        <p:txBody>
          <a:bodyPr/>
          <a:lstStyle>
            <a:lvl1pPr marL="0" indent="0" algn="ctr">
              <a:spcBef>
                <a:spcPts val="0"/>
              </a:spcBef>
              <a:buNone/>
              <a:defRPr b="1">
                <a:latin typeface="+mn-lt"/>
              </a:defRPr>
            </a:lvl1pPr>
          </a:lstStyle>
          <a:p>
            <a:pPr lvl="0"/>
            <a:r>
              <a:rPr lang="en-GB"/>
              <a:t>Heading</a:t>
            </a:r>
          </a:p>
        </p:txBody>
      </p:sp>
      <p:sp>
        <p:nvSpPr>
          <p:cNvPr id="23" name="Plassholder for tekst 30">
            <a:extLst>
              <a:ext uri="{FF2B5EF4-FFF2-40B4-BE49-F238E27FC236}">
                <a16:creationId xmlns:a16="http://schemas.microsoft.com/office/drawing/2014/main" id="{41C2E3DA-F4E7-9092-2396-2D76E516D106}"/>
              </a:ext>
            </a:extLst>
          </p:cNvPr>
          <p:cNvSpPr>
            <a:spLocks noGrp="1"/>
          </p:cNvSpPr>
          <p:nvPr>
            <p:ph type="body" sz="quarter" idx="33" hasCustomPrompt="1"/>
          </p:nvPr>
        </p:nvSpPr>
        <p:spPr>
          <a:xfrm>
            <a:off x="5297070"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11" name="Frihåndsform: figur 10">
            <a:extLst>
              <a:ext uri="{FF2B5EF4-FFF2-40B4-BE49-F238E27FC236}">
                <a16:creationId xmlns:a16="http://schemas.microsoft.com/office/drawing/2014/main" id="{96CB7A8B-B8C8-D31F-4160-D460B24A549B}"/>
              </a:ext>
              <a:ext uri="{C183D7F6-B498-43B3-948B-1728B52AA6E4}">
                <adec:decorative xmlns:adec="http://schemas.microsoft.com/office/drawing/2017/decorative" val="1"/>
              </a:ext>
            </a:extLst>
          </p:cNvPr>
          <p:cNvSpPr/>
          <p:nvPr/>
        </p:nvSpPr>
        <p:spPr>
          <a:xfrm>
            <a:off x="2794001"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6" name="Plassholder for overskrift">
            <a:extLst>
              <a:ext uri="{FF2B5EF4-FFF2-40B4-BE49-F238E27FC236}">
                <a16:creationId xmlns:a16="http://schemas.microsoft.com/office/drawing/2014/main" id="{749BDA63-3821-AB08-AB80-63EB1AFB9C00}"/>
              </a:ext>
            </a:extLst>
          </p:cNvPr>
          <p:cNvSpPr>
            <a:spLocks noGrp="1"/>
          </p:cNvSpPr>
          <p:nvPr>
            <p:ph type="body" sz="quarter" idx="30" hasCustomPrompt="1"/>
          </p:nvPr>
        </p:nvSpPr>
        <p:spPr>
          <a:xfrm>
            <a:off x="2980386" y="2268010"/>
            <a:ext cx="1657760" cy="252412"/>
          </a:xfrm>
        </p:spPr>
        <p:txBody>
          <a:bodyPr/>
          <a:lstStyle>
            <a:lvl1pPr marL="0" indent="0" algn="ctr">
              <a:spcBef>
                <a:spcPts val="0"/>
              </a:spcBef>
              <a:buNone/>
              <a:defRPr b="1">
                <a:latin typeface="+mn-lt"/>
              </a:defRPr>
            </a:lvl1pPr>
          </a:lstStyle>
          <a:p>
            <a:pPr lvl="0"/>
            <a:r>
              <a:rPr lang="en-GB"/>
              <a:t>Heading</a:t>
            </a:r>
          </a:p>
        </p:txBody>
      </p:sp>
      <p:sp>
        <p:nvSpPr>
          <p:cNvPr id="18" name="Plassholder for tekst 30">
            <a:extLst>
              <a:ext uri="{FF2B5EF4-FFF2-40B4-BE49-F238E27FC236}">
                <a16:creationId xmlns:a16="http://schemas.microsoft.com/office/drawing/2014/main" id="{E38E6B05-FD45-65A6-6123-94B7028385F1}"/>
              </a:ext>
            </a:extLst>
          </p:cNvPr>
          <p:cNvSpPr>
            <a:spLocks noGrp="1"/>
          </p:cNvSpPr>
          <p:nvPr>
            <p:ph type="body" sz="quarter" idx="31" hasCustomPrompt="1"/>
          </p:nvPr>
        </p:nvSpPr>
        <p:spPr>
          <a:xfrm>
            <a:off x="3010277"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12" name="Frihåndsform: figur 11">
            <a:extLst>
              <a:ext uri="{FF2B5EF4-FFF2-40B4-BE49-F238E27FC236}">
                <a16:creationId xmlns:a16="http://schemas.microsoft.com/office/drawing/2014/main" id="{E2718AFE-BAD0-F773-E8FE-7F9451F94337}"/>
              </a:ext>
              <a:ext uri="{C183D7F6-B498-43B3-948B-1728B52AA6E4}">
                <adec:decorative xmlns:adec="http://schemas.microsoft.com/office/drawing/2017/decorative" val="1"/>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95973"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16280"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Tree>
    <p:extLst>
      <p:ext uri="{BB962C8B-B14F-4D97-AF65-F5344CB8AC3E}">
        <p14:creationId xmlns:p14="http://schemas.microsoft.com/office/powerpoint/2010/main" val="111786873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kst, tre punkter og bilde">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9" y="496117"/>
            <a:ext cx="5076814"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9" y="766764"/>
            <a:ext cx="5076824" cy="976229"/>
          </a:xfrm>
        </p:spPr>
        <p:txBody>
          <a:bodyPr/>
          <a:lstStyle/>
          <a:p>
            <a:r>
              <a:rPr lang="en-GB"/>
              <a:t>Heading</a:t>
            </a:r>
          </a:p>
        </p:txBody>
      </p:sp>
      <p:sp>
        <p:nvSpPr>
          <p:cNvPr id="12" name="Plassholder for tekst 11">
            <a:extLst>
              <a:ext uri="{FF2B5EF4-FFF2-40B4-BE49-F238E27FC236}">
                <a16:creationId xmlns:a16="http://schemas.microsoft.com/office/drawing/2014/main" id="{A7ABC0B9-088B-C151-0537-2F3FE1351768}"/>
              </a:ext>
            </a:extLst>
          </p:cNvPr>
          <p:cNvSpPr>
            <a:spLocks noGrp="1"/>
          </p:cNvSpPr>
          <p:nvPr>
            <p:ph type="body" sz="quarter" idx="16" hasCustomPrompt="1"/>
          </p:nvPr>
        </p:nvSpPr>
        <p:spPr>
          <a:xfrm>
            <a:off x="509543" y="2020012"/>
            <a:ext cx="5076870" cy="517065"/>
          </a:xfrm>
        </p:spPr>
        <p:txBody>
          <a:bodyPr>
            <a:noAutofit/>
          </a:bodyPr>
          <a:lstStyle>
            <a:lvl1pPr marL="0" indent="0">
              <a:buNone/>
              <a:defRPr/>
            </a:lvl1pPr>
            <a:lvl2pPr marL="457200" indent="0">
              <a:buNone/>
              <a:defRPr/>
            </a:lvl2pPr>
          </a:lstStyle>
          <a:p>
            <a:pPr lvl="0"/>
            <a:r>
              <a:rPr lang="en-GB" noProof="0"/>
              <a:t>Here you can have a bit more text that can span two lines if needed. It is set to 15 pt Regular.</a:t>
            </a:r>
          </a:p>
        </p:txBody>
      </p:sp>
      <p:sp>
        <p:nvSpPr>
          <p:cNvPr id="14" name="Frihåndsform: figur 13">
            <a:extLst>
              <a:ext uri="{FF2B5EF4-FFF2-40B4-BE49-F238E27FC236}">
                <a16:creationId xmlns:a16="http://schemas.microsoft.com/office/drawing/2014/main" id="{3F92BBF9-342B-DDA4-5C98-3E9C7FA483B8}"/>
              </a:ext>
              <a:ext uri="{C183D7F6-B498-43B3-948B-1728B52AA6E4}">
                <adec:decorative xmlns:adec="http://schemas.microsoft.com/office/drawing/2017/decorative" val="1"/>
              </a:ext>
            </a:extLst>
          </p:cNvPr>
          <p:cNvSpPr/>
          <p:nvPr userDrawn="1"/>
        </p:nvSpPr>
        <p:spPr>
          <a:xfrm>
            <a:off x="509588" y="2793103"/>
            <a:ext cx="5076825" cy="76093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a:p>
        </p:txBody>
      </p:sp>
      <p:sp>
        <p:nvSpPr>
          <p:cNvPr id="17" name="Plassholder for tekst 30">
            <a:extLst>
              <a:ext uri="{FF2B5EF4-FFF2-40B4-BE49-F238E27FC236}">
                <a16:creationId xmlns:a16="http://schemas.microsoft.com/office/drawing/2014/main" id="{A276358E-B490-9D93-7D3E-6A1905BC7E10}"/>
              </a:ext>
            </a:extLst>
          </p:cNvPr>
          <p:cNvSpPr>
            <a:spLocks noGrp="1"/>
          </p:cNvSpPr>
          <p:nvPr>
            <p:ph type="body" sz="quarter" idx="30" hasCustomPrompt="1"/>
          </p:nvPr>
        </p:nvSpPr>
        <p:spPr>
          <a:xfrm>
            <a:off x="763588" y="2881776"/>
            <a:ext cx="4451350" cy="562881"/>
          </a:xfrm>
        </p:spPr>
        <p:txBody>
          <a:bodyPr anchor="ctr" anchorCtr="0"/>
          <a:lstStyle>
            <a:lvl1pPr marL="0" indent="0">
              <a:spcBef>
                <a:spcPts val="0"/>
              </a:spcBef>
              <a:buNone/>
              <a:defRPr b="0">
                <a:latin typeface="+mn-lt"/>
              </a:defRPr>
            </a:lvl1pPr>
          </a:lstStyle>
          <a:p>
            <a:pPr lvl="0"/>
            <a:r>
              <a:rPr lang="en-GB">
                <a:effectLst/>
              </a:rPr>
              <a:t>Space for 2 lines of text in this box, and can be used instead of a bullet list</a:t>
            </a:r>
            <a:endParaRPr lang="en-GB"/>
          </a:p>
        </p:txBody>
      </p:sp>
      <p:sp>
        <p:nvSpPr>
          <p:cNvPr id="18" name="Frihåndsform: figur 17">
            <a:extLst>
              <a:ext uri="{FF2B5EF4-FFF2-40B4-BE49-F238E27FC236}">
                <a16:creationId xmlns:a16="http://schemas.microsoft.com/office/drawing/2014/main" id="{D053D8A6-66D4-759A-98E3-FDEC585FE9CC}"/>
              </a:ext>
              <a:ext uri="{C183D7F6-B498-43B3-948B-1728B52AA6E4}">
                <adec:decorative xmlns:adec="http://schemas.microsoft.com/office/drawing/2017/decorative" val="1"/>
              </a:ext>
            </a:extLst>
          </p:cNvPr>
          <p:cNvSpPr/>
          <p:nvPr userDrawn="1"/>
        </p:nvSpPr>
        <p:spPr>
          <a:xfrm>
            <a:off x="509588" y="3806615"/>
            <a:ext cx="5076825" cy="76093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a:p>
        </p:txBody>
      </p:sp>
      <p:sp>
        <p:nvSpPr>
          <p:cNvPr id="20" name="Plassholder for tekst 30">
            <a:extLst>
              <a:ext uri="{FF2B5EF4-FFF2-40B4-BE49-F238E27FC236}">
                <a16:creationId xmlns:a16="http://schemas.microsoft.com/office/drawing/2014/main" id="{CA7C45CD-885D-0D7C-462D-65473E09FC7C}"/>
              </a:ext>
            </a:extLst>
          </p:cNvPr>
          <p:cNvSpPr>
            <a:spLocks noGrp="1"/>
          </p:cNvSpPr>
          <p:nvPr>
            <p:ph type="body" sz="quarter" idx="31" hasCustomPrompt="1"/>
          </p:nvPr>
        </p:nvSpPr>
        <p:spPr>
          <a:xfrm>
            <a:off x="763588" y="3895288"/>
            <a:ext cx="4451350" cy="562881"/>
          </a:xfrm>
        </p:spPr>
        <p:txBody>
          <a:bodyPr anchor="ctr" anchorCtr="0"/>
          <a:lstStyle>
            <a:lvl1pPr marL="0" indent="0">
              <a:spcBef>
                <a:spcPts val="0"/>
              </a:spcBef>
              <a:buNone/>
              <a:defRPr b="0">
                <a:latin typeface="+mn-lt"/>
              </a:defRPr>
            </a:lvl1pPr>
          </a:lstStyle>
          <a:p>
            <a:pPr lvl="0"/>
            <a:r>
              <a:rPr lang="en-GB">
                <a:effectLst/>
              </a:rPr>
              <a:t>Space for 2 lines of text in this box, and can be used instead of a bullet list</a:t>
            </a:r>
            <a:endParaRPr lang="en-GB"/>
          </a:p>
        </p:txBody>
      </p:sp>
      <p:sp>
        <p:nvSpPr>
          <p:cNvPr id="21" name="Frihåndsform: figur 20">
            <a:extLst>
              <a:ext uri="{FF2B5EF4-FFF2-40B4-BE49-F238E27FC236}">
                <a16:creationId xmlns:a16="http://schemas.microsoft.com/office/drawing/2014/main" id="{91445412-E34B-3ABB-E962-3769B29221AA}"/>
              </a:ext>
              <a:ext uri="{C183D7F6-B498-43B3-948B-1728B52AA6E4}">
                <adec:decorative xmlns:adec="http://schemas.microsoft.com/office/drawing/2017/decorative" val="1"/>
              </a:ext>
            </a:extLst>
          </p:cNvPr>
          <p:cNvSpPr/>
          <p:nvPr userDrawn="1"/>
        </p:nvSpPr>
        <p:spPr>
          <a:xfrm>
            <a:off x="509588" y="4827588"/>
            <a:ext cx="5076825" cy="76093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a:p>
        </p:txBody>
      </p:sp>
      <p:sp>
        <p:nvSpPr>
          <p:cNvPr id="23" name="Plassholder for tekst 30">
            <a:extLst>
              <a:ext uri="{FF2B5EF4-FFF2-40B4-BE49-F238E27FC236}">
                <a16:creationId xmlns:a16="http://schemas.microsoft.com/office/drawing/2014/main" id="{A2C29CF9-A344-13D8-E2A1-03C4ED4DCA42}"/>
              </a:ext>
            </a:extLst>
          </p:cNvPr>
          <p:cNvSpPr>
            <a:spLocks noGrp="1"/>
          </p:cNvSpPr>
          <p:nvPr>
            <p:ph type="body" sz="quarter" idx="32" hasCustomPrompt="1"/>
          </p:nvPr>
        </p:nvSpPr>
        <p:spPr>
          <a:xfrm>
            <a:off x="763588" y="4916261"/>
            <a:ext cx="4451350" cy="562881"/>
          </a:xfrm>
        </p:spPr>
        <p:txBody>
          <a:bodyPr anchor="ctr" anchorCtr="0"/>
          <a:lstStyle>
            <a:lvl1pPr marL="0" indent="0">
              <a:spcBef>
                <a:spcPts val="0"/>
              </a:spcBef>
              <a:buNone/>
              <a:defRPr b="0">
                <a:latin typeface="+mn-lt"/>
              </a:defRPr>
            </a:lvl1pPr>
          </a:lstStyle>
          <a:p>
            <a:pPr lvl="0"/>
            <a:r>
              <a:rPr lang="en-GB">
                <a:effectLst/>
              </a:rPr>
              <a:t>Space for 2 lines of text in this box, and can be used instead of a bullet list</a:t>
            </a:r>
            <a:endParaRPr lang="en-GB"/>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5" name="Frihåndsform: figur 14">
            <a:extLst>
              <a:ext uri="{FF2B5EF4-FFF2-40B4-BE49-F238E27FC236}">
                <a16:creationId xmlns:a16="http://schemas.microsoft.com/office/drawing/2014/main" id="{C926E4E4-54A2-4518-DA6F-B3311D4AD399}"/>
              </a:ext>
              <a:ext uri="{C183D7F6-B498-43B3-948B-1728B52AA6E4}">
                <adec:decorative xmlns:adec="http://schemas.microsoft.com/office/drawing/2017/decorative" val="1"/>
              </a:ext>
            </a:extLst>
          </p:cNvPr>
          <p:cNvSpPr/>
          <p:nvPr userDrawn="1"/>
        </p:nvSpPr>
        <p:spPr>
          <a:xfrm>
            <a:off x="5341976" y="3302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sp>
        <p:nvSpPr>
          <p:cNvPr id="22" name="Frihåndsform: figur 21">
            <a:extLst>
              <a:ext uri="{FF2B5EF4-FFF2-40B4-BE49-F238E27FC236}">
                <a16:creationId xmlns:a16="http://schemas.microsoft.com/office/drawing/2014/main" id="{A7488D8C-C37D-CD37-CCD8-3A717F7EF6C2}"/>
              </a:ext>
              <a:ext uri="{C183D7F6-B498-43B3-948B-1728B52AA6E4}">
                <adec:decorative xmlns:adec="http://schemas.microsoft.com/office/drawing/2017/decorative" val="1"/>
              </a:ext>
            </a:extLst>
          </p:cNvPr>
          <p:cNvSpPr/>
          <p:nvPr userDrawn="1"/>
        </p:nvSpPr>
        <p:spPr>
          <a:xfrm>
            <a:off x="5341976" y="5336561"/>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a:p>
        </p:txBody>
      </p:sp>
      <p:sp>
        <p:nvSpPr>
          <p:cNvPr id="24" name="Frihåndsform: figur 23">
            <a:extLst>
              <a:ext uri="{FF2B5EF4-FFF2-40B4-BE49-F238E27FC236}">
                <a16:creationId xmlns:a16="http://schemas.microsoft.com/office/drawing/2014/main" id="{40BEE229-1EA4-84E3-8400-0EF1C2D2C84A}"/>
              </a:ext>
              <a:ext uri="{C183D7F6-B498-43B3-948B-1728B52AA6E4}">
                <adec:decorative xmlns:adec="http://schemas.microsoft.com/office/drawing/2017/decorative" val="1"/>
              </a:ext>
            </a:extLst>
          </p:cNvPr>
          <p:cNvSpPr/>
          <p:nvPr userDrawn="1"/>
        </p:nvSpPr>
        <p:spPr>
          <a:xfrm>
            <a:off x="5332489" y="3806615"/>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2027" y="-4814"/>
            <a:ext cx="6096000" cy="6862788"/>
          </a:xfrm>
          <a:solidFill>
            <a:schemeClr val="accent4"/>
          </a:solidFill>
        </p:spPr>
        <p:txBody>
          <a:bodyPr/>
          <a:lstStyle>
            <a:lvl1pPr marL="0" indent="0" algn="ctr">
              <a:buNone/>
              <a:defRPr sz="1200"/>
            </a:lvl1pPr>
          </a:lstStyle>
          <a:p>
            <a:r>
              <a:rPr lang="en-GB" err="1"/>
              <a:t>Click</a:t>
            </a:r>
            <a:r>
              <a:rPr lang="en-GB"/>
              <a:t> </a:t>
            </a:r>
            <a:r>
              <a:rPr lang="en-GB" err="1"/>
              <a:t>on</a:t>
            </a:r>
            <a:r>
              <a:rPr lang="en-GB"/>
              <a:t> </a:t>
            </a:r>
            <a:r>
              <a:rPr lang="en-GB" err="1"/>
              <a:t>the</a:t>
            </a:r>
            <a:r>
              <a:rPr lang="en-GB"/>
              <a:t> </a:t>
            </a:r>
            <a:r>
              <a:rPr lang="en-GB" err="1"/>
              <a:t>icon</a:t>
            </a:r>
            <a:r>
              <a:rPr lang="en-GB"/>
              <a:t> to </a:t>
            </a:r>
            <a:r>
              <a:rPr lang="en-GB" err="1"/>
              <a:t>add</a:t>
            </a:r>
            <a:r>
              <a:rPr lang="en-GB"/>
              <a:t> an image</a:t>
            </a:r>
          </a:p>
        </p:txBody>
      </p:sp>
      <p:sp>
        <p:nvSpPr>
          <p:cNvPr id="9" name="Plassholder for fotokreditering">
            <a:extLst>
              <a:ext uri="{FF2B5EF4-FFF2-40B4-BE49-F238E27FC236}">
                <a16:creationId xmlns:a16="http://schemas.microsoft.com/office/drawing/2014/main" id="{9D586FB9-FEF6-A60F-CFAF-CAB97E5C4AC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a:p>
            <a:pPr lvl="0"/>
            <a:endParaRPr lang="en-GB" err="1"/>
          </a:p>
        </p:txBody>
      </p:sp>
    </p:spTree>
    <p:extLst>
      <p:ext uri="{BB962C8B-B14F-4D97-AF65-F5344CB8AC3E}">
        <p14:creationId xmlns:p14="http://schemas.microsoft.com/office/powerpoint/2010/main" val="239266464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Fem punkter og bilde">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9" y="496117"/>
            <a:ext cx="5076814"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9" y="766764"/>
            <a:ext cx="5076824" cy="976229"/>
          </a:xfrm>
        </p:spPr>
        <p:txBody>
          <a:bodyPr/>
          <a:lstStyle/>
          <a:p>
            <a:r>
              <a:rPr lang="en-GB" noProof="0"/>
              <a:t>Heading</a:t>
            </a:r>
          </a:p>
        </p:txBody>
      </p:sp>
      <p:sp>
        <p:nvSpPr>
          <p:cNvPr id="14" name="Frihåndsform: figur 13">
            <a:extLst>
              <a:ext uri="{FF2B5EF4-FFF2-40B4-BE49-F238E27FC236}">
                <a16:creationId xmlns:a16="http://schemas.microsoft.com/office/drawing/2014/main" id="{3F92BBF9-342B-DDA4-5C98-3E9C7FA483B8}"/>
              </a:ext>
              <a:ext uri="{C183D7F6-B498-43B3-948B-1728B52AA6E4}">
                <adec:decorative xmlns:adec="http://schemas.microsoft.com/office/drawing/2017/decorative" val="1"/>
              </a:ext>
            </a:extLst>
          </p:cNvPr>
          <p:cNvSpPr/>
          <p:nvPr userDrawn="1"/>
        </p:nvSpPr>
        <p:spPr>
          <a:xfrm>
            <a:off x="509588" y="2030489"/>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7" name="Plassholder for tekst 30">
            <a:extLst>
              <a:ext uri="{FF2B5EF4-FFF2-40B4-BE49-F238E27FC236}">
                <a16:creationId xmlns:a16="http://schemas.microsoft.com/office/drawing/2014/main" id="{A276358E-B490-9D93-7D3E-6A1905BC7E10}"/>
              </a:ext>
            </a:extLst>
          </p:cNvPr>
          <p:cNvSpPr>
            <a:spLocks noGrp="1"/>
          </p:cNvSpPr>
          <p:nvPr>
            <p:ph type="body" sz="quarter" idx="30" hasCustomPrompt="1"/>
          </p:nvPr>
        </p:nvSpPr>
        <p:spPr>
          <a:xfrm>
            <a:off x="763588" y="2147622"/>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11" name="Frihåndsform: figur 10">
            <a:extLst>
              <a:ext uri="{FF2B5EF4-FFF2-40B4-BE49-F238E27FC236}">
                <a16:creationId xmlns:a16="http://schemas.microsoft.com/office/drawing/2014/main" id="{E723BD1D-2E56-5D1E-BDEE-1279F36EEA85}"/>
              </a:ext>
              <a:ext uri="{C183D7F6-B498-43B3-948B-1728B52AA6E4}">
                <adec:decorative xmlns:adec="http://schemas.microsoft.com/office/drawing/2017/decorative" val="1"/>
              </a:ext>
            </a:extLst>
          </p:cNvPr>
          <p:cNvSpPr/>
          <p:nvPr userDrawn="1"/>
        </p:nvSpPr>
        <p:spPr>
          <a:xfrm>
            <a:off x="509588" y="2792985"/>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6" name="Plassholder for tekst 30">
            <a:extLst>
              <a:ext uri="{FF2B5EF4-FFF2-40B4-BE49-F238E27FC236}">
                <a16:creationId xmlns:a16="http://schemas.microsoft.com/office/drawing/2014/main" id="{E2240682-5EBD-9FF7-A7C4-176C193B1A2C}"/>
              </a:ext>
            </a:extLst>
          </p:cNvPr>
          <p:cNvSpPr>
            <a:spLocks noGrp="1"/>
          </p:cNvSpPr>
          <p:nvPr>
            <p:ph type="body" sz="quarter" idx="31" hasCustomPrompt="1"/>
          </p:nvPr>
        </p:nvSpPr>
        <p:spPr>
          <a:xfrm>
            <a:off x="763588" y="2910118"/>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26" name="Frihåndsform: figur 25">
            <a:extLst>
              <a:ext uri="{FF2B5EF4-FFF2-40B4-BE49-F238E27FC236}">
                <a16:creationId xmlns:a16="http://schemas.microsoft.com/office/drawing/2014/main" id="{8F47A6E0-051B-78BC-20D9-929015882E20}"/>
              </a:ext>
              <a:ext uri="{C183D7F6-B498-43B3-948B-1728B52AA6E4}">
                <adec:decorative xmlns:adec="http://schemas.microsoft.com/office/drawing/2017/decorative" val="1"/>
              </a:ext>
            </a:extLst>
          </p:cNvPr>
          <p:cNvSpPr/>
          <p:nvPr userDrawn="1"/>
        </p:nvSpPr>
        <p:spPr>
          <a:xfrm>
            <a:off x="509588" y="4317316"/>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7" name="Plassholder for tekst 30">
            <a:extLst>
              <a:ext uri="{FF2B5EF4-FFF2-40B4-BE49-F238E27FC236}">
                <a16:creationId xmlns:a16="http://schemas.microsoft.com/office/drawing/2014/main" id="{967892E1-8743-B779-9E9E-77316066B740}"/>
              </a:ext>
            </a:extLst>
          </p:cNvPr>
          <p:cNvSpPr>
            <a:spLocks noGrp="1"/>
          </p:cNvSpPr>
          <p:nvPr>
            <p:ph type="body" sz="quarter" idx="33" hasCustomPrompt="1"/>
          </p:nvPr>
        </p:nvSpPr>
        <p:spPr>
          <a:xfrm>
            <a:off x="763588" y="4434449"/>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28" name="Frihåndsform: figur 27">
            <a:extLst>
              <a:ext uri="{FF2B5EF4-FFF2-40B4-BE49-F238E27FC236}">
                <a16:creationId xmlns:a16="http://schemas.microsoft.com/office/drawing/2014/main" id="{DC761C78-C495-C13C-8758-62C11BE457FD}"/>
              </a:ext>
              <a:ext uri="{C183D7F6-B498-43B3-948B-1728B52AA6E4}">
                <adec:decorative xmlns:adec="http://schemas.microsoft.com/office/drawing/2017/decorative" val="1"/>
              </a:ext>
            </a:extLst>
          </p:cNvPr>
          <p:cNvSpPr/>
          <p:nvPr userDrawn="1"/>
        </p:nvSpPr>
        <p:spPr>
          <a:xfrm>
            <a:off x="509588" y="5079077"/>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9" name="Plassholder for tekst 30">
            <a:extLst>
              <a:ext uri="{FF2B5EF4-FFF2-40B4-BE49-F238E27FC236}">
                <a16:creationId xmlns:a16="http://schemas.microsoft.com/office/drawing/2014/main" id="{03C64F10-9382-6369-41EA-87C7B4E02210}"/>
              </a:ext>
            </a:extLst>
          </p:cNvPr>
          <p:cNvSpPr>
            <a:spLocks noGrp="1"/>
          </p:cNvSpPr>
          <p:nvPr>
            <p:ph type="body" sz="quarter" idx="34" hasCustomPrompt="1"/>
          </p:nvPr>
        </p:nvSpPr>
        <p:spPr>
          <a:xfrm>
            <a:off x="763588" y="5196210"/>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19" name="Frihåndsform: figur 18">
            <a:extLst>
              <a:ext uri="{FF2B5EF4-FFF2-40B4-BE49-F238E27FC236}">
                <a16:creationId xmlns:a16="http://schemas.microsoft.com/office/drawing/2014/main" id="{F44997E4-749A-D3A9-4EF4-CFCC4D51D345}"/>
              </a:ext>
              <a:ext uri="{C183D7F6-B498-43B3-948B-1728B52AA6E4}">
                <adec:decorative xmlns:adec="http://schemas.microsoft.com/office/drawing/2017/decorative" val="1"/>
              </a:ext>
            </a:extLst>
          </p:cNvPr>
          <p:cNvSpPr/>
          <p:nvPr userDrawn="1"/>
        </p:nvSpPr>
        <p:spPr>
          <a:xfrm>
            <a:off x="509588" y="3558512"/>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5" name="Plassholder for tekst 30">
            <a:extLst>
              <a:ext uri="{FF2B5EF4-FFF2-40B4-BE49-F238E27FC236}">
                <a16:creationId xmlns:a16="http://schemas.microsoft.com/office/drawing/2014/main" id="{E0FE2BAA-3D16-ADD9-2F20-E476D75E1139}"/>
              </a:ext>
            </a:extLst>
          </p:cNvPr>
          <p:cNvSpPr>
            <a:spLocks noGrp="1"/>
          </p:cNvSpPr>
          <p:nvPr>
            <p:ph type="body" sz="quarter" idx="32" hasCustomPrompt="1"/>
          </p:nvPr>
        </p:nvSpPr>
        <p:spPr>
          <a:xfrm>
            <a:off x="763588" y="3675645"/>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5" name="Frihåndsform: figur 14">
            <a:extLst>
              <a:ext uri="{FF2B5EF4-FFF2-40B4-BE49-F238E27FC236}">
                <a16:creationId xmlns:a16="http://schemas.microsoft.com/office/drawing/2014/main" id="{C926E4E4-54A2-4518-DA6F-B3311D4AD399}"/>
              </a:ext>
            </a:extLst>
          </p:cNvPr>
          <p:cNvSpPr/>
          <p:nvPr userDrawn="1"/>
        </p:nvSpPr>
        <p:spPr>
          <a:xfrm>
            <a:off x="5341976" y="3302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4" name="Frihåndsform: figur 23">
            <a:extLst>
              <a:ext uri="{FF2B5EF4-FFF2-40B4-BE49-F238E27FC236}">
                <a16:creationId xmlns:a16="http://schemas.microsoft.com/office/drawing/2014/main" id="{40BEE229-1EA4-84E3-8400-0EF1C2D2C84A}"/>
              </a:ext>
            </a:extLst>
          </p:cNvPr>
          <p:cNvSpPr/>
          <p:nvPr userDrawn="1"/>
        </p:nvSpPr>
        <p:spPr>
          <a:xfrm>
            <a:off x="5332489" y="3806615"/>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8" name="Frihåndsform: figur 7">
            <a:extLst>
              <a:ext uri="{FF2B5EF4-FFF2-40B4-BE49-F238E27FC236}">
                <a16:creationId xmlns:a16="http://schemas.microsoft.com/office/drawing/2014/main" id="{F1AFA954-6AD7-F507-CED4-ABE5E00133E7}"/>
              </a:ext>
              <a:ext uri="{C183D7F6-B498-43B3-948B-1728B52AA6E4}">
                <adec:decorative xmlns:adec="http://schemas.microsoft.com/office/drawing/2017/decorative" val="1"/>
              </a:ext>
            </a:extLst>
          </p:cNvPr>
          <p:cNvSpPr/>
          <p:nvPr userDrawn="1"/>
        </p:nvSpPr>
        <p:spPr>
          <a:xfrm>
            <a:off x="5332489" y="2030489"/>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22" name="Frihåndsform: figur 21">
            <a:extLst>
              <a:ext uri="{FF2B5EF4-FFF2-40B4-BE49-F238E27FC236}">
                <a16:creationId xmlns:a16="http://schemas.microsoft.com/office/drawing/2014/main" id="{A7488D8C-C37D-CD37-CCD8-3A717F7EF6C2}"/>
              </a:ext>
              <a:ext uri="{C183D7F6-B498-43B3-948B-1728B52AA6E4}">
                <adec:decorative xmlns:adec="http://schemas.microsoft.com/office/drawing/2017/decorative" val="1"/>
              </a:ext>
            </a:extLst>
          </p:cNvPr>
          <p:cNvSpPr/>
          <p:nvPr userDrawn="1"/>
        </p:nvSpPr>
        <p:spPr>
          <a:xfrm>
            <a:off x="5332489" y="304573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0" name="Frihåndsform: figur 29">
            <a:extLst>
              <a:ext uri="{FF2B5EF4-FFF2-40B4-BE49-F238E27FC236}">
                <a16:creationId xmlns:a16="http://schemas.microsoft.com/office/drawing/2014/main" id="{30650126-79B8-4908-5289-2CA934A23C2D}"/>
              </a:ext>
              <a:ext uri="{C183D7F6-B498-43B3-948B-1728B52AA6E4}">
                <adec:decorative xmlns:adec="http://schemas.microsoft.com/office/drawing/2017/decorative" val="1"/>
              </a:ext>
            </a:extLst>
          </p:cNvPr>
          <p:cNvSpPr/>
          <p:nvPr userDrawn="1"/>
        </p:nvSpPr>
        <p:spPr>
          <a:xfrm>
            <a:off x="5332489" y="381126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31" name="Frihåndsform: figur 30">
            <a:extLst>
              <a:ext uri="{FF2B5EF4-FFF2-40B4-BE49-F238E27FC236}">
                <a16:creationId xmlns:a16="http://schemas.microsoft.com/office/drawing/2014/main" id="{40EA7270-28D3-545B-FE4D-BD47AE05930F}"/>
              </a:ext>
              <a:ext uri="{C183D7F6-B498-43B3-948B-1728B52AA6E4}">
                <adec:decorative xmlns:adec="http://schemas.microsoft.com/office/drawing/2017/decorative" val="1"/>
              </a:ext>
            </a:extLst>
          </p:cNvPr>
          <p:cNvSpPr/>
          <p:nvPr userDrawn="1"/>
        </p:nvSpPr>
        <p:spPr>
          <a:xfrm>
            <a:off x="5332489" y="431731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2" name="Frihåndsform: figur 31">
            <a:extLst>
              <a:ext uri="{FF2B5EF4-FFF2-40B4-BE49-F238E27FC236}">
                <a16:creationId xmlns:a16="http://schemas.microsoft.com/office/drawing/2014/main" id="{07B8D66F-AC7D-9C43-C59F-575AE0AB8E02}"/>
              </a:ext>
              <a:ext uri="{C183D7F6-B498-43B3-948B-1728B52AA6E4}">
                <adec:decorative xmlns:adec="http://schemas.microsoft.com/office/drawing/2017/decorative" val="1"/>
              </a:ext>
            </a:extLst>
          </p:cNvPr>
          <p:cNvSpPr/>
          <p:nvPr userDrawn="1"/>
        </p:nvSpPr>
        <p:spPr>
          <a:xfrm rot="5400000">
            <a:off x="5332487" y="5331823"/>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2027" y="-4814"/>
            <a:ext cx="6096000" cy="6862788"/>
          </a:xfrm>
          <a:solidFill>
            <a:schemeClr val="accent4"/>
          </a:solidFill>
        </p:spPr>
        <p:txBody>
          <a:bodyPr/>
          <a:lstStyle>
            <a:lvl1pPr marL="0" indent="0" algn="ctr">
              <a:buNone/>
              <a:defRPr sz="1200"/>
            </a:lvl1pPr>
          </a:lstStyle>
          <a:p>
            <a:r>
              <a:rPr lang="en-GB" noProof="0"/>
              <a:t>Click on the icon to add an image</a:t>
            </a:r>
          </a:p>
        </p:txBody>
      </p:sp>
      <p:sp>
        <p:nvSpPr>
          <p:cNvPr id="9" name="Plassholder for fotokreditering">
            <a:extLst>
              <a:ext uri="{FF2B5EF4-FFF2-40B4-BE49-F238E27FC236}">
                <a16:creationId xmlns:a16="http://schemas.microsoft.com/office/drawing/2014/main" id="{9D586FB9-FEF6-A60F-CFAF-CAB97E5C4AC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noProof="0"/>
              <a:t>Photo credit</a:t>
            </a:r>
          </a:p>
          <a:p>
            <a:pPr lvl="0"/>
            <a:endParaRPr lang="en-GB" noProof="0"/>
          </a:p>
        </p:txBody>
      </p:sp>
    </p:spTree>
    <p:extLst>
      <p:ext uri="{BB962C8B-B14F-4D97-AF65-F5344CB8AC3E}">
        <p14:creationId xmlns:p14="http://schemas.microsoft.com/office/powerpoint/2010/main" val="90940642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madeler oversikt">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Topic sections overview</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8" y="766764"/>
            <a:ext cx="11172823" cy="976229"/>
          </a:xfrm>
        </p:spPr>
        <p:txBody>
          <a:bodyPr/>
          <a:lstStyle/>
          <a:p>
            <a:r>
              <a:rPr lang="en-GB" noProof="0"/>
              <a:t>Heading can also span two lines if needed</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0" name="Plassholder for tekst 9">
            <a:extLst>
              <a:ext uri="{FF2B5EF4-FFF2-40B4-BE49-F238E27FC236}">
                <a16:creationId xmlns:a16="http://schemas.microsoft.com/office/drawing/2014/main" id="{1258F9B0-0116-2F1C-C2AD-47782178DA75}"/>
              </a:ext>
            </a:extLst>
          </p:cNvPr>
          <p:cNvSpPr>
            <a:spLocks noGrp="1"/>
          </p:cNvSpPr>
          <p:nvPr>
            <p:ph type="body" sz="quarter" idx="15" hasCustomPrompt="1"/>
          </p:nvPr>
        </p:nvSpPr>
        <p:spPr>
          <a:xfrm>
            <a:off x="509588" y="2030413"/>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2" name="Plassholder for tall">
            <a:extLst>
              <a:ext uri="{FF2B5EF4-FFF2-40B4-BE49-F238E27FC236}">
                <a16:creationId xmlns:a16="http://schemas.microsoft.com/office/drawing/2014/main" id="{E21941C8-71DC-6FA0-1746-586B9DB65675}"/>
              </a:ext>
            </a:extLst>
          </p:cNvPr>
          <p:cNvSpPr>
            <a:spLocks noGrp="1"/>
          </p:cNvSpPr>
          <p:nvPr>
            <p:ph type="body" sz="quarter" idx="16" hasCustomPrompt="1"/>
          </p:nvPr>
        </p:nvSpPr>
        <p:spPr>
          <a:xfrm>
            <a:off x="763588" y="2284413"/>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3" name="Plassholder for tekst 9">
            <a:extLst>
              <a:ext uri="{FF2B5EF4-FFF2-40B4-BE49-F238E27FC236}">
                <a16:creationId xmlns:a16="http://schemas.microsoft.com/office/drawing/2014/main" id="{EAE67D14-9217-74CB-F1E2-DAAD8380CBA5}"/>
              </a:ext>
            </a:extLst>
          </p:cNvPr>
          <p:cNvSpPr>
            <a:spLocks noGrp="1"/>
          </p:cNvSpPr>
          <p:nvPr>
            <p:ph type="body" sz="quarter" idx="17" hasCustomPrompt="1"/>
          </p:nvPr>
        </p:nvSpPr>
        <p:spPr>
          <a:xfrm>
            <a:off x="509588" y="3556000"/>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4" name="Plassholder for tall">
            <a:extLst>
              <a:ext uri="{FF2B5EF4-FFF2-40B4-BE49-F238E27FC236}">
                <a16:creationId xmlns:a16="http://schemas.microsoft.com/office/drawing/2014/main" id="{D685BF60-12E5-1DA0-D205-33AD37AE3CFD}"/>
              </a:ext>
            </a:extLst>
          </p:cNvPr>
          <p:cNvSpPr>
            <a:spLocks noGrp="1"/>
          </p:cNvSpPr>
          <p:nvPr>
            <p:ph type="body" sz="quarter" idx="18" hasCustomPrompt="1"/>
          </p:nvPr>
        </p:nvSpPr>
        <p:spPr>
          <a:xfrm>
            <a:off x="763588" y="3810000"/>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5" name="Plassholder for tekst 9">
            <a:extLst>
              <a:ext uri="{FF2B5EF4-FFF2-40B4-BE49-F238E27FC236}">
                <a16:creationId xmlns:a16="http://schemas.microsoft.com/office/drawing/2014/main" id="{394F97C0-0C87-C846-782F-C2BB220E82A4}"/>
              </a:ext>
            </a:extLst>
          </p:cNvPr>
          <p:cNvSpPr>
            <a:spLocks noGrp="1"/>
          </p:cNvSpPr>
          <p:nvPr>
            <p:ph type="body" sz="quarter" idx="19" hasCustomPrompt="1"/>
          </p:nvPr>
        </p:nvSpPr>
        <p:spPr>
          <a:xfrm>
            <a:off x="509588" y="5076826"/>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6" name="Plassholder for tall">
            <a:extLst>
              <a:ext uri="{FF2B5EF4-FFF2-40B4-BE49-F238E27FC236}">
                <a16:creationId xmlns:a16="http://schemas.microsoft.com/office/drawing/2014/main" id="{50F14245-92AE-F389-6B8F-BBF3C1C355D8}"/>
              </a:ext>
            </a:extLst>
          </p:cNvPr>
          <p:cNvSpPr>
            <a:spLocks noGrp="1"/>
          </p:cNvSpPr>
          <p:nvPr>
            <p:ph type="body" sz="quarter" idx="20" hasCustomPrompt="1"/>
          </p:nvPr>
        </p:nvSpPr>
        <p:spPr>
          <a:xfrm>
            <a:off x="763588" y="5330826"/>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7" name="Plassholder for tekst 9">
            <a:extLst>
              <a:ext uri="{FF2B5EF4-FFF2-40B4-BE49-F238E27FC236}">
                <a16:creationId xmlns:a16="http://schemas.microsoft.com/office/drawing/2014/main" id="{E7DE191F-E993-1ADB-A850-274DB709DB43}"/>
              </a:ext>
            </a:extLst>
          </p:cNvPr>
          <p:cNvSpPr>
            <a:spLocks noGrp="1"/>
          </p:cNvSpPr>
          <p:nvPr>
            <p:ph type="body" sz="quarter" idx="21" hasCustomPrompt="1"/>
          </p:nvPr>
        </p:nvSpPr>
        <p:spPr>
          <a:xfrm>
            <a:off x="6350000" y="2030413"/>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8" name="Plassholder for tall">
            <a:extLst>
              <a:ext uri="{FF2B5EF4-FFF2-40B4-BE49-F238E27FC236}">
                <a16:creationId xmlns:a16="http://schemas.microsoft.com/office/drawing/2014/main" id="{2BDE7663-E7A2-2804-4FDE-DD401F2A30D4}"/>
              </a:ext>
            </a:extLst>
          </p:cNvPr>
          <p:cNvSpPr>
            <a:spLocks noGrp="1"/>
          </p:cNvSpPr>
          <p:nvPr>
            <p:ph type="body" sz="quarter" idx="22" hasCustomPrompt="1"/>
          </p:nvPr>
        </p:nvSpPr>
        <p:spPr>
          <a:xfrm>
            <a:off x="6604000" y="2284413"/>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9" name="Plassholder for tekst 9">
            <a:extLst>
              <a:ext uri="{FF2B5EF4-FFF2-40B4-BE49-F238E27FC236}">
                <a16:creationId xmlns:a16="http://schemas.microsoft.com/office/drawing/2014/main" id="{D00F18F8-D140-EC53-7D1E-BA2BAAF7FA17}"/>
              </a:ext>
            </a:extLst>
          </p:cNvPr>
          <p:cNvSpPr>
            <a:spLocks noGrp="1"/>
          </p:cNvSpPr>
          <p:nvPr>
            <p:ph type="body" sz="quarter" idx="23" hasCustomPrompt="1"/>
          </p:nvPr>
        </p:nvSpPr>
        <p:spPr>
          <a:xfrm>
            <a:off x="6350000" y="3556000"/>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20" name="Plassholder for tall">
            <a:extLst>
              <a:ext uri="{FF2B5EF4-FFF2-40B4-BE49-F238E27FC236}">
                <a16:creationId xmlns:a16="http://schemas.microsoft.com/office/drawing/2014/main" id="{AFA7862B-8D65-8AAB-78E1-675C4BD10EC4}"/>
              </a:ext>
            </a:extLst>
          </p:cNvPr>
          <p:cNvSpPr>
            <a:spLocks noGrp="1"/>
          </p:cNvSpPr>
          <p:nvPr>
            <p:ph type="body" sz="quarter" idx="24" hasCustomPrompt="1"/>
          </p:nvPr>
        </p:nvSpPr>
        <p:spPr>
          <a:xfrm>
            <a:off x="6604000" y="3810000"/>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21" name="Plassholder for tekst 9">
            <a:extLst>
              <a:ext uri="{FF2B5EF4-FFF2-40B4-BE49-F238E27FC236}">
                <a16:creationId xmlns:a16="http://schemas.microsoft.com/office/drawing/2014/main" id="{E82F392B-DC84-F38B-56FC-371F7BCB41C3}"/>
              </a:ext>
            </a:extLst>
          </p:cNvPr>
          <p:cNvSpPr>
            <a:spLocks noGrp="1"/>
          </p:cNvSpPr>
          <p:nvPr>
            <p:ph type="body" sz="quarter" idx="25" hasCustomPrompt="1"/>
          </p:nvPr>
        </p:nvSpPr>
        <p:spPr>
          <a:xfrm>
            <a:off x="6350000" y="5076826"/>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22" name="Plassholder for tall">
            <a:extLst>
              <a:ext uri="{FF2B5EF4-FFF2-40B4-BE49-F238E27FC236}">
                <a16:creationId xmlns:a16="http://schemas.microsoft.com/office/drawing/2014/main" id="{EE2276EF-48EC-05D9-0632-E6A81FA57C5B}"/>
              </a:ext>
            </a:extLst>
          </p:cNvPr>
          <p:cNvSpPr>
            <a:spLocks noGrp="1"/>
          </p:cNvSpPr>
          <p:nvPr>
            <p:ph type="body" sz="quarter" idx="26" hasCustomPrompt="1"/>
          </p:nvPr>
        </p:nvSpPr>
        <p:spPr>
          <a:xfrm>
            <a:off x="6604000" y="5330826"/>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Tree>
    <p:extLst>
      <p:ext uri="{BB962C8B-B14F-4D97-AF65-F5344CB8AC3E}">
        <p14:creationId xmlns:p14="http://schemas.microsoft.com/office/powerpoint/2010/main" val="114739540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tel, innhold og bilde med nummer">
    <p:spTree>
      <p:nvGrpSpPr>
        <p:cNvPr id="1" name=""/>
        <p:cNvGrpSpPr/>
        <p:nvPr/>
      </p:nvGrpSpPr>
      <p:grpSpPr>
        <a:xfrm>
          <a:off x="0" y="0"/>
          <a:ext cx="0" cy="0"/>
          <a:chOff x="0" y="0"/>
          <a:chExt cx="0" cy="0"/>
        </a:xfrm>
      </p:grpSpPr>
      <p:sp>
        <p:nvSpPr>
          <p:cNvPr id="12" name="Plassholder for nummer">
            <a:extLst>
              <a:ext uri="{FF2B5EF4-FFF2-40B4-BE49-F238E27FC236}">
                <a16:creationId xmlns:a16="http://schemas.microsoft.com/office/drawing/2014/main" id="{AE0EE4F2-CFE1-5686-998E-C1FD53084965}"/>
              </a:ext>
            </a:extLst>
          </p:cNvPr>
          <p:cNvSpPr>
            <a:spLocks noGrp="1"/>
          </p:cNvSpPr>
          <p:nvPr>
            <p:ph type="body" sz="quarter" idx="16" hasCustomPrompt="1"/>
          </p:nvPr>
        </p:nvSpPr>
        <p:spPr>
          <a:xfrm>
            <a:off x="509588" y="512763"/>
            <a:ext cx="254000" cy="250826"/>
          </a:xfrm>
          <a:solidFill>
            <a:schemeClr val="accent1"/>
          </a:solidFill>
        </p:spPr>
        <p:txBody>
          <a:bodyPr bIns="7200" anchor="ctr" anchorCtr="0"/>
          <a:lstStyle>
            <a:lvl1pPr marL="0" indent="0" algn="ctr">
              <a:lnSpc>
                <a:spcPct val="100000"/>
              </a:lnSpc>
              <a:spcBef>
                <a:spcPts val="0"/>
              </a:spcBef>
              <a:buNone/>
              <a:defRPr b="1">
                <a:solidFill>
                  <a:schemeClr val="bg1"/>
                </a:solidFill>
              </a:defRPr>
            </a:lvl1pPr>
          </a:lstStyle>
          <a:p>
            <a:pPr lvl="0"/>
            <a:r>
              <a:rPr lang="en-GB" noProof="0"/>
              <a:t>0</a:t>
            </a:r>
          </a:p>
        </p:txBody>
      </p:sp>
      <p:sp>
        <p:nvSpPr>
          <p:cNvPr id="8" name="Plassholder for stikktittel">
            <a:extLst>
              <a:ext uri="{FF2B5EF4-FFF2-40B4-BE49-F238E27FC236}">
                <a16:creationId xmlns:a16="http://schemas.microsoft.com/office/drawing/2014/main" id="{D414B136-2366-FB62-69A4-AC19BC1C0BF4}"/>
              </a:ext>
            </a:extLst>
          </p:cNvPr>
          <p:cNvSpPr>
            <a:spLocks noGrp="1"/>
          </p:cNvSpPr>
          <p:nvPr>
            <p:ph type="body" sz="quarter" idx="13" hasCustomPrompt="1"/>
          </p:nvPr>
        </p:nvSpPr>
        <p:spPr>
          <a:xfrm>
            <a:off x="1014413" y="496117"/>
            <a:ext cx="4826020"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Topic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4826021" cy="976229"/>
          </a:xfrm>
        </p:spPr>
        <p:txBody>
          <a:bodyPr/>
          <a:lstStyle/>
          <a:p>
            <a:r>
              <a:rPr lang="en-GB" noProof="0"/>
              <a:t>Heading can also span two lines if needed</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3" y="2020012"/>
            <a:ext cx="4826046" cy="3821988"/>
          </a:xfrm>
        </p:spPr>
        <p:txBody>
          <a:bodyPr/>
          <a:lstStyle>
            <a:lvl1pPr marL="0" indent="0">
              <a:buNone/>
              <a:defRPr/>
            </a:lvl1pPr>
          </a:lstStyle>
          <a:p>
            <a:pPr lvl="0"/>
            <a:r>
              <a:rPr lang="en-GB" noProof="0"/>
              <a:t>This is body text that can be quite long. It is set in 15 pt Regular. This slide can be used if you wish to go in-depth on the points listed in Topic sections overview</a:t>
            </a:r>
          </a:p>
          <a:p>
            <a:pPr lvl="0"/>
            <a:r>
              <a:rPr lang="en-GB" noProof="0"/>
              <a:t>Click to edit text styles in the template</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6000" y="0"/>
            <a:ext cx="6096000" cy="6858000"/>
          </a:xfrm>
          <a:solidFill>
            <a:schemeClr val="accent4"/>
          </a:solidFill>
        </p:spPr>
        <p:txBody>
          <a:bodyPr/>
          <a:lstStyle>
            <a:lvl1pPr marL="0" indent="0" algn="ctr">
              <a:buNone/>
              <a:defRPr sz="1200"/>
            </a:lvl1pPr>
          </a:lstStyle>
          <a:p>
            <a:r>
              <a:rPr lang="en-GB" noProof="0"/>
              <a:t>Click on the icon to add an image</a:t>
            </a:r>
          </a:p>
        </p:txBody>
      </p:sp>
      <p:sp>
        <p:nvSpPr>
          <p:cNvPr id="11" name="Plassholder for fotokreditering">
            <a:extLst>
              <a:ext uri="{FF2B5EF4-FFF2-40B4-BE49-F238E27FC236}">
                <a16:creationId xmlns:a16="http://schemas.microsoft.com/office/drawing/2014/main" id="{D163CA41-77C2-D4B6-6A06-5C884A3A4A1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noProof="0"/>
              <a:t>Photo credit</a:t>
            </a:r>
          </a:p>
          <a:p>
            <a:pPr lvl="0"/>
            <a:endParaRPr lang="en-GB" noProof="0"/>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Tree>
    <p:extLst>
      <p:ext uri="{BB962C8B-B14F-4D97-AF65-F5344CB8AC3E}">
        <p14:creationId xmlns:p14="http://schemas.microsoft.com/office/powerpoint/2010/main" val="211054528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42" name="Frihåndsform: figur 41">
            <a:extLst>
              <a:ext uri="{FF2B5EF4-FFF2-40B4-BE49-F238E27FC236}">
                <a16:creationId xmlns:a16="http://schemas.microsoft.com/office/drawing/2014/main" id="{D1584B6C-A027-B255-008E-B501C3CCCB47}"/>
              </a:ext>
              <a:ext uri="{C183D7F6-B498-43B3-948B-1728B52AA6E4}">
                <adec:decorative xmlns:adec="http://schemas.microsoft.com/office/drawing/2017/decorative" val="1"/>
              </a:ext>
            </a:extLst>
          </p:cNvPr>
          <p:cNvSpPr/>
          <p:nvPr/>
        </p:nvSpPr>
        <p:spPr>
          <a:xfrm>
            <a:off x="6350000" y="4064365"/>
            <a:ext cx="5332412" cy="1522048"/>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6604000" y="4288260"/>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6604000" y="4552166"/>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43" name="Frihåndsform: figur 42">
            <a:extLst>
              <a:ext uri="{FF2B5EF4-FFF2-40B4-BE49-F238E27FC236}">
                <a16:creationId xmlns:a16="http://schemas.microsoft.com/office/drawing/2014/main" id="{36EDC6C2-827F-E454-881B-2111B12C219E}"/>
              </a:ext>
              <a:ext uri="{C183D7F6-B498-43B3-948B-1728B52AA6E4}">
                <adec:decorative xmlns:adec="http://schemas.microsoft.com/office/drawing/2017/decorative" val="1"/>
              </a:ext>
            </a:extLst>
          </p:cNvPr>
          <p:cNvSpPr/>
          <p:nvPr/>
        </p:nvSpPr>
        <p:spPr>
          <a:xfrm rot="5400000">
            <a:off x="11428487"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4052886"/>
            <a:ext cx="5332412" cy="1533527"/>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763588" y="4283154"/>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763588" y="4547060"/>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514169"/>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6604000" y="226068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6604000" y="2524587"/>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8"/>
            <a:ext cx="5332412" cy="1523622"/>
            <a:chOff x="509588" y="2032378"/>
            <a:chExt cx="5332412" cy="1523622"/>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8"/>
              <a:ext cx="5332412" cy="1523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C5F639BA-BDB2-DDF8-D2FC-892AE5139D63}"/>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6" name="Frihåndsform: figur 15">
              <a:extLst>
                <a:ext uri="{FF2B5EF4-FFF2-40B4-BE49-F238E27FC236}">
                  <a16:creationId xmlns:a16="http://schemas.microsoft.com/office/drawing/2014/main" id="{C3137418-3469-E306-3E70-CA07211CAE82}"/>
                </a:ext>
              </a:extLst>
            </p:cNvPr>
            <p:cNvSpPr/>
            <p:nvPr/>
          </p:nvSpPr>
          <p:spPr>
            <a:xfrm>
              <a:off x="5588075" y="228630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588075" y="254022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39" name="Frihåndsform: figur 38">
              <a:extLst>
                <a:ext uri="{FF2B5EF4-FFF2-40B4-BE49-F238E27FC236}">
                  <a16:creationId xmlns:a16="http://schemas.microsoft.com/office/drawing/2014/main" id="{07776F89-8E87-3A9B-10C5-4C03E8326973}"/>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53718"/>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2000" y="2517624"/>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2030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46" name="Frihåndsform: figur 45">
            <a:extLst>
              <a:ext uri="{FF2B5EF4-FFF2-40B4-BE49-F238E27FC236}">
                <a16:creationId xmlns:a16="http://schemas.microsoft.com/office/drawing/2014/main" id="{D7446AF0-281F-5F2D-E3BB-2735D930C4D9}"/>
              </a:ext>
              <a:ext uri="{C183D7F6-B498-43B3-948B-1728B52AA6E4}">
                <adec:decorative xmlns:adec="http://schemas.microsoft.com/office/drawing/2017/decorative" val="1"/>
              </a:ext>
            </a:extLst>
          </p:cNvPr>
          <p:cNvSpPr/>
          <p:nvPr userDrawn="1"/>
        </p:nvSpPr>
        <p:spPr>
          <a:xfrm>
            <a:off x="5586413" y="5332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44" name="Frihåndsform: figur 43">
            <a:extLst>
              <a:ext uri="{FF2B5EF4-FFF2-40B4-BE49-F238E27FC236}">
                <a16:creationId xmlns:a16="http://schemas.microsoft.com/office/drawing/2014/main" id="{5169618C-B365-FE5E-D954-42F7740C0250}"/>
              </a:ext>
              <a:ext uri="{C183D7F6-B498-43B3-948B-1728B52AA6E4}">
                <adec:decorative xmlns:adec="http://schemas.microsoft.com/office/drawing/2017/decorative" val="1"/>
              </a:ext>
            </a:extLst>
          </p:cNvPr>
          <p:cNvSpPr/>
          <p:nvPr userDrawn="1"/>
        </p:nvSpPr>
        <p:spPr>
          <a:xfrm>
            <a:off x="11428487" y="2281225"/>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47" name="Frihåndsform: figur 46">
            <a:extLst>
              <a:ext uri="{FF2B5EF4-FFF2-40B4-BE49-F238E27FC236}">
                <a16:creationId xmlns:a16="http://schemas.microsoft.com/office/drawing/2014/main" id="{1A05C14F-B5CD-A069-D330-701201B3E5F0}"/>
              </a:ext>
              <a:ext uri="{C183D7F6-B498-43B3-948B-1728B52AA6E4}">
                <adec:decorative xmlns:adec="http://schemas.microsoft.com/office/drawing/2017/decorative" val="1"/>
              </a:ext>
            </a:extLst>
          </p:cNvPr>
          <p:cNvSpPr/>
          <p:nvPr userDrawn="1"/>
        </p:nvSpPr>
        <p:spPr>
          <a:xfrm>
            <a:off x="5586413" y="507962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208768869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Kundecase">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6088060"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6088060" cy="976229"/>
          </a:xfrm>
        </p:spPr>
        <p:txBody>
          <a:bodyPr/>
          <a:lstStyle/>
          <a:p>
            <a:r>
              <a:rPr lang="en-GB" noProof="0"/>
              <a:t>Heading</a:t>
            </a:r>
          </a:p>
        </p:txBody>
      </p:sp>
      <p:sp>
        <p:nvSpPr>
          <p:cNvPr id="28" name="Frihåndsform: figur 11">
            <a:extLst>
              <a:ext uri="{FF2B5EF4-FFF2-40B4-BE49-F238E27FC236}">
                <a16:creationId xmlns:a16="http://schemas.microsoft.com/office/drawing/2014/main" id="{122E1D0C-80E6-9DB1-D7C5-5FBCCE6C086E}"/>
              </a:ext>
            </a:extLst>
          </p:cNvPr>
          <p:cNvSpPr/>
          <p:nvPr userDrawn="1"/>
        </p:nvSpPr>
        <p:spPr>
          <a:xfrm>
            <a:off x="3813651" y="4066671"/>
            <a:ext cx="3044349" cy="1773739"/>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7" name="Plassholder for bilde 12">
            <a:extLst>
              <a:ext uri="{FF2B5EF4-FFF2-40B4-BE49-F238E27FC236}">
                <a16:creationId xmlns:a16="http://schemas.microsoft.com/office/drawing/2014/main" id="{63E9629A-1959-4ECD-4292-6602316F1B28}"/>
              </a:ext>
            </a:extLst>
          </p:cNvPr>
          <p:cNvSpPr>
            <a:spLocks noGrp="1"/>
          </p:cNvSpPr>
          <p:nvPr>
            <p:ph type="pic" sz="quarter" idx="15" hasCustomPrompt="1"/>
          </p:nvPr>
        </p:nvSpPr>
        <p:spPr>
          <a:xfrm>
            <a:off x="7115543" y="0"/>
            <a:ext cx="5081587" cy="6858000"/>
          </a:xfrm>
          <a:solidFill>
            <a:schemeClr val="accent4"/>
          </a:solidFill>
        </p:spPr>
        <p:txBody>
          <a:bodyPr/>
          <a:lstStyle>
            <a:lvl1pPr marL="0" indent="0" algn="ctr">
              <a:buNone/>
              <a:defRPr sz="1200"/>
            </a:lvl1pPr>
          </a:lstStyle>
          <a:p>
            <a:r>
              <a:rPr lang="en-GB" noProof="0"/>
              <a:t>Click on the icon to add an image</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43" name="Frihåndsform: figur 42">
            <a:extLst>
              <a:ext uri="{FF2B5EF4-FFF2-40B4-BE49-F238E27FC236}">
                <a16:creationId xmlns:a16="http://schemas.microsoft.com/office/drawing/2014/main" id="{36EDC6C2-827F-E454-881B-2111B12C219E}"/>
              </a:ext>
              <a:ext uri="{C183D7F6-B498-43B3-948B-1728B52AA6E4}">
                <adec:decorative xmlns:adec="http://schemas.microsoft.com/office/drawing/2017/decorative" val="1"/>
              </a:ext>
            </a:extLst>
          </p:cNvPr>
          <p:cNvSpPr/>
          <p:nvPr userDrawn="1"/>
        </p:nvSpPr>
        <p:spPr>
          <a:xfrm rot="5400000">
            <a:off x="6604074" y="5586484"/>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E2718AFE-BAD0-F773-E8FE-7F9451F94337}"/>
              </a:ext>
            </a:extLst>
          </p:cNvPr>
          <p:cNvSpPr/>
          <p:nvPr/>
        </p:nvSpPr>
        <p:spPr>
          <a:xfrm>
            <a:off x="509588" y="2032378"/>
            <a:ext cx="3044825" cy="1777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C5F639BA-BDB2-DDF8-D2FC-892AE5139D63}"/>
              </a:ext>
            </a:extLst>
          </p:cNvPr>
          <p:cNvSpPr/>
          <p:nvPr/>
        </p:nvSpPr>
        <p:spPr>
          <a:xfrm>
            <a:off x="3324224" y="2029672"/>
            <a:ext cx="254417"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53718"/>
            <a:ext cx="2552358" cy="252412"/>
          </a:xfrm>
        </p:spPr>
        <p:txBody>
          <a:bodyPr/>
          <a:lstStyle>
            <a:lvl1pPr marL="0" indent="0">
              <a:spcBef>
                <a:spcPts val="0"/>
              </a:spcBef>
              <a:buNone/>
              <a:defRPr sz="1500"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2000" y="2517624"/>
            <a:ext cx="2562224" cy="1038376"/>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14" name="Frihåndsform: figur 11">
            <a:extLst>
              <a:ext uri="{FF2B5EF4-FFF2-40B4-BE49-F238E27FC236}">
                <a16:creationId xmlns:a16="http://schemas.microsoft.com/office/drawing/2014/main" id="{8C55874E-36D6-207B-6DD0-555F05A8F897}"/>
              </a:ext>
            </a:extLst>
          </p:cNvPr>
          <p:cNvSpPr/>
          <p:nvPr userDrawn="1"/>
        </p:nvSpPr>
        <p:spPr>
          <a:xfrm>
            <a:off x="3812567" y="2032378"/>
            <a:ext cx="3045433" cy="1777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7" name="Frihåndsform: figur 29">
            <a:extLst>
              <a:ext uri="{FF2B5EF4-FFF2-40B4-BE49-F238E27FC236}">
                <a16:creationId xmlns:a16="http://schemas.microsoft.com/office/drawing/2014/main" id="{F6B67B26-2BA6-522C-188A-713DFF4BE28D}"/>
              </a:ext>
            </a:extLst>
          </p:cNvPr>
          <p:cNvSpPr/>
          <p:nvPr userDrawn="1"/>
        </p:nvSpPr>
        <p:spPr>
          <a:xfrm>
            <a:off x="6604076"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8" name="Plassholder for overskrift">
            <a:extLst>
              <a:ext uri="{FF2B5EF4-FFF2-40B4-BE49-F238E27FC236}">
                <a16:creationId xmlns:a16="http://schemas.microsoft.com/office/drawing/2014/main" id="{3A513227-782A-EA65-63E4-5891E1777CB3}"/>
              </a:ext>
            </a:extLst>
          </p:cNvPr>
          <p:cNvSpPr>
            <a:spLocks noGrp="1"/>
          </p:cNvSpPr>
          <p:nvPr>
            <p:ph type="body" sz="quarter" idx="37" hasCustomPrompt="1"/>
          </p:nvPr>
        </p:nvSpPr>
        <p:spPr>
          <a:xfrm>
            <a:off x="4064979" y="2253718"/>
            <a:ext cx="2539021" cy="252412"/>
          </a:xfrm>
        </p:spPr>
        <p:txBody>
          <a:bodyPr/>
          <a:lstStyle>
            <a:lvl1pPr marL="0" indent="0">
              <a:spcBef>
                <a:spcPts val="0"/>
              </a:spcBef>
              <a:buNone/>
              <a:defRPr sz="1500" b="1">
                <a:latin typeface="+mn-lt"/>
              </a:defRPr>
            </a:lvl1pPr>
          </a:lstStyle>
          <a:p>
            <a:pPr lvl="0"/>
            <a:r>
              <a:rPr lang="en-GB" noProof="0"/>
              <a:t>Heading about topic</a:t>
            </a:r>
          </a:p>
        </p:txBody>
      </p:sp>
      <p:sp>
        <p:nvSpPr>
          <p:cNvPr id="20" name="Plassholder for tekst 30">
            <a:extLst>
              <a:ext uri="{FF2B5EF4-FFF2-40B4-BE49-F238E27FC236}">
                <a16:creationId xmlns:a16="http://schemas.microsoft.com/office/drawing/2014/main" id="{A833A9A7-A441-B6AB-5713-E22281C5E289}"/>
              </a:ext>
            </a:extLst>
          </p:cNvPr>
          <p:cNvSpPr>
            <a:spLocks noGrp="1"/>
          </p:cNvSpPr>
          <p:nvPr>
            <p:ph type="body" sz="quarter" idx="38" hasCustomPrompt="1"/>
          </p:nvPr>
        </p:nvSpPr>
        <p:spPr>
          <a:xfrm>
            <a:off x="4064979" y="2517624"/>
            <a:ext cx="2539021" cy="1038376"/>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23" name="Frihåndsform: figur 11">
            <a:extLst>
              <a:ext uri="{FF2B5EF4-FFF2-40B4-BE49-F238E27FC236}">
                <a16:creationId xmlns:a16="http://schemas.microsoft.com/office/drawing/2014/main" id="{ACA3A73B-B269-5AB6-1F93-68AA31740C27}"/>
              </a:ext>
            </a:extLst>
          </p:cNvPr>
          <p:cNvSpPr/>
          <p:nvPr userDrawn="1"/>
        </p:nvSpPr>
        <p:spPr>
          <a:xfrm>
            <a:off x="513847" y="4066672"/>
            <a:ext cx="3040565" cy="1773740"/>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24" name="Frihåndsform: figur 12">
            <a:extLst>
              <a:ext uri="{FF2B5EF4-FFF2-40B4-BE49-F238E27FC236}">
                <a16:creationId xmlns:a16="http://schemas.microsoft.com/office/drawing/2014/main" id="{6D8EDC41-03A1-A199-AED6-D49198BF8E32}"/>
              </a:ext>
            </a:extLst>
          </p:cNvPr>
          <p:cNvSpPr/>
          <p:nvPr userDrawn="1"/>
        </p:nvSpPr>
        <p:spPr>
          <a:xfrm>
            <a:off x="3328728" y="5588076"/>
            <a:ext cx="278327"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26" name="Plassholder for overskrift">
            <a:extLst>
              <a:ext uri="{FF2B5EF4-FFF2-40B4-BE49-F238E27FC236}">
                <a16:creationId xmlns:a16="http://schemas.microsoft.com/office/drawing/2014/main" id="{1C19CE55-A73D-F840-0026-8D6051F7C375}"/>
              </a:ext>
            </a:extLst>
          </p:cNvPr>
          <p:cNvSpPr>
            <a:spLocks noGrp="1"/>
          </p:cNvSpPr>
          <p:nvPr>
            <p:ph type="body" sz="quarter" idx="39" hasCustomPrompt="1"/>
          </p:nvPr>
        </p:nvSpPr>
        <p:spPr>
          <a:xfrm>
            <a:off x="766257" y="4288012"/>
            <a:ext cx="2557967" cy="252412"/>
          </a:xfrm>
        </p:spPr>
        <p:txBody>
          <a:bodyPr/>
          <a:lstStyle>
            <a:lvl1pPr marL="0" indent="0">
              <a:spcBef>
                <a:spcPts val="0"/>
              </a:spcBef>
              <a:buNone/>
              <a:defRPr sz="1500" b="1">
                <a:latin typeface="+mn-lt"/>
              </a:defRPr>
            </a:lvl1pPr>
          </a:lstStyle>
          <a:p>
            <a:pPr lvl="0"/>
            <a:r>
              <a:rPr lang="en-GB" noProof="0"/>
              <a:t>Heading about topic</a:t>
            </a:r>
          </a:p>
        </p:txBody>
      </p:sp>
      <p:sp>
        <p:nvSpPr>
          <p:cNvPr id="27" name="Plassholder for tekst 30">
            <a:extLst>
              <a:ext uri="{FF2B5EF4-FFF2-40B4-BE49-F238E27FC236}">
                <a16:creationId xmlns:a16="http://schemas.microsoft.com/office/drawing/2014/main" id="{06F0FF76-77B8-7230-117D-321CEF3421E5}"/>
              </a:ext>
            </a:extLst>
          </p:cNvPr>
          <p:cNvSpPr>
            <a:spLocks noGrp="1"/>
          </p:cNvSpPr>
          <p:nvPr>
            <p:ph type="body" sz="quarter" idx="40" hasCustomPrompt="1"/>
          </p:nvPr>
        </p:nvSpPr>
        <p:spPr>
          <a:xfrm>
            <a:off x="766259" y="4551918"/>
            <a:ext cx="2557965" cy="1034568"/>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37" name="Frihåndsform: figur 29">
            <a:extLst>
              <a:ext uri="{FF2B5EF4-FFF2-40B4-BE49-F238E27FC236}">
                <a16:creationId xmlns:a16="http://schemas.microsoft.com/office/drawing/2014/main" id="{71CE9966-0E73-B219-C2DC-3A02D196B987}"/>
              </a:ext>
            </a:extLst>
          </p:cNvPr>
          <p:cNvSpPr/>
          <p:nvPr userDrawn="1"/>
        </p:nvSpPr>
        <p:spPr>
          <a:xfrm>
            <a:off x="6608032" y="4065664"/>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38" name="Plassholder for overskrift">
            <a:extLst>
              <a:ext uri="{FF2B5EF4-FFF2-40B4-BE49-F238E27FC236}">
                <a16:creationId xmlns:a16="http://schemas.microsoft.com/office/drawing/2014/main" id="{CBEB0E6A-6214-50C8-4232-7759CB5C1072}"/>
              </a:ext>
            </a:extLst>
          </p:cNvPr>
          <p:cNvSpPr>
            <a:spLocks noGrp="1"/>
          </p:cNvSpPr>
          <p:nvPr>
            <p:ph type="body" sz="quarter" idx="41" hasCustomPrompt="1"/>
          </p:nvPr>
        </p:nvSpPr>
        <p:spPr>
          <a:xfrm>
            <a:off x="4066064" y="4288012"/>
            <a:ext cx="2537936" cy="252412"/>
          </a:xfrm>
        </p:spPr>
        <p:txBody>
          <a:bodyPr/>
          <a:lstStyle>
            <a:lvl1pPr marL="0" indent="0">
              <a:spcBef>
                <a:spcPts val="0"/>
              </a:spcBef>
              <a:buNone/>
              <a:defRPr sz="1500" b="1">
                <a:latin typeface="+mn-lt"/>
              </a:defRPr>
            </a:lvl1pPr>
          </a:lstStyle>
          <a:p>
            <a:pPr lvl="0"/>
            <a:r>
              <a:rPr lang="en-GB" noProof="0"/>
              <a:t>Heading about topic</a:t>
            </a:r>
          </a:p>
        </p:txBody>
      </p:sp>
      <p:sp>
        <p:nvSpPr>
          <p:cNvPr id="41" name="Plassholder for tekst 30">
            <a:extLst>
              <a:ext uri="{FF2B5EF4-FFF2-40B4-BE49-F238E27FC236}">
                <a16:creationId xmlns:a16="http://schemas.microsoft.com/office/drawing/2014/main" id="{12D313A6-ACFF-AD22-E1AF-AF50C830F6CF}"/>
              </a:ext>
            </a:extLst>
          </p:cNvPr>
          <p:cNvSpPr>
            <a:spLocks noGrp="1"/>
          </p:cNvSpPr>
          <p:nvPr>
            <p:ph type="body" sz="quarter" idx="42" hasCustomPrompt="1"/>
          </p:nvPr>
        </p:nvSpPr>
        <p:spPr>
          <a:xfrm>
            <a:off x="4066064" y="4551918"/>
            <a:ext cx="2537936" cy="1034568"/>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45" name="Plassholder for fotokreditering">
            <a:extLst>
              <a:ext uri="{FF2B5EF4-FFF2-40B4-BE49-F238E27FC236}">
                <a16:creationId xmlns:a16="http://schemas.microsoft.com/office/drawing/2014/main" id="{853BBF5B-25D9-32C7-886F-05FA46549BB5}"/>
              </a:ext>
            </a:extLst>
          </p:cNvPr>
          <p:cNvSpPr>
            <a:spLocks noGrp="1"/>
          </p:cNvSpPr>
          <p:nvPr>
            <p:ph type="body" sz="quarter" idx="16"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noProof="0"/>
              <a:t>Photo credit</a:t>
            </a:r>
          </a:p>
          <a:p>
            <a:pPr lvl="0"/>
            <a:endParaRPr lang="en-GB" noProof="0"/>
          </a:p>
        </p:txBody>
      </p:sp>
      <p:sp>
        <p:nvSpPr>
          <p:cNvPr id="48" name="Frihåndsform: figur 42">
            <a:extLst>
              <a:ext uri="{FF2B5EF4-FFF2-40B4-BE49-F238E27FC236}">
                <a16:creationId xmlns:a16="http://schemas.microsoft.com/office/drawing/2014/main" id="{81CB45BD-3354-6FA9-0E09-800B89F8675E}"/>
              </a:ext>
              <a:ext uri="{C183D7F6-B498-43B3-948B-1728B52AA6E4}">
                <adec:decorative xmlns:adec="http://schemas.microsoft.com/office/drawing/2017/decorative" val="1"/>
              </a:ext>
            </a:extLst>
          </p:cNvPr>
          <p:cNvSpPr/>
          <p:nvPr userDrawn="1"/>
        </p:nvSpPr>
        <p:spPr>
          <a:xfrm rot="5400000">
            <a:off x="3301043" y="35552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accent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193928673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6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15" name="Frihåndsform: figur 14">
            <a:extLst>
              <a:ext uri="{FF2B5EF4-FFF2-40B4-BE49-F238E27FC236}">
                <a16:creationId xmlns:a16="http://schemas.microsoft.com/office/drawing/2014/main" id="{8B8EDFE0-B7F6-2413-2CB3-1C3C1E6D6E72}"/>
              </a:ext>
              <a:ext uri="{C183D7F6-B498-43B3-948B-1728B52AA6E4}">
                <adec:decorative xmlns:adec="http://schemas.microsoft.com/office/drawing/2017/decorative" val="1"/>
              </a:ext>
            </a:extLst>
          </p:cNvPr>
          <p:cNvSpPr/>
          <p:nvPr/>
        </p:nvSpPr>
        <p:spPr>
          <a:xfrm>
            <a:off x="6350000" y="5076825"/>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5" name="Frihåndsform: figur 24">
            <a:extLst>
              <a:ext uri="{FF2B5EF4-FFF2-40B4-BE49-F238E27FC236}">
                <a16:creationId xmlns:a16="http://schemas.microsoft.com/office/drawing/2014/main" id="{18A82B0B-33E8-3106-A59D-389C87763C75}"/>
              </a:ext>
              <a:ext uri="{C183D7F6-B498-43B3-948B-1728B52AA6E4}">
                <adec:decorative xmlns:adec="http://schemas.microsoft.com/office/drawing/2017/decorative" val="1"/>
              </a:ext>
            </a:extLst>
          </p:cNvPr>
          <p:cNvSpPr/>
          <p:nvPr userDrawn="1"/>
        </p:nvSpPr>
        <p:spPr>
          <a:xfrm>
            <a:off x="509588" y="5078792"/>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350000" y="3557966"/>
            <a:ext cx="5332412" cy="1269621"/>
          </a:xfrm>
          <a:prstGeom prst="rect">
            <a:avLst/>
          </a:prstGeom>
        </p:spPr>
      </p:pic>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3556000"/>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9" name="Frihåndsform: figur 8">
            <a:extLst>
              <a:ext uri="{FF2B5EF4-FFF2-40B4-BE49-F238E27FC236}">
                <a16:creationId xmlns:a16="http://schemas.microsoft.com/office/drawing/2014/main" id="{1695846D-CD60-900B-08BF-818B99D18FE5}"/>
              </a:ext>
              <a:ext uri="{C183D7F6-B498-43B3-948B-1728B52AA6E4}">
                <adec:decorative xmlns:adec="http://schemas.microsoft.com/office/drawing/2017/decorative" val="1"/>
              </a:ext>
            </a:extLst>
          </p:cNvPr>
          <p:cNvSpPr/>
          <p:nvPr/>
        </p:nvSpPr>
        <p:spPr>
          <a:xfrm>
            <a:off x="509588" y="2032378"/>
            <a:ext cx="5332412" cy="1269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0" name="Frihåndsform: figur 9">
            <a:extLst>
              <a:ext uri="{FF2B5EF4-FFF2-40B4-BE49-F238E27FC236}">
                <a16:creationId xmlns:a16="http://schemas.microsoft.com/office/drawing/2014/main" id="{1C4B2B99-34AA-8702-AACC-15385FD88122}"/>
              </a:ext>
              <a:ext uri="{C183D7F6-B498-43B3-948B-1728B52AA6E4}">
                <adec:decorative xmlns:adec="http://schemas.microsoft.com/office/drawing/2017/decorative" val="1"/>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E65E6802-00B2-795C-7C8B-ACABF8A001C6}"/>
              </a:ext>
              <a:ext uri="{C183D7F6-B498-43B3-948B-1728B52AA6E4}">
                <adec:decorative xmlns:adec="http://schemas.microsoft.com/office/drawing/2017/decorative" val="1"/>
              </a:ext>
            </a:extLst>
          </p:cNvPr>
          <p:cNvSpPr/>
          <p:nvPr/>
        </p:nvSpPr>
        <p:spPr>
          <a:xfrm>
            <a:off x="5588075" y="228630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905C3DCA-5F75-D291-5308-817E6C8B5D8D}"/>
              </a:ext>
              <a:ext uri="{C183D7F6-B498-43B3-948B-1728B52AA6E4}">
                <adec:decorative xmlns:adec="http://schemas.microsoft.com/office/drawing/2017/decorative" val="1"/>
              </a:ext>
            </a:extLst>
          </p:cNvPr>
          <p:cNvSpPr/>
          <p:nvPr/>
        </p:nvSpPr>
        <p:spPr>
          <a:xfrm>
            <a:off x="5588075" y="254022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6" name="Frihåndsform: figur 15">
            <a:extLst>
              <a:ext uri="{FF2B5EF4-FFF2-40B4-BE49-F238E27FC236}">
                <a16:creationId xmlns:a16="http://schemas.microsoft.com/office/drawing/2014/main" id="{B56A778B-A7EC-EE37-F128-85057DF6E07B}"/>
              </a:ext>
              <a:ext uri="{C183D7F6-B498-43B3-948B-1728B52AA6E4}">
                <adec:decorative xmlns:adec="http://schemas.microsoft.com/office/drawing/2017/decorative" val="1"/>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7" name="Plassholder for overskrift">
            <a:extLst>
              <a:ext uri="{FF2B5EF4-FFF2-40B4-BE49-F238E27FC236}">
                <a16:creationId xmlns:a16="http://schemas.microsoft.com/office/drawing/2014/main" id="{775A2421-2746-1A50-577D-BEBC633B5CB5}"/>
              </a:ext>
            </a:extLst>
          </p:cNvPr>
          <p:cNvSpPr>
            <a:spLocks noGrp="1"/>
          </p:cNvSpPr>
          <p:nvPr>
            <p:ph type="body" sz="quarter" idx="33" hasCustomPrompt="1"/>
          </p:nvPr>
        </p:nvSpPr>
        <p:spPr>
          <a:xfrm>
            <a:off x="6604000" y="5322507"/>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8" name="Plassholder for tekst 30">
            <a:extLst>
              <a:ext uri="{FF2B5EF4-FFF2-40B4-BE49-F238E27FC236}">
                <a16:creationId xmlns:a16="http://schemas.microsoft.com/office/drawing/2014/main" id="{7AAB8715-78AD-617F-E395-CB51FB97FB4B}"/>
              </a:ext>
            </a:extLst>
          </p:cNvPr>
          <p:cNvSpPr>
            <a:spLocks noGrp="1"/>
          </p:cNvSpPr>
          <p:nvPr>
            <p:ph type="body" sz="quarter" idx="34" hasCustomPrompt="1"/>
          </p:nvPr>
        </p:nvSpPr>
        <p:spPr>
          <a:xfrm>
            <a:off x="6604000" y="5586413"/>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3048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17" name="Frihåndsform: figur 16">
            <a:extLst>
              <a:ext uri="{FF2B5EF4-FFF2-40B4-BE49-F238E27FC236}">
                <a16:creationId xmlns:a16="http://schemas.microsoft.com/office/drawing/2014/main" id="{9E2861A1-9BDE-72D4-F603-47AFF876740A}"/>
              </a:ext>
              <a:ext uri="{C183D7F6-B498-43B3-948B-1728B52AA6E4}">
                <adec:decorative xmlns:adec="http://schemas.microsoft.com/office/drawing/2017/decorative" val="1"/>
              </a:ext>
            </a:extLst>
          </p:cNvPr>
          <p:cNvSpPr/>
          <p:nvPr/>
        </p:nvSpPr>
        <p:spPr>
          <a:xfrm>
            <a:off x="11428487" y="5076825"/>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8" name="Frihåndsform: figur 17">
            <a:extLst>
              <a:ext uri="{FF2B5EF4-FFF2-40B4-BE49-F238E27FC236}">
                <a16:creationId xmlns:a16="http://schemas.microsoft.com/office/drawing/2014/main" id="{AFC2DFC5-F92C-4F9F-61D8-7D4C3430BCE3}"/>
              </a:ext>
              <a:ext uri="{C183D7F6-B498-43B3-948B-1728B52AA6E4}">
                <adec:decorative xmlns:adec="http://schemas.microsoft.com/office/drawing/2017/decorative" val="1"/>
              </a:ext>
            </a:extLst>
          </p:cNvPr>
          <p:cNvSpPr/>
          <p:nvPr userDrawn="1"/>
        </p:nvSpPr>
        <p:spPr>
          <a:xfrm>
            <a:off x="11428487" y="3556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E756C000-3CD7-F586-5E4B-4CFC20EABF87}"/>
              </a:ext>
              <a:ext uri="{C183D7F6-B498-43B3-948B-1728B52AA6E4}">
                <adec:decorative xmlns:adec="http://schemas.microsoft.com/office/drawing/2017/decorative" val="1"/>
              </a:ext>
            </a:extLst>
          </p:cNvPr>
          <p:cNvSpPr/>
          <p:nvPr userDrawn="1"/>
        </p:nvSpPr>
        <p:spPr>
          <a:xfrm>
            <a:off x="5588075"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3" name="Frihåndsform: figur 22">
            <a:extLst>
              <a:ext uri="{FF2B5EF4-FFF2-40B4-BE49-F238E27FC236}">
                <a16:creationId xmlns:a16="http://schemas.microsoft.com/office/drawing/2014/main" id="{213697D8-A819-9023-8939-225EEB0443DE}"/>
              </a:ext>
              <a:ext uri="{C183D7F6-B498-43B3-948B-1728B52AA6E4}">
                <adec:decorative xmlns:adec="http://schemas.microsoft.com/office/drawing/2017/decorative" val="1"/>
              </a:ext>
            </a:extLst>
          </p:cNvPr>
          <p:cNvSpPr/>
          <p:nvPr userDrawn="1"/>
        </p:nvSpPr>
        <p:spPr>
          <a:xfrm>
            <a:off x="5335588"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6" name="Frihåndsform: figur 25">
            <a:extLst>
              <a:ext uri="{FF2B5EF4-FFF2-40B4-BE49-F238E27FC236}">
                <a16:creationId xmlns:a16="http://schemas.microsoft.com/office/drawing/2014/main" id="{17A8CD07-648F-E3EC-4245-D931D5506198}"/>
              </a:ext>
              <a:ext uri="{C183D7F6-B498-43B3-948B-1728B52AA6E4}">
                <adec:decorative xmlns:adec="http://schemas.microsoft.com/office/drawing/2017/decorative" val="1"/>
              </a:ext>
            </a:extLst>
          </p:cNvPr>
          <p:cNvSpPr/>
          <p:nvPr userDrawn="1"/>
        </p:nvSpPr>
        <p:spPr>
          <a:xfrm>
            <a:off x="5588075" y="507879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9" name="Frihåndsform: figur 28">
            <a:extLst>
              <a:ext uri="{FF2B5EF4-FFF2-40B4-BE49-F238E27FC236}">
                <a16:creationId xmlns:a16="http://schemas.microsoft.com/office/drawing/2014/main" id="{6005F74C-0A95-9D6D-5901-79481A69789F}"/>
              </a:ext>
              <a:ext uri="{C183D7F6-B498-43B3-948B-1728B52AA6E4}">
                <adec:decorative xmlns:adec="http://schemas.microsoft.com/office/drawing/2017/decorative" val="1"/>
              </a:ext>
            </a:extLst>
          </p:cNvPr>
          <p:cNvSpPr/>
          <p:nvPr userDrawn="1"/>
        </p:nvSpPr>
        <p:spPr>
          <a:xfrm>
            <a:off x="5588075" y="533357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7" name="Plassholder for overskrift">
            <a:extLst>
              <a:ext uri="{FF2B5EF4-FFF2-40B4-BE49-F238E27FC236}">
                <a16:creationId xmlns:a16="http://schemas.microsoft.com/office/drawing/2014/main" id="{88F9C9E8-37B1-446D-9AC5-982EC58C85D3}"/>
              </a:ext>
            </a:extLst>
          </p:cNvPr>
          <p:cNvSpPr>
            <a:spLocks noGrp="1"/>
          </p:cNvSpPr>
          <p:nvPr>
            <p:ph type="body" sz="quarter" idx="37" hasCustomPrompt="1"/>
          </p:nvPr>
        </p:nvSpPr>
        <p:spPr>
          <a:xfrm>
            <a:off x="763588" y="5309060"/>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28" name="Plassholder for tekst 30">
            <a:extLst>
              <a:ext uri="{FF2B5EF4-FFF2-40B4-BE49-F238E27FC236}">
                <a16:creationId xmlns:a16="http://schemas.microsoft.com/office/drawing/2014/main" id="{2E017CC2-8F70-361B-7834-5855548EE5A6}"/>
              </a:ext>
            </a:extLst>
          </p:cNvPr>
          <p:cNvSpPr>
            <a:spLocks noGrp="1"/>
          </p:cNvSpPr>
          <p:nvPr>
            <p:ph type="body" sz="quarter" idx="38" hasCustomPrompt="1"/>
          </p:nvPr>
        </p:nvSpPr>
        <p:spPr>
          <a:xfrm>
            <a:off x="763588" y="5572966"/>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6604000" y="378186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6604000" y="404576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763588" y="3786268"/>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763588" y="4050174"/>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6604000" y="226068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6604000" y="252458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53718"/>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2000" y="2517624"/>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Tree>
    <p:extLst>
      <p:ext uri="{BB962C8B-B14F-4D97-AF65-F5344CB8AC3E}">
        <p14:creationId xmlns:p14="http://schemas.microsoft.com/office/powerpoint/2010/main" val="126106769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kst og 4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5332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5332412" cy="976229"/>
          </a:xfrm>
        </p:spPr>
        <p:txBody>
          <a:bodyPr/>
          <a:lstStyle/>
          <a:p>
            <a:r>
              <a:rPr lang="en-GB" noProof="0"/>
              <a:t>Heading</a:t>
            </a:r>
          </a:p>
        </p:txBody>
      </p:sp>
      <p:sp>
        <p:nvSpPr>
          <p:cNvPr id="9" name="Plassholder for innhold 2">
            <a:extLst>
              <a:ext uri="{FF2B5EF4-FFF2-40B4-BE49-F238E27FC236}">
                <a16:creationId xmlns:a16="http://schemas.microsoft.com/office/drawing/2014/main" id="{DC85B7F9-03D7-0541-3AC8-49EEB0FE9225}"/>
              </a:ext>
            </a:extLst>
          </p:cNvPr>
          <p:cNvSpPr>
            <a:spLocks noGrp="1"/>
          </p:cNvSpPr>
          <p:nvPr>
            <p:ph idx="1" hasCustomPrompt="1"/>
          </p:nvPr>
        </p:nvSpPr>
        <p:spPr>
          <a:xfrm>
            <a:off x="509542" y="2020012"/>
            <a:ext cx="5332411" cy="3821988"/>
          </a:xfrm>
        </p:spPr>
        <p:txBody>
          <a:bodyPr/>
          <a:lstStyle>
            <a:lvl1pPr marL="0" indent="0">
              <a:buNone/>
              <a:defRPr/>
            </a:lvl1pPr>
          </a:lstStyle>
          <a:p>
            <a:pPr lvl="0"/>
            <a:r>
              <a:rPr lang="en-GB" noProof="0"/>
              <a:t>This is body text that can be quite long. It is set in 15 pt Regular. This slide can be used to highlight four different points instead of using a bullet list.</a:t>
            </a:r>
          </a:p>
          <a:p>
            <a:pPr lvl="0"/>
            <a:r>
              <a:rPr lang="en-GB" noProof="0"/>
              <a:t>Click to edit text styles in the template</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6" name="Frihåndsform: figur 15">
            <a:extLst>
              <a:ext uri="{FF2B5EF4-FFF2-40B4-BE49-F238E27FC236}">
                <a16:creationId xmlns:a16="http://schemas.microsoft.com/office/drawing/2014/main" id="{CC64165A-F80E-F686-0D7C-39D0AE55A5BE}"/>
              </a:ext>
              <a:ext uri="{C183D7F6-B498-43B3-948B-1728B52AA6E4}">
                <adec:decorative xmlns:adec="http://schemas.microsoft.com/office/drawing/2017/decorative" val="1"/>
              </a:ext>
            </a:extLst>
          </p:cNvPr>
          <p:cNvSpPr/>
          <p:nvPr/>
        </p:nvSpPr>
        <p:spPr>
          <a:xfrm>
            <a:off x="6351588" y="512763"/>
            <a:ext cx="5332412" cy="1269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8" name="Frihåndsform: figur 17">
            <a:extLst>
              <a:ext uri="{FF2B5EF4-FFF2-40B4-BE49-F238E27FC236}">
                <a16:creationId xmlns:a16="http://schemas.microsoft.com/office/drawing/2014/main" id="{4FE2B097-F074-A0A4-26BC-05168FE17032}"/>
              </a:ext>
              <a:ext uri="{C183D7F6-B498-43B3-948B-1728B52AA6E4}">
                <adec:decorative xmlns:adec="http://schemas.microsoft.com/office/drawing/2017/decorative" val="1"/>
              </a:ext>
            </a:extLst>
          </p:cNvPr>
          <p:cNvSpPr/>
          <p:nvPr/>
        </p:nvSpPr>
        <p:spPr>
          <a:xfrm>
            <a:off x="11430075" y="51276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4EC19FB7-7F4A-E000-7F4F-07B1CB36C9F5}"/>
              </a:ext>
              <a:ext uri="{C183D7F6-B498-43B3-948B-1728B52AA6E4}">
                <adec:decorative xmlns:adec="http://schemas.microsoft.com/office/drawing/2017/decorative" val="1"/>
              </a:ext>
            </a:extLst>
          </p:cNvPr>
          <p:cNvSpPr/>
          <p:nvPr/>
        </p:nvSpPr>
        <p:spPr>
          <a:xfrm>
            <a:off x="11430075" y="766687"/>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A09EF667-C7FD-FD4B-0F1D-7C4DD16BDE03}"/>
              </a:ext>
              <a:ext uri="{C183D7F6-B498-43B3-948B-1728B52AA6E4}">
                <adec:decorative xmlns:adec="http://schemas.microsoft.com/office/drawing/2017/decorative" val="1"/>
              </a:ext>
            </a:extLst>
          </p:cNvPr>
          <p:cNvSpPr/>
          <p:nvPr/>
        </p:nvSpPr>
        <p:spPr>
          <a:xfrm>
            <a:off x="11430075" y="1020611"/>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21" name="Frihåndsform: figur 20">
            <a:extLst>
              <a:ext uri="{FF2B5EF4-FFF2-40B4-BE49-F238E27FC236}">
                <a16:creationId xmlns:a16="http://schemas.microsoft.com/office/drawing/2014/main" id="{61AC04D4-06D6-AF2D-A656-A2FEE33870E3}"/>
              </a:ext>
              <a:ext uri="{C183D7F6-B498-43B3-948B-1728B52AA6E4}">
                <adec:decorative xmlns:adec="http://schemas.microsoft.com/office/drawing/2017/decorative" val="1"/>
              </a:ext>
            </a:extLst>
          </p:cNvPr>
          <p:cNvSpPr/>
          <p:nvPr/>
        </p:nvSpPr>
        <p:spPr>
          <a:xfrm>
            <a:off x="11176151" y="51276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604000" y="734103"/>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6604000" y="998009"/>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6604000" y="226068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6604000" y="252458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0" name="Frihåndsform: figur 9">
            <a:extLst>
              <a:ext uri="{FF2B5EF4-FFF2-40B4-BE49-F238E27FC236}">
                <a16:creationId xmlns:a16="http://schemas.microsoft.com/office/drawing/2014/main" id="{7C2726DD-2694-53C4-10DD-AF16DB6DC539}"/>
              </a:ext>
              <a:ext uri="{C183D7F6-B498-43B3-948B-1728B52AA6E4}">
                <adec:decorative xmlns:adec="http://schemas.microsoft.com/office/drawing/2017/decorative" val="1"/>
              </a:ext>
            </a:extLst>
          </p:cNvPr>
          <p:cNvSpPr/>
          <p:nvPr/>
        </p:nvSpPr>
        <p:spPr>
          <a:xfrm>
            <a:off x="6350000" y="3557966"/>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2E92DE47-88F0-E29A-1F6D-B17909133048}"/>
              </a:ext>
              <a:ext uri="{C183D7F6-B498-43B3-948B-1728B52AA6E4}">
                <adec:decorative xmlns:adec="http://schemas.microsoft.com/office/drawing/2017/decorative" val="1"/>
              </a:ext>
            </a:extLst>
          </p:cNvPr>
          <p:cNvSpPr/>
          <p:nvPr/>
        </p:nvSpPr>
        <p:spPr>
          <a:xfrm>
            <a:off x="11428487" y="3557961"/>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6604000" y="378186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6604000" y="404576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5" name="Frihåndsform: figur 14">
            <a:extLst>
              <a:ext uri="{FF2B5EF4-FFF2-40B4-BE49-F238E27FC236}">
                <a16:creationId xmlns:a16="http://schemas.microsoft.com/office/drawing/2014/main" id="{8B8EDFE0-B7F6-2413-2CB3-1C3C1E6D6E72}"/>
              </a:ext>
              <a:ext uri="{C183D7F6-B498-43B3-948B-1728B52AA6E4}">
                <adec:decorative xmlns:adec="http://schemas.microsoft.com/office/drawing/2017/decorative" val="1"/>
              </a:ext>
            </a:extLst>
          </p:cNvPr>
          <p:cNvSpPr/>
          <p:nvPr/>
        </p:nvSpPr>
        <p:spPr>
          <a:xfrm>
            <a:off x="6350000" y="5076825"/>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7" name="Plassholder for overskrift">
            <a:extLst>
              <a:ext uri="{FF2B5EF4-FFF2-40B4-BE49-F238E27FC236}">
                <a16:creationId xmlns:a16="http://schemas.microsoft.com/office/drawing/2014/main" id="{775A2421-2746-1A50-577D-BEBC633B5CB5}"/>
              </a:ext>
            </a:extLst>
          </p:cNvPr>
          <p:cNvSpPr>
            <a:spLocks noGrp="1"/>
          </p:cNvSpPr>
          <p:nvPr>
            <p:ph type="body" sz="quarter" idx="33" hasCustomPrompt="1"/>
          </p:nvPr>
        </p:nvSpPr>
        <p:spPr>
          <a:xfrm>
            <a:off x="6604000" y="5322507"/>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8" name="Plassholder for tekst 30">
            <a:extLst>
              <a:ext uri="{FF2B5EF4-FFF2-40B4-BE49-F238E27FC236}">
                <a16:creationId xmlns:a16="http://schemas.microsoft.com/office/drawing/2014/main" id="{7AAB8715-78AD-617F-E395-CB51FB97FB4B}"/>
              </a:ext>
            </a:extLst>
          </p:cNvPr>
          <p:cNvSpPr>
            <a:spLocks noGrp="1"/>
          </p:cNvSpPr>
          <p:nvPr>
            <p:ph type="body" sz="quarter" idx="34" hasCustomPrompt="1"/>
          </p:nvPr>
        </p:nvSpPr>
        <p:spPr>
          <a:xfrm>
            <a:off x="6604000" y="5586413"/>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3048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17" name="Frihåndsform: figur 16">
            <a:extLst>
              <a:ext uri="{FF2B5EF4-FFF2-40B4-BE49-F238E27FC236}">
                <a16:creationId xmlns:a16="http://schemas.microsoft.com/office/drawing/2014/main" id="{9E2861A1-9BDE-72D4-F603-47AFF876740A}"/>
              </a:ext>
              <a:ext uri="{C183D7F6-B498-43B3-948B-1728B52AA6E4}">
                <adec:decorative xmlns:adec="http://schemas.microsoft.com/office/drawing/2017/decorative" val="1"/>
              </a:ext>
            </a:extLst>
          </p:cNvPr>
          <p:cNvSpPr/>
          <p:nvPr/>
        </p:nvSpPr>
        <p:spPr>
          <a:xfrm>
            <a:off x="11428487" y="5076825"/>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245679238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8"/>
            <a:ext cx="5332412" cy="1523622"/>
            <a:chOff x="509588" y="2032378"/>
            <a:chExt cx="5332412" cy="1523622"/>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8"/>
              <a:ext cx="5332412" cy="1523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C5F639BA-BDB2-DDF8-D2FC-892AE5139D63}"/>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9" name="Frihåndsform: figur 38">
              <a:extLst>
                <a:ext uri="{FF2B5EF4-FFF2-40B4-BE49-F238E27FC236}">
                  <a16:creationId xmlns:a16="http://schemas.microsoft.com/office/drawing/2014/main" id="{07776F89-8E87-3A9B-10C5-4C03E8326973}"/>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gr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514169"/>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2030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42" name="Frihåndsform: figur 41">
            <a:extLst>
              <a:ext uri="{FF2B5EF4-FFF2-40B4-BE49-F238E27FC236}">
                <a16:creationId xmlns:a16="http://schemas.microsoft.com/office/drawing/2014/main" id="{D1584B6C-A027-B255-008E-B501C3CCCB47}"/>
              </a:ext>
              <a:ext uri="{C183D7F6-B498-43B3-948B-1728B52AA6E4}">
                <adec:decorative xmlns:adec="http://schemas.microsoft.com/office/drawing/2017/decorative" val="1"/>
              </a:ext>
            </a:extLst>
          </p:cNvPr>
          <p:cNvSpPr/>
          <p:nvPr/>
        </p:nvSpPr>
        <p:spPr>
          <a:xfrm>
            <a:off x="6350000" y="4064365"/>
            <a:ext cx="5332412" cy="1522048"/>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43" name="Frihåndsform: figur 42">
            <a:extLst>
              <a:ext uri="{FF2B5EF4-FFF2-40B4-BE49-F238E27FC236}">
                <a16:creationId xmlns:a16="http://schemas.microsoft.com/office/drawing/2014/main" id="{36EDC6C2-827F-E454-881B-2111B12C219E}"/>
              </a:ext>
              <a:ext uri="{C183D7F6-B498-43B3-948B-1728B52AA6E4}">
                <adec:decorative xmlns:adec="http://schemas.microsoft.com/office/drawing/2017/decorative" val="1"/>
              </a:ext>
            </a:extLst>
          </p:cNvPr>
          <p:cNvSpPr/>
          <p:nvPr/>
        </p:nvSpPr>
        <p:spPr>
          <a:xfrm rot="5400000">
            <a:off x="11428487"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2285924" y="2253718"/>
            <a:ext cx="2927426"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2285923" y="2517624"/>
            <a:ext cx="330049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8126412" y="2260681"/>
            <a:ext cx="2928937"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8126412" y="2524587"/>
            <a:ext cx="330041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8126412" y="4288260"/>
            <a:ext cx="2928937"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8126412" y="4552166"/>
            <a:ext cx="330041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8" name="Frihåndsform: figur 17">
            <a:extLst>
              <a:ext uri="{FF2B5EF4-FFF2-40B4-BE49-F238E27FC236}">
                <a16:creationId xmlns:a16="http://schemas.microsoft.com/office/drawing/2014/main" id="{AFC2DFC5-F92C-4F9F-61D8-7D4C3430BCE3}"/>
              </a:ext>
            </a:extLst>
          </p:cNvPr>
          <p:cNvSpPr/>
          <p:nvPr userDrawn="1"/>
        </p:nvSpPr>
        <p:spPr>
          <a:xfrm>
            <a:off x="11428487" y="3556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4052886"/>
            <a:ext cx="5332412" cy="1533527"/>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E756C000-3CD7-F586-5E4B-4CFC20EABF87}"/>
              </a:ext>
            </a:extLst>
          </p:cNvPr>
          <p:cNvSpPr/>
          <p:nvPr userDrawn="1"/>
        </p:nvSpPr>
        <p:spPr>
          <a:xfrm>
            <a:off x="5588075"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2285922" y="4283154"/>
            <a:ext cx="2929015"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2285922" y="4547060"/>
            <a:ext cx="3300491"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23" name="Frihåndsform: figur 22">
            <a:extLst>
              <a:ext uri="{FF2B5EF4-FFF2-40B4-BE49-F238E27FC236}">
                <a16:creationId xmlns:a16="http://schemas.microsoft.com/office/drawing/2014/main" id="{213697D8-A819-9023-8939-225EEB0443DE}"/>
              </a:ext>
            </a:extLst>
          </p:cNvPr>
          <p:cNvSpPr/>
          <p:nvPr userDrawn="1"/>
        </p:nvSpPr>
        <p:spPr>
          <a:xfrm>
            <a:off x="5335588"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46" name="Frihåndsform: figur 45">
            <a:extLst>
              <a:ext uri="{FF2B5EF4-FFF2-40B4-BE49-F238E27FC236}">
                <a16:creationId xmlns:a16="http://schemas.microsoft.com/office/drawing/2014/main" id="{D7446AF0-281F-5F2D-E3BB-2735D930C4D9}"/>
              </a:ext>
              <a:ext uri="{C183D7F6-B498-43B3-948B-1728B52AA6E4}">
                <adec:decorative xmlns:adec="http://schemas.microsoft.com/office/drawing/2017/decorative" val="1"/>
              </a:ext>
            </a:extLst>
          </p:cNvPr>
          <p:cNvSpPr/>
          <p:nvPr userDrawn="1"/>
        </p:nvSpPr>
        <p:spPr>
          <a:xfrm>
            <a:off x="5586413" y="5332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0" name="Plassholder for bilde 15">
            <a:extLst>
              <a:ext uri="{FF2B5EF4-FFF2-40B4-BE49-F238E27FC236}">
                <a16:creationId xmlns:a16="http://schemas.microsoft.com/office/drawing/2014/main" id="{8BED4A11-F604-9F5C-46BD-D02EFF575711}"/>
              </a:ext>
            </a:extLst>
          </p:cNvPr>
          <p:cNvSpPr>
            <a:spLocks noGrp="1"/>
          </p:cNvSpPr>
          <p:nvPr>
            <p:ph type="pic" sz="quarter" idx="39" hasCustomPrompt="1"/>
          </p:nvPr>
        </p:nvSpPr>
        <p:spPr>
          <a:xfrm>
            <a:off x="509588" y="2030412"/>
            <a:ext cx="1522412" cy="1523622"/>
          </a:xfrm>
          <a:solidFill>
            <a:schemeClr val="accent4"/>
          </a:solidFill>
        </p:spPr>
        <p:txBody>
          <a:bodyPr/>
          <a:lstStyle>
            <a:lvl1pPr marL="0" indent="0" algn="ctr">
              <a:buNone/>
              <a:defRPr sz="1200"/>
            </a:lvl1pPr>
          </a:lstStyle>
          <a:p>
            <a:r>
              <a:rPr lang="en-GB" noProof="0"/>
              <a:t>Click on the icon to add an image</a:t>
            </a:r>
          </a:p>
        </p:txBody>
      </p:sp>
      <p:sp>
        <p:nvSpPr>
          <p:cNvPr id="14" name="Plassholder for bilde 15">
            <a:extLst>
              <a:ext uri="{FF2B5EF4-FFF2-40B4-BE49-F238E27FC236}">
                <a16:creationId xmlns:a16="http://schemas.microsoft.com/office/drawing/2014/main" id="{76A5B51F-AE97-C6E2-F4DD-12CF968CE077}"/>
              </a:ext>
            </a:extLst>
          </p:cNvPr>
          <p:cNvSpPr>
            <a:spLocks noGrp="1"/>
          </p:cNvSpPr>
          <p:nvPr>
            <p:ph type="pic" sz="quarter" idx="40" hasCustomPrompt="1"/>
          </p:nvPr>
        </p:nvSpPr>
        <p:spPr>
          <a:xfrm>
            <a:off x="509588" y="4060799"/>
            <a:ext cx="1522412" cy="1523622"/>
          </a:xfrm>
          <a:solidFill>
            <a:schemeClr val="accent4"/>
          </a:solidFill>
        </p:spPr>
        <p:txBody>
          <a:bodyPr/>
          <a:lstStyle>
            <a:lvl1pPr marL="0" indent="0" algn="ctr">
              <a:buNone/>
              <a:defRPr sz="1200"/>
            </a:lvl1pPr>
          </a:lstStyle>
          <a:p>
            <a:r>
              <a:rPr lang="en-GB" noProof="0"/>
              <a:t>Click on the icon to add an image</a:t>
            </a:r>
          </a:p>
        </p:txBody>
      </p:sp>
      <p:sp>
        <p:nvSpPr>
          <p:cNvPr id="15" name="Plassholder for bilde 15">
            <a:extLst>
              <a:ext uri="{FF2B5EF4-FFF2-40B4-BE49-F238E27FC236}">
                <a16:creationId xmlns:a16="http://schemas.microsoft.com/office/drawing/2014/main" id="{B772F35D-6678-600B-62AD-B23443807FC4}"/>
              </a:ext>
            </a:extLst>
          </p:cNvPr>
          <p:cNvSpPr>
            <a:spLocks noGrp="1"/>
          </p:cNvSpPr>
          <p:nvPr>
            <p:ph type="pic" sz="quarter" idx="41" hasCustomPrompt="1"/>
          </p:nvPr>
        </p:nvSpPr>
        <p:spPr>
          <a:xfrm>
            <a:off x="6351588" y="2030412"/>
            <a:ext cx="1522412" cy="1523622"/>
          </a:xfrm>
          <a:solidFill>
            <a:schemeClr val="accent4"/>
          </a:solidFill>
        </p:spPr>
        <p:txBody>
          <a:bodyPr/>
          <a:lstStyle>
            <a:lvl1pPr marL="0" indent="0" algn="ctr">
              <a:buNone/>
              <a:defRPr sz="1200"/>
            </a:lvl1pPr>
          </a:lstStyle>
          <a:p>
            <a:r>
              <a:rPr lang="en-GB" noProof="0"/>
              <a:t>Click on the icon to add an image</a:t>
            </a:r>
          </a:p>
        </p:txBody>
      </p:sp>
      <p:sp>
        <p:nvSpPr>
          <p:cNvPr id="17" name="Plassholder for bilde 15">
            <a:extLst>
              <a:ext uri="{FF2B5EF4-FFF2-40B4-BE49-F238E27FC236}">
                <a16:creationId xmlns:a16="http://schemas.microsoft.com/office/drawing/2014/main" id="{E34658DF-5587-6A18-DE7B-94DF9D35AB68}"/>
              </a:ext>
            </a:extLst>
          </p:cNvPr>
          <p:cNvSpPr>
            <a:spLocks noGrp="1"/>
          </p:cNvSpPr>
          <p:nvPr>
            <p:ph type="pic" sz="quarter" idx="42" hasCustomPrompt="1"/>
          </p:nvPr>
        </p:nvSpPr>
        <p:spPr>
          <a:xfrm>
            <a:off x="6351588" y="4060799"/>
            <a:ext cx="1522412" cy="1523622"/>
          </a:xfrm>
          <a:solidFill>
            <a:schemeClr val="accent4"/>
          </a:solidFill>
        </p:spPr>
        <p:txBody>
          <a:bodyPr/>
          <a:lstStyle>
            <a:lvl1pPr marL="0" indent="0" algn="ctr">
              <a:buNone/>
              <a:defRPr sz="1200"/>
            </a:lvl1pPr>
          </a:lstStyle>
          <a:p>
            <a:r>
              <a:rPr lang="en-GB" noProof="0"/>
              <a:t>Click on the icon to add an image</a:t>
            </a:r>
          </a:p>
        </p:txBody>
      </p:sp>
    </p:spTree>
    <p:extLst>
      <p:ext uri="{BB962C8B-B14F-4D97-AF65-F5344CB8AC3E}">
        <p14:creationId xmlns:p14="http://schemas.microsoft.com/office/powerpoint/2010/main" val="204178008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6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5332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4" cy="976229"/>
          </a:xfrm>
        </p:spPr>
        <p:txBody>
          <a:bodyPr/>
          <a:lstStyle/>
          <a:p>
            <a:r>
              <a:rPr lang="en-GB" noProof="0"/>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9" name="Frihåndsform: figur 8">
            <a:extLst>
              <a:ext uri="{FF2B5EF4-FFF2-40B4-BE49-F238E27FC236}">
                <a16:creationId xmlns:a16="http://schemas.microsoft.com/office/drawing/2014/main" id="{C09BD250-C44D-AC25-A58B-683614914FD7}"/>
              </a:ext>
              <a:ext uri="{C183D7F6-B498-43B3-948B-1728B52AA6E4}">
                <adec:decorative xmlns:adec="http://schemas.microsoft.com/office/drawing/2017/decorative" val="1"/>
              </a:ext>
            </a:extLst>
          </p:cNvPr>
          <p:cNvSpPr/>
          <p:nvPr/>
        </p:nvSpPr>
        <p:spPr>
          <a:xfrm>
            <a:off x="509588" y="2032378"/>
            <a:ext cx="5332412" cy="1269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0" name="Frihåndsform: figur 9">
            <a:extLst>
              <a:ext uri="{FF2B5EF4-FFF2-40B4-BE49-F238E27FC236}">
                <a16:creationId xmlns:a16="http://schemas.microsoft.com/office/drawing/2014/main" id="{1E784AEE-CF2D-D2E3-E1D7-AC958BD2F32E}"/>
              </a:ext>
              <a:ext uri="{C183D7F6-B498-43B3-948B-1728B52AA6E4}">
                <adec:decorative xmlns:adec="http://schemas.microsoft.com/office/drawing/2017/decorative" val="1"/>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AC2DAD4E-EECB-6180-D8AF-FFFC93FA71B1}"/>
              </a:ext>
              <a:ext uri="{C183D7F6-B498-43B3-948B-1728B52AA6E4}">
                <adec:decorative xmlns:adec="http://schemas.microsoft.com/office/drawing/2017/decorative" val="1"/>
              </a:ext>
            </a:extLst>
          </p:cNvPr>
          <p:cNvSpPr/>
          <p:nvPr/>
        </p:nvSpPr>
        <p:spPr>
          <a:xfrm>
            <a:off x="5588075" y="228630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298FDD38-1DFE-585F-1062-9513E5BF1743}"/>
              </a:ext>
              <a:ext uri="{C183D7F6-B498-43B3-948B-1728B52AA6E4}">
                <adec:decorative xmlns:adec="http://schemas.microsoft.com/office/drawing/2017/decorative" val="1"/>
              </a:ext>
            </a:extLst>
          </p:cNvPr>
          <p:cNvSpPr/>
          <p:nvPr/>
        </p:nvSpPr>
        <p:spPr>
          <a:xfrm>
            <a:off x="5588075" y="254022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26" name="Frihåndsform: figur 25">
            <a:extLst>
              <a:ext uri="{FF2B5EF4-FFF2-40B4-BE49-F238E27FC236}">
                <a16:creationId xmlns:a16="http://schemas.microsoft.com/office/drawing/2014/main" id="{BF6121F4-DD69-91E2-18BA-3EEFE157FD15}"/>
              </a:ext>
              <a:ext uri="{C183D7F6-B498-43B3-948B-1728B52AA6E4}">
                <adec:decorative xmlns:adec="http://schemas.microsoft.com/office/drawing/2017/decorative" val="1"/>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3048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349999" y="3573115"/>
            <a:ext cx="5332412" cy="1269621"/>
          </a:xfrm>
          <a:prstGeom prst="rect">
            <a:avLst/>
          </a:prstGeom>
        </p:spPr>
      </p:pic>
      <p:sp>
        <p:nvSpPr>
          <p:cNvPr id="15" name="Frihåndsform: figur 14">
            <a:extLst>
              <a:ext uri="{FF2B5EF4-FFF2-40B4-BE49-F238E27FC236}">
                <a16:creationId xmlns:a16="http://schemas.microsoft.com/office/drawing/2014/main" id="{8B8EDFE0-B7F6-2413-2CB3-1C3C1E6D6E72}"/>
              </a:ext>
              <a:ext uri="{C183D7F6-B498-43B3-948B-1728B52AA6E4}">
                <adec:decorative xmlns:adec="http://schemas.microsoft.com/office/drawing/2017/decorative" val="1"/>
              </a:ext>
            </a:extLst>
          </p:cNvPr>
          <p:cNvSpPr/>
          <p:nvPr/>
        </p:nvSpPr>
        <p:spPr>
          <a:xfrm>
            <a:off x="6350000" y="5076825"/>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7" name="Frihåndsform: figur 16">
            <a:extLst>
              <a:ext uri="{FF2B5EF4-FFF2-40B4-BE49-F238E27FC236}">
                <a16:creationId xmlns:a16="http://schemas.microsoft.com/office/drawing/2014/main" id="{9E2861A1-9BDE-72D4-F603-47AFF876740A}"/>
              </a:ext>
              <a:ext uri="{C183D7F6-B498-43B3-948B-1728B52AA6E4}">
                <adec:decorative xmlns:adec="http://schemas.microsoft.com/office/drawing/2017/decorative" val="1"/>
              </a:ext>
            </a:extLst>
          </p:cNvPr>
          <p:cNvSpPr/>
          <p:nvPr/>
        </p:nvSpPr>
        <p:spPr>
          <a:xfrm>
            <a:off x="11428487" y="5076825"/>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2256366" y="2253718"/>
            <a:ext cx="2956983"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2256366" y="2517624"/>
            <a:ext cx="3240617"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8126412" y="2260681"/>
            <a:ext cx="2928937"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8126412" y="2524587"/>
            <a:ext cx="3240617"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8126412" y="3781861"/>
            <a:ext cx="2928938"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8126411" y="4045767"/>
            <a:ext cx="3240617"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37" name="Plassholder for overskrift">
            <a:extLst>
              <a:ext uri="{FF2B5EF4-FFF2-40B4-BE49-F238E27FC236}">
                <a16:creationId xmlns:a16="http://schemas.microsoft.com/office/drawing/2014/main" id="{775A2421-2746-1A50-577D-BEBC633B5CB5}"/>
              </a:ext>
            </a:extLst>
          </p:cNvPr>
          <p:cNvSpPr>
            <a:spLocks noGrp="1"/>
          </p:cNvSpPr>
          <p:nvPr>
            <p:ph type="body" sz="quarter" idx="33" hasCustomPrompt="1"/>
          </p:nvPr>
        </p:nvSpPr>
        <p:spPr>
          <a:xfrm>
            <a:off x="8126410" y="5322507"/>
            <a:ext cx="2928939" cy="252412"/>
          </a:xfrm>
        </p:spPr>
        <p:txBody>
          <a:bodyPr/>
          <a:lstStyle>
            <a:lvl1pPr marL="0" indent="0">
              <a:spcBef>
                <a:spcPts val="0"/>
              </a:spcBef>
              <a:buNone/>
              <a:defRPr b="1">
                <a:latin typeface="+mn-lt"/>
              </a:defRPr>
            </a:lvl1pPr>
          </a:lstStyle>
          <a:p>
            <a:pPr lvl="0"/>
            <a:r>
              <a:rPr lang="en-GB" noProof="0"/>
              <a:t>Heading about topic</a:t>
            </a:r>
          </a:p>
        </p:txBody>
      </p:sp>
      <p:sp>
        <p:nvSpPr>
          <p:cNvPr id="38" name="Plassholder for tekst 30">
            <a:extLst>
              <a:ext uri="{FF2B5EF4-FFF2-40B4-BE49-F238E27FC236}">
                <a16:creationId xmlns:a16="http://schemas.microsoft.com/office/drawing/2014/main" id="{7AAB8715-78AD-617F-E395-CB51FB97FB4B}"/>
              </a:ext>
            </a:extLst>
          </p:cNvPr>
          <p:cNvSpPr>
            <a:spLocks noGrp="1"/>
          </p:cNvSpPr>
          <p:nvPr>
            <p:ph type="body" sz="quarter" idx="34" hasCustomPrompt="1"/>
          </p:nvPr>
        </p:nvSpPr>
        <p:spPr>
          <a:xfrm>
            <a:off x="8126410" y="5586413"/>
            <a:ext cx="3240618"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18" name="Frihåndsform: figur 17">
            <a:extLst>
              <a:ext uri="{FF2B5EF4-FFF2-40B4-BE49-F238E27FC236}">
                <a16:creationId xmlns:a16="http://schemas.microsoft.com/office/drawing/2014/main" id="{AFC2DFC5-F92C-4F9F-61D8-7D4C3430BCE3}"/>
              </a:ext>
              <a:ext uri="{C183D7F6-B498-43B3-948B-1728B52AA6E4}">
                <adec:decorative xmlns:adec="http://schemas.microsoft.com/office/drawing/2017/decorative" val="1"/>
              </a:ext>
            </a:extLst>
          </p:cNvPr>
          <p:cNvSpPr/>
          <p:nvPr userDrawn="1"/>
        </p:nvSpPr>
        <p:spPr>
          <a:xfrm>
            <a:off x="11428487" y="3556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3556000"/>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E756C000-3CD7-F586-5E4B-4CFC20EABF87}"/>
              </a:ext>
              <a:ext uri="{C183D7F6-B498-43B3-948B-1728B52AA6E4}">
                <adec:decorative xmlns:adec="http://schemas.microsoft.com/office/drawing/2017/decorative" val="1"/>
              </a:ext>
            </a:extLst>
          </p:cNvPr>
          <p:cNvSpPr/>
          <p:nvPr userDrawn="1"/>
        </p:nvSpPr>
        <p:spPr>
          <a:xfrm>
            <a:off x="5588075"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2287588" y="3786268"/>
            <a:ext cx="2925762"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2287587" y="4050174"/>
            <a:ext cx="3209395"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23" name="Frihåndsform: figur 22">
            <a:extLst>
              <a:ext uri="{FF2B5EF4-FFF2-40B4-BE49-F238E27FC236}">
                <a16:creationId xmlns:a16="http://schemas.microsoft.com/office/drawing/2014/main" id="{213697D8-A819-9023-8939-225EEB0443DE}"/>
              </a:ext>
              <a:ext uri="{C183D7F6-B498-43B3-948B-1728B52AA6E4}">
                <adec:decorative xmlns:adec="http://schemas.microsoft.com/office/drawing/2017/decorative" val="1"/>
              </a:ext>
            </a:extLst>
          </p:cNvPr>
          <p:cNvSpPr/>
          <p:nvPr userDrawn="1"/>
        </p:nvSpPr>
        <p:spPr>
          <a:xfrm>
            <a:off x="5335588"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5" name="Frihåndsform: figur 24">
            <a:extLst>
              <a:ext uri="{FF2B5EF4-FFF2-40B4-BE49-F238E27FC236}">
                <a16:creationId xmlns:a16="http://schemas.microsoft.com/office/drawing/2014/main" id="{18A82B0B-33E8-3106-A59D-389C87763C75}"/>
              </a:ext>
              <a:ext uri="{C183D7F6-B498-43B3-948B-1728B52AA6E4}">
                <adec:decorative xmlns:adec="http://schemas.microsoft.com/office/drawing/2017/decorative" val="1"/>
              </a:ext>
            </a:extLst>
          </p:cNvPr>
          <p:cNvSpPr/>
          <p:nvPr userDrawn="1"/>
        </p:nvSpPr>
        <p:spPr>
          <a:xfrm>
            <a:off x="509588" y="5078792"/>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7" name="Plassholder for overskrift">
            <a:extLst>
              <a:ext uri="{FF2B5EF4-FFF2-40B4-BE49-F238E27FC236}">
                <a16:creationId xmlns:a16="http://schemas.microsoft.com/office/drawing/2014/main" id="{88F9C9E8-37B1-446D-9AC5-982EC58C85D3}"/>
              </a:ext>
            </a:extLst>
          </p:cNvPr>
          <p:cNvSpPr>
            <a:spLocks noGrp="1"/>
          </p:cNvSpPr>
          <p:nvPr>
            <p:ph type="body" sz="quarter" idx="37" hasCustomPrompt="1"/>
          </p:nvPr>
        </p:nvSpPr>
        <p:spPr>
          <a:xfrm>
            <a:off x="2287586" y="5309060"/>
            <a:ext cx="2927351" cy="252412"/>
          </a:xfrm>
        </p:spPr>
        <p:txBody>
          <a:bodyPr/>
          <a:lstStyle>
            <a:lvl1pPr marL="0" indent="0">
              <a:spcBef>
                <a:spcPts val="0"/>
              </a:spcBef>
              <a:buNone/>
              <a:defRPr b="1">
                <a:latin typeface="+mn-lt"/>
              </a:defRPr>
            </a:lvl1pPr>
          </a:lstStyle>
          <a:p>
            <a:pPr lvl="0"/>
            <a:r>
              <a:rPr lang="en-GB" noProof="0"/>
              <a:t>Heading about topic</a:t>
            </a:r>
          </a:p>
        </p:txBody>
      </p:sp>
      <p:sp>
        <p:nvSpPr>
          <p:cNvPr id="28" name="Plassholder for tekst 30">
            <a:extLst>
              <a:ext uri="{FF2B5EF4-FFF2-40B4-BE49-F238E27FC236}">
                <a16:creationId xmlns:a16="http://schemas.microsoft.com/office/drawing/2014/main" id="{2E017CC2-8F70-361B-7834-5855548EE5A6}"/>
              </a:ext>
            </a:extLst>
          </p:cNvPr>
          <p:cNvSpPr>
            <a:spLocks noGrp="1"/>
          </p:cNvSpPr>
          <p:nvPr>
            <p:ph type="body" sz="quarter" idx="38" hasCustomPrompt="1"/>
          </p:nvPr>
        </p:nvSpPr>
        <p:spPr>
          <a:xfrm>
            <a:off x="2287586" y="5572966"/>
            <a:ext cx="3209396"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29" name="Frihåndsform: figur 28">
            <a:extLst>
              <a:ext uri="{FF2B5EF4-FFF2-40B4-BE49-F238E27FC236}">
                <a16:creationId xmlns:a16="http://schemas.microsoft.com/office/drawing/2014/main" id="{6005F74C-0A95-9D6D-5901-79481A69789F}"/>
              </a:ext>
              <a:ext uri="{C183D7F6-B498-43B3-948B-1728B52AA6E4}">
                <adec:decorative xmlns:adec="http://schemas.microsoft.com/office/drawing/2017/decorative" val="1"/>
              </a:ext>
            </a:extLst>
          </p:cNvPr>
          <p:cNvSpPr/>
          <p:nvPr userDrawn="1"/>
        </p:nvSpPr>
        <p:spPr>
          <a:xfrm>
            <a:off x="5588075" y="609123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16" name="Plassholder for bilde 15">
            <a:extLst>
              <a:ext uri="{FF2B5EF4-FFF2-40B4-BE49-F238E27FC236}">
                <a16:creationId xmlns:a16="http://schemas.microsoft.com/office/drawing/2014/main" id="{80346459-628A-047E-794E-64E9C8C7AB09}"/>
              </a:ext>
            </a:extLst>
          </p:cNvPr>
          <p:cNvSpPr>
            <a:spLocks noGrp="1"/>
          </p:cNvSpPr>
          <p:nvPr>
            <p:ph type="pic" sz="quarter" idx="39" hasCustomPrompt="1"/>
          </p:nvPr>
        </p:nvSpPr>
        <p:spPr>
          <a:xfrm>
            <a:off x="509588" y="2030412"/>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30" name="Plassholder for bilde 15">
            <a:extLst>
              <a:ext uri="{FF2B5EF4-FFF2-40B4-BE49-F238E27FC236}">
                <a16:creationId xmlns:a16="http://schemas.microsoft.com/office/drawing/2014/main" id="{3ED54001-4874-96F9-6CDA-A93F0AF369D8}"/>
              </a:ext>
            </a:extLst>
          </p:cNvPr>
          <p:cNvSpPr>
            <a:spLocks noGrp="1"/>
          </p:cNvSpPr>
          <p:nvPr>
            <p:ph type="pic" sz="quarter" idx="40" hasCustomPrompt="1"/>
          </p:nvPr>
        </p:nvSpPr>
        <p:spPr>
          <a:xfrm>
            <a:off x="509588" y="3554034"/>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39" name="Plassholder for bilde 15">
            <a:extLst>
              <a:ext uri="{FF2B5EF4-FFF2-40B4-BE49-F238E27FC236}">
                <a16:creationId xmlns:a16="http://schemas.microsoft.com/office/drawing/2014/main" id="{669715EE-7277-F492-F074-E4F6BA3CAEAC}"/>
              </a:ext>
            </a:extLst>
          </p:cNvPr>
          <p:cNvSpPr>
            <a:spLocks noGrp="1"/>
          </p:cNvSpPr>
          <p:nvPr>
            <p:ph type="pic" sz="quarter" idx="41" hasCustomPrompt="1"/>
          </p:nvPr>
        </p:nvSpPr>
        <p:spPr>
          <a:xfrm>
            <a:off x="509588" y="5073573"/>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40" name="Plassholder for bilde 15">
            <a:extLst>
              <a:ext uri="{FF2B5EF4-FFF2-40B4-BE49-F238E27FC236}">
                <a16:creationId xmlns:a16="http://schemas.microsoft.com/office/drawing/2014/main" id="{0412AFE7-0FE0-DF75-E2AB-8E2735E24094}"/>
              </a:ext>
            </a:extLst>
          </p:cNvPr>
          <p:cNvSpPr>
            <a:spLocks noGrp="1"/>
          </p:cNvSpPr>
          <p:nvPr>
            <p:ph type="pic" sz="quarter" idx="42" hasCustomPrompt="1"/>
          </p:nvPr>
        </p:nvSpPr>
        <p:spPr>
          <a:xfrm>
            <a:off x="6349207" y="2030412"/>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41" name="Plassholder for bilde 15">
            <a:extLst>
              <a:ext uri="{FF2B5EF4-FFF2-40B4-BE49-F238E27FC236}">
                <a16:creationId xmlns:a16="http://schemas.microsoft.com/office/drawing/2014/main" id="{65F013AA-EB5F-F976-4F98-467216BF7A50}"/>
              </a:ext>
            </a:extLst>
          </p:cNvPr>
          <p:cNvSpPr>
            <a:spLocks noGrp="1"/>
          </p:cNvSpPr>
          <p:nvPr>
            <p:ph type="pic" sz="quarter" idx="43" hasCustomPrompt="1"/>
          </p:nvPr>
        </p:nvSpPr>
        <p:spPr>
          <a:xfrm>
            <a:off x="6349207" y="3554034"/>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42" name="Plassholder for bilde 15">
            <a:extLst>
              <a:ext uri="{FF2B5EF4-FFF2-40B4-BE49-F238E27FC236}">
                <a16:creationId xmlns:a16="http://schemas.microsoft.com/office/drawing/2014/main" id="{27821870-C46D-1EAF-2218-FBE2FA7A258D}"/>
              </a:ext>
            </a:extLst>
          </p:cNvPr>
          <p:cNvSpPr>
            <a:spLocks noGrp="1"/>
          </p:cNvSpPr>
          <p:nvPr>
            <p:ph type="pic" sz="quarter" idx="44" hasCustomPrompt="1"/>
          </p:nvPr>
        </p:nvSpPr>
        <p:spPr>
          <a:xfrm>
            <a:off x="6349207" y="5073573"/>
            <a:ext cx="1522412" cy="1271587"/>
          </a:xfrm>
          <a:solidFill>
            <a:schemeClr val="accent4"/>
          </a:solidFill>
        </p:spPr>
        <p:txBody>
          <a:bodyPr/>
          <a:lstStyle>
            <a:lvl1pPr marL="0" indent="0" algn="ctr">
              <a:buNone/>
              <a:defRPr sz="1200"/>
            </a:lvl1pPr>
          </a:lstStyle>
          <a:p>
            <a:r>
              <a:rPr lang="en-GB" noProof="0"/>
              <a:t>Click on the icon to add an image</a:t>
            </a:r>
          </a:p>
        </p:txBody>
      </p:sp>
    </p:spTree>
    <p:extLst>
      <p:ext uri="{BB962C8B-B14F-4D97-AF65-F5344CB8AC3E}">
        <p14:creationId xmlns:p14="http://schemas.microsoft.com/office/powerpoint/2010/main" val="92852658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Fire bilder">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4568825"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9" y="2030413"/>
            <a:ext cx="4572000" cy="976229"/>
          </a:xfrm>
        </p:spPr>
        <p:txBody>
          <a:bodyPr/>
          <a:lstStyle>
            <a:lvl1pPr>
              <a:defRPr/>
            </a:lvl1pPr>
          </a:lstStyle>
          <a:p>
            <a:r>
              <a:rPr lang="en-GB" noProof="0"/>
              <a:t>Heading that can span multiple lines</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22" name="Plassholder for bilde 21">
            <a:extLst>
              <a:ext uri="{FF2B5EF4-FFF2-40B4-BE49-F238E27FC236}">
                <a16:creationId xmlns:a16="http://schemas.microsoft.com/office/drawing/2014/main" id="{EB2E95E2-9C3F-AD1D-06A2-3100C630F12C}"/>
              </a:ext>
            </a:extLst>
          </p:cNvPr>
          <p:cNvSpPr>
            <a:spLocks noGrp="1"/>
          </p:cNvSpPr>
          <p:nvPr>
            <p:ph type="pic" sz="quarter" idx="39" hasCustomPrompt="1"/>
          </p:nvPr>
        </p:nvSpPr>
        <p:spPr>
          <a:xfrm>
            <a:off x="5589498" y="512763"/>
            <a:ext cx="2792502" cy="2528182"/>
          </a:xfrm>
          <a:custGeom>
            <a:avLst/>
            <a:gdLst>
              <a:gd name="connsiteX0" fmla="*/ 253924 w 2792502"/>
              <a:gd name="connsiteY0" fmla="*/ 0 h 2528182"/>
              <a:gd name="connsiteX1" fmla="*/ 2792502 w 2792502"/>
              <a:gd name="connsiteY1" fmla="*/ 0 h 2528182"/>
              <a:gd name="connsiteX2" fmla="*/ 2792502 w 2792502"/>
              <a:gd name="connsiteY2" fmla="*/ 2528182 h 2528182"/>
              <a:gd name="connsiteX3" fmla="*/ 0 w 2792502"/>
              <a:gd name="connsiteY3" fmla="*/ 2528182 h 2528182"/>
              <a:gd name="connsiteX4" fmla="*/ 0 w 2792502"/>
              <a:gd name="connsiteY4" fmla="*/ 253924 h 2528182"/>
              <a:gd name="connsiteX5" fmla="*/ 253924 w 2792502"/>
              <a:gd name="connsiteY5" fmla="*/ 253924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2502" h="2528182">
                <a:moveTo>
                  <a:pt x="253924" y="0"/>
                </a:moveTo>
                <a:lnTo>
                  <a:pt x="2792502" y="0"/>
                </a:lnTo>
                <a:lnTo>
                  <a:pt x="2792502" y="2528182"/>
                </a:lnTo>
                <a:lnTo>
                  <a:pt x="0" y="2528182"/>
                </a:lnTo>
                <a:lnTo>
                  <a:pt x="0" y="253924"/>
                </a:lnTo>
                <a:lnTo>
                  <a:pt x="253924" y="25392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5" name="Plassholder for tekst 14">
            <a:extLst>
              <a:ext uri="{FF2B5EF4-FFF2-40B4-BE49-F238E27FC236}">
                <a16:creationId xmlns:a16="http://schemas.microsoft.com/office/drawing/2014/main" id="{AC378464-37DE-91AF-384F-0DB503D8A13F}"/>
              </a:ext>
            </a:extLst>
          </p:cNvPr>
          <p:cNvSpPr>
            <a:spLocks noGrp="1"/>
          </p:cNvSpPr>
          <p:nvPr>
            <p:ph type="body" sz="quarter" idx="40" hasCustomPrompt="1"/>
          </p:nvPr>
        </p:nvSpPr>
        <p:spPr>
          <a:xfrm>
            <a:off x="5589498" y="3080280"/>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7" name="Plassholder for bilde 6">
            <a:extLst>
              <a:ext uri="{FF2B5EF4-FFF2-40B4-BE49-F238E27FC236}">
                <a16:creationId xmlns:a16="http://schemas.microsoft.com/office/drawing/2014/main" id="{6EA89762-45CF-0CD3-253F-43C865F06FC0}"/>
              </a:ext>
            </a:extLst>
          </p:cNvPr>
          <p:cNvSpPr>
            <a:spLocks noGrp="1"/>
          </p:cNvSpPr>
          <p:nvPr>
            <p:ph type="pic" sz="quarter" idx="41" hasCustomPrompt="1"/>
          </p:nvPr>
        </p:nvSpPr>
        <p:spPr>
          <a:xfrm>
            <a:off x="8889909" y="512763"/>
            <a:ext cx="2792502" cy="2528182"/>
          </a:xfrm>
          <a:custGeom>
            <a:avLst/>
            <a:gdLst>
              <a:gd name="connsiteX0" fmla="*/ 0 w 2792502"/>
              <a:gd name="connsiteY0" fmla="*/ 0 h 2528182"/>
              <a:gd name="connsiteX1" fmla="*/ 2536916 w 2792502"/>
              <a:gd name="connsiteY1" fmla="*/ 0 h 2528182"/>
              <a:gd name="connsiteX2" fmla="*/ 2739372 w 2792502"/>
              <a:gd name="connsiteY2" fmla="*/ 248709 h 2528182"/>
              <a:gd name="connsiteX3" fmla="*/ 2770279 w 2792502"/>
              <a:gd name="connsiteY3" fmla="*/ 251865 h 2528182"/>
              <a:gd name="connsiteX4" fmla="*/ 2770279 w 2792502"/>
              <a:gd name="connsiteY4" fmla="*/ 253924 h 2528182"/>
              <a:gd name="connsiteX5" fmla="*/ 2790436 w 2792502"/>
              <a:gd name="connsiteY5" fmla="*/ 253924 h 2528182"/>
              <a:gd name="connsiteX6" fmla="*/ 2790485 w 2792502"/>
              <a:gd name="connsiteY6" fmla="*/ 253929 h 2528182"/>
              <a:gd name="connsiteX7" fmla="*/ 2790840 w 2792502"/>
              <a:gd name="connsiteY7" fmla="*/ 253929 h 2528182"/>
              <a:gd name="connsiteX8" fmla="*/ 2790840 w 2792502"/>
              <a:gd name="connsiteY8" fmla="*/ 253924 h 2528182"/>
              <a:gd name="connsiteX9" fmla="*/ 2792502 w 2792502"/>
              <a:gd name="connsiteY9" fmla="*/ 253924 h 2528182"/>
              <a:gd name="connsiteX10" fmla="*/ 2792502 w 2792502"/>
              <a:gd name="connsiteY10" fmla="*/ 2528182 h 2528182"/>
              <a:gd name="connsiteX11" fmla="*/ 0 w 2792502"/>
              <a:gd name="connsiteY11" fmla="*/ 2528182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92502" h="2528182">
                <a:moveTo>
                  <a:pt x="0" y="0"/>
                </a:moveTo>
                <a:lnTo>
                  <a:pt x="2536916" y="0"/>
                </a:lnTo>
                <a:cubicBezTo>
                  <a:pt x="2536916" y="122605"/>
                  <a:pt x="2623808" y="224916"/>
                  <a:pt x="2739372" y="248709"/>
                </a:cubicBezTo>
                <a:lnTo>
                  <a:pt x="2770279" y="251865"/>
                </a:lnTo>
                <a:lnTo>
                  <a:pt x="2770279" y="253924"/>
                </a:lnTo>
                <a:lnTo>
                  <a:pt x="2790436" y="253924"/>
                </a:lnTo>
                <a:lnTo>
                  <a:pt x="2790485" y="253929"/>
                </a:lnTo>
                <a:lnTo>
                  <a:pt x="2790840" y="253929"/>
                </a:lnTo>
                <a:lnTo>
                  <a:pt x="2790840" y="253924"/>
                </a:lnTo>
                <a:lnTo>
                  <a:pt x="2792502" y="253924"/>
                </a:lnTo>
                <a:lnTo>
                  <a:pt x="2792502" y="2528182"/>
                </a:lnTo>
                <a:lnTo>
                  <a:pt x="0" y="2528182"/>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7" name="Plassholder for tekst 14">
            <a:extLst>
              <a:ext uri="{FF2B5EF4-FFF2-40B4-BE49-F238E27FC236}">
                <a16:creationId xmlns:a16="http://schemas.microsoft.com/office/drawing/2014/main" id="{A1FD829C-1135-B402-7C50-F5261064C76B}"/>
              </a:ext>
            </a:extLst>
          </p:cNvPr>
          <p:cNvSpPr>
            <a:spLocks noGrp="1"/>
          </p:cNvSpPr>
          <p:nvPr>
            <p:ph type="body" sz="quarter" idx="42" hasCustomPrompt="1"/>
          </p:nvPr>
        </p:nvSpPr>
        <p:spPr>
          <a:xfrm>
            <a:off x="8889909" y="3080280"/>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0" name="Plassholder for bilde 29">
            <a:extLst>
              <a:ext uri="{FF2B5EF4-FFF2-40B4-BE49-F238E27FC236}">
                <a16:creationId xmlns:a16="http://schemas.microsoft.com/office/drawing/2014/main" id="{C2CD44E1-EE16-D3C9-26E3-8176CCE9BF16}"/>
              </a:ext>
            </a:extLst>
          </p:cNvPr>
          <p:cNvSpPr>
            <a:spLocks noGrp="1"/>
          </p:cNvSpPr>
          <p:nvPr>
            <p:ph type="pic" sz="quarter" idx="43" hasCustomPrompt="1"/>
          </p:nvPr>
        </p:nvSpPr>
        <p:spPr>
          <a:xfrm>
            <a:off x="5589498" y="3553657"/>
            <a:ext cx="2792502" cy="2528182"/>
          </a:xfrm>
          <a:custGeom>
            <a:avLst/>
            <a:gdLst>
              <a:gd name="connsiteX0" fmla="*/ 0 w 2792502"/>
              <a:gd name="connsiteY0" fmla="*/ 0 h 2528182"/>
              <a:gd name="connsiteX1" fmla="*/ 2792502 w 2792502"/>
              <a:gd name="connsiteY1" fmla="*/ 0 h 2528182"/>
              <a:gd name="connsiteX2" fmla="*/ 2792502 w 2792502"/>
              <a:gd name="connsiteY2" fmla="*/ 2528182 h 2528182"/>
              <a:gd name="connsiteX3" fmla="*/ 253924 w 2792502"/>
              <a:gd name="connsiteY3" fmla="*/ 2528182 h 2528182"/>
              <a:gd name="connsiteX4" fmla="*/ 355 w 2792502"/>
              <a:gd name="connsiteY4" fmla="*/ 2274253 h 2528182"/>
              <a:gd name="connsiteX5" fmla="*/ 0 w 2792502"/>
              <a:gd name="connsiteY5" fmla="*/ 2274253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2502" h="2528182">
                <a:moveTo>
                  <a:pt x="0" y="0"/>
                </a:moveTo>
                <a:lnTo>
                  <a:pt x="2792502" y="0"/>
                </a:lnTo>
                <a:lnTo>
                  <a:pt x="2792502" y="2528182"/>
                </a:lnTo>
                <a:lnTo>
                  <a:pt x="253924" y="2528182"/>
                </a:lnTo>
                <a:cubicBezTo>
                  <a:pt x="253924" y="2388062"/>
                  <a:pt x="140433" y="2274449"/>
                  <a:pt x="355" y="2274253"/>
                </a:cubicBezTo>
                <a:lnTo>
                  <a:pt x="0" y="2274253"/>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9" name="Plassholder for tekst 14">
            <a:extLst>
              <a:ext uri="{FF2B5EF4-FFF2-40B4-BE49-F238E27FC236}">
                <a16:creationId xmlns:a16="http://schemas.microsoft.com/office/drawing/2014/main" id="{B034098F-EC4C-04CA-03A6-C7020728DF04}"/>
              </a:ext>
            </a:extLst>
          </p:cNvPr>
          <p:cNvSpPr>
            <a:spLocks noGrp="1"/>
          </p:cNvSpPr>
          <p:nvPr>
            <p:ph type="body" sz="quarter" idx="44" hasCustomPrompt="1"/>
          </p:nvPr>
        </p:nvSpPr>
        <p:spPr>
          <a:xfrm>
            <a:off x="5589498" y="6121174"/>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27" name="Plassholder for bilde 26">
            <a:extLst>
              <a:ext uri="{FF2B5EF4-FFF2-40B4-BE49-F238E27FC236}">
                <a16:creationId xmlns:a16="http://schemas.microsoft.com/office/drawing/2014/main" id="{9E82A765-7DB0-0569-0030-28A8181EC4D5}"/>
              </a:ext>
            </a:extLst>
          </p:cNvPr>
          <p:cNvSpPr>
            <a:spLocks noGrp="1"/>
          </p:cNvSpPr>
          <p:nvPr>
            <p:ph type="pic" sz="quarter" idx="45" hasCustomPrompt="1"/>
          </p:nvPr>
        </p:nvSpPr>
        <p:spPr>
          <a:xfrm>
            <a:off x="8889909" y="3553657"/>
            <a:ext cx="2792502" cy="2528182"/>
          </a:xfrm>
          <a:custGeom>
            <a:avLst/>
            <a:gdLst>
              <a:gd name="connsiteX0" fmla="*/ 0 w 2792502"/>
              <a:gd name="connsiteY0" fmla="*/ 0 h 2528182"/>
              <a:gd name="connsiteX1" fmla="*/ 2792502 w 2792502"/>
              <a:gd name="connsiteY1" fmla="*/ 0 h 2528182"/>
              <a:gd name="connsiteX2" fmla="*/ 2792502 w 2792502"/>
              <a:gd name="connsiteY2" fmla="*/ 2274257 h 2528182"/>
              <a:gd name="connsiteX3" fmla="*/ 2538579 w 2792502"/>
              <a:gd name="connsiteY3" fmla="*/ 2274257 h 2528182"/>
              <a:gd name="connsiteX4" fmla="*/ 2538579 w 2792502"/>
              <a:gd name="connsiteY4" fmla="*/ 2528181 h 2528182"/>
              <a:gd name="connsiteX5" fmla="*/ 2792502 w 2792502"/>
              <a:gd name="connsiteY5" fmla="*/ 2528181 h 2528182"/>
              <a:gd name="connsiteX6" fmla="*/ 2792502 w 2792502"/>
              <a:gd name="connsiteY6" fmla="*/ 2528182 h 2528182"/>
              <a:gd name="connsiteX7" fmla="*/ 0 w 2792502"/>
              <a:gd name="connsiteY7" fmla="*/ 2528182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2502" h="2528182">
                <a:moveTo>
                  <a:pt x="0" y="0"/>
                </a:moveTo>
                <a:lnTo>
                  <a:pt x="2792502" y="0"/>
                </a:lnTo>
                <a:lnTo>
                  <a:pt x="2792502" y="2274257"/>
                </a:lnTo>
                <a:lnTo>
                  <a:pt x="2538579" y="2274257"/>
                </a:lnTo>
                <a:lnTo>
                  <a:pt x="2538579" y="2528181"/>
                </a:lnTo>
                <a:lnTo>
                  <a:pt x="2792502" y="2528181"/>
                </a:lnTo>
                <a:lnTo>
                  <a:pt x="2792502" y="2528182"/>
                </a:lnTo>
                <a:lnTo>
                  <a:pt x="0" y="2528182"/>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1" name="Plassholder for tekst 14">
            <a:extLst>
              <a:ext uri="{FF2B5EF4-FFF2-40B4-BE49-F238E27FC236}">
                <a16:creationId xmlns:a16="http://schemas.microsoft.com/office/drawing/2014/main" id="{BB99C5FB-ED38-22BA-3E8B-CFC3B0F2CCB0}"/>
              </a:ext>
            </a:extLst>
          </p:cNvPr>
          <p:cNvSpPr>
            <a:spLocks noGrp="1"/>
          </p:cNvSpPr>
          <p:nvPr>
            <p:ph type="body" sz="quarter" idx="46" hasCustomPrompt="1"/>
          </p:nvPr>
        </p:nvSpPr>
        <p:spPr>
          <a:xfrm>
            <a:off x="8889909" y="6121174"/>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23" name="Frihåndsform: figur 22">
            <a:extLst>
              <a:ext uri="{FF2B5EF4-FFF2-40B4-BE49-F238E27FC236}">
                <a16:creationId xmlns:a16="http://schemas.microsoft.com/office/drawing/2014/main" id="{AD609949-75C1-13C8-B725-CA00AFB61801}"/>
              </a:ext>
              <a:ext uri="{C183D7F6-B498-43B3-948B-1728B52AA6E4}">
                <adec:decorative xmlns:adec="http://schemas.microsoft.com/office/drawing/2017/decorative" val="1"/>
              </a:ext>
            </a:extLst>
          </p:cNvPr>
          <p:cNvSpPr/>
          <p:nvPr userDrawn="1"/>
        </p:nvSpPr>
        <p:spPr>
          <a:xfrm>
            <a:off x="5589498" y="51276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25" name="Frihåndsform: figur 24">
            <a:extLst>
              <a:ext uri="{FF2B5EF4-FFF2-40B4-BE49-F238E27FC236}">
                <a16:creationId xmlns:a16="http://schemas.microsoft.com/office/drawing/2014/main" id="{D414A996-E8E0-FC64-89B3-D9B17F987132}"/>
              </a:ext>
              <a:ext uri="{C183D7F6-B498-43B3-948B-1728B52AA6E4}">
                <adec:decorative xmlns:adec="http://schemas.microsoft.com/office/drawing/2017/decorative" val="1"/>
              </a:ext>
            </a:extLst>
          </p:cNvPr>
          <p:cNvSpPr/>
          <p:nvPr userDrawn="1"/>
        </p:nvSpPr>
        <p:spPr>
          <a:xfrm>
            <a:off x="11428487" y="512763"/>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28" name="Frihåndsform: figur 27">
            <a:extLst>
              <a:ext uri="{FF2B5EF4-FFF2-40B4-BE49-F238E27FC236}">
                <a16:creationId xmlns:a16="http://schemas.microsoft.com/office/drawing/2014/main" id="{F984C3BB-7F99-BF69-943E-0EC42FBA7728}"/>
              </a:ext>
              <a:ext uri="{C183D7F6-B498-43B3-948B-1728B52AA6E4}">
                <adec:decorative xmlns:adec="http://schemas.microsoft.com/office/drawing/2017/decorative" val="1"/>
              </a:ext>
            </a:extLst>
          </p:cNvPr>
          <p:cNvSpPr/>
          <p:nvPr userDrawn="1"/>
        </p:nvSpPr>
        <p:spPr>
          <a:xfrm>
            <a:off x="11428488" y="5827914"/>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1" name="Frihåndsform: figur 30">
            <a:extLst>
              <a:ext uri="{FF2B5EF4-FFF2-40B4-BE49-F238E27FC236}">
                <a16:creationId xmlns:a16="http://schemas.microsoft.com/office/drawing/2014/main" id="{412952D2-1208-9564-8D75-0F9144B96B66}"/>
              </a:ext>
              <a:ext uri="{C183D7F6-B498-43B3-948B-1728B52AA6E4}">
                <adec:decorative xmlns:adec="http://schemas.microsoft.com/office/drawing/2017/decorative" val="1"/>
              </a:ext>
            </a:extLst>
          </p:cNvPr>
          <p:cNvSpPr/>
          <p:nvPr userDrawn="1"/>
        </p:nvSpPr>
        <p:spPr>
          <a:xfrm rot="10800000">
            <a:off x="5589498" y="5827911"/>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341719929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eks bilder">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4568825"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8" name="Tittel 7">
            <a:extLst>
              <a:ext uri="{FF2B5EF4-FFF2-40B4-BE49-F238E27FC236}">
                <a16:creationId xmlns:a16="http://schemas.microsoft.com/office/drawing/2014/main" id="{45A1C1D0-85B5-EEC2-47FF-925002C94665}"/>
              </a:ext>
            </a:extLst>
          </p:cNvPr>
          <p:cNvSpPr>
            <a:spLocks noGrp="1"/>
          </p:cNvSpPr>
          <p:nvPr>
            <p:ph type="title" hasCustomPrompt="1"/>
          </p:nvPr>
        </p:nvSpPr>
        <p:spPr/>
        <p:txBody>
          <a:bodyPr/>
          <a:lstStyle/>
          <a:p>
            <a:r>
              <a:rPr lang="en-GB" noProof="0"/>
              <a:t>Click to edit header style</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22" name="Plassholder for bilde 21">
            <a:extLst>
              <a:ext uri="{FF2B5EF4-FFF2-40B4-BE49-F238E27FC236}">
                <a16:creationId xmlns:a16="http://schemas.microsoft.com/office/drawing/2014/main" id="{EB2E95E2-9C3F-AD1D-06A2-3100C630F12C}"/>
              </a:ext>
            </a:extLst>
          </p:cNvPr>
          <p:cNvSpPr>
            <a:spLocks noGrp="1"/>
          </p:cNvSpPr>
          <p:nvPr>
            <p:ph type="pic" sz="quarter" idx="39" hasCustomPrompt="1"/>
          </p:nvPr>
        </p:nvSpPr>
        <p:spPr>
          <a:xfrm>
            <a:off x="509588" y="2030412"/>
            <a:ext cx="3554412" cy="1525588"/>
          </a:xfrm>
          <a:prstGeom prst="rect">
            <a:avLst/>
          </a:pr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5" name="Plassholder for tekst 14">
            <a:extLst>
              <a:ext uri="{FF2B5EF4-FFF2-40B4-BE49-F238E27FC236}">
                <a16:creationId xmlns:a16="http://schemas.microsoft.com/office/drawing/2014/main" id="{AC378464-37DE-91AF-384F-0DB503D8A13F}"/>
              </a:ext>
            </a:extLst>
          </p:cNvPr>
          <p:cNvSpPr>
            <a:spLocks noGrp="1"/>
          </p:cNvSpPr>
          <p:nvPr>
            <p:ph type="body" sz="quarter" idx="40" hasCustomPrompt="1"/>
          </p:nvPr>
        </p:nvSpPr>
        <p:spPr>
          <a:xfrm>
            <a:off x="509587" y="3587839"/>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25" name="Frihåndsform: figur 24">
            <a:extLst>
              <a:ext uri="{FF2B5EF4-FFF2-40B4-BE49-F238E27FC236}">
                <a16:creationId xmlns:a16="http://schemas.microsoft.com/office/drawing/2014/main" id="{D414A996-E8E0-FC64-89B3-D9B17F987132}"/>
              </a:ext>
            </a:extLst>
          </p:cNvPr>
          <p:cNvSpPr/>
          <p:nvPr userDrawn="1"/>
        </p:nvSpPr>
        <p:spPr>
          <a:xfrm>
            <a:off x="11426825" y="512763"/>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32" name="Plassholder for bilde 31">
            <a:extLst>
              <a:ext uri="{FF2B5EF4-FFF2-40B4-BE49-F238E27FC236}">
                <a16:creationId xmlns:a16="http://schemas.microsoft.com/office/drawing/2014/main" id="{54E367B7-8C4E-E4D6-D099-1EEA6DF7A114}"/>
              </a:ext>
            </a:extLst>
          </p:cNvPr>
          <p:cNvSpPr>
            <a:spLocks noGrp="1"/>
          </p:cNvSpPr>
          <p:nvPr>
            <p:ph type="pic" sz="quarter" idx="41" hasCustomPrompt="1"/>
          </p:nvPr>
        </p:nvSpPr>
        <p:spPr>
          <a:xfrm>
            <a:off x="4319588" y="2030412"/>
            <a:ext cx="3554412" cy="1525588"/>
          </a:xfrm>
          <a:custGeom>
            <a:avLst/>
            <a:gdLst>
              <a:gd name="connsiteX0" fmla="*/ 0 w 3554412"/>
              <a:gd name="connsiteY0" fmla="*/ 0 h 1525588"/>
              <a:gd name="connsiteX1" fmla="*/ 3554412 w 3554412"/>
              <a:gd name="connsiteY1" fmla="*/ 0 h 1525588"/>
              <a:gd name="connsiteX2" fmla="*/ 3554412 w 3554412"/>
              <a:gd name="connsiteY2" fmla="*/ 1525588 h 1525588"/>
              <a:gd name="connsiteX3" fmla="*/ 253924 w 3554412"/>
              <a:gd name="connsiteY3" fmla="*/ 1525588 h 1525588"/>
              <a:gd name="connsiteX4" fmla="*/ 355 w 3554412"/>
              <a:gd name="connsiteY4" fmla="*/ 1271659 h 1525588"/>
              <a:gd name="connsiteX5" fmla="*/ 0 w 3554412"/>
              <a:gd name="connsiteY5" fmla="*/ 1271659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0" y="0"/>
                </a:moveTo>
                <a:lnTo>
                  <a:pt x="3554412" y="0"/>
                </a:lnTo>
                <a:lnTo>
                  <a:pt x="3554412" y="1525588"/>
                </a:lnTo>
                <a:lnTo>
                  <a:pt x="253924" y="1525588"/>
                </a:lnTo>
                <a:cubicBezTo>
                  <a:pt x="253924" y="1385468"/>
                  <a:pt x="140433" y="1271855"/>
                  <a:pt x="355" y="1271659"/>
                </a:cubicBezTo>
                <a:lnTo>
                  <a:pt x="0" y="1271659"/>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1" name="Plassholder for tekst 14">
            <a:extLst>
              <a:ext uri="{FF2B5EF4-FFF2-40B4-BE49-F238E27FC236}">
                <a16:creationId xmlns:a16="http://schemas.microsoft.com/office/drawing/2014/main" id="{1EE7F22F-1DA7-990D-D4E4-91FB8D12E74F}"/>
              </a:ext>
            </a:extLst>
          </p:cNvPr>
          <p:cNvSpPr>
            <a:spLocks noGrp="1"/>
          </p:cNvSpPr>
          <p:nvPr>
            <p:ph type="body" sz="quarter" idx="42" hasCustomPrompt="1"/>
          </p:nvPr>
        </p:nvSpPr>
        <p:spPr>
          <a:xfrm>
            <a:off x="4319588" y="3587839"/>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4" name="Plassholder for bilde 33">
            <a:extLst>
              <a:ext uri="{FF2B5EF4-FFF2-40B4-BE49-F238E27FC236}">
                <a16:creationId xmlns:a16="http://schemas.microsoft.com/office/drawing/2014/main" id="{CA57F96B-B1CE-6D7F-E26C-496410F6A50D}"/>
              </a:ext>
            </a:extLst>
          </p:cNvPr>
          <p:cNvSpPr>
            <a:spLocks noGrp="1"/>
          </p:cNvSpPr>
          <p:nvPr>
            <p:ph type="pic" sz="quarter" idx="43" hasCustomPrompt="1"/>
          </p:nvPr>
        </p:nvSpPr>
        <p:spPr>
          <a:xfrm>
            <a:off x="8126337" y="2030412"/>
            <a:ext cx="3554412" cy="1525588"/>
          </a:xfrm>
          <a:custGeom>
            <a:avLst/>
            <a:gdLst>
              <a:gd name="connsiteX0" fmla="*/ 0 w 3554412"/>
              <a:gd name="connsiteY0" fmla="*/ 0 h 1525588"/>
              <a:gd name="connsiteX1" fmla="*/ 3300488 w 3554412"/>
              <a:gd name="connsiteY1" fmla="*/ 0 h 1525588"/>
              <a:gd name="connsiteX2" fmla="*/ 3554057 w 3554412"/>
              <a:gd name="connsiteY2" fmla="*/ 253929 h 1525588"/>
              <a:gd name="connsiteX3" fmla="*/ 3554412 w 3554412"/>
              <a:gd name="connsiteY3" fmla="*/ 253929 h 1525588"/>
              <a:gd name="connsiteX4" fmla="*/ 3554412 w 3554412"/>
              <a:gd name="connsiteY4" fmla="*/ 1525588 h 1525588"/>
              <a:gd name="connsiteX5" fmla="*/ 0 w 3554412"/>
              <a:gd name="connsiteY5" fmla="*/ 1525588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0" y="0"/>
                </a:moveTo>
                <a:lnTo>
                  <a:pt x="3300488" y="0"/>
                </a:lnTo>
                <a:cubicBezTo>
                  <a:pt x="3300488" y="140120"/>
                  <a:pt x="3413979" y="253733"/>
                  <a:pt x="3554057" y="253929"/>
                </a:cubicBezTo>
                <a:lnTo>
                  <a:pt x="3554412" y="253929"/>
                </a:lnTo>
                <a:lnTo>
                  <a:pt x="3554412" y="1525588"/>
                </a:lnTo>
                <a:lnTo>
                  <a:pt x="0" y="1525588"/>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3" name="Plassholder for tekst 14">
            <a:extLst>
              <a:ext uri="{FF2B5EF4-FFF2-40B4-BE49-F238E27FC236}">
                <a16:creationId xmlns:a16="http://schemas.microsoft.com/office/drawing/2014/main" id="{3D78BD6D-8947-1A28-E595-8A51935A4ACA}"/>
              </a:ext>
            </a:extLst>
          </p:cNvPr>
          <p:cNvSpPr>
            <a:spLocks noGrp="1"/>
          </p:cNvSpPr>
          <p:nvPr>
            <p:ph type="body" sz="quarter" idx="44" hasCustomPrompt="1"/>
          </p:nvPr>
        </p:nvSpPr>
        <p:spPr>
          <a:xfrm>
            <a:off x="8126337" y="3587839"/>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8" name="Plassholder for bilde 37">
            <a:extLst>
              <a:ext uri="{FF2B5EF4-FFF2-40B4-BE49-F238E27FC236}">
                <a16:creationId xmlns:a16="http://schemas.microsoft.com/office/drawing/2014/main" id="{B8F9A30B-FFB8-68FF-AD21-E3ED9FE9E4C5}"/>
              </a:ext>
            </a:extLst>
          </p:cNvPr>
          <p:cNvSpPr>
            <a:spLocks noGrp="1"/>
          </p:cNvSpPr>
          <p:nvPr>
            <p:ph type="pic" sz="quarter" idx="45" hasCustomPrompt="1"/>
          </p:nvPr>
        </p:nvSpPr>
        <p:spPr>
          <a:xfrm>
            <a:off x="506413" y="4067644"/>
            <a:ext cx="3554412" cy="1525588"/>
          </a:xfrm>
          <a:custGeom>
            <a:avLst/>
            <a:gdLst>
              <a:gd name="connsiteX0" fmla="*/ 253924 w 3554412"/>
              <a:gd name="connsiteY0" fmla="*/ 0 h 1525588"/>
              <a:gd name="connsiteX1" fmla="*/ 3554412 w 3554412"/>
              <a:gd name="connsiteY1" fmla="*/ 0 h 1525588"/>
              <a:gd name="connsiteX2" fmla="*/ 3554412 w 3554412"/>
              <a:gd name="connsiteY2" fmla="*/ 1525588 h 1525588"/>
              <a:gd name="connsiteX3" fmla="*/ 0 w 3554412"/>
              <a:gd name="connsiteY3" fmla="*/ 1525588 h 1525588"/>
              <a:gd name="connsiteX4" fmla="*/ 0 w 3554412"/>
              <a:gd name="connsiteY4" fmla="*/ 253924 h 1525588"/>
              <a:gd name="connsiteX5" fmla="*/ 253924 w 3554412"/>
              <a:gd name="connsiteY5" fmla="*/ 253924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253924" y="0"/>
                </a:moveTo>
                <a:lnTo>
                  <a:pt x="3554412" y="0"/>
                </a:lnTo>
                <a:lnTo>
                  <a:pt x="3554412" y="1525588"/>
                </a:lnTo>
                <a:lnTo>
                  <a:pt x="0" y="1525588"/>
                </a:lnTo>
                <a:lnTo>
                  <a:pt x="0" y="253924"/>
                </a:lnTo>
                <a:lnTo>
                  <a:pt x="253924" y="25392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6" name="Plassholder for tekst 14">
            <a:extLst>
              <a:ext uri="{FF2B5EF4-FFF2-40B4-BE49-F238E27FC236}">
                <a16:creationId xmlns:a16="http://schemas.microsoft.com/office/drawing/2014/main" id="{1D802263-7EEA-4688-2F88-3C9EC9417F16}"/>
              </a:ext>
            </a:extLst>
          </p:cNvPr>
          <p:cNvSpPr>
            <a:spLocks noGrp="1"/>
          </p:cNvSpPr>
          <p:nvPr>
            <p:ph type="body" sz="quarter" idx="46" hasCustomPrompt="1"/>
          </p:nvPr>
        </p:nvSpPr>
        <p:spPr>
          <a:xfrm>
            <a:off x="506413" y="5625071"/>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18" name="Plassholder for bilde 21">
            <a:extLst>
              <a:ext uri="{FF2B5EF4-FFF2-40B4-BE49-F238E27FC236}">
                <a16:creationId xmlns:a16="http://schemas.microsoft.com/office/drawing/2014/main" id="{6E409F5F-A9CF-5ADC-72CB-1D7DDE3ECF44}"/>
              </a:ext>
            </a:extLst>
          </p:cNvPr>
          <p:cNvSpPr>
            <a:spLocks noGrp="1"/>
          </p:cNvSpPr>
          <p:nvPr>
            <p:ph type="pic" sz="quarter" idx="47" hasCustomPrompt="1"/>
          </p:nvPr>
        </p:nvSpPr>
        <p:spPr>
          <a:xfrm>
            <a:off x="4316413" y="4067644"/>
            <a:ext cx="3554412" cy="1525588"/>
          </a:xfrm>
          <a:prstGeom prst="rect">
            <a:avLst/>
          </a:pr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0" name="Plassholder for tekst 14">
            <a:extLst>
              <a:ext uri="{FF2B5EF4-FFF2-40B4-BE49-F238E27FC236}">
                <a16:creationId xmlns:a16="http://schemas.microsoft.com/office/drawing/2014/main" id="{87F2F9BC-ACBE-7FFA-F544-D3F4EE402754}"/>
              </a:ext>
            </a:extLst>
          </p:cNvPr>
          <p:cNvSpPr>
            <a:spLocks noGrp="1"/>
          </p:cNvSpPr>
          <p:nvPr>
            <p:ph type="body" sz="quarter" idx="48" hasCustomPrompt="1"/>
          </p:nvPr>
        </p:nvSpPr>
        <p:spPr>
          <a:xfrm>
            <a:off x="4316413" y="5625071"/>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40" name="Plassholder for bilde 39">
            <a:extLst>
              <a:ext uri="{FF2B5EF4-FFF2-40B4-BE49-F238E27FC236}">
                <a16:creationId xmlns:a16="http://schemas.microsoft.com/office/drawing/2014/main" id="{8357EC45-12D7-B1AD-B746-7AA1AA7D0E08}"/>
              </a:ext>
            </a:extLst>
          </p:cNvPr>
          <p:cNvSpPr>
            <a:spLocks noGrp="1"/>
          </p:cNvSpPr>
          <p:nvPr>
            <p:ph type="pic" sz="quarter" idx="49" hasCustomPrompt="1"/>
          </p:nvPr>
        </p:nvSpPr>
        <p:spPr>
          <a:xfrm>
            <a:off x="8123162" y="4067644"/>
            <a:ext cx="3554412" cy="1525588"/>
          </a:xfrm>
          <a:custGeom>
            <a:avLst/>
            <a:gdLst>
              <a:gd name="connsiteX0" fmla="*/ 0 w 3554412"/>
              <a:gd name="connsiteY0" fmla="*/ 0 h 1525588"/>
              <a:gd name="connsiteX1" fmla="*/ 3554412 w 3554412"/>
              <a:gd name="connsiteY1" fmla="*/ 0 h 1525588"/>
              <a:gd name="connsiteX2" fmla="*/ 3554412 w 3554412"/>
              <a:gd name="connsiteY2" fmla="*/ 1271664 h 1525588"/>
              <a:gd name="connsiteX3" fmla="*/ 3300488 w 3554412"/>
              <a:gd name="connsiteY3" fmla="*/ 1271664 h 1525588"/>
              <a:gd name="connsiteX4" fmla="*/ 3300488 w 3554412"/>
              <a:gd name="connsiteY4" fmla="*/ 1525588 h 1525588"/>
              <a:gd name="connsiteX5" fmla="*/ 0 w 3554412"/>
              <a:gd name="connsiteY5" fmla="*/ 1525588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0" y="0"/>
                </a:moveTo>
                <a:lnTo>
                  <a:pt x="3554412" y="0"/>
                </a:lnTo>
                <a:lnTo>
                  <a:pt x="3554412" y="1271664"/>
                </a:lnTo>
                <a:lnTo>
                  <a:pt x="3300488" y="1271664"/>
                </a:lnTo>
                <a:lnTo>
                  <a:pt x="3300488" y="1525588"/>
                </a:lnTo>
                <a:lnTo>
                  <a:pt x="0" y="1525588"/>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9" name="Plassholder for tekst 14">
            <a:extLst>
              <a:ext uri="{FF2B5EF4-FFF2-40B4-BE49-F238E27FC236}">
                <a16:creationId xmlns:a16="http://schemas.microsoft.com/office/drawing/2014/main" id="{BF0B8346-243B-CD1B-F6CA-A49EE2E66353}"/>
              </a:ext>
            </a:extLst>
          </p:cNvPr>
          <p:cNvSpPr>
            <a:spLocks noGrp="1"/>
          </p:cNvSpPr>
          <p:nvPr>
            <p:ph type="body" sz="quarter" idx="50" hasCustomPrompt="1"/>
          </p:nvPr>
        </p:nvSpPr>
        <p:spPr>
          <a:xfrm>
            <a:off x="8123162" y="5625071"/>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5" name="Frihåndsform: figur 34">
            <a:extLst>
              <a:ext uri="{FF2B5EF4-FFF2-40B4-BE49-F238E27FC236}">
                <a16:creationId xmlns:a16="http://schemas.microsoft.com/office/drawing/2014/main" id="{C588C133-A0DB-D8E8-3A65-748818A90AE0}"/>
              </a:ext>
              <a:ext uri="{C183D7F6-B498-43B3-948B-1728B52AA6E4}">
                <adec:decorative xmlns:adec="http://schemas.microsoft.com/office/drawing/2017/decorative" val="1"/>
              </a:ext>
            </a:extLst>
          </p:cNvPr>
          <p:cNvSpPr/>
          <p:nvPr userDrawn="1"/>
        </p:nvSpPr>
        <p:spPr>
          <a:xfrm>
            <a:off x="11426825" y="2030412"/>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41" name="Frihåndsform: figur 40">
            <a:extLst>
              <a:ext uri="{FF2B5EF4-FFF2-40B4-BE49-F238E27FC236}">
                <a16:creationId xmlns:a16="http://schemas.microsoft.com/office/drawing/2014/main" id="{248EC4F6-5CE6-AE6E-A2DF-6810C081F431}"/>
              </a:ext>
              <a:ext uri="{C183D7F6-B498-43B3-948B-1728B52AA6E4}">
                <adec:decorative xmlns:adec="http://schemas.microsoft.com/office/drawing/2017/decorative" val="1"/>
              </a:ext>
            </a:extLst>
          </p:cNvPr>
          <p:cNvSpPr/>
          <p:nvPr userDrawn="1"/>
        </p:nvSpPr>
        <p:spPr>
          <a:xfrm>
            <a:off x="11423650" y="533930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r>
              <a:rPr lang="en-GB" noProof="0"/>
              <a:t> </a:t>
            </a:r>
          </a:p>
        </p:txBody>
      </p:sp>
    </p:spTree>
    <p:extLst>
      <p:ext uri="{BB962C8B-B14F-4D97-AF65-F5344CB8AC3E}">
        <p14:creationId xmlns:p14="http://schemas.microsoft.com/office/powerpoint/2010/main" val="363154620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Avslutning med illustrasjon">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511175"/>
            <a:ext cx="6094425" cy="976229"/>
          </a:xfrm>
        </p:spPr>
        <p:txBody>
          <a:bodyPr/>
          <a:lstStyle>
            <a:lvl1pPr>
              <a:defRPr/>
            </a:lvl1pPr>
          </a:lstStyle>
          <a:p>
            <a:r>
              <a:rPr lang="en-GB"/>
              <a:t>Heading</a:t>
            </a:r>
          </a:p>
        </p:txBody>
      </p:sp>
      <p:sp>
        <p:nvSpPr>
          <p:cNvPr id="9" name="Plassholder for tekst 11">
            <a:extLst>
              <a:ext uri="{FF2B5EF4-FFF2-40B4-BE49-F238E27FC236}">
                <a16:creationId xmlns:a16="http://schemas.microsoft.com/office/drawing/2014/main" id="{459C7F2C-0395-218A-3DC8-50651E9ED5CA}"/>
              </a:ext>
            </a:extLst>
          </p:cNvPr>
          <p:cNvSpPr>
            <a:spLocks noGrp="1"/>
          </p:cNvSpPr>
          <p:nvPr>
            <p:ph type="body" sz="quarter" idx="16" hasCustomPrompt="1"/>
          </p:nvPr>
        </p:nvSpPr>
        <p:spPr>
          <a:xfrm>
            <a:off x="509543" y="2047347"/>
            <a:ext cx="5076870" cy="615553"/>
          </a:xfrm>
        </p:spPr>
        <p:txBody>
          <a:bodyPr>
            <a:spAutoFit/>
          </a:bodyPr>
          <a:lstStyle>
            <a:lvl1pPr marL="0" indent="0">
              <a:lnSpc>
                <a:spcPct val="100000"/>
              </a:lnSpc>
              <a:buNone/>
              <a:defRPr sz="2000"/>
            </a:lvl1pPr>
            <a:lvl2pPr marL="457200" indent="0">
              <a:buNone/>
              <a:defRPr/>
            </a:lvl2pPr>
          </a:lstStyle>
          <a:p>
            <a:pPr lvl="0"/>
            <a:r>
              <a:rPr lang="en-GB">
                <a:effectLst/>
              </a:rPr>
              <a:t>“Feel free to contact us if you have questions about the topic” can be placed here</a:t>
            </a:r>
            <a:endParaRPr lang="en-GB"/>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7110413" y="1779588"/>
            <a:ext cx="5081587" cy="5083200"/>
          </a:xfrm>
          <a:noFill/>
        </p:spPr>
        <p:txBody>
          <a:bodyPr/>
          <a:lstStyle>
            <a:lvl1pPr marL="0" indent="0" algn="ctr">
              <a:buNone/>
              <a:defRPr sz="1200"/>
            </a:lvl1pPr>
          </a:lstStyle>
          <a:p>
            <a:r>
              <a:rPr lang="en-GB"/>
              <a:t>Illustration</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2" name="Plassholder for tekst 11">
            <a:extLst>
              <a:ext uri="{FF2B5EF4-FFF2-40B4-BE49-F238E27FC236}">
                <a16:creationId xmlns:a16="http://schemas.microsoft.com/office/drawing/2014/main" id="{F4730B6D-1CDE-C87E-E9C0-8025E06752D1}"/>
              </a:ext>
            </a:extLst>
          </p:cNvPr>
          <p:cNvSpPr>
            <a:spLocks noGrp="1"/>
          </p:cNvSpPr>
          <p:nvPr>
            <p:ph type="body" sz="quarter" idx="17" hasCustomPrompt="1"/>
          </p:nvPr>
        </p:nvSpPr>
        <p:spPr>
          <a:xfrm>
            <a:off x="509543" y="3286124"/>
            <a:ext cx="5040312" cy="285750"/>
          </a:xfrm>
        </p:spPr>
        <p:txBody>
          <a:bodyPr/>
          <a:lstStyle>
            <a:lvl1pPr marL="0" indent="0">
              <a:buNone/>
              <a:defRPr b="1" spc="20" baseline="0">
                <a:solidFill>
                  <a:schemeClr val="accent1"/>
                </a:solidFill>
              </a:defRPr>
            </a:lvl1pPr>
          </a:lstStyle>
          <a:p>
            <a:pPr lvl="0"/>
            <a:r>
              <a:rPr lang="en-GB"/>
              <a:t>Name Last name</a:t>
            </a:r>
          </a:p>
        </p:txBody>
      </p:sp>
      <p:sp>
        <p:nvSpPr>
          <p:cNvPr id="14" name="Plassholder for tekst 11">
            <a:extLst>
              <a:ext uri="{FF2B5EF4-FFF2-40B4-BE49-F238E27FC236}">
                <a16:creationId xmlns:a16="http://schemas.microsoft.com/office/drawing/2014/main" id="{0B78540C-E183-8E73-2A97-B1C6FA1AC714}"/>
              </a:ext>
            </a:extLst>
          </p:cNvPr>
          <p:cNvSpPr>
            <a:spLocks noGrp="1"/>
          </p:cNvSpPr>
          <p:nvPr>
            <p:ph type="body" sz="quarter" idx="18" hasCustomPrompt="1"/>
          </p:nvPr>
        </p:nvSpPr>
        <p:spPr>
          <a:xfrm>
            <a:off x="509543" y="3540121"/>
            <a:ext cx="5040312" cy="775597"/>
          </a:xfrm>
        </p:spPr>
        <p:txBody>
          <a:bodyPr>
            <a:spAutoFit/>
          </a:bodyPr>
          <a:lstStyle>
            <a:lvl1pPr marL="0" indent="0">
              <a:buNone/>
              <a:defRPr b="0" spc="10" baseline="0"/>
            </a:lvl1pPr>
          </a:lstStyle>
          <a:p>
            <a:pPr lvl="0"/>
            <a:r>
              <a:rPr lang="en-GB"/>
              <a:t>Job title</a:t>
            </a:r>
            <a:br>
              <a:rPr lang="en-GB"/>
            </a:br>
            <a:r>
              <a:rPr lang="en-GB"/>
              <a:t>00 00 00 00</a:t>
            </a:r>
            <a:br>
              <a:rPr lang="en-GB"/>
            </a:br>
            <a:r>
              <a:rPr lang="en-GB" err="1"/>
              <a:t>name.lastname@innovasjonnorge.no</a:t>
            </a:r>
            <a:endParaRPr lang="en-GB"/>
          </a:p>
        </p:txBody>
      </p:sp>
    </p:spTree>
    <p:extLst>
      <p:ext uri="{BB962C8B-B14F-4D97-AF65-F5344CB8AC3E}">
        <p14:creationId xmlns:p14="http://schemas.microsoft.com/office/powerpoint/2010/main" val="421351193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Avslutning med video">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511175"/>
            <a:ext cx="6094425" cy="976229"/>
          </a:xfrm>
        </p:spPr>
        <p:txBody>
          <a:bodyPr/>
          <a:lstStyle>
            <a:lvl1pPr>
              <a:defRPr/>
            </a:lvl1pPr>
          </a:lstStyle>
          <a:p>
            <a:r>
              <a:rPr lang="en-GB" noProof="0"/>
              <a:t>Heading</a:t>
            </a:r>
          </a:p>
        </p:txBody>
      </p:sp>
      <p:sp>
        <p:nvSpPr>
          <p:cNvPr id="9" name="Plassholder for tekst 11">
            <a:extLst>
              <a:ext uri="{FF2B5EF4-FFF2-40B4-BE49-F238E27FC236}">
                <a16:creationId xmlns:a16="http://schemas.microsoft.com/office/drawing/2014/main" id="{459C7F2C-0395-218A-3DC8-50651E9ED5CA}"/>
              </a:ext>
            </a:extLst>
          </p:cNvPr>
          <p:cNvSpPr>
            <a:spLocks noGrp="1"/>
          </p:cNvSpPr>
          <p:nvPr>
            <p:ph type="body" sz="quarter" idx="16" hasCustomPrompt="1"/>
          </p:nvPr>
        </p:nvSpPr>
        <p:spPr>
          <a:xfrm>
            <a:off x="509543" y="2047347"/>
            <a:ext cx="5076870" cy="615553"/>
          </a:xfrm>
        </p:spPr>
        <p:txBody>
          <a:bodyPr>
            <a:spAutoFit/>
          </a:bodyPr>
          <a:lstStyle>
            <a:lvl1pPr marL="0" indent="0">
              <a:lnSpc>
                <a:spcPct val="100000"/>
              </a:lnSpc>
              <a:buNone/>
              <a:defRPr sz="2000"/>
            </a:lvl1pPr>
            <a:lvl2pPr marL="457200" indent="0">
              <a:buNone/>
              <a:defRPr/>
            </a:lvl2pPr>
          </a:lstStyle>
          <a:p>
            <a:pPr lvl="0"/>
            <a:r>
              <a:rPr lang="en-GB" noProof="0">
                <a:effectLst/>
              </a:rPr>
              <a:t>“Feel free to contact us if you have questions about the topic” can be placed here</a:t>
            </a:r>
            <a:endParaRPr lang="en-GB" noProof="0"/>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2" name="Plassholder for tekst 11">
            <a:extLst>
              <a:ext uri="{FF2B5EF4-FFF2-40B4-BE49-F238E27FC236}">
                <a16:creationId xmlns:a16="http://schemas.microsoft.com/office/drawing/2014/main" id="{F4730B6D-1CDE-C87E-E9C0-8025E06752D1}"/>
              </a:ext>
            </a:extLst>
          </p:cNvPr>
          <p:cNvSpPr>
            <a:spLocks noGrp="1"/>
          </p:cNvSpPr>
          <p:nvPr>
            <p:ph type="body" sz="quarter" idx="17" hasCustomPrompt="1"/>
          </p:nvPr>
        </p:nvSpPr>
        <p:spPr>
          <a:xfrm>
            <a:off x="509543" y="3286124"/>
            <a:ext cx="5040312" cy="285750"/>
          </a:xfrm>
        </p:spPr>
        <p:txBody>
          <a:bodyPr/>
          <a:lstStyle>
            <a:lvl1pPr marL="0" indent="0">
              <a:buNone/>
              <a:defRPr b="1" spc="20" baseline="0">
                <a:solidFill>
                  <a:schemeClr val="accent1"/>
                </a:solidFill>
              </a:defRPr>
            </a:lvl1pPr>
          </a:lstStyle>
          <a:p>
            <a:pPr lvl="0"/>
            <a:r>
              <a:rPr lang="en-GB" noProof="0"/>
              <a:t>Name Last name</a:t>
            </a:r>
          </a:p>
        </p:txBody>
      </p:sp>
      <p:sp>
        <p:nvSpPr>
          <p:cNvPr id="14" name="Plassholder for tekst 11">
            <a:extLst>
              <a:ext uri="{FF2B5EF4-FFF2-40B4-BE49-F238E27FC236}">
                <a16:creationId xmlns:a16="http://schemas.microsoft.com/office/drawing/2014/main" id="{0B78540C-E183-8E73-2A97-B1C6FA1AC714}"/>
              </a:ext>
            </a:extLst>
          </p:cNvPr>
          <p:cNvSpPr>
            <a:spLocks noGrp="1"/>
          </p:cNvSpPr>
          <p:nvPr>
            <p:ph type="body" sz="quarter" idx="18" hasCustomPrompt="1"/>
          </p:nvPr>
        </p:nvSpPr>
        <p:spPr>
          <a:xfrm>
            <a:off x="509543" y="3540121"/>
            <a:ext cx="5040312" cy="775597"/>
          </a:xfrm>
        </p:spPr>
        <p:txBody>
          <a:bodyPr>
            <a:spAutoFit/>
          </a:bodyPr>
          <a:lstStyle>
            <a:lvl1pPr marL="0" indent="0">
              <a:buNone/>
              <a:defRPr b="0" spc="10" baseline="0"/>
            </a:lvl1pPr>
          </a:lstStyle>
          <a:p>
            <a:pPr lvl="0"/>
            <a:r>
              <a:rPr lang="en-GB" noProof="0"/>
              <a:t>Job title</a:t>
            </a:r>
            <a:br>
              <a:rPr lang="en-GB" noProof="0"/>
            </a:br>
            <a:r>
              <a:rPr lang="en-GB" noProof="0"/>
              <a:t>00 00 00 00</a:t>
            </a:r>
            <a:br>
              <a:rPr lang="en-GB" noProof="0"/>
            </a:br>
            <a:r>
              <a:rPr lang="en-GB" noProof="0" err="1"/>
              <a:t>name.lastname@innovasjonnorge.no</a:t>
            </a:r>
            <a:endParaRPr lang="en-GB" noProof="0"/>
          </a:p>
        </p:txBody>
      </p:sp>
      <p:sp>
        <p:nvSpPr>
          <p:cNvPr id="7" name="Plassholder for media 6">
            <a:extLst>
              <a:ext uri="{FF2B5EF4-FFF2-40B4-BE49-F238E27FC236}">
                <a16:creationId xmlns:a16="http://schemas.microsoft.com/office/drawing/2014/main" id="{28C8D936-E764-B533-4DEA-7E370B4D58D7}"/>
              </a:ext>
            </a:extLst>
          </p:cNvPr>
          <p:cNvSpPr>
            <a:spLocks noGrp="1"/>
          </p:cNvSpPr>
          <p:nvPr>
            <p:ph type="media" sz="quarter" idx="19" hasCustomPrompt="1"/>
          </p:nvPr>
        </p:nvSpPr>
        <p:spPr>
          <a:xfrm>
            <a:off x="7110413" y="1779588"/>
            <a:ext cx="5081587" cy="5083200"/>
          </a:xfrm>
        </p:spPr>
        <p:txBody>
          <a:bodyPr/>
          <a:lstStyle>
            <a:lvl1pPr marL="0" indent="0" algn="ctr">
              <a:buNone/>
              <a:defRPr sz="1200"/>
            </a:lvl1pPr>
          </a:lstStyle>
          <a:p>
            <a:r>
              <a:rPr lang="en-GB" noProof="0"/>
              <a:t>Click on the icon to add media</a:t>
            </a:r>
          </a:p>
        </p:txBody>
      </p:sp>
    </p:spTree>
    <p:extLst>
      <p:ext uri="{BB962C8B-B14F-4D97-AF65-F5344CB8AC3E}">
        <p14:creationId xmlns:p14="http://schemas.microsoft.com/office/powerpoint/2010/main" val="322161656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1_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CCC431BF-1B90-7F4A-9AA3-3BD3734A3F8D}"/>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3" name="Plassholder for bunntekst 2">
            <a:extLst>
              <a:ext uri="{FF2B5EF4-FFF2-40B4-BE49-F238E27FC236}">
                <a16:creationId xmlns:a16="http://schemas.microsoft.com/office/drawing/2014/main" id="{E306F24E-9584-5591-6A21-3576AEC7AC3E}"/>
              </a:ext>
            </a:extLst>
          </p:cNvPr>
          <p:cNvSpPr>
            <a:spLocks noGrp="1"/>
          </p:cNvSpPr>
          <p:nvPr>
            <p:ph type="ftr" sz="quarter" idx="11"/>
          </p:nvPr>
        </p:nvSpPr>
        <p:spPr/>
        <p:txBody>
          <a:bodyPr/>
          <a:lstStyle/>
          <a:p>
            <a:endParaRPr lang="en-GB"/>
          </a:p>
        </p:txBody>
      </p:sp>
      <p:sp>
        <p:nvSpPr>
          <p:cNvPr id="4" name="Plassholder for lysbildenummer 3">
            <a:extLst>
              <a:ext uri="{FF2B5EF4-FFF2-40B4-BE49-F238E27FC236}">
                <a16:creationId xmlns:a16="http://schemas.microsoft.com/office/drawing/2014/main" id="{DCEA2CEB-1377-492E-CDFE-B0948CEB7A4D}"/>
              </a:ext>
            </a:extLst>
          </p:cNvPr>
          <p:cNvSpPr>
            <a:spLocks noGrp="1"/>
          </p:cNvSpPr>
          <p:nvPr>
            <p:ph type="sldNum" sz="quarter" idx="12"/>
          </p:nvPr>
        </p:nvSpPr>
        <p:spPr/>
        <p:txBody>
          <a:bodyPr/>
          <a:lstStyle/>
          <a:p>
            <a:fld id="{BE2ACD00-28B2-4D17-A930-2C9F8441C7CA}" type="slidenum">
              <a:rPr lang="en-GB" smtClean="0"/>
              <a:pPr/>
              <a:t>‹#›</a:t>
            </a:fld>
            <a:endParaRPr lang="en-GB"/>
          </a:p>
        </p:txBody>
      </p:sp>
    </p:spTree>
    <p:extLst>
      <p:ext uri="{BB962C8B-B14F-4D97-AF65-F5344CB8AC3E}">
        <p14:creationId xmlns:p14="http://schemas.microsoft.com/office/powerpoint/2010/main" val="165185418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2.xml"/><Relationship Id="rId18" Type="http://schemas.openxmlformats.org/officeDocument/2006/relationships/slideLayout" Target="../slideLayouts/slideLayout57.xml"/><Relationship Id="rId26" Type="http://schemas.openxmlformats.org/officeDocument/2006/relationships/slideLayout" Target="../slideLayouts/slideLayout65.xml"/><Relationship Id="rId39" Type="http://schemas.openxmlformats.org/officeDocument/2006/relationships/slideLayout" Target="../slideLayouts/slideLayout78.xml"/><Relationship Id="rId21" Type="http://schemas.openxmlformats.org/officeDocument/2006/relationships/slideLayout" Target="../slideLayouts/slideLayout60.xml"/><Relationship Id="rId34" Type="http://schemas.openxmlformats.org/officeDocument/2006/relationships/slideLayout" Target="../slideLayouts/slideLayout73.xml"/><Relationship Id="rId42" Type="http://schemas.openxmlformats.org/officeDocument/2006/relationships/image" Target="../media/image1.png"/><Relationship Id="rId7" Type="http://schemas.openxmlformats.org/officeDocument/2006/relationships/slideLayout" Target="../slideLayouts/slideLayout4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slideLayout" Target="../slideLayouts/slideLayout59.xml"/><Relationship Id="rId29" Type="http://schemas.openxmlformats.org/officeDocument/2006/relationships/slideLayout" Target="../slideLayouts/slideLayout68.xml"/><Relationship Id="rId41" Type="http://schemas.openxmlformats.org/officeDocument/2006/relationships/theme" Target="../theme/theme2.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24" Type="http://schemas.openxmlformats.org/officeDocument/2006/relationships/slideLayout" Target="../slideLayouts/slideLayout63.xml"/><Relationship Id="rId32" Type="http://schemas.openxmlformats.org/officeDocument/2006/relationships/slideLayout" Target="../slideLayouts/slideLayout71.xml"/><Relationship Id="rId37" Type="http://schemas.openxmlformats.org/officeDocument/2006/relationships/slideLayout" Target="../slideLayouts/slideLayout76.xml"/><Relationship Id="rId40" Type="http://schemas.openxmlformats.org/officeDocument/2006/relationships/slideLayout" Target="../slideLayouts/slideLayout79.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23" Type="http://schemas.openxmlformats.org/officeDocument/2006/relationships/slideLayout" Target="../slideLayouts/slideLayout62.xml"/><Relationship Id="rId28" Type="http://schemas.openxmlformats.org/officeDocument/2006/relationships/slideLayout" Target="../slideLayouts/slideLayout67.xml"/><Relationship Id="rId36" Type="http://schemas.openxmlformats.org/officeDocument/2006/relationships/slideLayout" Target="../slideLayouts/slideLayout75.xml"/><Relationship Id="rId10" Type="http://schemas.openxmlformats.org/officeDocument/2006/relationships/slideLayout" Target="../slideLayouts/slideLayout49.xml"/><Relationship Id="rId19" Type="http://schemas.openxmlformats.org/officeDocument/2006/relationships/slideLayout" Target="../slideLayouts/slideLayout58.xml"/><Relationship Id="rId31" Type="http://schemas.openxmlformats.org/officeDocument/2006/relationships/slideLayout" Target="../slideLayouts/slideLayout70.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slideLayout" Target="../slideLayouts/slideLayout61.xml"/><Relationship Id="rId27" Type="http://schemas.openxmlformats.org/officeDocument/2006/relationships/slideLayout" Target="../slideLayouts/slideLayout66.xml"/><Relationship Id="rId30" Type="http://schemas.openxmlformats.org/officeDocument/2006/relationships/slideLayout" Target="../slideLayouts/slideLayout69.xml"/><Relationship Id="rId35" Type="http://schemas.openxmlformats.org/officeDocument/2006/relationships/slideLayout" Target="../slideLayouts/slideLayout74.xml"/><Relationship Id="rId8" Type="http://schemas.openxmlformats.org/officeDocument/2006/relationships/slideLayout" Target="../slideLayouts/slideLayout47.xml"/><Relationship Id="rId3" Type="http://schemas.openxmlformats.org/officeDocument/2006/relationships/slideLayout" Target="../slideLayouts/slideLayout42.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5" Type="http://schemas.openxmlformats.org/officeDocument/2006/relationships/slideLayout" Target="../slideLayouts/slideLayout64.xml"/><Relationship Id="rId33" Type="http://schemas.openxmlformats.org/officeDocument/2006/relationships/slideLayout" Target="../slideLayouts/slideLayout72.xml"/><Relationship Id="rId38"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Текст 2">
            <a:extLst>
              <a:ext uri="{FF2B5EF4-FFF2-40B4-BE49-F238E27FC236}">
                <a16:creationId xmlns:a16="http://schemas.microsoft.com/office/drawing/2014/main" id="{B176EC41-7D90-A5E6-4279-9A9EB37FD47A}"/>
              </a:ext>
            </a:extLst>
          </p:cNvPr>
          <p:cNvSpPr>
            <a:spLocks noGrp="1"/>
          </p:cNvSpPr>
          <p:nvPr>
            <p:ph type="body" idx="1"/>
          </p:nvPr>
        </p:nvSpPr>
        <p:spPr>
          <a:xfrm>
            <a:off x="1100665" y="1955529"/>
            <a:ext cx="9990669" cy="4020671"/>
          </a:xfrm>
          <a:prstGeom prst="rect">
            <a:avLst/>
          </a:prstGeom>
        </p:spPr>
        <p:txBody>
          <a:bodyPr vert="horz" lIns="0" tIns="0" rIns="0" bIns="0" numCol="1" spcCol="360000" rtlCol="0">
            <a:normAutofit/>
          </a:bodyPr>
          <a:lstStyle/>
          <a:p>
            <a:pPr lvl="0"/>
            <a:r>
              <a:rPr lang="en-US" noProof="0"/>
              <a:t>Click to edit Master text styles</a:t>
            </a:r>
          </a:p>
          <a:p>
            <a:pPr lvl="1"/>
            <a:r>
              <a:rPr lang="en-US" noProof="0"/>
              <a:t>Second level</a:t>
            </a:r>
          </a:p>
          <a:p>
            <a:pPr lvl="2"/>
            <a:r>
              <a:rPr lang="en-US" noProof="0"/>
              <a:t>Third level</a:t>
            </a:r>
          </a:p>
        </p:txBody>
      </p:sp>
      <p:sp>
        <p:nvSpPr>
          <p:cNvPr id="6" name="Title Placeholder 1">
            <a:extLst>
              <a:ext uri="{FF2B5EF4-FFF2-40B4-BE49-F238E27FC236}">
                <a16:creationId xmlns:a16="http://schemas.microsoft.com/office/drawing/2014/main" id="{9EE8CC1D-E713-A9B1-226C-083AE4642531}"/>
              </a:ext>
            </a:extLst>
          </p:cNvPr>
          <p:cNvSpPr>
            <a:spLocks noGrp="1"/>
          </p:cNvSpPr>
          <p:nvPr>
            <p:ph type="title"/>
          </p:nvPr>
        </p:nvSpPr>
        <p:spPr>
          <a:xfrm>
            <a:off x="1100665" y="741153"/>
            <a:ext cx="9990668" cy="1066462"/>
          </a:xfrm>
          <a:prstGeom prst="rect">
            <a:avLst/>
          </a:prstGeom>
        </p:spPr>
        <p:txBody>
          <a:bodyPr vert="horz" lIns="0" tIns="0" rIns="0" bIns="0" rtlCol="0" anchor="t">
            <a:normAutofit/>
          </a:bodyPr>
          <a:lstStyle/>
          <a:p>
            <a:r>
              <a:rPr lang="en-US"/>
              <a:t>Click to edit Master title style</a:t>
            </a:r>
            <a:endParaRPr lang="en-US" noProof="0"/>
          </a:p>
        </p:txBody>
      </p:sp>
      <p:sp>
        <p:nvSpPr>
          <p:cNvPr id="8" name="Footer Placeholder 10">
            <a:extLst>
              <a:ext uri="{FF2B5EF4-FFF2-40B4-BE49-F238E27FC236}">
                <a16:creationId xmlns:a16="http://schemas.microsoft.com/office/drawing/2014/main" id="{AF93EE1C-93F9-17D9-D918-DB62A96685CF}"/>
              </a:ext>
            </a:extLst>
          </p:cNvPr>
          <p:cNvSpPr>
            <a:spLocks noGrp="1"/>
          </p:cNvSpPr>
          <p:nvPr>
            <p:ph type="ftr" sz="quarter" idx="3"/>
          </p:nvPr>
        </p:nvSpPr>
        <p:spPr>
          <a:xfrm>
            <a:off x="1100665" y="6253012"/>
            <a:ext cx="4114800" cy="207336"/>
          </a:xfrm>
          <a:prstGeom prst="rect">
            <a:avLst/>
          </a:prstGeom>
        </p:spPr>
        <p:txBody>
          <a:bodyPr vert="horz" lIns="0" tIns="0" rIns="0" bIns="0" rtlCol="0" anchor="ctr"/>
          <a:lstStyle>
            <a:lvl1pPr algn="l">
              <a:defRPr sz="1000">
                <a:solidFill>
                  <a:schemeClr val="tx1"/>
                </a:solidFill>
              </a:defRPr>
            </a:lvl1pPr>
          </a:lstStyle>
          <a:p>
            <a:pPr algn="l"/>
            <a:endParaRPr lang="nb-NO"/>
          </a:p>
        </p:txBody>
      </p:sp>
      <p:sp>
        <p:nvSpPr>
          <p:cNvPr id="3" name="Slide Number Placeholder 2">
            <a:extLst>
              <a:ext uri="{FF2B5EF4-FFF2-40B4-BE49-F238E27FC236}">
                <a16:creationId xmlns:a16="http://schemas.microsoft.com/office/drawing/2014/main" id="{116BA43B-BC5A-27EB-96DC-0BAFDCE88E8C}"/>
              </a:ext>
            </a:extLst>
          </p:cNvPr>
          <p:cNvSpPr>
            <a:spLocks noGrp="1"/>
          </p:cNvSpPr>
          <p:nvPr>
            <p:ph type="sldNum" sz="quarter" idx="4"/>
          </p:nvPr>
        </p:nvSpPr>
        <p:spPr>
          <a:xfrm>
            <a:off x="455774" y="6253013"/>
            <a:ext cx="549361" cy="207335"/>
          </a:xfrm>
          <a:prstGeom prst="rect">
            <a:avLst/>
          </a:prstGeom>
        </p:spPr>
        <p:txBody>
          <a:bodyPr vert="horz" lIns="91440" tIns="45720" rIns="91440" bIns="45720" rtlCol="0" anchor="ctr"/>
          <a:lstStyle>
            <a:lvl1pPr algn="l">
              <a:defRPr sz="1000">
                <a:solidFill>
                  <a:schemeClr val="tx1"/>
                </a:solidFill>
                <a:latin typeface="+mj-lt"/>
              </a:defRPr>
            </a:lvl1pPr>
          </a:lstStyle>
          <a:p>
            <a:pPr algn="l"/>
            <a:fld id="{E8816915-53DF-9C4C-A64F-DA7AFCFB0E21}" type="slidenum">
              <a:rPr lang="en-US" smtClean="0"/>
              <a:pPr algn="l"/>
              <a:t>‹#›</a:t>
            </a:fld>
            <a:endParaRPr lang="en-US"/>
          </a:p>
        </p:txBody>
      </p:sp>
      <p:grpSp>
        <p:nvGrpSpPr>
          <p:cNvPr id="4" name="Group 192">
            <a:extLst>
              <a:ext uri="{FF2B5EF4-FFF2-40B4-BE49-F238E27FC236}">
                <a16:creationId xmlns:a16="http://schemas.microsoft.com/office/drawing/2014/main" id="{04C9D937-7CDA-B3A1-BFAE-D8481D0E5890}"/>
              </a:ext>
            </a:extLst>
          </p:cNvPr>
          <p:cNvGrpSpPr>
            <a:grpSpLocks noChangeAspect="1"/>
          </p:cNvGrpSpPr>
          <p:nvPr userDrawn="1"/>
        </p:nvGrpSpPr>
        <p:grpSpPr>
          <a:xfrm>
            <a:off x="10494620" y="6356680"/>
            <a:ext cx="1440000" cy="339062"/>
            <a:chOff x="0" y="0"/>
            <a:chExt cx="3858895" cy="909955"/>
          </a:xfrm>
        </p:grpSpPr>
        <p:grpSp>
          <p:nvGrpSpPr>
            <p:cNvPr id="11" name="Group 190">
              <a:extLst>
                <a:ext uri="{FF2B5EF4-FFF2-40B4-BE49-F238E27FC236}">
                  <a16:creationId xmlns:a16="http://schemas.microsoft.com/office/drawing/2014/main" id="{2C3A131F-F7E1-6B35-7D83-4DB8DA75F32F}"/>
                </a:ext>
              </a:extLst>
            </p:cNvPr>
            <p:cNvGrpSpPr/>
            <p:nvPr/>
          </p:nvGrpSpPr>
          <p:grpSpPr>
            <a:xfrm>
              <a:off x="0" y="0"/>
              <a:ext cx="3858895" cy="909955"/>
              <a:chOff x="-102741" y="225564"/>
              <a:chExt cx="3859463" cy="911259"/>
            </a:xfrm>
          </p:grpSpPr>
          <p:pic>
            <p:nvPicPr>
              <p:cNvPr id="13" name="Picture 1429454874" descr="Shape, arrow  Description automatically generated">
                <a:extLst>
                  <a:ext uri="{FF2B5EF4-FFF2-40B4-BE49-F238E27FC236}">
                    <a16:creationId xmlns:a16="http://schemas.microsoft.com/office/drawing/2014/main" id="{8D0127D8-0E3D-460C-5AB6-5CE5BBB39E3E}"/>
                  </a:ext>
                </a:extLst>
              </p:cNvPr>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102741" y="225564"/>
                <a:ext cx="2092405" cy="911259"/>
              </a:xfrm>
              <a:prstGeom prst="rect">
                <a:avLst/>
              </a:prstGeom>
            </p:spPr>
          </p:pic>
          <p:sp>
            <p:nvSpPr>
              <p:cNvPr id="14" name="Freeform: Shape 1">
                <a:extLst>
                  <a:ext uri="{FF2B5EF4-FFF2-40B4-BE49-F238E27FC236}">
                    <a16:creationId xmlns:a16="http://schemas.microsoft.com/office/drawing/2014/main" id="{8A0DAD85-F4CE-94A8-D2B6-3C765A937624}"/>
                  </a:ext>
                </a:extLst>
              </p:cNvPr>
              <p:cNvSpPr/>
              <p:nvPr/>
            </p:nvSpPr>
            <p:spPr>
              <a:xfrm>
                <a:off x="2393589" y="657206"/>
                <a:ext cx="1363133" cy="345940"/>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tx1"/>
              </a:solidFill>
              <a:ln w="45720" cap="flat">
                <a:noFill/>
                <a:prstDash val="solid"/>
                <a:miter/>
              </a:ln>
            </p:spPr>
            <p:txBody>
              <a:bodyPr rtlCol="0" anchor="ctr"/>
              <a:lstStyle/>
              <a:p>
                <a:endParaRPr lang="sv-SE"/>
              </a:p>
            </p:txBody>
          </p:sp>
        </p:grpSp>
        <p:cxnSp>
          <p:nvCxnSpPr>
            <p:cNvPr id="12" name="Straight Connector 191">
              <a:extLst>
                <a:ext uri="{FF2B5EF4-FFF2-40B4-BE49-F238E27FC236}">
                  <a16:creationId xmlns:a16="http://schemas.microsoft.com/office/drawing/2014/main" id="{1421EDBF-70B0-B1F7-FC37-3AA3CAB3ACA7}"/>
                </a:ext>
              </a:extLst>
            </p:cNvPr>
            <p:cNvCxnSpPr/>
            <p:nvPr/>
          </p:nvCxnSpPr>
          <p:spPr>
            <a:xfrm>
              <a:off x="2214694" y="117446"/>
              <a:ext cx="0" cy="72083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77184672"/>
      </p:ext>
    </p:extLst>
  </p:cSld>
  <p:clrMap bg1="lt1" tx1="dk1" bg2="lt2" tx2="dk2" accent1="accent1" accent2="accent2" accent3="accent3" accent4="accent4" accent5="accent5" accent6="accent6" hlink="hlink" folHlink="folHlink"/>
  <p:sldLayoutIdLst>
    <p:sldLayoutId id="2147484402" r:id="rId1"/>
    <p:sldLayoutId id="2147484387" r:id="rId2"/>
    <p:sldLayoutId id="2147484403" r:id="rId3"/>
    <p:sldLayoutId id="2147484410" r:id="rId4"/>
    <p:sldLayoutId id="2147484409" r:id="rId5"/>
    <p:sldLayoutId id="2147484404" r:id="rId6"/>
    <p:sldLayoutId id="2147484268" r:id="rId7"/>
    <p:sldLayoutId id="2147484304" r:id="rId8"/>
    <p:sldLayoutId id="2147484303" r:id="rId9"/>
    <p:sldLayoutId id="2147484405" r:id="rId10"/>
    <p:sldLayoutId id="2147484160" r:id="rId11"/>
    <p:sldLayoutId id="2147484378" r:id="rId12"/>
    <p:sldLayoutId id="2147484037" r:id="rId13"/>
    <p:sldLayoutId id="2147484406" r:id="rId14"/>
    <p:sldLayoutId id="2147484145" r:id="rId15"/>
    <p:sldLayoutId id="2147484377" r:id="rId16"/>
    <p:sldLayoutId id="2147484314" r:id="rId17"/>
    <p:sldLayoutId id="2147484315" r:id="rId18"/>
    <p:sldLayoutId id="2147484316" r:id="rId19"/>
    <p:sldLayoutId id="2147484317" r:id="rId20"/>
    <p:sldLayoutId id="2147484318" r:id="rId21"/>
    <p:sldLayoutId id="2147484319" r:id="rId22"/>
    <p:sldLayoutId id="2147484320" r:id="rId23"/>
    <p:sldLayoutId id="2147484321" r:id="rId24"/>
    <p:sldLayoutId id="2147484322" r:id="rId25"/>
    <p:sldLayoutId id="2147484323" r:id="rId26"/>
    <p:sldLayoutId id="2147484324" r:id="rId27"/>
    <p:sldLayoutId id="2147484325" r:id="rId28"/>
    <p:sldLayoutId id="2147484326" r:id="rId29"/>
    <p:sldLayoutId id="2147484327" r:id="rId30"/>
    <p:sldLayoutId id="2147484328" r:id="rId31"/>
    <p:sldLayoutId id="2147484329" r:id="rId32"/>
    <p:sldLayoutId id="2147484159" r:id="rId33"/>
    <p:sldLayoutId id="2147484152" r:id="rId34"/>
    <p:sldLayoutId id="2147484154" r:id="rId35"/>
    <p:sldLayoutId id="2147484386" r:id="rId36"/>
    <p:sldLayoutId id="2147484150" r:id="rId37"/>
    <p:sldLayoutId id="2147484155" r:id="rId38"/>
    <p:sldLayoutId id="2147484408" r:id="rId39"/>
  </p:sldLayoutIdLst>
  <p:hf hdr="0" dt="0"/>
  <p:txStyles>
    <p:titleStyle>
      <a:lvl1pPr algn="l" defTabSz="914318" rtl="0" eaLnBrk="1" latinLnBrk="0" hangingPunct="1">
        <a:lnSpc>
          <a:spcPct val="100000"/>
        </a:lnSpc>
        <a:spcBef>
          <a:spcPct val="0"/>
        </a:spcBef>
        <a:buNone/>
        <a:defRPr sz="4000" b="1" i="0" kern="1200" spc="0" baseline="0">
          <a:solidFill>
            <a:schemeClr val="tx1"/>
          </a:solidFill>
          <a:latin typeface="+mj-lt"/>
          <a:ea typeface="Montserrat" charset="0"/>
          <a:cs typeface="Montserrat" charset="0"/>
        </a:defRPr>
      </a:lvl1pPr>
    </p:titleStyle>
    <p:body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20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18" rtl="0" eaLnBrk="1" latinLnBrk="0" hangingPunct="1">
        <a:defRPr sz="1800" kern="1200">
          <a:solidFill>
            <a:schemeClr val="tx1"/>
          </a:solidFill>
          <a:latin typeface="+mn-lt"/>
          <a:ea typeface="+mn-ea"/>
          <a:cs typeface="+mn-cs"/>
        </a:defRPr>
      </a:lvl1pPr>
      <a:lvl2pPr marL="457159" algn="l" defTabSz="914318" rtl="0" eaLnBrk="1" latinLnBrk="0" hangingPunct="1">
        <a:defRPr sz="1800" kern="1200">
          <a:solidFill>
            <a:schemeClr val="tx1"/>
          </a:solidFill>
          <a:latin typeface="+mn-lt"/>
          <a:ea typeface="+mn-ea"/>
          <a:cs typeface="+mn-cs"/>
        </a:defRPr>
      </a:lvl2pPr>
      <a:lvl3pPr marL="914318" algn="l" defTabSz="914318" rtl="0" eaLnBrk="1" latinLnBrk="0" hangingPunct="1">
        <a:defRPr sz="1800" kern="1200">
          <a:solidFill>
            <a:schemeClr val="tx1"/>
          </a:solidFill>
          <a:latin typeface="+mn-lt"/>
          <a:ea typeface="+mn-ea"/>
          <a:cs typeface="+mn-cs"/>
        </a:defRPr>
      </a:lvl3pPr>
      <a:lvl4pPr marL="1371478" algn="l" defTabSz="914318" rtl="0" eaLnBrk="1" latinLnBrk="0" hangingPunct="1">
        <a:defRPr sz="1800" kern="1200">
          <a:solidFill>
            <a:schemeClr val="tx1"/>
          </a:solidFill>
          <a:latin typeface="+mn-lt"/>
          <a:ea typeface="+mn-ea"/>
          <a:cs typeface="+mn-cs"/>
        </a:defRPr>
      </a:lvl4pPr>
      <a:lvl5pPr marL="1828636" algn="l" defTabSz="914318" rtl="0" eaLnBrk="1" latinLnBrk="0" hangingPunct="1">
        <a:defRPr sz="1800" kern="1200">
          <a:solidFill>
            <a:schemeClr val="tx1"/>
          </a:solidFill>
          <a:latin typeface="+mn-lt"/>
          <a:ea typeface="+mn-ea"/>
          <a:cs typeface="+mn-cs"/>
        </a:defRPr>
      </a:lvl5pPr>
      <a:lvl6pPr marL="2285794" algn="l" defTabSz="914318" rtl="0" eaLnBrk="1" latinLnBrk="0" hangingPunct="1">
        <a:defRPr sz="1800" kern="1200">
          <a:solidFill>
            <a:schemeClr val="tx1"/>
          </a:solidFill>
          <a:latin typeface="+mn-lt"/>
          <a:ea typeface="+mn-ea"/>
          <a:cs typeface="+mn-cs"/>
        </a:defRPr>
      </a:lvl6pPr>
      <a:lvl7pPr marL="2742953" algn="l" defTabSz="914318" rtl="0" eaLnBrk="1" latinLnBrk="0" hangingPunct="1">
        <a:defRPr sz="1800" kern="1200">
          <a:solidFill>
            <a:schemeClr val="tx1"/>
          </a:solidFill>
          <a:latin typeface="+mn-lt"/>
          <a:ea typeface="+mn-ea"/>
          <a:cs typeface="+mn-cs"/>
        </a:defRPr>
      </a:lvl7pPr>
      <a:lvl8pPr marL="3200112" algn="l" defTabSz="914318" rtl="0" eaLnBrk="1" latinLnBrk="0" hangingPunct="1">
        <a:defRPr sz="1800" kern="1200">
          <a:solidFill>
            <a:schemeClr val="tx1"/>
          </a:solidFill>
          <a:latin typeface="+mn-lt"/>
          <a:ea typeface="+mn-ea"/>
          <a:cs typeface="+mn-cs"/>
        </a:defRPr>
      </a:lvl8pPr>
      <a:lvl9pPr marL="3657271" algn="l" defTabSz="91431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840">
          <p15:clr>
            <a:srgbClr val="F26B43"/>
          </p15:clr>
        </p15:guide>
        <p15:guide id="1" orient="horz" pos="2160">
          <p15:clr>
            <a:srgbClr val="F26B43"/>
          </p15:clr>
        </p15:guide>
        <p15:guide id="14" orient="horz" pos="346" userDrawn="1">
          <p15:clr>
            <a:srgbClr val="F26B43"/>
          </p15:clr>
        </p15:guide>
        <p15:guide id="27" orient="horz" pos="3952" userDrawn="1">
          <p15:clr>
            <a:srgbClr val="F26B43"/>
          </p15:clr>
        </p15:guide>
        <p15:guide id="28" pos="642" userDrawn="1">
          <p15:clr>
            <a:srgbClr val="F26B43"/>
          </p15:clr>
        </p15:guide>
        <p15:guide id="29" pos="7038" userDrawn="1">
          <p15:clr>
            <a:srgbClr val="F26B43"/>
          </p15:clr>
        </p15:guide>
        <p15:guide id="44">
          <p15:clr>
            <a:srgbClr val="F26B43"/>
          </p15:clr>
        </p15:guide>
        <p15:guide id="45" pos="7680">
          <p15:clr>
            <a:srgbClr val="F26B43"/>
          </p15:clr>
        </p15:guide>
        <p15:guide id="46" orient="horz">
          <p15:clr>
            <a:srgbClr val="F26B43"/>
          </p15:clr>
        </p15:guide>
        <p15:guide id="47" orient="horz" pos="4320">
          <p15:clr>
            <a:srgbClr val="F26B43"/>
          </p15:clr>
        </p15:guide>
        <p15:guide id="48" pos="1277" userDrawn="1">
          <p15:clr>
            <a:srgbClr val="F26B43"/>
          </p15:clr>
        </p15:guide>
        <p15:guide id="51" orient="horz" pos="709" userDrawn="1">
          <p15:clr>
            <a:srgbClr val="F26B43"/>
          </p15:clr>
        </p15:guide>
        <p15:guide id="52" pos="191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oolsToo_Slide" descr="ToolsToo_Slide">
            <a:extLst>
              <a:ext uri="{FF2B5EF4-FFF2-40B4-BE49-F238E27FC236}">
                <a16:creationId xmlns:a16="http://schemas.microsoft.com/office/drawing/2014/main" id="{FE2211FB-E88D-95B0-D5C9-FC74B095CC1F}"/>
              </a:ext>
            </a:extLst>
          </p:cNvPr>
          <p:cNvSpPr/>
          <p:nvPr userDrawn="1"/>
        </p:nvSpPr>
        <p:spPr>
          <a:xfrm>
            <a:off x="0" y="0"/>
            <a:ext cx="12192000" cy="6858000"/>
          </a:xfrm>
          <a:prstGeom prst="rect">
            <a:avLst/>
          </a:prstGeom>
          <a:noFill/>
          <a:ln w="317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lassholder for tittel 1">
            <a:extLst>
              <a:ext uri="{FF2B5EF4-FFF2-40B4-BE49-F238E27FC236}">
                <a16:creationId xmlns:a16="http://schemas.microsoft.com/office/drawing/2014/main" id="{3B7D64C1-85CD-7C67-0948-3FF0CDB34F22}"/>
              </a:ext>
            </a:extLst>
          </p:cNvPr>
          <p:cNvSpPr>
            <a:spLocks noGrp="1"/>
          </p:cNvSpPr>
          <p:nvPr>
            <p:ph type="title"/>
          </p:nvPr>
        </p:nvSpPr>
        <p:spPr>
          <a:xfrm>
            <a:off x="509588" y="766764"/>
            <a:ext cx="8885237" cy="976229"/>
          </a:xfrm>
          <a:prstGeom prst="rect">
            <a:avLst/>
          </a:prstGeom>
        </p:spPr>
        <p:txBody>
          <a:bodyPr vert="horz" lIns="0" tIns="0" rIns="0" bIns="0" rtlCol="0" anchor="t" anchorCtr="0">
            <a:noAutofit/>
          </a:bodyPr>
          <a:lstStyle/>
          <a:p>
            <a:r>
              <a:rPr lang="en-GB"/>
              <a:t>Click to add a title</a:t>
            </a:r>
          </a:p>
        </p:txBody>
      </p:sp>
      <p:sp>
        <p:nvSpPr>
          <p:cNvPr id="3" name="Plassholder for tekst 2">
            <a:extLst>
              <a:ext uri="{FF2B5EF4-FFF2-40B4-BE49-F238E27FC236}">
                <a16:creationId xmlns:a16="http://schemas.microsoft.com/office/drawing/2014/main" id="{00C49E59-D3F7-2BEB-91C8-C723726A9C90}"/>
              </a:ext>
            </a:extLst>
          </p:cNvPr>
          <p:cNvSpPr>
            <a:spLocks noGrp="1"/>
          </p:cNvSpPr>
          <p:nvPr>
            <p:ph type="body" idx="1"/>
          </p:nvPr>
        </p:nvSpPr>
        <p:spPr>
          <a:xfrm>
            <a:off x="509542" y="2020012"/>
            <a:ext cx="8885283" cy="3821988"/>
          </a:xfrm>
          <a:prstGeom prst="rect">
            <a:avLst/>
          </a:prstGeom>
        </p:spPr>
        <p:txBody>
          <a:bodyPr vert="horz" lIns="0" tIns="0" rIns="0" bIns="0" rtlCol="0" anchor="t" anchorCtr="0">
            <a:noAutofit/>
          </a:bodyPr>
          <a:lstStyle/>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4" name="Plassholder for dato 3">
            <a:extLst>
              <a:ext uri="{FF2B5EF4-FFF2-40B4-BE49-F238E27FC236}">
                <a16:creationId xmlns:a16="http://schemas.microsoft.com/office/drawing/2014/main" id="{FDBB5651-E3BC-2F1B-F6E9-850B8CEE9222}"/>
              </a:ext>
            </a:extLst>
          </p:cNvPr>
          <p:cNvSpPr>
            <a:spLocks noGrp="1"/>
          </p:cNvSpPr>
          <p:nvPr>
            <p:ph type="dt" sz="half" idx="2"/>
          </p:nvPr>
        </p:nvSpPr>
        <p:spPr>
          <a:xfrm>
            <a:off x="9142412" y="6858000"/>
            <a:ext cx="1525587" cy="123111"/>
          </a:xfrm>
          <a:prstGeom prst="rect">
            <a:avLst/>
          </a:prstGeom>
        </p:spPr>
        <p:txBody>
          <a:bodyPr vert="horz" lIns="0" tIns="0" rIns="0" bIns="0" rtlCol="0" anchor="ctr">
            <a:noAutofit/>
          </a:bodyPr>
          <a:lstStyle>
            <a:lvl1pPr algn="l" fontAlgn="ctr">
              <a:defRPr sz="800">
                <a:noFill/>
              </a:defRPr>
            </a:lvl1pPr>
          </a:lstStyle>
          <a:p>
            <a:pPr algn="r"/>
            <a:fld id="{E6A610A8-4EE9-470C-972D-0E41A2C50444}" type="datetimeFigureOut">
              <a:rPr lang="en-GB" smtClean="0"/>
              <a:pPr algn="r"/>
              <a:t>10/08/2026</a:t>
            </a:fld>
            <a:endParaRPr lang="en-GB"/>
          </a:p>
        </p:txBody>
      </p:sp>
      <p:sp>
        <p:nvSpPr>
          <p:cNvPr id="5" name="Plassholder for bunntekst 4">
            <a:extLst>
              <a:ext uri="{FF2B5EF4-FFF2-40B4-BE49-F238E27FC236}">
                <a16:creationId xmlns:a16="http://schemas.microsoft.com/office/drawing/2014/main" id="{BF26BCF2-BF13-78A8-38A6-6FE7B032C3F2}"/>
              </a:ext>
            </a:extLst>
          </p:cNvPr>
          <p:cNvSpPr>
            <a:spLocks noGrp="1"/>
          </p:cNvSpPr>
          <p:nvPr>
            <p:ph type="ftr" sz="quarter" idx="3"/>
          </p:nvPr>
        </p:nvSpPr>
        <p:spPr>
          <a:xfrm>
            <a:off x="2032000" y="6858000"/>
            <a:ext cx="6858000" cy="123111"/>
          </a:xfrm>
          <a:prstGeom prst="rect">
            <a:avLst/>
          </a:prstGeom>
        </p:spPr>
        <p:txBody>
          <a:bodyPr vert="horz" lIns="0" tIns="0" rIns="0" bIns="0" rtlCol="0" anchor="ctr">
            <a:noAutofit/>
          </a:bodyPr>
          <a:lstStyle>
            <a:lvl1pPr algn="l">
              <a:defRPr sz="800">
                <a:noFill/>
              </a:defRPr>
            </a:lvl1pPr>
          </a:lstStyle>
          <a:p>
            <a:endParaRPr lang="en-GB"/>
          </a:p>
        </p:txBody>
      </p:sp>
      <p:sp>
        <p:nvSpPr>
          <p:cNvPr id="6" name="Plassholder for lysbildenummer 5">
            <a:extLst>
              <a:ext uri="{FF2B5EF4-FFF2-40B4-BE49-F238E27FC236}">
                <a16:creationId xmlns:a16="http://schemas.microsoft.com/office/drawing/2014/main" id="{377FA799-8EE6-52E9-3D45-86CA6A6A2AB8}"/>
              </a:ext>
            </a:extLst>
          </p:cNvPr>
          <p:cNvSpPr>
            <a:spLocks noGrp="1"/>
          </p:cNvSpPr>
          <p:nvPr>
            <p:ph type="sldNum" sz="quarter" idx="4"/>
          </p:nvPr>
        </p:nvSpPr>
        <p:spPr>
          <a:xfrm>
            <a:off x="10910357" y="6858000"/>
            <a:ext cx="772055" cy="123111"/>
          </a:xfrm>
          <a:prstGeom prst="rect">
            <a:avLst/>
          </a:prstGeom>
        </p:spPr>
        <p:txBody>
          <a:bodyPr vert="horz" lIns="0" tIns="0" rIns="0" bIns="0" rtlCol="0" anchor="ctr">
            <a:noAutofit/>
          </a:bodyPr>
          <a:lstStyle>
            <a:lvl1pPr algn="r">
              <a:defRPr sz="800">
                <a:noFill/>
              </a:defRPr>
            </a:lvl1pPr>
          </a:lstStyle>
          <a:p>
            <a:fld id="{BE2ACD00-28B2-4D17-A930-2C9F8441C7CA}" type="slidenum">
              <a:rPr lang="en-GB" smtClean="0"/>
              <a:pPr/>
              <a:t>‹#›</a:t>
            </a:fld>
            <a:endParaRPr lang="en-GB"/>
          </a:p>
        </p:txBody>
      </p:sp>
      <p:sp>
        <p:nvSpPr>
          <p:cNvPr id="7" name="TekstSylinder 6">
            <a:extLst>
              <a:ext uri="{FF2B5EF4-FFF2-40B4-BE49-F238E27FC236}">
                <a16:creationId xmlns:a16="http://schemas.microsoft.com/office/drawing/2014/main" id="{1089B982-C059-26B9-3ECD-68C8293FF953}"/>
              </a:ext>
            </a:extLst>
          </p:cNvPr>
          <p:cNvSpPr txBox="1"/>
          <p:nvPr userDrawn="1"/>
        </p:nvSpPr>
        <p:spPr>
          <a:xfrm>
            <a:off x="3682314" y="3521676"/>
            <a:ext cx="65" cy="276999"/>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none" lIns="0" tIns="0" rIns="0" bIns="0" rtlCol="0">
            <a:spAutoFit/>
          </a:bodyPr>
          <a:lstStyle/>
          <a:p>
            <a:endParaRPr lang="en-GB"/>
          </a:p>
        </p:txBody>
      </p:sp>
      <p:grpSp>
        <p:nvGrpSpPr>
          <p:cNvPr id="9" name="Group 192">
            <a:extLst>
              <a:ext uri="{FF2B5EF4-FFF2-40B4-BE49-F238E27FC236}">
                <a16:creationId xmlns:a16="http://schemas.microsoft.com/office/drawing/2014/main" id="{06CE23B3-348E-BDA5-C9E5-A9C7EBD1E267}"/>
              </a:ext>
            </a:extLst>
          </p:cNvPr>
          <p:cNvGrpSpPr>
            <a:grpSpLocks noChangeAspect="1"/>
          </p:cNvGrpSpPr>
          <p:nvPr userDrawn="1"/>
        </p:nvGrpSpPr>
        <p:grpSpPr>
          <a:xfrm>
            <a:off x="267406" y="6278945"/>
            <a:ext cx="1440000" cy="339062"/>
            <a:chOff x="0" y="0"/>
            <a:chExt cx="3858895" cy="909955"/>
          </a:xfrm>
        </p:grpSpPr>
        <p:grpSp>
          <p:nvGrpSpPr>
            <p:cNvPr id="11" name="Group 190">
              <a:extLst>
                <a:ext uri="{FF2B5EF4-FFF2-40B4-BE49-F238E27FC236}">
                  <a16:creationId xmlns:a16="http://schemas.microsoft.com/office/drawing/2014/main" id="{7D2E87A3-1387-A596-5FC1-54CD9182DD53}"/>
                </a:ext>
              </a:extLst>
            </p:cNvPr>
            <p:cNvGrpSpPr/>
            <p:nvPr/>
          </p:nvGrpSpPr>
          <p:grpSpPr>
            <a:xfrm>
              <a:off x="0" y="0"/>
              <a:ext cx="3858895" cy="909955"/>
              <a:chOff x="-102741" y="225564"/>
              <a:chExt cx="3859463" cy="911259"/>
            </a:xfrm>
          </p:grpSpPr>
          <p:pic>
            <p:nvPicPr>
              <p:cNvPr id="13" name="Picture 1429454874" descr="Shape, arrow  Description automatically generated">
                <a:extLst>
                  <a:ext uri="{FF2B5EF4-FFF2-40B4-BE49-F238E27FC236}">
                    <a16:creationId xmlns:a16="http://schemas.microsoft.com/office/drawing/2014/main" id="{92FDE12B-601A-D4E2-7E8A-D14727BDFD6E}"/>
                  </a:ext>
                </a:extLst>
              </p:cNvPr>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102741" y="225564"/>
                <a:ext cx="2092405" cy="911259"/>
              </a:xfrm>
              <a:prstGeom prst="rect">
                <a:avLst/>
              </a:prstGeom>
            </p:spPr>
          </p:pic>
          <p:sp>
            <p:nvSpPr>
              <p:cNvPr id="14" name="Freeform: Shape 1">
                <a:extLst>
                  <a:ext uri="{FF2B5EF4-FFF2-40B4-BE49-F238E27FC236}">
                    <a16:creationId xmlns:a16="http://schemas.microsoft.com/office/drawing/2014/main" id="{8EF28E88-D9D0-D1C5-01F8-21F43E033F40}"/>
                  </a:ext>
                </a:extLst>
              </p:cNvPr>
              <p:cNvSpPr/>
              <p:nvPr/>
            </p:nvSpPr>
            <p:spPr>
              <a:xfrm>
                <a:off x="2393589" y="657206"/>
                <a:ext cx="1363133" cy="345940"/>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tx1"/>
              </a:solidFill>
              <a:ln w="45720" cap="flat">
                <a:noFill/>
                <a:prstDash val="solid"/>
                <a:miter/>
              </a:ln>
            </p:spPr>
            <p:txBody>
              <a:bodyPr rtlCol="0" anchor="ctr"/>
              <a:lstStyle/>
              <a:p>
                <a:endParaRPr lang="sv-SE"/>
              </a:p>
            </p:txBody>
          </p:sp>
        </p:grpSp>
        <p:cxnSp>
          <p:nvCxnSpPr>
            <p:cNvPr id="12" name="Straight Connector 191">
              <a:extLst>
                <a:ext uri="{FF2B5EF4-FFF2-40B4-BE49-F238E27FC236}">
                  <a16:creationId xmlns:a16="http://schemas.microsoft.com/office/drawing/2014/main" id="{A0DCD9FE-40E1-1C70-0A87-ECE1D3E534B2}"/>
                </a:ext>
              </a:extLst>
            </p:cNvPr>
            <p:cNvCxnSpPr/>
            <p:nvPr/>
          </p:nvCxnSpPr>
          <p:spPr>
            <a:xfrm>
              <a:off x="2214694" y="117446"/>
              <a:ext cx="0" cy="72083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89227952"/>
      </p:ext>
    </p:extLst>
  </p:cSld>
  <p:clrMap bg1="lt1" tx1="dk1" bg2="lt2" tx2="dk2" accent1="accent1" accent2="accent2" accent3="accent3" accent4="accent4" accent5="accent5" accent6="accent6" hlink="hlink" folHlink="folHlink"/>
  <p:sldLayoutIdLst>
    <p:sldLayoutId id="2147484436" r:id="rId1"/>
    <p:sldLayoutId id="2147484437" r:id="rId2"/>
    <p:sldLayoutId id="2147484438" r:id="rId3"/>
    <p:sldLayoutId id="2147484439" r:id="rId4"/>
    <p:sldLayoutId id="2147484440" r:id="rId5"/>
    <p:sldLayoutId id="2147484441" r:id="rId6"/>
    <p:sldLayoutId id="2147484442" r:id="rId7"/>
    <p:sldLayoutId id="2147484443" r:id="rId8"/>
    <p:sldLayoutId id="2147484444" r:id="rId9"/>
    <p:sldLayoutId id="2147484445" r:id="rId10"/>
    <p:sldLayoutId id="2147484446" r:id="rId11"/>
    <p:sldLayoutId id="2147484447" r:id="rId12"/>
    <p:sldLayoutId id="2147484448" r:id="rId13"/>
    <p:sldLayoutId id="2147484449" r:id="rId14"/>
    <p:sldLayoutId id="2147484450" r:id="rId15"/>
    <p:sldLayoutId id="2147484451" r:id="rId16"/>
    <p:sldLayoutId id="2147484452" r:id="rId17"/>
    <p:sldLayoutId id="2147484453" r:id="rId18"/>
    <p:sldLayoutId id="2147484454" r:id="rId19"/>
    <p:sldLayoutId id="2147484455" r:id="rId20"/>
    <p:sldLayoutId id="2147484456" r:id="rId21"/>
    <p:sldLayoutId id="2147484457" r:id="rId22"/>
    <p:sldLayoutId id="2147484458" r:id="rId23"/>
    <p:sldLayoutId id="2147484459" r:id="rId24"/>
    <p:sldLayoutId id="2147484460" r:id="rId25"/>
    <p:sldLayoutId id="2147484461" r:id="rId26"/>
    <p:sldLayoutId id="2147484462" r:id="rId27"/>
    <p:sldLayoutId id="2147484463" r:id="rId28"/>
    <p:sldLayoutId id="2147484464" r:id="rId29"/>
    <p:sldLayoutId id="2147484465" r:id="rId30"/>
    <p:sldLayoutId id="2147484466" r:id="rId31"/>
    <p:sldLayoutId id="2147484467" r:id="rId32"/>
    <p:sldLayoutId id="2147484468" r:id="rId33"/>
    <p:sldLayoutId id="2147484469" r:id="rId34"/>
    <p:sldLayoutId id="2147484470" r:id="rId35"/>
    <p:sldLayoutId id="2147484471" r:id="rId36"/>
    <p:sldLayoutId id="2147484472" r:id="rId37"/>
    <p:sldLayoutId id="2147484473" r:id="rId38"/>
    <p:sldLayoutId id="2147484474" r:id="rId39"/>
    <p:sldLayoutId id="2147484475" r:id="rId40"/>
  </p:sldLayoutIdLst>
  <p:txStyles>
    <p:titleStyle>
      <a:lvl1pPr algn="l" defTabSz="914400" rtl="0" eaLnBrk="1" fontAlgn="ctr" latinLnBrk="0" hangingPunct="1">
        <a:lnSpc>
          <a:spcPct val="99000"/>
        </a:lnSpc>
        <a:spcBef>
          <a:spcPct val="0"/>
        </a:spcBef>
        <a:buNone/>
        <a:defRPr sz="3200" kern="1200" spc="40" baseline="0">
          <a:solidFill>
            <a:schemeClr val="tx1"/>
          </a:solidFill>
          <a:latin typeface="+mj-lt"/>
          <a:ea typeface="+mj-ea"/>
          <a:cs typeface="+mj-cs"/>
        </a:defRPr>
      </a:lvl1pPr>
    </p:titleStyle>
    <p:bodyStyle>
      <a:lvl1pPr marL="0" indent="0" algn="l" defTabSz="914400" rtl="0" eaLnBrk="1" fontAlgn="ctr" latinLnBrk="0" hangingPunct="1">
        <a:lnSpc>
          <a:spcPct val="112000"/>
        </a:lnSpc>
        <a:spcBef>
          <a:spcPts val="1900"/>
        </a:spcBef>
        <a:buFont typeface="Arial" panose="020B0604020202020204" pitchFamily="34" charset="0"/>
        <a:buNone/>
        <a:defRPr sz="1500" kern="1200">
          <a:solidFill>
            <a:schemeClr val="tx1"/>
          </a:solidFill>
          <a:latin typeface="+mn-lt"/>
          <a:ea typeface="+mn-ea"/>
          <a:cs typeface="+mn-cs"/>
        </a:defRPr>
      </a:lvl1pPr>
      <a:lvl2pPr marL="6858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2pPr>
      <a:lvl3pPr marL="11430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4pPr>
      <a:lvl5pPr marL="20574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fontAlgn="ctr" latinLnBrk="0" hangingPunct="1">
        <a:defRPr sz="1200" kern="1200">
          <a:solidFill>
            <a:schemeClr val="tx1"/>
          </a:solidFill>
          <a:latin typeface="+mn-lt"/>
          <a:ea typeface="+mn-ea"/>
          <a:cs typeface="+mn-cs"/>
        </a:defRPr>
      </a:lvl1pPr>
      <a:lvl2pPr marL="457200" algn="l" defTabSz="914400" rtl="0" eaLnBrk="1" fontAlgn="ctr" latinLnBrk="0" hangingPunct="1">
        <a:defRPr sz="1200" kern="1200">
          <a:solidFill>
            <a:schemeClr val="tx1"/>
          </a:solidFill>
          <a:latin typeface="+mn-lt"/>
          <a:ea typeface="+mn-ea"/>
          <a:cs typeface="+mn-cs"/>
        </a:defRPr>
      </a:lvl2pPr>
      <a:lvl3pPr marL="914400" algn="l" defTabSz="914400" rtl="0" eaLnBrk="1" fontAlgn="ctr" latinLnBrk="0" hangingPunct="1">
        <a:defRPr sz="1200" kern="1200">
          <a:solidFill>
            <a:schemeClr val="tx1"/>
          </a:solidFill>
          <a:latin typeface="+mn-lt"/>
          <a:ea typeface="+mn-ea"/>
          <a:cs typeface="+mn-cs"/>
        </a:defRPr>
      </a:lvl3pPr>
      <a:lvl4pPr marL="1371600" algn="l" defTabSz="914400" rtl="0" eaLnBrk="1" fontAlgn="ctr" latinLnBrk="0" hangingPunct="1">
        <a:defRPr sz="1200" kern="1200">
          <a:solidFill>
            <a:schemeClr val="tx1"/>
          </a:solidFill>
          <a:latin typeface="+mn-lt"/>
          <a:ea typeface="+mn-ea"/>
          <a:cs typeface="+mn-cs"/>
        </a:defRPr>
      </a:lvl4pPr>
      <a:lvl5pPr marL="1828800" algn="l" defTabSz="914400" rtl="0" eaLnBrk="1" fontAlgn="ctr" latinLnBrk="0" hangingPunct="1">
        <a:defRPr sz="1200" kern="1200">
          <a:solidFill>
            <a:schemeClr val="tx1"/>
          </a:solidFill>
          <a:latin typeface="+mn-lt"/>
          <a:ea typeface="+mn-ea"/>
          <a:cs typeface="+mn-cs"/>
        </a:defRPr>
      </a:lvl5pPr>
      <a:lvl6pPr marL="2286000" algn="l" defTabSz="914400" rtl="0" eaLnBrk="1" fontAlgn="ctr" latinLnBrk="0" hangingPunct="1">
        <a:defRPr sz="1200" kern="1200">
          <a:solidFill>
            <a:schemeClr val="tx1"/>
          </a:solidFill>
          <a:latin typeface="+mn-lt"/>
          <a:ea typeface="+mn-ea"/>
          <a:cs typeface="+mn-cs"/>
        </a:defRPr>
      </a:lvl6pPr>
      <a:lvl7pPr marL="2743200" algn="l" defTabSz="914400" rtl="0" eaLnBrk="1" fontAlgn="ctr" latinLnBrk="0" hangingPunct="1">
        <a:defRPr sz="1200" kern="1200">
          <a:solidFill>
            <a:schemeClr val="tx1"/>
          </a:solidFill>
          <a:latin typeface="+mn-lt"/>
          <a:ea typeface="+mn-ea"/>
          <a:cs typeface="+mn-cs"/>
        </a:defRPr>
      </a:lvl7pPr>
      <a:lvl8pPr marL="3200400" algn="l" defTabSz="914400" rtl="0" eaLnBrk="1" fontAlgn="ctr" latinLnBrk="0" hangingPunct="1">
        <a:defRPr sz="1200" kern="1200">
          <a:solidFill>
            <a:schemeClr val="tx1"/>
          </a:solidFill>
          <a:latin typeface="+mn-lt"/>
          <a:ea typeface="+mn-ea"/>
          <a:cs typeface="+mn-cs"/>
        </a:defRPr>
      </a:lvl8pPr>
      <a:lvl9pPr marL="3657600" algn="l" defTabSz="914400" rtl="0" eaLnBrk="1" fontAlgn="ctr" latinLnBrk="0" hangingPunct="1">
        <a:defRPr sz="12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0">
          <p15:clr>
            <a:srgbClr val="5ACBF0"/>
          </p15:clr>
        </p15:guide>
        <p15:guide id="2" pos="3840">
          <p15:clr>
            <a:srgbClr val="5ACBF0"/>
          </p15:clr>
        </p15:guide>
        <p15:guide id="3" pos="161">
          <p15:clr>
            <a:srgbClr val="5ACBF0"/>
          </p15:clr>
        </p15:guide>
        <p15:guide id="4" pos="321">
          <p15:clr>
            <a:srgbClr val="5ACBF0"/>
          </p15:clr>
        </p15:guide>
        <p15:guide id="5" pos="481">
          <p15:clr>
            <a:srgbClr val="5ACBF0"/>
          </p15:clr>
        </p15:guide>
        <p15:guide id="6" pos="639">
          <p15:clr>
            <a:srgbClr val="5ACBF0"/>
          </p15:clr>
        </p15:guide>
        <p15:guide id="8" pos="801">
          <p15:clr>
            <a:srgbClr val="5ACBF0"/>
          </p15:clr>
        </p15:guide>
        <p15:guide id="9" pos="960">
          <p15:clr>
            <a:srgbClr val="5ACBF0"/>
          </p15:clr>
        </p15:guide>
        <p15:guide id="10" pos="1120">
          <p15:clr>
            <a:srgbClr val="5ACBF0"/>
          </p15:clr>
        </p15:guide>
        <p15:guide id="11" pos="1280">
          <p15:clr>
            <a:srgbClr val="5ACBF0"/>
          </p15:clr>
        </p15:guide>
        <p15:guide id="12" pos="1441">
          <p15:clr>
            <a:srgbClr val="5ACBF0"/>
          </p15:clr>
        </p15:guide>
        <p15:guide id="13" pos="1600">
          <p15:clr>
            <a:srgbClr val="5ACBF0"/>
          </p15:clr>
        </p15:guide>
        <p15:guide id="14" pos="1760">
          <p15:clr>
            <a:srgbClr val="5ACBF0"/>
          </p15:clr>
        </p15:guide>
        <p15:guide id="15" pos="1918">
          <p15:clr>
            <a:srgbClr val="5ACBF0"/>
          </p15:clr>
        </p15:guide>
        <p15:guide id="16" pos="2094">
          <p15:clr>
            <a:srgbClr val="5ACBF0"/>
          </p15:clr>
        </p15:guide>
        <p15:guide id="17" pos="2239">
          <p15:clr>
            <a:srgbClr val="5ACBF0"/>
          </p15:clr>
        </p15:guide>
        <p15:guide id="18" pos="2399">
          <p15:clr>
            <a:srgbClr val="5ACBF0"/>
          </p15:clr>
        </p15:guide>
        <p15:guide id="19" pos="2560">
          <p15:clr>
            <a:srgbClr val="5ACBF0"/>
          </p15:clr>
        </p15:guide>
        <p15:guide id="20" pos="2719">
          <p15:clr>
            <a:srgbClr val="5ACBF0"/>
          </p15:clr>
        </p15:guide>
        <p15:guide id="21" pos="2880">
          <p15:clr>
            <a:srgbClr val="5ACBF0"/>
          </p15:clr>
        </p15:guide>
        <p15:guide id="22" pos="3039">
          <p15:clr>
            <a:srgbClr val="5ACBF0"/>
          </p15:clr>
        </p15:guide>
        <p15:guide id="23" pos="3199">
          <p15:clr>
            <a:srgbClr val="5ACBF0"/>
          </p15:clr>
        </p15:guide>
        <p15:guide id="24" pos="3361">
          <p15:clr>
            <a:srgbClr val="5ACBF0"/>
          </p15:clr>
        </p15:guide>
        <p15:guide id="25" pos="3519">
          <p15:clr>
            <a:srgbClr val="5ACBF0"/>
          </p15:clr>
        </p15:guide>
        <p15:guide id="26" pos="3680">
          <p15:clr>
            <a:srgbClr val="5ACBF0"/>
          </p15:clr>
        </p15:guide>
        <p15:guide id="27" pos="4001">
          <p15:clr>
            <a:srgbClr val="5ACBF0"/>
          </p15:clr>
        </p15:guide>
        <p15:guide id="28" pos="4160">
          <p15:clr>
            <a:srgbClr val="5ACBF0"/>
          </p15:clr>
        </p15:guide>
        <p15:guide id="29" pos="4320">
          <p15:clr>
            <a:srgbClr val="5ACBF0"/>
          </p15:clr>
        </p15:guide>
        <p15:guide id="30" pos="4479">
          <p15:clr>
            <a:srgbClr val="5ACBF0"/>
          </p15:clr>
        </p15:guide>
        <p15:guide id="31" pos="4639">
          <p15:clr>
            <a:srgbClr val="5ACBF0"/>
          </p15:clr>
        </p15:guide>
        <p15:guide id="32" pos="4798">
          <p15:clr>
            <a:srgbClr val="5ACBF0"/>
          </p15:clr>
        </p15:guide>
        <p15:guide id="33" pos="4960">
          <p15:clr>
            <a:srgbClr val="5ACBF0"/>
          </p15:clr>
        </p15:guide>
        <p15:guide id="34" pos="5119">
          <p15:clr>
            <a:srgbClr val="5ACBF0"/>
          </p15:clr>
        </p15:guide>
        <p15:guide id="35" pos="5280">
          <p15:clr>
            <a:srgbClr val="5ACBF0"/>
          </p15:clr>
        </p15:guide>
        <p15:guide id="36" pos="5439">
          <p15:clr>
            <a:srgbClr val="5ACBF0"/>
          </p15:clr>
        </p15:guide>
        <p15:guide id="37" pos="5600">
          <p15:clr>
            <a:srgbClr val="5ACBF0"/>
          </p15:clr>
        </p15:guide>
        <p15:guide id="38" pos="5759">
          <p15:clr>
            <a:srgbClr val="5ACBF0"/>
          </p15:clr>
        </p15:guide>
        <p15:guide id="39" pos="5918">
          <p15:clr>
            <a:srgbClr val="5ACBF0"/>
          </p15:clr>
        </p15:guide>
        <p15:guide id="40" pos="6078">
          <p15:clr>
            <a:srgbClr val="5ACBF0"/>
          </p15:clr>
        </p15:guide>
        <p15:guide id="41" pos="6240">
          <p15:clr>
            <a:srgbClr val="5ACBF0"/>
          </p15:clr>
        </p15:guide>
        <p15:guide id="42" pos="6399">
          <p15:clr>
            <a:srgbClr val="5ACBF0"/>
          </p15:clr>
        </p15:guide>
        <p15:guide id="43" pos="6558">
          <p15:clr>
            <a:srgbClr val="5ACBF0"/>
          </p15:clr>
        </p15:guide>
        <p15:guide id="44" pos="6720">
          <p15:clr>
            <a:srgbClr val="5ACBF0"/>
          </p15:clr>
        </p15:guide>
        <p15:guide id="45" pos="6880">
          <p15:clr>
            <a:srgbClr val="5ACBF0"/>
          </p15:clr>
        </p15:guide>
        <p15:guide id="46" pos="7038">
          <p15:clr>
            <a:srgbClr val="5ACBF0"/>
          </p15:clr>
        </p15:guide>
        <p15:guide id="47" pos="7198">
          <p15:clr>
            <a:srgbClr val="5ACBF0"/>
          </p15:clr>
        </p15:guide>
        <p15:guide id="48" pos="7359">
          <p15:clr>
            <a:srgbClr val="5ACBF0"/>
          </p15:clr>
        </p15:guide>
        <p15:guide id="49" pos="7679">
          <p15:clr>
            <a:srgbClr val="9FCC3B"/>
          </p15:clr>
        </p15:guide>
        <p15:guide id="50">
          <p15:clr>
            <a:srgbClr val="9FCC3B"/>
          </p15:clr>
        </p15:guide>
        <p15:guide id="51" orient="horz" pos="323">
          <p15:clr>
            <a:srgbClr val="5ACBF0"/>
          </p15:clr>
        </p15:guide>
        <p15:guide id="52" orient="horz" pos="481">
          <p15:clr>
            <a:srgbClr val="5ACBF0"/>
          </p15:clr>
        </p15:guide>
        <p15:guide id="53" orient="horz" pos="640">
          <p15:clr>
            <a:srgbClr val="5ACBF0"/>
          </p15:clr>
        </p15:guide>
        <p15:guide id="54" orient="horz" pos="800">
          <p15:clr>
            <a:srgbClr val="5ACBF0"/>
          </p15:clr>
        </p15:guide>
        <p15:guide id="55" orient="horz" pos="960">
          <p15:clr>
            <a:srgbClr val="5ACBF0"/>
          </p15:clr>
        </p15:guide>
        <p15:guide id="56" orient="horz" pos="1121">
          <p15:clr>
            <a:srgbClr val="5ACBF0"/>
          </p15:clr>
        </p15:guide>
        <p15:guide id="57" orient="horz" pos="1279">
          <p15:clr>
            <a:srgbClr val="5ACBF0"/>
          </p15:clr>
        </p15:guide>
        <p15:guide id="58" orient="horz" pos="1439">
          <p15:clr>
            <a:srgbClr val="5ACBF0"/>
          </p15:clr>
        </p15:guide>
        <p15:guide id="59" orient="horz" pos="1599">
          <p15:clr>
            <a:srgbClr val="5ACBF0"/>
          </p15:clr>
        </p15:guide>
        <p15:guide id="60" orient="horz" pos="1760">
          <p15:clr>
            <a:srgbClr val="5ACBF0"/>
          </p15:clr>
        </p15:guide>
        <p15:guide id="61" orient="horz" pos="1919">
          <p15:clr>
            <a:srgbClr val="5ACBF0"/>
          </p15:clr>
        </p15:guide>
        <p15:guide id="62" orient="horz" pos="2080">
          <p15:clr>
            <a:srgbClr val="5ACBF0"/>
          </p15:clr>
        </p15:guide>
        <p15:guide id="63" orient="horz" pos="2400">
          <p15:clr>
            <a:srgbClr val="5ACBF0"/>
          </p15:clr>
        </p15:guide>
        <p15:guide id="64" orient="horz" pos="2559">
          <p15:clr>
            <a:srgbClr val="5ACBF0"/>
          </p15:clr>
        </p15:guide>
        <p15:guide id="65" orient="horz" pos="2721">
          <p15:clr>
            <a:srgbClr val="5ACBF0"/>
          </p15:clr>
        </p15:guide>
        <p15:guide id="66" orient="horz" pos="2880">
          <p15:clr>
            <a:srgbClr val="5ACBF0"/>
          </p15:clr>
        </p15:guide>
        <p15:guide id="67" orient="horz" pos="3041">
          <p15:clr>
            <a:srgbClr val="5ACBF0"/>
          </p15:clr>
        </p15:guide>
        <p15:guide id="68" orient="horz" pos="3199">
          <p15:clr>
            <a:srgbClr val="5ACBF0"/>
          </p15:clr>
        </p15:guide>
        <p15:guide id="69" orient="horz" pos="3359">
          <p15:clr>
            <a:srgbClr val="5ACBF0"/>
          </p15:clr>
        </p15:guide>
        <p15:guide id="70" orient="horz" pos="3519">
          <p15:clr>
            <a:srgbClr val="5ACBF0"/>
          </p15:clr>
        </p15:guide>
        <p15:guide id="71" orient="horz" pos="3680">
          <p15:clr>
            <a:srgbClr val="5ACBF0"/>
          </p15:clr>
        </p15:guide>
        <p15:guide id="72" orient="horz" pos="3839">
          <p15:clr>
            <a:srgbClr val="5ACBF0"/>
          </p15:clr>
        </p15:guide>
        <p15:guide id="73" orient="horz" pos="3999">
          <p15:clr>
            <a:srgbClr val="5ACBF0"/>
          </p15:clr>
        </p15:guide>
        <p15:guide id="74" orient="horz" pos="4159">
          <p15:clr>
            <a:srgbClr val="5ACBF0"/>
          </p15:clr>
        </p15:guide>
        <p15:guide id="75" orient="horz">
          <p15:clr>
            <a:srgbClr val="9FCC3B"/>
          </p15:clr>
        </p15:guide>
        <p15:guide id="76" orient="horz" pos="4320">
          <p15:clr>
            <a:srgbClr val="9FCC3B"/>
          </p15:clr>
        </p15:guide>
        <p15:guide id="77" pos="7519">
          <p15:clr>
            <a:srgbClr val="5ACBF0"/>
          </p15:clr>
        </p15:guide>
        <p15:guide id="78" orient="horz" pos="2240">
          <p15:clr>
            <a:srgbClr val="5ACBF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829BB-603D-8992-C556-1C825E3849A0}"/>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539971F4-C2C9-1AB2-56B5-BBB864F01AB0}"/>
              </a:ext>
            </a:extLst>
          </p:cNvPr>
          <p:cNvSpPr>
            <a:spLocks noGrp="1"/>
          </p:cNvSpPr>
          <p:nvPr>
            <p:ph type="body" sz="quarter" idx="13"/>
          </p:nvPr>
        </p:nvSpPr>
        <p:spPr/>
        <p:txBody>
          <a:bodyPr/>
          <a:lstStyle/>
          <a:p>
            <a:r>
              <a:rPr lang="sv-SE" dirty="0"/>
              <a:t>13</a:t>
            </a:r>
          </a:p>
        </p:txBody>
      </p:sp>
      <p:sp>
        <p:nvSpPr>
          <p:cNvPr id="3" name="Rubrik 2">
            <a:extLst>
              <a:ext uri="{FF2B5EF4-FFF2-40B4-BE49-F238E27FC236}">
                <a16:creationId xmlns:a16="http://schemas.microsoft.com/office/drawing/2014/main" id="{064F91EF-BB08-597C-D1CC-9278D4DDF3D1}"/>
              </a:ext>
            </a:extLst>
          </p:cNvPr>
          <p:cNvSpPr>
            <a:spLocks noGrp="1"/>
          </p:cNvSpPr>
          <p:nvPr>
            <p:ph type="ctrTitle"/>
          </p:nvPr>
        </p:nvSpPr>
        <p:spPr>
          <a:xfrm>
            <a:off x="1525587" y="2030413"/>
            <a:ext cx="7810437" cy="1041971"/>
          </a:xfrm>
        </p:spPr>
        <p:txBody>
          <a:bodyPr/>
          <a:lstStyle/>
          <a:p>
            <a:r>
              <a:rPr lang="en-US" sz="4800" noProof="1"/>
              <a:t>Adoption journey mapping</a:t>
            </a:r>
            <a:endParaRPr lang="sv-SE" dirty="0"/>
          </a:p>
        </p:txBody>
      </p:sp>
      <p:sp>
        <p:nvSpPr>
          <p:cNvPr id="4" name="Text Placeholder 3">
            <a:extLst>
              <a:ext uri="{FF2B5EF4-FFF2-40B4-BE49-F238E27FC236}">
                <a16:creationId xmlns:a16="http://schemas.microsoft.com/office/drawing/2014/main" id="{3D2B2240-DE47-AF96-8DA0-6BA60D1BA2CA}"/>
              </a:ext>
            </a:extLst>
          </p:cNvPr>
          <p:cNvSpPr txBox="1">
            <a:spLocks/>
          </p:cNvSpPr>
          <p:nvPr/>
        </p:nvSpPr>
        <p:spPr>
          <a:xfrm>
            <a:off x="1366838" y="2893900"/>
            <a:ext cx="7873510" cy="356968"/>
          </a:xfrm>
          <a:prstGeom prst="rect">
            <a:avLst/>
          </a:prstGeom>
        </p:spPr>
        <p:txBody>
          <a:bodyPr/>
          <a:lstStyle>
            <a:lvl1pPr marL="0" indent="0" algn="l" defTabSz="914400" rtl="0" eaLnBrk="1" fontAlgn="ctr" latinLnBrk="0" hangingPunct="1">
              <a:lnSpc>
                <a:spcPct val="112000"/>
              </a:lnSpc>
              <a:spcBef>
                <a:spcPts val="1900"/>
              </a:spcBef>
              <a:buFont typeface="Arial" panose="020B0604020202020204" pitchFamily="34" charset="0"/>
              <a:buNone/>
              <a:defRPr sz="1500" kern="1200">
                <a:solidFill>
                  <a:schemeClr val="tx1"/>
                </a:solidFill>
                <a:latin typeface="+mn-lt"/>
                <a:ea typeface="+mn-ea"/>
                <a:cs typeface="+mn-cs"/>
              </a:defRPr>
            </a:lvl1pPr>
            <a:lvl2pPr marL="6858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2pPr>
            <a:lvl3pPr marL="11430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4pPr>
            <a:lvl5pPr marL="20574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noProof="1"/>
              <a:t>Engagement strategy – from awareness to sustained use</a:t>
            </a:r>
          </a:p>
        </p:txBody>
      </p:sp>
    </p:spTree>
    <p:extLst>
      <p:ext uri="{BB962C8B-B14F-4D97-AF65-F5344CB8AC3E}">
        <p14:creationId xmlns:p14="http://schemas.microsoft.com/office/powerpoint/2010/main" val="42265461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8070E7-7BB0-90BF-E347-17730672BC79}"/>
            </a:ext>
          </a:extLst>
        </p:cNvPr>
        <p:cNvGrpSpPr/>
        <p:nvPr/>
      </p:nvGrpSpPr>
      <p:grpSpPr>
        <a:xfrm>
          <a:off x="0" y="0"/>
          <a:ext cx="0" cy="0"/>
          <a:chOff x="0" y="0"/>
          <a:chExt cx="0" cy="0"/>
        </a:xfrm>
      </p:grpSpPr>
      <p:pic>
        <p:nvPicPr>
          <p:cNvPr id="8" name="Picture Placeholder 3">
            <a:extLst>
              <a:ext uri="{FF2B5EF4-FFF2-40B4-BE49-F238E27FC236}">
                <a16:creationId xmlns:a16="http://schemas.microsoft.com/office/drawing/2014/main" id="{9F8EE3DD-542D-EEC2-BD1C-5937530FDBD9}"/>
              </a:ext>
            </a:extLst>
          </p:cNvPr>
          <p:cNvPicPr>
            <a:picLocks noChangeAspect="1"/>
          </p:cNvPicPr>
          <p:nvPr/>
        </p:nvPicPr>
        <p:blipFill>
          <a:blip r:embed="rId3">
            <a:alphaModFix amt="90000"/>
            <a:extLst>
              <a:ext uri="{28A0092B-C50C-407E-A947-70E740481C1C}">
                <a14:useLocalDpi xmlns:a14="http://schemas.microsoft.com/office/drawing/2010/main" val="0"/>
              </a:ext>
            </a:extLst>
          </a:blip>
          <a:srcRect l="23774" t="22949" r="18056"/>
          <a:stretch>
            <a:fillRect/>
          </a:stretch>
        </p:blipFill>
        <p:spPr>
          <a:xfrm>
            <a:off x="6286093" y="497872"/>
            <a:ext cx="4419348" cy="5659648"/>
          </a:xfrm>
          <a:prstGeom prst="rect">
            <a:avLst/>
          </a:prstGeom>
          <a:solidFill>
            <a:schemeClr val="accent2">
              <a:lumMod val="20000"/>
              <a:lumOff val="80000"/>
            </a:schemeClr>
          </a:solidFill>
        </p:spPr>
      </p:pic>
      <p:grpSp>
        <p:nvGrpSpPr>
          <p:cNvPr id="15" name="Group 330">
            <a:extLst>
              <a:ext uri="{FF2B5EF4-FFF2-40B4-BE49-F238E27FC236}">
                <a16:creationId xmlns:a16="http://schemas.microsoft.com/office/drawing/2014/main" id="{6A323F78-5D9C-4F09-5E53-274930A3FFF4}"/>
              </a:ext>
            </a:extLst>
          </p:cNvPr>
          <p:cNvGrpSpPr/>
          <p:nvPr/>
        </p:nvGrpSpPr>
        <p:grpSpPr>
          <a:xfrm>
            <a:off x="6859408" y="1002401"/>
            <a:ext cx="372119" cy="372111"/>
            <a:chOff x="8287453" y="5303710"/>
            <a:chExt cx="446373" cy="446364"/>
          </a:xfrm>
          <a:noFill/>
        </p:grpSpPr>
        <p:sp>
          <p:nvSpPr>
            <p:cNvPr id="17" name="Free Form 331">
              <a:extLst>
                <a:ext uri="{FF2B5EF4-FFF2-40B4-BE49-F238E27FC236}">
                  <a16:creationId xmlns:a16="http://schemas.microsoft.com/office/drawing/2014/main" id="{EDD64C7B-E712-C4AA-5757-8D179663EA1D}"/>
                </a:ext>
              </a:extLst>
            </p:cNvPr>
            <p:cNvSpPr/>
            <p:nvPr/>
          </p:nvSpPr>
          <p:spPr>
            <a:xfrm>
              <a:off x="8287453" y="5303710"/>
              <a:ext cx="446373" cy="446364"/>
            </a:xfrm>
            <a:custGeom>
              <a:avLst/>
              <a:gdLst/>
              <a:ahLst/>
              <a:cxnLst/>
              <a:rect l="0" t="0" r="0" b="0"/>
              <a:pathLst>
                <a:path w="446373" h="446364">
                  <a:moveTo>
                    <a:pt x="446373" y="223177"/>
                  </a:moveTo>
                  <a:cubicBezTo>
                    <a:pt x="446373" y="99919"/>
                    <a:pt x="346454" y="0"/>
                    <a:pt x="223186" y="0"/>
                  </a:cubicBezTo>
                  <a:cubicBezTo>
                    <a:pt x="99927" y="0"/>
                    <a:pt x="0" y="99919"/>
                    <a:pt x="0" y="223177"/>
                  </a:cubicBezTo>
                  <a:cubicBezTo>
                    <a:pt x="0" y="346445"/>
                    <a:pt x="99927" y="446364"/>
                    <a:pt x="223186" y="446364"/>
                  </a:cubicBezTo>
                  <a:cubicBezTo>
                    <a:pt x="346454" y="446364"/>
                    <a:pt x="446373" y="346445"/>
                    <a:pt x="446373" y="223177"/>
                  </a:cubicBezTo>
                  <a:close/>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18" name="Free Form 332">
              <a:extLst>
                <a:ext uri="{FF2B5EF4-FFF2-40B4-BE49-F238E27FC236}">
                  <a16:creationId xmlns:a16="http://schemas.microsoft.com/office/drawing/2014/main" id="{A2FD778F-84E5-3B79-00DF-CDD1914C26D6}"/>
                </a:ext>
              </a:extLst>
            </p:cNvPr>
            <p:cNvSpPr/>
            <p:nvPr/>
          </p:nvSpPr>
          <p:spPr>
            <a:xfrm>
              <a:off x="8490751" y="5490585"/>
              <a:ext cx="30498" cy="132237"/>
            </a:xfrm>
            <a:custGeom>
              <a:avLst/>
              <a:gdLst/>
              <a:ahLst/>
              <a:cxnLst/>
              <a:rect l="0" t="0" r="0" b="0"/>
              <a:pathLst>
                <a:path w="30497" h="132237">
                  <a:moveTo>
                    <a:pt x="0" y="0"/>
                  </a:moveTo>
                  <a:lnTo>
                    <a:pt x="30497" y="0"/>
                  </a:lnTo>
                  <a:lnTo>
                    <a:pt x="30497" y="132237"/>
                  </a:lnTo>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19" name="Free Form 333">
              <a:extLst>
                <a:ext uri="{FF2B5EF4-FFF2-40B4-BE49-F238E27FC236}">
                  <a16:creationId xmlns:a16="http://schemas.microsoft.com/office/drawing/2014/main" id="{4AD78EDA-DBBD-0797-2F67-8E0CE7577BF5}"/>
                </a:ext>
              </a:extLst>
            </p:cNvPr>
            <p:cNvSpPr/>
            <p:nvPr/>
          </p:nvSpPr>
          <p:spPr>
            <a:xfrm>
              <a:off x="8472246" y="5622827"/>
              <a:ext cx="91628" cy="0"/>
            </a:xfrm>
            <a:custGeom>
              <a:avLst/>
              <a:gdLst/>
              <a:ahLst/>
              <a:cxnLst/>
              <a:rect l="0" t="0" r="0" b="0"/>
              <a:pathLst>
                <a:path w="91627">
                  <a:moveTo>
                    <a:pt x="0" y="0"/>
                  </a:moveTo>
                  <a:lnTo>
                    <a:pt x="91627" y="0"/>
                  </a:lnTo>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20" name="Free Form 334">
              <a:extLst>
                <a:ext uri="{FF2B5EF4-FFF2-40B4-BE49-F238E27FC236}">
                  <a16:creationId xmlns:a16="http://schemas.microsoft.com/office/drawing/2014/main" id="{B63F6AAB-E0CA-F14F-9414-8200849C0DC1}"/>
                </a:ext>
              </a:extLst>
            </p:cNvPr>
            <p:cNvSpPr/>
            <p:nvPr/>
          </p:nvSpPr>
          <p:spPr>
            <a:xfrm>
              <a:off x="8500882" y="5421595"/>
              <a:ext cx="20448" cy="20555"/>
            </a:xfrm>
            <a:custGeom>
              <a:avLst/>
              <a:gdLst/>
              <a:ahLst/>
              <a:cxnLst/>
              <a:rect l="0" t="0" r="0" b="0"/>
              <a:pathLst>
                <a:path w="20447" h="20555">
                  <a:moveTo>
                    <a:pt x="10273" y="20555"/>
                  </a:moveTo>
                  <a:cubicBezTo>
                    <a:pt x="4614" y="20555"/>
                    <a:pt x="0" y="15931"/>
                    <a:pt x="0" y="10281"/>
                  </a:cubicBezTo>
                  <a:cubicBezTo>
                    <a:pt x="0" y="4623"/>
                    <a:pt x="4614" y="0"/>
                    <a:pt x="10273" y="0"/>
                  </a:cubicBezTo>
                  <a:cubicBezTo>
                    <a:pt x="15922" y="0"/>
                    <a:pt x="20447" y="4623"/>
                    <a:pt x="20447" y="10281"/>
                  </a:cubicBezTo>
                  <a:cubicBezTo>
                    <a:pt x="20447" y="15931"/>
                    <a:pt x="15922" y="20555"/>
                    <a:pt x="10273" y="20555"/>
                  </a:cubicBezTo>
                  <a:close/>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grpSp>
      <p:sp>
        <p:nvSpPr>
          <p:cNvPr id="4" name="TextBox 3">
            <a:extLst>
              <a:ext uri="{FF2B5EF4-FFF2-40B4-BE49-F238E27FC236}">
                <a16:creationId xmlns:a16="http://schemas.microsoft.com/office/drawing/2014/main" id="{6F087144-55BC-2974-5D13-240267216917}"/>
              </a:ext>
            </a:extLst>
          </p:cNvPr>
          <p:cNvSpPr txBox="1"/>
          <p:nvPr/>
        </p:nvSpPr>
        <p:spPr>
          <a:xfrm>
            <a:off x="995153" y="2268154"/>
            <a:ext cx="5676834" cy="414024"/>
          </a:xfrm>
          <a:prstGeom prst="rect">
            <a:avLst/>
          </a:prstGeom>
          <a:noFill/>
        </p:spPr>
        <p:txBody>
          <a:bodyPr wrap="square" rtlCol="0">
            <a:spAutoFit/>
          </a:bodyPr>
          <a:lstStyle/>
          <a:p>
            <a:pPr>
              <a:lnSpc>
                <a:spcPct val="150000"/>
              </a:lnSpc>
              <a:spcBef>
                <a:spcPts val="400"/>
              </a:spcBef>
            </a:pPr>
            <a:r>
              <a:rPr lang="en-US" sz="1600" b="1" noProof="1">
                <a:solidFill>
                  <a:srgbClr val="9043FB"/>
                </a:solidFill>
                <a:latin typeface="+mj-lt"/>
              </a:rPr>
              <a:t>What this tool is and why it matters</a:t>
            </a:r>
          </a:p>
        </p:txBody>
      </p:sp>
      <p:sp>
        <p:nvSpPr>
          <p:cNvPr id="5" name="Title 4">
            <a:extLst>
              <a:ext uri="{FF2B5EF4-FFF2-40B4-BE49-F238E27FC236}">
                <a16:creationId xmlns:a16="http://schemas.microsoft.com/office/drawing/2014/main" id="{11E2EA09-751B-7B86-6F03-517A504FFA5D}"/>
              </a:ext>
            </a:extLst>
          </p:cNvPr>
          <p:cNvSpPr>
            <a:spLocks noGrp="1"/>
          </p:cNvSpPr>
          <p:nvPr>
            <p:ph type="title"/>
          </p:nvPr>
        </p:nvSpPr>
        <p:spPr/>
        <p:txBody>
          <a:bodyPr>
            <a:normAutofit/>
          </a:bodyPr>
          <a:lstStyle/>
          <a:p>
            <a:r>
              <a:rPr lang="en-US" noProof="1">
                <a:latin typeface="Innovation Norway" panose="020B0500030000000000" pitchFamily="34" charset="77"/>
              </a:rPr>
              <a:t>Adoption </a:t>
            </a:r>
            <a:br>
              <a:rPr lang="en-US" noProof="1">
                <a:latin typeface="Innovation Norway" panose="020B0500030000000000" pitchFamily="34" charset="77"/>
              </a:rPr>
            </a:br>
            <a:r>
              <a:rPr lang="en-US" noProof="1">
                <a:latin typeface="Innovation Norway" panose="020B0500030000000000" pitchFamily="34" charset="77"/>
              </a:rPr>
              <a:t>journey mapping</a:t>
            </a:r>
          </a:p>
        </p:txBody>
      </p:sp>
      <p:sp>
        <p:nvSpPr>
          <p:cNvPr id="14" name="Text Placeholder 13">
            <a:extLst>
              <a:ext uri="{FF2B5EF4-FFF2-40B4-BE49-F238E27FC236}">
                <a16:creationId xmlns:a16="http://schemas.microsoft.com/office/drawing/2014/main" id="{6FC75464-88F6-9E36-2558-434BA605AA61}"/>
              </a:ext>
            </a:extLst>
          </p:cNvPr>
          <p:cNvSpPr>
            <a:spLocks noGrp="1"/>
          </p:cNvSpPr>
          <p:nvPr>
            <p:ph type="body" sz="quarter" idx="10"/>
          </p:nvPr>
        </p:nvSpPr>
        <p:spPr>
          <a:xfrm>
            <a:off x="1100665" y="2862187"/>
            <a:ext cx="4268289" cy="2948409"/>
          </a:xfrm>
        </p:spPr>
        <p:txBody>
          <a:bodyPr anchor="b">
            <a:noAutofit/>
          </a:bodyPr>
          <a:lstStyle/>
          <a:p>
            <a:pPr>
              <a:spcBef>
                <a:spcPts val="400"/>
              </a:spcBef>
            </a:pPr>
            <a:r>
              <a:rPr lang="en-US" sz="1200" noProof="1">
                <a:solidFill>
                  <a:schemeClr val="tx1"/>
                </a:solidFill>
              </a:rPr>
              <a:t>This tool helps you design how adopters, decision-makers, and partners move from </a:t>
            </a:r>
            <a:r>
              <a:rPr lang="en-US" sz="1200" noProof="1"/>
              <a:t>initial</a:t>
            </a:r>
            <a:r>
              <a:rPr lang="en-US" sz="1200" noProof="1">
                <a:solidFill>
                  <a:schemeClr val="tx1"/>
                </a:solidFill>
              </a:rPr>
              <a:t> awareness of your solution to actual implementation and sustained use at scale.</a:t>
            </a:r>
          </a:p>
          <a:p>
            <a:pPr>
              <a:spcBef>
                <a:spcPts val="400"/>
              </a:spcBef>
            </a:pPr>
            <a:r>
              <a:rPr lang="en-US" sz="1200" noProof="1">
                <a:solidFill>
                  <a:schemeClr val="tx1"/>
                </a:solidFill>
              </a:rPr>
              <a:t>In Stage 3, scaling is no longer about proving the solution, it is about ensuring the right actors understand it, trust it, choose it, and successfully use it over time. Many solutions fail at this stage not because they lack impact, but because the pathway from awareness to adoption is unclear, too complex, or not actively supported based on the realities of the adopters or implementers.</a:t>
            </a:r>
          </a:p>
        </p:txBody>
      </p:sp>
      <p:sp>
        <p:nvSpPr>
          <p:cNvPr id="7" name="Text Placeholder 13">
            <a:extLst>
              <a:ext uri="{FF2B5EF4-FFF2-40B4-BE49-F238E27FC236}">
                <a16:creationId xmlns:a16="http://schemas.microsoft.com/office/drawing/2014/main" id="{53D05B61-32E8-CE05-59C9-44A73672E48A}"/>
              </a:ext>
            </a:extLst>
          </p:cNvPr>
          <p:cNvSpPr txBox="1">
            <a:spLocks/>
          </p:cNvSpPr>
          <p:nvPr/>
        </p:nvSpPr>
        <p:spPr>
          <a:xfrm>
            <a:off x="6859408" y="1496671"/>
            <a:ext cx="3461751" cy="4285174"/>
          </a:xfrm>
          <a:prstGeom prst="rect">
            <a:avLst/>
          </a:prstGeom>
        </p:spPr>
        <p:txBody>
          <a:bodyPr vert="horz" lIns="0" tIns="0" rIns="0" bIns="0" numCol="1" spcCol="360000" rtlCol="0" anchor="t">
            <a:noAutofit/>
          </a:bodyPr>
          <a:lst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16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None/>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None/>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None/>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None/>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a:spcBef>
                <a:spcPts val="400"/>
              </a:spcBef>
            </a:pPr>
            <a:r>
              <a:rPr lang="en-US" b="1" noProof="1">
                <a:solidFill>
                  <a:schemeClr val="bg1"/>
                </a:solidFill>
                <a:latin typeface="+mj-lt"/>
              </a:rPr>
              <a:t>This tool helps you map that pathway by identifying:</a:t>
            </a:r>
          </a:p>
          <a:p>
            <a:pPr marL="285750" indent="-285750">
              <a:spcBef>
                <a:spcPts val="400"/>
              </a:spcBef>
              <a:spcAft>
                <a:spcPts val="0"/>
              </a:spcAft>
              <a:buFont typeface="Wingdings" pitchFamily="2" charset="2"/>
              <a:buChar char="ü"/>
            </a:pPr>
            <a:r>
              <a:rPr lang="en-US" sz="1200" noProof="1">
                <a:solidFill>
                  <a:schemeClr val="bg1"/>
                </a:solidFill>
              </a:rPr>
              <a:t>What needs to happen in each phase (build awareness → secure uptake → implementation → sustain use and improve)?</a:t>
            </a:r>
          </a:p>
          <a:p>
            <a:pPr marL="285750" indent="-285750">
              <a:spcBef>
                <a:spcPts val="400"/>
              </a:spcBef>
              <a:spcAft>
                <a:spcPts val="0"/>
              </a:spcAft>
              <a:buFont typeface="Wingdings" pitchFamily="2" charset="2"/>
              <a:buChar char="ü"/>
            </a:pPr>
            <a:r>
              <a:rPr lang="en-US" sz="1200" noProof="1">
                <a:solidFill>
                  <a:schemeClr val="bg1"/>
                </a:solidFill>
              </a:rPr>
              <a:t>What activities, channels, and materials are needed to engage adopters?</a:t>
            </a:r>
          </a:p>
          <a:p>
            <a:pPr marL="285750" indent="-285750">
              <a:spcBef>
                <a:spcPts val="400"/>
              </a:spcBef>
              <a:buFont typeface="Wingdings" pitchFamily="2" charset="2"/>
              <a:buChar char="ü"/>
            </a:pPr>
            <a:r>
              <a:rPr lang="en-US" sz="1200" noProof="1">
                <a:solidFill>
                  <a:schemeClr val="bg1"/>
                </a:solidFill>
              </a:rPr>
              <a:t>What support is required to reduce risk, build trust, and enable successful use?</a:t>
            </a:r>
          </a:p>
          <a:p>
            <a:pPr>
              <a:spcBef>
                <a:spcPts val="400"/>
              </a:spcBef>
            </a:pPr>
            <a:r>
              <a:rPr lang="en-US" sz="1200" noProof="1">
                <a:solidFill>
                  <a:schemeClr val="bg1"/>
                </a:solidFill>
              </a:rPr>
              <a:t>In short, it helps you move from “</a:t>
            </a:r>
            <a:r>
              <a:rPr lang="en-US" sz="1200" i="1" noProof="1">
                <a:solidFill>
                  <a:schemeClr val="bg1"/>
                </a:solidFill>
              </a:rPr>
              <a:t>people know about our solution</a:t>
            </a:r>
            <a:r>
              <a:rPr lang="en-US" sz="1200" noProof="1">
                <a:solidFill>
                  <a:schemeClr val="bg1"/>
                </a:solidFill>
              </a:rPr>
              <a:t>” to “</a:t>
            </a:r>
            <a:r>
              <a:rPr lang="en-US" sz="1200" i="1" noProof="1">
                <a:solidFill>
                  <a:schemeClr val="bg1"/>
                </a:solidFill>
              </a:rPr>
              <a:t>people choose it, implement it, and continue using it at scale</a:t>
            </a:r>
            <a:r>
              <a:rPr lang="en-US" sz="1200" noProof="1">
                <a:solidFill>
                  <a:schemeClr val="bg1"/>
                </a:solidFill>
              </a:rPr>
              <a:t>.”</a:t>
            </a:r>
          </a:p>
        </p:txBody>
      </p:sp>
    </p:spTree>
    <p:extLst>
      <p:ext uri="{BB962C8B-B14F-4D97-AF65-F5344CB8AC3E}">
        <p14:creationId xmlns:p14="http://schemas.microsoft.com/office/powerpoint/2010/main" val="38659969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8070E7-7BB0-90BF-E347-17730672BC79}"/>
            </a:ext>
          </a:extLst>
        </p:cNvPr>
        <p:cNvGrpSpPr/>
        <p:nvPr/>
      </p:nvGrpSpPr>
      <p:grpSpPr>
        <a:xfrm>
          <a:off x="0" y="0"/>
          <a:ext cx="0" cy="0"/>
          <a:chOff x="0" y="0"/>
          <a:chExt cx="0" cy="0"/>
        </a:xfrm>
      </p:grpSpPr>
      <p:pic>
        <p:nvPicPr>
          <p:cNvPr id="2" name="Picture Placeholder 3">
            <a:extLst>
              <a:ext uri="{FF2B5EF4-FFF2-40B4-BE49-F238E27FC236}">
                <a16:creationId xmlns:a16="http://schemas.microsoft.com/office/drawing/2014/main" id="{0E5AD748-2B5A-4EDD-C512-D9A644C5530F}"/>
              </a:ext>
            </a:extLst>
          </p:cNvPr>
          <p:cNvPicPr>
            <a:picLocks noChangeAspect="1"/>
          </p:cNvPicPr>
          <p:nvPr/>
        </p:nvPicPr>
        <p:blipFill>
          <a:blip r:embed="rId3">
            <a:alphaModFix amt="90000"/>
            <a:extLst>
              <a:ext uri="{28A0092B-C50C-407E-A947-70E740481C1C}">
                <a14:useLocalDpi xmlns:a14="http://schemas.microsoft.com/office/drawing/2010/main" val="0"/>
              </a:ext>
            </a:extLst>
          </a:blip>
          <a:srcRect l="15059" r="26771"/>
          <a:stretch>
            <a:fillRect/>
          </a:stretch>
        </p:blipFill>
        <p:spPr>
          <a:xfrm>
            <a:off x="4881293" y="1359839"/>
            <a:ext cx="6101132" cy="4501377"/>
          </a:xfrm>
          <a:prstGeom prst="rect">
            <a:avLst/>
          </a:prstGeom>
          <a:solidFill>
            <a:schemeClr val="accent2">
              <a:lumMod val="20000"/>
              <a:lumOff val="80000"/>
            </a:schemeClr>
          </a:solidFill>
        </p:spPr>
      </p:pic>
      <p:sp>
        <p:nvSpPr>
          <p:cNvPr id="3" name="Rectangle 2">
            <a:extLst>
              <a:ext uri="{FF2B5EF4-FFF2-40B4-BE49-F238E27FC236}">
                <a16:creationId xmlns:a16="http://schemas.microsoft.com/office/drawing/2014/main" id="{4DD29A19-8B61-A876-2FBC-868D755E6925}"/>
              </a:ext>
            </a:extLst>
          </p:cNvPr>
          <p:cNvSpPr/>
          <p:nvPr/>
        </p:nvSpPr>
        <p:spPr>
          <a:xfrm>
            <a:off x="5459195" y="2387017"/>
            <a:ext cx="5119548" cy="2851486"/>
          </a:xfrm>
          <a:prstGeom prst="rect">
            <a:avLst/>
          </a:prstGeom>
        </p:spPr>
        <p:txBody>
          <a:bodyPr wrap="square">
            <a:spAutoFit/>
          </a:bodyPr>
          <a:lstStyle/>
          <a:p>
            <a:pPr>
              <a:lnSpc>
                <a:spcPct val="150000"/>
              </a:lnSpc>
              <a:spcAft>
                <a:spcPts val="1200"/>
              </a:spcAft>
            </a:pPr>
            <a:r>
              <a:rPr lang="en-US" sz="1600" b="1" noProof="1">
                <a:solidFill>
                  <a:schemeClr val="bg1"/>
                </a:solidFill>
                <a:latin typeface="+mj-lt"/>
              </a:rPr>
              <a:t>Expected outcomes</a:t>
            </a:r>
          </a:p>
          <a:p>
            <a:pPr>
              <a:lnSpc>
                <a:spcPct val="150000"/>
              </a:lnSpc>
              <a:spcAft>
                <a:spcPts val="600"/>
              </a:spcAft>
            </a:pPr>
            <a:r>
              <a:rPr lang="en-US" sz="1200" b="1" noProof="1">
                <a:solidFill>
                  <a:schemeClr val="bg1"/>
                </a:solidFill>
              </a:rPr>
              <a:t>By using this tool, you will:</a:t>
            </a:r>
          </a:p>
          <a:p>
            <a:pPr marL="233363" indent="-233363">
              <a:lnSpc>
                <a:spcPct val="150000"/>
              </a:lnSpc>
              <a:spcBef>
                <a:spcPts val="400"/>
              </a:spcBef>
              <a:buSzPct val="130000"/>
              <a:buFont typeface="Wingdings" pitchFamily="2" charset="2"/>
              <a:buChar char="ü"/>
            </a:pPr>
            <a:r>
              <a:rPr lang="en-US" sz="1200" noProof="1">
                <a:solidFill>
                  <a:schemeClr val="bg1"/>
                </a:solidFill>
              </a:rPr>
              <a:t>Map how adopters move through the 4 scaling phases.</a:t>
            </a:r>
          </a:p>
          <a:p>
            <a:pPr marL="233363" indent="-233363">
              <a:lnSpc>
                <a:spcPct val="150000"/>
              </a:lnSpc>
              <a:spcBef>
                <a:spcPts val="400"/>
              </a:spcBef>
              <a:buSzPct val="130000"/>
              <a:buFont typeface="Wingdings" pitchFamily="2" charset="2"/>
              <a:buChar char="ü"/>
            </a:pPr>
            <a:r>
              <a:rPr lang="en-US" sz="1200" noProof="1">
                <a:solidFill>
                  <a:schemeClr val="bg1"/>
                </a:solidFill>
              </a:rPr>
              <a:t>Identify key activities and channels in each phase.</a:t>
            </a:r>
          </a:p>
          <a:p>
            <a:pPr marL="233363" indent="-233363">
              <a:lnSpc>
                <a:spcPct val="150000"/>
              </a:lnSpc>
              <a:spcBef>
                <a:spcPts val="400"/>
              </a:spcBef>
              <a:buSzPct val="130000"/>
              <a:buFont typeface="Wingdings" pitchFamily="2" charset="2"/>
              <a:buChar char="ü"/>
            </a:pPr>
            <a:r>
              <a:rPr lang="en-US" sz="1200" noProof="1">
                <a:solidFill>
                  <a:schemeClr val="bg1"/>
                </a:solidFill>
              </a:rPr>
              <a:t>Define your “adoption kit” (materials needed to persuade and support).</a:t>
            </a:r>
          </a:p>
          <a:p>
            <a:pPr marL="233363" indent="-233363">
              <a:lnSpc>
                <a:spcPct val="150000"/>
              </a:lnSpc>
              <a:spcBef>
                <a:spcPts val="400"/>
              </a:spcBef>
              <a:buSzPct val="130000"/>
              <a:buFont typeface="Wingdings" pitchFamily="2" charset="2"/>
              <a:buChar char="ü"/>
            </a:pPr>
            <a:r>
              <a:rPr lang="en-US" sz="1200" noProof="1">
                <a:solidFill>
                  <a:schemeClr val="bg1"/>
                </a:solidFill>
              </a:rPr>
              <a:t>Identify gaps in engagement, trust, or support.</a:t>
            </a:r>
          </a:p>
          <a:p>
            <a:pPr marL="233363" indent="-233363">
              <a:lnSpc>
                <a:spcPct val="150000"/>
              </a:lnSpc>
              <a:spcBef>
                <a:spcPts val="400"/>
              </a:spcBef>
              <a:buSzPct val="130000"/>
              <a:buFont typeface="Wingdings" pitchFamily="2" charset="2"/>
              <a:buChar char="ü"/>
            </a:pPr>
            <a:r>
              <a:rPr lang="en-US" sz="1200" noProof="1">
                <a:solidFill>
                  <a:schemeClr val="bg1"/>
                </a:solidFill>
              </a:rPr>
              <a:t>Define concrete actions to increase adoption and sustained use.</a:t>
            </a:r>
          </a:p>
        </p:txBody>
      </p:sp>
      <p:sp>
        <p:nvSpPr>
          <p:cNvPr id="4" name="TextBox 3">
            <a:extLst>
              <a:ext uri="{FF2B5EF4-FFF2-40B4-BE49-F238E27FC236}">
                <a16:creationId xmlns:a16="http://schemas.microsoft.com/office/drawing/2014/main" id="{6F087144-55BC-2974-5D13-240267216917}"/>
              </a:ext>
            </a:extLst>
          </p:cNvPr>
          <p:cNvSpPr txBox="1"/>
          <p:nvPr/>
        </p:nvSpPr>
        <p:spPr>
          <a:xfrm>
            <a:off x="1038640" y="1807894"/>
            <a:ext cx="3273301" cy="414024"/>
          </a:xfrm>
          <a:prstGeom prst="rect">
            <a:avLst/>
          </a:prstGeom>
          <a:noFill/>
        </p:spPr>
        <p:txBody>
          <a:bodyPr wrap="square" rtlCol="0">
            <a:spAutoFit/>
          </a:bodyPr>
          <a:lstStyle/>
          <a:p>
            <a:pPr>
              <a:lnSpc>
                <a:spcPct val="150000"/>
              </a:lnSpc>
              <a:spcBef>
                <a:spcPts val="400"/>
              </a:spcBef>
            </a:pPr>
            <a:r>
              <a:rPr lang="en-US" sz="1600" b="1" noProof="1">
                <a:solidFill>
                  <a:srgbClr val="9043FB"/>
                </a:solidFill>
                <a:latin typeface="+mj-lt"/>
              </a:rPr>
              <a:t>When to use this tool</a:t>
            </a:r>
          </a:p>
        </p:txBody>
      </p:sp>
      <p:sp>
        <p:nvSpPr>
          <p:cNvPr id="14" name="Text Placeholder 13">
            <a:extLst>
              <a:ext uri="{FF2B5EF4-FFF2-40B4-BE49-F238E27FC236}">
                <a16:creationId xmlns:a16="http://schemas.microsoft.com/office/drawing/2014/main" id="{6FC75464-88F6-9E36-2558-434BA605AA61}"/>
              </a:ext>
            </a:extLst>
          </p:cNvPr>
          <p:cNvSpPr>
            <a:spLocks noGrp="1"/>
          </p:cNvSpPr>
          <p:nvPr>
            <p:ph type="body" sz="quarter" idx="10"/>
          </p:nvPr>
        </p:nvSpPr>
        <p:spPr>
          <a:xfrm>
            <a:off x="1100667" y="2509580"/>
            <a:ext cx="3155328" cy="3084174"/>
          </a:xfrm>
        </p:spPr>
        <p:txBody>
          <a:bodyPr anchor="t">
            <a:noAutofit/>
          </a:bodyPr>
          <a:lstStyle/>
          <a:p>
            <a:pPr marL="233363" indent="-233363">
              <a:buFont typeface="Arial" panose="020B0604020202020204" pitchFamily="34" charset="0"/>
              <a:buChar char="•"/>
            </a:pPr>
            <a:r>
              <a:rPr lang="en-US" sz="1400" noProof="1"/>
              <a:t>At the start of Stage 3, operationalise your scaling strategy.</a:t>
            </a:r>
          </a:p>
          <a:p>
            <a:pPr marL="233363" indent="-233363">
              <a:buFont typeface="Arial" panose="020B0604020202020204" pitchFamily="34" charset="0"/>
              <a:buChar char="•"/>
            </a:pPr>
            <a:r>
              <a:rPr lang="en-US" sz="1400" noProof="1"/>
              <a:t>When entering new contexts or working with new adopters.</a:t>
            </a:r>
          </a:p>
          <a:p>
            <a:pPr marL="233363" indent="-233363">
              <a:buFont typeface="Arial" panose="020B0604020202020204" pitchFamily="34" charset="0"/>
              <a:buChar char="•"/>
            </a:pPr>
            <a:r>
              <a:rPr lang="en-US" sz="1400" noProof="1"/>
              <a:t>When uptake is slower than expected.</a:t>
            </a:r>
          </a:p>
          <a:p>
            <a:pPr marL="233363" indent="-233363">
              <a:buFont typeface="Arial" panose="020B0604020202020204" pitchFamily="34" charset="0"/>
              <a:buChar char="•"/>
            </a:pPr>
            <a:r>
              <a:rPr lang="en-US" sz="1400" noProof="1"/>
              <a:t>To refine communication, engagement, and support strategies.</a:t>
            </a:r>
          </a:p>
        </p:txBody>
      </p:sp>
      <p:grpSp>
        <p:nvGrpSpPr>
          <p:cNvPr id="9" name="Group 330">
            <a:extLst>
              <a:ext uri="{FF2B5EF4-FFF2-40B4-BE49-F238E27FC236}">
                <a16:creationId xmlns:a16="http://schemas.microsoft.com/office/drawing/2014/main" id="{DE0B3038-8A33-CCCD-384D-225322642317}"/>
              </a:ext>
            </a:extLst>
          </p:cNvPr>
          <p:cNvGrpSpPr/>
          <p:nvPr/>
        </p:nvGrpSpPr>
        <p:grpSpPr>
          <a:xfrm>
            <a:off x="5459195" y="1916631"/>
            <a:ext cx="372119" cy="372111"/>
            <a:chOff x="8287453" y="5303710"/>
            <a:chExt cx="446373" cy="446364"/>
          </a:xfrm>
          <a:noFill/>
        </p:grpSpPr>
        <p:sp>
          <p:nvSpPr>
            <p:cNvPr id="10" name="Free Form 331">
              <a:extLst>
                <a:ext uri="{FF2B5EF4-FFF2-40B4-BE49-F238E27FC236}">
                  <a16:creationId xmlns:a16="http://schemas.microsoft.com/office/drawing/2014/main" id="{7035528D-E092-1C03-9768-949BE6C34FC5}"/>
                </a:ext>
              </a:extLst>
            </p:cNvPr>
            <p:cNvSpPr/>
            <p:nvPr/>
          </p:nvSpPr>
          <p:spPr>
            <a:xfrm>
              <a:off x="8287453" y="5303710"/>
              <a:ext cx="446373" cy="446364"/>
            </a:xfrm>
            <a:custGeom>
              <a:avLst/>
              <a:gdLst/>
              <a:ahLst/>
              <a:cxnLst/>
              <a:rect l="0" t="0" r="0" b="0"/>
              <a:pathLst>
                <a:path w="446373" h="446364">
                  <a:moveTo>
                    <a:pt x="446373" y="223177"/>
                  </a:moveTo>
                  <a:cubicBezTo>
                    <a:pt x="446373" y="99919"/>
                    <a:pt x="346454" y="0"/>
                    <a:pt x="223186" y="0"/>
                  </a:cubicBezTo>
                  <a:cubicBezTo>
                    <a:pt x="99927" y="0"/>
                    <a:pt x="0" y="99919"/>
                    <a:pt x="0" y="223177"/>
                  </a:cubicBezTo>
                  <a:cubicBezTo>
                    <a:pt x="0" y="346445"/>
                    <a:pt x="99927" y="446364"/>
                    <a:pt x="223186" y="446364"/>
                  </a:cubicBezTo>
                  <a:cubicBezTo>
                    <a:pt x="346454" y="446364"/>
                    <a:pt x="446373" y="346445"/>
                    <a:pt x="446373" y="223177"/>
                  </a:cubicBezTo>
                  <a:close/>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11" name="Free Form 332">
              <a:extLst>
                <a:ext uri="{FF2B5EF4-FFF2-40B4-BE49-F238E27FC236}">
                  <a16:creationId xmlns:a16="http://schemas.microsoft.com/office/drawing/2014/main" id="{DDAE31D3-0B40-286A-747B-45C315DA8FA6}"/>
                </a:ext>
              </a:extLst>
            </p:cNvPr>
            <p:cNvSpPr/>
            <p:nvPr/>
          </p:nvSpPr>
          <p:spPr>
            <a:xfrm>
              <a:off x="8490751" y="5490585"/>
              <a:ext cx="30498" cy="132237"/>
            </a:xfrm>
            <a:custGeom>
              <a:avLst/>
              <a:gdLst/>
              <a:ahLst/>
              <a:cxnLst/>
              <a:rect l="0" t="0" r="0" b="0"/>
              <a:pathLst>
                <a:path w="30497" h="132237">
                  <a:moveTo>
                    <a:pt x="0" y="0"/>
                  </a:moveTo>
                  <a:lnTo>
                    <a:pt x="30497" y="0"/>
                  </a:lnTo>
                  <a:lnTo>
                    <a:pt x="30497" y="132237"/>
                  </a:lnTo>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12" name="Free Form 333">
              <a:extLst>
                <a:ext uri="{FF2B5EF4-FFF2-40B4-BE49-F238E27FC236}">
                  <a16:creationId xmlns:a16="http://schemas.microsoft.com/office/drawing/2014/main" id="{E3423EA4-E424-39B6-4135-2B7F8CD63E3F}"/>
                </a:ext>
              </a:extLst>
            </p:cNvPr>
            <p:cNvSpPr/>
            <p:nvPr/>
          </p:nvSpPr>
          <p:spPr>
            <a:xfrm>
              <a:off x="8472246" y="5622827"/>
              <a:ext cx="91628" cy="0"/>
            </a:xfrm>
            <a:custGeom>
              <a:avLst/>
              <a:gdLst/>
              <a:ahLst/>
              <a:cxnLst/>
              <a:rect l="0" t="0" r="0" b="0"/>
              <a:pathLst>
                <a:path w="91627">
                  <a:moveTo>
                    <a:pt x="0" y="0"/>
                  </a:moveTo>
                  <a:lnTo>
                    <a:pt x="91627" y="0"/>
                  </a:lnTo>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13" name="Free Form 334">
              <a:extLst>
                <a:ext uri="{FF2B5EF4-FFF2-40B4-BE49-F238E27FC236}">
                  <a16:creationId xmlns:a16="http://schemas.microsoft.com/office/drawing/2014/main" id="{F979D827-BF9C-6E60-8512-8898CEB9980C}"/>
                </a:ext>
              </a:extLst>
            </p:cNvPr>
            <p:cNvSpPr/>
            <p:nvPr/>
          </p:nvSpPr>
          <p:spPr>
            <a:xfrm>
              <a:off x="8500882" y="5421595"/>
              <a:ext cx="20448" cy="20555"/>
            </a:xfrm>
            <a:custGeom>
              <a:avLst/>
              <a:gdLst/>
              <a:ahLst/>
              <a:cxnLst/>
              <a:rect l="0" t="0" r="0" b="0"/>
              <a:pathLst>
                <a:path w="20447" h="20555">
                  <a:moveTo>
                    <a:pt x="10273" y="20555"/>
                  </a:moveTo>
                  <a:cubicBezTo>
                    <a:pt x="4614" y="20555"/>
                    <a:pt x="0" y="15931"/>
                    <a:pt x="0" y="10281"/>
                  </a:cubicBezTo>
                  <a:cubicBezTo>
                    <a:pt x="0" y="4623"/>
                    <a:pt x="4614" y="0"/>
                    <a:pt x="10273" y="0"/>
                  </a:cubicBezTo>
                  <a:cubicBezTo>
                    <a:pt x="15922" y="0"/>
                    <a:pt x="20447" y="4623"/>
                    <a:pt x="20447" y="10281"/>
                  </a:cubicBezTo>
                  <a:cubicBezTo>
                    <a:pt x="20447" y="15931"/>
                    <a:pt x="15922" y="20555"/>
                    <a:pt x="10273" y="20555"/>
                  </a:cubicBezTo>
                  <a:close/>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grpSp>
    </p:spTree>
    <p:extLst>
      <p:ext uri="{BB962C8B-B14F-4D97-AF65-F5344CB8AC3E}">
        <p14:creationId xmlns:p14="http://schemas.microsoft.com/office/powerpoint/2010/main" val="13998503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06DFACF-B1DC-0D9D-0D08-F41B1A813C48}"/>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D37DFDE7-E123-3878-13E9-946E4FCEF1A3}"/>
              </a:ext>
            </a:extLst>
          </p:cNvPr>
          <p:cNvSpPr/>
          <p:nvPr/>
        </p:nvSpPr>
        <p:spPr>
          <a:xfrm>
            <a:off x="9320209" y="2276276"/>
            <a:ext cx="2109023" cy="3781624"/>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grpSp>
        <p:nvGrpSpPr>
          <p:cNvPr id="9" name="Group 330">
            <a:extLst>
              <a:ext uri="{FF2B5EF4-FFF2-40B4-BE49-F238E27FC236}">
                <a16:creationId xmlns:a16="http://schemas.microsoft.com/office/drawing/2014/main" id="{27DC6438-E113-9A4B-8785-814CBE0DE89E}"/>
              </a:ext>
            </a:extLst>
          </p:cNvPr>
          <p:cNvGrpSpPr/>
          <p:nvPr/>
        </p:nvGrpSpPr>
        <p:grpSpPr>
          <a:xfrm>
            <a:off x="9738307" y="2627839"/>
            <a:ext cx="257960" cy="257954"/>
            <a:chOff x="8287453" y="5303710"/>
            <a:chExt cx="446373" cy="446364"/>
          </a:xfrm>
          <a:noFill/>
        </p:grpSpPr>
        <p:sp>
          <p:nvSpPr>
            <p:cNvPr id="10" name="Free Form 331">
              <a:extLst>
                <a:ext uri="{FF2B5EF4-FFF2-40B4-BE49-F238E27FC236}">
                  <a16:creationId xmlns:a16="http://schemas.microsoft.com/office/drawing/2014/main" id="{9088410B-401A-88DE-5810-8C1A320C19A9}"/>
                </a:ext>
              </a:extLst>
            </p:cNvPr>
            <p:cNvSpPr/>
            <p:nvPr/>
          </p:nvSpPr>
          <p:spPr>
            <a:xfrm>
              <a:off x="8287453" y="5303710"/>
              <a:ext cx="446373" cy="446364"/>
            </a:xfrm>
            <a:custGeom>
              <a:avLst/>
              <a:gdLst/>
              <a:ahLst/>
              <a:cxnLst/>
              <a:rect l="0" t="0" r="0" b="0"/>
              <a:pathLst>
                <a:path w="446373" h="446364">
                  <a:moveTo>
                    <a:pt x="446373" y="223177"/>
                  </a:moveTo>
                  <a:cubicBezTo>
                    <a:pt x="446373" y="99919"/>
                    <a:pt x="346454" y="0"/>
                    <a:pt x="223186" y="0"/>
                  </a:cubicBezTo>
                  <a:cubicBezTo>
                    <a:pt x="99927" y="0"/>
                    <a:pt x="0" y="99919"/>
                    <a:pt x="0" y="223177"/>
                  </a:cubicBezTo>
                  <a:cubicBezTo>
                    <a:pt x="0" y="346445"/>
                    <a:pt x="99927" y="446364"/>
                    <a:pt x="223186" y="446364"/>
                  </a:cubicBezTo>
                  <a:cubicBezTo>
                    <a:pt x="346454" y="446364"/>
                    <a:pt x="446373" y="346445"/>
                    <a:pt x="446373" y="223177"/>
                  </a:cubicBezTo>
                  <a:close/>
                </a:path>
              </a:pathLst>
            </a:custGeom>
            <a:noFill/>
            <a:ln w="15875" cap="rnd" cmpd="sng">
              <a:solidFill>
                <a:srgbClr val="ED0000"/>
              </a:solidFill>
              <a:prstDash val="solid"/>
              <a:miter lim="800000"/>
            </a:ln>
          </p:spPr>
          <p:txBody>
            <a:bodyPr anchor="ctr">
              <a:spAutoFit/>
            </a:bodyPr>
            <a:lstStyle/>
            <a:p>
              <a:pPr algn="ctr"/>
              <a:endParaRPr lang="en-US" noProof="1">
                <a:solidFill>
                  <a:schemeClr val="bg1"/>
                </a:solidFill>
              </a:endParaRPr>
            </a:p>
          </p:txBody>
        </p:sp>
        <p:sp>
          <p:nvSpPr>
            <p:cNvPr id="11" name="Free Form 332">
              <a:extLst>
                <a:ext uri="{FF2B5EF4-FFF2-40B4-BE49-F238E27FC236}">
                  <a16:creationId xmlns:a16="http://schemas.microsoft.com/office/drawing/2014/main" id="{84F64930-957F-A1A9-3D4E-E00797423AAE}"/>
                </a:ext>
              </a:extLst>
            </p:cNvPr>
            <p:cNvSpPr/>
            <p:nvPr/>
          </p:nvSpPr>
          <p:spPr>
            <a:xfrm>
              <a:off x="8490751" y="5490585"/>
              <a:ext cx="30498" cy="132237"/>
            </a:xfrm>
            <a:custGeom>
              <a:avLst/>
              <a:gdLst/>
              <a:ahLst/>
              <a:cxnLst/>
              <a:rect l="0" t="0" r="0" b="0"/>
              <a:pathLst>
                <a:path w="30497" h="132237">
                  <a:moveTo>
                    <a:pt x="0" y="0"/>
                  </a:moveTo>
                  <a:lnTo>
                    <a:pt x="30497" y="0"/>
                  </a:lnTo>
                  <a:lnTo>
                    <a:pt x="30497" y="132237"/>
                  </a:lnTo>
                </a:path>
              </a:pathLst>
            </a:custGeom>
            <a:noFill/>
            <a:ln w="15875" cap="rnd" cmpd="sng">
              <a:solidFill>
                <a:srgbClr val="ED0000"/>
              </a:solidFill>
              <a:prstDash val="solid"/>
              <a:miter lim="800000"/>
            </a:ln>
          </p:spPr>
          <p:txBody>
            <a:bodyPr anchor="ctr">
              <a:spAutoFit/>
            </a:bodyPr>
            <a:lstStyle/>
            <a:p>
              <a:pPr algn="ctr"/>
              <a:endParaRPr lang="en-US" noProof="1">
                <a:solidFill>
                  <a:schemeClr val="bg1"/>
                </a:solidFill>
              </a:endParaRPr>
            </a:p>
          </p:txBody>
        </p:sp>
        <p:sp>
          <p:nvSpPr>
            <p:cNvPr id="12" name="Free Form 333">
              <a:extLst>
                <a:ext uri="{FF2B5EF4-FFF2-40B4-BE49-F238E27FC236}">
                  <a16:creationId xmlns:a16="http://schemas.microsoft.com/office/drawing/2014/main" id="{890E1669-1C75-486A-D96D-153B72ADEE88}"/>
                </a:ext>
              </a:extLst>
            </p:cNvPr>
            <p:cNvSpPr/>
            <p:nvPr/>
          </p:nvSpPr>
          <p:spPr>
            <a:xfrm>
              <a:off x="8472246" y="5622827"/>
              <a:ext cx="91628" cy="0"/>
            </a:xfrm>
            <a:custGeom>
              <a:avLst/>
              <a:gdLst/>
              <a:ahLst/>
              <a:cxnLst/>
              <a:rect l="0" t="0" r="0" b="0"/>
              <a:pathLst>
                <a:path w="91627">
                  <a:moveTo>
                    <a:pt x="0" y="0"/>
                  </a:moveTo>
                  <a:lnTo>
                    <a:pt x="91627" y="0"/>
                  </a:lnTo>
                </a:path>
              </a:pathLst>
            </a:custGeom>
            <a:noFill/>
            <a:ln w="15875" cap="rnd" cmpd="sng">
              <a:solidFill>
                <a:srgbClr val="ED0000"/>
              </a:solidFill>
              <a:prstDash val="solid"/>
              <a:miter lim="800000"/>
            </a:ln>
          </p:spPr>
          <p:txBody>
            <a:bodyPr anchor="ctr">
              <a:spAutoFit/>
            </a:bodyPr>
            <a:lstStyle/>
            <a:p>
              <a:pPr algn="ctr"/>
              <a:endParaRPr lang="en-US" noProof="1">
                <a:solidFill>
                  <a:schemeClr val="bg1"/>
                </a:solidFill>
              </a:endParaRPr>
            </a:p>
          </p:txBody>
        </p:sp>
        <p:sp>
          <p:nvSpPr>
            <p:cNvPr id="13" name="Free Form 334">
              <a:extLst>
                <a:ext uri="{FF2B5EF4-FFF2-40B4-BE49-F238E27FC236}">
                  <a16:creationId xmlns:a16="http://schemas.microsoft.com/office/drawing/2014/main" id="{19FB7F15-4AF0-E79A-0956-98C792668545}"/>
                </a:ext>
              </a:extLst>
            </p:cNvPr>
            <p:cNvSpPr/>
            <p:nvPr/>
          </p:nvSpPr>
          <p:spPr>
            <a:xfrm>
              <a:off x="8500882" y="5421595"/>
              <a:ext cx="20448" cy="20555"/>
            </a:xfrm>
            <a:custGeom>
              <a:avLst/>
              <a:gdLst/>
              <a:ahLst/>
              <a:cxnLst/>
              <a:rect l="0" t="0" r="0" b="0"/>
              <a:pathLst>
                <a:path w="20447" h="20555">
                  <a:moveTo>
                    <a:pt x="10273" y="20555"/>
                  </a:moveTo>
                  <a:cubicBezTo>
                    <a:pt x="4614" y="20555"/>
                    <a:pt x="0" y="15931"/>
                    <a:pt x="0" y="10281"/>
                  </a:cubicBezTo>
                  <a:cubicBezTo>
                    <a:pt x="0" y="4623"/>
                    <a:pt x="4614" y="0"/>
                    <a:pt x="10273" y="0"/>
                  </a:cubicBezTo>
                  <a:cubicBezTo>
                    <a:pt x="15922" y="0"/>
                    <a:pt x="20447" y="4623"/>
                    <a:pt x="20447" y="10281"/>
                  </a:cubicBezTo>
                  <a:cubicBezTo>
                    <a:pt x="20447" y="15931"/>
                    <a:pt x="15922" y="20555"/>
                    <a:pt x="10273" y="20555"/>
                  </a:cubicBezTo>
                  <a:close/>
                </a:path>
              </a:pathLst>
            </a:custGeom>
            <a:noFill/>
            <a:ln w="15875" cap="rnd" cmpd="sng">
              <a:solidFill>
                <a:srgbClr val="ED0000"/>
              </a:solidFill>
              <a:prstDash val="solid"/>
              <a:miter lim="800000"/>
            </a:ln>
          </p:spPr>
          <p:txBody>
            <a:bodyPr anchor="ctr">
              <a:spAutoFit/>
            </a:bodyPr>
            <a:lstStyle/>
            <a:p>
              <a:pPr algn="ctr"/>
              <a:endParaRPr lang="en-US" noProof="1">
                <a:solidFill>
                  <a:schemeClr val="bg1"/>
                </a:solidFill>
              </a:endParaRPr>
            </a:p>
          </p:txBody>
        </p:sp>
      </p:grpSp>
      <p:sp>
        <p:nvSpPr>
          <p:cNvPr id="6" name="Title 5">
            <a:extLst>
              <a:ext uri="{FF2B5EF4-FFF2-40B4-BE49-F238E27FC236}">
                <a16:creationId xmlns:a16="http://schemas.microsoft.com/office/drawing/2014/main" id="{D7446205-6CED-CFD7-5C78-826A923086AF}"/>
              </a:ext>
            </a:extLst>
          </p:cNvPr>
          <p:cNvSpPr>
            <a:spLocks noGrp="1"/>
          </p:cNvSpPr>
          <p:nvPr>
            <p:ph type="title"/>
          </p:nvPr>
        </p:nvSpPr>
        <p:spPr/>
        <p:txBody>
          <a:bodyPr>
            <a:normAutofit/>
          </a:bodyPr>
          <a:lstStyle/>
          <a:p>
            <a:r>
              <a:rPr lang="en-US" noProof="1">
                <a:latin typeface="Innovation Norway" panose="020B0500030000000000" pitchFamily="34" charset="77"/>
              </a:rPr>
              <a:t>Adoption &amp; </a:t>
            </a:r>
            <a:br>
              <a:rPr lang="en-US" noProof="1">
                <a:latin typeface="Innovation Norway" panose="020B0500030000000000" pitchFamily="34" charset="77"/>
              </a:rPr>
            </a:br>
            <a:r>
              <a:rPr lang="en-US" noProof="1">
                <a:latin typeface="Innovation Norway" panose="020B0500030000000000" pitchFamily="34" charset="77"/>
              </a:rPr>
              <a:t>user channels </a:t>
            </a:r>
          </a:p>
        </p:txBody>
      </p:sp>
      <p:sp>
        <p:nvSpPr>
          <p:cNvPr id="7" name="Text Placeholder 6">
            <a:extLst>
              <a:ext uri="{FF2B5EF4-FFF2-40B4-BE49-F238E27FC236}">
                <a16:creationId xmlns:a16="http://schemas.microsoft.com/office/drawing/2014/main" id="{176C429B-F4CB-0704-D0DE-48C42D815E8F}"/>
              </a:ext>
            </a:extLst>
          </p:cNvPr>
          <p:cNvSpPr>
            <a:spLocks noGrp="1"/>
          </p:cNvSpPr>
          <p:nvPr>
            <p:ph type="body" sz="quarter" idx="10"/>
          </p:nvPr>
        </p:nvSpPr>
        <p:spPr>
          <a:xfrm>
            <a:off x="1100666" y="3012141"/>
            <a:ext cx="3623653" cy="2798455"/>
          </a:xfrm>
        </p:spPr>
        <p:txBody>
          <a:bodyPr anchor="b">
            <a:noAutofit/>
          </a:bodyPr>
          <a:lstStyle/>
          <a:p>
            <a:pPr>
              <a:lnSpc>
                <a:spcPct val="160000"/>
              </a:lnSpc>
              <a:spcAft>
                <a:spcPts val="0"/>
              </a:spcAft>
            </a:pPr>
            <a:r>
              <a:rPr lang="en-US" sz="1200" noProof="1"/>
              <a:t>In humanitarian innovation, what are called “customer channels” in business are the ways you reach, engage, and support the people and organisations that decide to adopt, fund, implement or use your solution. These may include, for example: Adopters (e.g. NGOs, governments, agencies), decision-makers (e.g. programme managers, donors), partners (e.g. implementing organisations) and end-users (communities, frontline staff). </a:t>
            </a:r>
          </a:p>
        </p:txBody>
      </p:sp>
      <p:sp>
        <p:nvSpPr>
          <p:cNvPr id="2" name="TextBox 3">
            <a:extLst>
              <a:ext uri="{FF2B5EF4-FFF2-40B4-BE49-F238E27FC236}">
                <a16:creationId xmlns:a16="http://schemas.microsoft.com/office/drawing/2014/main" id="{C7016112-1D4C-AAC7-D886-3B0B553A7C17}"/>
              </a:ext>
            </a:extLst>
          </p:cNvPr>
          <p:cNvSpPr txBox="1"/>
          <p:nvPr/>
        </p:nvSpPr>
        <p:spPr>
          <a:xfrm>
            <a:off x="1002450" y="2227169"/>
            <a:ext cx="3623653" cy="1017330"/>
          </a:xfrm>
          <a:prstGeom prst="rect">
            <a:avLst/>
          </a:prstGeom>
          <a:noFill/>
        </p:spPr>
        <p:txBody>
          <a:bodyPr wrap="square" rtlCol="0">
            <a:spAutoFit/>
          </a:bodyPr>
          <a:lstStyle/>
          <a:p>
            <a:pPr>
              <a:lnSpc>
                <a:spcPct val="130000"/>
              </a:lnSpc>
              <a:spcBef>
                <a:spcPts val="400"/>
              </a:spcBef>
            </a:pPr>
            <a:r>
              <a:rPr lang="en-US" sz="1600" b="1" noProof="1">
                <a:solidFill>
                  <a:srgbClr val="9043FB"/>
                </a:solidFill>
                <a:latin typeface="+mj-lt"/>
              </a:rPr>
              <a:t>What are “adoption and user channels” in a humanitarian context?</a:t>
            </a:r>
          </a:p>
        </p:txBody>
      </p:sp>
      <p:sp>
        <p:nvSpPr>
          <p:cNvPr id="3" name="Text Placeholder 6">
            <a:extLst>
              <a:ext uri="{FF2B5EF4-FFF2-40B4-BE49-F238E27FC236}">
                <a16:creationId xmlns:a16="http://schemas.microsoft.com/office/drawing/2014/main" id="{F5011168-D936-A138-A2A0-0E117F9F0533}"/>
              </a:ext>
            </a:extLst>
          </p:cNvPr>
          <p:cNvSpPr txBox="1">
            <a:spLocks/>
          </p:cNvSpPr>
          <p:nvPr/>
        </p:nvSpPr>
        <p:spPr>
          <a:xfrm>
            <a:off x="4942657" y="1165608"/>
            <a:ext cx="4074130" cy="4644988"/>
          </a:xfrm>
          <a:prstGeom prst="rect">
            <a:avLst/>
          </a:prstGeom>
        </p:spPr>
        <p:txBody>
          <a:bodyPr vert="horz" lIns="0" tIns="0" rIns="0" bIns="0" numCol="1" spcCol="360000" rtlCol="0" anchor="b">
            <a:normAutofit fontScale="92500" lnSpcReduction="10000"/>
          </a:bodyPr>
          <a:lst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16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None/>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None/>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None/>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None/>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a:lnSpc>
                <a:spcPct val="170000"/>
              </a:lnSpc>
              <a:spcAft>
                <a:spcPts val="600"/>
              </a:spcAft>
            </a:pPr>
            <a:r>
              <a:rPr lang="en-US" sz="1200" noProof="1"/>
              <a:t>Scaling requires more than a strong solution. It requires reaching the right actors, building their trust and understanding, and supporting decision-making and implementation. Channels define how people move from </a:t>
            </a:r>
            <a:r>
              <a:rPr lang="en-US" sz="1200" b="1" noProof="1"/>
              <a:t>building awareness → secure uptake → implementation → sustain use and improve</a:t>
            </a:r>
            <a:r>
              <a:rPr lang="en-US" sz="1200" noProof="1"/>
              <a:t>. Think of channels as the ways you engage people throughout this journey:</a:t>
            </a:r>
          </a:p>
          <a:p>
            <a:pPr marL="171450" indent="-171450">
              <a:lnSpc>
                <a:spcPct val="170000"/>
              </a:lnSpc>
              <a:spcAft>
                <a:spcPts val="600"/>
              </a:spcAft>
              <a:buFont typeface="Arial" panose="020B0604020202020204" pitchFamily="34" charset="0"/>
              <a:buChar char="•"/>
            </a:pPr>
            <a:r>
              <a:rPr lang="en-US" sz="1200" b="1" noProof="1"/>
              <a:t>Awareness: </a:t>
            </a:r>
            <a:r>
              <a:rPr lang="en-US" sz="1200" noProof="1"/>
              <a:t>How do people hear about your solution (e.g. networks, events, partners, referrals)? How do you build understanding and trust? How do they learn about, evaluate and believe in the value your solution could create for them (e.g. case studies, pilots, peer validation)?</a:t>
            </a:r>
          </a:p>
          <a:p>
            <a:pPr marL="171450" indent="-171450">
              <a:lnSpc>
                <a:spcPct val="170000"/>
              </a:lnSpc>
              <a:spcAft>
                <a:spcPts val="600"/>
              </a:spcAft>
              <a:buFont typeface="Arial" panose="020B0604020202020204" pitchFamily="34" charset="0"/>
              <a:buChar char="•"/>
            </a:pPr>
            <a:r>
              <a:rPr lang="en-US" sz="1200" b="1" noProof="1"/>
              <a:t>Decision &amp; uptake</a:t>
            </a:r>
            <a:r>
              <a:rPr lang="en-US" sz="1200" noProof="1"/>
              <a:t>: How do they decide to adopt or fund your solution (e.g. meetings, proposals, demonstrations)?</a:t>
            </a:r>
          </a:p>
          <a:p>
            <a:pPr marL="171450" indent="-171450">
              <a:lnSpc>
                <a:spcPct val="170000"/>
              </a:lnSpc>
              <a:spcAft>
                <a:spcPts val="600"/>
              </a:spcAft>
              <a:buFont typeface="Arial" panose="020B0604020202020204" pitchFamily="34" charset="0"/>
              <a:buChar char="•"/>
            </a:pPr>
            <a:r>
              <a:rPr lang="en-US" sz="1200" b="1" noProof="1"/>
              <a:t>Implementation &amp; sustained use: </a:t>
            </a:r>
            <a:r>
              <a:rPr lang="en-US" sz="1200" noProof="1"/>
              <a:t>How do you support them to use the solution successfully (e.g. training, onboarding, support systems)?</a:t>
            </a:r>
          </a:p>
        </p:txBody>
      </p:sp>
      <p:sp>
        <p:nvSpPr>
          <p:cNvPr id="4" name="TextBox 3">
            <a:extLst>
              <a:ext uri="{FF2B5EF4-FFF2-40B4-BE49-F238E27FC236}">
                <a16:creationId xmlns:a16="http://schemas.microsoft.com/office/drawing/2014/main" id="{DF84ABB4-2119-FEDC-7DE4-7F7AF6245786}"/>
              </a:ext>
            </a:extLst>
          </p:cNvPr>
          <p:cNvSpPr txBox="1"/>
          <p:nvPr/>
        </p:nvSpPr>
        <p:spPr>
          <a:xfrm>
            <a:off x="4819555" y="827054"/>
            <a:ext cx="4074130" cy="338554"/>
          </a:xfrm>
          <a:prstGeom prst="rect">
            <a:avLst/>
          </a:prstGeom>
          <a:noFill/>
        </p:spPr>
        <p:txBody>
          <a:bodyPr wrap="square" rtlCol="0">
            <a:spAutoFit/>
          </a:bodyPr>
          <a:lstStyle/>
          <a:p>
            <a:pPr>
              <a:spcAft>
                <a:spcPts val="0"/>
              </a:spcAft>
            </a:pPr>
            <a:r>
              <a:rPr lang="en-US" sz="1600" b="1" noProof="1">
                <a:solidFill>
                  <a:srgbClr val="9043FB"/>
                </a:solidFill>
                <a:latin typeface="+mj-lt"/>
              </a:rPr>
              <a:t>Why channels matter for scaling</a:t>
            </a:r>
          </a:p>
        </p:txBody>
      </p:sp>
      <p:sp>
        <p:nvSpPr>
          <p:cNvPr id="5" name="Text Placeholder 6">
            <a:extLst>
              <a:ext uri="{FF2B5EF4-FFF2-40B4-BE49-F238E27FC236}">
                <a16:creationId xmlns:a16="http://schemas.microsoft.com/office/drawing/2014/main" id="{C38B8FEC-BBBC-CD2C-13A9-423AD6598326}"/>
              </a:ext>
            </a:extLst>
          </p:cNvPr>
          <p:cNvSpPr txBox="1">
            <a:spLocks/>
          </p:cNvSpPr>
          <p:nvPr/>
        </p:nvSpPr>
        <p:spPr>
          <a:xfrm>
            <a:off x="9738307" y="2410745"/>
            <a:ext cx="1377032" cy="3211561"/>
          </a:xfrm>
          <a:prstGeom prst="rect">
            <a:avLst/>
          </a:prstGeom>
        </p:spPr>
        <p:txBody>
          <a:bodyPr vert="horz" lIns="0" tIns="0" rIns="0" bIns="0" numCol="1" spcCol="360000" rtlCol="0" anchor="b">
            <a:normAutofit fontScale="62500" lnSpcReduction="20000"/>
          </a:bodyPr>
          <a:lst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16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None/>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None/>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None/>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None/>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US" sz="1800" b="1" noProof="1">
                <a:latin typeface="+mj-lt"/>
              </a:rPr>
              <a:t>Types of channels:</a:t>
            </a:r>
          </a:p>
          <a:p>
            <a:pPr marL="120650" indent="-120650">
              <a:spcAft>
                <a:spcPts val="600"/>
              </a:spcAft>
              <a:buFont typeface="Arial" panose="020B0604020202020204" pitchFamily="34" charset="0"/>
              <a:buChar char="•"/>
            </a:pPr>
            <a:r>
              <a:rPr lang="en-US" b="1" noProof="1"/>
              <a:t>Direct</a:t>
            </a:r>
            <a:r>
              <a:rPr lang="en-US" noProof="1"/>
              <a:t> → you engage directly (meetings, demos, trainings).</a:t>
            </a:r>
          </a:p>
          <a:p>
            <a:pPr marL="120650" indent="-120650">
              <a:spcAft>
                <a:spcPts val="600"/>
              </a:spcAft>
              <a:buFont typeface="Arial" panose="020B0604020202020204" pitchFamily="34" charset="0"/>
              <a:buChar char="•"/>
            </a:pPr>
            <a:r>
              <a:rPr lang="en-US" b="1" noProof="1"/>
              <a:t>Partner-driven</a:t>
            </a:r>
            <a:r>
              <a:rPr lang="en-US" noProof="1"/>
              <a:t> → others help you reach adopters or users (NGOs, agencies).</a:t>
            </a:r>
          </a:p>
          <a:p>
            <a:pPr marL="120650" indent="-120650">
              <a:spcAft>
                <a:spcPts val="600"/>
              </a:spcAft>
              <a:buFont typeface="Arial" panose="020B0604020202020204" pitchFamily="34" charset="0"/>
              <a:buChar char="•"/>
            </a:pPr>
            <a:r>
              <a:rPr lang="en-US" b="1" noProof="1"/>
              <a:t>Network-based</a:t>
            </a:r>
            <a:r>
              <a:rPr lang="en-US" noProof="1"/>
              <a:t> → trust spreads through communities and peers.</a:t>
            </a:r>
          </a:p>
        </p:txBody>
      </p:sp>
      <p:grpSp>
        <p:nvGrpSpPr>
          <p:cNvPr id="18" name="Group 192">
            <a:extLst>
              <a:ext uri="{FF2B5EF4-FFF2-40B4-BE49-F238E27FC236}">
                <a16:creationId xmlns:a16="http://schemas.microsoft.com/office/drawing/2014/main" id="{F4EEFD09-9BA3-6647-F6E5-F58D5E7A8BC5}"/>
              </a:ext>
            </a:extLst>
          </p:cNvPr>
          <p:cNvGrpSpPr>
            <a:grpSpLocks noChangeAspect="1"/>
          </p:cNvGrpSpPr>
          <p:nvPr/>
        </p:nvGrpSpPr>
        <p:grpSpPr>
          <a:xfrm>
            <a:off x="10494620" y="6356680"/>
            <a:ext cx="1440000" cy="339062"/>
            <a:chOff x="0" y="0"/>
            <a:chExt cx="3858895" cy="909955"/>
          </a:xfrm>
        </p:grpSpPr>
        <p:grpSp>
          <p:nvGrpSpPr>
            <p:cNvPr id="19" name="Group 190">
              <a:extLst>
                <a:ext uri="{FF2B5EF4-FFF2-40B4-BE49-F238E27FC236}">
                  <a16:creationId xmlns:a16="http://schemas.microsoft.com/office/drawing/2014/main" id="{5DD1ECE9-823C-1445-1D51-3249B25E0986}"/>
                </a:ext>
              </a:extLst>
            </p:cNvPr>
            <p:cNvGrpSpPr/>
            <p:nvPr/>
          </p:nvGrpSpPr>
          <p:grpSpPr>
            <a:xfrm>
              <a:off x="0" y="0"/>
              <a:ext cx="3858895" cy="909955"/>
              <a:chOff x="-102741" y="225564"/>
              <a:chExt cx="3859463" cy="911259"/>
            </a:xfrm>
          </p:grpSpPr>
          <p:pic>
            <p:nvPicPr>
              <p:cNvPr id="21" name="Picture 1429454874" descr="Shape, arrow  Description automatically generated">
                <a:extLst>
                  <a:ext uri="{FF2B5EF4-FFF2-40B4-BE49-F238E27FC236}">
                    <a16:creationId xmlns:a16="http://schemas.microsoft.com/office/drawing/2014/main" id="{9FC15A55-4BAF-A916-0E95-B58946B035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741" y="225564"/>
                <a:ext cx="2092405" cy="911259"/>
              </a:xfrm>
              <a:prstGeom prst="rect">
                <a:avLst/>
              </a:prstGeom>
            </p:spPr>
          </p:pic>
          <p:sp>
            <p:nvSpPr>
              <p:cNvPr id="22" name="Freeform: Shape 1">
                <a:extLst>
                  <a:ext uri="{FF2B5EF4-FFF2-40B4-BE49-F238E27FC236}">
                    <a16:creationId xmlns:a16="http://schemas.microsoft.com/office/drawing/2014/main" id="{C32C36FA-C065-6DFD-67EF-C1D2229FF3D2}"/>
                  </a:ext>
                </a:extLst>
              </p:cNvPr>
              <p:cNvSpPr/>
              <p:nvPr/>
            </p:nvSpPr>
            <p:spPr>
              <a:xfrm>
                <a:off x="2393589" y="657206"/>
                <a:ext cx="1363133" cy="345940"/>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tx1"/>
              </a:solidFill>
              <a:ln w="45720" cap="flat">
                <a:noFill/>
                <a:prstDash val="solid"/>
                <a:miter/>
              </a:ln>
            </p:spPr>
            <p:txBody>
              <a:bodyPr rtlCol="0" anchor="ctr"/>
              <a:lstStyle/>
              <a:p>
                <a:endParaRPr lang="sv-SE"/>
              </a:p>
            </p:txBody>
          </p:sp>
        </p:grpSp>
        <p:cxnSp>
          <p:nvCxnSpPr>
            <p:cNvPr id="20" name="Straight Connector 191">
              <a:extLst>
                <a:ext uri="{FF2B5EF4-FFF2-40B4-BE49-F238E27FC236}">
                  <a16:creationId xmlns:a16="http://schemas.microsoft.com/office/drawing/2014/main" id="{551EBFBD-A784-001A-5A3E-F75C2FFE7060}"/>
                </a:ext>
              </a:extLst>
            </p:cNvPr>
            <p:cNvCxnSpPr/>
            <p:nvPr/>
          </p:nvCxnSpPr>
          <p:spPr>
            <a:xfrm>
              <a:off x="2214694" y="117446"/>
              <a:ext cx="0" cy="72083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91326874"/>
      </p:ext>
    </p:extLst>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831FD-C035-25CA-0B21-1790D9AEECD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060EB4B-369A-1D43-437C-0E42C4237945}"/>
              </a:ext>
            </a:extLst>
          </p:cNvPr>
          <p:cNvSpPr>
            <a:spLocks noGrp="1"/>
          </p:cNvSpPr>
          <p:nvPr>
            <p:ph type="title"/>
          </p:nvPr>
        </p:nvSpPr>
        <p:spPr/>
        <p:txBody>
          <a:bodyPr>
            <a:normAutofit/>
          </a:bodyPr>
          <a:lstStyle/>
          <a:p>
            <a:pPr lvl="0" defTabSz="914330">
              <a:spcBef>
                <a:spcPts val="0"/>
              </a:spcBef>
              <a:defRPr/>
            </a:pPr>
            <a:r>
              <a:rPr lang="en-US" sz="3600" noProof="1">
                <a:solidFill>
                  <a:srgbClr val="000000"/>
                </a:solidFill>
                <a:latin typeface="Innovation Norway" panose="020B0500030000000000" pitchFamily="34" charset="77"/>
              </a:rPr>
              <a:t>How to use the tool</a:t>
            </a:r>
          </a:p>
        </p:txBody>
      </p:sp>
      <p:cxnSp>
        <p:nvCxnSpPr>
          <p:cNvPr id="11" name="Straight Connector 10">
            <a:extLst>
              <a:ext uri="{FF2B5EF4-FFF2-40B4-BE49-F238E27FC236}">
                <a16:creationId xmlns:a16="http://schemas.microsoft.com/office/drawing/2014/main" id="{06F518AC-ED27-61E4-6375-81A529AA074E}"/>
              </a:ext>
            </a:extLst>
          </p:cNvPr>
          <p:cNvCxnSpPr/>
          <p:nvPr/>
        </p:nvCxnSpPr>
        <p:spPr>
          <a:xfrm>
            <a:off x="0" y="2450799"/>
            <a:ext cx="1219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7FBD050-2EBB-A7D8-33B2-3BDCA0281C2E}"/>
              </a:ext>
            </a:extLst>
          </p:cNvPr>
          <p:cNvSpPr txBox="1"/>
          <p:nvPr/>
        </p:nvSpPr>
        <p:spPr>
          <a:xfrm>
            <a:off x="1621374" y="1806011"/>
            <a:ext cx="1227439" cy="369332"/>
          </a:xfrm>
          <a:prstGeom prst="rect">
            <a:avLst/>
          </a:prstGeom>
          <a:noFill/>
        </p:spPr>
        <p:txBody>
          <a:bodyPr wrap="square" rtlCol="0">
            <a:spAutoFit/>
          </a:bodyPr>
          <a:lstStyle/>
          <a:p>
            <a:pPr marL="0" marR="0" lvl="0" indent="0" algn="ctr" defTabSz="91433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1">
                <a:ln>
                  <a:noFill/>
                </a:ln>
                <a:solidFill>
                  <a:srgbClr val="000000"/>
                </a:solidFill>
                <a:effectLst/>
                <a:uLnTx/>
                <a:uFillTx/>
                <a:latin typeface="Century Gothic"/>
                <a:ea typeface="+mn-ea"/>
                <a:cs typeface="Heebo" panose="00000500000000000000" pitchFamily="2" charset="-79"/>
              </a:rPr>
              <a:t>1</a:t>
            </a:r>
          </a:p>
        </p:txBody>
      </p:sp>
      <p:sp>
        <p:nvSpPr>
          <p:cNvPr id="13" name="TextBox 12">
            <a:extLst>
              <a:ext uri="{FF2B5EF4-FFF2-40B4-BE49-F238E27FC236}">
                <a16:creationId xmlns:a16="http://schemas.microsoft.com/office/drawing/2014/main" id="{42B9427B-E7AE-6E7A-B7A2-540C5DCE3A29}"/>
              </a:ext>
            </a:extLst>
          </p:cNvPr>
          <p:cNvSpPr txBox="1"/>
          <p:nvPr/>
        </p:nvSpPr>
        <p:spPr>
          <a:xfrm>
            <a:off x="5494789" y="1806011"/>
            <a:ext cx="1227439" cy="369332"/>
          </a:xfrm>
          <a:prstGeom prst="rect">
            <a:avLst/>
          </a:prstGeom>
          <a:noFill/>
        </p:spPr>
        <p:txBody>
          <a:bodyPr wrap="square" rtlCol="0">
            <a:spAutoFit/>
          </a:bodyPr>
          <a:lstStyle/>
          <a:p>
            <a:pPr marL="0" marR="0" lvl="0" indent="0" algn="ctr" defTabSz="91433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1">
                <a:ln>
                  <a:noFill/>
                </a:ln>
                <a:solidFill>
                  <a:srgbClr val="000000"/>
                </a:solidFill>
                <a:effectLst/>
                <a:uLnTx/>
                <a:uFillTx/>
                <a:latin typeface="Century Gothic"/>
                <a:ea typeface="+mn-ea"/>
                <a:cs typeface="Heebo" panose="00000500000000000000" pitchFamily="2" charset="-79"/>
              </a:rPr>
              <a:t>2</a:t>
            </a:r>
          </a:p>
        </p:txBody>
      </p:sp>
      <p:sp>
        <p:nvSpPr>
          <p:cNvPr id="17" name="Oval 16">
            <a:extLst>
              <a:ext uri="{FF2B5EF4-FFF2-40B4-BE49-F238E27FC236}">
                <a16:creationId xmlns:a16="http://schemas.microsoft.com/office/drawing/2014/main" id="{98A09BEE-8095-6C6F-8391-42E041574DF6}"/>
              </a:ext>
            </a:extLst>
          </p:cNvPr>
          <p:cNvSpPr/>
          <p:nvPr/>
        </p:nvSpPr>
        <p:spPr>
          <a:xfrm>
            <a:off x="2175498" y="2378729"/>
            <a:ext cx="144141" cy="1441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FFFFFF"/>
              </a:solidFill>
              <a:effectLst/>
              <a:uLnTx/>
              <a:uFillTx/>
              <a:latin typeface="Lato"/>
              <a:ea typeface="+mn-ea"/>
              <a:cs typeface="+mn-cs"/>
            </a:endParaRPr>
          </a:p>
        </p:txBody>
      </p:sp>
      <p:sp>
        <p:nvSpPr>
          <p:cNvPr id="18" name="Oval 17">
            <a:extLst>
              <a:ext uri="{FF2B5EF4-FFF2-40B4-BE49-F238E27FC236}">
                <a16:creationId xmlns:a16="http://schemas.microsoft.com/office/drawing/2014/main" id="{D853C739-954D-128A-DE61-664A7D050ECE}"/>
              </a:ext>
            </a:extLst>
          </p:cNvPr>
          <p:cNvSpPr/>
          <p:nvPr/>
        </p:nvSpPr>
        <p:spPr>
          <a:xfrm>
            <a:off x="6048914" y="2378729"/>
            <a:ext cx="144141" cy="1441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FFFFFF"/>
              </a:solidFill>
              <a:effectLst/>
              <a:uLnTx/>
              <a:uFillTx/>
              <a:latin typeface="Lato"/>
              <a:ea typeface="+mn-ea"/>
              <a:cs typeface="+mn-cs"/>
            </a:endParaRPr>
          </a:p>
        </p:txBody>
      </p:sp>
      <p:sp>
        <p:nvSpPr>
          <p:cNvPr id="22" name="Rectangle 21">
            <a:extLst>
              <a:ext uri="{FF2B5EF4-FFF2-40B4-BE49-F238E27FC236}">
                <a16:creationId xmlns:a16="http://schemas.microsoft.com/office/drawing/2014/main" id="{469D4038-8EE7-BD14-C3EF-7826AB0B6A47}"/>
              </a:ext>
            </a:extLst>
          </p:cNvPr>
          <p:cNvSpPr/>
          <p:nvPr/>
        </p:nvSpPr>
        <p:spPr>
          <a:xfrm>
            <a:off x="2112707" y="2702844"/>
            <a:ext cx="2047519" cy="546240"/>
          </a:xfrm>
          <a:prstGeom prst="rect">
            <a:avLst/>
          </a:prstGeom>
        </p:spPr>
        <p:txBody>
          <a:bodyPr wrap="square">
            <a:spAutoFit/>
          </a:bodyPr>
          <a:lstStyle/>
          <a:p>
            <a:pPr>
              <a:lnSpc>
                <a:spcPct val="110000"/>
              </a:lnSpc>
            </a:pPr>
            <a:r>
              <a:rPr lang="en-US" sz="1400" b="1" noProof="1">
                <a:solidFill>
                  <a:srgbClr val="000000"/>
                </a:solidFill>
                <a:latin typeface="Century Gothic"/>
                <a:cs typeface="Heebo" panose="00000500000000000000" pitchFamily="2" charset="-79"/>
              </a:rPr>
              <a:t>Select one key adopter persona</a:t>
            </a:r>
          </a:p>
        </p:txBody>
      </p:sp>
      <p:sp>
        <p:nvSpPr>
          <p:cNvPr id="23" name="Rectangle 22">
            <a:extLst>
              <a:ext uri="{FF2B5EF4-FFF2-40B4-BE49-F238E27FC236}">
                <a16:creationId xmlns:a16="http://schemas.microsoft.com/office/drawing/2014/main" id="{15F5DD60-693A-061B-5A63-E45E3A077BD6}"/>
              </a:ext>
            </a:extLst>
          </p:cNvPr>
          <p:cNvSpPr/>
          <p:nvPr/>
        </p:nvSpPr>
        <p:spPr>
          <a:xfrm>
            <a:off x="2121184" y="3307806"/>
            <a:ext cx="3501849" cy="2857321"/>
          </a:xfrm>
          <a:prstGeom prst="rect">
            <a:avLst/>
          </a:prstGeom>
          <a:noFill/>
        </p:spPr>
        <p:txBody>
          <a:bodyPr wrap="square">
            <a:spAutoFit/>
          </a:bodyPr>
          <a:lstStyle/>
          <a:p>
            <a:pPr>
              <a:lnSpc>
                <a:spcPct val="150000"/>
              </a:lnSpc>
              <a:spcAft>
                <a:spcPts val="1200"/>
              </a:spcAft>
            </a:pPr>
            <a:r>
              <a:rPr lang="en-US" sz="1050" noProof="1">
                <a:solidFill>
                  <a:srgbClr val="000000"/>
                </a:solidFill>
              </a:rPr>
              <a:t>Choose one specific decision-maker or adopter persona (not a broad segment). If you have not already created them, do this before moving on to Step 2. </a:t>
            </a:r>
          </a:p>
          <a:p>
            <a:pPr>
              <a:lnSpc>
                <a:spcPct val="150000"/>
              </a:lnSpc>
              <a:spcAft>
                <a:spcPts val="600"/>
              </a:spcAft>
            </a:pPr>
            <a:r>
              <a:rPr lang="en-US" sz="1050" noProof="1">
                <a:solidFill>
                  <a:srgbClr val="000000"/>
                </a:solidFill>
              </a:rPr>
              <a:t>Ask:</a:t>
            </a:r>
          </a:p>
          <a:p>
            <a:pPr marL="171450" indent="-171450">
              <a:lnSpc>
                <a:spcPct val="150000"/>
              </a:lnSpc>
              <a:spcAft>
                <a:spcPts val="600"/>
              </a:spcAft>
              <a:buFont typeface="Arial" panose="020B0604020202020204" pitchFamily="34" charset="0"/>
              <a:buChar char="•"/>
            </a:pPr>
            <a:r>
              <a:rPr lang="en-US" sz="1050" noProof="1">
                <a:solidFill>
                  <a:srgbClr val="000000"/>
                </a:solidFill>
              </a:rPr>
              <a:t>Who is most likely to adopt first? </a:t>
            </a:r>
          </a:p>
          <a:p>
            <a:pPr marL="171450" indent="-171450">
              <a:lnSpc>
                <a:spcPct val="150000"/>
              </a:lnSpc>
              <a:spcAft>
                <a:spcPts val="1200"/>
              </a:spcAft>
              <a:buFont typeface="Arial" panose="020B0604020202020204" pitchFamily="34" charset="0"/>
              <a:buChar char="•"/>
            </a:pPr>
            <a:r>
              <a:rPr lang="en-US" sz="1050" noProof="1">
                <a:solidFill>
                  <a:srgbClr val="000000"/>
                </a:solidFill>
              </a:rPr>
              <a:t>Who influences others to adopt? </a:t>
            </a:r>
            <a:endParaRPr lang="en-US" sz="1050" noProof="1"/>
          </a:p>
          <a:p>
            <a:pPr>
              <a:lnSpc>
                <a:spcPct val="150000"/>
              </a:lnSpc>
              <a:spcAft>
                <a:spcPts val="1200"/>
              </a:spcAft>
            </a:pPr>
            <a:r>
              <a:rPr lang="en-US" sz="1050" noProof="1">
                <a:solidFill>
                  <a:srgbClr val="464E8E"/>
                </a:solidFill>
              </a:rPr>
              <a:t>Example: “Country-level WASH manager in an INGO in Somalia.”</a:t>
            </a:r>
          </a:p>
          <a:p>
            <a:pPr marL="0" marR="0" lvl="0" indent="0" algn="l" defTabSz="914330" rtl="0" eaLnBrk="1" fontAlgn="auto" latinLnBrk="0" hangingPunct="1">
              <a:lnSpc>
                <a:spcPct val="150000"/>
              </a:lnSpc>
              <a:spcBef>
                <a:spcPts val="0"/>
              </a:spcBef>
              <a:spcAft>
                <a:spcPts val="1200"/>
              </a:spcAft>
              <a:buClrTx/>
              <a:buSzTx/>
              <a:buFontTx/>
              <a:buNone/>
              <a:tabLst/>
              <a:defRPr/>
            </a:pPr>
            <a:endParaRPr kumimoji="0" lang="en-US" sz="1050" b="0" i="0" u="none" strike="noStrike" kern="1200" cap="none" spc="0" normalizeH="0" baseline="0" noProof="1">
              <a:ln>
                <a:noFill/>
              </a:ln>
              <a:solidFill>
                <a:srgbClr val="000000"/>
              </a:solidFill>
              <a:effectLst/>
              <a:uLnTx/>
              <a:uFillTx/>
              <a:latin typeface="Lato"/>
              <a:ea typeface="+mn-ea"/>
              <a:cs typeface="+mn-cs"/>
            </a:endParaRPr>
          </a:p>
        </p:txBody>
      </p:sp>
      <p:sp>
        <p:nvSpPr>
          <p:cNvPr id="24" name="Rectangle 23">
            <a:extLst>
              <a:ext uri="{FF2B5EF4-FFF2-40B4-BE49-F238E27FC236}">
                <a16:creationId xmlns:a16="http://schemas.microsoft.com/office/drawing/2014/main" id="{145AE8F1-D58B-1753-508F-9EA1C8EA5BDD}"/>
              </a:ext>
            </a:extLst>
          </p:cNvPr>
          <p:cNvSpPr/>
          <p:nvPr/>
        </p:nvSpPr>
        <p:spPr>
          <a:xfrm>
            <a:off x="6014315" y="2702844"/>
            <a:ext cx="2115376" cy="546240"/>
          </a:xfrm>
          <a:prstGeom prst="rect">
            <a:avLst/>
          </a:prstGeom>
        </p:spPr>
        <p:txBody>
          <a:bodyPr wrap="square">
            <a:spAutoFit/>
          </a:bodyPr>
          <a:lstStyle/>
          <a:p>
            <a:pPr lvl="0">
              <a:lnSpc>
                <a:spcPct val="110000"/>
              </a:lnSpc>
            </a:pPr>
            <a:r>
              <a:rPr lang="en-US" sz="1400" b="1" noProof="1">
                <a:solidFill>
                  <a:srgbClr val="000000"/>
                </a:solidFill>
                <a:latin typeface="Century Gothic"/>
                <a:cs typeface="Heebo" panose="00000500000000000000" pitchFamily="2" charset="-79"/>
              </a:rPr>
              <a:t>Map their journey across the 4 phases</a:t>
            </a:r>
          </a:p>
        </p:txBody>
      </p:sp>
      <p:sp>
        <p:nvSpPr>
          <p:cNvPr id="25" name="Rectangle 24">
            <a:extLst>
              <a:ext uri="{FF2B5EF4-FFF2-40B4-BE49-F238E27FC236}">
                <a16:creationId xmlns:a16="http://schemas.microsoft.com/office/drawing/2014/main" id="{B374C0D1-4B9E-7652-59C7-5C4194B5A44C}"/>
              </a:ext>
            </a:extLst>
          </p:cNvPr>
          <p:cNvSpPr/>
          <p:nvPr/>
        </p:nvSpPr>
        <p:spPr>
          <a:xfrm>
            <a:off x="6014314" y="3286786"/>
            <a:ext cx="4091191" cy="2780377"/>
          </a:xfrm>
          <a:prstGeom prst="rect">
            <a:avLst/>
          </a:prstGeom>
          <a:noFill/>
        </p:spPr>
        <p:txBody>
          <a:bodyPr wrap="square">
            <a:spAutoFit/>
          </a:bodyPr>
          <a:lstStyle/>
          <a:p>
            <a:pPr>
              <a:lnSpc>
                <a:spcPct val="150000"/>
              </a:lnSpc>
              <a:spcAft>
                <a:spcPts val="1200"/>
              </a:spcAft>
            </a:pPr>
            <a:r>
              <a:rPr lang="en-US" sz="1050" noProof="1"/>
              <a:t>For your key adopter or user decision maker persona – work through each phase (Phase 7: Build awareness → Phase 8: Secure uptake → Phase 9: Implementation → Phase 10: Sustain use and improve) and define:</a:t>
            </a:r>
          </a:p>
          <a:p>
            <a:pPr marL="171450" indent="-171450">
              <a:lnSpc>
                <a:spcPct val="150000"/>
              </a:lnSpc>
              <a:spcAft>
                <a:spcPts val="600"/>
              </a:spcAft>
              <a:buFont typeface="Arial" panose="020B0604020202020204" pitchFamily="34" charset="0"/>
              <a:buChar char="•"/>
            </a:pPr>
            <a:r>
              <a:rPr lang="en-US" sz="1050" b="1" noProof="1"/>
              <a:t>Adopter needs</a:t>
            </a:r>
            <a:r>
              <a:rPr lang="en-US" sz="1050" noProof="1"/>
              <a:t> → What do they need to move forward? </a:t>
            </a:r>
          </a:p>
          <a:p>
            <a:pPr marL="171450" indent="-171450">
              <a:lnSpc>
                <a:spcPct val="150000"/>
              </a:lnSpc>
              <a:spcAft>
                <a:spcPts val="600"/>
              </a:spcAft>
              <a:buFont typeface="Arial" panose="020B0604020202020204" pitchFamily="34" charset="0"/>
              <a:buChar char="•"/>
            </a:pPr>
            <a:r>
              <a:rPr lang="en-US" sz="1050" b="1" noProof="1"/>
              <a:t>Channels &amp; activities</a:t>
            </a:r>
            <a:r>
              <a:rPr lang="en-US" sz="1050" noProof="1"/>
              <a:t> → How do we reach and engage them? </a:t>
            </a:r>
          </a:p>
          <a:p>
            <a:pPr marL="171450" indent="-171450">
              <a:lnSpc>
                <a:spcPct val="150000"/>
              </a:lnSpc>
              <a:spcAft>
                <a:spcPts val="600"/>
              </a:spcAft>
              <a:buFont typeface="Arial" panose="020B0604020202020204" pitchFamily="34" charset="0"/>
              <a:buChar char="•"/>
            </a:pPr>
            <a:r>
              <a:rPr lang="en-US" sz="1050" b="1" noProof="1"/>
              <a:t>Materials (adoption kit)</a:t>
            </a:r>
            <a:r>
              <a:rPr lang="en-US" sz="1050" noProof="1"/>
              <a:t> → What do we show or provide? </a:t>
            </a:r>
          </a:p>
          <a:p>
            <a:pPr marL="171450" indent="-171450">
              <a:lnSpc>
                <a:spcPct val="150000"/>
              </a:lnSpc>
              <a:spcAft>
                <a:spcPts val="1200"/>
              </a:spcAft>
              <a:buFont typeface="Arial" panose="020B0604020202020204" pitchFamily="34" charset="0"/>
              <a:buChar char="•"/>
            </a:pPr>
            <a:r>
              <a:rPr lang="en-US" sz="1050" b="1" noProof="1"/>
              <a:t>Test actions</a:t>
            </a:r>
            <a:r>
              <a:rPr lang="en-US" sz="1050" noProof="1"/>
              <a:t> → What small steps can we take now to test this?</a:t>
            </a:r>
          </a:p>
          <a:p>
            <a:pPr marL="171450" indent="-171450">
              <a:lnSpc>
                <a:spcPct val="150000"/>
              </a:lnSpc>
              <a:spcAft>
                <a:spcPts val="1200"/>
              </a:spcAft>
              <a:buFont typeface="Arial" panose="020B0604020202020204" pitchFamily="34" charset="0"/>
              <a:buChar char="•"/>
            </a:pPr>
            <a:endParaRPr lang="en-US" sz="1050" noProof="1"/>
          </a:p>
        </p:txBody>
      </p:sp>
    </p:spTree>
    <p:extLst>
      <p:ext uri="{BB962C8B-B14F-4D97-AF65-F5344CB8AC3E}">
        <p14:creationId xmlns:p14="http://schemas.microsoft.com/office/powerpoint/2010/main" val="1351987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4C70FEA-091E-7D35-CD29-9934C64DB6EB}"/>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F39CD428-74B9-CB12-953F-FCB09BC21F53}"/>
              </a:ext>
            </a:extLst>
          </p:cNvPr>
          <p:cNvGrpSpPr/>
          <p:nvPr/>
        </p:nvGrpSpPr>
        <p:grpSpPr>
          <a:xfrm>
            <a:off x="527893" y="1161612"/>
            <a:ext cx="8500884" cy="3549777"/>
            <a:chOff x="1356837" y="1243121"/>
            <a:chExt cx="7200697" cy="3549777"/>
          </a:xfrm>
        </p:grpSpPr>
        <p:sp>
          <p:nvSpPr>
            <p:cNvPr id="5" name="Free Form 4">
              <a:extLst>
                <a:ext uri="{FF2B5EF4-FFF2-40B4-BE49-F238E27FC236}">
                  <a16:creationId xmlns:a16="http://schemas.microsoft.com/office/drawing/2014/main" id="{5BFE38D8-CEF2-10A0-2D1B-4516884E4711}"/>
                </a:ext>
              </a:extLst>
            </p:cNvPr>
            <p:cNvSpPr/>
            <p:nvPr/>
          </p:nvSpPr>
          <p:spPr>
            <a:xfrm>
              <a:off x="4051939" y="1311422"/>
              <a:ext cx="4484039" cy="3190811"/>
            </a:xfrm>
            <a:custGeom>
              <a:avLst/>
              <a:gdLst/>
              <a:ahLst/>
              <a:cxnLst/>
              <a:rect l="0" t="0" r="0" b="0"/>
              <a:pathLst>
                <a:path w="4484039" h="3190811">
                  <a:moveTo>
                    <a:pt x="0" y="3190811"/>
                  </a:moveTo>
                  <a:cubicBezTo>
                    <a:pt x="81711" y="3162160"/>
                    <a:pt x="162979" y="3127717"/>
                    <a:pt x="243611" y="3087154"/>
                  </a:cubicBezTo>
                  <a:cubicBezTo>
                    <a:pt x="850938" y="2781706"/>
                    <a:pt x="1327010" y="2267775"/>
                    <a:pt x="1779701" y="1773072"/>
                  </a:cubicBezTo>
                  <a:cubicBezTo>
                    <a:pt x="1836674" y="1710816"/>
                    <a:pt x="1892858" y="1647609"/>
                    <a:pt x="1952548" y="1587931"/>
                  </a:cubicBezTo>
                  <a:cubicBezTo>
                    <a:pt x="2509748" y="1030719"/>
                    <a:pt x="3510368" y="0"/>
                    <a:pt x="4484039" y="118211"/>
                  </a:cubicBezTo>
                </a:path>
              </a:pathLst>
            </a:custGeom>
            <a:noFill/>
            <a:ln w="215900" cap="flat" cmpd="sng">
              <a:solidFill>
                <a:srgbClr val="000000">
                  <a:alpha val="100000"/>
                </a:srgbClr>
              </a:solidFill>
              <a:prstDash val="solid"/>
              <a:miter lim="800000"/>
            </a:ln>
          </p:spPr>
          <p:txBody>
            <a:bodyPr anchor="ctr">
              <a:spAutoFit/>
            </a:bodyPr>
            <a:lstStyle/>
            <a:p>
              <a:pPr algn="ctr"/>
              <a:endParaRPr lang="en-US" noProof="1"/>
            </a:p>
          </p:txBody>
        </p:sp>
        <p:grpSp>
          <p:nvGrpSpPr>
            <p:cNvPr id="12" name="Group 11">
              <a:extLst>
                <a:ext uri="{FF2B5EF4-FFF2-40B4-BE49-F238E27FC236}">
                  <a16:creationId xmlns:a16="http://schemas.microsoft.com/office/drawing/2014/main" id="{6F40C746-7296-313E-8A07-BA3B02298792}"/>
                </a:ext>
              </a:extLst>
            </p:cNvPr>
            <p:cNvGrpSpPr/>
            <p:nvPr/>
          </p:nvGrpSpPr>
          <p:grpSpPr>
            <a:xfrm>
              <a:off x="1356837" y="1243121"/>
              <a:ext cx="7200697" cy="3549777"/>
              <a:chOff x="1356837" y="1243121"/>
              <a:chExt cx="7200697" cy="3549777"/>
            </a:xfrm>
          </p:grpSpPr>
          <p:sp>
            <p:nvSpPr>
              <p:cNvPr id="4" name="Free Form 3">
                <a:extLst>
                  <a:ext uri="{FF2B5EF4-FFF2-40B4-BE49-F238E27FC236}">
                    <a16:creationId xmlns:a16="http://schemas.microsoft.com/office/drawing/2014/main" id="{8FCC780E-5B5B-9D31-3124-ADBBE6D16FEF}"/>
                  </a:ext>
                </a:extLst>
              </p:cNvPr>
              <p:cNvSpPr/>
              <p:nvPr/>
            </p:nvSpPr>
            <p:spPr>
              <a:xfrm>
                <a:off x="2024094" y="1311424"/>
                <a:ext cx="6511874" cy="3466897"/>
              </a:xfrm>
              <a:custGeom>
                <a:avLst/>
                <a:gdLst/>
                <a:ahLst/>
                <a:cxnLst/>
                <a:rect l="0" t="0" r="0" b="0"/>
                <a:pathLst>
                  <a:path w="6511874" h="3466896">
                    <a:moveTo>
                      <a:pt x="0" y="2893009"/>
                    </a:moveTo>
                    <a:cubicBezTo>
                      <a:pt x="706081" y="3310242"/>
                      <a:pt x="1516430" y="3466896"/>
                      <a:pt x="2271458" y="3087154"/>
                    </a:cubicBezTo>
                    <a:cubicBezTo>
                      <a:pt x="2878772" y="2781693"/>
                      <a:pt x="3354857" y="2267775"/>
                      <a:pt x="3807548" y="1773072"/>
                    </a:cubicBezTo>
                    <a:cubicBezTo>
                      <a:pt x="3864508" y="1710816"/>
                      <a:pt x="3920705" y="1647609"/>
                      <a:pt x="3980395" y="1587919"/>
                    </a:cubicBezTo>
                    <a:cubicBezTo>
                      <a:pt x="4537595" y="1030719"/>
                      <a:pt x="5538216" y="0"/>
                      <a:pt x="6511874" y="118211"/>
                    </a:cubicBezTo>
                  </a:path>
                </a:pathLst>
              </a:custGeom>
              <a:noFill/>
              <a:ln w="248284" cap="flat" cmpd="sng">
                <a:solidFill>
                  <a:srgbClr val="EEEEF4">
                    <a:alpha val="100000"/>
                  </a:srgbClr>
                </a:solidFill>
                <a:prstDash val="solid"/>
                <a:miter lim="800000"/>
              </a:ln>
            </p:spPr>
            <p:txBody>
              <a:bodyPr wrap="square" anchor="ctr">
                <a:spAutoFit/>
              </a:bodyPr>
              <a:lstStyle/>
              <a:p>
                <a:pPr algn="ctr"/>
                <a:endParaRPr lang="en-US" noProof="1"/>
              </a:p>
            </p:txBody>
          </p:sp>
          <p:sp>
            <p:nvSpPr>
              <p:cNvPr id="6" name="Free Form 5">
                <a:extLst>
                  <a:ext uri="{FF2B5EF4-FFF2-40B4-BE49-F238E27FC236}">
                    <a16:creationId xmlns:a16="http://schemas.microsoft.com/office/drawing/2014/main" id="{1AC06D98-7C46-DEEF-6F01-4953B078EDE4}"/>
                  </a:ext>
                </a:extLst>
              </p:cNvPr>
              <p:cNvSpPr/>
              <p:nvPr/>
            </p:nvSpPr>
            <p:spPr>
              <a:xfrm>
                <a:off x="4010845" y="1243121"/>
                <a:ext cx="4546689" cy="3403079"/>
              </a:xfrm>
              <a:custGeom>
                <a:avLst/>
                <a:gdLst/>
                <a:ahLst/>
                <a:cxnLst/>
                <a:rect l="0" t="0" r="0" b="0"/>
                <a:pathLst>
                  <a:path w="4546688" h="3403079">
                    <a:moveTo>
                      <a:pt x="4154170" y="16891"/>
                    </a:moveTo>
                    <a:cubicBezTo>
                      <a:pt x="4025950" y="35521"/>
                      <a:pt x="3902087" y="68440"/>
                      <a:pt x="3783609" y="110629"/>
                    </a:cubicBezTo>
                    <a:lnTo>
                      <a:pt x="3783609" y="110629"/>
                    </a:lnTo>
                    <a:cubicBezTo>
                      <a:pt x="3546411" y="195427"/>
                      <a:pt x="3330270" y="315404"/>
                      <a:pt x="3129648" y="450367"/>
                    </a:cubicBezTo>
                    <a:lnTo>
                      <a:pt x="3129648" y="450367"/>
                    </a:lnTo>
                    <a:cubicBezTo>
                      <a:pt x="2928607" y="585317"/>
                      <a:pt x="2742031" y="735660"/>
                      <a:pt x="2564460" y="893165"/>
                    </a:cubicBezTo>
                    <a:lnTo>
                      <a:pt x="2564460" y="893165"/>
                    </a:lnTo>
                    <a:cubicBezTo>
                      <a:pt x="2386749" y="1050556"/>
                      <a:pt x="2217940" y="1215567"/>
                      <a:pt x="2053691" y="1382052"/>
                    </a:cubicBezTo>
                    <a:lnTo>
                      <a:pt x="2053691" y="1382052"/>
                    </a:lnTo>
                    <a:lnTo>
                      <a:pt x="1931187" y="1506778"/>
                    </a:lnTo>
                    <a:cubicBezTo>
                      <a:pt x="1891715" y="1546898"/>
                      <a:pt x="1846872" y="1592643"/>
                      <a:pt x="1807146" y="1636826"/>
                    </a:cubicBezTo>
                    <a:lnTo>
                      <a:pt x="1807146" y="1636826"/>
                    </a:lnTo>
                    <a:lnTo>
                      <a:pt x="1574012" y="1896071"/>
                    </a:lnTo>
                    <a:cubicBezTo>
                      <a:pt x="1419085" y="2067356"/>
                      <a:pt x="1262456" y="2234476"/>
                      <a:pt x="1098842" y="2392375"/>
                    </a:cubicBezTo>
                    <a:lnTo>
                      <a:pt x="1098842" y="2392375"/>
                    </a:lnTo>
                    <a:cubicBezTo>
                      <a:pt x="1057579" y="2431326"/>
                      <a:pt x="1016698" y="2470835"/>
                      <a:pt x="974432" y="2508338"/>
                    </a:cubicBezTo>
                    <a:lnTo>
                      <a:pt x="974432" y="2508338"/>
                    </a:lnTo>
                    <a:cubicBezTo>
                      <a:pt x="932827" y="2546845"/>
                      <a:pt x="889838" y="2583307"/>
                      <a:pt x="847064" y="2620124"/>
                    </a:cubicBezTo>
                    <a:lnTo>
                      <a:pt x="847064" y="2620124"/>
                    </a:lnTo>
                    <a:cubicBezTo>
                      <a:pt x="760476" y="2692107"/>
                      <a:pt x="672693" y="2762592"/>
                      <a:pt x="580758" y="2826194"/>
                    </a:cubicBezTo>
                    <a:lnTo>
                      <a:pt x="580758" y="2826194"/>
                    </a:lnTo>
                    <a:lnTo>
                      <a:pt x="546557" y="2850489"/>
                    </a:lnTo>
                    <a:cubicBezTo>
                      <a:pt x="535165" y="2858617"/>
                      <a:pt x="523303" y="2865907"/>
                      <a:pt x="511695" y="2873654"/>
                    </a:cubicBezTo>
                    <a:lnTo>
                      <a:pt x="511695" y="2873654"/>
                    </a:lnTo>
                    <a:lnTo>
                      <a:pt x="441718" y="2919590"/>
                    </a:lnTo>
                    <a:lnTo>
                      <a:pt x="370230" y="2962656"/>
                    </a:lnTo>
                    <a:lnTo>
                      <a:pt x="334441" y="2984169"/>
                    </a:lnTo>
                    <a:lnTo>
                      <a:pt x="297865" y="3004045"/>
                    </a:lnTo>
                    <a:lnTo>
                      <a:pt x="224726" y="3043783"/>
                    </a:lnTo>
                    <a:cubicBezTo>
                      <a:pt x="200431" y="3056242"/>
                      <a:pt x="175920" y="3068256"/>
                      <a:pt x="151155" y="3079686"/>
                    </a:cubicBezTo>
                    <a:lnTo>
                      <a:pt x="151155" y="3079686"/>
                    </a:lnTo>
                    <a:cubicBezTo>
                      <a:pt x="101663" y="3102610"/>
                      <a:pt x="51206" y="3123361"/>
                      <a:pt x="0" y="3141967"/>
                    </a:cubicBezTo>
                    <a:lnTo>
                      <a:pt x="0" y="3141967"/>
                    </a:lnTo>
                    <a:lnTo>
                      <a:pt x="990" y="3403079"/>
                    </a:lnTo>
                    <a:cubicBezTo>
                      <a:pt x="72631" y="3381438"/>
                      <a:pt x="198005" y="3333889"/>
                      <a:pt x="254355" y="3309048"/>
                    </a:cubicBezTo>
                    <a:lnTo>
                      <a:pt x="254355" y="3309048"/>
                    </a:lnTo>
                    <a:cubicBezTo>
                      <a:pt x="282549" y="3296666"/>
                      <a:pt x="310438" y="3283648"/>
                      <a:pt x="338061" y="3270110"/>
                    </a:cubicBezTo>
                    <a:lnTo>
                      <a:pt x="338061" y="3270110"/>
                    </a:lnTo>
                    <a:lnTo>
                      <a:pt x="418820" y="3228225"/>
                    </a:lnTo>
                    <a:lnTo>
                      <a:pt x="459143" y="3207219"/>
                    </a:lnTo>
                    <a:lnTo>
                      <a:pt x="498462" y="3184626"/>
                    </a:lnTo>
                    <a:lnTo>
                      <a:pt x="577011" y="3139224"/>
                    </a:lnTo>
                    <a:lnTo>
                      <a:pt x="653605" y="3091014"/>
                    </a:lnTo>
                    <a:cubicBezTo>
                      <a:pt x="666292" y="3082874"/>
                      <a:pt x="679297" y="3075152"/>
                      <a:pt x="691718" y="3066656"/>
                    </a:cubicBezTo>
                    <a:lnTo>
                      <a:pt x="691718" y="3066656"/>
                    </a:lnTo>
                    <a:lnTo>
                      <a:pt x="729005" y="3041230"/>
                    </a:lnTo>
                    <a:cubicBezTo>
                      <a:pt x="829335" y="2974441"/>
                      <a:pt x="924293" y="2901137"/>
                      <a:pt x="1017600" y="2826385"/>
                    </a:cubicBezTo>
                    <a:lnTo>
                      <a:pt x="1017600" y="2826385"/>
                    </a:lnTo>
                    <a:cubicBezTo>
                      <a:pt x="1063586" y="2788310"/>
                      <a:pt x="1109840" y="2750464"/>
                      <a:pt x="1154252" y="2710916"/>
                    </a:cubicBezTo>
                    <a:lnTo>
                      <a:pt x="1154252" y="2710916"/>
                    </a:lnTo>
                    <a:cubicBezTo>
                      <a:pt x="1199553" y="2672143"/>
                      <a:pt x="1242974" y="2631770"/>
                      <a:pt x="1286891" y="2591777"/>
                    </a:cubicBezTo>
                    <a:lnTo>
                      <a:pt x="1286891" y="2591777"/>
                    </a:lnTo>
                    <a:cubicBezTo>
                      <a:pt x="1460576" y="2430284"/>
                      <a:pt x="1624863" y="2261171"/>
                      <a:pt x="1784730" y="2090928"/>
                    </a:cubicBezTo>
                    <a:lnTo>
                      <a:pt x="1784730" y="2090928"/>
                    </a:lnTo>
                    <a:lnTo>
                      <a:pt x="2022322" y="1836369"/>
                    </a:lnTo>
                    <a:cubicBezTo>
                      <a:pt x="2061083" y="1794903"/>
                      <a:pt x="2098370" y="1758315"/>
                      <a:pt x="2141080" y="1716455"/>
                    </a:cubicBezTo>
                    <a:lnTo>
                      <a:pt x="2141080" y="1716455"/>
                    </a:lnTo>
                    <a:lnTo>
                      <a:pt x="2265019" y="1594853"/>
                    </a:lnTo>
                    <a:cubicBezTo>
                      <a:pt x="2430018" y="1433652"/>
                      <a:pt x="2596705" y="1276807"/>
                      <a:pt x="2769666" y="1129258"/>
                    </a:cubicBezTo>
                    <a:lnTo>
                      <a:pt x="2769666" y="1129258"/>
                    </a:lnTo>
                    <a:cubicBezTo>
                      <a:pt x="2856103" y="1055509"/>
                      <a:pt x="2943923" y="983970"/>
                      <a:pt x="3033623" y="915733"/>
                    </a:cubicBezTo>
                    <a:lnTo>
                      <a:pt x="3033623" y="915733"/>
                    </a:lnTo>
                    <a:cubicBezTo>
                      <a:pt x="3123438" y="847712"/>
                      <a:pt x="3215030" y="782904"/>
                      <a:pt x="3308616" y="722503"/>
                    </a:cubicBezTo>
                    <a:lnTo>
                      <a:pt x="3308616" y="722503"/>
                    </a:lnTo>
                    <a:cubicBezTo>
                      <a:pt x="3495471" y="601522"/>
                      <a:pt x="3691699" y="498690"/>
                      <a:pt x="3894251" y="430657"/>
                    </a:cubicBezTo>
                    <a:lnTo>
                      <a:pt x="3894251" y="430657"/>
                    </a:lnTo>
                    <a:cubicBezTo>
                      <a:pt x="4096359" y="362483"/>
                      <a:pt x="4305274" y="331685"/>
                      <a:pt x="4504321" y="357886"/>
                    </a:cubicBezTo>
                    <a:lnTo>
                      <a:pt x="4504321" y="357886"/>
                    </a:lnTo>
                    <a:lnTo>
                      <a:pt x="4546688" y="8940"/>
                    </a:lnTo>
                    <a:cubicBezTo>
                      <a:pt x="4492396" y="2882"/>
                      <a:pt x="4438015" y="0"/>
                      <a:pt x="4383862" y="0"/>
                    </a:cubicBezTo>
                    <a:lnTo>
                      <a:pt x="4383862" y="0"/>
                    </a:lnTo>
                    <a:cubicBezTo>
                      <a:pt x="4306443" y="0"/>
                      <a:pt x="4229531" y="5905"/>
                      <a:pt x="4154170" y="16891"/>
                    </a:cubicBezTo>
                    <a:close/>
                  </a:path>
                </a:pathLst>
              </a:custGeom>
              <a:gradFill>
                <a:gsLst>
                  <a:gs pos="0">
                    <a:srgbClr val="52BDFB">
                      <a:alpha val="100000"/>
                    </a:srgbClr>
                  </a:gs>
                  <a:gs pos="51893">
                    <a:srgbClr val="1FEDE2">
                      <a:alpha val="100000"/>
                    </a:srgbClr>
                  </a:gs>
                  <a:gs pos="100000">
                    <a:srgbClr val="23DA6B">
                      <a:alpha val="100000"/>
                    </a:srgbClr>
                  </a:gs>
                </a:gsLst>
                <a:lin ang="0" scaled="1"/>
                <a:tileRect/>
              </a:gradFill>
              <a:ln w="12700" cap="flat" cmpd="sng">
                <a:noFill/>
                <a:prstDash val="solid"/>
                <a:miter lim="800000"/>
              </a:ln>
            </p:spPr>
            <p:txBody>
              <a:bodyPr wrap="square" anchor="ctr">
                <a:spAutoFit/>
              </a:bodyPr>
              <a:lstStyle/>
              <a:p>
                <a:pPr algn="ctr"/>
                <a:endParaRPr lang="en-US" noProof="1"/>
              </a:p>
            </p:txBody>
          </p:sp>
          <p:sp>
            <p:nvSpPr>
              <p:cNvPr id="8" name="Rectangle 7">
                <a:extLst>
                  <a:ext uri="{FF2B5EF4-FFF2-40B4-BE49-F238E27FC236}">
                    <a16:creationId xmlns:a16="http://schemas.microsoft.com/office/drawing/2014/main" id="{36C75DD7-26F7-CFA1-3721-2BEC508A6026}"/>
                  </a:ext>
                </a:extLst>
              </p:cNvPr>
              <p:cNvSpPr/>
              <p:nvPr/>
            </p:nvSpPr>
            <p:spPr>
              <a:xfrm>
                <a:off x="1356837" y="3711569"/>
                <a:ext cx="817283" cy="1081329"/>
              </a:xfrm>
              <a:prstGeom prst="rect">
                <a:avLst/>
              </a:prstGeom>
              <a:solidFill>
                <a:srgbClr val="FFFFFF">
                  <a:alpha val="100000"/>
                </a:srgbClr>
              </a:solidFill>
              <a:ln w="12700" cap="flat" cmpd="sng">
                <a:noFill/>
                <a:prstDash val="solid"/>
                <a:miter lim="800000"/>
              </a:ln>
            </p:spPr>
            <p:txBody>
              <a:bodyPr anchor="ctr">
                <a:spAutoFit/>
              </a:bodyPr>
              <a:lstStyle/>
              <a:p>
                <a:pPr algn="ctr"/>
                <a:endParaRPr lang="en-US" noProof="1"/>
              </a:p>
            </p:txBody>
          </p:sp>
        </p:grpSp>
      </p:grpSp>
      <p:sp>
        <p:nvSpPr>
          <p:cNvPr id="2" name="Title 1">
            <a:extLst>
              <a:ext uri="{FF2B5EF4-FFF2-40B4-BE49-F238E27FC236}">
                <a16:creationId xmlns:a16="http://schemas.microsoft.com/office/drawing/2014/main" id="{7E478F54-482F-5C2D-1C86-4B4A3C9AFAEA}"/>
              </a:ext>
            </a:extLst>
          </p:cNvPr>
          <p:cNvSpPr>
            <a:spLocks noGrp="1"/>
          </p:cNvSpPr>
          <p:nvPr>
            <p:ph type="title"/>
          </p:nvPr>
        </p:nvSpPr>
        <p:spPr>
          <a:xfrm>
            <a:off x="1100665" y="741153"/>
            <a:ext cx="3770874" cy="1066462"/>
          </a:xfrm>
        </p:spPr>
        <p:txBody>
          <a:bodyPr>
            <a:normAutofit fontScale="90000"/>
          </a:bodyPr>
          <a:lstStyle/>
          <a:p>
            <a:r>
              <a:rPr lang="en-US" noProof="1">
                <a:latin typeface="Innovation Norway" panose="020B0500030000000000" pitchFamily="34" charset="77"/>
              </a:rPr>
              <a:t>Stage 3 </a:t>
            </a:r>
            <a:br>
              <a:rPr lang="en-US" noProof="1">
                <a:latin typeface="Innovation Norway" panose="020B0500030000000000" pitchFamily="34" charset="77"/>
              </a:rPr>
            </a:br>
            <a:r>
              <a:rPr lang="en-US" noProof="1">
                <a:latin typeface="Innovation Norway" panose="020B0500030000000000" pitchFamily="34" charset="77"/>
              </a:rPr>
              <a:t>Scaling impact</a:t>
            </a:r>
          </a:p>
        </p:txBody>
      </p:sp>
      <p:sp>
        <p:nvSpPr>
          <p:cNvPr id="9" name="TextBox 8">
            <a:extLst>
              <a:ext uri="{FF2B5EF4-FFF2-40B4-BE49-F238E27FC236}">
                <a16:creationId xmlns:a16="http://schemas.microsoft.com/office/drawing/2014/main" id="{25594F7F-E2D9-408A-BF5F-3F08E188746E}"/>
              </a:ext>
            </a:extLst>
          </p:cNvPr>
          <p:cNvSpPr txBox="1"/>
          <p:nvPr/>
        </p:nvSpPr>
        <p:spPr>
          <a:xfrm>
            <a:off x="3608401" y="2482374"/>
            <a:ext cx="114300" cy="436626"/>
          </a:xfrm>
          <a:prstGeom prst="rect">
            <a:avLst/>
          </a:prstGeom>
          <a:noFill/>
          <a:ln>
            <a:noFill/>
          </a:ln>
        </p:spPr>
        <p:txBody>
          <a:bodyPr vert="vert270" wrap="square" lIns="0" tIns="0" rIns="0" bIns="0" anchor="t"/>
          <a:lstStyle/>
          <a:p>
            <a:pPr>
              <a:lnSpc>
                <a:spcPts val="900"/>
              </a:lnSpc>
              <a:defRPr kumimoji="1" lang="en-US"/>
            </a:pPr>
            <a:r>
              <a:rPr lang="en-US" sz="900" b="1" noProof="1">
                <a:latin typeface="Century Gothic" charset="77"/>
                <a:ea typeface="Century Gothic" charset="77"/>
                <a:cs typeface="Century Gothic" charset="77"/>
              </a:rPr>
              <a:t>Stage 3</a:t>
            </a:r>
          </a:p>
        </p:txBody>
      </p:sp>
      <p:grpSp>
        <p:nvGrpSpPr>
          <p:cNvPr id="13" name="Group 12">
            <a:extLst>
              <a:ext uri="{FF2B5EF4-FFF2-40B4-BE49-F238E27FC236}">
                <a16:creationId xmlns:a16="http://schemas.microsoft.com/office/drawing/2014/main" id="{ACA9D854-8B0B-CD92-8B8E-162FBB1ADF56}"/>
              </a:ext>
            </a:extLst>
          </p:cNvPr>
          <p:cNvGrpSpPr/>
          <p:nvPr/>
        </p:nvGrpSpPr>
        <p:grpSpPr>
          <a:xfrm>
            <a:off x="3673851" y="3636090"/>
            <a:ext cx="1205074" cy="1429776"/>
            <a:chOff x="7161882" y="1563191"/>
            <a:chExt cx="1046677" cy="1241844"/>
          </a:xfrm>
        </p:grpSpPr>
        <p:grpSp>
          <p:nvGrpSpPr>
            <p:cNvPr id="14" name="Group 13">
              <a:extLst>
                <a:ext uri="{FF2B5EF4-FFF2-40B4-BE49-F238E27FC236}">
                  <a16:creationId xmlns:a16="http://schemas.microsoft.com/office/drawing/2014/main" id="{0B99CF6E-3CEC-AC5C-244A-443F43817BDE}"/>
                </a:ext>
              </a:extLst>
            </p:cNvPr>
            <p:cNvGrpSpPr/>
            <p:nvPr/>
          </p:nvGrpSpPr>
          <p:grpSpPr>
            <a:xfrm flipH="1">
              <a:off x="7518123" y="1563191"/>
              <a:ext cx="690436" cy="690436"/>
              <a:chOff x="9649656" y="3282113"/>
              <a:chExt cx="967114" cy="967115"/>
            </a:xfrm>
          </p:grpSpPr>
          <p:sp>
            <p:nvSpPr>
              <p:cNvPr id="18" name="Oval 17">
                <a:extLst>
                  <a:ext uri="{FF2B5EF4-FFF2-40B4-BE49-F238E27FC236}">
                    <a16:creationId xmlns:a16="http://schemas.microsoft.com/office/drawing/2014/main" id="{DFE692D8-7EAE-1F74-308E-FAF9339BB6CE}"/>
                  </a:ext>
                </a:extLst>
              </p:cNvPr>
              <p:cNvSpPr/>
              <p:nvPr/>
            </p:nvSpPr>
            <p:spPr>
              <a:xfrm>
                <a:off x="9649656" y="3282113"/>
                <a:ext cx="967114" cy="967115"/>
              </a:xfrm>
              <a:prstGeom prst="ellipse">
                <a:avLst/>
              </a:prstGeom>
              <a:gradFill flip="none" rotWithShape="1">
                <a:gsLst>
                  <a:gs pos="0">
                    <a:schemeClr val="bg1"/>
                  </a:gs>
                  <a:gs pos="23000">
                    <a:schemeClr val="bg1">
                      <a:alpha val="28803"/>
                    </a:schemeClr>
                  </a:gs>
                  <a:gs pos="69000">
                    <a:schemeClr val="bg1">
                      <a:alpha val="43818"/>
                    </a:schemeClr>
                  </a:gs>
                  <a:gs pos="97000">
                    <a:schemeClr val="bg1"/>
                  </a:gs>
                </a:gsLst>
                <a:path path="circle">
                  <a:fillToRect l="50000" t="50000" r="50000" b="50000"/>
                </a:path>
                <a:tileRect/>
              </a:gradFill>
              <a:ln>
                <a:noFill/>
              </a:ln>
              <a:effectLst>
                <a:outerShdw blurRad="241300" dist="101600" dir="2700000" algn="tl" rotWithShape="0">
                  <a:schemeClr val="accent1">
                    <a:lumMod val="50000"/>
                    <a:alpha val="47965"/>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l" defTabSz="457108" rtl="0" eaLnBrk="0" fontAlgn="base" hangingPunct="0">
                  <a:spcBef>
                    <a:spcPct val="0"/>
                  </a:spcBef>
                  <a:spcAft>
                    <a:spcPct val="0"/>
                  </a:spcAft>
                </a:pPr>
                <a:endParaRPr lang="en-US" noProof="1">
                  <a:solidFill>
                    <a:srgbClr val="FFFFFF"/>
                  </a:solidFill>
                  <a:latin typeface="+mj-lt"/>
                </a:endParaRPr>
              </a:p>
            </p:txBody>
          </p:sp>
          <p:sp>
            <p:nvSpPr>
              <p:cNvPr id="19" name="Oval 18">
                <a:extLst>
                  <a:ext uri="{FF2B5EF4-FFF2-40B4-BE49-F238E27FC236}">
                    <a16:creationId xmlns:a16="http://schemas.microsoft.com/office/drawing/2014/main" id="{D5E333E8-4933-BFDE-B199-F8D13CC441B8}"/>
                  </a:ext>
                </a:extLst>
              </p:cNvPr>
              <p:cNvSpPr/>
              <p:nvPr/>
            </p:nvSpPr>
            <p:spPr>
              <a:xfrm>
                <a:off x="9851851" y="3484303"/>
                <a:ext cx="562722" cy="562722"/>
              </a:xfrm>
              <a:prstGeom prst="ellipse">
                <a:avLst/>
              </a:prstGeom>
              <a:solidFill>
                <a:srgbClr val="FFFFFF"/>
              </a:solidFill>
              <a:ln>
                <a:noFill/>
              </a:ln>
              <a:effectLst>
                <a:outerShdw blurRad="147582" sx="102000" sy="102000" algn="ctr" rotWithShape="0">
                  <a:schemeClr val="accent1">
                    <a:lumMod val="7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l" defTabSz="457108" rtl="0" eaLnBrk="0" fontAlgn="base" hangingPunct="0">
                  <a:spcBef>
                    <a:spcPct val="0"/>
                  </a:spcBef>
                  <a:spcAft>
                    <a:spcPct val="0"/>
                  </a:spcAft>
                </a:pPr>
                <a:endParaRPr lang="en-US" noProof="1">
                  <a:solidFill>
                    <a:srgbClr val="FFFFFF"/>
                  </a:solidFill>
                  <a:latin typeface="+mj-lt"/>
                </a:endParaRPr>
              </a:p>
            </p:txBody>
          </p:sp>
        </p:grpSp>
        <p:grpSp>
          <p:nvGrpSpPr>
            <p:cNvPr id="15" name="DOT kultur">
              <a:extLst>
                <a:ext uri="{FF2B5EF4-FFF2-40B4-BE49-F238E27FC236}">
                  <a16:creationId xmlns:a16="http://schemas.microsoft.com/office/drawing/2014/main" id="{28682CD8-57CE-06E6-FFD0-AEEADC76CA78}"/>
                </a:ext>
              </a:extLst>
            </p:cNvPr>
            <p:cNvGrpSpPr/>
            <p:nvPr/>
          </p:nvGrpSpPr>
          <p:grpSpPr>
            <a:xfrm>
              <a:off x="7161882" y="1616052"/>
              <a:ext cx="991424" cy="1188983"/>
              <a:chOff x="3433317" y="2844036"/>
              <a:chExt cx="732843" cy="878875"/>
            </a:xfrm>
            <a:noFill/>
          </p:grpSpPr>
          <p:sp>
            <p:nvSpPr>
              <p:cNvPr id="16" name="Shadow">
                <a:extLst>
                  <a:ext uri="{FF2B5EF4-FFF2-40B4-BE49-F238E27FC236}">
                    <a16:creationId xmlns:a16="http://schemas.microsoft.com/office/drawing/2014/main" id="{EEABF887-E6E6-3C80-FBBA-FD72793D5B44}"/>
                  </a:ext>
                </a:extLst>
              </p:cNvPr>
              <p:cNvSpPr/>
              <p:nvPr/>
            </p:nvSpPr>
            <p:spPr>
              <a:xfrm>
                <a:off x="3433317" y="2899589"/>
                <a:ext cx="724871" cy="823322"/>
              </a:xfrm>
              <a:custGeom>
                <a:avLst/>
                <a:gdLst/>
                <a:ahLst/>
                <a:cxnLst/>
                <a:rect l="0" t="0" r="0" b="0"/>
                <a:pathLst>
                  <a:path w="724871" h="823321">
                    <a:moveTo>
                      <a:pt x="700563" y="263909"/>
                    </a:moveTo>
                    <a:cubicBezTo>
                      <a:pt x="670483" y="315506"/>
                      <a:pt x="408231" y="791537"/>
                      <a:pt x="344824" y="802862"/>
                    </a:cubicBezTo>
                    <a:cubicBezTo>
                      <a:pt x="230190" y="823321"/>
                      <a:pt x="29632" y="675408"/>
                      <a:pt x="9163" y="560765"/>
                    </a:cubicBezTo>
                    <a:cubicBezTo>
                      <a:pt x="0" y="509435"/>
                      <a:pt x="311848" y="93221"/>
                      <a:pt x="336261" y="51482"/>
                    </a:cubicBezTo>
                    <a:cubicBezTo>
                      <a:pt x="366360" y="0"/>
                      <a:pt x="724871" y="222208"/>
                      <a:pt x="700563" y="263909"/>
                    </a:cubicBezTo>
                    <a:close/>
                  </a:path>
                </a:pathLst>
              </a:custGeom>
              <a:gradFill>
                <a:gsLst>
                  <a:gs pos="60000">
                    <a:schemeClr val="tx1">
                      <a:lumMod val="50000"/>
                      <a:lumOff val="50000"/>
                      <a:alpha val="10000"/>
                    </a:schemeClr>
                  </a:gs>
                  <a:gs pos="80000">
                    <a:schemeClr val="accent2">
                      <a:lumMod val="50000"/>
                      <a:alpha val="20000"/>
                    </a:schemeClr>
                  </a:gs>
                  <a:gs pos="40000">
                    <a:schemeClr val="bg2">
                      <a:alpha val="0"/>
                    </a:schemeClr>
                  </a:gs>
                </a:gsLst>
                <a:lin ang="19200000" scaled="0"/>
                <a:tileRect/>
              </a:gradFill>
              <a:ln w="0" cap="flat" cmpd="sng">
                <a:noFill/>
                <a:prstDash val="solid"/>
                <a:miter lim="800000"/>
              </a:ln>
              <a:effectLst>
                <a:outerShdw dist="50800" dir="5400000" algn="ctr" rotWithShape="0">
                  <a:srgbClr val="000000">
                    <a:alpha val="0"/>
                  </a:srgbClr>
                </a:outerShdw>
              </a:effectLst>
            </p:spPr>
            <p:txBody>
              <a:bodyPr wrap="square" anchor="ctr">
                <a:spAutoFit/>
              </a:bodyPr>
              <a:lstStyle/>
              <a:p>
                <a:pPr algn="ctr"/>
                <a:endParaRPr lang="en-US" noProof="1"/>
              </a:p>
            </p:txBody>
          </p:sp>
          <p:sp>
            <p:nvSpPr>
              <p:cNvPr id="17" name="Circle">
                <a:extLst>
                  <a:ext uri="{FF2B5EF4-FFF2-40B4-BE49-F238E27FC236}">
                    <a16:creationId xmlns:a16="http://schemas.microsoft.com/office/drawing/2014/main" id="{6BE2F2CD-362F-BB0B-3CD1-30971C3279D1}"/>
                  </a:ext>
                </a:extLst>
              </p:cNvPr>
              <p:cNvSpPr/>
              <p:nvPr/>
            </p:nvSpPr>
            <p:spPr>
              <a:xfrm>
                <a:off x="3744451" y="2844036"/>
                <a:ext cx="421709" cy="421720"/>
              </a:xfrm>
              <a:custGeom>
                <a:avLst/>
                <a:gdLst/>
                <a:ahLst/>
                <a:cxnLst/>
                <a:rect l="0" t="0" r="0" b="0"/>
                <a:pathLst>
                  <a:path w="421709" h="421719">
                    <a:moveTo>
                      <a:pt x="0" y="210854"/>
                    </a:moveTo>
                    <a:cubicBezTo>
                      <a:pt x="0" y="327307"/>
                      <a:pt x="94402" y="421719"/>
                      <a:pt x="210845" y="421719"/>
                    </a:cubicBezTo>
                    <a:lnTo>
                      <a:pt x="210845" y="421719"/>
                    </a:lnTo>
                    <a:cubicBezTo>
                      <a:pt x="327307" y="421719"/>
                      <a:pt x="421709" y="327307"/>
                      <a:pt x="421709" y="210854"/>
                    </a:cubicBezTo>
                    <a:lnTo>
                      <a:pt x="421709" y="210854"/>
                    </a:lnTo>
                    <a:cubicBezTo>
                      <a:pt x="421709" y="94411"/>
                      <a:pt x="327307" y="0"/>
                      <a:pt x="210845" y="0"/>
                    </a:cubicBezTo>
                    <a:lnTo>
                      <a:pt x="210845" y="0"/>
                    </a:lnTo>
                    <a:cubicBezTo>
                      <a:pt x="94402" y="0"/>
                      <a:pt x="0" y="94411"/>
                      <a:pt x="0" y="210854"/>
                    </a:cubicBezTo>
                    <a:close/>
                  </a:path>
                </a:pathLst>
              </a:custGeom>
              <a:gradFill>
                <a:gsLst>
                  <a:gs pos="100000">
                    <a:srgbClr val="F1F1F1"/>
                  </a:gs>
                  <a:gs pos="45000">
                    <a:schemeClr val="bg1"/>
                  </a:gs>
                </a:gsLst>
                <a:lin ang="19200000" scaled="0"/>
                <a:tileRect/>
              </a:gradFill>
              <a:ln w="12700" cap="flat" cmpd="sng">
                <a:gradFill>
                  <a:gsLst>
                    <a:gs pos="100000">
                      <a:schemeClr val="bg2">
                        <a:lumMod val="40000"/>
                        <a:lumOff val="60000"/>
                      </a:schemeClr>
                    </a:gs>
                    <a:gs pos="40000">
                      <a:schemeClr val="bg1"/>
                    </a:gs>
                  </a:gsLst>
                  <a:lin ang="5400000" scaled="1"/>
                </a:gradFill>
                <a:prstDash val="solid"/>
                <a:miter lim="800000"/>
              </a:ln>
              <a:effectLst>
                <a:outerShdw blurRad="191525" dist="121727" dir="7020000" sx="101000" sy="101000" algn="ctr" rotWithShape="0">
                  <a:schemeClr val="accent2">
                    <a:lumMod val="50000"/>
                    <a:alpha val="30000"/>
                  </a:schemeClr>
                </a:outerShdw>
              </a:effectLst>
            </p:spPr>
            <p:txBody>
              <a:bodyPr anchor="ctr">
                <a:spAutoFit/>
              </a:bodyPr>
              <a:lstStyle/>
              <a:p>
                <a:pPr algn="ctr"/>
                <a:endParaRPr lang="en-US" noProof="1"/>
              </a:p>
            </p:txBody>
          </p:sp>
        </p:grpSp>
      </p:grpSp>
      <p:grpSp>
        <p:nvGrpSpPr>
          <p:cNvPr id="20" name="Group 19">
            <a:extLst>
              <a:ext uri="{FF2B5EF4-FFF2-40B4-BE49-F238E27FC236}">
                <a16:creationId xmlns:a16="http://schemas.microsoft.com/office/drawing/2014/main" id="{732239EC-F611-6523-7874-EB927131465C}"/>
              </a:ext>
            </a:extLst>
          </p:cNvPr>
          <p:cNvGrpSpPr/>
          <p:nvPr/>
        </p:nvGrpSpPr>
        <p:grpSpPr>
          <a:xfrm>
            <a:off x="5024029" y="2534889"/>
            <a:ext cx="1205074" cy="1429776"/>
            <a:chOff x="7161882" y="1563191"/>
            <a:chExt cx="1046677" cy="1241844"/>
          </a:xfrm>
        </p:grpSpPr>
        <p:grpSp>
          <p:nvGrpSpPr>
            <p:cNvPr id="21" name="Group 20">
              <a:extLst>
                <a:ext uri="{FF2B5EF4-FFF2-40B4-BE49-F238E27FC236}">
                  <a16:creationId xmlns:a16="http://schemas.microsoft.com/office/drawing/2014/main" id="{D269E0C2-70D4-DD86-67FD-655102FB8B47}"/>
                </a:ext>
              </a:extLst>
            </p:cNvPr>
            <p:cNvGrpSpPr/>
            <p:nvPr/>
          </p:nvGrpSpPr>
          <p:grpSpPr>
            <a:xfrm flipH="1">
              <a:off x="7518123" y="1563191"/>
              <a:ext cx="690436" cy="690436"/>
              <a:chOff x="9649656" y="3282113"/>
              <a:chExt cx="967114" cy="967115"/>
            </a:xfrm>
          </p:grpSpPr>
          <p:sp>
            <p:nvSpPr>
              <p:cNvPr id="25" name="Oval 24">
                <a:extLst>
                  <a:ext uri="{FF2B5EF4-FFF2-40B4-BE49-F238E27FC236}">
                    <a16:creationId xmlns:a16="http://schemas.microsoft.com/office/drawing/2014/main" id="{4F76600D-84F5-45CB-43A0-4F4335ED0FAE}"/>
                  </a:ext>
                </a:extLst>
              </p:cNvPr>
              <p:cNvSpPr/>
              <p:nvPr/>
            </p:nvSpPr>
            <p:spPr>
              <a:xfrm>
                <a:off x="9649656" y="3282113"/>
                <a:ext cx="967114" cy="967115"/>
              </a:xfrm>
              <a:prstGeom prst="ellipse">
                <a:avLst/>
              </a:prstGeom>
              <a:gradFill flip="none" rotWithShape="1">
                <a:gsLst>
                  <a:gs pos="0">
                    <a:schemeClr val="bg1"/>
                  </a:gs>
                  <a:gs pos="23000">
                    <a:schemeClr val="bg1">
                      <a:alpha val="28803"/>
                    </a:schemeClr>
                  </a:gs>
                  <a:gs pos="69000">
                    <a:schemeClr val="bg1">
                      <a:alpha val="43818"/>
                    </a:schemeClr>
                  </a:gs>
                  <a:gs pos="97000">
                    <a:schemeClr val="bg1"/>
                  </a:gs>
                </a:gsLst>
                <a:path path="circle">
                  <a:fillToRect l="50000" t="50000" r="50000" b="50000"/>
                </a:path>
                <a:tileRect/>
              </a:gradFill>
              <a:ln>
                <a:noFill/>
              </a:ln>
              <a:effectLst>
                <a:outerShdw blurRad="241300" dist="101600" dir="2700000" algn="tl" rotWithShape="0">
                  <a:schemeClr val="accent1">
                    <a:lumMod val="50000"/>
                    <a:alpha val="47965"/>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l" defTabSz="457108" rtl="0" eaLnBrk="0" fontAlgn="base" hangingPunct="0">
                  <a:spcBef>
                    <a:spcPct val="0"/>
                  </a:spcBef>
                  <a:spcAft>
                    <a:spcPct val="0"/>
                  </a:spcAft>
                </a:pPr>
                <a:endParaRPr lang="en-US" noProof="1">
                  <a:solidFill>
                    <a:srgbClr val="FFFFFF"/>
                  </a:solidFill>
                  <a:latin typeface="+mj-lt"/>
                </a:endParaRPr>
              </a:p>
            </p:txBody>
          </p:sp>
          <p:sp>
            <p:nvSpPr>
              <p:cNvPr id="26" name="Oval 25">
                <a:extLst>
                  <a:ext uri="{FF2B5EF4-FFF2-40B4-BE49-F238E27FC236}">
                    <a16:creationId xmlns:a16="http://schemas.microsoft.com/office/drawing/2014/main" id="{EF626E15-2EA4-860F-732A-E4BAA73DBC84}"/>
                  </a:ext>
                </a:extLst>
              </p:cNvPr>
              <p:cNvSpPr/>
              <p:nvPr/>
            </p:nvSpPr>
            <p:spPr>
              <a:xfrm>
                <a:off x="9851851" y="3484303"/>
                <a:ext cx="562722" cy="562722"/>
              </a:xfrm>
              <a:prstGeom prst="ellipse">
                <a:avLst/>
              </a:prstGeom>
              <a:solidFill>
                <a:srgbClr val="FFFFFF"/>
              </a:solidFill>
              <a:ln>
                <a:noFill/>
              </a:ln>
              <a:effectLst>
                <a:outerShdw blurRad="147582" sx="102000" sy="102000" algn="ctr" rotWithShape="0">
                  <a:schemeClr val="accent1">
                    <a:lumMod val="7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l" defTabSz="457108" rtl="0" eaLnBrk="0" fontAlgn="base" hangingPunct="0">
                  <a:spcBef>
                    <a:spcPct val="0"/>
                  </a:spcBef>
                  <a:spcAft>
                    <a:spcPct val="0"/>
                  </a:spcAft>
                </a:pPr>
                <a:endParaRPr lang="en-US" noProof="1">
                  <a:solidFill>
                    <a:srgbClr val="FFFFFF"/>
                  </a:solidFill>
                  <a:latin typeface="+mj-lt"/>
                </a:endParaRPr>
              </a:p>
            </p:txBody>
          </p:sp>
        </p:grpSp>
        <p:grpSp>
          <p:nvGrpSpPr>
            <p:cNvPr id="22" name="DOT kultur">
              <a:extLst>
                <a:ext uri="{FF2B5EF4-FFF2-40B4-BE49-F238E27FC236}">
                  <a16:creationId xmlns:a16="http://schemas.microsoft.com/office/drawing/2014/main" id="{535EFE85-340B-8F90-4BF5-B9359A1EB483}"/>
                </a:ext>
              </a:extLst>
            </p:cNvPr>
            <p:cNvGrpSpPr/>
            <p:nvPr/>
          </p:nvGrpSpPr>
          <p:grpSpPr>
            <a:xfrm>
              <a:off x="7161882" y="1616052"/>
              <a:ext cx="991424" cy="1188983"/>
              <a:chOff x="3433317" y="2844036"/>
              <a:chExt cx="732843" cy="878875"/>
            </a:xfrm>
            <a:noFill/>
          </p:grpSpPr>
          <p:sp>
            <p:nvSpPr>
              <p:cNvPr id="23" name="Shadow">
                <a:extLst>
                  <a:ext uri="{FF2B5EF4-FFF2-40B4-BE49-F238E27FC236}">
                    <a16:creationId xmlns:a16="http://schemas.microsoft.com/office/drawing/2014/main" id="{5709A41D-87C1-3582-BF13-A5550AB4E968}"/>
                  </a:ext>
                </a:extLst>
              </p:cNvPr>
              <p:cNvSpPr/>
              <p:nvPr/>
            </p:nvSpPr>
            <p:spPr>
              <a:xfrm>
                <a:off x="3433317" y="2899589"/>
                <a:ext cx="724871" cy="823322"/>
              </a:xfrm>
              <a:custGeom>
                <a:avLst/>
                <a:gdLst/>
                <a:ahLst/>
                <a:cxnLst/>
                <a:rect l="0" t="0" r="0" b="0"/>
                <a:pathLst>
                  <a:path w="724871" h="823321">
                    <a:moveTo>
                      <a:pt x="700563" y="263909"/>
                    </a:moveTo>
                    <a:cubicBezTo>
                      <a:pt x="670483" y="315506"/>
                      <a:pt x="408231" y="791537"/>
                      <a:pt x="344824" y="802862"/>
                    </a:cubicBezTo>
                    <a:cubicBezTo>
                      <a:pt x="230190" y="823321"/>
                      <a:pt x="29632" y="675408"/>
                      <a:pt x="9163" y="560765"/>
                    </a:cubicBezTo>
                    <a:cubicBezTo>
                      <a:pt x="0" y="509435"/>
                      <a:pt x="311848" y="93221"/>
                      <a:pt x="336261" y="51482"/>
                    </a:cubicBezTo>
                    <a:cubicBezTo>
                      <a:pt x="366360" y="0"/>
                      <a:pt x="724871" y="222208"/>
                      <a:pt x="700563" y="263909"/>
                    </a:cubicBezTo>
                    <a:close/>
                  </a:path>
                </a:pathLst>
              </a:custGeom>
              <a:gradFill>
                <a:gsLst>
                  <a:gs pos="60000">
                    <a:schemeClr val="tx1">
                      <a:lumMod val="50000"/>
                      <a:lumOff val="50000"/>
                      <a:alpha val="10000"/>
                    </a:schemeClr>
                  </a:gs>
                  <a:gs pos="80000">
                    <a:schemeClr val="accent2">
                      <a:lumMod val="50000"/>
                      <a:alpha val="20000"/>
                    </a:schemeClr>
                  </a:gs>
                  <a:gs pos="40000">
                    <a:schemeClr val="bg2">
                      <a:alpha val="0"/>
                    </a:schemeClr>
                  </a:gs>
                </a:gsLst>
                <a:lin ang="19200000" scaled="0"/>
                <a:tileRect/>
              </a:gradFill>
              <a:ln w="0" cap="flat" cmpd="sng">
                <a:noFill/>
                <a:prstDash val="solid"/>
                <a:miter lim="800000"/>
              </a:ln>
              <a:effectLst>
                <a:outerShdw dist="50800" dir="5400000" algn="ctr" rotWithShape="0">
                  <a:srgbClr val="000000">
                    <a:alpha val="0"/>
                  </a:srgbClr>
                </a:outerShdw>
              </a:effectLst>
            </p:spPr>
            <p:txBody>
              <a:bodyPr wrap="square" anchor="ctr">
                <a:spAutoFit/>
              </a:bodyPr>
              <a:lstStyle/>
              <a:p>
                <a:pPr algn="ctr"/>
                <a:endParaRPr lang="en-US" noProof="1"/>
              </a:p>
            </p:txBody>
          </p:sp>
          <p:sp>
            <p:nvSpPr>
              <p:cNvPr id="24" name="Circle">
                <a:extLst>
                  <a:ext uri="{FF2B5EF4-FFF2-40B4-BE49-F238E27FC236}">
                    <a16:creationId xmlns:a16="http://schemas.microsoft.com/office/drawing/2014/main" id="{C597D9C8-2AD6-EC3B-D477-03D2244964C0}"/>
                  </a:ext>
                </a:extLst>
              </p:cNvPr>
              <p:cNvSpPr/>
              <p:nvPr/>
            </p:nvSpPr>
            <p:spPr>
              <a:xfrm>
                <a:off x="3744451" y="2844036"/>
                <a:ext cx="421709" cy="421720"/>
              </a:xfrm>
              <a:custGeom>
                <a:avLst/>
                <a:gdLst/>
                <a:ahLst/>
                <a:cxnLst/>
                <a:rect l="0" t="0" r="0" b="0"/>
                <a:pathLst>
                  <a:path w="421709" h="421719">
                    <a:moveTo>
                      <a:pt x="0" y="210854"/>
                    </a:moveTo>
                    <a:cubicBezTo>
                      <a:pt x="0" y="327307"/>
                      <a:pt x="94402" y="421719"/>
                      <a:pt x="210845" y="421719"/>
                    </a:cubicBezTo>
                    <a:lnTo>
                      <a:pt x="210845" y="421719"/>
                    </a:lnTo>
                    <a:cubicBezTo>
                      <a:pt x="327307" y="421719"/>
                      <a:pt x="421709" y="327307"/>
                      <a:pt x="421709" y="210854"/>
                    </a:cubicBezTo>
                    <a:lnTo>
                      <a:pt x="421709" y="210854"/>
                    </a:lnTo>
                    <a:cubicBezTo>
                      <a:pt x="421709" y="94411"/>
                      <a:pt x="327307" y="0"/>
                      <a:pt x="210845" y="0"/>
                    </a:cubicBezTo>
                    <a:lnTo>
                      <a:pt x="210845" y="0"/>
                    </a:lnTo>
                    <a:cubicBezTo>
                      <a:pt x="94402" y="0"/>
                      <a:pt x="0" y="94411"/>
                      <a:pt x="0" y="210854"/>
                    </a:cubicBezTo>
                    <a:close/>
                  </a:path>
                </a:pathLst>
              </a:custGeom>
              <a:gradFill>
                <a:gsLst>
                  <a:gs pos="100000">
                    <a:srgbClr val="F1F1F1"/>
                  </a:gs>
                  <a:gs pos="45000">
                    <a:schemeClr val="bg1"/>
                  </a:gs>
                </a:gsLst>
                <a:lin ang="19200000" scaled="0"/>
                <a:tileRect/>
              </a:gradFill>
              <a:ln w="12700" cap="flat" cmpd="sng">
                <a:gradFill>
                  <a:gsLst>
                    <a:gs pos="100000">
                      <a:schemeClr val="bg2">
                        <a:lumMod val="40000"/>
                        <a:lumOff val="60000"/>
                      </a:schemeClr>
                    </a:gs>
                    <a:gs pos="40000">
                      <a:schemeClr val="bg1"/>
                    </a:gs>
                  </a:gsLst>
                  <a:lin ang="5400000" scaled="1"/>
                </a:gradFill>
                <a:prstDash val="solid"/>
                <a:miter lim="800000"/>
              </a:ln>
              <a:effectLst>
                <a:outerShdw blurRad="191525" dist="121727" dir="7020000" sx="101000" sy="101000" algn="ctr" rotWithShape="0">
                  <a:schemeClr val="accent2">
                    <a:lumMod val="50000"/>
                    <a:alpha val="30000"/>
                  </a:schemeClr>
                </a:outerShdw>
              </a:effectLst>
            </p:spPr>
            <p:txBody>
              <a:bodyPr anchor="ctr">
                <a:spAutoFit/>
              </a:bodyPr>
              <a:lstStyle/>
              <a:p>
                <a:pPr algn="ctr"/>
                <a:endParaRPr lang="en-US" noProof="1"/>
              </a:p>
            </p:txBody>
          </p:sp>
        </p:grpSp>
      </p:grpSp>
      <p:grpSp>
        <p:nvGrpSpPr>
          <p:cNvPr id="27" name="Group 26">
            <a:extLst>
              <a:ext uri="{FF2B5EF4-FFF2-40B4-BE49-F238E27FC236}">
                <a16:creationId xmlns:a16="http://schemas.microsoft.com/office/drawing/2014/main" id="{FDAE8F1B-58E1-330D-64CB-84359C9B03FB}"/>
              </a:ext>
            </a:extLst>
          </p:cNvPr>
          <p:cNvGrpSpPr/>
          <p:nvPr/>
        </p:nvGrpSpPr>
        <p:grpSpPr>
          <a:xfrm>
            <a:off x="6358406" y="1513442"/>
            <a:ext cx="1205074" cy="1429776"/>
            <a:chOff x="7161882" y="1563191"/>
            <a:chExt cx="1046677" cy="1241844"/>
          </a:xfrm>
        </p:grpSpPr>
        <p:grpSp>
          <p:nvGrpSpPr>
            <p:cNvPr id="28" name="Group 27">
              <a:extLst>
                <a:ext uri="{FF2B5EF4-FFF2-40B4-BE49-F238E27FC236}">
                  <a16:creationId xmlns:a16="http://schemas.microsoft.com/office/drawing/2014/main" id="{75397F91-A7B6-3235-194C-0BEC2645B6E9}"/>
                </a:ext>
              </a:extLst>
            </p:cNvPr>
            <p:cNvGrpSpPr/>
            <p:nvPr/>
          </p:nvGrpSpPr>
          <p:grpSpPr>
            <a:xfrm flipH="1">
              <a:off x="7518123" y="1563191"/>
              <a:ext cx="690436" cy="690436"/>
              <a:chOff x="9649656" y="3282113"/>
              <a:chExt cx="967114" cy="967115"/>
            </a:xfrm>
          </p:grpSpPr>
          <p:sp>
            <p:nvSpPr>
              <p:cNvPr id="32" name="Oval 31">
                <a:extLst>
                  <a:ext uri="{FF2B5EF4-FFF2-40B4-BE49-F238E27FC236}">
                    <a16:creationId xmlns:a16="http://schemas.microsoft.com/office/drawing/2014/main" id="{B5A71AF0-8964-7489-8F49-215502E9CDEA}"/>
                  </a:ext>
                </a:extLst>
              </p:cNvPr>
              <p:cNvSpPr/>
              <p:nvPr/>
            </p:nvSpPr>
            <p:spPr>
              <a:xfrm>
                <a:off x="9649656" y="3282113"/>
                <a:ext cx="967114" cy="967115"/>
              </a:xfrm>
              <a:prstGeom prst="ellipse">
                <a:avLst/>
              </a:prstGeom>
              <a:gradFill flip="none" rotWithShape="1">
                <a:gsLst>
                  <a:gs pos="0">
                    <a:schemeClr val="bg1"/>
                  </a:gs>
                  <a:gs pos="23000">
                    <a:schemeClr val="bg1">
                      <a:alpha val="28803"/>
                    </a:schemeClr>
                  </a:gs>
                  <a:gs pos="69000">
                    <a:schemeClr val="bg1">
                      <a:alpha val="43818"/>
                    </a:schemeClr>
                  </a:gs>
                  <a:gs pos="97000">
                    <a:schemeClr val="bg1"/>
                  </a:gs>
                </a:gsLst>
                <a:path path="circle">
                  <a:fillToRect l="50000" t="50000" r="50000" b="50000"/>
                </a:path>
                <a:tileRect/>
              </a:gradFill>
              <a:ln>
                <a:noFill/>
              </a:ln>
              <a:effectLst>
                <a:outerShdw blurRad="241300" dist="101600" dir="2700000" algn="tl" rotWithShape="0">
                  <a:schemeClr val="accent1">
                    <a:lumMod val="50000"/>
                    <a:alpha val="47965"/>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l" defTabSz="457108" rtl="0" eaLnBrk="0" fontAlgn="base" hangingPunct="0">
                  <a:spcBef>
                    <a:spcPct val="0"/>
                  </a:spcBef>
                  <a:spcAft>
                    <a:spcPct val="0"/>
                  </a:spcAft>
                </a:pPr>
                <a:endParaRPr lang="en-US" noProof="1">
                  <a:solidFill>
                    <a:srgbClr val="FFFFFF"/>
                  </a:solidFill>
                  <a:latin typeface="+mj-lt"/>
                </a:endParaRPr>
              </a:p>
            </p:txBody>
          </p:sp>
          <p:sp>
            <p:nvSpPr>
              <p:cNvPr id="33" name="Oval 32">
                <a:extLst>
                  <a:ext uri="{FF2B5EF4-FFF2-40B4-BE49-F238E27FC236}">
                    <a16:creationId xmlns:a16="http://schemas.microsoft.com/office/drawing/2014/main" id="{085E3B66-4945-8531-BE23-7844C9CDD159}"/>
                  </a:ext>
                </a:extLst>
              </p:cNvPr>
              <p:cNvSpPr/>
              <p:nvPr/>
            </p:nvSpPr>
            <p:spPr>
              <a:xfrm>
                <a:off x="9851851" y="3484303"/>
                <a:ext cx="562722" cy="562722"/>
              </a:xfrm>
              <a:prstGeom prst="ellipse">
                <a:avLst/>
              </a:prstGeom>
              <a:solidFill>
                <a:srgbClr val="FFFFFF"/>
              </a:solidFill>
              <a:ln>
                <a:noFill/>
              </a:ln>
              <a:effectLst>
                <a:outerShdw blurRad="147582" sx="102000" sy="102000" algn="ctr" rotWithShape="0">
                  <a:schemeClr val="accent1">
                    <a:lumMod val="7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l" defTabSz="457108" rtl="0" eaLnBrk="0" fontAlgn="base" hangingPunct="0">
                  <a:spcBef>
                    <a:spcPct val="0"/>
                  </a:spcBef>
                  <a:spcAft>
                    <a:spcPct val="0"/>
                  </a:spcAft>
                </a:pPr>
                <a:endParaRPr lang="en-US" noProof="1">
                  <a:solidFill>
                    <a:srgbClr val="FFFFFF"/>
                  </a:solidFill>
                  <a:latin typeface="+mj-lt"/>
                </a:endParaRPr>
              </a:p>
            </p:txBody>
          </p:sp>
        </p:grpSp>
        <p:grpSp>
          <p:nvGrpSpPr>
            <p:cNvPr id="29" name="DOT kultur">
              <a:extLst>
                <a:ext uri="{FF2B5EF4-FFF2-40B4-BE49-F238E27FC236}">
                  <a16:creationId xmlns:a16="http://schemas.microsoft.com/office/drawing/2014/main" id="{46EB0DC4-E3B9-1C30-A830-CA1D649101C7}"/>
                </a:ext>
              </a:extLst>
            </p:cNvPr>
            <p:cNvGrpSpPr/>
            <p:nvPr/>
          </p:nvGrpSpPr>
          <p:grpSpPr>
            <a:xfrm>
              <a:off x="7161882" y="1616052"/>
              <a:ext cx="991424" cy="1188983"/>
              <a:chOff x="3433317" y="2844036"/>
              <a:chExt cx="732843" cy="878875"/>
            </a:xfrm>
            <a:noFill/>
          </p:grpSpPr>
          <p:sp>
            <p:nvSpPr>
              <p:cNvPr id="30" name="Shadow">
                <a:extLst>
                  <a:ext uri="{FF2B5EF4-FFF2-40B4-BE49-F238E27FC236}">
                    <a16:creationId xmlns:a16="http://schemas.microsoft.com/office/drawing/2014/main" id="{BEFAAD9C-F4AF-2BAB-8CBE-0FA3B4A59F69}"/>
                  </a:ext>
                </a:extLst>
              </p:cNvPr>
              <p:cNvSpPr/>
              <p:nvPr/>
            </p:nvSpPr>
            <p:spPr>
              <a:xfrm>
                <a:off x="3433317" y="2899589"/>
                <a:ext cx="724871" cy="823322"/>
              </a:xfrm>
              <a:custGeom>
                <a:avLst/>
                <a:gdLst/>
                <a:ahLst/>
                <a:cxnLst/>
                <a:rect l="0" t="0" r="0" b="0"/>
                <a:pathLst>
                  <a:path w="724871" h="823321">
                    <a:moveTo>
                      <a:pt x="700563" y="263909"/>
                    </a:moveTo>
                    <a:cubicBezTo>
                      <a:pt x="670483" y="315506"/>
                      <a:pt x="408231" y="791537"/>
                      <a:pt x="344824" y="802862"/>
                    </a:cubicBezTo>
                    <a:cubicBezTo>
                      <a:pt x="230190" y="823321"/>
                      <a:pt x="29632" y="675408"/>
                      <a:pt x="9163" y="560765"/>
                    </a:cubicBezTo>
                    <a:cubicBezTo>
                      <a:pt x="0" y="509435"/>
                      <a:pt x="311848" y="93221"/>
                      <a:pt x="336261" y="51482"/>
                    </a:cubicBezTo>
                    <a:cubicBezTo>
                      <a:pt x="366360" y="0"/>
                      <a:pt x="724871" y="222208"/>
                      <a:pt x="700563" y="263909"/>
                    </a:cubicBezTo>
                    <a:close/>
                  </a:path>
                </a:pathLst>
              </a:custGeom>
              <a:gradFill>
                <a:gsLst>
                  <a:gs pos="60000">
                    <a:schemeClr val="tx1">
                      <a:lumMod val="50000"/>
                      <a:lumOff val="50000"/>
                      <a:alpha val="10000"/>
                    </a:schemeClr>
                  </a:gs>
                  <a:gs pos="80000">
                    <a:schemeClr val="accent2">
                      <a:lumMod val="50000"/>
                      <a:alpha val="20000"/>
                    </a:schemeClr>
                  </a:gs>
                  <a:gs pos="40000">
                    <a:schemeClr val="bg2">
                      <a:alpha val="0"/>
                    </a:schemeClr>
                  </a:gs>
                </a:gsLst>
                <a:lin ang="19200000" scaled="0"/>
                <a:tileRect/>
              </a:gradFill>
              <a:ln w="0" cap="flat" cmpd="sng">
                <a:noFill/>
                <a:prstDash val="solid"/>
                <a:miter lim="800000"/>
              </a:ln>
              <a:effectLst>
                <a:outerShdw dist="50800" dir="5400000" algn="ctr" rotWithShape="0">
                  <a:srgbClr val="000000">
                    <a:alpha val="0"/>
                  </a:srgbClr>
                </a:outerShdw>
              </a:effectLst>
            </p:spPr>
            <p:txBody>
              <a:bodyPr wrap="square" anchor="ctr">
                <a:spAutoFit/>
              </a:bodyPr>
              <a:lstStyle/>
              <a:p>
                <a:pPr algn="ctr"/>
                <a:endParaRPr lang="en-US" noProof="1"/>
              </a:p>
            </p:txBody>
          </p:sp>
          <p:sp>
            <p:nvSpPr>
              <p:cNvPr id="31" name="Circle">
                <a:extLst>
                  <a:ext uri="{FF2B5EF4-FFF2-40B4-BE49-F238E27FC236}">
                    <a16:creationId xmlns:a16="http://schemas.microsoft.com/office/drawing/2014/main" id="{8C4B8A73-DB85-40A7-77FC-1F31251A1AEA}"/>
                  </a:ext>
                </a:extLst>
              </p:cNvPr>
              <p:cNvSpPr/>
              <p:nvPr/>
            </p:nvSpPr>
            <p:spPr>
              <a:xfrm>
                <a:off x="3744451" y="2844036"/>
                <a:ext cx="421709" cy="421720"/>
              </a:xfrm>
              <a:custGeom>
                <a:avLst/>
                <a:gdLst/>
                <a:ahLst/>
                <a:cxnLst/>
                <a:rect l="0" t="0" r="0" b="0"/>
                <a:pathLst>
                  <a:path w="421709" h="421719">
                    <a:moveTo>
                      <a:pt x="0" y="210854"/>
                    </a:moveTo>
                    <a:cubicBezTo>
                      <a:pt x="0" y="327307"/>
                      <a:pt x="94402" y="421719"/>
                      <a:pt x="210845" y="421719"/>
                    </a:cubicBezTo>
                    <a:lnTo>
                      <a:pt x="210845" y="421719"/>
                    </a:lnTo>
                    <a:cubicBezTo>
                      <a:pt x="327307" y="421719"/>
                      <a:pt x="421709" y="327307"/>
                      <a:pt x="421709" y="210854"/>
                    </a:cubicBezTo>
                    <a:lnTo>
                      <a:pt x="421709" y="210854"/>
                    </a:lnTo>
                    <a:cubicBezTo>
                      <a:pt x="421709" y="94411"/>
                      <a:pt x="327307" y="0"/>
                      <a:pt x="210845" y="0"/>
                    </a:cubicBezTo>
                    <a:lnTo>
                      <a:pt x="210845" y="0"/>
                    </a:lnTo>
                    <a:cubicBezTo>
                      <a:pt x="94402" y="0"/>
                      <a:pt x="0" y="94411"/>
                      <a:pt x="0" y="210854"/>
                    </a:cubicBezTo>
                    <a:close/>
                  </a:path>
                </a:pathLst>
              </a:custGeom>
              <a:gradFill>
                <a:gsLst>
                  <a:gs pos="100000">
                    <a:srgbClr val="F1F1F1"/>
                  </a:gs>
                  <a:gs pos="45000">
                    <a:schemeClr val="bg1"/>
                  </a:gs>
                </a:gsLst>
                <a:lin ang="19200000" scaled="0"/>
                <a:tileRect/>
              </a:gradFill>
              <a:ln w="12700" cap="flat" cmpd="sng">
                <a:gradFill>
                  <a:gsLst>
                    <a:gs pos="100000">
                      <a:schemeClr val="bg2">
                        <a:lumMod val="40000"/>
                        <a:lumOff val="60000"/>
                      </a:schemeClr>
                    </a:gs>
                    <a:gs pos="40000">
                      <a:schemeClr val="bg1"/>
                    </a:gs>
                  </a:gsLst>
                  <a:lin ang="5400000" scaled="1"/>
                </a:gradFill>
                <a:prstDash val="solid"/>
                <a:miter lim="800000"/>
              </a:ln>
              <a:effectLst>
                <a:outerShdw blurRad="191525" dist="121727" dir="7020000" sx="101000" sy="101000" algn="ctr" rotWithShape="0">
                  <a:schemeClr val="accent2">
                    <a:lumMod val="50000"/>
                    <a:alpha val="30000"/>
                  </a:schemeClr>
                </a:outerShdw>
              </a:effectLst>
            </p:spPr>
            <p:txBody>
              <a:bodyPr anchor="ctr">
                <a:spAutoFit/>
              </a:bodyPr>
              <a:lstStyle/>
              <a:p>
                <a:pPr algn="ctr"/>
                <a:endParaRPr lang="en-US" noProof="1"/>
              </a:p>
            </p:txBody>
          </p:sp>
        </p:grpSp>
      </p:grpSp>
      <p:grpSp>
        <p:nvGrpSpPr>
          <p:cNvPr id="34" name="Group 33">
            <a:extLst>
              <a:ext uri="{FF2B5EF4-FFF2-40B4-BE49-F238E27FC236}">
                <a16:creationId xmlns:a16="http://schemas.microsoft.com/office/drawing/2014/main" id="{2665943F-306A-184C-0F4F-63F02E471B83}"/>
              </a:ext>
            </a:extLst>
          </p:cNvPr>
          <p:cNvGrpSpPr/>
          <p:nvPr/>
        </p:nvGrpSpPr>
        <p:grpSpPr>
          <a:xfrm>
            <a:off x="7962734" y="826835"/>
            <a:ext cx="1264073" cy="1488784"/>
            <a:chOff x="7161883" y="1511942"/>
            <a:chExt cx="1097921" cy="1293096"/>
          </a:xfrm>
        </p:grpSpPr>
        <p:grpSp>
          <p:nvGrpSpPr>
            <p:cNvPr id="35" name="Group 34">
              <a:extLst>
                <a:ext uri="{FF2B5EF4-FFF2-40B4-BE49-F238E27FC236}">
                  <a16:creationId xmlns:a16="http://schemas.microsoft.com/office/drawing/2014/main" id="{650C266F-CA37-3C59-BB48-CC15E42D2786}"/>
                </a:ext>
              </a:extLst>
            </p:cNvPr>
            <p:cNvGrpSpPr/>
            <p:nvPr/>
          </p:nvGrpSpPr>
          <p:grpSpPr>
            <a:xfrm flipH="1">
              <a:off x="7466871" y="1511942"/>
              <a:ext cx="792933" cy="792933"/>
              <a:chOff x="9577871" y="3210328"/>
              <a:chExt cx="1110684" cy="1110686"/>
            </a:xfrm>
          </p:grpSpPr>
          <p:sp>
            <p:nvSpPr>
              <p:cNvPr id="39" name="Oval 38">
                <a:extLst>
                  <a:ext uri="{FF2B5EF4-FFF2-40B4-BE49-F238E27FC236}">
                    <a16:creationId xmlns:a16="http://schemas.microsoft.com/office/drawing/2014/main" id="{EBE2B807-64FA-6C4A-756C-326B63025267}"/>
                  </a:ext>
                </a:extLst>
              </p:cNvPr>
              <p:cNvSpPr/>
              <p:nvPr/>
            </p:nvSpPr>
            <p:spPr>
              <a:xfrm>
                <a:off x="9577871" y="3210328"/>
                <a:ext cx="1110684" cy="1110686"/>
              </a:xfrm>
              <a:prstGeom prst="ellipse">
                <a:avLst/>
              </a:prstGeom>
              <a:gradFill flip="none" rotWithShape="1">
                <a:gsLst>
                  <a:gs pos="0">
                    <a:schemeClr val="bg1"/>
                  </a:gs>
                  <a:gs pos="23000">
                    <a:schemeClr val="bg1">
                      <a:alpha val="28803"/>
                    </a:schemeClr>
                  </a:gs>
                  <a:gs pos="69000">
                    <a:schemeClr val="bg1">
                      <a:alpha val="43818"/>
                    </a:schemeClr>
                  </a:gs>
                  <a:gs pos="97000">
                    <a:schemeClr val="bg1"/>
                  </a:gs>
                </a:gsLst>
                <a:path path="circle">
                  <a:fillToRect l="50000" t="50000" r="50000" b="50000"/>
                </a:path>
                <a:tileRect/>
              </a:gradFill>
              <a:ln>
                <a:noFill/>
              </a:ln>
              <a:effectLst>
                <a:outerShdw blurRad="241300" dist="101600" dir="2700000" algn="tl" rotWithShape="0">
                  <a:schemeClr val="accent1">
                    <a:lumMod val="50000"/>
                    <a:alpha val="47965"/>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l" defTabSz="457108" rtl="0" eaLnBrk="0" fontAlgn="base" hangingPunct="0">
                  <a:spcBef>
                    <a:spcPct val="0"/>
                  </a:spcBef>
                  <a:spcAft>
                    <a:spcPct val="0"/>
                  </a:spcAft>
                </a:pPr>
                <a:endParaRPr lang="en-US" noProof="1">
                  <a:solidFill>
                    <a:srgbClr val="FFFFFF"/>
                  </a:solidFill>
                  <a:latin typeface="+mj-lt"/>
                </a:endParaRPr>
              </a:p>
            </p:txBody>
          </p:sp>
          <p:sp>
            <p:nvSpPr>
              <p:cNvPr id="40" name="Oval 39">
                <a:extLst>
                  <a:ext uri="{FF2B5EF4-FFF2-40B4-BE49-F238E27FC236}">
                    <a16:creationId xmlns:a16="http://schemas.microsoft.com/office/drawing/2014/main" id="{F95FAA67-A685-FEB3-CF73-61B1CBBBCF0C}"/>
                  </a:ext>
                </a:extLst>
              </p:cNvPr>
              <p:cNvSpPr/>
              <p:nvPr/>
            </p:nvSpPr>
            <p:spPr>
              <a:xfrm>
                <a:off x="9851851" y="3484303"/>
                <a:ext cx="562722" cy="562722"/>
              </a:xfrm>
              <a:prstGeom prst="ellipse">
                <a:avLst/>
              </a:prstGeom>
              <a:solidFill>
                <a:srgbClr val="FFFFFF"/>
              </a:solidFill>
              <a:ln>
                <a:noFill/>
              </a:ln>
              <a:effectLst>
                <a:outerShdw blurRad="147582" sx="102000" sy="102000" algn="ctr" rotWithShape="0">
                  <a:schemeClr val="accent1">
                    <a:lumMod val="7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l" defTabSz="457108" rtl="0" eaLnBrk="0" fontAlgn="base" hangingPunct="0">
                  <a:spcBef>
                    <a:spcPct val="0"/>
                  </a:spcBef>
                  <a:spcAft>
                    <a:spcPct val="0"/>
                  </a:spcAft>
                </a:pPr>
                <a:endParaRPr lang="en-US" noProof="1">
                  <a:solidFill>
                    <a:srgbClr val="FFFFFF"/>
                  </a:solidFill>
                  <a:latin typeface="+mj-lt"/>
                </a:endParaRPr>
              </a:p>
            </p:txBody>
          </p:sp>
        </p:grpSp>
        <p:grpSp>
          <p:nvGrpSpPr>
            <p:cNvPr id="36" name="DOT kultur">
              <a:extLst>
                <a:ext uri="{FF2B5EF4-FFF2-40B4-BE49-F238E27FC236}">
                  <a16:creationId xmlns:a16="http://schemas.microsoft.com/office/drawing/2014/main" id="{F5E6C026-AD35-5F7F-9A0A-0D5F99346481}"/>
                </a:ext>
              </a:extLst>
            </p:cNvPr>
            <p:cNvGrpSpPr/>
            <p:nvPr/>
          </p:nvGrpSpPr>
          <p:grpSpPr>
            <a:xfrm>
              <a:off x="7161883" y="1616053"/>
              <a:ext cx="991423" cy="1188985"/>
              <a:chOff x="3433317" y="2844035"/>
              <a:chExt cx="732842" cy="878876"/>
            </a:xfrm>
            <a:noFill/>
          </p:grpSpPr>
          <p:sp>
            <p:nvSpPr>
              <p:cNvPr id="37" name="Shadow">
                <a:extLst>
                  <a:ext uri="{FF2B5EF4-FFF2-40B4-BE49-F238E27FC236}">
                    <a16:creationId xmlns:a16="http://schemas.microsoft.com/office/drawing/2014/main" id="{12709A49-85FB-797F-BFD4-2E41B498A9A3}"/>
                  </a:ext>
                </a:extLst>
              </p:cNvPr>
              <p:cNvSpPr/>
              <p:nvPr/>
            </p:nvSpPr>
            <p:spPr>
              <a:xfrm>
                <a:off x="3433317" y="2899589"/>
                <a:ext cx="724871" cy="823322"/>
              </a:xfrm>
              <a:custGeom>
                <a:avLst/>
                <a:gdLst/>
                <a:ahLst/>
                <a:cxnLst/>
                <a:rect l="0" t="0" r="0" b="0"/>
                <a:pathLst>
                  <a:path w="724871" h="823321">
                    <a:moveTo>
                      <a:pt x="700563" y="263909"/>
                    </a:moveTo>
                    <a:cubicBezTo>
                      <a:pt x="670483" y="315506"/>
                      <a:pt x="408231" y="791537"/>
                      <a:pt x="344824" y="802862"/>
                    </a:cubicBezTo>
                    <a:cubicBezTo>
                      <a:pt x="230190" y="823321"/>
                      <a:pt x="29632" y="675408"/>
                      <a:pt x="9163" y="560765"/>
                    </a:cubicBezTo>
                    <a:cubicBezTo>
                      <a:pt x="0" y="509435"/>
                      <a:pt x="311848" y="93221"/>
                      <a:pt x="336261" y="51482"/>
                    </a:cubicBezTo>
                    <a:cubicBezTo>
                      <a:pt x="366360" y="0"/>
                      <a:pt x="724871" y="222208"/>
                      <a:pt x="700563" y="263909"/>
                    </a:cubicBezTo>
                    <a:close/>
                  </a:path>
                </a:pathLst>
              </a:custGeom>
              <a:gradFill>
                <a:gsLst>
                  <a:gs pos="60000">
                    <a:schemeClr val="tx1">
                      <a:lumMod val="50000"/>
                      <a:lumOff val="50000"/>
                      <a:alpha val="10000"/>
                    </a:schemeClr>
                  </a:gs>
                  <a:gs pos="80000">
                    <a:schemeClr val="accent2">
                      <a:lumMod val="50000"/>
                      <a:alpha val="20000"/>
                    </a:schemeClr>
                  </a:gs>
                  <a:gs pos="40000">
                    <a:schemeClr val="bg2">
                      <a:alpha val="0"/>
                    </a:schemeClr>
                  </a:gs>
                </a:gsLst>
                <a:lin ang="19200000" scaled="0"/>
                <a:tileRect/>
              </a:gradFill>
              <a:ln w="0" cap="flat" cmpd="sng">
                <a:noFill/>
                <a:prstDash val="solid"/>
                <a:miter lim="800000"/>
              </a:ln>
              <a:effectLst>
                <a:outerShdw dist="50800" dir="5400000" algn="ctr" rotWithShape="0">
                  <a:srgbClr val="000000">
                    <a:alpha val="0"/>
                  </a:srgbClr>
                </a:outerShdw>
              </a:effectLst>
            </p:spPr>
            <p:txBody>
              <a:bodyPr wrap="square" anchor="ctr">
                <a:spAutoFit/>
              </a:bodyPr>
              <a:lstStyle/>
              <a:p>
                <a:pPr algn="ctr"/>
                <a:endParaRPr lang="en-US" noProof="1"/>
              </a:p>
            </p:txBody>
          </p:sp>
          <p:sp>
            <p:nvSpPr>
              <p:cNvPr id="38" name="Circle">
                <a:extLst>
                  <a:ext uri="{FF2B5EF4-FFF2-40B4-BE49-F238E27FC236}">
                    <a16:creationId xmlns:a16="http://schemas.microsoft.com/office/drawing/2014/main" id="{68AF98DB-6EDA-C30C-9E1A-AE6F346B10B3}"/>
                  </a:ext>
                </a:extLst>
              </p:cNvPr>
              <p:cNvSpPr/>
              <p:nvPr/>
            </p:nvSpPr>
            <p:spPr>
              <a:xfrm>
                <a:off x="3744450" y="2844035"/>
                <a:ext cx="421709" cy="421720"/>
              </a:xfrm>
              <a:custGeom>
                <a:avLst/>
                <a:gdLst/>
                <a:ahLst/>
                <a:cxnLst/>
                <a:rect l="0" t="0" r="0" b="0"/>
                <a:pathLst>
                  <a:path w="421709" h="421719">
                    <a:moveTo>
                      <a:pt x="0" y="210854"/>
                    </a:moveTo>
                    <a:cubicBezTo>
                      <a:pt x="0" y="327307"/>
                      <a:pt x="94402" y="421719"/>
                      <a:pt x="210845" y="421719"/>
                    </a:cubicBezTo>
                    <a:lnTo>
                      <a:pt x="210845" y="421719"/>
                    </a:lnTo>
                    <a:cubicBezTo>
                      <a:pt x="327307" y="421719"/>
                      <a:pt x="421709" y="327307"/>
                      <a:pt x="421709" y="210854"/>
                    </a:cubicBezTo>
                    <a:lnTo>
                      <a:pt x="421709" y="210854"/>
                    </a:lnTo>
                    <a:cubicBezTo>
                      <a:pt x="421709" y="94411"/>
                      <a:pt x="327307" y="0"/>
                      <a:pt x="210845" y="0"/>
                    </a:cubicBezTo>
                    <a:lnTo>
                      <a:pt x="210845" y="0"/>
                    </a:lnTo>
                    <a:cubicBezTo>
                      <a:pt x="94402" y="0"/>
                      <a:pt x="0" y="94411"/>
                      <a:pt x="0" y="210854"/>
                    </a:cubicBezTo>
                    <a:close/>
                  </a:path>
                </a:pathLst>
              </a:custGeom>
              <a:gradFill>
                <a:gsLst>
                  <a:gs pos="100000">
                    <a:srgbClr val="F1F1F1"/>
                  </a:gs>
                  <a:gs pos="45000">
                    <a:schemeClr val="bg1"/>
                  </a:gs>
                </a:gsLst>
                <a:lin ang="19200000" scaled="0"/>
                <a:tileRect/>
              </a:gradFill>
              <a:ln w="12700" cap="flat" cmpd="sng">
                <a:gradFill>
                  <a:gsLst>
                    <a:gs pos="100000">
                      <a:schemeClr val="bg2">
                        <a:lumMod val="40000"/>
                        <a:lumOff val="60000"/>
                      </a:schemeClr>
                    </a:gs>
                    <a:gs pos="40000">
                      <a:schemeClr val="bg1"/>
                    </a:gs>
                  </a:gsLst>
                  <a:lin ang="5400000" scaled="1"/>
                </a:gradFill>
                <a:prstDash val="solid"/>
                <a:miter lim="800000"/>
              </a:ln>
              <a:effectLst>
                <a:outerShdw blurRad="191525" dist="121727" dir="7020000" sx="101000" sy="101000" algn="ctr" rotWithShape="0">
                  <a:schemeClr val="accent2">
                    <a:lumMod val="50000"/>
                    <a:alpha val="30000"/>
                  </a:schemeClr>
                </a:outerShdw>
              </a:effectLst>
            </p:spPr>
            <p:txBody>
              <a:bodyPr wrap="square" anchor="ctr">
                <a:spAutoFit/>
              </a:bodyPr>
              <a:lstStyle/>
              <a:p>
                <a:pPr algn="ctr"/>
                <a:endParaRPr lang="en-US" noProof="1"/>
              </a:p>
            </p:txBody>
          </p:sp>
        </p:grpSp>
      </p:grpSp>
      <p:sp>
        <p:nvSpPr>
          <p:cNvPr id="41" name="TextBox 52">
            <a:extLst>
              <a:ext uri="{FF2B5EF4-FFF2-40B4-BE49-F238E27FC236}">
                <a16:creationId xmlns:a16="http://schemas.microsoft.com/office/drawing/2014/main" id="{206FA8BA-ECB8-F5DF-1796-BE46B6831A7A}"/>
              </a:ext>
            </a:extLst>
          </p:cNvPr>
          <p:cNvSpPr txBox="1"/>
          <p:nvPr/>
        </p:nvSpPr>
        <p:spPr>
          <a:xfrm>
            <a:off x="8483150" y="1157236"/>
            <a:ext cx="574390" cy="252116"/>
          </a:xfrm>
          <a:prstGeom prst="rect">
            <a:avLst/>
          </a:prstGeom>
          <a:noFill/>
          <a:ln>
            <a:noFill/>
          </a:ln>
        </p:spPr>
        <p:txBody>
          <a:bodyPr wrap="square" lIns="0" tIns="0" rIns="0" bIns="0" anchor="t"/>
          <a:lstStyle/>
          <a:p>
            <a:pPr indent="50800" algn="ctr">
              <a:lnSpc>
                <a:spcPct val="90000"/>
              </a:lnSpc>
              <a:defRPr lang="en-US"/>
            </a:pPr>
            <a:r>
              <a:rPr lang="en-US" sz="850" b="1" noProof="1">
                <a:solidFill>
                  <a:srgbClr val="464E8E"/>
                </a:solidFill>
                <a:latin typeface="+mj-lt"/>
                <a:ea typeface="Lato Regular" charset="77"/>
                <a:cs typeface="Lato Regular" charset="77"/>
              </a:rPr>
              <a:t>Sustain </a:t>
            </a:r>
            <a:r>
              <a:rPr lang="en-US" sz="850" b="1" noProof="1">
                <a:solidFill>
                  <a:srgbClr val="464E8E"/>
                </a:solidFill>
                <a:ea typeface="Lato Regular" charset="77"/>
                <a:cs typeface="Lato Regular" charset="77"/>
              </a:rPr>
              <a:t>&amp;</a:t>
            </a:r>
            <a:r>
              <a:rPr lang="en-US" sz="850" b="1" noProof="1">
                <a:solidFill>
                  <a:srgbClr val="464E8E"/>
                </a:solidFill>
                <a:latin typeface="+mj-lt"/>
                <a:ea typeface="Lato Regular" charset="77"/>
                <a:cs typeface="Lato Regular" charset="77"/>
              </a:rPr>
              <a:t> improve</a:t>
            </a:r>
          </a:p>
        </p:txBody>
      </p:sp>
      <p:sp>
        <p:nvSpPr>
          <p:cNvPr id="42" name="TextBox 53">
            <a:extLst>
              <a:ext uri="{FF2B5EF4-FFF2-40B4-BE49-F238E27FC236}">
                <a16:creationId xmlns:a16="http://schemas.microsoft.com/office/drawing/2014/main" id="{803F0BC3-4580-AB1A-D87C-00718CD11643}"/>
              </a:ext>
            </a:extLst>
          </p:cNvPr>
          <p:cNvSpPr txBox="1"/>
          <p:nvPr/>
        </p:nvSpPr>
        <p:spPr>
          <a:xfrm>
            <a:off x="6873811" y="1845434"/>
            <a:ext cx="604598" cy="114598"/>
          </a:xfrm>
          <a:prstGeom prst="rect">
            <a:avLst/>
          </a:prstGeom>
          <a:noFill/>
          <a:ln>
            <a:noFill/>
          </a:ln>
        </p:spPr>
        <p:txBody>
          <a:bodyPr wrap="square" lIns="0" tIns="0" rIns="0" bIns="0" anchor="t"/>
          <a:lstStyle/>
          <a:p>
            <a:pPr algn="ctr">
              <a:lnSpc>
                <a:spcPct val="90000"/>
              </a:lnSpc>
              <a:defRPr lang="en-US"/>
            </a:pPr>
            <a:r>
              <a:rPr lang="en-US" sz="850" b="1" noProof="1">
                <a:solidFill>
                  <a:srgbClr val="464E8E"/>
                </a:solidFill>
                <a:latin typeface="+mj-lt"/>
                <a:ea typeface="Lato Regular" charset="77"/>
                <a:cs typeface="Lato Regular" charset="77"/>
              </a:rPr>
              <a:t>Implement</a:t>
            </a:r>
          </a:p>
        </p:txBody>
      </p:sp>
      <p:sp>
        <p:nvSpPr>
          <p:cNvPr id="43" name="TextBox 54">
            <a:extLst>
              <a:ext uri="{FF2B5EF4-FFF2-40B4-BE49-F238E27FC236}">
                <a16:creationId xmlns:a16="http://schemas.microsoft.com/office/drawing/2014/main" id="{5E07BA7B-878C-BC51-7667-7E97FFF4665C}"/>
              </a:ext>
            </a:extLst>
          </p:cNvPr>
          <p:cNvSpPr txBox="1"/>
          <p:nvPr/>
        </p:nvSpPr>
        <p:spPr>
          <a:xfrm>
            <a:off x="5616399" y="2798122"/>
            <a:ext cx="426030" cy="252116"/>
          </a:xfrm>
          <a:prstGeom prst="rect">
            <a:avLst/>
          </a:prstGeom>
          <a:noFill/>
          <a:ln>
            <a:noFill/>
          </a:ln>
        </p:spPr>
        <p:txBody>
          <a:bodyPr wrap="square" lIns="0" tIns="0" rIns="0" bIns="0" anchor="t"/>
          <a:lstStyle/>
          <a:p>
            <a:pPr algn="ctr">
              <a:lnSpc>
                <a:spcPct val="90000"/>
              </a:lnSpc>
              <a:spcAft>
                <a:spcPts val="100"/>
              </a:spcAft>
              <a:defRPr lang="en-US"/>
            </a:pPr>
            <a:r>
              <a:rPr lang="en-US" sz="850" b="1" noProof="1">
                <a:solidFill>
                  <a:srgbClr val="464E8E"/>
                </a:solidFill>
                <a:latin typeface="+mj-lt"/>
                <a:ea typeface="Lato Regular" charset="77"/>
                <a:cs typeface="Lato Regular" charset="77"/>
              </a:rPr>
              <a:t>Secure</a:t>
            </a:r>
          </a:p>
          <a:p>
            <a:pPr algn="ctr">
              <a:lnSpc>
                <a:spcPct val="90000"/>
              </a:lnSpc>
              <a:defRPr lang="en-US"/>
            </a:pPr>
            <a:r>
              <a:rPr lang="en-US" sz="850" b="1" noProof="1">
                <a:solidFill>
                  <a:srgbClr val="464E8E"/>
                </a:solidFill>
                <a:latin typeface="+mj-lt"/>
                <a:ea typeface="Lato Regular" charset="77"/>
                <a:cs typeface="Lato Regular" charset="77"/>
              </a:rPr>
              <a:t>uptake</a:t>
            </a:r>
          </a:p>
        </p:txBody>
      </p:sp>
      <p:sp>
        <p:nvSpPr>
          <p:cNvPr id="44" name="TextBox 43">
            <a:extLst>
              <a:ext uri="{FF2B5EF4-FFF2-40B4-BE49-F238E27FC236}">
                <a16:creationId xmlns:a16="http://schemas.microsoft.com/office/drawing/2014/main" id="{259782F3-2EC9-94C7-0CD9-727021DEAC3F}"/>
              </a:ext>
            </a:extLst>
          </p:cNvPr>
          <p:cNvSpPr txBox="1"/>
          <p:nvPr/>
        </p:nvSpPr>
        <p:spPr>
          <a:xfrm>
            <a:off x="4218095" y="3879864"/>
            <a:ext cx="637918" cy="308152"/>
          </a:xfrm>
          <a:prstGeom prst="rect">
            <a:avLst/>
          </a:prstGeom>
          <a:noFill/>
        </p:spPr>
        <p:txBody>
          <a:bodyPr wrap="square" lIns="0" tIns="36000" rIns="0" bIns="36000" rtlCol="0">
            <a:spAutoFit/>
          </a:bodyPr>
          <a:lstStyle/>
          <a:p>
            <a:pPr>
              <a:lnSpc>
                <a:spcPct val="90000"/>
              </a:lnSpc>
              <a:spcBef>
                <a:spcPts val="1000"/>
              </a:spcBef>
            </a:pPr>
            <a:r>
              <a:rPr lang="en-US" sz="850" b="1" noProof="1">
                <a:solidFill>
                  <a:srgbClr val="464E8E"/>
                </a:solidFill>
                <a:latin typeface="+mj-lt"/>
              </a:rPr>
              <a:t>Build awareness</a:t>
            </a:r>
          </a:p>
        </p:txBody>
      </p:sp>
      <p:grpSp>
        <p:nvGrpSpPr>
          <p:cNvPr id="49" name="Group 48">
            <a:extLst>
              <a:ext uri="{FF2B5EF4-FFF2-40B4-BE49-F238E27FC236}">
                <a16:creationId xmlns:a16="http://schemas.microsoft.com/office/drawing/2014/main" id="{7829AFEF-9E76-B44A-BD69-D65C920FB0E7}"/>
              </a:ext>
            </a:extLst>
          </p:cNvPr>
          <p:cNvGrpSpPr/>
          <p:nvPr/>
        </p:nvGrpSpPr>
        <p:grpSpPr>
          <a:xfrm flipV="1">
            <a:off x="9372877" y="1054993"/>
            <a:ext cx="751574" cy="62277"/>
            <a:chOff x="9002938" y="3338741"/>
            <a:chExt cx="751574" cy="86170"/>
          </a:xfrm>
        </p:grpSpPr>
        <p:sp>
          <p:nvSpPr>
            <p:cNvPr id="50" name="Free Form 118">
              <a:extLst>
                <a:ext uri="{FF2B5EF4-FFF2-40B4-BE49-F238E27FC236}">
                  <a16:creationId xmlns:a16="http://schemas.microsoft.com/office/drawing/2014/main" id="{F200C91A-869B-5736-E221-F8A7B9AF15F6}"/>
                </a:ext>
              </a:extLst>
            </p:cNvPr>
            <p:cNvSpPr/>
            <p:nvPr/>
          </p:nvSpPr>
          <p:spPr>
            <a:xfrm>
              <a:off x="9008959" y="3359773"/>
              <a:ext cx="745553" cy="65138"/>
            </a:xfrm>
            <a:custGeom>
              <a:avLst/>
              <a:gdLst/>
              <a:ahLst/>
              <a:cxnLst/>
              <a:rect l="0" t="0" r="0" b="0"/>
              <a:pathLst>
                <a:path w="745553" h="65138">
                  <a:moveTo>
                    <a:pt x="0" y="5930"/>
                  </a:moveTo>
                  <a:cubicBezTo>
                    <a:pt x="119303" y="48069"/>
                    <a:pt x="246100" y="64249"/>
                    <a:pt x="372071" y="64731"/>
                  </a:cubicBezTo>
                  <a:cubicBezTo>
                    <a:pt x="478955" y="65138"/>
                    <a:pt x="625424" y="53720"/>
                    <a:pt x="745553" y="15265"/>
                  </a:cubicBezTo>
                  <a:cubicBezTo>
                    <a:pt x="716102" y="21247"/>
                    <a:pt x="666267" y="33985"/>
                    <a:pt x="635558" y="39115"/>
                  </a:cubicBezTo>
                  <a:cubicBezTo>
                    <a:pt x="527329" y="57721"/>
                    <a:pt x="440067" y="61163"/>
                    <a:pt x="330136" y="57175"/>
                  </a:cubicBezTo>
                  <a:cubicBezTo>
                    <a:pt x="260096" y="55143"/>
                    <a:pt x="123253" y="35483"/>
                    <a:pt x="10236" y="0"/>
                  </a:cubicBezTo>
                  <a:cubicBezTo>
                    <a:pt x="10236" y="0"/>
                    <a:pt x="3441" y="2920"/>
                    <a:pt x="0" y="5930"/>
                  </a:cubicBezTo>
                  <a:close/>
                </a:path>
              </a:pathLst>
            </a:custGeom>
            <a:solidFill>
              <a:schemeClr val="bg2"/>
            </a:solidFill>
            <a:ln w="12700" cap="flat" cmpd="sng">
              <a:noFill/>
              <a:prstDash val="solid"/>
              <a:miter lim="800000"/>
            </a:ln>
          </p:spPr>
          <p:txBody>
            <a:bodyPr anchor="ctr">
              <a:spAutoFit/>
            </a:bodyPr>
            <a:lstStyle/>
            <a:p>
              <a:pPr algn="ctr"/>
              <a:endParaRPr lang="en-US" noProof="1"/>
            </a:p>
          </p:txBody>
        </p:sp>
        <p:sp>
          <p:nvSpPr>
            <p:cNvPr id="51" name="Free Form 119">
              <a:extLst>
                <a:ext uri="{FF2B5EF4-FFF2-40B4-BE49-F238E27FC236}">
                  <a16:creationId xmlns:a16="http://schemas.microsoft.com/office/drawing/2014/main" id="{13759A19-EA7A-B219-9C4B-CB01FB9B547C}"/>
                </a:ext>
              </a:extLst>
            </p:cNvPr>
            <p:cNvSpPr/>
            <p:nvPr/>
          </p:nvSpPr>
          <p:spPr>
            <a:xfrm>
              <a:off x="9002938" y="3338741"/>
              <a:ext cx="47193" cy="63919"/>
            </a:xfrm>
            <a:custGeom>
              <a:avLst/>
              <a:gdLst/>
              <a:ahLst/>
              <a:cxnLst/>
              <a:rect l="0" t="0" r="0" b="0"/>
              <a:pathLst>
                <a:path w="47193" h="63919">
                  <a:moveTo>
                    <a:pt x="43510" y="5753"/>
                  </a:moveTo>
                  <a:cubicBezTo>
                    <a:pt x="36575" y="10655"/>
                    <a:pt x="30467" y="16573"/>
                    <a:pt x="16167" y="25882"/>
                  </a:cubicBezTo>
                  <a:cubicBezTo>
                    <a:pt x="18821" y="37236"/>
                    <a:pt x="21602" y="45694"/>
                    <a:pt x="26720" y="56921"/>
                  </a:cubicBezTo>
                  <a:cubicBezTo>
                    <a:pt x="26974" y="63919"/>
                    <a:pt x="9626" y="36080"/>
                    <a:pt x="2032" y="25031"/>
                  </a:cubicBezTo>
                  <a:cubicBezTo>
                    <a:pt x="2032" y="25031"/>
                    <a:pt x="0" y="22072"/>
                    <a:pt x="0" y="22072"/>
                  </a:cubicBezTo>
                  <a:cubicBezTo>
                    <a:pt x="18122" y="13779"/>
                    <a:pt x="47193" y="0"/>
                    <a:pt x="43510" y="5753"/>
                  </a:cubicBezTo>
                  <a:close/>
                </a:path>
              </a:pathLst>
            </a:custGeom>
            <a:solidFill>
              <a:srgbClr val="6D8AFF">
                <a:alpha val="100000"/>
              </a:srgbClr>
            </a:solidFill>
            <a:ln w="12700" cap="flat" cmpd="sng">
              <a:noFill/>
              <a:prstDash val="solid"/>
              <a:miter lim="800000"/>
            </a:ln>
          </p:spPr>
          <p:txBody>
            <a:bodyPr anchor="ctr">
              <a:spAutoFit/>
            </a:bodyPr>
            <a:lstStyle/>
            <a:p>
              <a:pPr algn="ctr"/>
              <a:endParaRPr lang="en-US" noProof="1"/>
            </a:p>
          </p:txBody>
        </p:sp>
      </p:grpSp>
      <p:sp>
        <p:nvSpPr>
          <p:cNvPr id="52" name="TextBox 124">
            <a:extLst>
              <a:ext uri="{FF2B5EF4-FFF2-40B4-BE49-F238E27FC236}">
                <a16:creationId xmlns:a16="http://schemas.microsoft.com/office/drawing/2014/main" id="{4C161DE2-8E56-C952-F7BC-5D27569695C3}"/>
              </a:ext>
            </a:extLst>
          </p:cNvPr>
          <p:cNvSpPr txBox="1"/>
          <p:nvPr/>
        </p:nvSpPr>
        <p:spPr>
          <a:xfrm>
            <a:off x="10239279" y="861324"/>
            <a:ext cx="543545" cy="712979"/>
          </a:xfrm>
          <a:prstGeom prst="rect">
            <a:avLst/>
          </a:prstGeom>
          <a:noFill/>
          <a:ln>
            <a:noFill/>
          </a:ln>
        </p:spPr>
        <p:txBody>
          <a:bodyPr wrap="square" lIns="0" tIns="0" rIns="0" bIns="0" anchor="t"/>
          <a:lstStyle/>
          <a:p>
            <a:pPr>
              <a:defRPr lang="en-US"/>
            </a:pPr>
            <a:r>
              <a:rPr lang="en-US" sz="900" noProof="1">
                <a:solidFill>
                  <a:srgbClr val="3B4487"/>
                </a:solidFill>
                <a:ea typeface="Century Gothic" charset="77"/>
                <a:cs typeface="Century Gothic" charset="77"/>
              </a:rPr>
              <a:t>Goal: Scaled</a:t>
            </a:r>
          </a:p>
          <a:p>
            <a:pPr>
              <a:defRPr lang="en-US"/>
            </a:pPr>
            <a:r>
              <a:rPr lang="en-US" sz="900" noProof="1">
                <a:solidFill>
                  <a:srgbClr val="3B4487"/>
                </a:solidFill>
                <a:ea typeface="Century Gothic" charset="77"/>
                <a:cs typeface="Century Gothic" charset="77"/>
              </a:rPr>
              <a:t>impact</a:t>
            </a:r>
          </a:p>
        </p:txBody>
      </p:sp>
      <p:sp>
        <p:nvSpPr>
          <p:cNvPr id="45" name="TextBox 44">
            <a:extLst>
              <a:ext uri="{FF2B5EF4-FFF2-40B4-BE49-F238E27FC236}">
                <a16:creationId xmlns:a16="http://schemas.microsoft.com/office/drawing/2014/main" id="{2DF43455-12A5-5CB9-050B-CC0EAE2B20CC}"/>
              </a:ext>
            </a:extLst>
          </p:cNvPr>
          <p:cNvSpPr txBox="1"/>
          <p:nvPr/>
        </p:nvSpPr>
        <p:spPr>
          <a:xfrm>
            <a:off x="4166741" y="4564691"/>
            <a:ext cx="1065739" cy="1595236"/>
          </a:xfrm>
          <a:prstGeom prst="rect">
            <a:avLst/>
          </a:prstGeom>
          <a:noFill/>
        </p:spPr>
        <p:txBody>
          <a:bodyPr wrap="square" lIns="0" tIns="36000" rIns="0" bIns="36000" rtlCol="0">
            <a:spAutoFit/>
          </a:bodyPr>
          <a:lstStyle/>
          <a:p>
            <a:pPr marL="120650" indent="-120650">
              <a:lnSpc>
                <a:spcPct val="130000"/>
              </a:lnSpc>
              <a:spcAft>
                <a:spcPts val="400"/>
              </a:spcAft>
              <a:buFont typeface="Arial" panose="020B0604020202020204" pitchFamily="34" charset="0"/>
              <a:buChar char="•"/>
            </a:pPr>
            <a:r>
              <a:rPr lang="en-US" sz="900" noProof="1"/>
              <a:t>How does your adopter find out you exist? </a:t>
            </a:r>
          </a:p>
          <a:p>
            <a:pPr marL="120650" indent="-120650">
              <a:lnSpc>
                <a:spcPct val="130000"/>
              </a:lnSpc>
              <a:spcAft>
                <a:spcPts val="400"/>
              </a:spcAft>
              <a:buFont typeface="Arial" panose="020B0604020202020204" pitchFamily="34" charset="0"/>
              <a:buChar char="•"/>
            </a:pPr>
            <a:r>
              <a:rPr lang="en-US" sz="900" noProof="1"/>
              <a:t>How do you raise awareness about your solution? </a:t>
            </a:r>
          </a:p>
          <a:p>
            <a:pPr>
              <a:lnSpc>
                <a:spcPct val="130000"/>
              </a:lnSpc>
              <a:spcAft>
                <a:spcPts val="400"/>
              </a:spcAft>
            </a:pPr>
            <a:r>
              <a:rPr lang="en-US" sz="900" noProof="1">
                <a:solidFill>
                  <a:srgbClr val="464E8E"/>
                </a:solidFill>
              </a:rPr>
              <a:t>Goal: Get attention and interest.</a:t>
            </a:r>
          </a:p>
        </p:txBody>
      </p:sp>
      <p:sp>
        <p:nvSpPr>
          <p:cNvPr id="46" name="TextBox 45">
            <a:extLst>
              <a:ext uri="{FF2B5EF4-FFF2-40B4-BE49-F238E27FC236}">
                <a16:creationId xmlns:a16="http://schemas.microsoft.com/office/drawing/2014/main" id="{1D2728E3-60F6-58D0-D76E-5F1F285086E7}"/>
              </a:ext>
            </a:extLst>
          </p:cNvPr>
          <p:cNvSpPr txBox="1"/>
          <p:nvPr/>
        </p:nvSpPr>
        <p:spPr>
          <a:xfrm>
            <a:off x="5596132" y="3440378"/>
            <a:ext cx="1016178" cy="2315433"/>
          </a:xfrm>
          <a:prstGeom prst="rect">
            <a:avLst/>
          </a:prstGeom>
          <a:noFill/>
        </p:spPr>
        <p:txBody>
          <a:bodyPr wrap="square" lIns="0" tIns="36000" rIns="0" bIns="36000" rtlCol="0">
            <a:spAutoFit/>
          </a:bodyPr>
          <a:lstStyle/>
          <a:p>
            <a:pPr marL="120650" indent="-120650">
              <a:lnSpc>
                <a:spcPct val="130000"/>
              </a:lnSpc>
              <a:spcAft>
                <a:spcPts val="400"/>
              </a:spcAft>
              <a:buFont typeface="Arial" panose="020B0604020202020204" pitchFamily="34" charset="0"/>
              <a:buChar char="•"/>
            </a:pPr>
            <a:r>
              <a:rPr lang="en-US" sz="900" noProof="1"/>
              <a:t>How do adopters understand and compare what you offer? Hence, evaluate your value proposition.</a:t>
            </a:r>
          </a:p>
          <a:p>
            <a:pPr marL="120650" indent="-120650">
              <a:lnSpc>
                <a:spcPct val="130000"/>
              </a:lnSpc>
              <a:spcAft>
                <a:spcPts val="400"/>
              </a:spcAft>
              <a:buFont typeface="Arial" panose="020B0604020202020204" pitchFamily="34" charset="0"/>
              <a:buChar char="•"/>
            </a:pPr>
            <a:r>
              <a:rPr lang="en-US" sz="900" noProof="1"/>
              <a:t>How do you persuade them to adopt and use it? </a:t>
            </a:r>
          </a:p>
          <a:p>
            <a:pPr>
              <a:lnSpc>
                <a:spcPct val="130000"/>
              </a:lnSpc>
              <a:spcAft>
                <a:spcPts val="400"/>
              </a:spcAft>
            </a:pPr>
            <a:r>
              <a:rPr lang="en-US" sz="900" noProof="1">
                <a:solidFill>
                  <a:srgbClr val="464E8E"/>
                </a:solidFill>
              </a:rPr>
              <a:t>Goal: Build trust and get a decision to adopt.</a:t>
            </a:r>
          </a:p>
        </p:txBody>
      </p:sp>
      <p:sp>
        <p:nvSpPr>
          <p:cNvPr id="47" name="TextBox 46">
            <a:extLst>
              <a:ext uri="{FF2B5EF4-FFF2-40B4-BE49-F238E27FC236}">
                <a16:creationId xmlns:a16="http://schemas.microsoft.com/office/drawing/2014/main" id="{90B85997-16F8-D5C9-C18F-2C82893EDED4}"/>
              </a:ext>
            </a:extLst>
          </p:cNvPr>
          <p:cNvSpPr txBox="1"/>
          <p:nvPr/>
        </p:nvSpPr>
        <p:spPr>
          <a:xfrm>
            <a:off x="7003992" y="2376480"/>
            <a:ext cx="1118976" cy="2495482"/>
          </a:xfrm>
          <a:prstGeom prst="rect">
            <a:avLst/>
          </a:prstGeom>
          <a:noFill/>
        </p:spPr>
        <p:txBody>
          <a:bodyPr wrap="square" lIns="0" tIns="36000" rIns="0" bIns="36000" rtlCol="0">
            <a:spAutoFit/>
          </a:bodyPr>
          <a:lstStyle/>
          <a:p>
            <a:pPr marL="120650" indent="-114300">
              <a:lnSpc>
                <a:spcPct val="130000"/>
              </a:lnSpc>
              <a:spcAft>
                <a:spcPts val="400"/>
              </a:spcAft>
              <a:buFont typeface="Arial" panose="020B0604020202020204" pitchFamily="34" charset="0"/>
              <a:buChar char="•"/>
            </a:pPr>
            <a:r>
              <a:rPr lang="en-US" sz="900" noProof="1"/>
              <a:t>How do adopters successfully put your solution into practice in their context? </a:t>
            </a:r>
          </a:p>
          <a:p>
            <a:pPr marL="120650" indent="-114300">
              <a:lnSpc>
                <a:spcPct val="130000"/>
              </a:lnSpc>
              <a:spcAft>
                <a:spcPts val="400"/>
              </a:spcAft>
              <a:buFont typeface="Arial" panose="020B0604020202020204" pitchFamily="34" charset="0"/>
              <a:buChar char="•"/>
            </a:pPr>
            <a:r>
              <a:rPr lang="en-US" sz="900" noProof="1"/>
              <a:t>What do they need to integrate, use, and manage it in their day-to-day work? </a:t>
            </a:r>
          </a:p>
          <a:p>
            <a:pPr>
              <a:lnSpc>
                <a:spcPct val="130000"/>
              </a:lnSpc>
              <a:spcAft>
                <a:spcPts val="400"/>
              </a:spcAft>
            </a:pPr>
            <a:r>
              <a:rPr lang="en-US" sz="900" noProof="1">
                <a:solidFill>
                  <a:srgbClr val="464E8E"/>
                </a:solidFill>
              </a:rPr>
              <a:t>Goal: Ensure smooth implementation and reduce barriers to use.</a:t>
            </a:r>
          </a:p>
        </p:txBody>
      </p:sp>
      <p:sp>
        <p:nvSpPr>
          <p:cNvPr id="48" name="TextBox 47">
            <a:extLst>
              <a:ext uri="{FF2B5EF4-FFF2-40B4-BE49-F238E27FC236}">
                <a16:creationId xmlns:a16="http://schemas.microsoft.com/office/drawing/2014/main" id="{4413FFE5-8F56-51EA-5449-A11BCF541EF8}"/>
              </a:ext>
            </a:extLst>
          </p:cNvPr>
          <p:cNvSpPr txBox="1"/>
          <p:nvPr/>
        </p:nvSpPr>
        <p:spPr>
          <a:xfrm>
            <a:off x="8491504" y="1835447"/>
            <a:ext cx="1219650" cy="2495482"/>
          </a:xfrm>
          <a:prstGeom prst="rect">
            <a:avLst/>
          </a:prstGeom>
          <a:noFill/>
        </p:spPr>
        <p:txBody>
          <a:bodyPr wrap="square" lIns="0" tIns="36000" rIns="0" bIns="36000" rtlCol="0">
            <a:spAutoFit/>
          </a:bodyPr>
          <a:lstStyle/>
          <a:p>
            <a:pPr marL="120650" indent="-120650">
              <a:lnSpc>
                <a:spcPct val="130000"/>
              </a:lnSpc>
              <a:spcAft>
                <a:spcPts val="400"/>
              </a:spcAft>
              <a:buFont typeface="Arial" panose="020B0604020202020204" pitchFamily="34" charset="0"/>
              <a:buChar char="•"/>
            </a:pPr>
            <a:r>
              <a:rPr lang="en-US" sz="900" noProof="1"/>
              <a:t>How do adopters continue using the solution over time, and what keeps it relevant and valuable? </a:t>
            </a:r>
          </a:p>
          <a:p>
            <a:pPr marL="120650" indent="-120650">
              <a:lnSpc>
                <a:spcPct val="130000"/>
              </a:lnSpc>
              <a:spcAft>
                <a:spcPts val="400"/>
              </a:spcAft>
              <a:buFont typeface="Arial" panose="020B0604020202020204" pitchFamily="34" charset="0"/>
              <a:buChar char="•"/>
            </a:pPr>
            <a:r>
              <a:rPr lang="en-US" sz="900" noProof="1"/>
              <a:t>How do you support learning, adaptation, and ongoing engagement? </a:t>
            </a:r>
          </a:p>
          <a:p>
            <a:pPr>
              <a:lnSpc>
                <a:spcPct val="130000"/>
              </a:lnSpc>
              <a:spcAft>
                <a:spcPts val="400"/>
              </a:spcAft>
            </a:pPr>
            <a:r>
              <a:rPr lang="en-US" sz="900" noProof="1">
                <a:solidFill>
                  <a:srgbClr val="464E8E"/>
                </a:solidFill>
              </a:rPr>
              <a:t>Goal: Ensure continued use, ownership, and improvement over time.</a:t>
            </a:r>
          </a:p>
        </p:txBody>
      </p:sp>
      <p:sp>
        <p:nvSpPr>
          <p:cNvPr id="10" name="TextBox 9">
            <a:extLst>
              <a:ext uri="{FF2B5EF4-FFF2-40B4-BE49-F238E27FC236}">
                <a16:creationId xmlns:a16="http://schemas.microsoft.com/office/drawing/2014/main" id="{E5F2898E-59F8-229E-0160-B3825DBB120F}"/>
              </a:ext>
            </a:extLst>
          </p:cNvPr>
          <p:cNvSpPr txBox="1"/>
          <p:nvPr/>
        </p:nvSpPr>
        <p:spPr>
          <a:xfrm>
            <a:off x="1103859" y="1830695"/>
            <a:ext cx="920225" cy="320976"/>
          </a:xfrm>
          <a:prstGeom prst="rect">
            <a:avLst/>
          </a:prstGeom>
          <a:noFill/>
        </p:spPr>
        <p:txBody>
          <a:bodyPr wrap="square" lIns="0" tIns="36000" rIns="216000" bIns="36000" rtlCol="0">
            <a:spAutoFit/>
          </a:bodyPr>
          <a:lstStyle/>
          <a:p>
            <a:pPr>
              <a:lnSpc>
                <a:spcPct val="130000"/>
              </a:lnSpc>
              <a:spcBef>
                <a:spcPts val="1000"/>
              </a:spcBef>
            </a:pPr>
            <a:r>
              <a:rPr lang="en-US" sz="1400" noProof="1"/>
              <a:t>4 Phases</a:t>
            </a:r>
          </a:p>
        </p:txBody>
      </p:sp>
      <p:cxnSp>
        <p:nvCxnSpPr>
          <p:cNvPr id="53" name="Straight Connector 52">
            <a:extLst>
              <a:ext uri="{FF2B5EF4-FFF2-40B4-BE49-F238E27FC236}">
                <a16:creationId xmlns:a16="http://schemas.microsoft.com/office/drawing/2014/main" id="{19590278-BE38-99DB-E51A-0A4A7EE0D505}"/>
              </a:ext>
            </a:extLst>
          </p:cNvPr>
          <p:cNvCxnSpPr/>
          <p:nvPr/>
        </p:nvCxnSpPr>
        <p:spPr>
          <a:xfrm>
            <a:off x="3661119" y="2999612"/>
            <a:ext cx="0" cy="2319617"/>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E0774774-E510-E378-7473-99F5C1E4E7DF}"/>
              </a:ext>
            </a:extLst>
          </p:cNvPr>
          <p:cNvSpPr txBox="1"/>
          <p:nvPr/>
        </p:nvSpPr>
        <p:spPr>
          <a:xfrm>
            <a:off x="3766784" y="3596064"/>
            <a:ext cx="491656" cy="215499"/>
          </a:xfrm>
          <a:prstGeom prst="rect">
            <a:avLst/>
          </a:prstGeom>
          <a:noFill/>
        </p:spPr>
        <p:txBody>
          <a:bodyPr wrap="square" lIns="0" tIns="36000" rIns="0" bIns="36000" rtlCol="0">
            <a:spAutoFit/>
          </a:bodyPr>
          <a:lstStyle/>
          <a:p>
            <a:pPr>
              <a:lnSpc>
                <a:spcPct val="130000"/>
              </a:lnSpc>
              <a:spcBef>
                <a:spcPts val="1000"/>
              </a:spcBef>
            </a:pPr>
            <a:r>
              <a:rPr lang="en-US" sz="800" noProof="1">
                <a:solidFill>
                  <a:schemeClr val="bg2"/>
                </a:solidFill>
                <a:latin typeface="+mj-lt"/>
              </a:rPr>
              <a:t>Phase 7</a:t>
            </a:r>
          </a:p>
        </p:txBody>
      </p:sp>
      <p:sp>
        <p:nvSpPr>
          <p:cNvPr id="56" name="TextBox 55">
            <a:extLst>
              <a:ext uri="{FF2B5EF4-FFF2-40B4-BE49-F238E27FC236}">
                <a16:creationId xmlns:a16="http://schemas.microsoft.com/office/drawing/2014/main" id="{61B3FC53-9C38-4A66-D8A6-ACB6271E4E58}"/>
              </a:ext>
            </a:extLst>
          </p:cNvPr>
          <p:cNvSpPr txBox="1"/>
          <p:nvPr/>
        </p:nvSpPr>
        <p:spPr>
          <a:xfrm>
            <a:off x="5065645" y="2634599"/>
            <a:ext cx="423201" cy="215499"/>
          </a:xfrm>
          <a:prstGeom prst="rect">
            <a:avLst/>
          </a:prstGeom>
          <a:noFill/>
        </p:spPr>
        <p:txBody>
          <a:bodyPr wrap="square" lIns="0" tIns="36000" rIns="0" bIns="36000" rtlCol="0">
            <a:spAutoFit/>
          </a:bodyPr>
          <a:lstStyle/>
          <a:p>
            <a:pPr>
              <a:lnSpc>
                <a:spcPct val="130000"/>
              </a:lnSpc>
              <a:spcBef>
                <a:spcPts val="1000"/>
              </a:spcBef>
            </a:pPr>
            <a:r>
              <a:rPr lang="en-US" sz="800" noProof="1">
                <a:solidFill>
                  <a:schemeClr val="bg2"/>
                </a:solidFill>
                <a:latin typeface="+mj-lt"/>
              </a:rPr>
              <a:t>Phase 8</a:t>
            </a:r>
          </a:p>
        </p:txBody>
      </p:sp>
      <p:sp>
        <p:nvSpPr>
          <p:cNvPr id="57" name="TextBox 56">
            <a:extLst>
              <a:ext uri="{FF2B5EF4-FFF2-40B4-BE49-F238E27FC236}">
                <a16:creationId xmlns:a16="http://schemas.microsoft.com/office/drawing/2014/main" id="{5125C70C-068B-DFA7-193D-333F4CF336E4}"/>
              </a:ext>
            </a:extLst>
          </p:cNvPr>
          <p:cNvSpPr txBox="1"/>
          <p:nvPr/>
        </p:nvSpPr>
        <p:spPr>
          <a:xfrm>
            <a:off x="6315377" y="1686582"/>
            <a:ext cx="457663" cy="215499"/>
          </a:xfrm>
          <a:prstGeom prst="rect">
            <a:avLst/>
          </a:prstGeom>
          <a:noFill/>
        </p:spPr>
        <p:txBody>
          <a:bodyPr wrap="square" lIns="0" tIns="36000" rIns="0" bIns="36000" rtlCol="0">
            <a:spAutoFit/>
          </a:bodyPr>
          <a:lstStyle/>
          <a:p>
            <a:pPr>
              <a:lnSpc>
                <a:spcPct val="130000"/>
              </a:lnSpc>
              <a:spcBef>
                <a:spcPts val="1000"/>
              </a:spcBef>
            </a:pPr>
            <a:r>
              <a:rPr lang="en-US" sz="800" noProof="1">
                <a:solidFill>
                  <a:schemeClr val="bg2"/>
                </a:solidFill>
                <a:latin typeface="+mj-lt"/>
              </a:rPr>
              <a:t>Phase 9</a:t>
            </a:r>
          </a:p>
        </p:txBody>
      </p:sp>
      <p:sp>
        <p:nvSpPr>
          <p:cNvPr id="62" name="TextBox 61">
            <a:extLst>
              <a:ext uri="{FF2B5EF4-FFF2-40B4-BE49-F238E27FC236}">
                <a16:creationId xmlns:a16="http://schemas.microsoft.com/office/drawing/2014/main" id="{93D21D69-5C92-3E51-0DB7-1C394011946D}"/>
              </a:ext>
            </a:extLst>
          </p:cNvPr>
          <p:cNvSpPr txBox="1"/>
          <p:nvPr/>
        </p:nvSpPr>
        <p:spPr>
          <a:xfrm>
            <a:off x="7919700" y="933546"/>
            <a:ext cx="520776" cy="215499"/>
          </a:xfrm>
          <a:prstGeom prst="rect">
            <a:avLst/>
          </a:prstGeom>
          <a:noFill/>
        </p:spPr>
        <p:txBody>
          <a:bodyPr wrap="square" lIns="0" tIns="36000" rIns="0" bIns="36000" rtlCol="0">
            <a:spAutoFit/>
          </a:bodyPr>
          <a:lstStyle/>
          <a:p>
            <a:pPr>
              <a:lnSpc>
                <a:spcPct val="130000"/>
              </a:lnSpc>
              <a:spcBef>
                <a:spcPts val="1000"/>
              </a:spcBef>
            </a:pPr>
            <a:r>
              <a:rPr lang="en-US" sz="800" noProof="1">
                <a:solidFill>
                  <a:schemeClr val="bg2"/>
                </a:solidFill>
                <a:latin typeface="+mj-lt"/>
              </a:rPr>
              <a:t>Phase 10</a:t>
            </a:r>
          </a:p>
        </p:txBody>
      </p:sp>
      <p:grpSp>
        <p:nvGrpSpPr>
          <p:cNvPr id="59" name="Group 192">
            <a:extLst>
              <a:ext uri="{FF2B5EF4-FFF2-40B4-BE49-F238E27FC236}">
                <a16:creationId xmlns:a16="http://schemas.microsoft.com/office/drawing/2014/main" id="{CA4D0EA5-4648-FF5C-55A0-365745423CC9}"/>
              </a:ext>
            </a:extLst>
          </p:cNvPr>
          <p:cNvGrpSpPr>
            <a:grpSpLocks noChangeAspect="1"/>
          </p:cNvGrpSpPr>
          <p:nvPr/>
        </p:nvGrpSpPr>
        <p:grpSpPr>
          <a:xfrm>
            <a:off x="10494620" y="6356680"/>
            <a:ext cx="1440000" cy="339062"/>
            <a:chOff x="0" y="0"/>
            <a:chExt cx="3858895" cy="909955"/>
          </a:xfrm>
        </p:grpSpPr>
        <p:grpSp>
          <p:nvGrpSpPr>
            <p:cNvPr id="60" name="Group 190">
              <a:extLst>
                <a:ext uri="{FF2B5EF4-FFF2-40B4-BE49-F238E27FC236}">
                  <a16:creationId xmlns:a16="http://schemas.microsoft.com/office/drawing/2014/main" id="{A9A00300-6D27-F386-D199-F7EAA5097324}"/>
                </a:ext>
              </a:extLst>
            </p:cNvPr>
            <p:cNvGrpSpPr/>
            <p:nvPr/>
          </p:nvGrpSpPr>
          <p:grpSpPr>
            <a:xfrm>
              <a:off x="0" y="0"/>
              <a:ext cx="3858895" cy="909955"/>
              <a:chOff x="-102741" y="225564"/>
              <a:chExt cx="3859463" cy="911259"/>
            </a:xfrm>
          </p:grpSpPr>
          <p:pic>
            <p:nvPicPr>
              <p:cNvPr id="63" name="Picture 1429454874" descr="Shape, arrow  Description automatically generated">
                <a:extLst>
                  <a:ext uri="{FF2B5EF4-FFF2-40B4-BE49-F238E27FC236}">
                    <a16:creationId xmlns:a16="http://schemas.microsoft.com/office/drawing/2014/main" id="{07DE9CAD-6F66-9F45-EBC6-9E98B202BBD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741" y="225564"/>
                <a:ext cx="2092405" cy="911259"/>
              </a:xfrm>
              <a:prstGeom prst="rect">
                <a:avLst/>
              </a:prstGeom>
            </p:spPr>
          </p:pic>
          <p:sp>
            <p:nvSpPr>
              <p:cNvPr id="64" name="Freeform: Shape 1">
                <a:extLst>
                  <a:ext uri="{FF2B5EF4-FFF2-40B4-BE49-F238E27FC236}">
                    <a16:creationId xmlns:a16="http://schemas.microsoft.com/office/drawing/2014/main" id="{8B28AD8C-6AE0-8583-6BA7-5934C918D0F4}"/>
                  </a:ext>
                </a:extLst>
              </p:cNvPr>
              <p:cNvSpPr/>
              <p:nvPr/>
            </p:nvSpPr>
            <p:spPr>
              <a:xfrm>
                <a:off x="2393589" y="657206"/>
                <a:ext cx="1363133" cy="345940"/>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tx1"/>
              </a:solidFill>
              <a:ln w="45720" cap="flat">
                <a:noFill/>
                <a:prstDash val="solid"/>
                <a:miter/>
              </a:ln>
            </p:spPr>
            <p:txBody>
              <a:bodyPr rtlCol="0" anchor="ctr"/>
              <a:lstStyle/>
              <a:p>
                <a:endParaRPr lang="sv-SE"/>
              </a:p>
            </p:txBody>
          </p:sp>
        </p:grpSp>
        <p:cxnSp>
          <p:nvCxnSpPr>
            <p:cNvPr id="61" name="Straight Connector 191">
              <a:extLst>
                <a:ext uri="{FF2B5EF4-FFF2-40B4-BE49-F238E27FC236}">
                  <a16:creationId xmlns:a16="http://schemas.microsoft.com/office/drawing/2014/main" id="{B25B3338-3822-6007-C869-6501527EE8B4}"/>
                </a:ext>
              </a:extLst>
            </p:cNvPr>
            <p:cNvCxnSpPr/>
            <p:nvPr/>
          </p:nvCxnSpPr>
          <p:spPr>
            <a:xfrm>
              <a:off x="2214694" y="117446"/>
              <a:ext cx="0" cy="72083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33530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17877-1338-A7B7-7FF4-99A2E474399B}"/>
            </a:ext>
          </a:extLst>
        </p:cNvPr>
        <p:cNvGrpSpPr/>
        <p:nvPr/>
      </p:nvGrpSpPr>
      <p:grpSpPr>
        <a:xfrm>
          <a:off x="0" y="0"/>
          <a:ext cx="0" cy="0"/>
          <a:chOff x="0" y="0"/>
          <a:chExt cx="0" cy="0"/>
        </a:xfrm>
      </p:grpSpPr>
      <p:sp>
        <p:nvSpPr>
          <p:cNvPr id="59" name="Rectangle 58">
            <a:extLst>
              <a:ext uri="{FF2B5EF4-FFF2-40B4-BE49-F238E27FC236}">
                <a16:creationId xmlns:a16="http://schemas.microsoft.com/office/drawing/2014/main" id="{D2DF57C0-DFA6-5C6F-A476-D9AD12F666BD}"/>
              </a:ext>
            </a:extLst>
          </p:cNvPr>
          <p:cNvSpPr/>
          <p:nvPr/>
        </p:nvSpPr>
        <p:spPr>
          <a:xfrm>
            <a:off x="778360" y="719665"/>
            <a:ext cx="2980093" cy="524025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3" name="Title 2">
            <a:extLst>
              <a:ext uri="{FF2B5EF4-FFF2-40B4-BE49-F238E27FC236}">
                <a16:creationId xmlns:a16="http://schemas.microsoft.com/office/drawing/2014/main" id="{21703D32-385A-A72D-8501-3F061312F7FE}"/>
              </a:ext>
            </a:extLst>
          </p:cNvPr>
          <p:cNvSpPr>
            <a:spLocks noGrp="1"/>
          </p:cNvSpPr>
          <p:nvPr>
            <p:ph type="title" idx="4294967295"/>
          </p:nvPr>
        </p:nvSpPr>
        <p:spPr>
          <a:xfrm>
            <a:off x="1198943" y="1233825"/>
            <a:ext cx="2184958" cy="407987"/>
          </a:xfrm>
        </p:spPr>
        <p:txBody>
          <a:bodyPr>
            <a:noAutofit/>
          </a:bodyPr>
          <a:lstStyle/>
          <a:p>
            <a:r>
              <a:rPr lang="en-US" sz="2400" noProof="1">
                <a:latin typeface="Innovation Norway" panose="020B0500030000000000" pitchFamily="34" charset="77"/>
              </a:rPr>
              <a:t>Selected early adopter or user persona</a:t>
            </a:r>
          </a:p>
        </p:txBody>
      </p:sp>
      <p:sp>
        <p:nvSpPr>
          <p:cNvPr id="34" name="Content Placeholder 205">
            <a:extLst>
              <a:ext uri="{FF2B5EF4-FFF2-40B4-BE49-F238E27FC236}">
                <a16:creationId xmlns:a16="http://schemas.microsoft.com/office/drawing/2014/main" id="{4FA725AD-5588-E98B-5A5A-AAEB577193EC}"/>
              </a:ext>
            </a:extLst>
          </p:cNvPr>
          <p:cNvSpPr txBox="1">
            <a:spLocks/>
          </p:cNvSpPr>
          <p:nvPr/>
        </p:nvSpPr>
        <p:spPr>
          <a:xfrm>
            <a:off x="1241421" y="4003516"/>
            <a:ext cx="1823355" cy="1302451"/>
          </a:xfrm>
          <a:prstGeom prst="rect">
            <a:avLst/>
          </a:prstGeom>
          <a:noFill/>
        </p:spPr>
        <p:txBody>
          <a:bodyPr vert="horz" lIns="0" tIns="0" rIns="0" bIns="0" rtlCol="0">
            <a:normAutofit/>
          </a:bodyPr>
          <a:lstStyle>
            <a:lvl1pPr marL="0" indent="0" algn="l" defTabSz="914400" rtl="0" eaLnBrk="1" latinLnBrk="0" hangingPunct="1">
              <a:lnSpc>
                <a:spcPct val="150000"/>
              </a:lnSpc>
              <a:spcBef>
                <a:spcPts val="0"/>
              </a:spcBef>
              <a:spcAft>
                <a:spcPts val="0"/>
              </a:spcAft>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150000"/>
              </a:lnSpc>
              <a:spcBef>
                <a:spcPts val="0"/>
              </a:spcBef>
              <a:spcAft>
                <a:spcPts val="0"/>
              </a:spcAft>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150000"/>
              </a:lnSpc>
              <a:spcBef>
                <a:spcPts val="0"/>
              </a:spcBef>
              <a:spcAft>
                <a:spcPts val="0"/>
              </a:spcAft>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150000"/>
              </a:lnSpc>
              <a:spcBef>
                <a:spcPts val="0"/>
              </a:spcBef>
              <a:spcAft>
                <a:spcPts val="0"/>
              </a:spcAft>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150000"/>
              </a:lnSpc>
              <a:spcBef>
                <a:spcPts val="0"/>
              </a:spcBef>
              <a:spcAft>
                <a:spcPts val="0"/>
              </a:spcAft>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30000"/>
              </a:lnSpc>
              <a:spcBef>
                <a:spcPts val="600"/>
              </a:spcBef>
            </a:pPr>
            <a:r>
              <a:rPr lang="en-US" sz="1400" b="1" noProof="1">
                <a:latin typeface="+mj-lt"/>
              </a:rPr>
              <a:t>Select 1 early adopter customer profile to start with </a:t>
            </a:r>
          </a:p>
        </p:txBody>
      </p:sp>
      <p:sp>
        <p:nvSpPr>
          <p:cNvPr id="26" name="Footer Placeholder 25">
            <a:extLst>
              <a:ext uri="{FF2B5EF4-FFF2-40B4-BE49-F238E27FC236}">
                <a16:creationId xmlns:a16="http://schemas.microsoft.com/office/drawing/2014/main" id="{B5E18524-ABFE-9C38-58FD-97A4A239E122}"/>
              </a:ext>
            </a:extLst>
          </p:cNvPr>
          <p:cNvSpPr>
            <a:spLocks noGrp="1"/>
          </p:cNvSpPr>
          <p:nvPr>
            <p:ph type="ftr" sz="quarter" idx="12"/>
          </p:nvPr>
        </p:nvSpPr>
        <p:spPr/>
        <p:txBody>
          <a:bodyPr/>
          <a:lstStyle/>
          <a:p>
            <a:r>
              <a:rPr lang="en-US" sz="900" noProof="1"/>
              <a:t>Tool: </a:t>
            </a:r>
            <a:r>
              <a:rPr lang="nb-NO" dirty="0" err="1"/>
              <a:t>Adoption</a:t>
            </a:r>
            <a:r>
              <a:rPr lang="nb-NO" dirty="0"/>
              <a:t> </a:t>
            </a:r>
            <a:r>
              <a:rPr lang="nb-NO" dirty="0" err="1"/>
              <a:t>journey</a:t>
            </a:r>
            <a:r>
              <a:rPr lang="nb-NO" dirty="0"/>
              <a:t> </a:t>
            </a:r>
            <a:r>
              <a:rPr lang="nb-NO" dirty="0" err="1"/>
              <a:t>mapping</a:t>
            </a:r>
            <a:r>
              <a:rPr lang="sv-SE" dirty="0"/>
              <a:t> </a:t>
            </a:r>
            <a:r>
              <a:rPr lang="en-US" sz="900" noProof="1"/>
              <a:t>– Step 1: User persona</a:t>
            </a:r>
          </a:p>
        </p:txBody>
      </p:sp>
      <p:sp>
        <p:nvSpPr>
          <p:cNvPr id="28" name="TextBox 27">
            <a:extLst>
              <a:ext uri="{FF2B5EF4-FFF2-40B4-BE49-F238E27FC236}">
                <a16:creationId xmlns:a16="http://schemas.microsoft.com/office/drawing/2014/main" id="{F6E672B5-4DFE-3070-FBC4-F27A70F3ECB2}"/>
              </a:ext>
            </a:extLst>
          </p:cNvPr>
          <p:cNvSpPr txBox="1"/>
          <p:nvPr/>
        </p:nvSpPr>
        <p:spPr>
          <a:xfrm>
            <a:off x="1198943" y="983169"/>
            <a:ext cx="920225" cy="267757"/>
          </a:xfrm>
          <a:prstGeom prst="rect">
            <a:avLst/>
          </a:prstGeom>
          <a:noFill/>
        </p:spPr>
        <p:txBody>
          <a:bodyPr wrap="square" lIns="0" tIns="36000" rIns="216000" bIns="36000" rtlCol="0">
            <a:spAutoFit/>
          </a:bodyPr>
          <a:lstStyle/>
          <a:p>
            <a:pPr>
              <a:lnSpc>
                <a:spcPct val="130000"/>
              </a:lnSpc>
              <a:spcBef>
                <a:spcPts val="1000"/>
              </a:spcBef>
            </a:pPr>
            <a:r>
              <a:rPr lang="en-US" sz="1100" noProof="1"/>
              <a:t>Step 1</a:t>
            </a:r>
          </a:p>
        </p:txBody>
      </p:sp>
      <p:grpSp>
        <p:nvGrpSpPr>
          <p:cNvPr id="43" name="Group 21">
            <a:extLst>
              <a:ext uri="{FF2B5EF4-FFF2-40B4-BE49-F238E27FC236}">
                <a16:creationId xmlns:a16="http://schemas.microsoft.com/office/drawing/2014/main" id="{7021BF73-A206-B910-F2AC-69BFC0216058}"/>
              </a:ext>
            </a:extLst>
          </p:cNvPr>
          <p:cNvGrpSpPr/>
          <p:nvPr/>
        </p:nvGrpSpPr>
        <p:grpSpPr>
          <a:xfrm>
            <a:off x="1086489" y="2664918"/>
            <a:ext cx="1297323" cy="1258142"/>
            <a:chOff x="3324971" y="3686576"/>
            <a:chExt cx="2390648" cy="2318448"/>
          </a:xfrm>
          <a:noFill/>
        </p:grpSpPr>
        <p:sp>
          <p:nvSpPr>
            <p:cNvPr id="44" name="Free Form 22">
              <a:extLst>
                <a:ext uri="{FF2B5EF4-FFF2-40B4-BE49-F238E27FC236}">
                  <a16:creationId xmlns:a16="http://schemas.microsoft.com/office/drawing/2014/main" id="{13473BA4-6280-6124-9C8A-72367C934693}"/>
                </a:ext>
              </a:extLst>
            </p:cNvPr>
            <p:cNvSpPr/>
            <p:nvPr/>
          </p:nvSpPr>
          <p:spPr>
            <a:xfrm>
              <a:off x="3324971" y="3686576"/>
              <a:ext cx="2390648" cy="2318448"/>
            </a:xfrm>
            <a:custGeom>
              <a:avLst/>
              <a:gdLst/>
              <a:ahLst/>
              <a:cxnLst/>
              <a:rect l="0" t="0" r="0" b="0"/>
              <a:pathLst>
                <a:path w="2390648" h="2318448">
                  <a:moveTo>
                    <a:pt x="1149692" y="419"/>
                  </a:moveTo>
                  <a:cubicBezTo>
                    <a:pt x="1673948" y="0"/>
                    <a:pt x="2148687" y="347764"/>
                    <a:pt x="2296198" y="844194"/>
                  </a:cubicBezTo>
                  <a:cubicBezTo>
                    <a:pt x="2390648" y="1162075"/>
                    <a:pt x="2354643" y="1466342"/>
                    <a:pt x="2181072" y="1750110"/>
                  </a:cubicBezTo>
                  <a:cubicBezTo>
                    <a:pt x="2045284" y="1972132"/>
                    <a:pt x="1850732" y="2125484"/>
                    <a:pt x="1605254" y="2210638"/>
                  </a:cubicBezTo>
                  <a:cubicBezTo>
                    <a:pt x="1294485" y="2318448"/>
                    <a:pt x="987894" y="2299360"/>
                    <a:pt x="694054" y="2154085"/>
                  </a:cubicBezTo>
                  <a:cubicBezTo>
                    <a:pt x="340766" y="1979422"/>
                    <a:pt x="120434" y="1696173"/>
                    <a:pt x="43218" y="1308074"/>
                  </a:cubicBezTo>
                  <a:cubicBezTo>
                    <a:pt x="0" y="1090879"/>
                    <a:pt x="24485" y="878027"/>
                    <a:pt x="112318" y="674370"/>
                  </a:cubicBezTo>
                  <a:cubicBezTo>
                    <a:pt x="247053" y="361962"/>
                    <a:pt x="481634" y="158813"/>
                    <a:pt x="802957" y="53276"/>
                  </a:cubicBezTo>
                  <a:cubicBezTo>
                    <a:pt x="909040" y="18427"/>
                    <a:pt x="1032916" y="508"/>
                    <a:pt x="1149692" y="419"/>
                  </a:cubicBezTo>
                  <a:close/>
                </a:path>
              </a:pathLst>
            </a:custGeom>
            <a:solidFill>
              <a:schemeClr val="bg1">
                <a:alpha val="50477"/>
              </a:scheme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45" name="Free Form 23">
              <a:extLst>
                <a:ext uri="{FF2B5EF4-FFF2-40B4-BE49-F238E27FC236}">
                  <a16:creationId xmlns:a16="http://schemas.microsoft.com/office/drawing/2014/main" id="{C44DB129-71E5-BA9F-FD5A-5BC151D9C526}"/>
                </a:ext>
              </a:extLst>
            </p:cNvPr>
            <p:cNvSpPr/>
            <p:nvPr/>
          </p:nvSpPr>
          <p:spPr>
            <a:xfrm>
              <a:off x="3713416" y="5188750"/>
              <a:ext cx="1663319" cy="791235"/>
            </a:xfrm>
            <a:custGeom>
              <a:avLst/>
              <a:gdLst/>
              <a:ahLst/>
              <a:cxnLst/>
              <a:rect l="0" t="0" r="0" b="0"/>
              <a:pathLst>
                <a:path w="1663319" h="791235">
                  <a:moveTo>
                    <a:pt x="543775" y="5156"/>
                  </a:moveTo>
                  <a:cubicBezTo>
                    <a:pt x="503872" y="9271"/>
                    <a:pt x="464185" y="15557"/>
                    <a:pt x="424472" y="21285"/>
                  </a:cubicBezTo>
                  <a:lnTo>
                    <a:pt x="424472" y="21285"/>
                  </a:lnTo>
                  <a:cubicBezTo>
                    <a:pt x="418909" y="22085"/>
                    <a:pt x="413626" y="24942"/>
                    <a:pt x="408254" y="26974"/>
                  </a:cubicBezTo>
                  <a:lnTo>
                    <a:pt x="408254" y="26974"/>
                  </a:lnTo>
                  <a:cubicBezTo>
                    <a:pt x="376567" y="38963"/>
                    <a:pt x="344944" y="51092"/>
                    <a:pt x="313182" y="62877"/>
                  </a:cubicBezTo>
                  <a:lnTo>
                    <a:pt x="313182" y="62877"/>
                  </a:lnTo>
                  <a:cubicBezTo>
                    <a:pt x="304977" y="65938"/>
                    <a:pt x="295986" y="67017"/>
                    <a:pt x="288061" y="70586"/>
                  </a:cubicBezTo>
                  <a:lnTo>
                    <a:pt x="288061" y="70586"/>
                  </a:lnTo>
                  <a:cubicBezTo>
                    <a:pt x="260565" y="82969"/>
                    <a:pt x="233311" y="95897"/>
                    <a:pt x="206095" y="108915"/>
                  </a:cubicBezTo>
                  <a:lnTo>
                    <a:pt x="206095" y="108915"/>
                  </a:lnTo>
                  <a:cubicBezTo>
                    <a:pt x="193852" y="114782"/>
                    <a:pt x="182562" y="123736"/>
                    <a:pt x="169748" y="127088"/>
                  </a:cubicBezTo>
                  <a:lnTo>
                    <a:pt x="169748" y="127088"/>
                  </a:lnTo>
                  <a:cubicBezTo>
                    <a:pt x="144957" y="133591"/>
                    <a:pt x="123012" y="143789"/>
                    <a:pt x="103682" y="160807"/>
                  </a:cubicBezTo>
                  <a:lnTo>
                    <a:pt x="103682" y="160807"/>
                  </a:lnTo>
                  <a:cubicBezTo>
                    <a:pt x="86525" y="175907"/>
                    <a:pt x="74764" y="193738"/>
                    <a:pt x="69075" y="215722"/>
                  </a:cubicBezTo>
                  <a:lnTo>
                    <a:pt x="69075" y="215722"/>
                  </a:lnTo>
                  <a:cubicBezTo>
                    <a:pt x="57861" y="259118"/>
                    <a:pt x="47637" y="302818"/>
                    <a:pt x="35166" y="345871"/>
                  </a:cubicBezTo>
                  <a:lnTo>
                    <a:pt x="35166" y="345871"/>
                  </a:lnTo>
                  <a:cubicBezTo>
                    <a:pt x="26504" y="375754"/>
                    <a:pt x="14706" y="404736"/>
                    <a:pt x="4457" y="434187"/>
                  </a:cubicBezTo>
                  <a:lnTo>
                    <a:pt x="4457" y="434187"/>
                  </a:lnTo>
                  <a:cubicBezTo>
                    <a:pt x="1054" y="443928"/>
                    <a:pt x="0" y="451993"/>
                    <a:pt x="9613" y="460883"/>
                  </a:cubicBezTo>
                  <a:lnTo>
                    <a:pt x="9613" y="460883"/>
                  </a:lnTo>
                  <a:cubicBezTo>
                    <a:pt x="243014" y="676630"/>
                    <a:pt x="518947" y="785520"/>
                    <a:pt x="800950" y="791235"/>
                  </a:cubicBezTo>
                  <a:lnTo>
                    <a:pt x="800950" y="791235"/>
                  </a:lnTo>
                  <a:cubicBezTo>
                    <a:pt x="1021486" y="790384"/>
                    <a:pt x="1197190" y="749592"/>
                    <a:pt x="1362494" y="665568"/>
                  </a:cubicBezTo>
                  <a:lnTo>
                    <a:pt x="1362494" y="665568"/>
                  </a:lnTo>
                  <a:cubicBezTo>
                    <a:pt x="1471231" y="610273"/>
                    <a:pt x="1568208" y="538899"/>
                    <a:pt x="1653362" y="451561"/>
                  </a:cubicBezTo>
                  <a:lnTo>
                    <a:pt x="1653362" y="451561"/>
                  </a:lnTo>
                  <a:cubicBezTo>
                    <a:pt x="1657743" y="447078"/>
                    <a:pt x="1663319" y="443979"/>
                    <a:pt x="1658251" y="435127"/>
                  </a:cubicBezTo>
                  <a:lnTo>
                    <a:pt x="1658251" y="435127"/>
                  </a:lnTo>
                  <a:cubicBezTo>
                    <a:pt x="1639646" y="402589"/>
                    <a:pt x="1621167" y="369900"/>
                    <a:pt x="1604530" y="336334"/>
                  </a:cubicBezTo>
                  <a:lnTo>
                    <a:pt x="1604530" y="336334"/>
                  </a:lnTo>
                  <a:cubicBezTo>
                    <a:pt x="1584236" y="295376"/>
                    <a:pt x="1553298" y="260705"/>
                    <a:pt x="1538668" y="216001"/>
                  </a:cubicBezTo>
                  <a:lnTo>
                    <a:pt x="1538668" y="216001"/>
                  </a:lnTo>
                  <a:cubicBezTo>
                    <a:pt x="1530870" y="192189"/>
                    <a:pt x="1512468" y="171780"/>
                    <a:pt x="1498346" y="150152"/>
                  </a:cubicBezTo>
                  <a:lnTo>
                    <a:pt x="1498346" y="150152"/>
                  </a:lnTo>
                  <a:cubicBezTo>
                    <a:pt x="1490903" y="138760"/>
                    <a:pt x="1484096" y="125996"/>
                    <a:pt x="1473911" y="117576"/>
                  </a:cubicBezTo>
                  <a:lnTo>
                    <a:pt x="1473911" y="117576"/>
                  </a:lnTo>
                  <a:cubicBezTo>
                    <a:pt x="1458747" y="105029"/>
                    <a:pt x="1446161" y="89103"/>
                    <a:pt x="1425778" y="82575"/>
                  </a:cubicBezTo>
                  <a:lnTo>
                    <a:pt x="1425778" y="82575"/>
                  </a:lnTo>
                  <a:cubicBezTo>
                    <a:pt x="1399908" y="74295"/>
                    <a:pt x="1375537" y="61150"/>
                    <a:pt x="1349514" y="53581"/>
                  </a:cubicBezTo>
                  <a:lnTo>
                    <a:pt x="1349514" y="53581"/>
                  </a:lnTo>
                  <a:cubicBezTo>
                    <a:pt x="1325981" y="46736"/>
                    <a:pt x="1300226" y="47167"/>
                    <a:pt x="1277023" y="39573"/>
                  </a:cubicBezTo>
                  <a:lnTo>
                    <a:pt x="1277023" y="39573"/>
                  </a:lnTo>
                  <a:cubicBezTo>
                    <a:pt x="1256499" y="32867"/>
                    <a:pt x="1236357" y="31229"/>
                    <a:pt x="1215796" y="32600"/>
                  </a:cubicBezTo>
                  <a:lnTo>
                    <a:pt x="1215796" y="32600"/>
                  </a:lnTo>
                  <a:cubicBezTo>
                    <a:pt x="1185113" y="34645"/>
                    <a:pt x="1153871" y="32905"/>
                    <a:pt x="1124254" y="44361"/>
                  </a:cubicBezTo>
                  <a:lnTo>
                    <a:pt x="1124254" y="44361"/>
                  </a:lnTo>
                  <a:cubicBezTo>
                    <a:pt x="1117498" y="46977"/>
                    <a:pt x="1109383" y="47701"/>
                    <a:pt x="1102106" y="47028"/>
                  </a:cubicBezTo>
                  <a:lnTo>
                    <a:pt x="1102106" y="47028"/>
                  </a:lnTo>
                  <a:cubicBezTo>
                    <a:pt x="1066927" y="43726"/>
                    <a:pt x="1031697" y="40449"/>
                    <a:pt x="996708" y="35648"/>
                  </a:cubicBezTo>
                  <a:lnTo>
                    <a:pt x="996708" y="35648"/>
                  </a:lnTo>
                  <a:cubicBezTo>
                    <a:pt x="954646" y="29857"/>
                    <a:pt x="912990" y="20675"/>
                    <a:pt x="870800" y="16408"/>
                  </a:cubicBezTo>
                  <a:lnTo>
                    <a:pt x="870800" y="16408"/>
                  </a:lnTo>
                  <a:cubicBezTo>
                    <a:pt x="823734" y="11645"/>
                    <a:pt x="776236" y="11163"/>
                    <a:pt x="728980" y="7975"/>
                  </a:cubicBezTo>
                  <a:lnTo>
                    <a:pt x="728980" y="7975"/>
                  </a:lnTo>
                  <a:cubicBezTo>
                    <a:pt x="699414" y="5969"/>
                    <a:pt x="669988" y="520"/>
                    <a:pt x="640435" y="63"/>
                  </a:cubicBezTo>
                  <a:lnTo>
                    <a:pt x="640435" y="63"/>
                  </a:lnTo>
                  <a:cubicBezTo>
                    <a:pt x="637501" y="12"/>
                    <a:pt x="634555" y="0"/>
                    <a:pt x="631609" y="0"/>
                  </a:cubicBezTo>
                  <a:lnTo>
                    <a:pt x="631609" y="0"/>
                  </a:lnTo>
                  <a:cubicBezTo>
                    <a:pt x="602322" y="0"/>
                    <a:pt x="572922" y="2146"/>
                    <a:pt x="543775" y="5156"/>
                  </a:cubicBezTo>
                  <a:close/>
                </a:path>
              </a:pathLst>
            </a:custGeom>
            <a:solidFill>
              <a:schemeClr val="bg1"/>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46" name="Free Form 24">
              <a:extLst>
                <a:ext uri="{FF2B5EF4-FFF2-40B4-BE49-F238E27FC236}">
                  <a16:creationId xmlns:a16="http://schemas.microsoft.com/office/drawing/2014/main" id="{5AC1047D-17C9-B032-72D1-CC1FFD24FA83}"/>
                </a:ext>
              </a:extLst>
            </p:cNvPr>
            <p:cNvSpPr/>
            <p:nvPr/>
          </p:nvSpPr>
          <p:spPr>
            <a:xfrm>
              <a:off x="3849229" y="3947911"/>
              <a:ext cx="1245108" cy="1019569"/>
            </a:xfrm>
            <a:custGeom>
              <a:avLst/>
              <a:gdLst/>
              <a:ahLst/>
              <a:cxnLst/>
              <a:rect l="0" t="0" r="0" b="0"/>
              <a:pathLst>
                <a:path w="1245108" h="1019568">
                  <a:moveTo>
                    <a:pt x="115404" y="475259"/>
                  </a:moveTo>
                  <a:cubicBezTo>
                    <a:pt x="104952" y="456082"/>
                    <a:pt x="96113" y="439839"/>
                    <a:pt x="87236" y="423621"/>
                  </a:cubicBezTo>
                  <a:cubicBezTo>
                    <a:pt x="57861" y="369887"/>
                    <a:pt x="57061" y="314680"/>
                    <a:pt x="79057" y="258445"/>
                  </a:cubicBezTo>
                  <a:cubicBezTo>
                    <a:pt x="81445" y="252323"/>
                    <a:pt x="84670" y="246354"/>
                    <a:pt x="88468" y="240982"/>
                  </a:cubicBezTo>
                  <a:cubicBezTo>
                    <a:pt x="101384" y="222681"/>
                    <a:pt x="119570" y="217081"/>
                    <a:pt x="139623" y="227203"/>
                  </a:cubicBezTo>
                  <a:cubicBezTo>
                    <a:pt x="156451" y="235686"/>
                    <a:pt x="171996" y="246710"/>
                    <a:pt x="188760" y="257009"/>
                  </a:cubicBezTo>
                  <a:cubicBezTo>
                    <a:pt x="190411" y="243319"/>
                    <a:pt x="191452" y="228523"/>
                    <a:pt x="194094" y="214020"/>
                  </a:cubicBezTo>
                  <a:cubicBezTo>
                    <a:pt x="208114" y="137109"/>
                    <a:pt x="256666" y="90589"/>
                    <a:pt x="338836" y="75971"/>
                  </a:cubicBezTo>
                  <a:cubicBezTo>
                    <a:pt x="354787" y="73126"/>
                    <a:pt x="371322" y="73698"/>
                    <a:pt x="387502" y="71958"/>
                  </a:cubicBezTo>
                  <a:cubicBezTo>
                    <a:pt x="391032" y="71577"/>
                    <a:pt x="395452" y="68783"/>
                    <a:pt x="397382" y="65773"/>
                  </a:cubicBezTo>
                  <a:cubicBezTo>
                    <a:pt x="432384" y="11163"/>
                    <a:pt x="456476" y="0"/>
                    <a:pt x="519595" y="13093"/>
                  </a:cubicBezTo>
                  <a:cubicBezTo>
                    <a:pt x="545401" y="18453"/>
                    <a:pt x="571017" y="25920"/>
                    <a:pt x="595629" y="35306"/>
                  </a:cubicBezTo>
                  <a:cubicBezTo>
                    <a:pt x="607834" y="39966"/>
                    <a:pt x="618388" y="50253"/>
                    <a:pt x="628243" y="59512"/>
                  </a:cubicBezTo>
                  <a:cubicBezTo>
                    <a:pt x="650798" y="80708"/>
                    <a:pt x="672312" y="103022"/>
                    <a:pt x="694740" y="124345"/>
                  </a:cubicBezTo>
                  <a:cubicBezTo>
                    <a:pt x="697166" y="126657"/>
                    <a:pt x="703986" y="127431"/>
                    <a:pt x="706881" y="125717"/>
                  </a:cubicBezTo>
                  <a:cubicBezTo>
                    <a:pt x="739495" y="106451"/>
                    <a:pt x="775258" y="96481"/>
                    <a:pt x="812126" y="90944"/>
                  </a:cubicBezTo>
                  <a:cubicBezTo>
                    <a:pt x="887412" y="79616"/>
                    <a:pt x="951864" y="102247"/>
                    <a:pt x="1005522" y="156044"/>
                  </a:cubicBezTo>
                  <a:cubicBezTo>
                    <a:pt x="1021676" y="172250"/>
                    <a:pt x="1024648" y="193370"/>
                    <a:pt x="1027328" y="214566"/>
                  </a:cubicBezTo>
                  <a:cubicBezTo>
                    <a:pt x="1030427" y="239090"/>
                    <a:pt x="1030224" y="240055"/>
                    <a:pt x="1054709" y="243179"/>
                  </a:cubicBezTo>
                  <a:cubicBezTo>
                    <a:pt x="1111034" y="250367"/>
                    <a:pt x="1155852" y="280200"/>
                    <a:pt x="1195666" y="317157"/>
                  </a:cubicBezTo>
                  <a:cubicBezTo>
                    <a:pt x="1225359" y="344728"/>
                    <a:pt x="1226273" y="368388"/>
                    <a:pt x="1207617" y="404558"/>
                  </a:cubicBezTo>
                  <a:cubicBezTo>
                    <a:pt x="1206004" y="407708"/>
                    <a:pt x="1204226" y="410768"/>
                    <a:pt x="1202563" y="413893"/>
                  </a:cubicBezTo>
                  <a:cubicBezTo>
                    <a:pt x="1194244" y="429590"/>
                    <a:pt x="1195057" y="434314"/>
                    <a:pt x="1208531" y="445744"/>
                  </a:cubicBezTo>
                  <a:cubicBezTo>
                    <a:pt x="1213586" y="450037"/>
                    <a:pt x="1219123" y="453783"/>
                    <a:pt x="1224165" y="458101"/>
                  </a:cubicBezTo>
                  <a:cubicBezTo>
                    <a:pt x="1243622" y="474789"/>
                    <a:pt x="1245108" y="491502"/>
                    <a:pt x="1228280" y="510844"/>
                  </a:cubicBezTo>
                  <a:cubicBezTo>
                    <a:pt x="1222857" y="517080"/>
                    <a:pt x="1215948" y="522008"/>
                    <a:pt x="1208862" y="528307"/>
                  </a:cubicBezTo>
                  <a:cubicBezTo>
                    <a:pt x="1213002" y="532193"/>
                    <a:pt x="1217485" y="536143"/>
                    <a:pt x="1221689" y="540372"/>
                  </a:cubicBezTo>
                  <a:cubicBezTo>
                    <a:pt x="1238110" y="556882"/>
                    <a:pt x="1238719" y="576186"/>
                    <a:pt x="1223441" y="593598"/>
                  </a:cubicBezTo>
                  <a:cubicBezTo>
                    <a:pt x="1221981" y="595261"/>
                    <a:pt x="1220622" y="597230"/>
                    <a:pt x="1218768" y="598284"/>
                  </a:cubicBezTo>
                  <a:cubicBezTo>
                    <a:pt x="1197825" y="610184"/>
                    <a:pt x="1196530" y="625284"/>
                    <a:pt x="1204887" y="647471"/>
                  </a:cubicBezTo>
                  <a:cubicBezTo>
                    <a:pt x="1221955" y="692746"/>
                    <a:pt x="1220101" y="739825"/>
                    <a:pt x="1206741" y="785876"/>
                  </a:cubicBezTo>
                  <a:cubicBezTo>
                    <a:pt x="1202702" y="799807"/>
                    <a:pt x="1195184" y="814298"/>
                    <a:pt x="1185227" y="824674"/>
                  </a:cubicBezTo>
                  <a:cubicBezTo>
                    <a:pt x="1147571" y="863930"/>
                    <a:pt x="1100289" y="886079"/>
                    <a:pt x="1046873" y="894461"/>
                  </a:cubicBezTo>
                  <a:cubicBezTo>
                    <a:pt x="1034465" y="896416"/>
                    <a:pt x="1021321" y="893787"/>
                    <a:pt x="1008532" y="893178"/>
                  </a:cubicBezTo>
                  <a:cubicBezTo>
                    <a:pt x="1001102" y="892822"/>
                    <a:pt x="993686" y="892289"/>
                    <a:pt x="985659" y="891794"/>
                  </a:cubicBezTo>
                  <a:cubicBezTo>
                    <a:pt x="982802" y="905243"/>
                    <a:pt x="980770" y="917867"/>
                    <a:pt x="977391" y="930109"/>
                  </a:cubicBezTo>
                  <a:cubicBezTo>
                    <a:pt x="965263" y="973963"/>
                    <a:pt x="928738" y="983729"/>
                    <a:pt x="896061" y="952220"/>
                  </a:cubicBezTo>
                  <a:cubicBezTo>
                    <a:pt x="890689" y="947039"/>
                    <a:pt x="884897" y="942289"/>
                    <a:pt x="878052" y="936244"/>
                  </a:cubicBezTo>
                  <a:cubicBezTo>
                    <a:pt x="870838" y="963637"/>
                    <a:pt x="851623" y="980833"/>
                    <a:pt x="826960" y="993343"/>
                  </a:cubicBezTo>
                  <a:cubicBezTo>
                    <a:pt x="795172" y="1009459"/>
                    <a:pt x="761618" y="1002766"/>
                    <a:pt x="740879" y="973963"/>
                  </a:cubicBezTo>
                  <a:cubicBezTo>
                    <a:pt x="734364" y="964920"/>
                    <a:pt x="729500" y="965187"/>
                    <a:pt x="720445" y="969302"/>
                  </a:cubicBezTo>
                  <a:cubicBezTo>
                    <a:pt x="699554" y="978789"/>
                    <a:pt x="678675" y="989507"/>
                    <a:pt x="656615" y="994994"/>
                  </a:cubicBezTo>
                  <a:cubicBezTo>
                    <a:pt x="616115" y="1005039"/>
                    <a:pt x="578650" y="996975"/>
                    <a:pt x="547154" y="967473"/>
                  </a:cubicBezTo>
                  <a:cubicBezTo>
                    <a:pt x="544283" y="964793"/>
                    <a:pt x="538822" y="964082"/>
                    <a:pt x="534504" y="963866"/>
                  </a:cubicBezTo>
                  <a:cubicBezTo>
                    <a:pt x="518236" y="963066"/>
                    <a:pt x="501281" y="965530"/>
                    <a:pt x="485889" y="961618"/>
                  </a:cubicBezTo>
                  <a:cubicBezTo>
                    <a:pt x="472744" y="958291"/>
                    <a:pt x="461390" y="947889"/>
                    <a:pt x="448017" y="939876"/>
                  </a:cubicBezTo>
                  <a:cubicBezTo>
                    <a:pt x="422236" y="969987"/>
                    <a:pt x="385775" y="990155"/>
                    <a:pt x="346671" y="1006233"/>
                  </a:cubicBezTo>
                  <a:cubicBezTo>
                    <a:pt x="331342" y="1012545"/>
                    <a:pt x="315849" y="1019568"/>
                    <a:pt x="302044" y="1002665"/>
                  </a:cubicBezTo>
                  <a:cubicBezTo>
                    <a:pt x="300558" y="1000836"/>
                    <a:pt x="296329" y="1001026"/>
                    <a:pt x="293319" y="1000696"/>
                  </a:cubicBezTo>
                  <a:cubicBezTo>
                    <a:pt x="273710" y="998537"/>
                    <a:pt x="259206" y="988822"/>
                    <a:pt x="255054" y="969327"/>
                  </a:cubicBezTo>
                  <a:cubicBezTo>
                    <a:pt x="249593" y="943724"/>
                    <a:pt x="233921" y="932688"/>
                    <a:pt x="209550" y="926160"/>
                  </a:cubicBezTo>
                  <a:cubicBezTo>
                    <a:pt x="177228" y="917498"/>
                    <a:pt x="145186" y="906551"/>
                    <a:pt x="114579" y="893064"/>
                  </a:cubicBezTo>
                  <a:cubicBezTo>
                    <a:pt x="59067" y="868616"/>
                    <a:pt x="22898" y="804087"/>
                    <a:pt x="29311" y="743635"/>
                  </a:cubicBezTo>
                  <a:cubicBezTo>
                    <a:pt x="31292" y="724954"/>
                    <a:pt x="37414" y="706729"/>
                    <a:pt x="40906" y="688149"/>
                  </a:cubicBezTo>
                  <a:cubicBezTo>
                    <a:pt x="41782" y="683450"/>
                    <a:pt x="40932" y="677710"/>
                    <a:pt x="38950" y="673315"/>
                  </a:cubicBezTo>
                  <a:cubicBezTo>
                    <a:pt x="30073" y="653567"/>
                    <a:pt x="19532" y="634517"/>
                    <a:pt x="11429" y="614476"/>
                  </a:cubicBezTo>
                  <a:cubicBezTo>
                    <a:pt x="1397" y="589648"/>
                    <a:pt x="0" y="563664"/>
                    <a:pt x="6959" y="537591"/>
                  </a:cubicBezTo>
                  <a:cubicBezTo>
                    <a:pt x="15735" y="504672"/>
                    <a:pt x="40919" y="483082"/>
                    <a:pt x="74904" y="479183"/>
                  </a:cubicBezTo>
                  <a:cubicBezTo>
                    <a:pt x="87096" y="477786"/>
                    <a:pt x="99326" y="476808"/>
                    <a:pt x="115404" y="475259"/>
                  </a:cubicBezTo>
                  <a:close/>
                </a:path>
              </a:pathLst>
            </a:custGeom>
            <a:solidFill>
              <a:srgbClr val="FFFFFF">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47" name="Free Form 25">
              <a:extLst>
                <a:ext uri="{FF2B5EF4-FFF2-40B4-BE49-F238E27FC236}">
                  <a16:creationId xmlns:a16="http://schemas.microsoft.com/office/drawing/2014/main" id="{FA32ED41-533E-FAD1-842E-ADC421ABAFFF}"/>
                </a:ext>
              </a:extLst>
            </p:cNvPr>
            <p:cNvSpPr/>
            <p:nvPr/>
          </p:nvSpPr>
          <p:spPr>
            <a:xfrm>
              <a:off x="3709598" y="3909877"/>
              <a:ext cx="1672997" cy="1742034"/>
            </a:xfrm>
            <a:custGeom>
              <a:avLst/>
              <a:gdLst/>
              <a:ahLst/>
              <a:cxnLst/>
              <a:rect l="0" t="0" r="0" b="0"/>
              <a:pathLst>
                <a:path w="1672996" h="1742033">
                  <a:moveTo>
                    <a:pt x="671563" y="1037208"/>
                  </a:moveTo>
                  <a:cubicBezTo>
                    <a:pt x="625779" y="1048016"/>
                    <a:pt x="609980" y="1013409"/>
                    <a:pt x="589152" y="983030"/>
                  </a:cubicBezTo>
                  <a:cubicBezTo>
                    <a:pt x="586562" y="986281"/>
                    <a:pt x="583806" y="989939"/>
                    <a:pt x="580872" y="993444"/>
                  </a:cubicBezTo>
                  <a:cubicBezTo>
                    <a:pt x="566102" y="1011072"/>
                    <a:pt x="552615" y="1030046"/>
                    <a:pt x="536193" y="1045984"/>
                  </a:cubicBezTo>
                  <a:cubicBezTo>
                    <a:pt x="505942" y="1075359"/>
                    <a:pt x="470788" y="1083944"/>
                    <a:pt x="430098" y="1067092"/>
                  </a:cubicBezTo>
                  <a:cubicBezTo>
                    <a:pt x="403263" y="1055979"/>
                    <a:pt x="393661" y="1034681"/>
                    <a:pt x="391439" y="1008849"/>
                  </a:cubicBezTo>
                  <a:cubicBezTo>
                    <a:pt x="389585" y="987209"/>
                    <a:pt x="381152" y="975055"/>
                    <a:pt x="359435" y="970622"/>
                  </a:cubicBezTo>
                  <a:cubicBezTo>
                    <a:pt x="335254" y="965682"/>
                    <a:pt x="311061" y="960551"/>
                    <a:pt x="286651" y="957008"/>
                  </a:cubicBezTo>
                  <a:cubicBezTo>
                    <a:pt x="244322" y="950861"/>
                    <a:pt x="213017" y="928065"/>
                    <a:pt x="189395" y="893940"/>
                  </a:cubicBezTo>
                  <a:cubicBezTo>
                    <a:pt x="168528" y="863803"/>
                    <a:pt x="155244" y="830567"/>
                    <a:pt x="158280" y="793153"/>
                  </a:cubicBezTo>
                  <a:cubicBezTo>
                    <a:pt x="159397" y="779399"/>
                    <a:pt x="162801" y="765213"/>
                    <a:pt x="168287" y="752589"/>
                  </a:cubicBezTo>
                  <a:cubicBezTo>
                    <a:pt x="180136" y="725322"/>
                    <a:pt x="173050" y="700900"/>
                    <a:pt x="160845" y="676503"/>
                  </a:cubicBezTo>
                  <a:cubicBezTo>
                    <a:pt x="146367" y="647598"/>
                    <a:pt x="132359" y="618693"/>
                    <a:pt x="128600" y="585774"/>
                  </a:cubicBezTo>
                  <a:cubicBezTo>
                    <a:pt x="122199" y="529628"/>
                    <a:pt x="171526" y="488378"/>
                    <a:pt x="225450" y="505117"/>
                  </a:cubicBezTo>
                  <a:cubicBezTo>
                    <a:pt x="230746" y="506755"/>
                    <a:pt x="237159" y="504825"/>
                    <a:pt x="243052" y="504545"/>
                  </a:cubicBezTo>
                  <a:cubicBezTo>
                    <a:pt x="242201" y="498767"/>
                    <a:pt x="242773" y="492239"/>
                    <a:pt x="240207" y="487362"/>
                  </a:cubicBezTo>
                  <a:cubicBezTo>
                    <a:pt x="233832" y="475246"/>
                    <a:pt x="225628" y="464108"/>
                    <a:pt x="218884" y="452183"/>
                  </a:cubicBezTo>
                  <a:cubicBezTo>
                    <a:pt x="194690" y="409397"/>
                    <a:pt x="186359" y="362635"/>
                    <a:pt x="185813" y="314236"/>
                  </a:cubicBezTo>
                  <a:cubicBezTo>
                    <a:pt x="185572" y="293141"/>
                    <a:pt x="192392" y="274167"/>
                    <a:pt x="208076" y="259130"/>
                  </a:cubicBezTo>
                  <a:cubicBezTo>
                    <a:pt x="229869" y="238251"/>
                    <a:pt x="256400" y="234886"/>
                    <a:pt x="282066" y="250685"/>
                  </a:cubicBezTo>
                  <a:cubicBezTo>
                    <a:pt x="294055" y="258063"/>
                    <a:pt x="305155" y="266877"/>
                    <a:pt x="318020" y="276009"/>
                  </a:cubicBezTo>
                  <a:cubicBezTo>
                    <a:pt x="319455" y="266369"/>
                    <a:pt x="320344" y="257403"/>
                    <a:pt x="322148" y="248640"/>
                  </a:cubicBezTo>
                  <a:cubicBezTo>
                    <a:pt x="328358" y="218401"/>
                    <a:pt x="335953" y="188404"/>
                    <a:pt x="341045" y="157987"/>
                  </a:cubicBezTo>
                  <a:cubicBezTo>
                    <a:pt x="348043" y="116128"/>
                    <a:pt x="399478" y="71983"/>
                    <a:pt x="463461" y="83934"/>
                  </a:cubicBezTo>
                  <a:cubicBezTo>
                    <a:pt x="485432" y="88036"/>
                    <a:pt x="507466" y="91833"/>
                    <a:pt x="528027" y="95516"/>
                  </a:cubicBezTo>
                  <a:cubicBezTo>
                    <a:pt x="543432" y="65900"/>
                    <a:pt x="560692" y="40144"/>
                    <a:pt x="587971" y="26479"/>
                  </a:cubicBezTo>
                  <a:cubicBezTo>
                    <a:pt x="630046" y="5422"/>
                    <a:pt x="675144" y="0"/>
                    <a:pt x="720331" y="17995"/>
                  </a:cubicBezTo>
                  <a:cubicBezTo>
                    <a:pt x="753287" y="31127"/>
                    <a:pt x="779792" y="52222"/>
                    <a:pt x="797674" y="83845"/>
                  </a:cubicBezTo>
                  <a:cubicBezTo>
                    <a:pt x="806780" y="99949"/>
                    <a:pt x="818527" y="114553"/>
                    <a:pt x="829030" y="129882"/>
                  </a:cubicBezTo>
                  <a:cubicBezTo>
                    <a:pt x="836129" y="140233"/>
                    <a:pt x="844397" y="142709"/>
                    <a:pt x="856018" y="136220"/>
                  </a:cubicBezTo>
                  <a:cubicBezTo>
                    <a:pt x="873378" y="126530"/>
                    <a:pt x="891730" y="118579"/>
                    <a:pt x="909040" y="108788"/>
                  </a:cubicBezTo>
                  <a:cubicBezTo>
                    <a:pt x="984415" y="66090"/>
                    <a:pt x="1077048" y="92862"/>
                    <a:pt x="1122514" y="134950"/>
                  </a:cubicBezTo>
                  <a:cubicBezTo>
                    <a:pt x="1159764" y="169443"/>
                    <a:pt x="1182547" y="213118"/>
                    <a:pt x="1183563" y="263448"/>
                  </a:cubicBezTo>
                  <a:cubicBezTo>
                    <a:pt x="1222578" y="263448"/>
                    <a:pt x="1261668" y="260223"/>
                    <a:pt x="1299971" y="264325"/>
                  </a:cubicBezTo>
                  <a:cubicBezTo>
                    <a:pt x="1340853" y="268693"/>
                    <a:pt x="1371574" y="293331"/>
                    <a:pt x="1392123" y="329260"/>
                  </a:cubicBezTo>
                  <a:cubicBezTo>
                    <a:pt x="1406182" y="353860"/>
                    <a:pt x="1404658" y="378574"/>
                    <a:pt x="1389862" y="402272"/>
                  </a:cubicBezTo>
                  <a:cubicBezTo>
                    <a:pt x="1377480" y="422097"/>
                    <a:pt x="1364233" y="441375"/>
                    <a:pt x="1351406" y="460921"/>
                  </a:cubicBezTo>
                  <a:cubicBezTo>
                    <a:pt x="1349971" y="463105"/>
                    <a:pt x="1348816" y="465454"/>
                    <a:pt x="1346136" y="470192"/>
                  </a:cubicBezTo>
                  <a:cubicBezTo>
                    <a:pt x="1343113" y="463168"/>
                    <a:pt x="1341780" y="460082"/>
                    <a:pt x="1340015" y="456006"/>
                  </a:cubicBezTo>
                  <a:cubicBezTo>
                    <a:pt x="1337564" y="459028"/>
                    <a:pt x="1335506" y="461568"/>
                    <a:pt x="1333030" y="464616"/>
                  </a:cubicBezTo>
                  <a:cubicBezTo>
                    <a:pt x="1346288" y="469900"/>
                    <a:pt x="1359573" y="473100"/>
                    <a:pt x="1370406" y="480098"/>
                  </a:cubicBezTo>
                  <a:cubicBezTo>
                    <a:pt x="1382344" y="487794"/>
                    <a:pt x="1394396" y="497395"/>
                    <a:pt x="1402156" y="509003"/>
                  </a:cubicBezTo>
                  <a:cubicBezTo>
                    <a:pt x="1417574" y="532079"/>
                    <a:pt x="1404264" y="554583"/>
                    <a:pt x="1376451" y="555739"/>
                  </a:cubicBezTo>
                  <a:cubicBezTo>
                    <a:pt x="1372590" y="555904"/>
                    <a:pt x="1368742" y="556374"/>
                    <a:pt x="1360931" y="557047"/>
                  </a:cubicBezTo>
                  <a:cubicBezTo>
                    <a:pt x="1367523" y="561975"/>
                    <a:pt x="1371536" y="564794"/>
                    <a:pt x="1375359" y="567842"/>
                  </a:cubicBezTo>
                  <a:cubicBezTo>
                    <a:pt x="1382941" y="573913"/>
                    <a:pt x="1391119" y="579424"/>
                    <a:pt x="1397774" y="586397"/>
                  </a:cubicBezTo>
                  <a:cubicBezTo>
                    <a:pt x="1407629" y="596709"/>
                    <a:pt x="1408722" y="609384"/>
                    <a:pt x="1403019" y="622223"/>
                  </a:cubicBezTo>
                  <a:cubicBezTo>
                    <a:pt x="1397825" y="633920"/>
                    <a:pt x="1388033" y="638771"/>
                    <a:pt x="1375410" y="639521"/>
                  </a:cubicBezTo>
                  <a:cubicBezTo>
                    <a:pt x="1365948" y="640079"/>
                    <a:pt x="1356550" y="641959"/>
                    <a:pt x="1345603" y="643458"/>
                  </a:cubicBezTo>
                  <a:cubicBezTo>
                    <a:pt x="1369682" y="686282"/>
                    <a:pt x="1372565" y="730923"/>
                    <a:pt x="1374927" y="776325"/>
                  </a:cubicBezTo>
                  <a:cubicBezTo>
                    <a:pt x="1379854" y="870838"/>
                    <a:pt x="1319783" y="924864"/>
                    <a:pt x="1238351" y="943825"/>
                  </a:cubicBezTo>
                  <a:cubicBezTo>
                    <a:pt x="1204747" y="951649"/>
                    <a:pt x="1170914" y="953719"/>
                    <a:pt x="1137462" y="942022"/>
                  </a:cubicBezTo>
                  <a:cubicBezTo>
                    <a:pt x="1133475" y="940625"/>
                    <a:pt x="1129118" y="940257"/>
                    <a:pt x="1123911" y="939215"/>
                  </a:cubicBezTo>
                  <a:cubicBezTo>
                    <a:pt x="1123911" y="952525"/>
                    <a:pt x="1123810" y="964323"/>
                    <a:pt x="1123937" y="976109"/>
                  </a:cubicBezTo>
                  <a:cubicBezTo>
                    <a:pt x="1124115" y="992301"/>
                    <a:pt x="1120444" y="1006894"/>
                    <a:pt x="1107262" y="1017663"/>
                  </a:cubicBezTo>
                  <a:cubicBezTo>
                    <a:pt x="1094092" y="1028420"/>
                    <a:pt x="1077277" y="1029754"/>
                    <a:pt x="1061618" y="1018933"/>
                  </a:cubicBezTo>
                  <a:cubicBezTo>
                    <a:pt x="1048702" y="1009992"/>
                    <a:pt x="1037323" y="998804"/>
                    <a:pt x="1024051" y="987590"/>
                  </a:cubicBezTo>
                  <a:cubicBezTo>
                    <a:pt x="997661" y="1041615"/>
                    <a:pt x="959688" y="1075461"/>
                    <a:pt x="891324" y="1045933"/>
                  </a:cubicBezTo>
                  <a:cubicBezTo>
                    <a:pt x="894003" y="1057198"/>
                    <a:pt x="895857" y="1065618"/>
                    <a:pt x="898016" y="1073962"/>
                  </a:cubicBezTo>
                  <a:cubicBezTo>
                    <a:pt x="902550" y="1091526"/>
                    <a:pt x="907541" y="1108976"/>
                    <a:pt x="911796" y="1126604"/>
                  </a:cubicBezTo>
                  <a:cubicBezTo>
                    <a:pt x="917257" y="1149248"/>
                    <a:pt x="929919" y="1164653"/>
                    <a:pt x="952487" y="1172476"/>
                  </a:cubicBezTo>
                  <a:cubicBezTo>
                    <a:pt x="1064488" y="1211313"/>
                    <a:pt x="1176566" y="1249972"/>
                    <a:pt x="1288148" y="1289977"/>
                  </a:cubicBezTo>
                  <a:cubicBezTo>
                    <a:pt x="1331810" y="1305623"/>
                    <a:pt x="1374254" y="1324648"/>
                    <a:pt x="1417256" y="1342135"/>
                  </a:cubicBezTo>
                  <a:cubicBezTo>
                    <a:pt x="1420126" y="1343304"/>
                    <a:pt x="1422882" y="1345031"/>
                    <a:pt x="1425867" y="1345564"/>
                  </a:cubicBezTo>
                  <a:cubicBezTo>
                    <a:pt x="1454403" y="1350695"/>
                    <a:pt x="1473593" y="1369999"/>
                    <a:pt x="1488770" y="1391780"/>
                  </a:cubicBezTo>
                  <a:cubicBezTo>
                    <a:pt x="1515300" y="1429816"/>
                    <a:pt x="1540903" y="1468754"/>
                    <a:pt x="1563446" y="1509229"/>
                  </a:cubicBezTo>
                  <a:cubicBezTo>
                    <a:pt x="1594218" y="1564487"/>
                    <a:pt x="1621688" y="1621574"/>
                    <a:pt x="1650720" y="1677797"/>
                  </a:cubicBezTo>
                  <a:cubicBezTo>
                    <a:pt x="1657400" y="1690751"/>
                    <a:pt x="1665325" y="1703095"/>
                    <a:pt x="1671307" y="1716341"/>
                  </a:cubicBezTo>
                  <a:cubicBezTo>
                    <a:pt x="1672996" y="1720062"/>
                    <a:pt x="1671294" y="1728939"/>
                    <a:pt x="1668564" y="1730311"/>
                  </a:cubicBezTo>
                  <a:cubicBezTo>
                    <a:pt x="1661109" y="1734045"/>
                    <a:pt x="1658619" y="1727200"/>
                    <a:pt x="1655686" y="1721294"/>
                  </a:cubicBezTo>
                  <a:cubicBezTo>
                    <a:pt x="1649272" y="1708378"/>
                    <a:pt x="1642833" y="1695348"/>
                    <a:pt x="1634870" y="1683384"/>
                  </a:cubicBezTo>
                  <a:cubicBezTo>
                    <a:pt x="1622678" y="1665020"/>
                    <a:pt x="1607388" y="1648548"/>
                    <a:pt x="1596567" y="1629473"/>
                  </a:cubicBezTo>
                  <a:cubicBezTo>
                    <a:pt x="1562265" y="1569046"/>
                    <a:pt x="1529943" y="1507489"/>
                    <a:pt x="1495729" y="1447012"/>
                  </a:cubicBezTo>
                  <a:cubicBezTo>
                    <a:pt x="1483360" y="1425143"/>
                    <a:pt x="1468310" y="1404696"/>
                    <a:pt x="1453362" y="1384439"/>
                  </a:cubicBezTo>
                  <a:cubicBezTo>
                    <a:pt x="1449031" y="1378559"/>
                    <a:pt x="1441335" y="1373555"/>
                    <a:pt x="1434236" y="1371600"/>
                  </a:cubicBezTo>
                  <a:cubicBezTo>
                    <a:pt x="1378381" y="1356194"/>
                    <a:pt x="1322349" y="1341488"/>
                    <a:pt x="1266240" y="1327048"/>
                  </a:cubicBezTo>
                  <a:cubicBezTo>
                    <a:pt x="1261414" y="1325803"/>
                    <a:pt x="1254125" y="1326019"/>
                    <a:pt x="1250657" y="1328851"/>
                  </a:cubicBezTo>
                  <a:cubicBezTo>
                    <a:pt x="1196720" y="1372984"/>
                    <a:pt x="1131328" y="1389888"/>
                    <a:pt x="1065898" y="1405267"/>
                  </a:cubicBezTo>
                  <a:cubicBezTo>
                    <a:pt x="971207" y="1427518"/>
                    <a:pt x="875131" y="1440510"/>
                    <a:pt x="777532" y="1436408"/>
                  </a:cubicBezTo>
                  <a:cubicBezTo>
                    <a:pt x="691553" y="1432788"/>
                    <a:pt x="608495" y="1413128"/>
                    <a:pt x="526999" y="1386649"/>
                  </a:cubicBezTo>
                  <a:cubicBezTo>
                    <a:pt x="481952" y="1372019"/>
                    <a:pt x="437527" y="1355636"/>
                    <a:pt x="398983" y="1326781"/>
                  </a:cubicBezTo>
                  <a:cubicBezTo>
                    <a:pt x="396595" y="1324990"/>
                    <a:pt x="391477" y="1325105"/>
                    <a:pt x="388378" y="1326286"/>
                  </a:cubicBezTo>
                  <a:cubicBezTo>
                    <a:pt x="307873" y="1356982"/>
                    <a:pt x="227609" y="1388300"/>
                    <a:pt x="146977" y="1418628"/>
                  </a:cubicBezTo>
                  <a:cubicBezTo>
                    <a:pt x="117386" y="1429765"/>
                    <a:pt x="97929" y="1448358"/>
                    <a:pt x="86791" y="1478648"/>
                  </a:cubicBezTo>
                  <a:cubicBezTo>
                    <a:pt x="57937" y="1557083"/>
                    <a:pt x="33197" y="1636610"/>
                    <a:pt x="15493" y="1718297"/>
                  </a:cubicBezTo>
                  <a:cubicBezTo>
                    <a:pt x="11518" y="1736674"/>
                    <a:pt x="11150" y="1737448"/>
                    <a:pt x="0" y="1742033"/>
                  </a:cubicBezTo>
                  <a:cubicBezTo>
                    <a:pt x="622" y="1736166"/>
                    <a:pt x="431" y="1731162"/>
                    <a:pt x="1752" y="1726615"/>
                  </a:cubicBezTo>
                  <a:cubicBezTo>
                    <a:pt x="23469" y="1652066"/>
                    <a:pt x="45148" y="1577492"/>
                    <a:pt x="67551" y="1503146"/>
                  </a:cubicBezTo>
                  <a:cubicBezTo>
                    <a:pt x="70040" y="1494891"/>
                    <a:pt x="66027" y="1487131"/>
                    <a:pt x="67538" y="1480921"/>
                  </a:cubicBezTo>
                  <a:cubicBezTo>
                    <a:pt x="70573" y="1468513"/>
                    <a:pt x="77546" y="1456753"/>
                    <a:pt x="84404" y="1445666"/>
                  </a:cubicBezTo>
                  <a:cubicBezTo>
                    <a:pt x="96710" y="1425765"/>
                    <a:pt x="115531" y="1414538"/>
                    <a:pt x="137236" y="1406080"/>
                  </a:cubicBezTo>
                  <a:cubicBezTo>
                    <a:pt x="185750" y="1387182"/>
                    <a:pt x="233984" y="1367523"/>
                    <a:pt x="281711" y="1346720"/>
                  </a:cubicBezTo>
                  <a:cubicBezTo>
                    <a:pt x="372935" y="1306944"/>
                    <a:pt x="464121" y="1267002"/>
                    <a:pt x="554507" y="1225346"/>
                  </a:cubicBezTo>
                  <a:cubicBezTo>
                    <a:pt x="587755" y="1210030"/>
                    <a:pt x="618769" y="1189850"/>
                    <a:pt x="650570" y="1171473"/>
                  </a:cubicBezTo>
                  <a:cubicBezTo>
                    <a:pt x="653910" y="1169542"/>
                    <a:pt x="657415" y="1165098"/>
                    <a:pt x="657898" y="1161414"/>
                  </a:cubicBezTo>
                  <a:cubicBezTo>
                    <a:pt x="663206" y="1121524"/>
                    <a:pt x="667943" y="1081544"/>
                    <a:pt x="672757" y="1041565"/>
                  </a:cubicBezTo>
                  <a:cubicBezTo>
                    <a:pt x="672896" y="1040396"/>
                    <a:pt x="672109" y="1039113"/>
                    <a:pt x="671563" y="1037208"/>
                  </a:cubicBezTo>
                  <a:close/>
                  <a:moveTo>
                    <a:pt x="1374203" y="607961"/>
                  </a:moveTo>
                  <a:cubicBezTo>
                    <a:pt x="1360030" y="592759"/>
                    <a:pt x="1347596" y="579843"/>
                    <a:pt x="1335735" y="566419"/>
                  </a:cubicBezTo>
                  <a:cubicBezTo>
                    <a:pt x="1332598" y="562876"/>
                    <a:pt x="1328674" y="557034"/>
                    <a:pt x="1329689" y="553631"/>
                  </a:cubicBezTo>
                  <a:cubicBezTo>
                    <a:pt x="1330782" y="549986"/>
                    <a:pt x="1337030" y="547395"/>
                    <a:pt x="1341501" y="545363"/>
                  </a:cubicBezTo>
                  <a:cubicBezTo>
                    <a:pt x="1348651" y="542112"/>
                    <a:pt x="1356487" y="540321"/>
                    <a:pt x="1363459" y="536816"/>
                  </a:cubicBezTo>
                  <a:cubicBezTo>
                    <a:pt x="1372400" y="532307"/>
                    <a:pt x="1374063" y="525195"/>
                    <a:pt x="1367078" y="517512"/>
                  </a:cubicBezTo>
                  <a:cubicBezTo>
                    <a:pt x="1359103" y="508736"/>
                    <a:pt x="1351597" y="499084"/>
                    <a:pt x="1342174" y="492137"/>
                  </a:cubicBezTo>
                  <a:cubicBezTo>
                    <a:pt x="1319009" y="475081"/>
                    <a:pt x="1316888" y="456603"/>
                    <a:pt x="1337322" y="436333"/>
                  </a:cubicBezTo>
                  <a:cubicBezTo>
                    <a:pt x="1360271" y="413550"/>
                    <a:pt x="1363484" y="390817"/>
                    <a:pt x="1346174" y="363486"/>
                  </a:cubicBezTo>
                  <a:cubicBezTo>
                    <a:pt x="1339862" y="353517"/>
                    <a:pt x="1332077" y="343928"/>
                    <a:pt x="1323162" y="336257"/>
                  </a:cubicBezTo>
                  <a:cubicBezTo>
                    <a:pt x="1290916" y="308508"/>
                    <a:pt x="1253286" y="291680"/>
                    <a:pt x="1211338" y="284543"/>
                  </a:cubicBezTo>
                  <a:cubicBezTo>
                    <a:pt x="1201318" y="282828"/>
                    <a:pt x="1191145" y="281724"/>
                    <a:pt x="1181328" y="279209"/>
                  </a:cubicBezTo>
                  <a:cubicBezTo>
                    <a:pt x="1170279" y="276377"/>
                    <a:pt x="1165669" y="268439"/>
                    <a:pt x="1167307" y="257060"/>
                  </a:cubicBezTo>
                  <a:cubicBezTo>
                    <a:pt x="1171587" y="227202"/>
                    <a:pt x="1161072" y="201650"/>
                    <a:pt x="1138021" y="184518"/>
                  </a:cubicBezTo>
                  <a:cubicBezTo>
                    <a:pt x="1114399" y="166966"/>
                    <a:pt x="1087958" y="152615"/>
                    <a:pt x="1061339" y="139801"/>
                  </a:cubicBezTo>
                  <a:cubicBezTo>
                    <a:pt x="1031024" y="125221"/>
                    <a:pt x="997864" y="118452"/>
                    <a:pt x="964349" y="123926"/>
                  </a:cubicBezTo>
                  <a:cubicBezTo>
                    <a:pt x="931786" y="129260"/>
                    <a:pt x="899185" y="135280"/>
                    <a:pt x="868832" y="150342"/>
                  </a:cubicBezTo>
                  <a:cubicBezTo>
                    <a:pt x="840790" y="164274"/>
                    <a:pt x="835164" y="160845"/>
                    <a:pt x="814184" y="137871"/>
                  </a:cubicBezTo>
                  <a:cubicBezTo>
                    <a:pt x="794232" y="116027"/>
                    <a:pt x="773582" y="94360"/>
                    <a:pt x="750696" y="75755"/>
                  </a:cubicBezTo>
                  <a:cubicBezTo>
                    <a:pt x="718553" y="49618"/>
                    <a:pt x="681253" y="39585"/>
                    <a:pt x="638924" y="45212"/>
                  </a:cubicBezTo>
                  <a:cubicBezTo>
                    <a:pt x="603427" y="49949"/>
                    <a:pt x="572922" y="59296"/>
                    <a:pt x="554164" y="93014"/>
                  </a:cubicBezTo>
                  <a:cubicBezTo>
                    <a:pt x="550075" y="100355"/>
                    <a:pt x="540918" y="108229"/>
                    <a:pt x="533095" y="109461"/>
                  </a:cubicBezTo>
                  <a:cubicBezTo>
                    <a:pt x="514083" y="112471"/>
                    <a:pt x="494487" y="112394"/>
                    <a:pt x="475132" y="112318"/>
                  </a:cubicBezTo>
                  <a:cubicBezTo>
                    <a:pt x="439966" y="112179"/>
                    <a:pt x="407365" y="119710"/>
                    <a:pt x="384682" y="148285"/>
                  </a:cubicBezTo>
                  <a:cubicBezTo>
                    <a:pt x="372021" y="164249"/>
                    <a:pt x="360946" y="182740"/>
                    <a:pt x="354304" y="201879"/>
                  </a:cubicBezTo>
                  <a:cubicBezTo>
                    <a:pt x="345833" y="226237"/>
                    <a:pt x="343090" y="252552"/>
                    <a:pt x="336715" y="277723"/>
                  </a:cubicBezTo>
                  <a:cubicBezTo>
                    <a:pt x="334695" y="285711"/>
                    <a:pt x="330542" y="295478"/>
                    <a:pt x="324269" y="299173"/>
                  </a:cubicBezTo>
                  <a:cubicBezTo>
                    <a:pt x="320700" y="301282"/>
                    <a:pt x="310807" y="292900"/>
                    <a:pt x="303898" y="288975"/>
                  </a:cubicBezTo>
                  <a:cubicBezTo>
                    <a:pt x="302044" y="287921"/>
                    <a:pt x="300824" y="285788"/>
                    <a:pt x="299110" y="284416"/>
                  </a:cubicBezTo>
                  <a:cubicBezTo>
                    <a:pt x="267309" y="258889"/>
                    <a:pt x="236207" y="264540"/>
                    <a:pt x="222618" y="303529"/>
                  </a:cubicBezTo>
                  <a:cubicBezTo>
                    <a:pt x="204254" y="356247"/>
                    <a:pt x="210604" y="408089"/>
                    <a:pt x="237718" y="457047"/>
                  </a:cubicBezTo>
                  <a:cubicBezTo>
                    <a:pt x="243268" y="467093"/>
                    <a:pt x="250837" y="476123"/>
                    <a:pt x="255625" y="486473"/>
                  </a:cubicBezTo>
                  <a:cubicBezTo>
                    <a:pt x="264375" y="505447"/>
                    <a:pt x="258470" y="517080"/>
                    <a:pt x="238455" y="521969"/>
                  </a:cubicBezTo>
                  <a:cubicBezTo>
                    <a:pt x="231228" y="523735"/>
                    <a:pt x="223621" y="524459"/>
                    <a:pt x="216166" y="524687"/>
                  </a:cubicBezTo>
                  <a:cubicBezTo>
                    <a:pt x="183819" y="525691"/>
                    <a:pt x="161264" y="548233"/>
                    <a:pt x="161975" y="580707"/>
                  </a:cubicBezTo>
                  <a:cubicBezTo>
                    <a:pt x="162394" y="599236"/>
                    <a:pt x="165404" y="617702"/>
                    <a:pt x="166166" y="636244"/>
                  </a:cubicBezTo>
                  <a:cubicBezTo>
                    <a:pt x="167716" y="674268"/>
                    <a:pt x="191350" y="708317"/>
                    <a:pt x="185610" y="747737"/>
                  </a:cubicBezTo>
                  <a:cubicBezTo>
                    <a:pt x="184175" y="757656"/>
                    <a:pt x="186143" y="768032"/>
                    <a:pt x="186220" y="778205"/>
                  </a:cubicBezTo>
                  <a:cubicBezTo>
                    <a:pt x="186601" y="828928"/>
                    <a:pt x="201561" y="873620"/>
                    <a:pt x="242633" y="905878"/>
                  </a:cubicBezTo>
                  <a:cubicBezTo>
                    <a:pt x="268122" y="925906"/>
                    <a:pt x="296671" y="940625"/>
                    <a:pt x="328383" y="949553"/>
                  </a:cubicBezTo>
                  <a:cubicBezTo>
                    <a:pt x="347738" y="955001"/>
                    <a:pt x="366649" y="963053"/>
                    <a:pt x="384479" y="972375"/>
                  </a:cubicBezTo>
                  <a:cubicBezTo>
                    <a:pt x="391642" y="976121"/>
                    <a:pt x="398411" y="985812"/>
                    <a:pt x="400088" y="993876"/>
                  </a:cubicBezTo>
                  <a:cubicBezTo>
                    <a:pt x="404609" y="1015695"/>
                    <a:pt x="420801" y="1025016"/>
                    <a:pt x="438467" y="1028573"/>
                  </a:cubicBezTo>
                  <a:cubicBezTo>
                    <a:pt x="473963" y="1035723"/>
                    <a:pt x="505510" y="1023531"/>
                    <a:pt x="533374" y="1001204"/>
                  </a:cubicBezTo>
                  <a:cubicBezTo>
                    <a:pt x="544423" y="992352"/>
                    <a:pt x="555193" y="983043"/>
                    <a:pt x="566877" y="975118"/>
                  </a:cubicBezTo>
                  <a:cubicBezTo>
                    <a:pt x="589699" y="959637"/>
                    <a:pt x="599960" y="960196"/>
                    <a:pt x="620776" y="978966"/>
                  </a:cubicBezTo>
                  <a:cubicBezTo>
                    <a:pt x="637095" y="993686"/>
                    <a:pt x="654545" y="996238"/>
                    <a:pt x="674547" y="988364"/>
                  </a:cubicBezTo>
                  <a:cubicBezTo>
                    <a:pt x="674966" y="982548"/>
                    <a:pt x="675360" y="976972"/>
                    <a:pt x="675906" y="969429"/>
                  </a:cubicBezTo>
                  <a:cubicBezTo>
                    <a:pt x="709383" y="978649"/>
                    <a:pt x="741883" y="986650"/>
                    <a:pt x="773722" y="996759"/>
                  </a:cubicBezTo>
                  <a:cubicBezTo>
                    <a:pt x="790295" y="1002017"/>
                    <a:pt x="802182" y="998550"/>
                    <a:pt x="814717" y="987374"/>
                  </a:cubicBezTo>
                  <a:cubicBezTo>
                    <a:pt x="834428" y="969810"/>
                    <a:pt x="855471" y="953757"/>
                    <a:pt x="877392" y="935901"/>
                  </a:cubicBezTo>
                  <a:cubicBezTo>
                    <a:pt x="879005" y="950023"/>
                    <a:pt x="882853" y="962952"/>
                    <a:pt x="881354" y="975232"/>
                  </a:cubicBezTo>
                  <a:cubicBezTo>
                    <a:pt x="878649" y="997381"/>
                    <a:pt x="891133" y="1006144"/>
                    <a:pt x="908367" y="1012393"/>
                  </a:cubicBezTo>
                  <a:cubicBezTo>
                    <a:pt x="934910" y="1022032"/>
                    <a:pt x="960158" y="1022502"/>
                    <a:pt x="979474" y="998156"/>
                  </a:cubicBezTo>
                  <a:cubicBezTo>
                    <a:pt x="989482" y="985558"/>
                    <a:pt x="997191" y="971168"/>
                    <a:pt x="1006487" y="957973"/>
                  </a:cubicBezTo>
                  <a:cubicBezTo>
                    <a:pt x="1010081" y="952880"/>
                    <a:pt x="1014628" y="946378"/>
                    <a:pt x="1019810" y="945184"/>
                  </a:cubicBezTo>
                  <a:cubicBezTo>
                    <a:pt x="1023556" y="944321"/>
                    <a:pt x="1029360" y="950823"/>
                    <a:pt x="1033754" y="954633"/>
                  </a:cubicBezTo>
                  <a:cubicBezTo>
                    <a:pt x="1047089" y="966177"/>
                    <a:pt x="1059878" y="978395"/>
                    <a:pt x="1073518" y="989558"/>
                  </a:cubicBezTo>
                  <a:cubicBezTo>
                    <a:pt x="1080452" y="995222"/>
                    <a:pt x="1086980" y="992543"/>
                    <a:pt x="1090701" y="984567"/>
                  </a:cubicBezTo>
                  <a:cubicBezTo>
                    <a:pt x="1098486" y="967905"/>
                    <a:pt x="1109471" y="952614"/>
                    <a:pt x="1108506" y="932561"/>
                  </a:cubicBezTo>
                  <a:cubicBezTo>
                    <a:pt x="1107960" y="921283"/>
                    <a:pt x="1115631" y="913574"/>
                    <a:pt x="1126680" y="911021"/>
                  </a:cubicBezTo>
                  <a:cubicBezTo>
                    <a:pt x="1133030" y="909561"/>
                    <a:pt x="1139850" y="909383"/>
                    <a:pt x="1146416" y="909688"/>
                  </a:cubicBezTo>
                  <a:cubicBezTo>
                    <a:pt x="1184986" y="911529"/>
                    <a:pt x="1222578" y="907211"/>
                    <a:pt x="1257947" y="890904"/>
                  </a:cubicBezTo>
                  <a:cubicBezTo>
                    <a:pt x="1302880" y="870165"/>
                    <a:pt x="1336306" y="838962"/>
                    <a:pt x="1344625" y="787768"/>
                  </a:cubicBezTo>
                  <a:cubicBezTo>
                    <a:pt x="1347431" y="770547"/>
                    <a:pt x="1348676" y="752475"/>
                    <a:pt x="1346733" y="735228"/>
                  </a:cubicBezTo>
                  <a:cubicBezTo>
                    <a:pt x="1343545" y="706704"/>
                    <a:pt x="1347495" y="676516"/>
                    <a:pt x="1329080" y="650748"/>
                  </a:cubicBezTo>
                  <a:cubicBezTo>
                    <a:pt x="1323555" y="643001"/>
                    <a:pt x="1328521" y="636117"/>
                    <a:pt x="1336840" y="631431"/>
                  </a:cubicBezTo>
                  <a:cubicBezTo>
                    <a:pt x="1348282" y="624979"/>
                    <a:pt x="1359141" y="617512"/>
                    <a:pt x="1374203" y="607961"/>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48" name="Free Form 26">
              <a:extLst>
                <a:ext uri="{FF2B5EF4-FFF2-40B4-BE49-F238E27FC236}">
                  <a16:creationId xmlns:a16="http://schemas.microsoft.com/office/drawing/2014/main" id="{5F71E751-F051-E0A3-BA78-8087CEE10CDB}"/>
                </a:ext>
              </a:extLst>
            </p:cNvPr>
            <p:cNvSpPr/>
            <p:nvPr/>
          </p:nvSpPr>
          <p:spPr>
            <a:xfrm>
              <a:off x="4277445" y="4497156"/>
              <a:ext cx="389509" cy="395960"/>
            </a:xfrm>
            <a:custGeom>
              <a:avLst/>
              <a:gdLst/>
              <a:ahLst/>
              <a:cxnLst/>
              <a:rect l="0" t="0" r="0" b="0"/>
              <a:pathLst>
                <a:path w="389509" h="395960">
                  <a:moveTo>
                    <a:pt x="195567" y="395960"/>
                  </a:moveTo>
                  <a:cubicBezTo>
                    <a:pt x="178523" y="391464"/>
                    <a:pt x="164477" y="387959"/>
                    <a:pt x="150558" y="384009"/>
                  </a:cubicBezTo>
                  <a:cubicBezTo>
                    <a:pt x="138264" y="380530"/>
                    <a:pt x="125869" y="377189"/>
                    <a:pt x="113919" y="372694"/>
                  </a:cubicBezTo>
                  <a:cubicBezTo>
                    <a:pt x="80962" y="360337"/>
                    <a:pt x="52298" y="342785"/>
                    <a:pt x="44221" y="305117"/>
                  </a:cubicBezTo>
                  <a:cubicBezTo>
                    <a:pt x="41770" y="293712"/>
                    <a:pt x="43891" y="281368"/>
                    <a:pt x="41744" y="269849"/>
                  </a:cubicBezTo>
                  <a:cubicBezTo>
                    <a:pt x="40322" y="262242"/>
                    <a:pt x="36055" y="254546"/>
                    <a:pt x="31216" y="248310"/>
                  </a:cubicBezTo>
                  <a:cubicBezTo>
                    <a:pt x="24764" y="239979"/>
                    <a:pt x="16090" y="233400"/>
                    <a:pt x="9169" y="225386"/>
                  </a:cubicBezTo>
                  <a:cubicBezTo>
                    <a:pt x="0" y="214756"/>
                    <a:pt x="1181" y="207086"/>
                    <a:pt x="12357" y="198602"/>
                  </a:cubicBezTo>
                  <a:cubicBezTo>
                    <a:pt x="15875" y="195935"/>
                    <a:pt x="19367" y="192862"/>
                    <a:pt x="23380" y="191262"/>
                  </a:cubicBezTo>
                  <a:cubicBezTo>
                    <a:pt x="41122" y="184188"/>
                    <a:pt x="41135" y="169722"/>
                    <a:pt x="39585" y="154330"/>
                  </a:cubicBezTo>
                  <a:cubicBezTo>
                    <a:pt x="39052" y="149110"/>
                    <a:pt x="38315" y="143776"/>
                    <a:pt x="38785" y="138582"/>
                  </a:cubicBezTo>
                  <a:cubicBezTo>
                    <a:pt x="40563" y="118986"/>
                    <a:pt x="49314" y="108165"/>
                    <a:pt x="68821" y="104724"/>
                  </a:cubicBezTo>
                  <a:cubicBezTo>
                    <a:pt x="93306" y="100393"/>
                    <a:pt x="115100" y="90309"/>
                    <a:pt x="135724" y="77215"/>
                  </a:cubicBezTo>
                  <a:cubicBezTo>
                    <a:pt x="168478" y="56413"/>
                    <a:pt x="203631" y="39001"/>
                    <a:pt x="229844" y="8978"/>
                  </a:cubicBezTo>
                  <a:cubicBezTo>
                    <a:pt x="237667" y="0"/>
                    <a:pt x="248742" y="1104"/>
                    <a:pt x="255904" y="10413"/>
                  </a:cubicBezTo>
                  <a:cubicBezTo>
                    <a:pt x="280504" y="42392"/>
                    <a:pt x="303402" y="75463"/>
                    <a:pt x="318223" y="113385"/>
                  </a:cubicBezTo>
                  <a:cubicBezTo>
                    <a:pt x="319341" y="116268"/>
                    <a:pt x="321348" y="119138"/>
                    <a:pt x="321424" y="122059"/>
                  </a:cubicBezTo>
                  <a:cubicBezTo>
                    <a:pt x="322173" y="149326"/>
                    <a:pt x="339610" y="162255"/>
                    <a:pt x="361607" y="174053"/>
                  </a:cubicBezTo>
                  <a:cubicBezTo>
                    <a:pt x="389509" y="189014"/>
                    <a:pt x="389407" y="195173"/>
                    <a:pt x="368185" y="218655"/>
                  </a:cubicBezTo>
                  <a:cubicBezTo>
                    <a:pt x="367296" y="219646"/>
                    <a:pt x="366534" y="220802"/>
                    <a:pt x="365480" y="221576"/>
                  </a:cubicBezTo>
                  <a:cubicBezTo>
                    <a:pt x="347535" y="234670"/>
                    <a:pt x="343369" y="251955"/>
                    <a:pt x="349605" y="272630"/>
                  </a:cubicBezTo>
                  <a:cubicBezTo>
                    <a:pt x="352945" y="283730"/>
                    <a:pt x="348780" y="292912"/>
                    <a:pt x="340461" y="299910"/>
                  </a:cubicBezTo>
                  <a:cubicBezTo>
                    <a:pt x="308355" y="326910"/>
                    <a:pt x="277063" y="355066"/>
                    <a:pt x="243217" y="379704"/>
                  </a:cubicBezTo>
                  <a:cubicBezTo>
                    <a:pt x="229857" y="389432"/>
                    <a:pt x="210629" y="391109"/>
                    <a:pt x="195567" y="395960"/>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49" name="Free Form 27">
              <a:extLst>
                <a:ext uri="{FF2B5EF4-FFF2-40B4-BE49-F238E27FC236}">
                  <a16:creationId xmlns:a16="http://schemas.microsoft.com/office/drawing/2014/main" id="{0C992950-6AC7-D756-608F-F974F0DB752F}"/>
                </a:ext>
              </a:extLst>
            </p:cNvPr>
            <p:cNvSpPr/>
            <p:nvPr/>
          </p:nvSpPr>
          <p:spPr>
            <a:xfrm>
              <a:off x="4139727" y="4270712"/>
              <a:ext cx="38900" cy="97841"/>
            </a:xfrm>
            <a:custGeom>
              <a:avLst/>
              <a:gdLst/>
              <a:ahLst/>
              <a:cxnLst/>
              <a:rect l="0" t="0" r="0" b="0"/>
              <a:pathLst>
                <a:path w="38900" h="97840">
                  <a:moveTo>
                    <a:pt x="36652" y="94894"/>
                  </a:moveTo>
                  <a:cubicBezTo>
                    <a:pt x="22517" y="97840"/>
                    <a:pt x="14389" y="89014"/>
                    <a:pt x="8128" y="65684"/>
                  </a:cubicBezTo>
                  <a:cubicBezTo>
                    <a:pt x="0" y="35382"/>
                    <a:pt x="12166" y="8889"/>
                    <a:pt x="38900" y="0"/>
                  </a:cubicBezTo>
                  <a:cubicBezTo>
                    <a:pt x="19850" y="31368"/>
                    <a:pt x="13220" y="62839"/>
                    <a:pt x="36652" y="94894"/>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50" name="Free Form 28">
              <a:extLst>
                <a:ext uri="{FF2B5EF4-FFF2-40B4-BE49-F238E27FC236}">
                  <a16:creationId xmlns:a16="http://schemas.microsoft.com/office/drawing/2014/main" id="{86B87DF2-3C11-E2D9-587C-CF07A226297B}"/>
                </a:ext>
              </a:extLst>
            </p:cNvPr>
            <p:cNvSpPr/>
            <p:nvPr/>
          </p:nvSpPr>
          <p:spPr>
            <a:xfrm>
              <a:off x="4491826" y="4172638"/>
              <a:ext cx="64122" cy="30505"/>
            </a:xfrm>
            <a:custGeom>
              <a:avLst/>
              <a:gdLst/>
              <a:ahLst/>
              <a:cxnLst/>
              <a:rect l="0" t="0" r="0" b="0"/>
              <a:pathLst>
                <a:path w="64122" h="30505">
                  <a:moveTo>
                    <a:pt x="64122" y="30505"/>
                  </a:moveTo>
                  <a:cubicBezTo>
                    <a:pt x="41249" y="25450"/>
                    <a:pt x="21031" y="20980"/>
                    <a:pt x="0" y="16332"/>
                  </a:cubicBezTo>
                  <a:cubicBezTo>
                    <a:pt x="431" y="8064"/>
                    <a:pt x="7492" y="4203"/>
                    <a:pt x="16179" y="2743"/>
                  </a:cubicBezTo>
                  <a:cubicBezTo>
                    <a:pt x="32550" y="0"/>
                    <a:pt x="48107" y="2857"/>
                    <a:pt x="60223" y="14503"/>
                  </a:cubicBezTo>
                  <a:cubicBezTo>
                    <a:pt x="63728" y="17868"/>
                    <a:pt x="63055" y="25565"/>
                    <a:pt x="64122" y="30505"/>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51" name="Free Form 29">
              <a:extLst>
                <a:ext uri="{FF2B5EF4-FFF2-40B4-BE49-F238E27FC236}">
                  <a16:creationId xmlns:a16="http://schemas.microsoft.com/office/drawing/2014/main" id="{42653B98-AE76-3598-5D31-ABC98CD436A4}"/>
                </a:ext>
              </a:extLst>
            </p:cNvPr>
            <p:cNvSpPr/>
            <p:nvPr/>
          </p:nvSpPr>
          <p:spPr>
            <a:xfrm>
              <a:off x="3989509" y="4589378"/>
              <a:ext cx="58915" cy="70968"/>
            </a:xfrm>
            <a:custGeom>
              <a:avLst/>
              <a:gdLst/>
              <a:ahLst/>
              <a:cxnLst/>
              <a:rect l="0" t="0" r="0" b="0"/>
              <a:pathLst>
                <a:path w="58915" h="70967">
                  <a:moveTo>
                    <a:pt x="58915" y="70967"/>
                  </a:moveTo>
                  <a:cubicBezTo>
                    <a:pt x="24650" y="60579"/>
                    <a:pt x="0" y="11264"/>
                    <a:pt x="24142" y="0"/>
                  </a:cubicBezTo>
                  <a:cubicBezTo>
                    <a:pt x="28397" y="27368"/>
                    <a:pt x="38582" y="51739"/>
                    <a:pt x="58915" y="70967"/>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52" name="Free Form 30">
              <a:extLst>
                <a:ext uri="{FF2B5EF4-FFF2-40B4-BE49-F238E27FC236}">
                  <a16:creationId xmlns:a16="http://schemas.microsoft.com/office/drawing/2014/main" id="{6C16982D-C02B-4F1C-B1AA-B2A9999D85BB}"/>
                </a:ext>
              </a:extLst>
            </p:cNvPr>
            <p:cNvSpPr/>
            <p:nvPr/>
          </p:nvSpPr>
          <p:spPr>
            <a:xfrm>
              <a:off x="4813402" y="4609219"/>
              <a:ext cx="36805" cy="21527"/>
            </a:xfrm>
            <a:custGeom>
              <a:avLst/>
              <a:gdLst/>
              <a:ahLst/>
              <a:cxnLst/>
              <a:rect l="0" t="0" r="0" b="0"/>
              <a:pathLst>
                <a:path w="36804" h="21526">
                  <a:moveTo>
                    <a:pt x="0" y="21526"/>
                  </a:moveTo>
                  <a:cubicBezTo>
                    <a:pt x="12636" y="14135"/>
                    <a:pt x="24726" y="7073"/>
                    <a:pt x="36804" y="0"/>
                  </a:cubicBezTo>
                  <a:cubicBezTo>
                    <a:pt x="27800" y="12522"/>
                    <a:pt x="16433" y="20853"/>
                    <a:pt x="0" y="21526"/>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grpSp>
      <p:sp>
        <p:nvSpPr>
          <p:cNvPr id="55" name="Content Placeholder 205">
            <a:extLst>
              <a:ext uri="{FF2B5EF4-FFF2-40B4-BE49-F238E27FC236}">
                <a16:creationId xmlns:a16="http://schemas.microsoft.com/office/drawing/2014/main" id="{CDAF9013-8186-BAFA-43C5-78A2D2831BEB}"/>
              </a:ext>
            </a:extLst>
          </p:cNvPr>
          <p:cNvSpPr txBox="1">
            <a:spLocks/>
          </p:cNvSpPr>
          <p:nvPr/>
        </p:nvSpPr>
        <p:spPr>
          <a:xfrm>
            <a:off x="1229562" y="4852566"/>
            <a:ext cx="1823355" cy="199643"/>
          </a:xfrm>
          <a:prstGeom prst="rect">
            <a:avLst/>
          </a:prstGeom>
          <a:noFill/>
        </p:spPr>
        <p:txBody>
          <a:bodyPr vert="horz" lIns="0" tIns="0" rIns="0" bIns="0" rtlCol="0">
            <a:normAutofit/>
          </a:bodyPr>
          <a:lstStyle>
            <a:lvl1pPr marL="0" indent="0" algn="l" defTabSz="914400" rtl="0" eaLnBrk="1" latinLnBrk="0" hangingPunct="1">
              <a:lnSpc>
                <a:spcPct val="150000"/>
              </a:lnSpc>
              <a:spcBef>
                <a:spcPts val="0"/>
              </a:spcBef>
              <a:spcAft>
                <a:spcPts val="0"/>
              </a:spcAft>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150000"/>
              </a:lnSpc>
              <a:spcBef>
                <a:spcPts val="0"/>
              </a:spcBef>
              <a:spcAft>
                <a:spcPts val="0"/>
              </a:spcAft>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150000"/>
              </a:lnSpc>
              <a:spcBef>
                <a:spcPts val="0"/>
              </a:spcBef>
              <a:spcAft>
                <a:spcPts val="0"/>
              </a:spcAft>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150000"/>
              </a:lnSpc>
              <a:spcBef>
                <a:spcPts val="0"/>
              </a:spcBef>
              <a:spcAft>
                <a:spcPts val="0"/>
              </a:spcAft>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150000"/>
              </a:lnSpc>
              <a:spcBef>
                <a:spcPts val="0"/>
              </a:spcBef>
              <a:spcAft>
                <a:spcPts val="0"/>
              </a:spcAft>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30000"/>
              </a:lnSpc>
              <a:spcBef>
                <a:spcPts val="600"/>
              </a:spcBef>
            </a:pPr>
            <a:r>
              <a:rPr lang="en-US" sz="1000" noProof="1"/>
              <a:t>(not broad segments)</a:t>
            </a:r>
            <a:endParaRPr lang="en-US" sz="1000" noProof="1">
              <a:latin typeface="+mj-lt"/>
            </a:endParaRPr>
          </a:p>
        </p:txBody>
      </p:sp>
      <p:graphicFrame>
        <p:nvGraphicFramePr>
          <p:cNvPr id="57" name="Table 56">
            <a:extLst>
              <a:ext uri="{FF2B5EF4-FFF2-40B4-BE49-F238E27FC236}">
                <a16:creationId xmlns:a16="http://schemas.microsoft.com/office/drawing/2014/main" id="{41F54458-5563-3F10-AC0A-0E2E16B705E9}"/>
              </a:ext>
            </a:extLst>
          </p:cNvPr>
          <p:cNvGraphicFramePr>
            <a:graphicFrameLocks noGrp="1" noDrilldown="1" noMove="1" noResize="1"/>
          </p:cNvGraphicFramePr>
          <p:nvPr>
            <p:extLst>
              <p:ext uri="{D42A27DB-BD31-4B8C-83A1-F6EECF244321}">
                <p14:modId xmlns:p14="http://schemas.microsoft.com/office/powerpoint/2010/main" val="568525"/>
              </p:ext>
            </p:extLst>
          </p:nvPr>
        </p:nvGraphicFramePr>
        <p:xfrm>
          <a:off x="3825686" y="719665"/>
          <a:ext cx="7631517" cy="5240256"/>
        </p:xfrm>
        <a:graphic>
          <a:graphicData uri="http://schemas.openxmlformats.org/drawingml/2006/table">
            <a:tbl>
              <a:tblPr firstRow="1" bandRow="1">
                <a:tableStyleId>{5C22544A-7EE6-4342-B048-85BDC9FD1C3A}</a:tableStyleId>
              </a:tblPr>
              <a:tblGrid>
                <a:gridCol w="7631517">
                  <a:extLst>
                    <a:ext uri="{9D8B030D-6E8A-4147-A177-3AD203B41FA5}">
                      <a16:colId xmlns:a16="http://schemas.microsoft.com/office/drawing/2014/main" val="951105590"/>
                    </a:ext>
                  </a:extLst>
                </a:gridCol>
              </a:tblGrid>
              <a:tr h="1746752">
                <a:tc>
                  <a:txBody>
                    <a:bodyPr/>
                    <a:lstStyle/>
                    <a:p>
                      <a:pPr marL="0" marR="0" lvl="0" indent="0" algn="l" defTabSz="914318" rtl="0" eaLnBrk="1" fontAlgn="auto" latinLnBrk="0" hangingPunct="1">
                        <a:lnSpc>
                          <a:spcPct val="120000"/>
                        </a:lnSpc>
                        <a:spcBef>
                          <a:spcPts val="0"/>
                        </a:spcBef>
                        <a:spcAft>
                          <a:spcPts val="600"/>
                        </a:spcAft>
                        <a:buClrTx/>
                        <a:buSzTx/>
                        <a:buFont typeface="Arial" panose="020B0604020202020204" pitchFamily="34" charset="0"/>
                        <a:buNone/>
                        <a:tabLst/>
                        <a:defRPr/>
                      </a:pPr>
                      <a:r>
                        <a:rPr lang="en-US" sz="1100" b="0" noProof="1">
                          <a:solidFill>
                            <a:schemeClr val="tx1"/>
                          </a:solidFill>
                        </a:rPr>
                        <a:t>Out of our adopter or user segments who are our most likely early adopters? </a:t>
                      </a:r>
                    </a:p>
                  </a:txBody>
                  <a:tcPr marL="320040" marR="320040" marT="320040" marB="320040">
                    <a:lnB w="76200" cap="flat" cmpd="sng" algn="ctr">
                      <a:solidFill>
                        <a:schemeClr val="bg1"/>
                      </a:solidFill>
                      <a:prstDash val="solid"/>
                      <a:round/>
                      <a:headEnd type="none" w="med" len="med"/>
                      <a:tailEnd type="none" w="med" len="med"/>
                    </a:lnB>
                    <a:solidFill>
                      <a:srgbClr val="E5EBFF">
                        <a:alpha val="29984"/>
                      </a:srgbClr>
                    </a:solidFill>
                  </a:tcPr>
                </a:tc>
                <a:extLst>
                  <a:ext uri="{0D108BD9-81ED-4DB2-BD59-A6C34878D82A}">
                    <a16:rowId xmlns:a16="http://schemas.microsoft.com/office/drawing/2014/main" val="2878557898"/>
                  </a:ext>
                </a:extLst>
              </a:tr>
              <a:tr h="1746752">
                <a:tc>
                  <a:txBody>
                    <a:bodyPr/>
                    <a:lstStyle/>
                    <a:p>
                      <a:pPr marL="0" marR="0" lvl="0" indent="0" algn="l" defTabSz="914318" rtl="0" eaLnBrk="1" fontAlgn="auto" latinLnBrk="0" hangingPunct="1">
                        <a:lnSpc>
                          <a:spcPct val="120000"/>
                        </a:lnSpc>
                        <a:spcBef>
                          <a:spcPts val="0"/>
                        </a:spcBef>
                        <a:spcAft>
                          <a:spcPts val="600"/>
                        </a:spcAft>
                        <a:buClrTx/>
                        <a:buSzTx/>
                        <a:buFont typeface="Arial" panose="020B0604020202020204" pitchFamily="34" charset="0"/>
                        <a:buNone/>
                        <a:tabLst/>
                        <a:defRPr/>
                      </a:pPr>
                      <a:r>
                        <a:rPr lang="en-US" sz="1100" b="0" noProof="1">
                          <a:solidFill>
                            <a:schemeClr val="tx1"/>
                          </a:solidFill>
                        </a:rPr>
                        <a:t>People who could also influence others to buy/ use/ adopt our solution? </a:t>
                      </a:r>
                    </a:p>
                  </a:txBody>
                  <a:tcPr marL="320040" marR="320040" marT="320040" marB="320040">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E5EBFF">
                        <a:alpha val="29984"/>
                      </a:srgbClr>
                    </a:solidFill>
                  </a:tcPr>
                </a:tc>
                <a:extLst>
                  <a:ext uri="{0D108BD9-81ED-4DB2-BD59-A6C34878D82A}">
                    <a16:rowId xmlns:a16="http://schemas.microsoft.com/office/drawing/2014/main" val="3800921791"/>
                  </a:ext>
                </a:extLst>
              </a:tr>
              <a:tr h="1746752">
                <a:tc>
                  <a:txBody>
                    <a:bodyPr/>
                    <a:lstStyle/>
                    <a:p>
                      <a:pPr marL="0" marR="0" lvl="0" indent="0" algn="l" defTabSz="914318" rtl="0" eaLnBrk="1" fontAlgn="auto" latinLnBrk="0" hangingPunct="1">
                        <a:lnSpc>
                          <a:spcPct val="120000"/>
                        </a:lnSpc>
                        <a:spcBef>
                          <a:spcPts val="0"/>
                        </a:spcBef>
                        <a:spcAft>
                          <a:spcPts val="600"/>
                        </a:spcAft>
                        <a:buClrTx/>
                        <a:buSzTx/>
                        <a:buFont typeface="Arial" panose="020B0604020202020204" pitchFamily="34" charset="0"/>
                        <a:buNone/>
                        <a:tabLst/>
                        <a:defRPr/>
                      </a:pPr>
                      <a:r>
                        <a:rPr lang="en-US" sz="1000" b="0" noProof="1">
                          <a:solidFill>
                            <a:schemeClr val="tx1"/>
                          </a:solidFill>
                        </a:rPr>
                        <a:t>Who do we think will care most about our solution first?</a:t>
                      </a:r>
                    </a:p>
                  </a:txBody>
                  <a:tcPr marL="320040" marR="320040" marT="320040" marB="320040">
                    <a:lnT w="76200" cap="flat" cmpd="sng" algn="ctr">
                      <a:solidFill>
                        <a:schemeClr val="bg1"/>
                      </a:solidFill>
                      <a:prstDash val="solid"/>
                      <a:round/>
                      <a:headEnd type="none" w="med" len="med"/>
                      <a:tailEnd type="none" w="med" len="med"/>
                    </a:lnT>
                    <a:solidFill>
                      <a:srgbClr val="E5EBFF">
                        <a:alpha val="29984"/>
                      </a:srgbClr>
                    </a:solidFill>
                  </a:tcPr>
                </a:tc>
                <a:extLst>
                  <a:ext uri="{0D108BD9-81ED-4DB2-BD59-A6C34878D82A}">
                    <a16:rowId xmlns:a16="http://schemas.microsoft.com/office/drawing/2014/main" val="634253547"/>
                  </a:ext>
                </a:extLst>
              </a:tr>
            </a:tbl>
          </a:graphicData>
        </a:graphic>
      </p:graphicFrame>
      <p:sp>
        <p:nvSpPr>
          <p:cNvPr id="63" name="Rectangle 62">
            <a:extLst>
              <a:ext uri="{FF2B5EF4-FFF2-40B4-BE49-F238E27FC236}">
                <a16:creationId xmlns:a16="http://schemas.microsoft.com/office/drawing/2014/main" id="{DCCAE857-4E3F-9D88-0DF9-245DCB5E704E}"/>
              </a:ext>
            </a:extLst>
          </p:cNvPr>
          <p:cNvSpPr/>
          <p:nvPr/>
        </p:nvSpPr>
        <p:spPr>
          <a:xfrm>
            <a:off x="721585" y="673861"/>
            <a:ext cx="2980093" cy="5240256"/>
          </a:xfrm>
          <a:prstGeom prst="rect">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67" name="TextBox 66">
            <a:extLst>
              <a:ext uri="{FF2B5EF4-FFF2-40B4-BE49-F238E27FC236}">
                <a16:creationId xmlns:a16="http://schemas.microsoft.com/office/drawing/2014/main" id="{19B846C0-7544-6CE3-48E8-A114533E0DD8}"/>
              </a:ext>
            </a:extLst>
          </p:cNvPr>
          <p:cNvSpPr txBox="1"/>
          <p:nvPr/>
        </p:nvSpPr>
        <p:spPr>
          <a:xfrm>
            <a:off x="4144032" y="1250926"/>
            <a:ext cx="6995682" cy="221911"/>
          </a:xfrm>
          <a:prstGeom prst="rect">
            <a:avLst/>
          </a:prstGeom>
          <a:noFill/>
        </p:spPr>
        <p:txBody>
          <a:bodyPr wrap="square" lIns="0" tIns="36000" rIns="0" bIns="36000" rtlCol="0">
            <a:spAutoFit/>
          </a:bodyPr>
          <a:lstStyle/>
          <a:p>
            <a:pPr>
              <a:lnSpc>
                <a:spcPct val="120000"/>
              </a:lnSpc>
              <a:spcAft>
                <a:spcPts val="600"/>
              </a:spcAft>
            </a:pPr>
            <a:r>
              <a:rPr lang="en-US" sz="900" noProof="1">
                <a:solidFill>
                  <a:srgbClr val="464E8E"/>
                </a:solidFill>
              </a:rPr>
              <a:t>Write here</a:t>
            </a:r>
          </a:p>
        </p:txBody>
      </p:sp>
      <p:sp>
        <p:nvSpPr>
          <p:cNvPr id="68" name="TextBox 67">
            <a:extLst>
              <a:ext uri="{FF2B5EF4-FFF2-40B4-BE49-F238E27FC236}">
                <a16:creationId xmlns:a16="http://schemas.microsoft.com/office/drawing/2014/main" id="{D606F7F0-9996-E475-3D29-EF12588790F0}"/>
              </a:ext>
            </a:extLst>
          </p:cNvPr>
          <p:cNvSpPr txBox="1"/>
          <p:nvPr/>
        </p:nvSpPr>
        <p:spPr>
          <a:xfrm>
            <a:off x="4144032" y="2999897"/>
            <a:ext cx="6995682" cy="221911"/>
          </a:xfrm>
          <a:prstGeom prst="rect">
            <a:avLst/>
          </a:prstGeom>
          <a:noFill/>
        </p:spPr>
        <p:txBody>
          <a:bodyPr wrap="square" lIns="0" tIns="36000" rIns="0" bIns="36000" rtlCol="0">
            <a:spAutoFit/>
          </a:bodyPr>
          <a:lstStyle/>
          <a:p>
            <a:pPr>
              <a:lnSpc>
                <a:spcPct val="120000"/>
              </a:lnSpc>
              <a:spcAft>
                <a:spcPts val="600"/>
              </a:spcAft>
            </a:pPr>
            <a:r>
              <a:rPr lang="en-US" sz="900" noProof="1">
                <a:solidFill>
                  <a:srgbClr val="464E8E"/>
                </a:solidFill>
              </a:rPr>
              <a:t>Write here</a:t>
            </a:r>
          </a:p>
        </p:txBody>
      </p:sp>
      <p:sp>
        <p:nvSpPr>
          <p:cNvPr id="69" name="TextBox 68">
            <a:extLst>
              <a:ext uri="{FF2B5EF4-FFF2-40B4-BE49-F238E27FC236}">
                <a16:creationId xmlns:a16="http://schemas.microsoft.com/office/drawing/2014/main" id="{D3D34AFC-C2A1-B356-20B4-A3AE89AC907D}"/>
              </a:ext>
            </a:extLst>
          </p:cNvPr>
          <p:cNvSpPr txBox="1"/>
          <p:nvPr/>
        </p:nvSpPr>
        <p:spPr>
          <a:xfrm>
            <a:off x="4144032" y="4741611"/>
            <a:ext cx="6995682" cy="221911"/>
          </a:xfrm>
          <a:prstGeom prst="rect">
            <a:avLst/>
          </a:prstGeom>
          <a:noFill/>
        </p:spPr>
        <p:txBody>
          <a:bodyPr wrap="square" lIns="0" tIns="36000" rIns="0" bIns="36000" rtlCol="0">
            <a:spAutoFit/>
          </a:bodyPr>
          <a:lstStyle/>
          <a:p>
            <a:pPr>
              <a:lnSpc>
                <a:spcPct val="120000"/>
              </a:lnSpc>
              <a:spcAft>
                <a:spcPts val="600"/>
              </a:spcAft>
            </a:pPr>
            <a:r>
              <a:rPr lang="en-US" sz="900" noProof="1">
                <a:solidFill>
                  <a:srgbClr val="464E8E"/>
                </a:solidFill>
              </a:rPr>
              <a:t>Write here</a:t>
            </a:r>
          </a:p>
        </p:txBody>
      </p:sp>
    </p:spTree>
    <p:extLst>
      <p:ext uri="{BB962C8B-B14F-4D97-AF65-F5344CB8AC3E}">
        <p14:creationId xmlns:p14="http://schemas.microsoft.com/office/powerpoint/2010/main" val="15777042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09BE7-CD70-E503-26EA-190DC0348401}"/>
            </a:ext>
          </a:extLst>
        </p:cNvPr>
        <p:cNvGrpSpPr/>
        <p:nvPr/>
      </p:nvGrpSpPr>
      <p:grpSpPr>
        <a:xfrm>
          <a:off x="0" y="0"/>
          <a:ext cx="0" cy="0"/>
          <a:chOff x="0" y="0"/>
          <a:chExt cx="0" cy="0"/>
        </a:xfrm>
      </p:grpSpPr>
      <p:graphicFrame>
        <p:nvGraphicFramePr>
          <p:cNvPr id="57" name="Table 56">
            <a:extLst>
              <a:ext uri="{FF2B5EF4-FFF2-40B4-BE49-F238E27FC236}">
                <a16:creationId xmlns:a16="http://schemas.microsoft.com/office/drawing/2014/main" id="{F57B4DBB-5382-9255-1E4A-BC3EA217CB33}"/>
              </a:ext>
            </a:extLst>
          </p:cNvPr>
          <p:cNvGraphicFramePr>
            <a:graphicFrameLocks/>
          </p:cNvGraphicFramePr>
          <p:nvPr/>
        </p:nvGraphicFramePr>
        <p:xfrm>
          <a:off x="3543298" y="468121"/>
          <a:ext cx="8152732" cy="5790167"/>
        </p:xfrm>
        <a:graphic>
          <a:graphicData uri="http://schemas.openxmlformats.org/drawingml/2006/table">
            <a:tbl>
              <a:tblPr firstRow="1" bandRow="1">
                <a:tableStyleId>{5C22544A-7EE6-4342-B048-85BDC9FD1C3A}</a:tableStyleId>
              </a:tblPr>
              <a:tblGrid>
                <a:gridCol w="2038183">
                  <a:extLst>
                    <a:ext uri="{9D8B030D-6E8A-4147-A177-3AD203B41FA5}">
                      <a16:colId xmlns:a16="http://schemas.microsoft.com/office/drawing/2014/main" val="951105590"/>
                    </a:ext>
                  </a:extLst>
                </a:gridCol>
                <a:gridCol w="2038183">
                  <a:extLst>
                    <a:ext uri="{9D8B030D-6E8A-4147-A177-3AD203B41FA5}">
                      <a16:colId xmlns:a16="http://schemas.microsoft.com/office/drawing/2014/main" val="65026054"/>
                    </a:ext>
                  </a:extLst>
                </a:gridCol>
                <a:gridCol w="2038183">
                  <a:extLst>
                    <a:ext uri="{9D8B030D-6E8A-4147-A177-3AD203B41FA5}">
                      <a16:colId xmlns:a16="http://schemas.microsoft.com/office/drawing/2014/main" val="2147274821"/>
                    </a:ext>
                  </a:extLst>
                </a:gridCol>
                <a:gridCol w="2038183">
                  <a:extLst>
                    <a:ext uri="{9D8B030D-6E8A-4147-A177-3AD203B41FA5}">
                      <a16:colId xmlns:a16="http://schemas.microsoft.com/office/drawing/2014/main" val="1374253522"/>
                    </a:ext>
                  </a:extLst>
                </a:gridCol>
              </a:tblGrid>
              <a:tr h="1527209">
                <a:tc>
                  <a:txBody>
                    <a:bodyPr/>
                    <a:lstStyle/>
                    <a:p>
                      <a:pPr marL="0" marR="0" lvl="0" indent="0" algn="l" defTabSz="914318"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200" b="1" noProof="1">
                          <a:solidFill>
                            <a:schemeClr val="tx1"/>
                          </a:solidFill>
                          <a:latin typeface="+mj-lt"/>
                        </a:rPr>
                        <a:t>1</a:t>
                      </a:r>
                      <a:br>
                        <a:rPr lang="en-US" sz="1200" b="1" noProof="1">
                          <a:solidFill>
                            <a:schemeClr val="tx1"/>
                          </a:solidFill>
                          <a:latin typeface="+mj-lt"/>
                        </a:rPr>
                      </a:br>
                      <a:r>
                        <a:rPr lang="en-US" sz="1200" b="1" noProof="1">
                          <a:solidFill>
                            <a:schemeClr val="tx1"/>
                          </a:solidFill>
                          <a:latin typeface="+mj-lt"/>
                        </a:rPr>
                        <a:t>Adopter needs</a:t>
                      </a:r>
                    </a:p>
                  </a:txBody>
                  <a:tcPr marL="228600" marR="228600" marT="228600" marB="228600">
                    <a:lnR w="76200" cap="flat" cmpd="sng" algn="ctr">
                      <a:solidFill>
                        <a:schemeClr val="bg1"/>
                      </a:solidFill>
                      <a:prstDash val="solid"/>
                      <a:round/>
                      <a:headEnd type="none" w="med" len="med"/>
                      <a:tailEnd type="none" w="med" len="med"/>
                    </a:lnR>
                    <a:lnB w="76200" cap="flat" cmpd="sng" algn="ctr">
                      <a:solidFill>
                        <a:schemeClr val="bg1"/>
                      </a:solidFill>
                      <a:prstDash val="solid"/>
                      <a:round/>
                      <a:headEnd type="none" w="med" len="med"/>
                      <a:tailEnd type="none" w="med" len="med"/>
                    </a:lnB>
                    <a:solidFill>
                      <a:schemeClr val="accent2">
                        <a:lumMod val="20000"/>
                        <a:lumOff val="80000"/>
                        <a:alpha val="51000"/>
                      </a:schemeClr>
                    </a:solidFill>
                  </a:tcPr>
                </a:tc>
                <a:tc>
                  <a:txBody>
                    <a:bodyPr/>
                    <a:lstStyle/>
                    <a:p>
                      <a:pPr marL="0" indent="0">
                        <a:lnSpc>
                          <a:spcPct val="100000"/>
                        </a:lnSpc>
                        <a:spcAft>
                          <a:spcPts val="600"/>
                        </a:spcAft>
                        <a:buFont typeface="Arial" panose="020B0604020202020204" pitchFamily="34" charset="0"/>
                        <a:buNone/>
                      </a:pPr>
                      <a:r>
                        <a:rPr lang="en-US" sz="1200" b="1" noProof="1">
                          <a:solidFill>
                            <a:schemeClr val="tx1"/>
                          </a:solidFill>
                          <a:latin typeface="+mj-lt"/>
                        </a:rPr>
                        <a:t>2</a:t>
                      </a:r>
                      <a:br>
                        <a:rPr lang="en-US" sz="1200" b="1" noProof="1">
                          <a:solidFill>
                            <a:schemeClr val="tx1"/>
                          </a:solidFill>
                          <a:latin typeface="+mj-lt"/>
                        </a:rPr>
                      </a:br>
                      <a:r>
                        <a:rPr lang="en-US" sz="1200" b="1" noProof="1">
                          <a:solidFill>
                            <a:schemeClr val="tx1"/>
                          </a:solidFill>
                          <a:latin typeface="+mj-lt"/>
                        </a:rPr>
                        <a:t>Channels </a:t>
                      </a:r>
                      <a:r>
                        <a:rPr lang="en-US" sz="1200" b="1" noProof="1">
                          <a:solidFill>
                            <a:schemeClr val="tx1"/>
                          </a:solidFill>
                          <a:latin typeface="+mn-lt"/>
                        </a:rPr>
                        <a:t>&amp;</a:t>
                      </a:r>
                      <a:r>
                        <a:rPr lang="en-US" sz="1200" b="1" noProof="1">
                          <a:solidFill>
                            <a:schemeClr val="tx1"/>
                          </a:solidFill>
                          <a:latin typeface="+mj-lt"/>
                        </a:rPr>
                        <a:t> activities we could explore to reach them</a:t>
                      </a:r>
                    </a:p>
                  </a:txBody>
                  <a:tcPr marL="228600" marR="228600" marT="228600" marB="22860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B w="76200" cap="flat" cmpd="sng" algn="ctr">
                      <a:solidFill>
                        <a:schemeClr val="bg1"/>
                      </a:solidFill>
                      <a:prstDash val="solid"/>
                      <a:round/>
                      <a:headEnd type="none" w="med" len="med"/>
                      <a:tailEnd type="none" w="med" len="med"/>
                    </a:lnB>
                    <a:solidFill>
                      <a:schemeClr val="accent2">
                        <a:lumMod val="20000"/>
                        <a:lumOff val="80000"/>
                        <a:alpha val="51000"/>
                      </a:schemeClr>
                    </a:solidFill>
                  </a:tcPr>
                </a:tc>
                <a:tc>
                  <a:txBody>
                    <a:bodyPr/>
                    <a:lstStyle/>
                    <a:p>
                      <a:pPr marL="0" marR="0" lvl="0" indent="0" algn="l" defTabSz="914318"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200" b="1" noProof="1">
                          <a:solidFill>
                            <a:schemeClr val="tx1"/>
                          </a:solidFill>
                        </a:rPr>
                        <a:t>3</a:t>
                      </a:r>
                      <a:br>
                        <a:rPr lang="en-US" sz="1200" b="0" noProof="1">
                          <a:solidFill>
                            <a:schemeClr val="tx1"/>
                          </a:solidFill>
                        </a:rPr>
                      </a:br>
                      <a:r>
                        <a:rPr lang="en-US" sz="1200" b="1" noProof="1">
                          <a:solidFill>
                            <a:schemeClr val="tx1"/>
                          </a:solidFill>
                          <a:latin typeface="+mj-lt"/>
                        </a:rPr>
                        <a:t>Materials (adoption kit) we could prepare</a:t>
                      </a:r>
                    </a:p>
                  </a:txBody>
                  <a:tcPr marL="228600" marR="228600" marT="228600" marB="22860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B w="76200" cap="flat" cmpd="sng" algn="ctr">
                      <a:solidFill>
                        <a:schemeClr val="bg1"/>
                      </a:solidFill>
                      <a:prstDash val="solid"/>
                      <a:round/>
                      <a:headEnd type="none" w="med" len="med"/>
                      <a:tailEnd type="none" w="med" len="med"/>
                    </a:lnB>
                    <a:solidFill>
                      <a:schemeClr val="accent2">
                        <a:lumMod val="20000"/>
                        <a:lumOff val="80000"/>
                        <a:alpha val="51000"/>
                      </a:schemeClr>
                    </a:solidFill>
                  </a:tcPr>
                </a:tc>
                <a:tc>
                  <a:txBody>
                    <a:bodyPr/>
                    <a:lstStyle/>
                    <a:p>
                      <a:pPr>
                        <a:lnSpc>
                          <a:spcPct val="100000"/>
                        </a:lnSpc>
                        <a:spcAft>
                          <a:spcPts val="300"/>
                        </a:spcAft>
                      </a:pPr>
                      <a:r>
                        <a:rPr lang="en-US" sz="1200" b="1" noProof="1">
                          <a:solidFill>
                            <a:schemeClr val="tx1"/>
                          </a:solidFill>
                          <a:latin typeface="+mj-lt"/>
                        </a:rPr>
                        <a:t>4</a:t>
                      </a:r>
                      <a:br>
                        <a:rPr lang="en-US" sz="1200" b="1" noProof="1">
                          <a:solidFill>
                            <a:schemeClr val="tx1"/>
                          </a:solidFill>
                          <a:latin typeface="+mj-lt"/>
                        </a:rPr>
                      </a:br>
                      <a:r>
                        <a:rPr lang="en-US" sz="1200" b="1" noProof="1">
                          <a:solidFill>
                            <a:schemeClr val="tx1"/>
                          </a:solidFill>
                          <a:latin typeface="+mj-lt"/>
                        </a:rPr>
                        <a:t>Test actions </a:t>
                      </a:r>
                      <a:br>
                        <a:rPr lang="en-US" sz="1200" b="1" noProof="1">
                          <a:solidFill>
                            <a:schemeClr val="tx1"/>
                          </a:solidFill>
                          <a:latin typeface="+mj-lt"/>
                        </a:rPr>
                      </a:br>
                      <a:r>
                        <a:rPr lang="en-US" sz="1200" b="1" noProof="1">
                          <a:solidFill>
                            <a:schemeClr val="tx1"/>
                          </a:solidFill>
                          <a:latin typeface="+mj-lt"/>
                        </a:rPr>
                        <a:t>we will start with</a:t>
                      </a:r>
                    </a:p>
                    <a:p>
                      <a:pPr marL="0" indent="0">
                        <a:lnSpc>
                          <a:spcPct val="120000"/>
                        </a:lnSpc>
                        <a:spcAft>
                          <a:spcPts val="300"/>
                        </a:spcAft>
                        <a:buFont typeface="Arial" panose="020B0604020202020204" pitchFamily="34" charset="0"/>
                        <a:buNone/>
                        <a:tabLst/>
                      </a:pPr>
                      <a:r>
                        <a:rPr lang="en-US" sz="900" b="0" i="1" noProof="1">
                          <a:solidFill>
                            <a:schemeClr val="tx2"/>
                          </a:solidFill>
                        </a:rPr>
                        <a:t>Example: Share 1 post in a relevant network / Example 2: Present at 1 meeting</a:t>
                      </a:r>
                    </a:p>
                  </a:txBody>
                  <a:tcPr marL="228600" marR="228600" marT="228600" marB="228600">
                    <a:lnL w="76200" cap="flat" cmpd="sng" algn="ctr">
                      <a:solidFill>
                        <a:schemeClr val="bg1"/>
                      </a:solidFill>
                      <a:prstDash val="solid"/>
                      <a:round/>
                      <a:headEnd type="none" w="med" len="med"/>
                      <a:tailEnd type="none" w="med" len="med"/>
                    </a:lnL>
                    <a:lnB w="76200" cap="flat" cmpd="sng" algn="ctr">
                      <a:solidFill>
                        <a:schemeClr val="bg1"/>
                      </a:solidFill>
                      <a:prstDash val="solid"/>
                      <a:round/>
                      <a:headEnd type="none" w="med" len="med"/>
                      <a:tailEnd type="none" w="med" len="med"/>
                    </a:lnB>
                    <a:solidFill>
                      <a:schemeClr val="accent2">
                        <a:lumMod val="20000"/>
                        <a:lumOff val="80000"/>
                        <a:alpha val="51000"/>
                      </a:schemeClr>
                    </a:solidFill>
                  </a:tcPr>
                </a:tc>
                <a:extLst>
                  <a:ext uri="{0D108BD9-81ED-4DB2-BD59-A6C34878D82A}">
                    <a16:rowId xmlns:a16="http://schemas.microsoft.com/office/drawing/2014/main" val="3918968230"/>
                  </a:ext>
                </a:extLst>
              </a:tr>
              <a:tr h="4262958">
                <a:tc>
                  <a:txBody>
                    <a:bodyPr/>
                    <a:lstStyle/>
                    <a:p>
                      <a:pPr marL="114300" indent="-114300">
                        <a:lnSpc>
                          <a:spcPct val="120000"/>
                        </a:lnSpc>
                        <a:spcAft>
                          <a:spcPts val="200"/>
                        </a:spcAft>
                        <a:buFont typeface="Arial" panose="020B0604020202020204" pitchFamily="34" charset="0"/>
                        <a:buChar char="•"/>
                        <a:tabLst/>
                      </a:pPr>
                      <a:r>
                        <a:rPr lang="en-US" sz="900" noProof="1"/>
                        <a:t>What would make them notice and care?</a:t>
                      </a:r>
                      <a:endParaRPr lang="en-US" sz="900" b="0" noProof="1">
                        <a:solidFill>
                          <a:schemeClr val="tx1"/>
                        </a:solidFill>
                      </a:endParaRPr>
                    </a:p>
                    <a:p>
                      <a:pPr marL="114300" indent="-114300">
                        <a:lnSpc>
                          <a:spcPct val="120000"/>
                        </a:lnSpc>
                        <a:spcAft>
                          <a:spcPts val="200"/>
                        </a:spcAft>
                        <a:buFont typeface="Arial" panose="020B0604020202020204" pitchFamily="34" charset="0"/>
                        <a:buChar char="•"/>
                        <a:tabLst/>
                      </a:pPr>
                      <a:r>
                        <a:rPr lang="en-US" sz="900" noProof="1"/>
                        <a:t>What problem do they recognise?</a:t>
                      </a:r>
                    </a:p>
                  </a:txBody>
                  <a:tcPr marL="228600" marR="228600" marT="228600" marB="228600">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solidFill>
                      <a:srgbClr val="E5EBFF">
                        <a:alpha val="29984"/>
                      </a:srgbClr>
                    </a:solidFill>
                  </a:tcPr>
                </a:tc>
                <a:tc>
                  <a:txBody>
                    <a:bodyPr/>
                    <a:lstStyle/>
                    <a:p>
                      <a:pPr marL="114300" indent="-114300">
                        <a:lnSpc>
                          <a:spcPct val="120000"/>
                        </a:lnSpc>
                        <a:spcAft>
                          <a:spcPts val="200"/>
                        </a:spcAft>
                        <a:buFont typeface="Arial" panose="020B0604020202020204" pitchFamily="34" charset="0"/>
                        <a:buChar char="•"/>
                        <a:tabLst/>
                      </a:pPr>
                      <a:r>
                        <a:rPr lang="en-US" sz="900" noProof="1"/>
                        <a:t>Where do they spend time?</a:t>
                      </a:r>
                    </a:p>
                    <a:p>
                      <a:pPr marL="114300" marR="0" lvl="0" indent="-114300" algn="l" defTabSz="914318" rtl="0" eaLnBrk="1" fontAlgn="auto" latinLnBrk="0" hangingPunct="1">
                        <a:lnSpc>
                          <a:spcPct val="120000"/>
                        </a:lnSpc>
                        <a:spcBef>
                          <a:spcPts val="0"/>
                        </a:spcBef>
                        <a:spcAft>
                          <a:spcPts val="200"/>
                        </a:spcAft>
                        <a:buClrTx/>
                        <a:buSzTx/>
                        <a:buFont typeface="Arial" panose="020B0604020202020204" pitchFamily="34" charset="0"/>
                        <a:buChar char="•"/>
                        <a:tabLst/>
                        <a:defRPr/>
                      </a:pPr>
                      <a:r>
                        <a:rPr lang="en-US" sz="900" noProof="1"/>
                        <a:t>How can we reach them? (e.g. networks, partners, events)</a:t>
                      </a:r>
                    </a:p>
                  </a:txBody>
                  <a:tcPr marL="228600" marR="228600" marT="228600" marB="22860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solidFill>
                      <a:srgbClr val="E5EBFF">
                        <a:alpha val="29984"/>
                      </a:srgbClr>
                    </a:solidFill>
                  </a:tcPr>
                </a:tc>
                <a:tc>
                  <a:txBody>
                    <a:bodyPr/>
                    <a:lstStyle/>
                    <a:p>
                      <a:pPr marL="114300" indent="-114300">
                        <a:lnSpc>
                          <a:spcPct val="120000"/>
                        </a:lnSpc>
                        <a:spcAft>
                          <a:spcPts val="200"/>
                        </a:spcAft>
                        <a:buFont typeface="Arial" panose="020B0604020202020204" pitchFamily="34" charset="0"/>
                        <a:buChar char="•"/>
                        <a:tabLst/>
                      </a:pPr>
                      <a:r>
                        <a:rPr lang="en-US" sz="900" noProof="1"/>
                        <a:t>Simple explanation (1-pager, short pitch)</a:t>
                      </a:r>
                    </a:p>
                    <a:p>
                      <a:pPr marL="114300" marR="0" lvl="0" indent="-114300" algn="l" defTabSz="914318" rtl="0" eaLnBrk="1" fontAlgn="auto" latinLnBrk="0" hangingPunct="1">
                        <a:lnSpc>
                          <a:spcPct val="120000"/>
                        </a:lnSpc>
                        <a:spcBef>
                          <a:spcPts val="0"/>
                        </a:spcBef>
                        <a:spcAft>
                          <a:spcPts val="200"/>
                        </a:spcAft>
                        <a:buClrTx/>
                        <a:buSzTx/>
                        <a:buFont typeface="Arial" panose="020B0604020202020204" pitchFamily="34" charset="0"/>
                        <a:buChar char="•"/>
                        <a:tabLst/>
                        <a:defRPr/>
                      </a:pPr>
                      <a:r>
                        <a:rPr lang="en-US" sz="900" noProof="1"/>
                        <a:t>Clear problem + value</a:t>
                      </a:r>
                    </a:p>
                    <a:p>
                      <a:pPr marL="0" marR="0" lvl="0" indent="0" algn="l" defTabSz="914318" rtl="0" eaLnBrk="1" fontAlgn="auto" latinLnBrk="0" hangingPunct="1">
                        <a:lnSpc>
                          <a:spcPct val="120000"/>
                        </a:lnSpc>
                        <a:spcBef>
                          <a:spcPts val="0"/>
                        </a:spcBef>
                        <a:spcAft>
                          <a:spcPts val="200"/>
                        </a:spcAft>
                        <a:buClrTx/>
                        <a:buSzTx/>
                        <a:buFont typeface="Arial" panose="020B0604020202020204" pitchFamily="34" charset="0"/>
                        <a:buNone/>
                        <a:tabLst/>
                        <a:defRPr/>
                      </a:pPr>
                      <a:endParaRPr lang="en-US" sz="900" b="0" noProof="1">
                        <a:solidFill>
                          <a:schemeClr val="tx2"/>
                        </a:solidFill>
                      </a:endParaRPr>
                    </a:p>
                  </a:txBody>
                  <a:tcPr marL="228600" marR="228600" marT="228600" marB="22860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solidFill>
                      <a:srgbClr val="E5EBFF">
                        <a:alpha val="29984"/>
                      </a:srgbClr>
                    </a:solidFill>
                  </a:tcPr>
                </a:tc>
                <a:tc>
                  <a:txBody>
                    <a:bodyPr/>
                    <a:lstStyle/>
                    <a:p>
                      <a:pPr marL="114300" indent="-114300">
                        <a:lnSpc>
                          <a:spcPct val="120000"/>
                        </a:lnSpc>
                        <a:spcAft>
                          <a:spcPts val="200"/>
                        </a:spcAft>
                        <a:buFont typeface="Wingdings" pitchFamily="2" charset="2"/>
                        <a:buChar char="ü"/>
                        <a:tabLst/>
                      </a:pPr>
                      <a:r>
                        <a:rPr lang="en-US" sz="900" noProof="1"/>
                        <a:t> Assign:</a:t>
                      </a:r>
                    </a:p>
                    <a:p>
                      <a:pPr marL="230188" indent="-115888">
                        <a:lnSpc>
                          <a:spcPct val="120000"/>
                        </a:lnSpc>
                        <a:spcAft>
                          <a:spcPts val="200"/>
                        </a:spcAft>
                        <a:buFont typeface="Arial" panose="020B0604020202020204" pitchFamily="34" charset="0"/>
                        <a:buChar char="•"/>
                        <a:tabLst/>
                      </a:pPr>
                      <a:r>
                        <a:rPr lang="en-US" sz="900" i="1" noProof="1"/>
                        <a:t>Responsible person</a:t>
                      </a:r>
                    </a:p>
                    <a:p>
                      <a:pPr marL="230188" indent="-115888">
                        <a:lnSpc>
                          <a:spcPct val="120000"/>
                        </a:lnSpc>
                        <a:spcAft>
                          <a:spcPts val="600"/>
                        </a:spcAft>
                        <a:buFont typeface="Arial" panose="020B0604020202020204" pitchFamily="34" charset="0"/>
                        <a:buChar char="•"/>
                        <a:tabLst/>
                      </a:pPr>
                      <a:r>
                        <a:rPr lang="en-US" sz="900" i="1" noProof="1"/>
                        <a:t>Timeline (e.g. within 2 weeks)</a:t>
                      </a:r>
                      <a:endParaRPr lang="en-US" sz="900" b="0" noProof="1">
                        <a:solidFill>
                          <a:schemeClr val="tx1"/>
                        </a:solidFill>
                      </a:endParaRPr>
                    </a:p>
                    <a:p>
                      <a:pPr marL="114300" indent="-114300">
                        <a:lnSpc>
                          <a:spcPct val="120000"/>
                        </a:lnSpc>
                        <a:spcAft>
                          <a:spcPts val="200"/>
                        </a:spcAft>
                        <a:buFont typeface="Wingdings" pitchFamily="2" charset="2"/>
                        <a:buChar char="ü"/>
                        <a:tabLst/>
                      </a:pPr>
                      <a:r>
                        <a:rPr lang="en-US" sz="900" noProof="1"/>
                        <a:t> Measure:</a:t>
                      </a:r>
                    </a:p>
                    <a:p>
                      <a:pPr marL="230188" indent="-115888">
                        <a:lnSpc>
                          <a:spcPct val="120000"/>
                        </a:lnSpc>
                        <a:spcAft>
                          <a:spcPts val="200"/>
                        </a:spcAft>
                        <a:buFont typeface="Arial" panose="020B0604020202020204" pitchFamily="34" charset="0"/>
                        <a:buChar char="•"/>
                        <a:tabLst/>
                      </a:pPr>
                      <a:r>
                        <a:rPr lang="en-US" sz="900" i="1" noProof="1"/>
                        <a:t>Did we get responses, interest, follow-ups?</a:t>
                      </a:r>
                    </a:p>
                  </a:txBody>
                  <a:tcPr marL="228600" marR="228600" marT="228600" marB="228600">
                    <a:lnL w="76200" cap="flat" cmpd="sng" algn="ctr">
                      <a:solidFill>
                        <a:schemeClr val="bg1"/>
                      </a:solidFill>
                      <a:prstDash val="solid"/>
                      <a:round/>
                      <a:headEnd type="none" w="med" len="med"/>
                      <a:tailEnd type="none" w="med" len="med"/>
                    </a:lnL>
                    <a:lnT w="7620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solidFill>
                      <a:srgbClr val="E5EBFF">
                        <a:alpha val="29984"/>
                      </a:srgbClr>
                    </a:solidFill>
                  </a:tcPr>
                </a:tc>
                <a:extLst>
                  <a:ext uri="{0D108BD9-81ED-4DB2-BD59-A6C34878D82A}">
                    <a16:rowId xmlns:a16="http://schemas.microsoft.com/office/drawing/2014/main" val="2878557898"/>
                  </a:ext>
                </a:extLst>
              </a:tr>
            </a:tbl>
          </a:graphicData>
        </a:graphic>
      </p:graphicFrame>
      <p:sp>
        <p:nvSpPr>
          <p:cNvPr id="59" name="Rectangle 58">
            <a:extLst>
              <a:ext uri="{FF2B5EF4-FFF2-40B4-BE49-F238E27FC236}">
                <a16:creationId xmlns:a16="http://schemas.microsoft.com/office/drawing/2014/main" id="{AE91BA02-3C64-F9FC-197D-1EDB7362811F}"/>
              </a:ext>
            </a:extLst>
          </p:cNvPr>
          <p:cNvSpPr/>
          <p:nvPr/>
        </p:nvSpPr>
        <p:spPr>
          <a:xfrm>
            <a:off x="495972" y="468120"/>
            <a:ext cx="2980093" cy="5790167"/>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26" name="Footer Placeholder 25">
            <a:extLst>
              <a:ext uri="{FF2B5EF4-FFF2-40B4-BE49-F238E27FC236}">
                <a16:creationId xmlns:a16="http://schemas.microsoft.com/office/drawing/2014/main" id="{96C7D254-C466-5C9A-ABF5-4A3C8AE0DD0B}"/>
              </a:ext>
            </a:extLst>
          </p:cNvPr>
          <p:cNvSpPr>
            <a:spLocks noGrp="1"/>
          </p:cNvSpPr>
          <p:nvPr>
            <p:ph type="ftr" sz="quarter" idx="12"/>
          </p:nvPr>
        </p:nvSpPr>
        <p:spPr>
          <a:xfrm>
            <a:off x="2631694" y="6506594"/>
            <a:ext cx="8841782" cy="211203"/>
          </a:xfrm>
        </p:spPr>
        <p:txBody>
          <a:bodyPr/>
          <a:lstStyle/>
          <a:p>
            <a:r>
              <a:rPr lang="en-US" sz="900" noProof="1"/>
              <a:t>Tool: </a:t>
            </a:r>
            <a:r>
              <a:rPr lang="nb-NO" dirty="0" err="1"/>
              <a:t>Adoption</a:t>
            </a:r>
            <a:r>
              <a:rPr lang="nb-NO" dirty="0"/>
              <a:t> </a:t>
            </a:r>
            <a:r>
              <a:rPr lang="nb-NO" dirty="0" err="1"/>
              <a:t>journey</a:t>
            </a:r>
            <a:r>
              <a:rPr lang="nb-NO" dirty="0"/>
              <a:t> </a:t>
            </a:r>
            <a:r>
              <a:rPr lang="nb-NO" dirty="0" err="1"/>
              <a:t>mapping</a:t>
            </a:r>
            <a:r>
              <a:rPr lang="sv-SE" dirty="0"/>
              <a:t> </a:t>
            </a:r>
            <a:r>
              <a:rPr lang="en-US" sz="900" noProof="1"/>
              <a:t>– Step 2: Phase 7</a:t>
            </a:r>
          </a:p>
        </p:txBody>
      </p:sp>
      <p:sp>
        <p:nvSpPr>
          <p:cNvPr id="3" name="Title 2">
            <a:extLst>
              <a:ext uri="{FF2B5EF4-FFF2-40B4-BE49-F238E27FC236}">
                <a16:creationId xmlns:a16="http://schemas.microsoft.com/office/drawing/2014/main" id="{2B90C305-63BC-2F87-BB31-C971CCBD01C9}"/>
              </a:ext>
            </a:extLst>
          </p:cNvPr>
          <p:cNvSpPr>
            <a:spLocks noGrp="1"/>
          </p:cNvSpPr>
          <p:nvPr>
            <p:ph type="title" idx="4294967295"/>
          </p:nvPr>
        </p:nvSpPr>
        <p:spPr>
          <a:xfrm>
            <a:off x="916555" y="981944"/>
            <a:ext cx="2185988" cy="407987"/>
          </a:xfrm>
        </p:spPr>
        <p:txBody>
          <a:bodyPr>
            <a:noAutofit/>
          </a:bodyPr>
          <a:lstStyle/>
          <a:p>
            <a:r>
              <a:rPr lang="en-US" sz="2400" noProof="1">
                <a:latin typeface="Innovation Norway" panose="020B0500030000000000" pitchFamily="34" charset="77"/>
              </a:rPr>
              <a:t>Build awareness</a:t>
            </a:r>
          </a:p>
        </p:txBody>
      </p:sp>
      <p:sp>
        <p:nvSpPr>
          <p:cNvPr id="34" name="Content Placeholder 205">
            <a:extLst>
              <a:ext uri="{FF2B5EF4-FFF2-40B4-BE49-F238E27FC236}">
                <a16:creationId xmlns:a16="http://schemas.microsoft.com/office/drawing/2014/main" id="{23EB01BF-A14F-E1E5-4B98-0706B9C456CC}"/>
              </a:ext>
            </a:extLst>
          </p:cNvPr>
          <p:cNvSpPr txBox="1">
            <a:spLocks/>
          </p:cNvSpPr>
          <p:nvPr/>
        </p:nvSpPr>
        <p:spPr>
          <a:xfrm>
            <a:off x="949753" y="2191490"/>
            <a:ext cx="1958979" cy="2123679"/>
          </a:xfrm>
          <a:prstGeom prst="rect">
            <a:avLst/>
          </a:prstGeom>
          <a:noFill/>
        </p:spPr>
        <p:txBody>
          <a:bodyPr vert="horz" lIns="0" tIns="0" rIns="0" bIns="0" rtlCol="0">
            <a:noAutofit/>
          </a:bodyPr>
          <a:lstStyle>
            <a:lvl1pPr marL="0" indent="0" algn="l" defTabSz="914400" rtl="0" eaLnBrk="1" latinLnBrk="0" hangingPunct="1">
              <a:lnSpc>
                <a:spcPct val="150000"/>
              </a:lnSpc>
              <a:spcBef>
                <a:spcPts val="0"/>
              </a:spcBef>
              <a:spcAft>
                <a:spcPts val="0"/>
              </a:spcAft>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150000"/>
              </a:lnSpc>
              <a:spcBef>
                <a:spcPts val="0"/>
              </a:spcBef>
              <a:spcAft>
                <a:spcPts val="0"/>
              </a:spcAft>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150000"/>
              </a:lnSpc>
              <a:spcBef>
                <a:spcPts val="0"/>
              </a:spcBef>
              <a:spcAft>
                <a:spcPts val="0"/>
              </a:spcAft>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150000"/>
              </a:lnSpc>
              <a:spcBef>
                <a:spcPts val="0"/>
              </a:spcBef>
              <a:spcAft>
                <a:spcPts val="0"/>
              </a:spcAft>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150000"/>
              </a:lnSpc>
              <a:spcBef>
                <a:spcPts val="0"/>
              </a:spcBef>
              <a:spcAft>
                <a:spcPts val="0"/>
              </a:spcAft>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4625" indent="-174625">
              <a:lnSpc>
                <a:spcPct val="130000"/>
              </a:lnSpc>
              <a:spcAft>
                <a:spcPts val="1200"/>
              </a:spcAft>
              <a:buFont typeface="Arial" panose="020B0604020202020204" pitchFamily="34" charset="0"/>
              <a:buChar char="•"/>
            </a:pPr>
            <a:r>
              <a:rPr lang="en-US" sz="1600" b="1" noProof="1">
                <a:latin typeface="+mj-lt"/>
              </a:rPr>
              <a:t>How does your adopter find out you exist? </a:t>
            </a:r>
          </a:p>
          <a:p>
            <a:pPr marL="174625" indent="-174625">
              <a:lnSpc>
                <a:spcPct val="130000"/>
              </a:lnSpc>
              <a:spcAft>
                <a:spcPts val="1200"/>
              </a:spcAft>
              <a:buFont typeface="Arial" panose="020B0604020202020204" pitchFamily="34" charset="0"/>
              <a:buChar char="•"/>
            </a:pPr>
            <a:r>
              <a:rPr lang="en-US" sz="1600" b="1" noProof="1">
                <a:latin typeface="+mj-lt"/>
              </a:rPr>
              <a:t>How do you raise awareness about your solution? </a:t>
            </a:r>
          </a:p>
        </p:txBody>
      </p:sp>
      <p:sp>
        <p:nvSpPr>
          <p:cNvPr id="28" name="TextBox 27">
            <a:extLst>
              <a:ext uri="{FF2B5EF4-FFF2-40B4-BE49-F238E27FC236}">
                <a16:creationId xmlns:a16="http://schemas.microsoft.com/office/drawing/2014/main" id="{0F8DF92E-8687-0E2E-0186-14C0FAC569FE}"/>
              </a:ext>
            </a:extLst>
          </p:cNvPr>
          <p:cNvSpPr txBox="1"/>
          <p:nvPr/>
        </p:nvSpPr>
        <p:spPr>
          <a:xfrm>
            <a:off x="916555" y="731625"/>
            <a:ext cx="920225" cy="267757"/>
          </a:xfrm>
          <a:prstGeom prst="rect">
            <a:avLst/>
          </a:prstGeom>
          <a:noFill/>
        </p:spPr>
        <p:txBody>
          <a:bodyPr wrap="square" lIns="0" tIns="36000" rIns="216000" bIns="36000" rtlCol="0">
            <a:spAutoFit/>
          </a:bodyPr>
          <a:lstStyle/>
          <a:p>
            <a:pPr>
              <a:lnSpc>
                <a:spcPct val="130000"/>
              </a:lnSpc>
              <a:spcBef>
                <a:spcPts val="1000"/>
              </a:spcBef>
            </a:pPr>
            <a:r>
              <a:rPr lang="en-US" sz="1100" noProof="1"/>
              <a:t>Step 2</a:t>
            </a:r>
          </a:p>
        </p:txBody>
      </p:sp>
      <p:sp>
        <p:nvSpPr>
          <p:cNvPr id="55" name="Content Placeholder 205">
            <a:extLst>
              <a:ext uri="{FF2B5EF4-FFF2-40B4-BE49-F238E27FC236}">
                <a16:creationId xmlns:a16="http://schemas.microsoft.com/office/drawing/2014/main" id="{FA57986D-2776-92C0-2931-C8BEFF7EFBF0}"/>
              </a:ext>
            </a:extLst>
          </p:cNvPr>
          <p:cNvSpPr txBox="1">
            <a:spLocks/>
          </p:cNvSpPr>
          <p:nvPr/>
        </p:nvSpPr>
        <p:spPr>
          <a:xfrm>
            <a:off x="916555" y="4658781"/>
            <a:ext cx="2185988" cy="560406"/>
          </a:xfrm>
          <a:prstGeom prst="rect">
            <a:avLst/>
          </a:prstGeom>
          <a:noFill/>
        </p:spPr>
        <p:txBody>
          <a:bodyPr vert="horz" lIns="0" tIns="0" rIns="0" bIns="0" rtlCol="0">
            <a:noAutofit/>
          </a:bodyPr>
          <a:lstStyle>
            <a:lvl1pPr marL="0" indent="0" algn="l" defTabSz="914400" rtl="0" eaLnBrk="1" latinLnBrk="0" hangingPunct="1">
              <a:lnSpc>
                <a:spcPct val="150000"/>
              </a:lnSpc>
              <a:spcBef>
                <a:spcPts val="0"/>
              </a:spcBef>
              <a:spcAft>
                <a:spcPts val="0"/>
              </a:spcAft>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150000"/>
              </a:lnSpc>
              <a:spcBef>
                <a:spcPts val="0"/>
              </a:spcBef>
              <a:spcAft>
                <a:spcPts val="0"/>
              </a:spcAft>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150000"/>
              </a:lnSpc>
              <a:spcBef>
                <a:spcPts val="0"/>
              </a:spcBef>
              <a:spcAft>
                <a:spcPts val="0"/>
              </a:spcAft>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150000"/>
              </a:lnSpc>
              <a:spcBef>
                <a:spcPts val="0"/>
              </a:spcBef>
              <a:spcAft>
                <a:spcPts val="0"/>
              </a:spcAft>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150000"/>
              </a:lnSpc>
              <a:spcBef>
                <a:spcPts val="0"/>
              </a:spcBef>
              <a:spcAft>
                <a:spcPts val="0"/>
              </a:spcAft>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30000"/>
              </a:lnSpc>
              <a:spcAft>
                <a:spcPts val="400"/>
              </a:spcAft>
            </a:pPr>
            <a:r>
              <a:rPr lang="en-US" sz="1000" noProof="1">
                <a:solidFill>
                  <a:schemeClr val="accent1"/>
                </a:solidFill>
              </a:rPr>
              <a:t>Goal: Get attention and interest.</a:t>
            </a:r>
          </a:p>
        </p:txBody>
      </p:sp>
      <p:sp>
        <p:nvSpPr>
          <p:cNvPr id="63" name="Rectangle 62">
            <a:extLst>
              <a:ext uri="{FF2B5EF4-FFF2-40B4-BE49-F238E27FC236}">
                <a16:creationId xmlns:a16="http://schemas.microsoft.com/office/drawing/2014/main" id="{E1D47C72-DF77-CF63-FBD5-32624FB2F4E7}"/>
              </a:ext>
            </a:extLst>
          </p:cNvPr>
          <p:cNvSpPr/>
          <p:nvPr/>
        </p:nvSpPr>
        <p:spPr>
          <a:xfrm>
            <a:off x="439197" y="422316"/>
            <a:ext cx="2980093" cy="5790167"/>
          </a:xfrm>
          <a:prstGeom prst="rect">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0" name="TextBox 9">
            <a:extLst>
              <a:ext uri="{FF2B5EF4-FFF2-40B4-BE49-F238E27FC236}">
                <a16:creationId xmlns:a16="http://schemas.microsoft.com/office/drawing/2014/main" id="{3FBEF091-CB7E-B9D9-270F-AB6781FED21E}"/>
              </a:ext>
            </a:extLst>
          </p:cNvPr>
          <p:cNvSpPr txBox="1"/>
          <p:nvPr/>
        </p:nvSpPr>
        <p:spPr>
          <a:xfrm>
            <a:off x="3766389" y="2971232"/>
            <a:ext cx="1589315" cy="221911"/>
          </a:xfrm>
          <a:prstGeom prst="rect">
            <a:avLst/>
          </a:prstGeom>
          <a:noFill/>
        </p:spPr>
        <p:txBody>
          <a:bodyPr wrap="square" lIns="0" tIns="36000" rIns="0" bIns="36000" rtlCol="0">
            <a:spAutoFit/>
          </a:bodyPr>
          <a:lstStyle/>
          <a:p>
            <a:pPr>
              <a:lnSpc>
                <a:spcPct val="120000"/>
              </a:lnSpc>
              <a:spcAft>
                <a:spcPts val="600"/>
              </a:spcAft>
            </a:pPr>
            <a:r>
              <a:rPr lang="en-US" sz="900" noProof="1">
                <a:solidFill>
                  <a:srgbClr val="464E8E"/>
                </a:solidFill>
              </a:rPr>
              <a:t>Write here</a:t>
            </a:r>
          </a:p>
        </p:txBody>
      </p:sp>
      <p:sp>
        <p:nvSpPr>
          <p:cNvPr id="11" name="TextBox 10">
            <a:extLst>
              <a:ext uri="{FF2B5EF4-FFF2-40B4-BE49-F238E27FC236}">
                <a16:creationId xmlns:a16="http://schemas.microsoft.com/office/drawing/2014/main" id="{86E084C2-17A0-2944-42EE-9099F32F4EA5}"/>
              </a:ext>
            </a:extLst>
          </p:cNvPr>
          <p:cNvSpPr txBox="1"/>
          <p:nvPr/>
        </p:nvSpPr>
        <p:spPr>
          <a:xfrm>
            <a:off x="5805646" y="2966811"/>
            <a:ext cx="1589315" cy="221911"/>
          </a:xfrm>
          <a:prstGeom prst="rect">
            <a:avLst/>
          </a:prstGeom>
          <a:noFill/>
        </p:spPr>
        <p:txBody>
          <a:bodyPr wrap="square" lIns="0" tIns="36000" rIns="0" bIns="36000" rtlCol="0">
            <a:spAutoFit/>
          </a:bodyPr>
          <a:lstStyle/>
          <a:p>
            <a:pPr>
              <a:lnSpc>
                <a:spcPct val="120000"/>
              </a:lnSpc>
              <a:spcAft>
                <a:spcPts val="600"/>
              </a:spcAft>
            </a:pPr>
            <a:r>
              <a:rPr lang="en-US" sz="900" noProof="1">
                <a:solidFill>
                  <a:srgbClr val="464E8E"/>
                </a:solidFill>
              </a:rPr>
              <a:t>Write here</a:t>
            </a:r>
          </a:p>
        </p:txBody>
      </p:sp>
      <p:sp>
        <p:nvSpPr>
          <p:cNvPr id="12" name="TextBox 11">
            <a:extLst>
              <a:ext uri="{FF2B5EF4-FFF2-40B4-BE49-F238E27FC236}">
                <a16:creationId xmlns:a16="http://schemas.microsoft.com/office/drawing/2014/main" id="{023B068F-0DE3-BA9B-C279-E1545814FD72}"/>
              </a:ext>
            </a:extLst>
          </p:cNvPr>
          <p:cNvSpPr txBox="1"/>
          <p:nvPr/>
        </p:nvSpPr>
        <p:spPr>
          <a:xfrm>
            <a:off x="7844903" y="2809476"/>
            <a:ext cx="1589315" cy="221911"/>
          </a:xfrm>
          <a:prstGeom prst="rect">
            <a:avLst/>
          </a:prstGeom>
          <a:noFill/>
        </p:spPr>
        <p:txBody>
          <a:bodyPr wrap="square" lIns="0" tIns="36000" rIns="0" bIns="36000" rtlCol="0">
            <a:spAutoFit/>
          </a:bodyPr>
          <a:lstStyle/>
          <a:p>
            <a:pPr>
              <a:lnSpc>
                <a:spcPct val="120000"/>
              </a:lnSpc>
              <a:spcAft>
                <a:spcPts val="600"/>
              </a:spcAft>
            </a:pPr>
            <a:r>
              <a:rPr lang="en-US" sz="900" noProof="1">
                <a:solidFill>
                  <a:srgbClr val="464E8E"/>
                </a:solidFill>
              </a:rPr>
              <a:t>Write here</a:t>
            </a:r>
          </a:p>
        </p:txBody>
      </p:sp>
      <p:sp>
        <p:nvSpPr>
          <p:cNvPr id="13" name="TextBox 12">
            <a:extLst>
              <a:ext uri="{FF2B5EF4-FFF2-40B4-BE49-F238E27FC236}">
                <a16:creationId xmlns:a16="http://schemas.microsoft.com/office/drawing/2014/main" id="{B18BEC45-BDF5-22BA-12D4-9580C78453F4}"/>
              </a:ext>
            </a:extLst>
          </p:cNvPr>
          <p:cNvSpPr txBox="1"/>
          <p:nvPr/>
        </p:nvSpPr>
        <p:spPr>
          <a:xfrm>
            <a:off x="9884161" y="3593248"/>
            <a:ext cx="1589315" cy="221911"/>
          </a:xfrm>
          <a:prstGeom prst="rect">
            <a:avLst/>
          </a:prstGeom>
          <a:noFill/>
        </p:spPr>
        <p:txBody>
          <a:bodyPr wrap="square" lIns="0" tIns="36000" rIns="0" bIns="36000" rtlCol="0">
            <a:spAutoFit/>
          </a:bodyPr>
          <a:lstStyle/>
          <a:p>
            <a:pPr>
              <a:lnSpc>
                <a:spcPct val="120000"/>
              </a:lnSpc>
              <a:spcAft>
                <a:spcPts val="600"/>
              </a:spcAft>
            </a:pPr>
            <a:r>
              <a:rPr lang="en-US" sz="900" noProof="1">
                <a:solidFill>
                  <a:srgbClr val="464E8E"/>
                </a:solidFill>
              </a:rPr>
              <a:t>Write here</a:t>
            </a:r>
          </a:p>
        </p:txBody>
      </p:sp>
    </p:spTree>
    <p:extLst>
      <p:ext uri="{BB962C8B-B14F-4D97-AF65-F5344CB8AC3E}">
        <p14:creationId xmlns:p14="http://schemas.microsoft.com/office/powerpoint/2010/main" val="3648942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5C1B3-F8BE-A37C-12CC-B8335215A1B7}"/>
            </a:ext>
          </a:extLst>
        </p:cNvPr>
        <p:cNvGrpSpPr/>
        <p:nvPr/>
      </p:nvGrpSpPr>
      <p:grpSpPr>
        <a:xfrm>
          <a:off x="0" y="0"/>
          <a:ext cx="0" cy="0"/>
          <a:chOff x="0" y="0"/>
          <a:chExt cx="0" cy="0"/>
        </a:xfrm>
      </p:grpSpPr>
      <p:sp>
        <p:nvSpPr>
          <p:cNvPr id="59" name="Rectangle 58">
            <a:extLst>
              <a:ext uri="{FF2B5EF4-FFF2-40B4-BE49-F238E27FC236}">
                <a16:creationId xmlns:a16="http://schemas.microsoft.com/office/drawing/2014/main" id="{56557B77-E4E5-C67F-E6E0-0DB6C2BD0ACD}"/>
              </a:ext>
            </a:extLst>
          </p:cNvPr>
          <p:cNvSpPr/>
          <p:nvPr/>
        </p:nvSpPr>
        <p:spPr>
          <a:xfrm>
            <a:off x="495972" y="468120"/>
            <a:ext cx="2980093" cy="5790167"/>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26" name="Footer Placeholder 25">
            <a:extLst>
              <a:ext uri="{FF2B5EF4-FFF2-40B4-BE49-F238E27FC236}">
                <a16:creationId xmlns:a16="http://schemas.microsoft.com/office/drawing/2014/main" id="{DB2F742E-4E1F-B891-BB58-E7164FDE07B1}"/>
              </a:ext>
            </a:extLst>
          </p:cNvPr>
          <p:cNvSpPr>
            <a:spLocks noGrp="1"/>
          </p:cNvSpPr>
          <p:nvPr>
            <p:ph type="ftr" sz="quarter" idx="12"/>
          </p:nvPr>
        </p:nvSpPr>
        <p:spPr>
          <a:xfrm>
            <a:off x="2631694" y="6506594"/>
            <a:ext cx="8841782" cy="211203"/>
          </a:xfrm>
        </p:spPr>
        <p:txBody>
          <a:bodyPr/>
          <a:lstStyle/>
          <a:p>
            <a:r>
              <a:rPr lang="en-US" noProof="1"/>
              <a:t>Tool: </a:t>
            </a:r>
            <a:r>
              <a:rPr lang="nb-NO" dirty="0" err="1"/>
              <a:t>Adoption</a:t>
            </a:r>
            <a:r>
              <a:rPr lang="nb-NO" dirty="0"/>
              <a:t> </a:t>
            </a:r>
            <a:r>
              <a:rPr lang="nb-NO" dirty="0" err="1"/>
              <a:t>journey</a:t>
            </a:r>
            <a:r>
              <a:rPr lang="nb-NO" dirty="0"/>
              <a:t> </a:t>
            </a:r>
            <a:r>
              <a:rPr lang="nb-NO" dirty="0" err="1"/>
              <a:t>mapping</a:t>
            </a:r>
            <a:r>
              <a:rPr lang="sv-SE" dirty="0"/>
              <a:t> </a:t>
            </a:r>
            <a:r>
              <a:rPr lang="en-US" noProof="1"/>
              <a:t>– Step 3: Phase 8</a:t>
            </a:r>
          </a:p>
        </p:txBody>
      </p:sp>
      <p:sp>
        <p:nvSpPr>
          <p:cNvPr id="3" name="Title 2">
            <a:extLst>
              <a:ext uri="{FF2B5EF4-FFF2-40B4-BE49-F238E27FC236}">
                <a16:creationId xmlns:a16="http://schemas.microsoft.com/office/drawing/2014/main" id="{225059C8-AE95-0A25-68B4-EFA35F4F0DA3}"/>
              </a:ext>
            </a:extLst>
          </p:cNvPr>
          <p:cNvSpPr>
            <a:spLocks noGrp="1"/>
          </p:cNvSpPr>
          <p:nvPr>
            <p:ph type="title" idx="4294967295"/>
          </p:nvPr>
        </p:nvSpPr>
        <p:spPr>
          <a:xfrm>
            <a:off x="916555" y="981944"/>
            <a:ext cx="2044359" cy="407987"/>
          </a:xfrm>
        </p:spPr>
        <p:txBody>
          <a:bodyPr>
            <a:noAutofit/>
          </a:bodyPr>
          <a:lstStyle/>
          <a:p>
            <a:r>
              <a:rPr lang="en-US" sz="2400" noProof="1">
                <a:latin typeface="Innovation Norway" panose="020B0500030000000000" pitchFamily="34" charset="77"/>
              </a:rPr>
              <a:t>Secure uptake</a:t>
            </a:r>
          </a:p>
        </p:txBody>
      </p:sp>
      <p:sp>
        <p:nvSpPr>
          <p:cNvPr id="34" name="Content Placeholder 205">
            <a:extLst>
              <a:ext uri="{FF2B5EF4-FFF2-40B4-BE49-F238E27FC236}">
                <a16:creationId xmlns:a16="http://schemas.microsoft.com/office/drawing/2014/main" id="{B0ECF5FE-6B13-4E28-F51D-BC80EDF27AB6}"/>
              </a:ext>
            </a:extLst>
          </p:cNvPr>
          <p:cNvSpPr txBox="1">
            <a:spLocks/>
          </p:cNvSpPr>
          <p:nvPr/>
        </p:nvSpPr>
        <p:spPr>
          <a:xfrm>
            <a:off x="949753" y="2042119"/>
            <a:ext cx="1958979" cy="2123679"/>
          </a:xfrm>
          <a:prstGeom prst="rect">
            <a:avLst/>
          </a:prstGeom>
          <a:noFill/>
        </p:spPr>
        <p:txBody>
          <a:bodyPr vert="horz" lIns="0" tIns="0" rIns="0" bIns="0" rtlCol="0">
            <a:noAutofit/>
          </a:bodyPr>
          <a:lstStyle>
            <a:lvl1pPr marL="0" indent="0" algn="l" defTabSz="914400" rtl="0" eaLnBrk="1" latinLnBrk="0" hangingPunct="1">
              <a:lnSpc>
                <a:spcPct val="150000"/>
              </a:lnSpc>
              <a:spcBef>
                <a:spcPts val="0"/>
              </a:spcBef>
              <a:spcAft>
                <a:spcPts val="0"/>
              </a:spcAft>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150000"/>
              </a:lnSpc>
              <a:spcBef>
                <a:spcPts val="0"/>
              </a:spcBef>
              <a:spcAft>
                <a:spcPts val="0"/>
              </a:spcAft>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150000"/>
              </a:lnSpc>
              <a:spcBef>
                <a:spcPts val="0"/>
              </a:spcBef>
              <a:spcAft>
                <a:spcPts val="0"/>
              </a:spcAft>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150000"/>
              </a:lnSpc>
              <a:spcBef>
                <a:spcPts val="0"/>
              </a:spcBef>
              <a:spcAft>
                <a:spcPts val="0"/>
              </a:spcAft>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150000"/>
              </a:lnSpc>
              <a:spcBef>
                <a:spcPts val="0"/>
              </a:spcBef>
              <a:spcAft>
                <a:spcPts val="0"/>
              </a:spcAft>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4625" indent="-174625">
              <a:lnSpc>
                <a:spcPct val="130000"/>
              </a:lnSpc>
              <a:spcAft>
                <a:spcPts val="1200"/>
              </a:spcAft>
              <a:buFont typeface="Arial" panose="020B0604020202020204" pitchFamily="34" charset="0"/>
              <a:buChar char="•"/>
            </a:pPr>
            <a:r>
              <a:rPr lang="en-US" sz="1600" b="1" noProof="1">
                <a:latin typeface="+mj-lt"/>
              </a:rPr>
              <a:t>How do adopters understand and compare what you offer? Hence, evaluate your value proposition.</a:t>
            </a:r>
          </a:p>
          <a:p>
            <a:pPr marL="174625" indent="-174625">
              <a:lnSpc>
                <a:spcPct val="130000"/>
              </a:lnSpc>
              <a:spcAft>
                <a:spcPts val="1200"/>
              </a:spcAft>
              <a:buFont typeface="Arial" panose="020B0604020202020204" pitchFamily="34" charset="0"/>
              <a:buChar char="•"/>
            </a:pPr>
            <a:r>
              <a:rPr lang="en-US" sz="1600" b="1" noProof="1">
                <a:latin typeface="+mj-lt"/>
              </a:rPr>
              <a:t>How do you persuade them to adopt and use it?</a:t>
            </a:r>
          </a:p>
        </p:txBody>
      </p:sp>
      <p:sp>
        <p:nvSpPr>
          <p:cNvPr id="28" name="TextBox 27">
            <a:extLst>
              <a:ext uri="{FF2B5EF4-FFF2-40B4-BE49-F238E27FC236}">
                <a16:creationId xmlns:a16="http://schemas.microsoft.com/office/drawing/2014/main" id="{84E6DB7B-78DC-93BB-F716-3FB695108CC1}"/>
              </a:ext>
            </a:extLst>
          </p:cNvPr>
          <p:cNvSpPr txBox="1"/>
          <p:nvPr/>
        </p:nvSpPr>
        <p:spPr>
          <a:xfrm>
            <a:off x="916555" y="731625"/>
            <a:ext cx="920225" cy="267757"/>
          </a:xfrm>
          <a:prstGeom prst="rect">
            <a:avLst/>
          </a:prstGeom>
          <a:noFill/>
        </p:spPr>
        <p:txBody>
          <a:bodyPr wrap="square" lIns="0" tIns="36000" rIns="216000" bIns="36000" rtlCol="0">
            <a:spAutoFit/>
          </a:bodyPr>
          <a:lstStyle/>
          <a:p>
            <a:pPr>
              <a:lnSpc>
                <a:spcPct val="130000"/>
              </a:lnSpc>
              <a:spcBef>
                <a:spcPts val="1000"/>
              </a:spcBef>
            </a:pPr>
            <a:r>
              <a:rPr lang="en-US" sz="1100" noProof="1"/>
              <a:t>Step 3</a:t>
            </a:r>
          </a:p>
        </p:txBody>
      </p:sp>
      <p:sp>
        <p:nvSpPr>
          <p:cNvPr id="55" name="Content Placeholder 205">
            <a:extLst>
              <a:ext uri="{FF2B5EF4-FFF2-40B4-BE49-F238E27FC236}">
                <a16:creationId xmlns:a16="http://schemas.microsoft.com/office/drawing/2014/main" id="{D5D63D7F-E1D4-DA4D-7F43-58A27E44E71E}"/>
              </a:ext>
            </a:extLst>
          </p:cNvPr>
          <p:cNvSpPr txBox="1">
            <a:spLocks/>
          </p:cNvSpPr>
          <p:nvPr/>
        </p:nvSpPr>
        <p:spPr>
          <a:xfrm>
            <a:off x="916555" y="5318698"/>
            <a:ext cx="2185988" cy="407987"/>
          </a:xfrm>
          <a:prstGeom prst="rect">
            <a:avLst/>
          </a:prstGeom>
          <a:noFill/>
        </p:spPr>
        <p:txBody>
          <a:bodyPr vert="horz" lIns="0" tIns="0" rIns="0" bIns="0" rtlCol="0">
            <a:noAutofit/>
          </a:bodyPr>
          <a:lstStyle>
            <a:lvl1pPr marL="0" indent="0" algn="l" defTabSz="914400" rtl="0" eaLnBrk="1" latinLnBrk="0" hangingPunct="1">
              <a:lnSpc>
                <a:spcPct val="150000"/>
              </a:lnSpc>
              <a:spcBef>
                <a:spcPts val="0"/>
              </a:spcBef>
              <a:spcAft>
                <a:spcPts val="0"/>
              </a:spcAft>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150000"/>
              </a:lnSpc>
              <a:spcBef>
                <a:spcPts val="0"/>
              </a:spcBef>
              <a:spcAft>
                <a:spcPts val="0"/>
              </a:spcAft>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150000"/>
              </a:lnSpc>
              <a:spcBef>
                <a:spcPts val="0"/>
              </a:spcBef>
              <a:spcAft>
                <a:spcPts val="0"/>
              </a:spcAft>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150000"/>
              </a:lnSpc>
              <a:spcBef>
                <a:spcPts val="0"/>
              </a:spcBef>
              <a:spcAft>
                <a:spcPts val="0"/>
              </a:spcAft>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150000"/>
              </a:lnSpc>
              <a:spcBef>
                <a:spcPts val="0"/>
              </a:spcBef>
              <a:spcAft>
                <a:spcPts val="0"/>
              </a:spcAft>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30000"/>
              </a:lnSpc>
              <a:spcAft>
                <a:spcPts val="400"/>
              </a:spcAft>
            </a:pPr>
            <a:r>
              <a:rPr lang="en-US" sz="1000" noProof="1">
                <a:solidFill>
                  <a:schemeClr val="accent1"/>
                </a:solidFill>
              </a:rPr>
              <a:t>Goal: Build trust and </a:t>
            </a:r>
            <a:br>
              <a:rPr lang="en-US" sz="1000" noProof="1">
                <a:solidFill>
                  <a:schemeClr val="accent1"/>
                </a:solidFill>
              </a:rPr>
            </a:br>
            <a:r>
              <a:rPr lang="en-US" sz="1000" noProof="1">
                <a:solidFill>
                  <a:schemeClr val="accent1"/>
                </a:solidFill>
              </a:rPr>
              <a:t>get a decision to adopt.</a:t>
            </a:r>
          </a:p>
          <a:p>
            <a:pPr>
              <a:lnSpc>
                <a:spcPct val="130000"/>
              </a:lnSpc>
              <a:spcAft>
                <a:spcPts val="400"/>
              </a:spcAft>
            </a:pPr>
            <a:endParaRPr lang="en-US" sz="1000" noProof="1">
              <a:solidFill>
                <a:schemeClr val="accent1"/>
              </a:solidFill>
            </a:endParaRPr>
          </a:p>
        </p:txBody>
      </p:sp>
      <p:graphicFrame>
        <p:nvGraphicFramePr>
          <p:cNvPr id="57" name="Table 56">
            <a:extLst>
              <a:ext uri="{FF2B5EF4-FFF2-40B4-BE49-F238E27FC236}">
                <a16:creationId xmlns:a16="http://schemas.microsoft.com/office/drawing/2014/main" id="{FB71D032-5D1E-3409-5347-109F52864EF5}"/>
              </a:ext>
            </a:extLst>
          </p:cNvPr>
          <p:cNvGraphicFramePr>
            <a:graphicFrameLocks noGrp="1" noDrilldown="1" noMove="1" noResize="1"/>
          </p:cNvGraphicFramePr>
          <p:nvPr/>
        </p:nvGraphicFramePr>
        <p:xfrm>
          <a:off x="3543298" y="468121"/>
          <a:ext cx="8152732" cy="5790167"/>
        </p:xfrm>
        <a:graphic>
          <a:graphicData uri="http://schemas.openxmlformats.org/drawingml/2006/table">
            <a:tbl>
              <a:tblPr firstRow="1" bandRow="1">
                <a:tableStyleId>{5C22544A-7EE6-4342-B048-85BDC9FD1C3A}</a:tableStyleId>
              </a:tblPr>
              <a:tblGrid>
                <a:gridCol w="2038183">
                  <a:extLst>
                    <a:ext uri="{9D8B030D-6E8A-4147-A177-3AD203B41FA5}">
                      <a16:colId xmlns:a16="http://schemas.microsoft.com/office/drawing/2014/main" val="951105590"/>
                    </a:ext>
                  </a:extLst>
                </a:gridCol>
                <a:gridCol w="2038183">
                  <a:extLst>
                    <a:ext uri="{9D8B030D-6E8A-4147-A177-3AD203B41FA5}">
                      <a16:colId xmlns:a16="http://schemas.microsoft.com/office/drawing/2014/main" val="65026054"/>
                    </a:ext>
                  </a:extLst>
                </a:gridCol>
                <a:gridCol w="2038183">
                  <a:extLst>
                    <a:ext uri="{9D8B030D-6E8A-4147-A177-3AD203B41FA5}">
                      <a16:colId xmlns:a16="http://schemas.microsoft.com/office/drawing/2014/main" val="2147274821"/>
                    </a:ext>
                  </a:extLst>
                </a:gridCol>
                <a:gridCol w="2038183">
                  <a:extLst>
                    <a:ext uri="{9D8B030D-6E8A-4147-A177-3AD203B41FA5}">
                      <a16:colId xmlns:a16="http://schemas.microsoft.com/office/drawing/2014/main" val="1374253522"/>
                    </a:ext>
                  </a:extLst>
                </a:gridCol>
              </a:tblGrid>
              <a:tr h="1527209">
                <a:tc>
                  <a:txBody>
                    <a:bodyPr/>
                    <a:lstStyle/>
                    <a:p>
                      <a:pPr marL="0" marR="0" lvl="0" indent="0" algn="l" defTabSz="914318"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200" b="1" noProof="1">
                          <a:solidFill>
                            <a:schemeClr val="tx1"/>
                          </a:solidFill>
                          <a:latin typeface="+mj-lt"/>
                        </a:rPr>
                        <a:t>1</a:t>
                      </a:r>
                      <a:br>
                        <a:rPr lang="en-US" sz="1200" b="1" noProof="1">
                          <a:solidFill>
                            <a:schemeClr val="tx1"/>
                          </a:solidFill>
                          <a:latin typeface="+mj-lt"/>
                        </a:rPr>
                      </a:br>
                      <a:r>
                        <a:rPr lang="en-US" sz="1200" b="1" noProof="1">
                          <a:solidFill>
                            <a:schemeClr val="tx1"/>
                          </a:solidFill>
                          <a:latin typeface="+mj-lt"/>
                        </a:rPr>
                        <a:t>Adopter needs</a:t>
                      </a:r>
                    </a:p>
                  </a:txBody>
                  <a:tcPr marL="228600" marR="228600" marT="228600" marB="228600">
                    <a:lnR w="76200" cap="flat" cmpd="sng" algn="ctr">
                      <a:solidFill>
                        <a:schemeClr val="bg1"/>
                      </a:solidFill>
                      <a:prstDash val="solid"/>
                      <a:round/>
                      <a:headEnd type="none" w="med" len="med"/>
                      <a:tailEnd type="none" w="med" len="med"/>
                    </a:lnR>
                    <a:lnB w="76200" cap="flat" cmpd="sng" algn="ctr">
                      <a:solidFill>
                        <a:schemeClr val="bg1"/>
                      </a:solidFill>
                      <a:prstDash val="solid"/>
                      <a:round/>
                      <a:headEnd type="none" w="med" len="med"/>
                      <a:tailEnd type="none" w="med" len="med"/>
                    </a:lnB>
                    <a:solidFill>
                      <a:schemeClr val="accent2">
                        <a:lumMod val="20000"/>
                        <a:lumOff val="80000"/>
                        <a:alpha val="51000"/>
                      </a:schemeClr>
                    </a:solidFill>
                  </a:tcPr>
                </a:tc>
                <a:tc>
                  <a:txBody>
                    <a:bodyPr/>
                    <a:lstStyle/>
                    <a:p>
                      <a:pPr marL="0" indent="0">
                        <a:lnSpc>
                          <a:spcPct val="100000"/>
                        </a:lnSpc>
                        <a:spcAft>
                          <a:spcPts val="600"/>
                        </a:spcAft>
                        <a:buFont typeface="Arial" panose="020B0604020202020204" pitchFamily="34" charset="0"/>
                        <a:buNone/>
                      </a:pPr>
                      <a:r>
                        <a:rPr lang="en-US" sz="1200" b="1" noProof="1">
                          <a:solidFill>
                            <a:schemeClr val="tx1"/>
                          </a:solidFill>
                          <a:latin typeface="+mj-lt"/>
                        </a:rPr>
                        <a:t>2</a:t>
                      </a:r>
                      <a:br>
                        <a:rPr lang="en-US" sz="1200" b="1" noProof="1">
                          <a:solidFill>
                            <a:schemeClr val="tx1"/>
                          </a:solidFill>
                          <a:latin typeface="+mj-lt"/>
                        </a:rPr>
                      </a:br>
                      <a:r>
                        <a:rPr lang="en-US" sz="1200" b="1" noProof="1">
                          <a:solidFill>
                            <a:schemeClr val="tx1"/>
                          </a:solidFill>
                          <a:latin typeface="+mj-lt"/>
                        </a:rPr>
                        <a:t>Channels </a:t>
                      </a:r>
                      <a:r>
                        <a:rPr lang="en-US" sz="1200" b="1" noProof="1">
                          <a:solidFill>
                            <a:schemeClr val="tx1"/>
                          </a:solidFill>
                          <a:latin typeface="+mn-lt"/>
                        </a:rPr>
                        <a:t>&amp;</a:t>
                      </a:r>
                      <a:r>
                        <a:rPr lang="en-US" sz="1200" b="1" noProof="1">
                          <a:solidFill>
                            <a:schemeClr val="tx1"/>
                          </a:solidFill>
                          <a:latin typeface="+mj-lt"/>
                        </a:rPr>
                        <a:t> activities we could explore to reach them</a:t>
                      </a:r>
                    </a:p>
                  </a:txBody>
                  <a:tcPr marL="228600" marR="228600" marT="228600" marB="22860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B w="76200" cap="flat" cmpd="sng" algn="ctr">
                      <a:solidFill>
                        <a:schemeClr val="bg1"/>
                      </a:solidFill>
                      <a:prstDash val="solid"/>
                      <a:round/>
                      <a:headEnd type="none" w="med" len="med"/>
                      <a:tailEnd type="none" w="med" len="med"/>
                    </a:lnB>
                    <a:solidFill>
                      <a:schemeClr val="accent2">
                        <a:lumMod val="20000"/>
                        <a:lumOff val="80000"/>
                        <a:alpha val="51000"/>
                      </a:schemeClr>
                    </a:solidFill>
                  </a:tcPr>
                </a:tc>
                <a:tc>
                  <a:txBody>
                    <a:bodyPr/>
                    <a:lstStyle/>
                    <a:p>
                      <a:pPr marL="0" marR="0" lvl="0" indent="0" algn="l" defTabSz="914318"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200" b="1" noProof="1">
                          <a:solidFill>
                            <a:schemeClr val="tx1"/>
                          </a:solidFill>
                        </a:rPr>
                        <a:t>3</a:t>
                      </a:r>
                      <a:br>
                        <a:rPr lang="en-US" sz="1200" b="0" noProof="1">
                          <a:solidFill>
                            <a:schemeClr val="tx1"/>
                          </a:solidFill>
                        </a:rPr>
                      </a:br>
                      <a:r>
                        <a:rPr lang="en-US" sz="1200" b="1" noProof="1">
                          <a:solidFill>
                            <a:schemeClr val="tx1"/>
                          </a:solidFill>
                          <a:latin typeface="+mj-lt"/>
                        </a:rPr>
                        <a:t>Materials (adoption kit) we could prepare</a:t>
                      </a:r>
                    </a:p>
                  </a:txBody>
                  <a:tcPr marL="228600" marR="228600" marT="228600" marB="22860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B w="76200" cap="flat" cmpd="sng" algn="ctr">
                      <a:solidFill>
                        <a:schemeClr val="bg1"/>
                      </a:solidFill>
                      <a:prstDash val="solid"/>
                      <a:round/>
                      <a:headEnd type="none" w="med" len="med"/>
                      <a:tailEnd type="none" w="med" len="med"/>
                    </a:lnB>
                    <a:solidFill>
                      <a:schemeClr val="accent2">
                        <a:lumMod val="20000"/>
                        <a:lumOff val="80000"/>
                        <a:alpha val="51000"/>
                      </a:schemeClr>
                    </a:solidFill>
                  </a:tcPr>
                </a:tc>
                <a:tc>
                  <a:txBody>
                    <a:bodyPr/>
                    <a:lstStyle/>
                    <a:p>
                      <a:pPr>
                        <a:lnSpc>
                          <a:spcPct val="100000"/>
                        </a:lnSpc>
                        <a:spcAft>
                          <a:spcPts val="300"/>
                        </a:spcAft>
                      </a:pPr>
                      <a:r>
                        <a:rPr lang="en-US" sz="1200" b="1" noProof="1">
                          <a:solidFill>
                            <a:schemeClr val="tx1"/>
                          </a:solidFill>
                          <a:latin typeface="+mj-lt"/>
                        </a:rPr>
                        <a:t>4</a:t>
                      </a:r>
                      <a:br>
                        <a:rPr lang="en-US" sz="1200" b="1" noProof="1">
                          <a:solidFill>
                            <a:schemeClr val="tx1"/>
                          </a:solidFill>
                          <a:latin typeface="+mj-lt"/>
                        </a:rPr>
                      </a:br>
                      <a:r>
                        <a:rPr lang="en-US" sz="1200" b="1" noProof="1">
                          <a:solidFill>
                            <a:schemeClr val="tx1"/>
                          </a:solidFill>
                          <a:latin typeface="+mj-lt"/>
                        </a:rPr>
                        <a:t>Test actions </a:t>
                      </a:r>
                      <a:br>
                        <a:rPr lang="en-US" sz="1200" b="1" noProof="1">
                          <a:solidFill>
                            <a:schemeClr val="tx1"/>
                          </a:solidFill>
                          <a:latin typeface="+mj-lt"/>
                        </a:rPr>
                      </a:br>
                      <a:r>
                        <a:rPr lang="en-US" sz="1200" b="1" noProof="1">
                          <a:solidFill>
                            <a:schemeClr val="tx1"/>
                          </a:solidFill>
                          <a:latin typeface="+mj-lt"/>
                        </a:rPr>
                        <a:t>we will start with</a:t>
                      </a:r>
                    </a:p>
                    <a:p>
                      <a:pPr marL="0" indent="0">
                        <a:lnSpc>
                          <a:spcPct val="120000"/>
                        </a:lnSpc>
                        <a:buFont typeface="Arial" panose="020B0604020202020204" pitchFamily="34" charset="0"/>
                        <a:buNone/>
                      </a:pPr>
                      <a:r>
                        <a:rPr lang="en-US" sz="900" b="0" i="1" noProof="1">
                          <a:solidFill>
                            <a:schemeClr val="tx2"/>
                          </a:solidFill>
                        </a:rPr>
                        <a:t>Example: Meet 3 potential adopters / Example 2: Run 1 demo session</a:t>
                      </a:r>
                    </a:p>
                  </a:txBody>
                  <a:tcPr marL="228600" marR="228600" marT="228600" marB="228600">
                    <a:lnL w="76200" cap="flat" cmpd="sng" algn="ctr">
                      <a:solidFill>
                        <a:schemeClr val="bg1"/>
                      </a:solidFill>
                      <a:prstDash val="solid"/>
                      <a:round/>
                      <a:headEnd type="none" w="med" len="med"/>
                      <a:tailEnd type="none" w="med" len="med"/>
                    </a:lnL>
                    <a:lnB w="76200" cap="flat" cmpd="sng" algn="ctr">
                      <a:solidFill>
                        <a:schemeClr val="bg1"/>
                      </a:solidFill>
                      <a:prstDash val="solid"/>
                      <a:round/>
                      <a:headEnd type="none" w="med" len="med"/>
                      <a:tailEnd type="none" w="med" len="med"/>
                    </a:lnB>
                    <a:solidFill>
                      <a:schemeClr val="accent2">
                        <a:lumMod val="20000"/>
                        <a:lumOff val="80000"/>
                        <a:alpha val="51000"/>
                      </a:schemeClr>
                    </a:solidFill>
                  </a:tcPr>
                </a:tc>
                <a:extLst>
                  <a:ext uri="{0D108BD9-81ED-4DB2-BD59-A6C34878D82A}">
                    <a16:rowId xmlns:a16="http://schemas.microsoft.com/office/drawing/2014/main" val="3918968230"/>
                  </a:ext>
                </a:extLst>
              </a:tr>
              <a:tr h="4262958">
                <a:tc>
                  <a:txBody>
                    <a:bodyPr/>
                    <a:lstStyle/>
                    <a:p>
                      <a:pPr marL="114300" indent="-114300">
                        <a:lnSpc>
                          <a:spcPct val="120000"/>
                        </a:lnSpc>
                        <a:spcAft>
                          <a:spcPts val="200"/>
                        </a:spcAft>
                        <a:buFont typeface="Arial" panose="020B0604020202020204" pitchFamily="34" charset="0"/>
                        <a:buChar char="•"/>
                        <a:tabLst/>
                      </a:pPr>
                      <a:r>
                        <a:rPr lang="en-US" sz="900" noProof="1"/>
                        <a:t>What do they need to feel confident?</a:t>
                      </a:r>
                    </a:p>
                    <a:p>
                      <a:pPr marL="114300" indent="-114300">
                        <a:lnSpc>
                          <a:spcPct val="120000"/>
                        </a:lnSpc>
                        <a:spcAft>
                          <a:spcPts val="200"/>
                        </a:spcAft>
                        <a:buFont typeface="Arial" panose="020B0604020202020204" pitchFamily="34" charset="0"/>
                        <a:buChar char="•"/>
                        <a:tabLst/>
                      </a:pPr>
                      <a:r>
                        <a:rPr lang="en-US" sz="900" noProof="1"/>
                        <a:t>What risks or doubts do they have?</a:t>
                      </a:r>
                    </a:p>
                  </a:txBody>
                  <a:tcPr marL="228600" marR="228600" marT="228600" marB="228600">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solidFill>
                      <a:srgbClr val="E5EBFF">
                        <a:alpha val="29984"/>
                      </a:srgbClr>
                    </a:solidFill>
                  </a:tcPr>
                </a:tc>
                <a:tc>
                  <a:txBody>
                    <a:bodyPr/>
                    <a:lstStyle/>
                    <a:p>
                      <a:pPr marL="114300" indent="-114300">
                        <a:lnSpc>
                          <a:spcPct val="120000"/>
                        </a:lnSpc>
                        <a:spcAft>
                          <a:spcPts val="200"/>
                        </a:spcAft>
                        <a:buFont typeface="Arial" panose="020B0604020202020204" pitchFamily="34" charset="0"/>
                        <a:buChar char="•"/>
                        <a:tabLst/>
                      </a:pPr>
                      <a:r>
                        <a:rPr lang="en-US" sz="900" noProof="1"/>
                        <a:t>Direct meetings, demos, workshops</a:t>
                      </a:r>
                    </a:p>
                    <a:p>
                      <a:pPr marL="114300" indent="-114300">
                        <a:lnSpc>
                          <a:spcPct val="120000"/>
                        </a:lnSpc>
                        <a:spcAft>
                          <a:spcPts val="200"/>
                        </a:spcAft>
                        <a:buFont typeface="Arial" panose="020B0604020202020204" pitchFamily="34" charset="0"/>
                        <a:buChar char="•"/>
                        <a:tabLst/>
                      </a:pPr>
                      <a:r>
                        <a:rPr lang="en-US" sz="900" noProof="1"/>
                        <a:t>Partner introductions</a:t>
                      </a:r>
                    </a:p>
                  </a:txBody>
                  <a:tcPr marL="228600" marR="228600" marT="228600" marB="22860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solidFill>
                      <a:srgbClr val="E5EBFF">
                        <a:alpha val="29984"/>
                      </a:srgbClr>
                    </a:solidFill>
                  </a:tcPr>
                </a:tc>
                <a:tc>
                  <a:txBody>
                    <a:bodyPr/>
                    <a:lstStyle/>
                    <a:p>
                      <a:pPr marL="114300" indent="-114300">
                        <a:lnSpc>
                          <a:spcPct val="120000"/>
                        </a:lnSpc>
                        <a:spcAft>
                          <a:spcPts val="200"/>
                        </a:spcAft>
                        <a:buFont typeface="Arial" panose="020B0604020202020204" pitchFamily="34" charset="0"/>
                        <a:buChar char="•"/>
                        <a:tabLst/>
                      </a:pPr>
                      <a:r>
                        <a:rPr lang="en-US" sz="900" noProof="1"/>
                        <a:t>Case studies</a:t>
                      </a:r>
                    </a:p>
                    <a:p>
                      <a:pPr marL="114300" indent="-114300">
                        <a:lnSpc>
                          <a:spcPct val="120000"/>
                        </a:lnSpc>
                        <a:spcAft>
                          <a:spcPts val="200"/>
                        </a:spcAft>
                        <a:buFont typeface="Arial" panose="020B0604020202020204" pitchFamily="34" charset="0"/>
                        <a:buChar char="•"/>
                        <a:tabLst/>
                      </a:pPr>
                      <a:r>
                        <a:rPr lang="en-US" sz="900" noProof="1"/>
                        <a:t>Cost-benefit overview</a:t>
                      </a:r>
                    </a:p>
                    <a:p>
                      <a:pPr marL="114300" indent="-114300">
                        <a:lnSpc>
                          <a:spcPct val="120000"/>
                        </a:lnSpc>
                        <a:spcAft>
                          <a:spcPts val="200"/>
                        </a:spcAft>
                        <a:buFont typeface="Arial" panose="020B0604020202020204" pitchFamily="34" charset="0"/>
                        <a:buChar char="•"/>
                        <a:tabLst/>
                      </a:pPr>
                      <a:r>
                        <a:rPr lang="en-US" sz="900" noProof="1"/>
                        <a:t>Pilot/demo results</a:t>
                      </a:r>
                    </a:p>
                  </a:txBody>
                  <a:tcPr marL="228600" marR="228600" marT="228600" marB="22860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solidFill>
                      <a:srgbClr val="E5EBFF">
                        <a:alpha val="29984"/>
                      </a:srgbClr>
                    </a:solidFill>
                  </a:tcPr>
                </a:tc>
                <a:tc>
                  <a:txBody>
                    <a:bodyPr/>
                    <a:lstStyle/>
                    <a:p>
                      <a:pPr marL="114300" indent="-114300">
                        <a:lnSpc>
                          <a:spcPct val="120000"/>
                        </a:lnSpc>
                        <a:spcAft>
                          <a:spcPts val="200"/>
                        </a:spcAft>
                        <a:buFont typeface="Wingdings" pitchFamily="2" charset="2"/>
                        <a:buChar char="ü"/>
                        <a:tabLst/>
                      </a:pPr>
                      <a:r>
                        <a:rPr lang="en-US" sz="900" noProof="1"/>
                        <a:t> Assign:</a:t>
                      </a:r>
                    </a:p>
                    <a:p>
                      <a:pPr marL="230188" indent="-115888">
                        <a:lnSpc>
                          <a:spcPct val="120000"/>
                        </a:lnSpc>
                        <a:spcAft>
                          <a:spcPts val="200"/>
                        </a:spcAft>
                        <a:buFont typeface="Arial" panose="020B0604020202020204" pitchFamily="34" charset="0"/>
                        <a:buChar char="•"/>
                        <a:tabLst/>
                      </a:pPr>
                      <a:r>
                        <a:rPr lang="en-US" sz="900" i="1" noProof="1"/>
                        <a:t>Responsible person</a:t>
                      </a:r>
                    </a:p>
                    <a:p>
                      <a:pPr marL="230188" indent="-115888">
                        <a:lnSpc>
                          <a:spcPct val="120000"/>
                        </a:lnSpc>
                        <a:spcAft>
                          <a:spcPts val="600"/>
                        </a:spcAft>
                        <a:buFont typeface="Arial" panose="020B0604020202020204" pitchFamily="34" charset="0"/>
                        <a:buChar char="•"/>
                        <a:tabLst/>
                      </a:pPr>
                      <a:r>
                        <a:rPr lang="en-US" sz="900" i="1" noProof="1"/>
                        <a:t>Timeline (e.g. within 1 month)</a:t>
                      </a:r>
                      <a:endParaRPr lang="en-US" sz="900" b="0" noProof="1">
                        <a:solidFill>
                          <a:schemeClr val="tx1"/>
                        </a:solidFill>
                      </a:endParaRPr>
                    </a:p>
                    <a:p>
                      <a:pPr marL="114300" indent="-114300">
                        <a:lnSpc>
                          <a:spcPct val="120000"/>
                        </a:lnSpc>
                        <a:spcAft>
                          <a:spcPts val="200"/>
                        </a:spcAft>
                        <a:buFont typeface="Wingdings" pitchFamily="2" charset="2"/>
                        <a:buChar char="ü"/>
                        <a:tabLst/>
                      </a:pPr>
                      <a:r>
                        <a:rPr lang="en-US" sz="900" noProof="1"/>
                        <a:t> Measure:</a:t>
                      </a:r>
                    </a:p>
                    <a:p>
                      <a:pPr marL="230188" indent="-115888">
                        <a:lnSpc>
                          <a:spcPct val="120000"/>
                        </a:lnSpc>
                        <a:spcAft>
                          <a:spcPts val="200"/>
                        </a:spcAft>
                        <a:buFont typeface="Arial" panose="020B0604020202020204" pitchFamily="34" charset="0"/>
                        <a:buChar char="•"/>
                        <a:tabLst/>
                      </a:pPr>
                      <a:r>
                        <a:rPr lang="en-US" sz="900" i="1" noProof="1"/>
                        <a:t>Did they express interest?</a:t>
                      </a:r>
                    </a:p>
                    <a:p>
                      <a:pPr marL="230188" indent="-115888">
                        <a:lnSpc>
                          <a:spcPct val="120000"/>
                        </a:lnSpc>
                        <a:buFont typeface="Arial" panose="020B0604020202020204" pitchFamily="34" charset="0"/>
                        <a:buChar char="•"/>
                        <a:tabLst/>
                      </a:pPr>
                      <a:r>
                        <a:rPr lang="en-US" sz="900" i="1" noProof="1"/>
                        <a:t>Did they request next steps </a:t>
                      </a:r>
                      <a:br>
                        <a:rPr lang="en-US" sz="900" i="1" noProof="1"/>
                      </a:br>
                      <a:r>
                        <a:rPr lang="en-US" sz="900" i="1" noProof="1"/>
                        <a:t>or pilot?</a:t>
                      </a:r>
                    </a:p>
                  </a:txBody>
                  <a:tcPr marL="228600" marR="228600" marT="228600" marB="228600">
                    <a:lnL w="76200" cap="flat" cmpd="sng" algn="ctr">
                      <a:solidFill>
                        <a:schemeClr val="bg1"/>
                      </a:solidFill>
                      <a:prstDash val="solid"/>
                      <a:round/>
                      <a:headEnd type="none" w="med" len="med"/>
                      <a:tailEnd type="none" w="med" len="med"/>
                    </a:lnL>
                    <a:lnT w="7620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solidFill>
                      <a:srgbClr val="E5EBFF">
                        <a:alpha val="29984"/>
                      </a:srgbClr>
                    </a:solidFill>
                  </a:tcPr>
                </a:tc>
                <a:extLst>
                  <a:ext uri="{0D108BD9-81ED-4DB2-BD59-A6C34878D82A}">
                    <a16:rowId xmlns:a16="http://schemas.microsoft.com/office/drawing/2014/main" val="2878557898"/>
                  </a:ext>
                </a:extLst>
              </a:tr>
            </a:tbl>
          </a:graphicData>
        </a:graphic>
      </p:graphicFrame>
      <p:sp>
        <p:nvSpPr>
          <p:cNvPr id="63" name="Rectangle 62">
            <a:extLst>
              <a:ext uri="{FF2B5EF4-FFF2-40B4-BE49-F238E27FC236}">
                <a16:creationId xmlns:a16="http://schemas.microsoft.com/office/drawing/2014/main" id="{E4FAEA06-AD71-59A0-CE04-36B236637A54}"/>
              </a:ext>
            </a:extLst>
          </p:cNvPr>
          <p:cNvSpPr/>
          <p:nvPr/>
        </p:nvSpPr>
        <p:spPr>
          <a:xfrm>
            <a:off x="439197" y="422316"/>
            <a:ext cx="2980093" cy="5790167"/>
          </a:xfrm>
          <a:prstGeom prst="rect">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0" name="TextBox 9">
            <a:extLst>
              <a:ext uri="{FF2B5EF4-FFF2-40B4-BE49-F238E27FC236}">
                <a16:creationId xmlns:a16="http://schemas.microsoft.com/office/drawing/2014/main" id="{A157A95D-479B-EBB0-BD60-CDFE52275A06}"/>
              </a:ext>
            </a:extLst>
          </p:cNvPr>
          <p:cNvSpPr txBox="1"/>
          <p:nvPr/>
        </p:nvSpPr>
        <p:spPr>
          <a:xfrm>
            <a:off x="3766389" y="2963975"/>
            <a:ext cx="1589315" cy="221911"/>
          </a:xfrm>
          <a:prstGeom prst="rect">
            <a:avLst/>
          </a:prstGeom>
          <a:noFill/>
        </p:spPr>
        <p:txBody>
          <a:bodyPr wrap="square" lIns="0" tIns="36000" rIns="0" bIns="36000" rtlCol="0">
            <a:spAutoFit/>
          </a:bodyPr>
          <a:lstStyle/>
          <a:p>
            <a:pPr>
              <a:lnSpc>
                <a:spcPct val="120000"/>
              </a:lnSpc>
              <a:spcAft>
                <a:spcPts val="600"/>
              </a:spcAft>
            </a:pPr>
            <a:r>
              <a:rPr lang="en-US" sz="900" noProof="1">
                <a:solidFill>
                  <a:srgbClr val="464E8E"/>
                </a:solidFill>
              </a:rPr>
              <a:t>Write here</a:t>
            </a:r>
          </a:p>
        </p:txBody>
      </p:sp>
      <p:sp>
        <p:nvSpPr>
          <p:cNvPr id="11" name="TextBox 10">
            <a:extLst>
              <a:ext uri="{FF2B5EF4-FFF2-40B4-BE49-F238E27FC236}">
                <a16:creationId xmlns:a16="http://schemas.microsoft.com/office/drawing/2014/main" id="{F4360312-5E7A-9671-A537-4AD4BF47F126}"/>
              </a:ext>
            </a:extLst>
          </p:cNvPr>
          <p:cNvSpPr txBox="1"/>
          <p:nvPr/>
        </p:nvSpPr>
        <p:spPr>
          <a:xfrm>
            <a:off x="5805646" y="2802219"/>
            <a:ext cx="1589315" cy="221911"/>
          </a:xfrm>
          <a:prstGeom prst="rect">
            <a:avLst/>
          </a:prstGeom>
          <a:noFill/>
        </p:spPr>
        <p:txBody>
          <a:bodyPr wrap="square" lIns="0" tIns="36000" rIns="0" bIns="36000" rtlCol="0">
            <a:spAutoFit/>
          </a:bodyPr>
          <a:lstStyle/>
          <a:p>
            <a:pPr>
              <a:lnSpc>
                <a:spcPct val="120000"/>
              </a:lnSpc>
              <a:spcAft>
                <a:spcPts val="600"/>
              </a:spcAft>
            </a:pPr>
            <a:r>
              <a:rPr lang="en-US" sz="900" noProof="1">
                <a:solidFill>
                  <a:srgbClr val="464E8E"/>
                </a:solidFill>
              </a:rPr>
              <a:t>Write here</a:t>
            </a:r>
          </a:p>
        </p:txBody>
      </p:sp>
      <p:sp>
        <p:nvSpPr>
          <p:cNvPr id="12" name="TextBox 11">
            <a:extLst>
              <a:ext uri="{FF2B5EF4-FFF2-40B4-BE49-F238E27FC236}">
                <a16:creationId xmlns:a16="http://schemas.microsoft.com/office/drawing/2014/main" id="{5F90DDD0-90D2-4DE2-E317-3F3AF33967A8}"/>
              </a:ext>
            </a:extLst>
          </p:cNvPr>
          <p:cNvSpPr txBox="1"/>
          <p:nvPr/>
        </p:nvSpPr>
        <p:spPr>
          <a:xfrm>
            <a:off x="7844903" y="2802219"/>
            <a:ext cx="1589315" cy="221911"/>
          </a:xfrm>
          <a:prstGeom prst="rect">
            <a:avLst/>
          </a:prstGeom>
          <a:noFill/>
        </p:spPr>
        <p:txBody>
          <a:bodyPr wrap="square" lIns="0" tIns="36000" rIns="0" bIns="36000" rtlCol="0">
            <a:spAutoFit/>
          </a:bodyPr>
          <a:lstStyle/>
          <a:p>
            <a:pPr>
              <a:lnSpc>
                <a:spcPct val="120000"/>
              </a:lnSpc>
              <a:spcAft>
                <a:spcPts val="600"/>
              </a:spcAft>
            </a:pPr>
            <a:r>
              <a:rPr lang="en-US" sz="900" noProof="1">
                <a:solidFill>
                  <a:srgbClr val="464E8E"/>
                </a:solidFill>
              </a:rPr>
              <a:t>Write here</a:t>
            </a:r>
          </a:p>
        </p:txBody>
      </p:sp>
      <p:sp>
        <p:nvSpPr>
          <p:cNvPr id="13" name="TextBox 12">
            <a:extLst>
              <a:ext uri="{FF2B5EF4-FFF2-40B4-BE49-F238E27FC236}">
                <a16:creationId xmlns:a16="http://schemas.microsoft.com/office/drawing/2014/main" id="{7DC0B55D-A4B2-2950-5EE3-86F543C99EB9}"/>
              </a:ext>
            </a:extLst>
          </p:cNvPr>
          <p:cNvSpPr txBox="1"/>
          <p:nvPr/>
        </p:nvSpPr>
        <p:spPr>
          <a:xfrm>
            <a:off x="9884161" y="3767419"/>
            <a:ext cx="1589315" cy="221911"/>
          </a:xfrm>
          <a:prstGeom prst="rect">
            <a:avLst/>
          </a:prstGeom>
          <a:noFill/>
        </p:spPr>
        <p:txBody>
          <a:bodyPr wrap="square" lIns="0" tIns="36000" rIns="0" bIns="36000" rtlCol="0">
            <a:spAutoFit/>
          </a:bodyPr>
          <a:lstStyle/>
          <a:p>
            <a:pPr>
              <a:lnSpc>
                <a:spcPct val="120000"/>
              </a:lnSpc>
              <a:spcAft>
                <a:spcPts val="600"/>
              </a:spcAft>
            </a:pPr>
            <a:r>
              <a:rPr lang="en-US" sz="900" noProof="1">
                <a:solidFill>
                  <a:srgbClr val="464E8E"/>
                </a:solidFill>
              </a:rPr>
              <a:t>Write here</a:t>
            </a:r>
          </a:p>
        </p:txBody>
      </p:sp>
    </p:spTree>
    <p:extLst>
      <p:ext uri="{BB962C8B-B14F-4D97-AF65-F5344CB8AC3E}">
        <p14:creationId xmlns:p14="http://schemas.microsoft.com/office/powerpoint/2010/main" val="40751065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6FF801-09B1-9319-D665-8159747A9EFB}"/>
            </a:ext>
          </a:extLst>
        </p:cNvPr>
        <p:cNvGrpSpPr/>
        <p:nvPr/>
      </p:nvGrpSpPr>
      <p:grpSpPr>
        <a:xfrm>
          <a:off x="0" y="0"/>
          <a:ext cx="0" cy="0"/>
          <a:chOff x="0" y="0"/>
          <a:chExt cx="0" cy="0"/>
        </a:xfrm>
      </p:grpSpPr>
      <p:sp>
        <p:nvSpPr>
          <p:cNvPr id="59" name="Rectangle 58">
            <a:extLst>
              <a:ext uri="{FF2B5EF4-FFF2-40B4-BE49-F238E27FC236}">
                <a16:creationId xmlns:a16="http://schemas.microsoft.com/office/drawing/2014/main" id="{D4C14E0C-C06C-CAC0-E5D5-D282EAA69746}"/>
              </a:ext>
            </a:extLst>
          </p:cNvPr>
          <p:cNvSpPr/>
          <p:nvPr/>
        </p:nvSpPr>
        <p:spPr>
          <a:xfrm>
            <a:off x="495972" y="468120"/>
            <a:ext cx="2980093" cy="5790167"/>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26" name="Footer Placeholder 25">
            <a:extLst>
              <a:ext uri="{FF2B5EF4-FFF2-40B4-BE49-F238E27FC236}">
                <a16:creationId xmlns:a16="http://schemas.microsoft.com/office/drawing/2014/main" id="{BB6592B9-AF7E-3AF8-2E13-396BCCEAA91D}"/>
              </a:ext>
            </a:extLst>
          </p:cNvPr>
          <p:cNvSpPr>
            <a:spLocks noGrp="1"/>
          </p:cNvSpPr>
          <p:nvPr>
            <p:ph type="ftr" sz="quarter" idx="12"/>
          </p:nvPr>
        </p:nvSpPr>
        <p:spPr>
          <a:xfrm>
            <a:off x="2631694" y="6506594"/>
            <a:ext cx="8841782" cy="211203"/>
          </a:xfrm>
        </p:spPr>
        <p:txBody>
          <a:bodyPr/>
          <a:lstStyle/>
          <a:p>
            <a:r>
              <a:rPr lang="en-US" noProof="1"/>
              <a:t>Tool: </a:t>
            </a:r>
            <a:r>
              <a:rPr lang="nb-NO" dirty="0" err="1"/>
              <a:t>Adoption</a:t>
            </a:r>
            <a:r>
              <a:rPr lang="nb-NO" dirty="0"/>
              <a:t> </a:t>
            </a:r>
            <a:r>
              <a:rPr lang="nb-NO" dirty="0" err="1"/>
              <a:t>journey</a:t>
            </a:r>
            <a:r>
              <a:rPr lang="nb-NO" dirty="0"/>
              <a:t> </a:t>
            </a:r>
            <a:r>
              <a:rPr lang="nb-NO" dirty="0" err="1"/>
              <a:t>mapping</a:t>
            </a:r>
            <a:r>
              <a:rPr lang="sv-SE" dirty="0"/>
              <a:t> </a:t>
            </a:r>
            <a:r>
              <a:rPr lang="en-US" noProof="1"/>
              <a:t>– Step 4: Phase 9</a:t>
            </a:r>
          </a:p>
        </p:txBody>
      </p:sp>
      <p:sp>
        <p:nvSpPr>
          <p:cNvPr id="3" name="Title 2">
            <a:extLst>
              <a:ext uri="{FF2B5EF4-FFF2-40B4-BE49-F238E27FC236}">
                <a16:creationId xmlns:a16="http://schemas.microsoft.com/office/drawing/2014/main" id="{37163474-7B77-24C2-6935-5AC2D059F45D}"/>
              </a:ext>
            </a:extLst>
          </p:cNvPr>
          <p:cNvSpPr>
            <a:spLocks noGrp="1"/>
          </p:cNvSpPr>
          <p:nvPr>
            <p:ph type="title" idx="4294967295"/>
          </p:nvPr>
        </p:nvSpPr>
        <p:spPr>
          <a:xfrm>
            <a:off x="916555" y="981944"/>
            <a:ext cx="2407216" cy="407987"/>
          </a:xfrm>
        </p:spPr>
        <p:txBody>
          <a:bodyPr>
            <a:noAutofit/>
          </a:bodyPr>
          <a:lstStyle/>
          <a:p>
            <a:r>
              <a:rPr lang="en-US" sz="2200" noProof="1">
                <a:latin typeface="Innovation Norway" panose="020B0500030000000000" pitchFamily="34" charset="77"/>
              </a:rPr>
              <a:t>Implementation</a:t>
            </a:r>
          </a:p>
        </p:txBody>
      </p:sp>
      <p:sp>
        <p:nvSpPr>
          <p:cNvPr id="34" name="Content Placeholder 205">
            <a:extLst>
              <a:ext uri="{FF2B5EF4-FFF2-40B4-BE49-F238E27FC236}">
                <a16:creationId xmlns:a16="http://schemas.microsoft.com/office/drawing/2014/main" id="{E4322EB4-3C82-5E3C-EFFC-26A3D9AFF4EC}"/>
              </a:ext>
            </a:extLst>
          </p:cNvPr>
          <p:cNvSpPr txBox="1">
            <a:spLocks/>
          </p:cNvSpPr>
          <p:nvPr/>
        </p:nvSpPr>
        <p:spPr>
          <a:xfrm>
            <a:off x="949753" y="1751833"/>
            <a:ext cx="1958979" cy="2123679"/>
          </a:xfrm>
          <a:prstGeom prst="rect">
            <a:avLst/>
          </a:prstGeom>
          <a:noFill/>
        </p:spPr>
        <p:txBody>
          <a:bodyPr vert="horz" lIns="0" tIns="0" rIns="0" bIns="0" rtlCol="0">
            <a:noAutofit/>
          </a:bodyPr>
          <a:lstStyle>
            <a:lvl1pPr marL="0" indent="0" algn="l" defTabSz="914400" rtl="0" eaLnBrk="1" latinLnBrk="0" hangingPunct="1">
              <a:lnSpc>
                <a:spcPct val="150000"/>
              </a:lnSpc>
              <a:spcBef>
                <a:spcPts val="0"/>
              </a:spcBef>
              <a:spcAft>
                <a:spcPts val="0"/>
              </a:spcAft>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150000"/>
              </a:lnSpc>
              <a:spcBef>
                <a:spcPts val="0"/>
              </a:spcBef>
              <a:spcAft>
                <a:spcPts val="0"/>
              </a:spcAft>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150000"/>
              </a:lnSpc>
              <a:spcBef>
                <a:spcPts val="0"/>
              </a:spcBef>
              <a:spcAft>
                <a:spcPts val="0"/>
              </a:spcAft>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150000"/>
              </a:lnSpc>
              <a:spcBef>
                <a:spcPts val="0"/>
              </a:spcBef>
              <a:spcAft>
                <a:spcPts val="0"/>
              </a:spcAft>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150000"/>
              </a:lnSpc>
              <a:spcBef>
                <a:spcPts val="0"/>
              </a:spcBef>
              <a:spcAft>
                <a:spcPts val="0"/>
              </a:spcAft>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4625" indent="-174625">
              <a:lnSpc>
                <a:spcPct val="130000"/>
              </a:lnSpc>
              <a:spcAft>
                <a:spcPts val="1200"/>
              </a:spcAft>
              <a:buFont typeface="Arial" panose="020B0604020202020204" pitchFamily="34" charset="0"/>
              <a:buChar char="•"/>
            </a:pPr>
            <a:r>
              <a:rPr lang="en-US" sz="1600" b="1" noProof="1">
                <a:latin typeface="+mj-lt"/>
              </a:rPr>
              <a:t>How do adopters successfully put your solution into practice in their context? </a:t>
            </a:r>
          </a:p>
          <a:p>
            <a:pPr marL="174625" indent="-174625">
              <a:lnSpc>
                <a:spcPct val="130000"/>
              </a:lnSpc>
              <a:spcAft>
                <a:spcPts val="1200"/>
              </a:spcAft>
              <a:buFont typeface="Arial" panose="020B0604020202020204" pitchFamily="34" charset="0"/>
              <a:buChar char="•"/>
            </a:pPr>
            <a:r>
              <a:rPr lang="en-US" sz="1600" b="1" noProof="1">
                <a:latin typeface="+mj-lt"/>
              </a:rPr>
              <a:t>What do they need to integrate, use, and manage it in their day-to-day work?</a:t>
            </a:r>
          </a:p>
        </p:txBody>
      </p:sp>
      <p:sp>
        <p:nvSpPr>
          <p:cNvPr id="28" name="TextBox 27">
            <a:extLst>
              <a:ext uri="{FF2B5EF4-FFF2-40B4-BE49-F238E27FC236}">
                <a16:creationId xmlns:a16="http://schemas.microsoft.com/office/drawing/2014/main" id="{308540E1-1531-FEB8-652F-F648FD391CF1}"/>
              </a:ext>
            </a:extLst>
          </p:cNvPr>
          <p:cNvSpPr txBox="1"/>
          <p:nvPr/>
        </p:nvSpPr>
        <p:spPr>
          <a:xfrm>
            <a:off x="916555" y="731625"/>
            <a:ext cx="920225" cy="267757"/>
          </a:xfrm>
          <a:prstGeom prst="rect">
            <a:avLst/>
          </a:prstGeom>
          <a:noFill/>
        </p:spPr>
        <p:txBody>
          <a:bodyPr wrap="square" lIns="0" tIns="36000" rIns="216000" bIns="36000" rtlCol="0">
            <a:spAutoFit/>
          </a:bodyPr>
          <a:lstStyle/>
          <a:p>
            <a:pPr>
              <a:lnSpc>
                <a:spcPct val="130000"/>
              </a:lnSpc>
              <a:spcBef>
                <a:spcPts val="1000"/>
              </a:spcBef>
            </a:pPr>
            <a:r>
              <a:rPr lang="en-US" sz="1100" noProof="1"/>
              <a:t>Step 4</a:t>
            </a:r>
          </a:p>
        </p:txBody>
      </p:sp>
      <p:sp>
        <p:nvSpPr>
          <p:cNvPr id="55" name="Content Placeholder 205">
            <a:extLst>
              <a:ext uri="{FF2B5EF4-FFF2-40B4-BE49-F238E27FC236}">
                <a16:creationId xmlns:a16="http://schemas.microsoft.com/office/drawing/2014/main" id="{9FE3CD3F-C091-9B7F-9B1F-64F9F88CAD5D}"/>
              </a:ext>
            </a:extLst>
          </p:cNvPr>
          <p:cNvSpPr txBox="1">
            <a:spLocks/>
          </p:cNvSpPr>
          <p:nvPr/>
        </p:nvSpPr>
        <p:spPr>
          <a:xfrm>
            <a:off x="916555" y="5347726"/>
            <a:ext cx="2185988" cy="407987"/>
          </a:xfrm>
          <a:prstGeom prst="rect">
            <a:avLst/>
          </a:prstGeom>
          <a:noFill/>
        </p:spPr>
        <p:txBody>
          <a:bodyPr vert="horz" lIns="0" tIns="0" rIns="0" bIns="0" rtlCol="0">
            <a:noAutofit/>
          </a:bodyPr>
          <a:lstStyle>
            <a:lvl1pPr marL="0" indent="0" algn="l" defTabSz="914400" rtl="0" eaLnBrk="1" latinLnBrk="0" hangingPunct="1">
              <a:lnSpc>
                <a:spcPct val="150000"/>
              </a:lnSpc>
              <a:spcBef>
                <a:spcPts val="0"/>
              </a:spcBef>
              <a:spcAft>
                <a:spcPts val="0"/>
              </a:spcAft>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150000"/>
              </a:lnSpc>
              <a:spcBef>
                <a:spcPts val="0"/>
              </a:spcBef>
              <a:spcAft>
                <a:spcPts val="0"/>
              </a:spcAft>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150000"/>
              </a:lnSpc>
              <a:spcBef>
                <a:spcPts val="0"/>
              </a:spcBef>
              <a:spcAft>
                <a:spcPts val="0"/>
              </a:spcAft>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150000"/>
              </a:lnSpc>
              <a:spcBef>
                <a:spcPts val="0"/>
              </a:spcBef>
              <a:spcAft>
                <a:spcPts val="0"/>
              </a:spcAft>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150000"/>
              </a:lnSpc>
              <a:spcBef>
                <a:spcPts val="0"/>
              </a:spcBef>
              <a:spcAft>
                <a:spcPts val="0"/>
              </a:spcAft>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30000"/>
              </a:lnSpc>
              <a:spcAft>
                <a:spcPts val="400"/>
              </a:spcAft>
            </a:pPr>
            <a:r>
              <a:rPr lang="en-US" sz="1000" noProof="1">
                <a:solidFill>
                  <a:schemeClr val="accent1"/>
                </a:solidFill>
              </a:rPr>
              <a:t>Goal: Ensure smooth implementation and reduce barriers to use.</a:t>
            </a:r>
          </a:p>
        </p:txBody>
      </p:sp>
      <p:graphicFrame>
        <p:nvGraphicFramePr>
          <p:cNvPr id="57" name="Table 56">
            <a:extLst>
              <a:ext uri="{FF2B5EF4-FFF2-40B4-BE49-F238E27FC236}">
                <a16:creationId xmlns:a16="http://schemas.microsoft.com/office/drawing/2014/main" id="{856AB834-7A9C-64CE-5C6F-E040F11190BE}"/>
              </a:ext>
            </a:extLst>
          </p:cNvPr>
          <p:cNvGraphicFramePr>
            <a:graphicFrameLocks/>
          </p:cNvGraphicFramePr>
          <p:nvPr/>
        </p:nvGraphicFramePr>
        <p:xfrm>
          <a:off x="3543298" y="468121"/>
          <a:ext cx="8152732" cy="5790167"/>
        </p:xfrm>
        <a:graphic>
          <a:graphicData uri="http://schemas.openxmlformats.org/drawingml/2006/table">
            <a:tbl>
              <a:tblPr firstRow="1" bandRow="1">
                <a:tableStyleId>{5C22544A-7EE6-4342-B048-85BDC9FD1C3A}</a:tableStyleId>
              </a:tblPr>
              <a:tblGrid>
                <a:gridCol w="2038183">
                  <a:extLst>
                    <a:ext uri="{9D8B030D-6E8A-4147-A177-3AD203B41FA5}">
                      <a16:colId xmlns:a16="http://schemas.microsoft.com/office/drawing/2014/main" val="951105590"/>
                    </a:ext>
                  </a:extLst>
                </a:gridCol>
                <a:gridCol w="2038183">
                  <a:extLst>
                    <a:ext uri="{9D8B030D-6E8A-4147-A177-3AD203B41FA5}">
                      <a16:colId xmlns:a16="http://schemas.microsoft.com/office/drawing/2014/main" val="65026054"/>
                    </a:ext>
                  </a:extLst>
                </a:gridCol>
                <a:gridCol w="2038183">
                  <a:extLst>
                    <a:ext uri="{9D8B030D-6E8A-4147-A177-3AD203B41FA5}">
                      <a16:colId xmlns:a16="http://schemas.microsoft.com/office/drawing/2014/main" val="2147274821"/>
                    </a:ext>
                  </a:extLst>
                </a:gridCol>
                <a:gridCol w="2038183">
                  <a:extLst>
                    <a:ext uri="{9D8B030D-6E8A-4147-A177-3AD203B41FA5}">
                      <a16:colId xmlns:a16="http://schemas.microsoft.com/office/drawing/2014/main" val="1374253522"/>
                    </a:ext>
                  </a:extLst>
                </a:gridCol>
              </a:tblGrid>
              <a:tr h="1527209">
                <a:tc>
                  <a:txBody>
                    <a:bodyPr/>
                    <a:lstStyle/>
                    <a:p>
                      <a:pPr marL="0" marR="0" lvl="0" indent="0" algn="l" defTabSz="914318"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200" b="1" noProof="1">
                          <a:solidFill>
                            <a:schemeClr val="tx1"/>
                          </a:solidFill>
                          <a:latin typeface="+mj-lt"/>
                        </a:rPr>
                        <a:t>1</a:t>
                      </a:r>
                      <a:br>
                        <a:rPr lang="en-US" sz="1200" b="1" noProof="1">
                          <a:solidFill>
                            <a:schemeClr val="tx1"/>
                          </a:solidFill>
                          <a:latin typeface="+mj-lt"/>
                        </a:rPr>
                      </a:br>
                      <a:r>
                        <a:rPr lang="en-US" sz="1200" b="1" noProof="1">
                          <a:solidFill>
                            <a:schemeClr val="tx1"/>
                          </a:solidFill>
                          <a:latin typeface="+mj-lt"/>
                        </a:rPr>
                        <a:t>Adopter needs</a:t>
                      </a:r>
                    </a:p>
                  </a:txBody>
                  <a:tcPr marL="228600" marR="228600" marT="228600" marB="228600">
                    <a:lnR w="76200" cap="flat" cmpd="sng" algn="ctr">
                      <a:solidFill>
                        <a:schemeClr val="bg1"/>
                      </a:solidFill>
                      <a:prstDash val="solid"/>
                      <a:round/>
                      <a:headEnd type="none" w="med" len="med"/>
                      <a:tailEnd type="none" w="med" len="med"/>
                    </a:lnR>
                    <a:lnB w="76200" cap="flat" cmpd="sng" algn="ctr">
                      <a:solidFill>
                        <a:schemeClr val="bg1"/>
                      </a:solidFill>
                      <a:prstDash val="solid"/>
                      <a:round/>
                      <a:headEnd type="none" w="med" len="med"/>
                      <a:tailEnd type="none" w="med" len="med"/>
                    </a:lnB>
                    <a:solidFill>
                      <a:schemeClr val="accent2">
                        <a:lumMod val="20000"/>
                        <a:lumOff val="80000"/>
                        <a:alpha val="51000"/>
                      </a:schemeClr>
                    </a:solidFill>
                  </a:tcPr>
                </a:tc>
                <a:tc>
                  <a:txBody>
                    <a:bodyPr/>
                    <a:lstStyle/>
                    <a:p>
                      <a:pPr marL="0" indent="0">
                        <a:lnSpc>
                          <a:spcPct val="100000"/>
                        </a:lnSpc>
                        <a:spcAft>
                          <a:spcPts val="600"/>
                        </a:spcAft>
                        <a:buFont typeface="Arial" panose="020B0604020202020204" pitchFamily="34" charset="0"/>
                        <a:buNone/>
                      </a:pPr>
                      <a:r>
                        <a:rPr lang="en-US" sz="1200" b="1" noProof="1">
                          <a:solidFill>
                            <a:schemeClr val="tx1"/>
                          </a:solidFill>
                          <a:latin typeface="+mj-lt"/>
                        </a:rPr>
                        <a:t>2</a:t>
                      </a:r>
                      <a:br>
                        <a:rPr lang="en-US" sz="1200" b="1" noProof="1">
                          <a:solidFill>
                            <a:schemeClr val="tx1"/>
                          </a:solidFill>
                          <a:latin typeface="+mj-lt"/>
                        </a:rPr>
                      </a:br>
                      <a:r>
                        <a:rPr lang="en-US" sz="1200" b="1" noProof="1">
                          <a:solidFill>
                            <a:schemeClr val="tx1"/>
                          </a:solidFill>
                          <a:latin typeface="+mj-lt"/>
                        </a:rPr>
                        <a:t>Channels </a:t>
                      </a:r>
                      <a:r>
                        <a:rPr lang="en-US" sz="1200" b="1" noProof="1">
                          <a:solidFill>
                            <a:schemeClr val="tx1"/>
                          </a:solidFill>
                          <a:latin typeface="+mn-lt"/>
                        </a:rPr>
                        <a:t>&amp;</a:t>
                      </a:r>
                      <a:r>
                        <a:rPr lang="en-US" sz="1200" b="1" noProof="1">
                          <a:solidFill>
                            <a:schemeClr val="tx1"/>
                          </a:solidFill>
                          <a:latin typeface="+mj-lt"/>
                        </a:rPr>
                        <a:t> activities we could explore to reach them</a:t>
                      </a:r>
                    </a:p>
                  </a:txBody>
                  <a:tcPr marL="228600" marR="228600" marT="228600" marB="22860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B w="76200" cap="flat" cmpd="sng" algn="ctr">
                      <a:solidFill>
                        <a:schemeClr val="bg1"/>
                      </a:solidFill>
                      <a:prstDash val="solid"/>
                      <a:round/>
                      <a:headEnd type="none" w="med" len="med"/>
                      <a:tailEnd type="none" w="med" len="med"/>
                    </a:lnB>
                    <a:solidFill>
                      <a:schemeClr val="accent2">
                        <a:lumMod val="20000"/>
                        <a:lumOff val="80000"/>
                        <a:alpha val="51000"/>
                      </a:schemeClr>
                    </a:solidFill>
                  </a:tcPr>
                </a:tc>
                <a:tc>
                  <a:txBody>
                    <a:bodyPr/>
                    <a:lstStyle/>
                    <a:p>
                      <a:pPr marL="0" marR="0" lvl="0" indent="0" algn="l" defTabSz="914318"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200" b="1" noProof="1">
                          <a:solidFill>
                            <a:schemeClr val="tx1"/>
                          </a:solidFill>
                        </a:rPr>
                        <a:t>3</a:t>
                      </a:r>
                      <a:br>
                        <a:rPr lang="en-US" sz="1200" b="0" noProof="1">
                          <a:solidFill>
                            <a:schemeClr val="tx1"/>
                          </a:solidFill>
                        </a:rPr>
                      </a:br>
                      <a:r>
                        <a:rPr lang="en-US" sz="1200" b="1" noProof="1">
                          <a:solidFill>
                            <a:schemeClr val="tx1"/>
                          </a:solidFill>
                          <a:latin typeface="+mj-lt"/>
                        </a:rPr>
                        <a:t>Materials (adoption kit) we could prepare</a:t>
                      </a:r>
                    </a:p>
                  </a:txBody>
                  <a:tcPr marL="228600" marR="228600" marT="228600" marB="22860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B w="76200" cap="flat" cmpd="sng" algn="ctr">
                      <a:solidFill>
                        <a:schemeClr val="bg1"/>
                      </a:solidFill>
                      <a:prstDash val="solid"/>
                      <a:round/>
                      <a:headEnd type="none" w="med" len="med"/>
                      <a:tailEnd type="none" w="med" len="med"/>
                    </a:lnB>
                    <a:solidFill>
                      <a:schemeClr val="accent2">
                        <a:lumMod val="20000"/>
                        <a:lumOff val="80000"/>
                        <a:alpha val="51000"/>
                      </a:schemeClr>
                    </a:solidFill>
                  </a:tcPr>
                </a:tc>
                <a:tc>
                  <a:txBody>
                    <a:bodyPr/>
                    <a:lstStyle/>
                    <a:p>
                      <a:pPr>
                        <a:lnSpc>
                          <a:spcPct val="100000"/>
                        </a:lnSpc>
                        <a:spcAft>
                          <a:spcPts val="300"/>
                        </a:spcAft>
                      </a:pPr>
                      <a:r>
                        <a:rPr lang="en-US" sz="1200" b="1" noProof="1">
                          <a:solidFill>
                            <a:schemeClr val="tx1"/>
                          </a:solidFill>
                          <a:latin typeface="+mj-lt"/>
                        </a:rPr>
                        <a:t>4</a:t>
                      </a:r>
                      <a:br>
                        <a:rPr lang="en-US" sz="1200" b="1" noProof="1">
                          <a:solidFill>
                            <a:schemeClr val="tx1"/>
                          </a:solidFill>
                          <a:latin typeface="+mj-lt"/>
                        </a:rPr>
                      </a:br>
                      <a:r>
                        <a:rPr lang="en-US" sz="1200" b="1" noProof="1">
                          <a:solidFill>
                            <a:schemeClr val="tx1"/>
                          </a:solidFill>
                          <a:latin typeface="+mj-lt"/>
                        </a:rPr>
                        <a:t>Test actions </a:t>
                      </a:r>
                      <a:br>
                        <a:rPr lang="en-US" sz="1200" b="1" noProof="1">
                          <a:solidFill>
                            <a:schemeClr val="tx1"/>
                          </a:solidFill>
                          <a:latin typeface="+mj-lt"/>
                        </a:rPr>
                      </a:br>
                      <a:r>
                        <a:rPr lang="en-US" sz="1200" b="1" noProof="1">
                          <a:solidFill>
                            <a:schemeClr val="tx1"/>
                          </a:solidFill>
                          <a:latin typeface="+mj-lt"/>
                        </a:rPr>
                        <a:t>we will start with</a:t>
                      </a:r>
                    </a:p>
                    <a:p>
                      <a:pPr marL="0" indent="0">
                        <a:lnSpc>
                          <a:spcPct val="120000"/>
                        </a:lnSpc>
                        <a:buFont typeface="Arial" panose="020B0604020202020204" pitchFamily="34" charset="0"/>
                        <a:buNone/>
                      </a:pPr>
                      <a:r>
                        <a:rPr lang="en-US" sz="900" b="0" i="1" noProof="1">
                          <a:solidFill>
                            <a:schemeClr val="tx2"/>
                          </a:solidFill>
                        </a:rPr>
                        <a:t>Example: Pilot with 1 adopter</a:t>
                      </a:r>
                    </a:p>
                    <a:p>
                      <a:pPr marL="0" indent="0">
                        <a:lnSpc>
                          <a:spcPct val="120000"/>
                        </a:lnSpc>
                        <a:buFont typeface="Arial" panose="020B0604020202020204" pitchFamily="34" charset="0"/>
                        <a:buNone/>
                      </a:pPr>
                      <a:r>
                        <a:rPr lang="en-US" sz="900" b="0" i="1" noProof="1">
                          <a:solidFill>
                            <a:schemeClr val="tx2"/>
                          </a:solidFill>
                        </a:rPr>
                        <a:t>Example 2: Run 1 training session</a:t>
                      </a:r>
                    </a:p>
                  </a:txBody>
                  <a:tcPr marL="228600" marR="228600" marT="228600" marB="228600">
                    <a:lnL w="76200" cap="flat" cmpd="sng" algn="ctr">
                      <a:solidFill>
                        <a:schemeClr val="bg1"/>
                      </a:solidFill>
                      <a:prstDash val="solid"/>
                      <a:round/>
                      <a:headEnd type="none" w="med" len="med"/>
                      <a:tailEnd type="none" w="med" len="med"/>
                    </a:lnL>
                    <a:lnB w="76200" cap="flat" cmpd="sng" algn="ctr">
                      <a:solidFill>
                        <a:schemeClr val="bg1"/>
                      </a:solidFill>
                      <a:prstDash val="solid"/>
                      <a:round/>
                      <a:headEnd type="none" w="med" len="med"/>
                      <a:tailEnd type="none" w="med" len="med"/>
                    </a:lnB>
                    <a:solidFill>
                      <a:schemeClr val="accent2">
                        <a:lumMod val="20000"/>
                        <a:lumOff val="80000"/>
                        <a:alpha val="51000"/>
                      </a:schemeClr>
                    </a:solidFill>
                  </a:tcPr>
                </a:tc>
                <a:extLst>
                  <a:ext uri="{0D108BD9-81ED-4DB2-BD59-A6C34878D82A}">
                    <a16:rowId xmlns:a16="http://schemas.microsoft.com/office/drawing/2014/main" val="3918968230"/>
                  </a:ext>
                </a:extLst>
              </a:tr>
              <a:tr h="4262958">
                <a:tc>
                  <a:txBody>
                    <a:bodyPr/>
                    <a:lstStyle/>
                    <a:p>
                      <a:pPr marL="114300" indent="-114300">
                        <a:lnSpc>
                          <a:spcPct val="120000"/>
                        </a:lnSpc>
                        <a:spcAft>
                          <a:spcPts val="200"/>
                        </a:spcAft>
                        <a:buFont typeface="Arial" panose="020B0604020202020204" pitchFamily="34" charset="0"/>
                        <a:buChar char="•"/>
                        <a:tabLst/>
                      </a:pPr>
                      <a:r>
                        <a:rPr lang="en-US" sz="900" noProof="1"/>
                        <a:t>What do they need to implement successfully?</a:t>
                      </a:r>
                    </a:p>
                    <a:p>
                      <a:pPr marL="114300" indent="-114300">
                        <a:lnSpc>
                          <a:spcPct val="120000"/>
                        </a:lnSpc>
                        <a:spcAft>
                          <a:spcPts val="200"/>
                        </a:spcAft>
                        <a:buFont typeface="Arial" panose="020B0604020202020204" pitchFamily="34" charset="0"/>
                        <a:buChar char="•"/>
                        <a:tabLst/>
                      </a:pPr>
                      <a:r>
                        <a:rPr lang="en-US" sz="900" noProof="1"/>
                        <a:t>What could go wrong?</a:t>
                      </a:r>
                    </a:p>
                  </a:txBody>
                  <a:tcPr marL="228600" marR="228600" marT="228600" marB="228600">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solidFill>
                      <a:srgbClr val="E5EBFF">
                        <a:alpha val="29984"/>
                      </a:srgbClr>
                    </a:solidFill>
                  </a:tcPr>
                </a:tc>
                <a:tc>
                  <a:txBody>
                    <a:bodyPr/>
                    <a:lstStyle/>
                    <a:p>
                      <a:pPr marL="171450" indent="-171450">
                        <a:lnSpc>
                          <a:spcPct val="120000"/>
                        </a:lnSpc>
                        <a:spcAft>
                          <a:spcPts val="200"/>
                        </a:spcAft>
                        <a:buFont typeface="Arial" panose="020B0604020202020204" pitchFamily="34" charset="0"/>
                        <a:buChar char="•"/>
                      </a:pPr>
                      <a:r>
                        <a:rPr lang="en-US" sz="900" noProof="1"/>
                        <a:t>Training sessions</a:t>
                      </a:r>
                    </a:p>
                    <a:p>
                      <a:pPr marL="171450" indent="-171450">
                        <a:lnSpc>
                          <a:spcPct val="120000"/>
                        </a:lnSpc>
                        <a:spcAft>
                          <a:spcPts val="200"/>
                        </a:spcAft>
                        <a:buFont typeface="Arial" panose="020B0604020202020204" pitchFamily="34" charset="0"/>
                        <a:buChar char="•"/>
                      </a:pPr>
                      <a:r>
                        <a:rPr lang="en-US" sz="900" noProof="1"/>
                        <a:t>Onboarding support</a:t>
                      </a:r>
                    </a:p>
                    <a:p>
                      <a:pPr marL="171450" indent="-171450">
                        <a:lnSpc>
                          <a:spcPct val="120000"/>
                        </a:lnSpc>
                        <a:spcAft>
                          <a:spcPts val="200"/>
                        </a:spcAft>
                        <a:buFont typeface="Arial" panose="020B0604020202020204" pitchFamily="34" charset="0"/>
                        <a:buChar char="•"/>
                      </a:pPr>
                      <a:r>
                        <a:rPr lang="en-US" sz="900" noProof="1"/>
                        <a:t>Regular check-ins</a:t>
                      </a:r>
                    </a:p>
                  </a:txBody>
                  <a:tcPr marL="228600" marR="228600" marT="228600" marB="22860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solidFill>
                      <a:srgbClr val="E5EBFF">
                        <a:alpha val="29984"/>
                      </a:srgbClr>
                    </a:solidFill>
                  </a:tcPr>
                </a:tc>
                <a:tc>
                  <a:txBody>
                    <a:bodyPr/>
                    <a:lstStyle/>
                    <a:p>
                      <a:pPr marL="171450" indent="-171450">
                        <a:lnSpc>
                          <a:spcPct val="120000"/>
                        </a:lnSpc>
                        <a:spcAft>
                          <a:spcPts val="200"/>
                        </a:spcAft>
                        <a:buFont typeface="Arial" panose="020B0604020202020204" pitchFamily="34" charset="0"/>
                        <a:buChar char="•"/>
                      </a:pPr>
                      <a:r>
                        <a:rPr lang="en-US" sz="900" noProof="1"/>
                        <a:t>Implementation guide?</a:t>
                      </a:r>
                    </a:p>
                    <a:p>
                      <a:pPr marL="171450" indent="-171450">
                        <a:lnSpc>
                          <a:spcPct val="120000"/>
                        </a:lnSpc>
                        <a:spcAft>
                          <a:spcPts val="200"/>
                        </a:spcAft>
                        <a:buFont typeface="Arial" panose="020B0604020202020204" pitchFamily="34" charset="0"/>
                        <a:buChar char="•"/>
                      </a:pPr>
                      <a:r>
                        <a:rPr lang="en-US" sz="900" noProof="1"/>
                        <a:t>Training materials?</a:t>
                      </a:r>
                    </a:p>
                    <a:p>
                      <a:pPr marL="171450" indent="-171450">
                        <a:lnSpc>
                          <a:spcPct val="120000"/>
                        </a:lnSpc>
                        <a:spcAft>
                          <a:spcPts val="200"/>
                        </a:spcAft>
                        <a:buFont typeface="Arial" panose="020B0604020202020204" pitchFamily="34" charset="0"/>
                        <a:buChar char="•"/>
                      </a:pPr>
                      <a:r>
                        <a:rPr lang="en-US" sz="900" noProof="1"/>
                        <a:t>Support contacts?</a:t>
                      </a:r>
                    </a:p>
                  </a:txBody>
                  <a:tcPr marL="228600" marR="228600" marT="228600" marB="22860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solidFill>
                      <a:srgbClr val="E5EBFF">
                        <a:alpha val="29984"/>
                      </a:srgbClr>
                    </a:solidFill>
                  </a:tcPr>
                </a:tc>
                <a:tc>
                  <a:txBody>
                    <a:bodyPr/>
                    <a:lstStyle/>
                    <a:p>
                      <a:pPr marL="114300" indent="-114300">
                        <a:lnSpc>
                          <a:spcPct val="120000"/>
                        </a:lnSpc>
                        <a:spcAft>
                          <a:spcPts val="200"/>
                        </a:spcAft>
                        <a:buFont typeface="Wingdings" pitchFamily="2" charset="2"/>
                        <a:buChar char="ü"/>
                        <a:tabLst/>
                      </a:pPr>
                      <a:r>
                        <a:rPr lang="en-US" sz="900" noProof="1"/>
                        <a:t> Assign:</a:t>
                      </a:r>
                    </a:p>
                    <a:p>
                      <a:pPr marL="230188" indent="-115888">
                        <a:lnSpc>
                          <a:spcPct val="120000"/>
                        </a:lnSpc>
                        <a:spcAft>
                          <a:spcPts val="200"/>
                        </a:spcAft>
                        <a:buFont typeface="Arial" panose="020B0604020202020204" pitchFamily="34" charset="0"/>
                        <a:buChar char="•"/>
                        <a:tabLst/>
                      </a:pPr>
                      <a:r>
                        <a:rPr lang="en-US" sz="900" i="1" noProof="1"/>
                        <a:t>Responsible person</a:t>
                      </a:r>
                    </a:p>
                    <a:p>
                      <a:pPr marL="230188" indent="-115888">
                        <a:lnSpc>
                          <a:spcPct val="120000"/>
                        </a:lnSpc>
                        <a:spcAft>
                          <a:spcPts val="600"/>
                        </a:spcAft>
                        <a:buFont typeface="Arial" panose="020B0604020202020204" pitchFamily="34" charset="0"/>
                        <a:buChar char="•"/>
                        <a:tabLst/>
                      </a:pPr>
                      <a:r>
                        <a:rPr lang="en-US" sz="900" i="1" noProof="1"/>
                        <a:t>Timeline (e.g. within 1 month)</a:t>
                      </a:r>
                      <a:endParaRPr lang="en-US" sz="900" b="0" noProof="1">
                        <a:solidFill>
                          <a:schemeClr val="tx1"/>
                        </a:solidFill>
                      </a:endParaRPr>
                    </a:p>
                    <a:p>
                      <a:pPr marL="114300" indent="-114300">
                        <a:lnSpc>
                          <a:spcPct val="120000"/>
                        </a:lnSpc>
                        <a:spcAft>
                          <a:spcPts val="200"/>
                        </a:spcAft>
                        <a:buFont typeface="Wingdings" pitchFamily="2" charset="2"/>
                        <a:buChar char="ü"/>
                        <a:tabLst/>
                      </a:pPr>
                      <a:r>
                        <a:rPr lang="en-US" sz="900" noProof="1"/>
                        <a:t> Measure:</a:t>
                      </a:r>
                    </a:p>
                    <a:p>
                      <a:pPr marL="230188" indent="-115888">
                        <a:lnSpc>
                          <a:spcPct val="120000"/>
                        </a:lnSpc>
                        <a:spcAft>
                          <a:spcPts val="200"/>
                        </a:spcAft>
                        <a:buFont typeface="Arial" panose="020B0604020202020204" pitchFamily="34" charset="0"/>
                        <a:buChar char="•"/>
                        <a:tabLst/>
                      </a:pPr>
                      <a:r>
                        <a:rPr lang="en-US" sz="900" noProof="1"/>
                        <a:t>Are they able to use the solution?</a:t>
                      </a:r>
                    </a:p>
                    <a:p>
                      <a:pPr marL="230188" indent="-115888">
                        <a:lnSpc>
                          <a:spcPct val="120000"/>
                        </a:lnSpc>
                        <a:spcAft>
                          <a:spcPts val="200"/>
                        </a:spcAft>
                        <a:buFont typeface="Arial" panose="020B0604020202020204" pitchFamily="34" charset="0"/>
                        <a:buChar char="•"/>
                        <a:tabLst/>
                      </a:pPr>
                      <a:r>
                        <a:rPr lang="en-US" sz="900" noProof="1"/>
                        <a:t>Where do they struggle?</a:t>
                      </a:r>
                    </a:p>
                  </a:txBody>
                  <a:tcPr marL="228600" marR="228600" marT="228600" marB="228600">
                    <a:lnL w="76200" cap="flat" cmpd="sng" algn="ctr">
                      <a:solidFill>
                        <a:schemeClr val="bg1"/>
                      </a:solidFill>
                      <a:prstDash val="solid"/>
                      <a:round/>
                      <a:headEnd type="none" w="med" len="med"/>
                      <a:tailEnd type="none" w="med" len="med"/>
                    </a:lnL>
                    <a:lnT w="7620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solidFill>
                      <a:srgbClr val="E5EBFF">
                        <a:alpha val="29984"/>
                      </a:srgbClr>
                    </a:solidFill>
                  </a:tcPr>
                </a:tc>
                <a:extLst>
                  <a:ext uri="{0D108BD9-81ED-4DB2-BD59-A6C34878D82A}">
                    <a16:rowId xmlns:a16="http://schemas.microsoft.com/office/drawing/2014/main" val="2878557898"/>
                  </a:ext>
                </a:extLst>
              </a:tr>
            </a:tbl>
          </a:graphicData>
        </a:graphic>
      </p:graphicFrame>
      <p:sp>
        <p:nvSpPr>
          <p:cNvPr id="63" name="Rectangle 62">
            <a:extLst>
              <a:ext uri="{FF2B5EF4-FFF2-40B4-BE49-F238E27FC236}">
                <a16:creationId xmlns:a16="http://schemas.microsoft.com/office/drawing/2014/main" id="{CEDA31B6-DBD0-27DF-D147-4988F4937E76}"/>
              </a:ext>
            </a:extLst>
          </p:cNvPr>
          <p:cNvSpPr/>
          <p:nvPr/>
        </p:nvSpPr>
        <p:spPr>
          <a:xfrm>
            <a:off x="439197" y="422316"/>
            <a:ext cx="2980093" cy="5790167"/>
          </a:xfrm>
          <a:prstGeom prst="rect">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0" name="TextBox 9">
            <a:extLst>
              <a:ext uri="{FF2B5EF4-FFF2-40B4-BE49-F238E27FC236}">
                <a16:creationId xmlns:a16="http://schemas.microsoft.com/office/drawing/2014/main" id="{A02BF560-0589-5180-AA0D-E8763AC0F385}"/>
              </a:ext>
            </a:extLst>
          </p:cNvPr>
          <p:cNvSpPr txBox="1"/>
          <p:nvPr/>
        </p:nvSpPr>
        <p:spPr>
          <a:xfrm>
            <a:off x="3817189" y="2864670"/>
            <a:ext cx="1589315" cy="221911"/>
          </a:xfrm>
          <a:prstGeom prst="rect">
            <a:avLst/>
          </a:prstGeom>
          <a:noFill/>
        </p:spPr>
        <p:txBody>
          <a:bodyPr wrap="square" lIns="0" tIns="36000" rIns="0" bIns="36000" rtlCol="0">
            <a:spAutoFit/>
          </a:bodyPr>
          <a:lstStyle/>
          <a:p>
            <a:pPr>
              <a:lnSpc>
                <a:spcPct val="120000"/>
              </a:lnSpc>
              <a:spcAft>
                <a:spcPts val="600"/>
              </a:spcAft>
            </a:pPr>
            <a:r>
              <a:rPr lang="en-US" sz="900" noProof="1">
                <a:solidFill>
                  <a:srgbClr val="464E8E"/>
                </a:solidFill>
              </a:rPr>
              <a:t>Write here</a:t>
            </a:r>
          </a:p>
        </p:txBody>
      </p:sp>
      <p:sp>
        <p:nvSpPr>
          <p:cNvPr id="11" name="TextBox 10">
            <a:extLst>
              <a:ext uri="{FF2B5EF4-FFF2-40B4-BE49-F238E27FC236}">
                <a16:creationId xmlns:a16="http://schemas.microsoft.com/office/drawing/2014/main" id="{E33C41A4-2683-A5F8-AFFC-8811DD82FBC2}"/>
              </a:ext>
            </a:extLst>
          </p:cNvPr>
          <p:cNvSpPr txBox="1"/>
          <p:nvPr/>
        </p:nvSpPr>
        <p:spPr>
          <a:xfrm>
            <a:off x="5856446" y="2864670"/>
            <a:ext cx="1589315" cy="221911"/>
          </a:xfrm>
          <a:prstGeom prst="rect">
            <a:avLst/>
          </a:prstGeom>
          <a:noFill/>
        </p:spPr>
        <p:txBody>
          <a:bodyPr wrap="square" lIns="0" tIns="36000" rIns="0" bIns="36000" rtlCol="0">
            <a:spAutoFit/>
          </a:bodyPr>
          <a:lstStyle/>
          <a:p>
            <a:pPr>
              <a:lnSpc>
                <a:spcPct val="120000"/>
              </a:lnSpc>
              <a:spcAft>
                <a:spcPts val="600"/>
              </a:spcAft>
            </a:pPr>
            <a:r>
              <a:rPr lang="en-US" sz="900" noProof="1">
                <a:solidFill>
                  <a:srgbClr val="464E8E"/>
                </a:solidFill>
              </a:rPr>
              <a:t>Write here</a:t>
            </a:r>
          </a:p>
        </p:txBody>
      </p:sp>
      <p:sp>
        <p:nvSpPr>
          <p:cNvPr id="12" name="TextBox 11">
            <a:extLst>
              <a:ext uri="{FF2B5EF4-FFF2-40B4-BE49-F238E27FC236}">
                <a16:creationId xmlns:a16="http://schemas.microsoft.com/office/drawing/2014/main" id="{2127AF00-89A1-23BB-07C3-D2F308E265AC}"/>
              </a:ext>
            </a:extLst>
          </p:cNvPr>
          <p:cNvSpPr txBox="1"/>
          <p:nvPr/>
        </p:nvSpPr>
        <p:spPr>
          <a:xfrm>
            <a:off x="7895703" y="2864670"/>
            <a:ext cx="1589315" cy="221911"/>
          </a:xfrm>
          <a:prstGeom prst="rect">
            <a:avLst/>
          </a:prstGeom>
          <a:noFill/>
        </p:spPr>
        <p:txBody>
          <a:bodyPr wrap="square" lIns="0" tIns="36000" rIns="0" bIns="36000" rtlCol="0">
            <a:spAutoFit/>
          </a:bodyPr>
          <a:lstStyle/>
          <a:p>
            <a:pPr>
              <a:lnSpc>
                <a:spcPct val="120000"/>
              </a:lnSpc>
              <a:spcAft>
                <a:spcPts val="600"/>
              </a:spcAft>
            </a:pPr>
            <a:r>
              <a:rPr lang="en-US" sz="900" noProof="1">
                <a:solidFill>
                  <a:srgbClr val="464E8E"/>
                </a:solidFill>
              </a:rPr>
              <a:t>Write here</a:t>
            </a:r>
          </a:p>
        </p:txBody>
      </p:sp>
      <p:sp>
        <p:nvSpPr>
          <p:cNvPr id="13" name="TextBox 12">
            <a:extLst>
              <a:ext uri="{FF2B5EF4-FFF2-40B4-BE49-F238E27FC236}">
                <a16:creationId xmlns:a16="http://schemas.microsoft.com/office/drawing/2014/main" id="{A971BA9D-D250-229B-6A76-0110C8F09D03}"/>
              </a:ext>
            </a:extLst>
          </p:cNvPr>
          <p:cNvSpPr txBox="1"/>
          <p:nvPr/>
        </p:nvSpPr>
        <p:spPr>
          <a:xfrm>
            <a:off x="9884161" y="3822613"/>
            <a:ext cx="1589315" cy="221911"/>
          </a:xfrm>
          <a:prstGeom prst="rect">
            <a:avLst/>
          </a:prstGeom>
          <a:noFill/>
        </p:spPr>
        <p:txBody>
          <a:bodyPr wrap="square" lIns="0" tIns="36000" rIns="0" bIns="36000" rtlCol="0">
            <a:spAutoFit/>
          </a:bodyPr>
          <a:lstStyle/>
          <a:p>
            <a:pPr>
              <a:lnSpc>
                <a:spcPct val="120000"/>
              </a:lnSpc>
              <a:spcAft>
                <a:spcPts val="600"/>
              </a:spcAft>
            </a:pPr>
            <a:r>
              <a:rPr lang="en-US" sz="900" noProof="1">
                <a:solidFill>
                  <a:srgbClr val="464E8E"/>
                </a:solidFill>
              </a:rPr>
              <a:t>Write here</a:t>
            </a:r>
          </a:p>
        </p:txBody>
      </p:sp>
    </p:spTree>
    <p:extLst>
      <p:ext uri="{BB962C8B-B14F-4D97-AF65-F5344CB8AC3E}">
        <p14:creationId xmlns:p14="http://schemas.microsoft.com/office/powerpoint/2010/main" val="36125252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E3629-149D-7B7A-9F0B-8CCE16814049}"/>
            </a:ext>
          </a:extLst>
        </p:cNvPr>
        <p:cNvGrpSpPr/>
        <p:nvPr/>
      </p:nvGrpSpPr>
      <p:grpSpPr>
        <a:xfrm>
          <a:off x="0" y="0"/>
          <a:ext cx="0" cy="0"/>
          <a:chOff x="0" y="0"/>
          <a:chExt cx="0" cy="0"/>
        </a:xfrm>
      </p:grpSpPr>
      <p:sp>
        <p:nvSpPr>
          <p:cNvPr id="59" name="Rectangle 58">
            <a:extLst>
              <a:ext uri="{FF2B5EF4-FFF2-40B4-BE49-F238E27FC236}">
                <a16:creationId xmlns:a16="http://schemas.microsoft.com/office/drawing/2014/main" id="{C01F679E-F285-B4C6-A6A8-73708D4F6473}"/>
              </a:ext>
            </a:extLst>
          </p:cNvPr>
          <p:cNvSpPr/>
          <p:nvPr/>
        </p:nvSpPr>
        <p:spPr>
          <a:xfrm>
            <a:off x="495972" y="468120"/>
            <a:ext cx="2980093" cy="5790167"/>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26" name="Footer Placeholder 25">
            <a:extLst>
              <a:ext uri="{FF2B5EF4-FFF2-40B4-BE49-F238E27FC236}">
                <a16:creationId xmlns:a16="http://schemas.microsoft.com/office/drawing/2014/main" id="{5E4690BE-A2BB-4C91-9972-3ED7EEE057E1}"/>
              </a:ext>
            </a:extLst>
          </p:cNvPr>
          <p:cNvSpPr>
            <a:spLocks noGrp="1"/>
          </p:cNvSpPr>
          <p:nvPr>
            <p:ph type="ftr" sz="quarter" idx="12"/>
          </p:nvPr>
        </p:nvSpPr>
        <p:spPr>
          <a:xfrm>
            <a:off x="2631694" y="6506594"/>
            <a:ext cx="8841782" cy="211203"/>
          </a:xfrm>
        </p:spPr>
        <p:txBody>
          <a:bodyPr/>
          <a:lstStyle/>
          <a:p>
            <a:r>
              <a:rPr lang="en-US" noProof="1"/>
              <a:t>Tool: </a:t>
            </a:r>
            <a:r>
              <a:rPr lang="nb-NO" dirty="0" err="1"/>
              <a:t>Adoption</a:t>
            </a:r>
            <a:r>
              <a:rPr lang="nb-NO" dirty="0"/>
              <a:t> </a:t>
            </a:r>
            <a:r>
              <a:rPr lang="nb-NO" dirty="0" err="1"/>
              <a:t>journey</a:t>
            </a:r>
            <a:r>
              <a:rPr lang="nb-NO" dirty="0"/>
              <a:t> </a:t>
            </a:r>
            <a:r>
              <a:rPr lang="nb-NO" dirty="0" err="1"/>
              <a:t>mapping</a:t>
            </a:r>
            <a:r>
              <a:rPr lang="sv-SE" dirty="0"/>
              <a:t> </a:t>
            </a:r>
            <a:r>
              <a:rPr lang="en-US" noProof="1"/>
              <a:t>– Step 5: Phase 10</a:t>
            </a:r>
          </a:p>
        </p:txBody>
      </p:sp>
      <p:sp>
        <p:nvSpPr>
          <p:cNvPr id="3" name="Title 2">
            <a:extLst>
              <a:ext uri="{FF2B5EF4-FFF2-40B4-BE49-F238E27FC236}">
                <a16:creationId xmlns:a16="http://schemas.microsoft.com/office/drawing/2014/main" id="{1E4D6D30-025D-4715-81B1-58C34FC1F046}"/>
              </a:ext>
            </a:extLst>
          </p:cNvPr>
          <p:cNvSpPr>
            <a:spLocks noGrp="1"/>
          </p:cNvSpPr>
          <p:nvPr>
            <p:ph type="title" idx="4294967295"/>
          </p:nvPr>
        </p:nvSpPr>
        <p:spPr>
          <a:xfrm>
            <a:off x="916555" y="981944"/>
            <a:ext cx="2044359" cy="407987"/>
          </a:xfrm>
        </p:spPr>
        <p:txBody>
          <a:bodyPr>
            <a:noAutofit/>
          </a:bodyPr>
          <a:lstStyle/>
          <a:p>
            <a:r>
              <a:rPr lang="en-US" sz="2400" noProof="1">
                <a:latin typeface="Innovation Norway" panose="020B0500030000000000" pitchFamily="34" charset="77"/>
              </a:rPr>
              <a:t>Sustain &amp; improve</a:t>
            </a:r>
          </a:p>
        </p:txBody>
      </p:sp>
      <p:sp>
        <p:nvSpPr>
          <p:cNvPr id="34" name="Content Placeholder 205">
            <a:extLst>
              <a:ext uri="{FF2B5EF4-FFF2-40B4-BE49-F238E27FC236}">
                <a16:creationId xmlns:a16="http://schemas.microsoft.com/office/drawing/2014/main" id="{87D8CCF7-7471-75DF-B54C-90C7DDB4EC80}"/>
              </a:ext>
            </a:extLst>
          </p:cNvPr>
          <p:cNvSpPr txBox="1">
            <a:spLocks/>
          </p:cNvSpPr>
          <p:nvPr/>
        </p:nvSpPr>
        <p:spPr>
          <a:xfrm>
            <a:off x="916555" y="1865651"/>
            <a:ext cx="2308704" cy="2123679"/>
          </a:xfrm>
          <a:prstGeom prst="rect">
            <a:avLst/>
          </a:prstGeom>
          <a:noFill/>
        </p:spPr>
        <p:txBody>
          <a:bodyPr vert="horz" lIns="0" tIns="0" rIns="0" bIns="0" rtlCol="0">
            <a:noAutofit/>
          </a:bodyPr>
          <a:lstStyle>
            <a:lvl1pPr marL="0" indent="0" algn="l" defTabSz="914400" rtl="0" eaLnBrk="1" latinLnBrk="0" hangingPunct="1">
              <a:lnSpc>
                <a:spcPct val="150000"/>
              </a:lnSpc>
              <a:spcBef>
                <a:spcPts val="0"/>
              </a:spcBef>
              <a:spcAft>
                <a:spcPts val="0"/>
              </a:spcAft>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150000"/>
              </a:lnSpc>
              <a:spcBef>
                <a:spcPts val="0"/>
              </a:spcBef>
              <a:spcAft>
                <a:spcPts val="0"/>
              </a:spcAft>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150000"/>
              </a:lnSpc>
              <a:spcBef>
                <a:spcPts val="0"/>
              </a:spcBef>
              <a:spcAft>
                <a:spcPts val="0"/>
              </a:spcAft>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150000"/>
              </a:lnSpc>
              <a:spcBef>
                <a:spcPts val="0"/>
              </a:spcBef>
              <a:spcAft>
                <a:spcPts val="0"/>
              </a:spcAft>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150000"/>
              </a:lnSpc>
              <a:spcBef>
                <a:spcPts val="0"/>
              </a:spcBef>
              <a:spcAft>
                <a:spcPts val="0"/>
              </a:spcAft>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3038" indent="-173038">
              <a:lnSpc>
                <a:spcPct val="130000"/>
              </a:lnSpc>
              <a:spcAft>
                <a:spcPts val="1200"/>
              </a:spcAft>
              <a:buFont typeface="Arial" panose="020B0604020202020204" pitchFamily="34" charset="0"/>
              <a:buChar char="•"/>
            </a:pPr>
            <a:r>
              <a:rPr lang="en-US" sz="1600" b="1" noProof="1">
                <a:latin typeface="+mj-lt"/>
              </a:rPr>
              <a:t>How do adopters continue using the solution over time, and what keeps it relevant and valuable?</a:t>
            </a:r>
          </a:p>
          <a:p>
            <a:pPr marL="173038" indent="-173038">
              <a:lnSpc>
                <a:spcPct val="130000"/>
              </a:lnSpc>
              <a:spcAft>
                <a:spcPts val="1200"/>
              </a:spcAft>
              <a:buFont typeface="Arial" panose="020B0604020202020204" pitchFamily="34" charset="0"/>
              <a:buChar char="•"/>
            </a:pPr>
            <a:r>
              <a:rPr lang="en-US" sz="1600" b="1" noProof="1">
                <a:latin typeface="+mj-lt"/>
              </a:rPr>
              <a:t>How do you support learning, adaptation, and ongoing engagement? </a:t>
            </a:r>
            <a:endParaRPr lang="en-US" sz="1400" noProof="1">
              <a:latin typeface="+mj-lt"/>
            </a:endParaRPr>
          </a:p>
        </p:txBody>
      </p:sp>
      <p:sp>
        <p:nvSpPr>
          <p:cNvPr id="28" name="TextBox 27">
            <a:extLst>
              <a:ext uri="{FF2B5EF4-FFF2-40B4-BE49-F238E27FC236}">
                <a16:creationId xmlns:a16="http://schemas.microsoft.com/office/drawing/2014/main" id="{A3C67BF4-0437-8AB8-AF23-05EC0A4F7E3D}"/>
              </a:ext>
            </a:extLst>
          </p:cNvPr>
          <p:cNvSpPr txBox="1"/>
          <p:nvPr/>
        </p:nvSpPr>
        <p:spPr>
          <a:xfrm>
            <a:off x="916555" y="731625"/>
            <a:ext cx="920225" cy="267757"/>
          </a:xfrm>
          <a:prstGeom prst="rect">
            <a:avLst/>
          </a:prstGeom>
          <a:noFill/>
        </p:spPr>
        <p:txBody>
          <a:bodyPr wrap="square" lIns="0" tIns="36000" rIns="216000" bIns="36000" rtlCol="0">
            <a:spAutoFit/>
          </a:bodyPr>
          <a:lstStyle/>
          <a:p>
            <a:pPr>
              <a:lnSpc>
                <a:spcPct val="130000"/>
              </a:lnSpc>
              <a:spcBef>
                <a:spcPts val="1000"/>
              </a:spcBef>
            </a:pPr>
            <a:r>
              <a:rPr lang="en-US" sz="1100" noProof="1"/>
              <a:t>Step 5</a:t>
            </a:r>
          </a:p>
        </p:txBody>
      </p:sp>
      <p:sp>
        <p:nvSpPr>
          <p:cNvPr id="55" name="Content Placeholder 205">
            <a:extLst>
              <a:ext uri="{FF2B5EF4-FFF2-40B4-BE49-F238E27FC236}">
                <a16:creationId xmlns:a16="http://schemas.microsoft.com/office/drawing/2014/main" id="{C638FACE-C6B5-E9C9-13FB-97B79B3E4300}"/>
              </a:ext>
            </a:extLst>
          </p:cNvPr>
          <p:cNvSpPr txBox="1">
            <a:spLocks/>
          </p:cNvSpPr>
          <p:nvPr/>
        </p:nvSpPr>
        <p:spPr>
          <a:xfrm>
            <a:off x="916555" y="5439041"/>
            <a:ext cx="2240302" cy="407987"/>
          </a:xfrm>
          <a:prstGeom prst="rect">
            <a:avLst/>
          </a:prstGeom>
          <a:noFill/>
        </p:spPr>
        <p:txBody>
          <a:bodyPr vert="horz" lIns="0" tIns="0" rIns="0" bIns="0" rtlCol="0">
            <a:noAutofit/>
          </a:bodyPr>
          <a:lstStyle>
            <a:lvl1pPr marL="0" indent="0" algn="l" defTabSz="914400" rtl="0" eaLnBrk="1" latinLnBrk="0" hangingPunct="1">
              <a:lnSpc>
                <a:spcPct val="150000"/>
              </a:lnSpc>
              <a:spcBef>
                <a:spcPts val="0"/>
              </a:spcBef>
              <a:spcAft>
                <a:spcPts val="0"/>
              </a:spcAft>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150000"/>
              </a:lnSpc>
              <a:spcBef>
                <a:spcPts val="0"/>
              </a:spcBef>
              <a:spcAft>
                <a:spcPts val="0"/>
              </a:spcAft>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150000"/>
              </a:lnSpc>
              <a:spcBef>
                <a:spcPts val="0"/>
              </a:spcBef>
              <a:spcAft>
                <a:spcPts val="0"/>
              </a:spcAft>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150000"/>
              </a:lnSpc>
              <a:spcBef>
                <a:spcPts val="0"/>
              </a:spcBef>
              <a:spcAft>
                <a:spcPts val="0"/>
              </a:spcAft>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150000"/>
              </a:lnSpc>
              <a:spcBef>
                <a:spcPts val="0"/>
              </a:spcBef>
              <a:spcAft>
                <a:spcPts val="0"/>
              </a:spcAft>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30000"/>
              </a:lnSpc>
              <a:spcAft>
                <a:spcPts val="400"/>
              </a:spcAft>
            </a:pPr>
            <a:r>
              <a:rPr lang="en-US" sz="1000" noProof="1">
                <a:solidFill>
                  <a:schemeClr val="accent1"/>
                </a:solidFill>
              </a:rPr>
              <a:t>Goal: Ensure continued use, ownership, and improvement over time.</a:t>
            </a:r>
          </a:p>
        </p:txBody>
      </p:sp>
      <p:graphicFrame>
        <p:nvGraphicFramePr>
          <p:cNvPr id="57" name="Table 56">
            <a:extLst>
              <a:ext uri="{FF2B5EF4-FFF2-40B4-BE49-F238E27FC236}">
                <a16:creationId xmlns:a16="http://schemas.microsoft.com/office/drawing/2014/main" id="{74341E69-600D-5311-C7D6-3DCF8E434412}"/>
              </a:ext>
            </a:extLst>
          </p:cNvPr>
          <p:cNvGraphicFramePr>
            <a:graphicFrameLocks noGrp="1" noDrilldown="1" noMove="1" noResize="1"/>
          </p:cNvGraphicFramePr>
          <p:nvPr/>
        </p:nvGraphicFramePr>
        <p:xfrm>
          <a:off x="3543298" y="468121"/>
          <a:ext cx="8152732" cy="5790167"/>
        </p:xfrm>
        <a:graphic>
          <a:graphicData uri="http://schemas.openxmlformats.org/drawingml/2006/table">
            <a:tbl>
              <a:tblPr firstRow="1" bandRow="1">
                <a:tableStyleId>{5C22544A-7EE6-4342-B048-85BDC9FD1C3A}</a:tableStyleId>
              </a:tblPr>
              <a:tblGrid>
                <a:gridCol w="2038183">
                  <a:extLst>
                    <a:ext uri="{9D8B030D-6E8A-4147-A177-3AD203B41FA5}">
                      <a16:colId xmlns:a16="http://schemas.microsoft.com/office/drawing/2014/main" val="951105590"/>
                    </a:ext>
                  </a:extLst>
                </a:gridCol>
                <a:gridCol w="2038183">
                  <a:extLst>
                    <a:ext uri="{9D8B030D-6E8A-4147-A177-3AD203B41FA5}">
                      <a16:colId xmlns:a16="http://schemas.microsoft.com/office/drawing/2014/main" val="65026054"/>
                    </a:ext>
                  </a:extLst>
                </a:gridCol>
                <a:gridCol w="2038183">
                  <a:extLst>
                    <a:ext uri="{9D8B030D-6E8A-4147-A177-3AD203B41FA5}">
                      <a16:colId xmlns:a16="http://schemas.microsoft.com/office/drawing/2014/main" val="2147274821"/>
                    </a:ext>
                  </a:extLst>
                </a:gridCol>
                <a:gridCol w="2038183">
                  <a:extLst>
                    <a:ext uri="{9D8B030D-6E8A-4147-A177-3AD203B41FA5}">
                      <a16:colId xmlns:a16="http://schemas.microsoft.com/office/drawing/2014/main" val="1374253522"/>
                    </a:ext>
                  </a:extLst>
                </a:gridCol>
              </a:tblGrid>
              <a:tr h="1527209">
                <a:tc>
                  <a:txBody>
                    <a:bodyPr/>
                    <a:lstStyle/>
                    <a:p>
                      <a:pPr marL="0" marR="0" lvl="0" indent="0" algn="l" defTabSz="914318"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200" b="1" noProof="1">
                          <a:solidFill>
                            <a:schemeClr val="tx1"/>
                          </a:solidFill>
                          <a:latin typeface="+mj-lt"/>
                        </a:rPr>
                        <a:t>1</a:t>
                      </a:r>
                      <a:br>
                        <a:rPr lang="en-US" sz="1200" b="1" noProof="1">
                          <a:solidFill>
                            <a:schemeClr val="tx1"/>
                          </a:solidFill>
                          <a:latin typeface="+mj-lt"/>
                        </a:rPr>
                      </a:br>
                      <a:r>
                        <a:rPr lang="en-US" sz="1200" b="1" noProof="1">
                          <a:solidFill>
                            <a:schemeClr val="tx1"/>
                          </a:solidFill>
                          <a:latin typeface="+mj-lt"/>
                        </a:rPr>
                        <a:t>Adopter needs</a:t>
                      </a:r>
                    </a:p>
                  </a:txBody>
                  <a:tcPr marL="228600" marR="228600" marT="228600" marB="228600">
                    <a:lnR w="76200" cap="flat" cmpd="sng" algn="ctr">
                      <a:solidFill>
                        <a:schemeClr val="bg1"/>
                      </a:solidFill>
                      <a:prstDash val="solid"/>
                      <a:round/>
                      <a:headEnd type="none" w="med" len="med"/>
                      <a:tailEnd type="none" w="med" len="med"/>
                    </a:lnR>
                    <a:lnB w="76200" cap="flat" cmpd="sng" algn="ctr">
                      <a:solidFill>
                        <a:schemeClr val="bg1"/>
                      </a:solidFill>
                      <a:prstDash val="solid"/>
                      <a:round/>
                      <a:headEnd type="none" w="med" len="med"/>
                      <a:tailEnd type="none" w="med" len="med"/>
                    </a:lnB>
                    <a:solidFill>
                      <a:schemeClr val="accent2">
                        <a:lumMod val="20000"/>
                        <a:lumOff val="80000"/>
                        <a:alpha val="51000"/>
                      </a:schemeClr>
                    </a:solidFill>
                  </a:tcPr>
                </a:tc>
                <a:tc>
                  <a:txBody>
                    <a:bodyPr/>
                    <a:lstStyle/>
                    <a:p>
                      <a:pPr marL="0" indent="0">
                        <a:lnSpc>
                          <a:spcPct val="100000"/>
                        </a:lnSpc>
                        <a:spcAft>
                          <a:spcPts val="600"/>
                        </a:spcAft>
                        <a:buFont typeface="Arial" panose="020B0604020202020204" pitchFamily="34" charset="0"/>
                        <a:buNone/>
                      </a:pPr>
                      <a:r>
                        <a:rPr lang="en-US" sz="1200" b="1" noProof="1">
                          <a:solidFill>
                            <a:schemeClr val="tx1"/>
                          </a:solidFill>
                          <a:latin typeface="+mj-lt"/>
                        </a:rPr>
                        <a:t>2</a:t>
                      </a:r>
                      <a:br>
                        <a:rPr lang="en-US" sz="1200" b="1" noProof="1">
                          <a:solidFill>
                            <a:schemeClr val="tx1"/>
                          </a:solidFill>
                          <a:latin typeface="+mj-lt"/>
                        </a:rPr>
                      </a:br>
                      <a:r>
                        <a:rPr lang="en-US" sz="1200" b="1" noProof="1">
                          <a:solidFill>
                            <a:schemeClr val="tx1"/>
                          </a:solidFill>
                          <a:latin typeface="+mj-lt"/>
                        </a:rPr>
                        <a:t>Channels </a:t>
                      </a:r>
                      <a:r>
                        <a:rPr lang="en-US" sz="1200" b="1" noProof="1">
                          <a:solidFill>
                            <a:schemeClr val="tx1"/>
                          </a:solidFill>
                          <a:latin typeface="+mn-lt"/>
                        </a:rPr>
                        <a:t>&amp;</a:t>
                      </a:r>
                      <a:r>
                        <a:rPr lang="en-US" sz="1200" b="1" noProof="1">
                          <a:solidFill>
                            <a:schemeClr val="tx1"/>
                          </a:solidFill>
                          <a:latin typeface="+mj-lt"/>
                        </a:rPr>
                        <a:t> activities we could explore to reach them</a:t>
                      </a:r>
                    </a:p>
                  </a:txBody>
                  <a:tcPr marL="228600" marR="228600" marT="228600" marB="22860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B w="76200" cap="flat" cmpd="sng" algn="ctr">
                      <a:solidFill>
                        <a:schemeClr val="bg1"/>
                      </a:solidFill>
                      <a:prstDash val="solid"/>
                      <a:round/>
                      <a:headEnd type="none" w="med" len="med"/>
                      <a:tailEnd type="none" w="med" len="med"/>
                    </a:lnB>
                    <a:solidFill>
                      <a:schemeClr val="accent2">
                        <a:lumMod val="20000"/>
                        <a:lumOff val="80000"/>
                        <a:alpha val="51000"/>
                      </a:schemeClr>
                    </a:solidFill>
                  </a:tcPr>
                </a:tc>
                <a:tc>
                  <a:txBody>
                    <a:bodyPr/>
                    <a:lstStyle/>
                    <a:p>
                      <a:pPr marL="0" marR="0" lvl="0" indent="0" algn="l" defTabSz="914318"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200" b="1" noProof="1">
                          <a:solidFill>
                            <a:schemeClr val="tx1"/>
                          </a:solidFill>
                        </a:rPr>
                        <a:t>3</a:t>
                      </a:r>
                      <a:br>
                        <a:rPr lang="en-US" sz="1200" b="0" noProof="1">
                          <a:solidFill>
                            <a:schemeClr val="tx1"/>
                          </a:solidFill>
                        </a:rPr>
                      </a:br>
                      <a:r>
                        <a:rPr lang="en-US" sz="1200" b="1" noProof="1">
                          <a:solidFill>
                            <a:schemeClr val="tx1"/>
                          </a:solidFill>
                          <a:latin typeface="+mj-lt"/>
                        </a:rPr>
                        <a:t>Materials (adoption kit) we could prepare</a:t>
                      </a:r>
                    </a:p>
                  </a:txBody>
                  <a:tcPr marL="228600" marR="228600" marT="228600" marB="22860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B w="76200" cap="flat" cmpd="sng" algn="ctr">
                      <a:solidFill>
                        <a:schemeClr val="bg1"/>
                      </a:solidFill>
                      <a:prstDash val="solid"/>
                      <a:round/>
                      <a:headEnd type="none" w="med" len="med"/>
                      <a:tailEnd type="none" w="med" len="med"/>
                    </a:lnB>
                    <a:solidFill>
                      <a:schemeClr val="accent2">
                        <a:lumMod val="20000"/>
                        <a:lumOff val="80000"/>
                        <a:alpha val="51000"/>
                      </a:schemeClr>
                    </a:solidFill>
                  </a:tcPr>
                </a:tc>
                <a:tc>
                  <a:txBody>
                    <a:bodyPr/>
                    <a:lstStyle/>
                    <a:p>
                      <a:pPr>
                        <a:lnSpc>
                          <a:spcPct val="100000"/>
                        </a:lnSpc>
                        <a:spcAft>
                          <a:spcPts val="300"/>
                        </a:spcAft>
                      </a:pPr>
                      <a:r>
                        <a:rPr lang="en-US" sz="1200" b="1" noProof="1">
                          <a:solidFill>
                            <a:schemeClr val="tx1"/>
                          </a:solidFill>
                          <a:latin typeface="+mj-lt"/>
                        </a:rPr>
                        <a:t>4</a:t>
                      </a:r>
                      <a:br>
                        <a:rPr lang="en-US" sz="1200" b="1" noProof="1">
                          <a:solidFill>
                            <a:schemeClr val="tx1"/>
                          </a:solidFill>
                          <a:latin typeface="+mj-lt"/>
                        </a:rPr>
                      </a:br>
                      <a:r>
                        <a:rPr lang="en-US" sz="1200" b="1" noProof="1">
                          <a:solidFill>
                            <a:schemeClr val="tx1"/>
                          </a:solidFill>
                          <a:latin typeface="+mj-lt"/>
                        </a:rPr>
                        <a:t>Test actions </a:t>
                      </a:r>
                      <a:br>
                        <a:rPr lang="en-US" sz="1200" b="1" noProof="1">
                          <a:solidFill>
                            <a:schemeClr val="tx1"/>
                          </a:solidFill>
                          <a:latin typeface="+mj-lt"/>
                        </a:rPr>
                      </a:br>
                      <a:r>
                        <a:rPr lang="en-US" sz="1200" b="1" noProof="1">
                          <a:solidFill>
                            <a:schemeClr val="tx1"/>
                          </a:solidFill>
                          <a:latin typeface="+mj-lt"/>
                        </a:rPr>
                        <a:t>we will start with</a:t>
                      </a:r>
                    </a:p>
                    <a:p>
                      <a:pPr marL="0" indent="0" defTabSz="965972">
                        <a:lnSpc>
                          <a:spcPct val="120000"/>
                        </a:lnSpc>
                        <a:buFont typeface="Arial" panose="020B0604020202020204" pitchFamily="34" charset="0"/>
                        <a:buNone/>
                        <a:defRPr/>
                      </a:pPr>
                      <a:r>
                        <a:rPr lang="en-US" sz="900" b="0" i="1" noProof="1">
                          <a:solidFill>
                            <a:schemeClr val="tx2"/>
                          </a:solidFill>
                        </a:rPr>
                        <a:t>Example: Conduct 5 user feedback interviews / Example 2: Create 1 user group or forum</a:t>
                      </a:r>
                    </a:p>
                  </a:txBody>
                  <a:tcPr marL="228600" marR="228600" marT="228600" marB="228600">
                    <a:lnL w="76200" cap="flat" cmpd="sng" algn="ctr">
                      <a:solidFill>
                        <a:schemeClr val="bg1"/>
                      </a:solidFill>
                      <a:prstDash val="solid"/>
                      <a:round/>
                      <a:headEnd type="none" w="med" len="med"/>
                      <a:tailEnd type="none" w="med" len="med"/>
                    </a:lnL>
                    <a:lnB w="76200" cap="flat" cmpd="sng" algn="ctr">
                      <a:solidFill>
                        <a:schemeClr val="bg1"/>
                      </a:solidFill>
                      <a:prstDash val="solid"/>
                      <a:round/>
                      <a:headEnd type="none" w="med" len="med"/>
                      <a:tailEnd type="none" w="med" len="med"/>
                    </a:lnB>
                    <a:solidFill>
                      <a:schemeClr val="accent2">
                        <a:lumMod val="20000"/>
                        <a:lumOff val="80000"/>
                        <a:alpha val="51000"/>
                      </a:schemeClr>
                    </a:solidFill>
                  </a:tcPr>
                </a:tc>
                <a:extLst>
                  <a:ext uri="{0D108BD9-81ED-4DB2-BD59-A6C34878D82A}">
                    <a16:rowId xmlns:a16="http://schemas.microsoft.com/office/drawing/2014/main" val="3918968230"/>
                  </a:ext>
                </a:extLst>
              </a:tr>
              <a:tr h="4262958">
                <a:tc>
                  <a:txBody>
                    <a:bodyPr/>
                    <a:lstStyle/>
                    <a:p>
                      <a:pPr marL="171450" indent="-171450">
                        <a:lnSpc>
                          <a:spcPct val="130000"/>
                        </a:lnSpc>
                        <a:spcAft>
                          <a:spcPts val="200"/>
                        </a:spcAft>
                        <a:buFont typeface="Arial" panose="020B0604020202020204" pitchFamily="34" charset="0"/>
                        <a:buChar char="•"/>
                      </a:pPr>
                      <a:r>
                        <a:rPr lang="en-US" sz="900" noProof="1"/>
                        <a:t>What keeps them using the solution?</a:t>
                      </a:r>
                    </a:p>
                    <a:p>
                      <a:pPr marL="171450" indent="-171450" defTabSz="965972">
                        <a:spcAft>
                          <a:spcPts val="200"/>
                        </a:spcAft>
                        <a:buFont typeface="Arial" panose="020B0604020202020204" pitchFamily="34" charset="0"/>
                        <a:buChar char="•"/>
                        <a:defRPr/>
                      </a:pPr>
                      <a:r>
                        <a:rPr lang="en-US" sz="900" noProof="1"/>
                        <a:t>What would make them stop?</a:t>
                      </a:r>
                    </a:p>
                  </a:txBody>
                  <a:tcPr marL="228600" marR="228600" marT="228600" marB="228600">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solidFill>
                      <a:srgbClr val="E5EBFF">
                        <a:alpha val="29984"/>
                      </a:srgbClr>
                    </a:solidFill>
                  </a:tcPr>
                </a:tc>
                <a:tc>
                  <a:txBody>
                    <a:bodyPr/>
                    <a:lstStyle/>
                    <a:p>
                      <a:pPr marL="171450" indent="-171450" defTabSz="965972">
                        <a:spcAft>
                          <a:spcPts val="200"/>
                        </a:spcAft>
                        <a:buFont typeface="Arial" panose="020B0604020202020204" pitchFamily="34" charset="0"/>
                        <a:buChar char="•"/>
                        <a:defRPr/>
                      </a:pPr>
                      <a:r>
                        <a:rPr lang="en-US" sz="900" noProof="1"/>
                        <a:t>Follow-up meetings</a:t>
                      </a:r>
                    </a:p>
                    <a:p>
                      <a:pPr marL="171450" indent="-171450" defTabSz="965972">
                        <a:spcAft>
                          <a:spcPts val="200"/>
                        </a:spcAft>
                        <a:buFont typeface="Arial" panose="020B0604020202020204" pitchFamily="34" charset="0"/>
                        <a:buChar char="•"/>
                        <a:defRPr/>
                      </a:pPr>
                      <a:r>
                        <a:rPr lang="en-US" sz="900" noProof="1"/>
                        <a:t>User communities</a:t>
                      </a:r>
                    </a:p>
                    <a:p>
                      <a:pPr marL="171450" indent="-171450" defTabSz="965972">
                        <a:spcAft>
                          <a:spcPts val="200"/>
                        </a:spcAft>
                        <a:buFont typeface="Arial" panose="020B0604020202020204" pitchFamily="34" charset="0"/>
                        <a:buChar char="•"/>
                        <a:defRPr/>
                      </a:pPr>
                      <a:r>
                        <a:rPr lang="en-US" sz="900" noProof="1"/>
                        <a:t>Feedback loops</a:t>
                      </a:r>
                    </a:p>
                  </a:txBody>
                  <a:tcPr marL="228600" marR="228600" marT="228600" marB="22860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solidFill>
                      <a:srgbClr val="E5EBFF">
                        <a:alpha val="29984"/>
                      </a:srgbClr>
                    </a:solidFill>
                  </a:tcPr>
                </a:tc>
                <a:tc>
                  <a:txBody>
                    <a:bodyPr/>
                    <a:lstStyle/>
                    <a:p>
                      <a:pPr marL="171450" indent="-171450" defTabSz="965972">
                        <a:spcAft>
                          <a:spcPts val="200"/>
                        </a:spcAft>
                        <a:buFont typeface="Arial" panose="020B0604020202020204" pitchFamily="34" charset="0"/>
                        <a:buChar char="•"/>
                        <a:defRPr/>
                      </a:pPr>
                      <a:r>
                        <a:rPr lang="en-US" sz="900" noProof="1"/>
                        <a:t>Feedback tools</a:t>
                      </a:r>
                    </a:p>
                    <a:p>
                      <a:pPr marL="171450" indent="-171450" defTabSz="965972">
                        <a:spcAft>
                          <a:spcPts val="200"/>
                        </a:spcAft>
                        <a:buFont typeface="Arial" panose="020B0604020202020204" pitchFamily="34" charset="0"/>
                        <a:buChar char="•"/>
                        <a:defRPr/>
                      </a:pPr>
                      <a:r>
                        <a:rPr lang="en-US" sz="900" noProof="1"/>
                        <a:t>Updates / improvements</a:t>
                      </a:r>
                    </a:p>
                    <a:p>
                      <a:pPr marL="171450" indent="-171450" defTabSz="965972">
                        <a:spcAft>
                          <a:spcPts val="200"/>
                        </a:spcAft>
                        <a:buFont typeface="Arial" panose="020B0604020202020204" pitchFamily="34" charset="0"/>
                        <a:buChar char="•"/>
                        <a:defRPr/>
                      </a:pPr>
                      <a:r>
                        <a:rPr lang="en-US" sz="900" noProof="1"/>
                        <a:t>Ongoing support</a:t>
                      </a:r>
                    </a:p>
                  </a:txBody>
                  <a:tcPr marL="228600" marR="228600" marT="228600" marB="22860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solidFill>
                      <a:srgbClr val="E5EBFF">
                        <a:alpha val="29984"/>
                      </a:srgbClr>
                    </a:solidFill>
                  </a:tcPr>
                </a:tc>
                <a:tc>
                  <a:txBody>
                    <a:bodyPr/>
                    <a:lstStyle/>
                    <a:p>
                      <a:pPr marL="114300" indent="-114300">
                        <a:lnSpc>
                          <a:spcPct val="120000"/>
                        </a:lnSpc>
                        <a:spcAft>
                          <a:spcPts val="200"/>
                        </a:spcAft>
                        <a:buFont typeface="Wingdings" pitchFamily="2" charset="2"/>
                        <a:buChar char="ü"/>
                        <a:tabLst/>
                      </a:pPr>
                      <a:r>
                        <a:rPr lang="en-US" sz="900" noProof="1"/>
                        <a:t> Assign:</a:t>
                      </a:r>
                    </a:p>
                    <a:p>
                      <a:pPr marL="230188" indent="-115888">
                        <a:lnSpc>
                          <a:spcPct val="120000"/>
                        </a:lnSpc>
                        <a:spcAft>
                          <a:spcPts val="200"/>
                        </a:spcAft>
                        <a:buFont typeface="Arial" panose="020B0604020202020204" pitchFamily="34" charset="0"/>
                        <a:buChar char="•"/>
                        <a:tabLst/>
                      </a:pPr>
                      <a:r>
                        <a:rPr lang="en-US" sz="900" i="1" noProof="1"/>
                        <a:t>Responsible person</a:t>
                      </a:r>
                    </a:p>
                    <a:p>
                      <a:pPr marL="230188" indent="-115888">
                        <a:lnSpc>
                          <a:spcPct val="120000"/>
                        </a:lnSpc>
                        <a:spcAft>
                          <a:spcPts val="600"/>
                        </a:spcAft>
                        <a:buFont typeface="Arial" panose="020B0604020202020204" pitchFamily="34" charset="0"/>
                        <a:buChar char="•"/>
                        <a:tabLst/>
                      </a:pPr>
                      <a:r>
                        <a:rPr lang="en-US" sz="900" i="1" noProof="1"/>
                        <a:t>Timeline (e.g. within 1 month)</a:t>
                      </a:r>
                      <a:endParaRPr lang="en-US" sz="900" b="0" noProof="1">
                        <a:solidFill>
                          <a:schemeClr val="tx1"/>
                        </a:solidFill>
                      </a:endParaRPr>
                    </a:p>
                    <a:p>
                      <a:pPr marL="114300" indent="-114300">
                        <a:lnSpc>
                          <a:spcPct val="120000"/>
                        </a:lnSpc>
                        <a:spcAft>
                          <a:spcPts val="200"/>
                        </a:spcAft>
                        <a:buFont typeface="Wingdings" pitchFamily="2" charset="2"/>
                        <a:buChar char="ü"/>
                        <a:tabLst/>
                      </a:pPr>
                      <a:r>
                        <a:rPr lang="en-US" sz="900" noProof="1"/>
                        <a:t> Measure:</a:t>
                      </a:r>
                    </a:p>
                    <a:p>
                      <a:pPr marL="230188" indent="-115888" defTabSz="965972">
                        <a:lnSpc>
                          <a:spcPct val="120000"/>
                        </a:lnSpc>
                        <a:spcAft>
                          <a:spcPts val="200"/>
                        </a:spcAft>
                        <a:buFont typeface="Arial" panose="020B0604020202020204" pitchFamily="34" charset="0"/>
                        <a:buChar char="•"/>
                        <a:tabLst/>
                        <a:defRPr/>
                      </a:pPr>
                      <a:r>
                        <a:rPr lang="en-US" sz="900" noProof="1"/>
                        <a:t>Are they still using the solution?</a:t>
                      </a:r>
                    </a:p>
                    <a:p>
                      <a:pPr marL="230188" indent="-115888" defTabSz="965972">
                        <a:lnSpc>
                          <a:spcPct val="120000"/>
                        </a:lnSpc>
                        <a:buFont typeface="Arial" panose="020B0604020202020204" pitchFamily="34" charset="0"/>
                        <a:buChar char="•"/>
                        <a:tabLst/>
                        <a:defRPr/>
                      </a:pPr>
                      <a:r>
                        <a:rPr lang="en-US" sz="900" noProof="1"/>
                        <a:t>Are they recommending </a:t>
                      </a:r>
                      <a:br>
                        <a:rPr lang="en-US" sz="900" noProof="1"/>
                      </a:br>
                      <a:r>
                        <a:rPr lang="en-US" sz="900" noProof="1"/>
                        <a:t>it to others?</a:t>
                      </a:r>
                    </a:p>
                  </a:txBody>
                  <a:tcPr marL="228600" marR="228600" marT="228600" marB="228600">
                    <a:lnL w="76200" cap="flat" cmpd="sng" algn="ctr">
                      <a:solidFill>
                        <a:schemeClr val="bg1"/>
                      </a:solidFill>
                      <a:prstDash val="solid"/>
                      <a:round/>
                      <a:headEnd type="none" w="med" len="med"/>
                      <a:tailEnd type="none" w="med" len="med"/>
                    </a:lnL>
                    <a:lnT w="7620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solidFill>
                      <a:srgbClr val="E5EBFF">
                        <a:alpha val="29984"/>
                      </a:srgbClr>
                    </a:solidFill>
                  </a:tcPr>
                </a:tc>
                <a:extLst>
                  <a:ext uri="{0D108BD9-81ED-4DB2-BD59-A6C34878D82A}">
                    <a16:rowId xmlns:a16="http://schemas.microsoft.com/office/drawing/2014/main" val="2878557898"/>
                  </a:ext>
                </a:extLst>
              </a:tr>
            </a:tbl>
          </a:graphicData>
        </a:graphic>
      </p:graphicFrame>
      <p:sp>
        <p:nvSpPr>
          <p:cNvPr id="63" name="Rectangle 62">
            <a:extLst>
              <a:ext uri="{FF2B5EF4-FFF2-40B4-BE49-F238E27FC236}">
                <a16:creationId xmlns:a16="http://schemas.microsoft.com/office/drawing/2014/main" id="{E8428A82-C663-CD4E-696B-890AD9A1CD48}"/>
              </a:ext>
            </a:extLst>
          </p:cNvPr>
          <p:cNvSpPr/>
          <p:nvPr/>
        </p:nvSpPr>
        <p:spPr>
          <a:xfrm>
            <a:off x="439197" y="422316"/>
            <a:ext cx="2980093" cy="5790167"/>
          </a:xfrm>
          <a:prstGeom prst="rect">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0" name="TextBox 9">
            <a:extLst>
              <a:ext uri="{FF2B5EF4-FFF2-40B4-BE49-F238E27FC236}">
                <a16:creationId xmlns:a16="http://schemas.microsoft.com/office/drawing/2014/main" id="{649E4C32-D28A-0C3B-4DD1-4A55D5247536}"/>
              </a:ext>
            </a:extLst>
          </p:cNvPr>
          <p:cNvSpPr txBox="1"/>
          <p:nvPr/>
        </p:nvSpPr>
        <p:spPr>
          <a:xfrm>
            <a:off x="3766389" y="2963975"/>
            <a:ext cx="1589315" cy="221911"/>
          </a:xfrm>
          <a:prstGeom prst="rect">
            <a:avLst/>
          </a:prstGeom>
          <a:noFill/>
        </p:spPr>
        <p:txBody>
          <a:bodyPr wrap="square" lIns="0" tIns="36000" rIns="0" bIns="36000" rtlCol="0">
            <a:spAutoFit/>
          </a:bodyPr>
          <a:lstStyle/>
          <a:p>
            <a:pPr>
              <a:lnSpc>
                <a:spcPct val="120000"/>
              </a:lnSpc>
              <a:spcAft>
                <a:spcPts val="600"/>
              </a:spcAft>
            </a:pPr>
            <a:r>
              <a:rPr lang="en-US" sz="900" noProof="1">
                <a:solidFill>
                  <a:srgbClr val="464E8E"/>
                </a:solidFill>
              </a:rPr>
              <a:t>Write here</a:t>
            </a:r>
          </a:p>
        </p:txBody>
      </p:sp>
      <p:sp>
        <p:nvSpPr>
          <p:cNvPr id="11" name="TextBox 10">
            <a:extLst>
              <a:ext uri="{FF2B5EF4-FFF2-40B4-BE49-F238E27FC236}">
                <a16:creationId xmlns:a16="http://schemas.microsoft.com/office/drawing/2014/main" id="{06A4713E-D8AE-3D1C-E16A-DA4CD6AD427F}"/>
              </a:ext>
            </a:extLst>
          </p:cNvPr>
          <p:cNvSpPr txBox="1"/>
          <p:nvPr/>
        </p:nvSpPr>
        <p:spPr>
          <a:xfrm>
            <a:off x="5805646" y="2742064"/>
            <a:ext cx="1589315" cy="221911"/>
          </a:xfrm>
          <a:prstGeom prst="rect">
            <a:avLst/>
          </a:prstGeom>
          <a:noFill/>
        </p:spPr>
        <p:txBody>
          <a:bodyPr wrap="square" lIns="0" tIns="36000" rIns="0" bIns="36000" rtlCol="0">
            <a:spAutoFit/>
          </a:bodyPr>
          <a:lstStyle/>
          <a:p>
            <a:pPr>
              <a:lnSpc>
                <a:spcPct val="120000"/>
              </a:lnSpc>
              <a:spcAft>
                <a:spcPts val="600"/>
              </a:spcAft>
            </a:pPr>
            <a:r>
              <a:rPr lang="en-US" sz="900" noProof="1">
                <a:solidFill>
                  <a:srgbClr val="464E8E"/>
                </a:solidFill>
              </a:rPr>
              <a:t>Write here</a:t>
            </a:r>
          </a:p>
        </p:txBody>
      </p:sp>
      <p:sp>
        <p:nvSpPr>
          <p:cNvPr id="12" name="TextBox 11">
            <a:extLst>
              <a:ext uri="{FF2B5EF4-FFF2-40B4-BE49-F238E27FC236}">
                <a16:creationId xmlns:a16="http://schemas.microsoft.com/office/drawing/2014/main" id="{2751AC2B-0DED-383D-4AE2-8E0B8674459C}"/>
              </a:ext>
            </a:extLst>
          </p:cNvPr>
          <p:cNvSpPr txBox="1"/>
          <p:nvPr/>
        </p:nvSpPr>
        <p:spPr>
          <a:xfrm>
            <a:off x="7844903" y="2742064"/>
            <a:ext cx="1589315" cy="221911"/>
          </a:xfrm>
          <a:prstGeom prst="rect">
            <a:avLst/>
          </a:prstGeom>
          <a:noFill/>
        </p:spPr>
        <p:txBody>
          <a:bodyPr wrap="square" lIns="0" tIns="36000" rIns="0" bIns="36000" rtlCol="0">
            <a:spAutoFit/>
          </a:bodyPr>
          <a:lstStyle/>
          <a:p>
            <a:pPr>
              <a:lnSpc>
                <a:spcPct val="120000"/>
              </a:lnSpc>
              <a:spcAft>
                <a:spcPts val="600"/>
              </a:spcAft>
            </a:pPr>
            <a:r>
              <a:rPr lang="en-US" sz="900" noProof="1">
                <a:solidFill>
                  <a:srgbClr val="464E8E"/>
                </a:solidFill>
              </a:rPr>
              <a:t>Write here</a:t>
            </a:r>
          </a:p>
        </p:txBody>
      </p:sp>
      <p:sp>
        <p:nvSpPr>
          <p:cNvPr id="13" name="TextBox 12">
            <a:extLst>
              <a:ext uri="{FF2B5EF4-FFF2-40B4-BE49-F238E27FC236}">
                <a16:creationId xmlns:a16="http://schemas.microsoft.com/office/drawing/2014/main" id="{1DCC6D99-268B-A654-BF30-D540FA90B99D}"/>
              </a:ext>
            </a:extLst>
          </p:cNvPr>
          <p:cNvSpPr txBox="1"/>
          <p:nvPr/>
        </p:nvSpPr>
        <p:spPr>
          <a:xfrm>
            <a:off x="9884161" y="3989330"/>
            <a:ext cx="1589315" cy="221911"/>
          </a:xfrm>
          <a:prstGeom prst="rect">
            <a:avLst/>
          </a:prstGeom>
          <a:noFill/>
        </p:spPr>
        <p:txBody>
          <a:bodyPr wrap="square" lIns="0" tIns="36000" rIns="0" bIns="36000" rtlCol="0">
            <a:spAutoFit/>
          </a:bodyPr>
          <a:lstStyle/>
          <a:p>
            <a:pPr>
              <a:lnSpc>
                <a:spcPct val="120000"/>
              </a:lnSpc>
              <a:spcAft>
                <a:spcPts val="600"/>
              </a:spcAft>
            </a:pPr>
            <a:r>
              <a:rPr lang="en-US" sz="900" noProof="1">
                <a:solidFill>
                  <a:srgbClr val="464E8E"/>
                </a:solidFill>
              </a:rPr>
              <a:t>Write here</a:t>
            </a:r>
          </a:p>
        </p:txBody>
      </p:sp>
    </p:spTree>
    <p:extLst>
      <p:ext uri="{BB962C8B-B14F-4D97-AF65-F5344CB8AC3E}">
        <p14:creationId xmlns:p14="http://schemas.microsoft.com/office/powerpoint/2010/main" val="42088680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TINKR 2026 - Powerpoint Template">
  <a:themeElements>
    <a:clrScheme name="Tinkr brandbook 01">
      <a:dk1>
        <a:srgbClr val="000000"/>
      </a:dk1>
      <a:lt1>
        <a:srgbClr val="FFFFFF"/>
      </a:lt1>
      <a:dk2>
        <a:srgbClr val="3B3D4D"/>
      </a:dk2>
      <a:lt2>
        <a:srgbClr val="B1B9D2"/>
      </a:lt2>
      <a:accent1>
        <a:srgbClr val="9343F8"/>
      </a:accent1>
      <a:accent2>
        <a:srgbClr val="735CF8"/>
      </a:accent2>
      <a:accent3>
        <a:srgbClr val="0181FE"/>
      </a:accent3>
      <a:accent4>
        <a:srgbClr val="00BCFF"/>
      </a:accent4>
      <a:accent5>
        <a:srgbClr val="02DAFF"/>
      </a:accent5>
      <a:accent6>
        <a:srgbClr val="20EDE1"/>
      </a:accent6>
      <a:hlink>
        <a:srgbClr val="9443F9"/>
      </a:hlink>
      <a:folHlink>
        <a:srgbClr val="45AEFF"/>
      </a:folHlink>
    </a:clrScheme>
    <a:fontScheme name="Test">
      <a:majorFont>
        <a:latin typeface="Century Gothic"/>
        <a:ea typeface=""/>
        <a:cs typeface=""/>
      </a:majorFont>
      <a:minorFont>
        <a:latin typeface="Lato"/>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a:spAutoFit/>
      </a:bodyPr>
      <a:lstStyle>
        <a:defPPr algn="l">
          <a:lnSpc>
            <a:spcPct val="130000"/>
          </a:lnSpc>
          <a:spcAft>
            <a:spcPts val="1200"/>
          </a:spcAft>
          <a:defRPr sz="1400" noProof="1"/>
        </a:defPPr>
      </a:lstStyle>
    </a:txDef>
  </a:objectDefaults>
  <a:extraClrSchemeLst/>
  <a:extLst>
    <a:ext uri="{05A4C25C-085E-4340-85A3-A5531E510DB2}">
      <thm15:themeFamily xmlns:thm15="http://schemas.microsoft.com/office/thememl/2012/main" name="PowerPoint_Template simple_Tinkr_English" id="{8152D956-106D-E34E-913A-38C2180EBFE1}" vid="{2204DE78-5909-954B-B235-FDD672A3E0C3}"/>
    </a:ext>
  </a:extLst>
</a:theme>
</file>

<file path=ppt/theme/theme2.xml><?xml version="1.0" encoding="utf-8"?>
<a:theme xmlns:a="http://schemas.openxmlformats.org/drawingml/2006/main" name="Innovation Norway">
  <a:themeElements>
    <a:clrScheme name="BAHR">
      <a:dk1>
        <a:srgbClr val="000000"/>
      </a:dk1>
      <a:lt1>
        <a:srgbClr val="FFFFFF"/>
      </a:lt1>
      <a:dk2>
        <a:srgbClr val="404040"/>
      </a:dk2>
      <a:lt2>
        <a:srgbClr val="F2F2F2"/>
      </a:lt2>
      <a:accent1>
        <a:srgbClr val="ED0000"/>
      </a:accent1>
      <a:accent2>
        <a:srgbClr val="000000"/>
      </a:accent2>
      <a:accent3>
        <a:srgbClr val="404040"/>
      </a:accent3>
      <a:accent4>
        <a:srgbClr val="808080"/>
      </a:accent4>
      <a:accent5>
        <a:srgbClr val="BFBFBF"/>
      </a:accent5>
      <a:accent6>
        <a:srgbClr val="F2F2F2"/>
      </a:accent6>
      <a:hlink>
        <a:srgbClr val="000000"/>
      </a:hlink>
      <a:folHlink>
        <a:srgbClr val="000000"/>
      </a:folHlink>
    </a:clrScheme>
    <a:fontScheme name="Innovation Norway">
      <a:majorFont>
        <a:latin typeface="Innovation Norway Semibold"/>
        <a:ea typeface=""/>
        <a:cs typeface=""/>
      </a:majorFont>
      <a:minorFont>
        <a:latin typeface="Innovation Norway"/>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txDef>
      <a:spPr>
        <a:noFill/>
        <a:ln w="6350">
          <a:noFill/>
        </a:ln>
        <a:effectLst/>
      </a:spPr>
      <a:bodyPr wrap="square" lIns="0" tIns="0" rIns="0" bIns="0" rtlCol="0"/>
      <a:lstStyle/>
      <a:style>
        <a:lnRef idx="0">
          <a:schemeClr val="accent1"/>
        </a:lnRef>
        <a:fillRef idx="0">
          <a:schemeClr val="accent1"/>
        </a:fillRef>
        <a:effectRef idx="0">
          <a:schemeClr val="accent1"/>
        </a:effectRef>
        <a:fontRef idx="minor">
          <a:schemeClr val="dk1"/>
        </a:fontRef>
      </a:style>
    </a:txDef>
  </a:objectDefaults>
  <a:extraClrSchemeLst/>
  <a:extLst>
    <a:ext uri="{05A4C25C-085E-4340-85A3-A5531E510DB2}">
      <thm15:themeFamily xmlns:thm15="http://schemas.microsoft.com/office/thememl/2012/main" name="Innovation_Norway_PPT_2025.pptx" id="{6991BDEA-F3F0-46C1-86D6-492455E937EA}" vid="{02944368-F971-46FE-BC34-4ECC4AC130B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70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DE150C2-0F63-4B9B-9F67-CE107A26E3AC}">
  <we:reference id="f5f369e5-aa35-49d7-ad7b-638152ddb008" version="1.0.0.1" store="EXCatalog" storeType="EXCatalog"/>
  <we:alternateReferences>
    <we:reference id="WA200010001" version="1.0.0.1" store="nb-NO" storeType="OMEX"/>
  </we:alternateReferences>
  <we:properties>
    <we:property name="claude.fileId" value="&quot;4a446742-fcd6-4464-826e-7341c8c573a4&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09EF64978AC094B9F3347D561FEFBCE" ma:contentTypeVersion="19" ma:contentTypeDescription="Create a new document." ma:contentTypeScope="" ma:versionID="68086896f6aa4f9665aa636e3766bbbb">
  <xsd:schema xmlns:xsd="http://www.w3.org/2001/XMLSchema" xmlns:xs="http://www.w3.org/2001/XMLSchema" xmlns:p="http://schemas.microsoft.com/office/2006/metadata/properties" xmlns:ns2="f592b96c-dd9b-4875-8431-f94748bec243" xmlns:ns3="37c54042-eeeb-4b95-82ef-88efad0edfa8" targetNamespace="http://schemas.microsoft.com/office/2006/metadata/properties" ma:root="true" ma:fieldsID="e7946794c10308b1314550dd258e9356" ns2:_="" ns3:_="">
    <xsd:import namespace="f592b96c-dd9b-4875-8431-f94748bec243"/>
    <xsd:import namespace="37c54042-eeeb-4b95-82ef-88efad0edfa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92b96c-dd9b-4875-8431-f94748bec2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0a5ab57-918a-4f62-bf27-794e62de4e4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7c54042-eeeb-4b95-82ef-88efad0edfa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3f00919-39a8-40a2-a789-9295f79ec261}" ma:internalName="TaxCatchAll" ma:showField="CatchAllData" ma:web="37c54042-eeeb-4b95-82ef-88efad0edfa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592b96c-dd9b-4875-8431-f94748bec243">
      <Terms xmlns="http://schemas.microsoft.com/office/infopath/2007/PartnerControls"/>
    </lcf76f155ced4ddcb4097134ff3c332f>
    <TaxCatchAll xmlns="37c54042-eeeb-4b95-82ef-88efad0edfa8" xsi:nil="true"/>
  </documentManagement>
</p:properties>
</file>

<file path=customXml/itemProps1.xml><?xml version="1.0" encoding="utf-8"?>
<ds:datastoreItem xmlns:ds="http://schemas.openxmlformats.org/officeDocument/2006/customXml" ds:itemID="{66DBC909-5632-4237-A2CA-4979246FA4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92b96c-dd9b-4875-8431-f94748bec243"/>
    <ds:schemaRef ds:uri="37c54042-eeeb-4b95-82ef-88efad0edf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B4DDCC4-F1D6-4C57-A7B7-AC69E8FD94B8}">
  <ds:schemaRefs>
    <ds:schemaRef ds:uri="http://schemas.microsoft.com/sharepoint/v3/contenttype/forms"/>
  </ds:schemaRefs>
</ds:datastoreItem>
</file>

<file path=customXml/itemProps3.xml><?xml version="1.0" encoding="utf-8"?>
<ds:datastoreItem xmlns:ds="http://schemas.openxmlformats.org/officeDocument/2006/customXml" ds:itemID="{9CD80B71-0766-4278-91EA-3C6C9FBA5CC7}">
  <ds:schemaRefs>
    <ds:schemaRef ds:uri="http://purl.org/dc/dcmitype/"/>
    <ds:schemaRef ds:uri="http://purl.org/dc/elements/1.1/"/>
    <ds:schemaRef ds:uri="http://purl.org/dc/terms/"/>
    <ds:schemaRef ds:uri="http://schemas.microsoft.com/office/2006/metadata/properties"/>
    <ds:schemaRef ds:uri="f592b96c-dd9b-4875-8431-f94748bec243"/>
    <ds:schemaRef ds:uri="http://schemas.microsoft.com/office/infopath/2007/PartnerControls"/>
    <ds:schemaRef ds:uri="http://schemas.microsoft.com/office/2006/documentManagement/types"/>
    <ds:schemaRef ds:uri="http://schemas.openxmlformats.org/package/2006/metadata/core-properties"/>
    <ds:schemaRef ds:uri="37c54042-eeeb-4b95-82ef-88efad0edfa8"/>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0</TotalTime>
  <Words>1780</Words>
  <Application>Microsoft Office PowerPoint</Application>
  <PresentationFormat>Widescreen</PresentationFormat>
  <Paragraphs>210</Paragraphs>
  <Slides>11</Slides>
  <Notes>9</Notes>
  <HiddenSlides>0</HiddenSlides>
  <MMClips>0</MMClips>
  <ScaleCrop>false</ScaleCrop>
  <HeadingPairs>
    <vt:vector size="6" baseType="variant">
      <vt:variant>
        <vt:lpstr>Brukte skrifter</vt:lpstr>
      </vt:variant>
      <vt:variant>
        <vt:i4>8</vt:i4>
      </vt:variant>
      <vt:variant>
        <vt:lpstr>Tema</vt:lpstr>
      </vt:variant>
      <vt:variant>
        <vt:i4>2</vt:i4>
      </vt:variant>
      <vt:variant>
        <vt:lpstr>Lysbildetitler</vt:lpstr>
      </vt:variant>
      <vt:variant>
        <vt:i4>11</vt:i4>
      </vt:variant>
    </vt:vector>
  </HeadingPairs>
  <TitlesOfParts>
    <vt:vector size="21" baseType="lpstr">
      <vt:lpstr>Arial</vt:lpstr>
      <vt:lpstr>Calibri</vt:lpstr>
      <vt:lpstr>Century Gothic</vt:lpstr>
      <vt:lpstr>Innovation Norway</vt:lpstr>
      <vt:lpstr>Innovation Norway Semibold</vt:lpstr>
      <vt:lpstr>Lato</vt:lpstr>
      <vt:lpstr>Lato Regular</vt:lpstr>
      <vt:lpstr>Wingdings</vt:lpstr>
      <vt:lpstr>TINKR 2026 - Powerpoint Template</vt:lpstr>
      <vt:lpstr>Innovation Norway</vt:lpstr>
      <vt:lpstr>Adoption journey mapping</vt:lpstr>
      <vt:lpstr>Adoption  journey mapping</vt:lpstr>
      <vt:lpstr>PowerPoint-presentasjon</vt:lpstr>
      <vt:lpstr>Adoption &amp;  user channels </vt:lpstr>
      <vt:lpstr>How to use the tool</vt:lpstr>
      <vt:lpstr>Stage 3  Scaling impact</vt:lpstr>
      <vt:lpstr>Selected early adopter or user persona</vt:lpstr>
      <vt:lpstr>Build awareness</vt:lpstr>
      <vt:lpstr>Secure uptake</vt:lpstr>
      <vt:lpstr>Implementation</vt:lpstr>
      <vt:lpstr>Sustain &amp; improve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Luisa van Erven</dc:creator>
  <cp:keywords/>
  <dc:description/>
  <cp:lastModifiedBy>Kristian Wengen</cp:lastModifiedBy>
  <cp:revision>1</cp:revision>
  <cp:lastPrinted>1601-01-01T00:00:00Z</cp:lastPrinted>
  <dcterms:created xsi:type="dcterms:W3CDTF">2026-02-06T09:16:51Z</dcterms:created>
  <dcterms:modified xsi:type="dcterms:W3CDTF">2026-08-10T17:46:41Z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0x010100909EF64978AC094B9F3347D561FEFBCE</vt:lpwstr>
  </property>
</Properties>
</file>