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3"/>
  </p:notesMasterIdLst>
  <p:handoutMasterIdLst>
    <p:handoutMasterId r:id="rId14"/>
  </p:handoutMasterIdLst>
  <p:sldIdLst>
    <p:sldId id="2147479859" r:id="rId6"/>
    <p:sldId id="2147479894" r:id="rId7"/>
    <p:sldId id="2147479895" r:id="rId8"/>
    <p:sldId id="2147376099" r:id="rId9"/>
    <p:sldId id="2147479896" r:id="rId10"/>
    <p:sldId id="2147376162" r:id="rId11"/>
    <p:sldId id="2147479908" r:id="rId12"/>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AC4DB3-0816-453A-87A2-C45F22482102}" v="1" dt="2026-08-10T15:03:05.042"/>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54" d="100"/>
          <a:sy n="54" d="100"/>
        </p:scale>
        <p:origin x="36" y="876"/>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7:17.461" v="92"/>
      <pc:docMkLst>
        <pc:docMk/>
      </pc:docMkLst>
      <pc:sldChg chg="del">
        <pc:chgData name="Kristian Wengen" userId="a4f7a25e-792c-43d6-9e3e-f65db666c5a7" providerId="ADAL" clId="{7DAC426B-6DA5-4EA0-8618-B41F3E76CD10}" dt="2026-08-10T17:47:14.070" v="0"/>
        <pc:sldMkLst>
          <pc:docMk/>
          <pc:sldMk cId="2335814757" sldId="256"/>
        </pc:sldMkLst>
      </pc:sldChg>
      <pc:sldChg chg="del">
        <pc:chgData name="Kristian Wengen" userId="a4f7a25e-792c-43d6-9e3e-f65db666c5a7" providerId="ADAL" clId="{7DAC426B-6DA5-4EA0-8618-B41F3E76CD10}" dt="2026-08-10T17:47:14.116" v="1"/>
        <pc:sldMkLst>
          <pc:docMk/>
          <pc:sldMk cId="3468134763" sldId="2147375523"/>
        </pc:sldMkLst>
      </pc:sldChg>
      <pc:sldChg chg="del">
        <pc:chgData name="Kristian Wengen" userId="a4f7a25e-792c-43d6-9e3e-f65db666c5a7" providerId="ADAL" clId="{7DAC426B-6DA5-4EA0-8618-B41F3E76CD10}" dt="2026-08-10T17:47:17.445" v="87"/>
        <pc:sldMkLst>
          <pc:docMk/>
          <pc:sldMk cId="1577704269" sldId="2147375817"/>
        </pc:sldMkLst>
      </pc:sldChg>
      <pc:sldChg chg="del">
        <pc:chgData name="Kristian Wengen" userId="a4f7a25e-792c-43d6-9e3e-f65db666c5a7" providerId="ADAL" clId="{7DAC426B-6DA5-4EA0-8618-B41F3E76CD10}" dt="2026-08-10T17:47:14.611" v="11"/>
        <pc:sldMkLst>
          <pc:docMk/>
          <pc:sldMk cId="621031695" sldId="2147375869"/>
        </pc:sldMkLst>
      </pc:sldChg>
      <pc:sldChg chg="del">
        <pc:chgData name="Kristian Wengen" userId="a4f7a25e-792c-43d6-9e3e-f65db666c5a7" providerId="ADAL" clId="{7DAC426B-6DA5-4EA0-8618-B41F3E76CD10}" dt="2026-08-10T17:47:16.702" v="55"/>
        <pc:sldMkLst>
          <pc:docMk/>
          <pc:sldMk cId="3720933661" sldId="2147376034"/>
        </pc:sldMkLst>
      </pc:sldChg>
      <pc:sldChg chg="del">
        <pc:chgData name="Kristian Wengen" userId="a4f7a25e-792c-43d6-9e3e-f65db666c5a7" providerId="ADAL" clId="{7DAC426B-6DA5-4EA0-8618-B41F3E76CD10}" dt="2026-08-10T17:47:17.264" v="75"/>
        <pc:sldMkLst>
          <pc:docMk/>
          <pc:sldMk cId="290468346" sldId="2147376039"/>
        </pc:sldMkLst>
      </pc:sldChg>
      <pc:sldChg chg="del">
        <pc:chgData name="Kristian Wengen" userId="a4f7a25e-792c-43d6-9e3e-f65db666c5a7" providerId="ADAL" clId="{7DAC426B-6DA5-4EA0-8618-B41F3E76CD10}" dt="2026-08-10T17:47:16.262" v="42"/>
        <pc:sldMkLst>
          <pc:docMk/>
          <pc:sldMk cId="235391883" sldId="2147376067"/>
        </pc:sldMkLst>
      </pc:sldChg>
      <pc:sldChg chg="del">
        <pc:chgData name="Kristian Wengen" userId="a4f7a25e-792c-43d6-9e3e-f65db666c5a7" providerId="ADAL" clId="{7DAC426B-6DA5-4EA0-8618-B41F3E76CD10}" dt="2026-08-10T17:47:15.474" v="23"/>
        <pc:sldMkLst>
          <pc:docMk/>
          <pc:sldMk cId="1736408414" sldId="2147376069"/>
        </pc:sldMkLst>
      </pc:sldChg>
      <pc:sldChg chg="del">
        <pc:chgData name="Kristian Wengen" userId="a4f7a25e-792c-43d6-9e3e-f65db666c5a7" providerId="ADAL" clId="{7DAC426B-6DA5-4EA0-8618-B41F3E76CD10}" dt="2026-08-10T17:47:15.934" v="32"/>
        <pc:sldMkLst>
          <pc:docMk/>
          <pc:sldMk cId="3117928447" sldId="2147376077"/>
        </pc:sldMkLst>
      </pc:sldChg>
      <pc:sldChg chg="del">
        <pc:chgData name="Kristian Wengen" userId="a4f7a25e-792c-43d6-9e3e-f65db666c5a7" providerId="ADAL" clId="{7DAC426B-6DA5-4EA0-8618-B41F3E76CD10}" dt="2026-08-10T17:47:14.451" v="9"/>
        <pc:sldMkLst>
          <pc:docMk/>
          <pc:sldMk cId="1660876054" sldId="2147376081"/>
        </pc:sldMkLst>
      </pc:sldChg>
      <pc:sldChg chg="del">
        <pc:chgData name="Kristian Wengen" userId="a4f7a25e-792c-43d6-9e3e-f65db666c5a7" providerId="ADAL" clId="{7DAC426B-6DA5-4EA0-8618-B41F3E76CD10}" dt="2026-08-10T17:47:14.528" v="10"/>
        <pc:sldMkLst>
          <pc:docMk/>
          <pc:sldMk cId="2687635490" sldId="2147376083"/>
        </pc:sldMkLst>
      </pc:sldChg>
      <pc:sldChg chg="del">
        <pc:chgData name="Kristian Wengen" userId="a4f7a25e-792c-43d6-9e3e-f65db666c5a7" providerId="ADAL" clId="{7DAC426B-6DA5-4EA0-8618-B41F3E76CD10}" dt="2026-08-10T17:47:16.121" v="37"/>
        <pc:sldMkLst>
          <pc:docMk/>
          <pc:sldMk cId="3842949416" sldId="2147376087"/>
        </pc:sldMkLst>
      </pc:sldChg>
      <pc:sldChg chg="del">
        <pc:chgData name="Kristian Wengen" userId="a4f7a25e-792c-43d6-9e3e-f65db666c5a7" providerId="ADAL" clId="{7DAC426B-6DA5-4EA0-8618-B41F3E76CD10}" dt="2026-08-10T17:47:16.566" v="50"/>
        <pc:sldMkLst>
          <pc:docMk/>
          <pc:sldMk cId="2094949482" sldId="2147376108"/>
        </pc:sldMkLst>
      </pc:sldChg>
      <pc:sldChg chg="del">
        <pc:chgData name="Kristian Wengen" userId="a4f7a25e-792c-43d6-9e3e-f65db666c5a7" providerId="ADAL" clId="{7DAC426B-6DA5-4EA0-8618-B41F3E76CD10}" dt="2026-08-10T17:47:16.806" v="59"/>
        <pc:sldMkLst>
          <pc:docMk/>
          <pc:sldMk cId="1581286326" sldId="2147376115"/>
        </pc:sldMkLst>
      </pc:sldChg>
      <pc:sldChg chg="del">
        <pc:chgData name="Kristian Wengen" userId="a4f7a25e-792c-43d6-9e3e-f65db666c5a7" providerId="ADAL" clId="{7DAC426B-6DA5-4EA0-8618-B41F3E76CD10}" dt="2026-08-10T17:47:17.420" v="82"/>
        <pc:sldMkLst>
          <pc:docMk/>
          <pc:sldMk cId="3865996994" sldId="2147376124"/>
        </pc:sldMkLst>
      </pc:sldChg>
      <pc:sldChg chg="del">
        <pc:chgData name="Kristian Wengen" userId="a4f7a25e-792c-43d6-9e3e-f65db666c5a7" providerId="ADAL" clId="{7DAC426B-6DA5-4EA0-8618-B41F3E76CD10}" dt="2026-08-10T17:47:17.424" v="83"/>
        <pc:sldMkLst>
          <pc:docMk/>
          <pc:sldMk cId="1399850355" sldId="2147376142"/>
        </pc:sldMkLst>
      </pc:sldChg>
      <pc:sldChg chg="del">
        <pc:chgData name="Kristian Wengen" userId="a4f7a25e-792c-43d6-9e3e-f65db666c5a7" providerId="ADAL" clId="{7DAC426B-6DA5-4EA0-8618-B41F3E76CD10}" dt="2026-08-10T17:47:17.408" v="80"/>
        <pc:sldMkLst>
          <pc:docMk/>
          <pc:sldMk cId="1198592954" sldId="2147376149"/>
        </pc:sldMkLst>
      </pc:sldChg>
      <pc:sldChg chg="del">
        <pc:chgData name="Kristian Wengen" userId="a4f7a25e-792c-43d6-9e3e-f65db666c5a7" providerId="ADAL" clId="{7DAC426B-6DA5-4EA0-8618-B41F3E76CD10}" dt="2026-08-10T17:47:16.213" v="40"/>
        <pc:sldMkLst>
          <pc:docMk/>
          <pc:sldMk cId="2512407755" sldId="2147376150"/>
        </pc:sldMkLst>
      </pc:sldChg>
      <pc:sldChg chg="del">
        <pc:chgData name="Kristian Wengen" userId="a4f7a25e-792c-43d6-9e3e-f65db666c5a7" providerId="ADAL" clId="{7DAC426B-6DA5-4EA0-8618-B41F3E76CD10}" dt="2026-08-10T17:47:14.833" v="15"/>
        <pc:sldMkLst>
          <pc:docMk/>
          <pc:sldMk cId="406044421" sldId="2147376151"/>
        </pc:sldMkLst>
      </pc:sldChg>
      <pc:sldChg chg="del">
        <pc:chgData name="Kristian Wengen" userId="a4f7a25e-792c-43d6-9e3e-f65db666c5a7" providerId="ADAL" clId="{7DAC426B-6DA5-4EA0-8618-B41F3E76CD10}" dt="2026-08-10T17:47:17.378" v="78"/>
        <pc:sldMkLst>
          <pc:docMk/>
          <pc:sldMk cId="2255609190" sldId="2147376169"/>
        </pc:sldMkLst>
      </pc:sldChg>
      <pc:sldChg chg="del">
        <pc:chgData name="Kristian Wengen" userId="a4f7a25e-792c-43d6-9e3e-f65db666c5a7" providerId="ADAL" clId="{7DAC426B-6DA5-4EA0-8618-B41F3E76CD10}" dt="2026-08-10T17:47:17.064" v="67"/>
        <pc:sldMkLst>
          <pc:docMk/>
          <pc:sldMk cId="900902869" sldId="2147376170"/>
        </pc:sldMkLst>
      </pc:sldChg>
      <pc:sldChg chg="del">
        <pc:chgData name="Kristian Wengen" userId="a4f7a25e-792c-43d6-9e3e-f65db666c5a7" providerId="ADAL" clId="{7DAC426B-6DA5-4EA0-8618-B41F3E76CD10}" dt="2026-08-10T17:47:17.195" v="72"/>
        <pc:sldMkLst>
          <pc:docMk/>
          <pc:sldMk cId="1547292444" sldId="2147376172"/>
        </pc:sldMkLst>
      </pc:sldChg>
      <pc:sldChg chg="del">
        <pc:chgData name="Kristian Wengen" userId="a4f7a25e-792c-43d6-9e3e-f65db666c5a7" providerId="ADAL" clId="{7DAC426B-6DA5-4EA0-8618-B41F3E76CD10}" dt="2026-08-10T17:47:16.755" v="57"/>
        <pc:sldMkLst>
          <pc:docMk/>
          <pc:sldMk cId="2966623058" sldId="2147376173"/>
        </pc:sldMkLst>
      </pc:sldChg>
      <pc:sldChg chg="del">
        <pc:chgData name="Kristian Wengen" userId="a4f7a25e-792c-43d6-9e3e-f65db666c5a7" providerId="ADAL" clId="{7DAC426B-6DA5-4EA0-8618-B41F3E76CD10}" dt="2026-08-10T17:47:16.643" v="52"/>
        <pc:sldMkLst>
          <pc:docMk/>
          <pc:sldMk cId="1561212375" sldId="2147376174"/>
        </pc:sldMkLst>
      </pc:sldChg>
      <pc:sldChg chg="del">
        <pc:chgData name="Kristian Wengen" userId="a4f7a25e-792c-43d6-9e3e-f65db666c5a7" providerId="ADAL" clId="{7DAC426B-6DA5-4EA0-8618-B41F3E76CD10}" dt="2026-08-10T17:47:16.405" v="47"/>
        <pc:sldMkLst>
          <pc:docMk/>
          <pc:sldMk cId="1400602755" sldId="2147376175"/>
        </pc:sldMkLst>
      </pc:sldChg>
      <pc:sldChg chg="del">
        <pc:chgData name="Kristian Wengen" userId="a4f7a25e-792c-43d6-9e3e-f65db666c5a7" providerId="ADAL" clId="{7DAC426B-6DA5-4EA0-8618-B41F3E76CD10}" dt="2026-08-10T17:47:16.154" v="38"/>
        <pc:sldMkLst>
          <pc:docMk/>
          <pc:sldMk cId="1794746431" sldId="2147376176"/>
        </pc:sldMkLst>
      </pc:sldChg>
      <pc:sldChg chg="del">
        <pc:chgData name="Kristian Wengen" userId="a4f7a25e-792c-43d6-9e3e-f65db666c5a7" providerId="ADAL" clId="{7DAC426B-6DA5-4EA0-8618-B41F3E76CD10}" dt="2026-08-10T17:47:16.192" v="39"/>
        <pc:sldMkLst>
          <pc:docMk/>
          <pc:sldMk cId="2856447883" sldId="2147376177"/>
        </pc:sldMkLst>
      </pc:sldChg>
      <pc:sldChg chg="del">
        <pc:chgData name="Kristian Wengen" userId="a4f7a25e-792c-43d6-9e3e-f65db666c5a7" providerId="ADAL" clId="{7DAC426B-6DA5-4EA0-8618-B41F3E76CD10}" dt="2026-08-10T17:47:15.989" v="33"/>
        <pc:sldMkLst>
          <pc:docMk/>
          <pc:sldMk cId="2597145735" sldId="2147376178"/>
        </pc:sldMkLst>
      </pc:sldChg>
      <pc:sldChg chg="del">
        <pc:chgData name="Kristian Wengen" userId="a4f7a25e-792c-43d6-9e3e-f65db666c5a7" providerId="ADAL" clId="{7DAC426B-6DA5-4EA0-8618-B41F3E76CD10}" dt="2026-08-10T17:47:15.417" v="21"/>
        <pc:sldMkLst>
          <pc:docMk/>
          <pc:sldMk cId="2278353611" sldId="2147376199"/>
        </pc:sldMkLst>
      </pc:sldChg>
      <pc:sldChg chg="del">
        <pc:chgData name="Kristian Wengen" userId="a4f7a25e-792c-43d6-9e3e-f65db666c5a7" providerId="ADAL" clId="{7DAC426B-6DA5-4EA0-8618-B41F3E76CD10}" dt="2026-08-10T17:47:14.272" v="5"/>
        <pc:sldMkLst>
          <pc:docMk/>
          <pc:sldMk cId="796683865" sldId="2147376200"/>
        </pc:sldMkLst>
      </pc:sldChg>
      <pc:sldChg chg="del">
        <pc:chgData name="Kristian Wengen" userId="a4f7a25e-792c-43d6-9e3e-f65db666c5a7" providerId="ADAL" clId="{7DAC426B-6DA5-4EA0-8618-B41F3E76CD10}" dt="2026-08-10T17:47:14.411" v="8"/>
        <pc:sldMkLst>
          <pc:docMk/>
          <pc:sldMk cId="3644796570" sldId="2147470666"/>
        </pc:sldMkLst>
      </pc:sldChg>
      <pc:sldChg chg="del">
        <pc:chgData name="Kristian Wengen" userId="a4f7a25e-792c-43d6-9e3e-f65db666c5a7" providerId="ADAL" clId="{7DAC426B-6DA5-4EA0-8618-B41F3E76CD10}" dt="2026-08-10T17:47:16.238" v="41"/>
        <pc:sldMkLst>
          <pc:docMk/>
          <pc:sldMk cId="1713962671" sldId="2147470667"/>
        </pc:sldMkLst>
      </pc:sldChg>
      <pc:sldChg chg="del">
        <pc:chgData name="Kristian Wengen" userId="a4f7a25e-792c-43d6-9e3e-f65db666c5a7" providerId="ADAL" clId="{7DAC426B-6DA5-4EA0-8618-B41F3E76CD10}" dt="2026-08-10T17:47:14.140" v="2"/>
        <pc:sldMkLst>
          <pc:docMk/>
          <pc:sldMk cId="4092232711" sldId="2147479723"/>
        </pc:sldMkLst>
      </pc:sldChg>
      <pc:sldChg chg="del">
        <pc:chgData name="Kristian Wengen" userId="a4f7a25e-792c-43d6-9e3e-f65db666c5a7" providerId="ADAL" clId="{7DAC426B-6DA5-4EA0-8618-B41F3E76CD10}" dt="2026-08-10T17:47:14.231" v="4"/>
        <pc:sldMkLst>
          <pc:docMk/>
          <pc:sldMk cId="1976424415" sldId="2147479724"/>
        </pc:sldMkLst>
      </pc:sldChg>
      <pc:sldChg chg="del">
        <pc:chgData name="Kristian Wengen" userId="a4f7a25e-792c-43d6-9e3e-f65db666c5a7" providerId="ADAL" clId="{7DAC426B-6DA5-4EA0-8618-B41F3E76CD10}" dt="2026-08-10T17:47:15.235" v="19"/>
        <pc:sldMkLst>
          <pc:docMk/>
          <pc:sldMk cId="2970536799" sldId="2147479728"/>
        </pc:sldMkLst>
      </pc:sldChg>
      <pc:sldChg chg="del">
        <pc:chgData name="Kristian Wengen" userId="a4f7a25e-792c-43d6-9e3e-f65db666c5a7" providerId="ADAL" clId="{7DAC426B-6DA5-4EA0-8618-B41F3E76CD10}" dt="2026-08-10T17:47:15.368" v="20"/>
        <pc:sldMkLst>
          <pc:docMk/>
          <pc:sldMk cId="2076020226" sldId="2147479729"/>
        </pc:sldMkLst>
      </pc:sldChg>
      <pc:sldChg chg="del">
        <pc:chgData name="Kristian Wengen" userId="a4f7a25e-792c-43d6-9e3e-f65db666c5a7" providerId="ADAL" clId="{7DAC426B-6DA5-4EA0-8618-B41F3E76CD10}" dt="2026-08-10T17:47:14.355" v="7"/>
        <pc:sldMkLst>
          <pc:docMk/>
          <pc:sldMk cId="3968772238" sldId="2147479730"/>
        </pc:sldMkLst>
      </pc:sldChg>
      <pc:sldChg chg="del">
        <pc:chgData name="Kristian Wengen" userId="a4f7a25e-792c-43d6-9e3e-f65db666c5a7" providerId="ADAL" clId="{7DAC426B-6DA5-4EA0-8618-B41F3E76CD10}" dt="2026-08-10T17:47:17.111" v="69"/>
        <pc:sldMkLst>
          <pc:docMk/>
          <pc:sldMk cId="723755616" sldId="2147479808"/>
        </pc:sldMkLst>
      </pc:sldChg>
      <pc:sldChg chg="del">
        <pc:chgData name="Kristian Wengen" userId="a4f7a25e-792c-43d6-9e3e-f65db666c5a7" providerId="ADAL" clId="{7DAC426B-6DA5-4EA0-8618-B41F3E76CD10}" dt="2026-08-10T17:47:17.179" v="71"/>
        <pc:sldMkLst>
          <pc:docMk/>
          <pc:sldMk cId="2566647710" sldId="2147479809"/>
        </pc:sldMkLst>
      </pc:sldChg>
      <pc:sldChg chg="del">
        <pc:chgData name="Kristian Wengen" userId="a4f7a25e-792c-43d6-9e3e-f65db666c5a7" providerId="ADAL" clId="{7DAC426B-6DA5-4EA0-8618-B41F3E76CD10}" dt="2026-08-10T17:47:14.198" v="3"/>
        <pc:sldMkLst>
          <pc:docMk/>
          <pc:sldMk cId="1684839718" sldId="2147479822"/>
        </pc:sldMkLst>
      </pc:sldChg>
      <pc:sldChg chg="del">
        <pc:chgData name="Kristian Wengen" userId="a4f7a25e-792c-43d6-9e3e-f65db666c5a7" providerId="ADAL" clId="{7DAC426B-6DA5-4EA0-8618-B41F3E76CD10}" dt="2026-08-10T17:47:14.794" v="14"/>
        <pc:sldMkLst>
          <pc:docMk/>
          <pc:sldMk cId="1045582972" sldId="2147479830"/>
        </pc:sldMkLst>
      </pc:sldChg>
      <pc:sldChg chg="del">
        <pc:chgData name="Kristian Wengen" userId="a4f7a25e-792c-43d6-9e3e-f65db666c5a7" providerId="ADAL" clId="{7DAC426B-6DA5-4EA0-8618-B41F3E76CD10}" dt="2026-08-10T17:47:16.015" v="34"/>
        <pc:sldMkLst>
          <pc:docMk/>
          <pc:sldMk cId="616688062" sldId="2147479832"/>
        </pc:sldMkLst>
      </pc:sldChg>
      <pc:sldChg chg="del">
        <pc:chgData name="Kristian Wengen" userId="a4f7a25e-792c-43d6-9e3e-f65db666c5a7" providerId="ADAL" clId="{7DAC426B-6DA5-4EA0-8618-B41F3E76CD10}" dt="2026-08-10T17:47:14.902" v="16"/>
        <pc:sldMkLst>
          <pc:docMk/>
          <pc:sldMk cId="1177760677" sldId="2147479848"/>
        </pc:sldMkLst>
      </pc:sldChg>
      <pc:sldChg chg="del">
        <pc:chgData name="Kristian Wengen" userId="a4f7a25e-792c-43d6-9e3e-f65db666c5a7" providerId="ADAL" clId="{7DAC426B-6DA5-4EA0-8618-B41F3E76CD10}" dt="2026-08-10T17:47:15.449" v="22"/>
        <pc:sldMkLst>
          <pc:docMk/>
          <pc:sldMk cId="267748280" sldId="2147479849"/>
        </pc:sldMkLst>
      </pc:sldChg>
      <pc:sldChg chg="del">
        <pc:chgData name="Kristian Wengen" userId="a4f7a25e-792c-43d6-9e3e-f65db666c5a7" providerId="ADAL" clId="{7DAC426B-6DA5-4EA0-8618-B41F3E76CD10}" dt="2026-08-10T17:47:15.803" v="29"/>
        <pc:sldMkLst>
          <pc:docMk/>
          <pc:sldMk cId="1891970049" sldId="2147479850"/>
        </pc:sldMkLst>
      </pc:sldChg>
      <pc:sldChg chg="del">
        <pc:chgData name="Kristian Wengen" userId="a4f7a25e-792c-43d6-9e3e-f65db666c5a7" providerId="ADAL" clId="{7DAC426B-6DA5-4EA0-8618-B41F3E76CD10}" dt="2026-08-10T17:47:16.042" v="35"/>
        <pc:sldMkLst>
          <pc:docMk/>
          <pc:sldMk cId="2644989718" sldId="2147479851"/>
        </pc:sldMkLst>
      </pc:sldChg>
      <pc:sldChg chg="del">
        <pc:chgData name="Kristian Wengen" userId="a4f7a25e-792c-43d6-9e3e-f65db666c5a7" providerId="ADAL" clId="{7DAC426B-6DA5-4EA0-8618-B41F3E76CD10}" dt="2026-08-10T17:47:16.288" v="43"/>
        <pc:sldMkLst>
          <pc:docMk/>
          <pc:sldMk cId="160020122" sldId="2147479853"/>
        </pc:sldMkLst>
      </pc:sldChg>
      <pc:sldChg chg="del">
        <pc:chgData name="Kristian Wengen" userId="a4f7a25e-792c-43d6-9e3e-f65db666c5a7" providerId="ADAL" clId="{7DAC426B-6DA5-4EA0-8618-B41F3E76CD10}" dt="2026-08-10T17:47:16.463" v="48"/>
        <pc:sldMkLst>
          <pc:docMk/>
          <pc:sldMk cId="3345728836" sldId="2147479854"/>
        </pc:sldMkLst>
      </pc:sldChg>
      <pc:sldChg chg="del">
        <pc:chgData name="Kristian Wengen" userId="a4f7a25e-792c-43d6-9e3e-f65db666c5a7" providerId="ADAL" clId="{7DAC426B-6DA5-4EA0-8618-B41F3E76CD10}" dt="2026-08-10T17:47:16.666" v="53"/>
        <pc:sldMkLst>
          <pc:docMk/>
          <pc:sldMk cId="2228185042" sldId="2147479855"/>
        </pc:sldMkLst>
      </pc:sldChg>
      <pc:sldChg chg="del">
        <pc:chgData name="Kristian Wengen" userId="a4f7a25e-792c-43d6-9e3e-f65db666c5a7" providerId="ADAL" clId="{7DAC426B-6DA5-4EA0-8618-B41F3E76CD10}" dt="2026-08-10T17:47:16.777" v="58"/>
        <pc:sldMkLst>
          <pc:docMk/>
          <pc:sldMk cId="258718920" sldId="2147479856"/>
        </pc:sldMkLst>
      </pc:sldChg>
      <pc:sldChg chg="del">
        <pc:chgData name="Kristian Wengen" userId="a4f7a25e-792c-43d6-9e3e-f65db666c5a7" providerId="ADAL" clId="{7DAC426B-6DA5-4EA0-8618-B41F3E76CD10}" dt="2026-08-10T17:47:16.954" v="64"/>
        <pc:sldMkLst>
          <pc:docMk/>
          <pc:sldMk cId="76798040" sldId="2147479857"/>
        </pc:sldMkLst>
      </pc:sldChg>
      <pc:sldChg chg="del">
        <pc:chgData name="Kristian Wengen" userId="a4f7a25e-792c-43d6-9e3e-f65db666c5a7" providerId="ADAL" clId="{7DAC426B-6DA5-4EA0-8618-B41F3E76CD10}" dt="2026-08-10T17:47:17.211" v="73"/>
        <pc:sldMkLst>
          <pc:docMk/>
          <pc:sldMk cId="2662136766" sldId="2147479858"/>
        </pc:sldMkLst>
      </pc:sldChg>
      <pc:sldChg chg="del">
        <pc:chgData name="Kristian Wengen" userId="a4f7a25e-792c-43d6-9e3e-f65db666c5a7" providerId="ADAL" clId="{7DAC426B-6DA5-4EA0-8618-B41F3E76CD10}" dt="2026-08-10T17:47:17.461" v="92"/>
        <pc:sldMkLst>
          <pc:docMk/>
          <pc:sldMk cId="1533632149" sldId="2147479861"/>
        </pc:sldMkLst>
      </pc:sldChg>
      <pc:sldChg chg="del">
        <pc:chgData name="Kristian Wengen" userId="a4f7a25e-792c-43d6-9e3e-f65db666c5a7" providerId="ADAL" clId="{7DAC426B-6DA5-4EA0-8618-B41F3E76CD10}" dt="2026-08-10T17:47:14.314" v="6"/>
        <pc:sldMkLst>
          <pc:docMk/>
          <pc:sldMk cId="1109103323" sldId="2147479862"/>
        </pc:sldMkLst>
      </pc:sldChg>
      <pc:sldChg chg="del">
        <pc:chgData name="Kristian Wengen" userId="a4f7a25e-792c-43d6-9e3e-f65db666c5a7" providerId="ADAL" clId="{7DAC426B-6DA5-4EA0-8618-B41F3E76CD10}" dt="2026-08-10T17:47:17.396" v="79"/>
        <pc:sldMkLst>
          <pc:docMk/>
          <pc:sldMk cId="3066000722" sldId="2147479863"/>
        </pc:sldMkLst>
      </pc:sldChg>
      <pc:sldChg chg="del">
        <pc:chgData name="Kristian Wengen" userId="a4f7a25e-792c-43d6-9e3e-f65db666c5a7" providerId="ADAL" clId="{7DAC426B-6DA5-4EA0-8618-B41F3E76CD10}" dt="2026-08-10T17:47:14.683" v="12"/>
        <pc:sldMkLst>
          <pc:docMk/>
          <pc:sldMk cId="4208920208" sldId="2147479864"/>
        </pc:sldMkLst>
      </pc:sldChg>
      <pc:sldChg chg="del">
        <pc:chgData name="Kristian Wengen" userId="a4f7a25e-792c-43d6-9e3e-f65db666c5a7" providerId="ADAL" clId="{7DAC426B-6DA5-4EA0-8618-B41F3E76CD10}" dt="2026-08-10T17:47:14.752" v="13"/>
        <pc:sldMkLst>
          <pc:docMk/>
          <pc:sldMk cId="3242081150" sldId="2147479865"/>
        </pc:sldMkLst>
      </pc:sldChg>
      <pc:sldChg chg="del">
        <pc:chgData name="Kristian Wengen" userId="a4f7a25e-792c-43d6-9e3e-f65db666c5a7" providerId="ADAL" clId="{7DAC426B-6DA5-4EA0-8618-B41F3E76CD10}" dt="2026-08-10T17:47:15.064" v="17"/>
        <pc:sldMkLst>
          <pc:docMk/>
          <pc:sldMk cId="32157591" sldId="2147479866"/>
        </pc:sldMkLst>
      </pc:sldChg>
      <pc:sldChg chg="del">
        <pc:chgData name="Kristian Wengen" userId="a4f7a25e-792c-43d6-9e3e-f65db666c5a7" providerId="ADAL" clId="{7DAC426B-6DA5-4EA0-8618-B41F3E76CD10}" dt="2026-08-10T17:47:15.156" v="18"/>
        <pc:sldMkLst>
          <pc:docMk/>
          <pc:sldMk cId="2060994642" sldId="2147479867"/>
        </pc:sldMkLst>
      </pc:sldChg>
      <pc:sldChg chg="del">
        <pc:chgData name="Kristian Wengen" userId="a4f7a25e-792c-43d6-9e3e-f65db666c5a7" providerId="ADAL" clId="{7DAC426B-6DA5-4EA0-8618-B41F3E76CD10}" dt="2026-08-10T17:47:15.532" v="24"/>
        <pc:sldMkLst>
          <pc:docMk/>
          <pc:sldMk cId="1451555625" sldId="2147479868"/>
        </pc:sldMkLst>
      </pc:sldChg>
      <pc:sldChg chg="del">
        <pc:chgData name="Kristian Wengen" userId="a4f7a25e-792c-43d6-9e3e-f65db666c5a7" providerId="ADAL" clId="{7DAC426B-6DA5-4EA0-8618-B41F3E76CD10}" dt="2026-08-10T17:47:15.611" v="25"/>
        <pc:sldMkLst>
          <pc:docMk/>
          <pc:sldMk cId="1799559283" sldId="2147479869"/>
        </pc:sldMkLst>
      </pc:sldChg>
      <pc:sldChg chg="del">
        <pc:chgData name="Kristian Wengen" userId="a4f7a25e-792c-43d6-9e3e-f65db666c5a7" providerId="ADAL" clId="{7DAC426B-6DA5-4EA0-8618-B41F3E76CD10}" dt="2026-08-10T17:47:15.700" v="26"/>
        <pc:sldMkLst>
          <pc:docMk/>
          <pc:sldMk cId="2450563044" sldId="2147479870"/>
        </pc:sldMkLst>
      </pc:sldChg>
      <pc:sldChg chg="del">
        <pc:chgData name="Kristian Wengen" userId="a4f7a25e-792c-43d6-9e3e-f65db666c5a7" providerId="ADAL" clId="{7DAC426B-6DA5-4EA0-8618-B41F3E76CD10}" dt="2026-08-10T17:47:15.754" v="27"/>
        <pc:sldMkLst>
          <pc:docMk/>
          <pc:sldMk cId="435480212" sldId="2147479871"/>
        </pc:sldMkLst>
      </pc:sldChg>
      <pc:sldChg chg="del">
        <pc:chgData name="Kristian Wengen" userId="a4f7a25e-792c-43d6-9e3e-f65db666c5a7" providerId="ADAL" clId="{7DAC426B-6DA5-4EA0-8618-B41F3E76CD10}" dt="2026-08-10T17:47:15.781" v="28"/>
        <pc:sldMkLst>
          <pc:docMk/>
          <pc:sldMk cId="692239622" sldId="2147479872"/>
        </pc:sldMkLst>
      </pc:sldChg>
      <pc:sldChg chg="del">
        <pc:chgData name="Kristian Wengen" userId="a4f7a25e-792c-43d6-9e3e-f65db666c5a7" providerId="ADAL" clId="{7DAC426B-6DA5-4EA0-8618-B41F3E76CD10}" dt="2026-08-10T17:47:15.835" v="30"/>
        <pc:sldMkLst>
          <pc:docMk/>
          <pc:sldMk cId="3792707249" sldId="2147479873"/>
        </pc:sldMkLst>
      </pc:sldChg>
      <pc:sldChg chg="del">
        <pc:chgData name="Kristian Wengen" userId="a4f7a25e-792c-43d6-9e3e-f65db666c5a7" providerId="ADAL" clId="{7DAC426B-6DA5-4EA0-8618-B41F3E76CD10}" dt="2026-08-10T17:47:15.864" v="31"/>
        <pc:sldMkLst>
          <pc:docMk/>
          <pc:sldMk cId="4005220493" sldId="2147479874"/>
        </pc:sldMkLst>
      </pc:sldChg>
      <pc:sldChg chg="del">
        <pc:chgData name="Kristian Wengen" userId="a4f7a25e-792c-43d6-9e3e-f65db666c5a7" providerId="ADAL" clId="{7DAC426B-6DA5-4EA0-8618-B41F3E76CD10}" dt="2026-08-10T17:47:16.073" v="36"/>
        <pc:sldMkLst>
          <pc:docMk/>
          <pc:sldMk cId="2586005496" sldId="2147479875"/>
        </pc:sldMkLst>
      </pc:sldChg>
      <pc:sldChg chg="del">
        <pc:chgData name="Kristian Wengen" userId="a4f7a25e-792c-43d6-9e3e-f65db666c5a7" providerId="ADAL" clId="{7DAC426B-6DA5-4EA0-8618-B41F3E76CD10}" dt="2026-08-10T17:47:16.308" v="44"/>
        <pc:sldMkLst>
          <pc:docMk/>
          <pc:sldMk cId="3022752248" sldId="2147479876"/>
        </pc:sldMkLst>
      </pc:sldChg>
      <pc:sldChg chg="del">
        <pc:chgData name="Kristian Wengen" userId="a4f7a25e-792c-43d6-9e3e-f65db666c5a7" providerId="ADAL" clId="{7DAC426B-6DA5-4EA0-8618-B41F3E76CD10}" dt="2026-08-10T17:47:16.328" v="45"/>
        <pc:sldMkLst>
          <pc:docMk/>
          <pc:sldMk cId="1618971652" sldId="2147479877"/>
        </pc:sldMkLst>
      </pc:sldChg>
      <pc:sldChg chg="del">
        <pc:chgData name="Kristian Wengen" userId="a4f7a25e-792c-43d6-9e3e-f65db666c5a7" providerId="ADAL" clId="{7DAC426B-6DA5-4EA0-8618-B41F3E76CD10}" dt="2026-08-10T17:47:16.377" v="46"/>
        <pc:sldMkLst>
          <pc:docMk/>
          <pc:sldMk cId="1664474179" sldId="2147479878"/>
        </pc:sldMkLst>
      </pc:sldChg>
      <pc:sldChg chg="del">
        <pc:chgData name="Kristian Wengen" userId="a4f7a25e-792c-43d6-9e3e-f65db666c5a7" providerId="ADAL" clId="{7DAC426B-6DA5-4EA0-8618-B41F3E76CD10}" dt="2026-08-10T17:47:16.497" v="49"/>
        <pc:sldMkLst>
          <pc:docMk/>
          <pc:sldMk cId="2264230932" sldId="2147479879"/>
        </pc:sldMkLst>
      </pc:sldChg>
      <pc:sldChg chg="del">
        <pc:chgData name="Kristian Wengen" userId="a4f7a25e-792c-43d6-9e3e-f65db666c5a7" providerId="ADAL" clId="{7DAC426B-6DA5-4EA0-8618-B41F3E76CD10}" dt="2026-08-10T17:47:16.621" v="51"/>
        <pc:sldMkLst>
          <pc:docMk/>
          <pc:sldMk cId="2597244266" sldId="2147479880"/>
        </pc:sldMkLst>
      </pc:sldChg>
      <pc:sldChg chg="del">
        <pc:chgData name="Kristian Wengen" userId="a4f7a25e-792c-43d6-9e3e-f65db666c5a7" providerId="ADAL" clId="{7DAC426B-6DA5-4EA0-8618-B41F3E76CD10}" dt="2026-08-10T17:47:16.684" v="54"/>
        <pc:sldMkLst>
          <pc:docMk/>
          <pc:sldMk cId="1570604061" sldId="2147479881"/>
        </pc:sldMkLst>
      </pc:sldChg>
      <pc:sldChg chg="del">
        <pc:chgData name="Kristian Wengen" userId="a4f7a25e-792c-43d6-9e3e-f65db666c5a7" providerId="ADAL" clId="{7DAC426B-6DA5-4EA0-8618-B41F3E76CD10}" dt="2026-08-10T17:47:16.737" v="56"/>
        <pc:sldMkLst>
          <pc:docMk/>
          <pc:sldMk cId="3278564208" sldId="2147479882"/>
        </pc:sldMkLst>
      </pc:sldChg>
      <pc:sldChg chg="del">
        <pc:chgData name="Kristian Wengen" userId="a4f7a25e-792c-43d6-9e3e-f65db666c5a7" providerId="ADAL" clId="{7DAC426B-6DA5-4EA0-8618-B41F3E76CD10}" dt="2026-08-10T17:47:16.832" v="60"/>
        <pc:sldMkLst>
          <pc:docMk/>
          <pc:sldMk cId="312760712" sldId="2147479883"/>
        </pc:sldMkLst>
      </pc:sldChg>
      <pc:sldChg chg="del">
        <pc:chgData name="Kristian Wengen" userId="a4f7a25e-792c-43d6-9e3e-f65db666c5a7" providerId="ADAL" clId="{7DAC426B-6DA5-4EA0-8618-B41F3E76CD10}" dt="2026-08-10T17:47:16.865" v="61"/>
        <pc:sldMkLst>
          <pc:docMk/>
          <pc:sldMk cId="779552864" sldId="2147479884"/>
        </pc:sldMkLst>
      </pc:sldChg>
      <pc:sldChg chg="del">
        <pc:chgData name="Kristian Wengen" userId="a4f7a25e-792c-43d6-9e3e-f65db666c5a7" providerId="ADAL" clId="{7DAC426B-6DA5-4EA0-8618-B41F3E76CD10}" dt="2026-08-10T17:47:16.906" v="62"/>
        <pc:sldMkLst>
          <pc:docMk/>
          <pc:sldMk cId="3441666033" sldId="2147479885"/>
        </pc:sldMkLst>
      </pc:sldChg>
      <pc:sldChg chg="del">
        <pc:chgData name="Kristian Wengen" userId="a4f7a25e-792c-43d6-9e3e-f65db666c5a7" providerId="ADAL" clId="{7DAC426B-6DA5-4EA0-8618-B41F3E76CD10}" dt="2026-08-10T17:47:16.930" v="63"/>
        <pc:sldMkLst>
          <pc:docMk/>
          <pc:sldMk cId="2202493052" sldId="2147479886"/>
        </pc:sldMkLst>
      </pc:sldChg>
      <pc:sldChg chg="del">
        <pc:chgData name="Kristian Wengen" userId="a4f7a25e-792c-43d6-9e3e-f65db666c5a7" providerId="ADAL" clId="{7DAC426B-6DA5-4EA0-8618-B41F3E76CD10}" dt="2026-08-10T17:47:16.980" v="65"/>
        <pc:sldMkLst>
          <pc:docMk/>
          <pc:sldMk cId="3727592726" sldId="2147479887"/>
        </pc:sldMkLst>
      </pc:sldChg>
      <pc:sldChg chg="del">
        <pc:chgData name="Kristian Wengen" userId="a4f7a25e-792c-43d6-9e3e-f65db666c5a7" providerId="ADAL" clId="{7DAC426B-6DA5-4EA0-8618-B41F3E76CD10}" dt="2026-08-10T17:47:17.037" v="66"/>
        <pc:sldMkLst>
          <pc:docMk/>
          <pc:sldMk cId="979530384" sldId="2147479888"/>
        </pc:sldMkLst>
      </pc:sldChg>
      <pc:sldChg chg="del">
        <pc:chgData name="Kristian Wengen" userId="a4f7a25e-792c-43d6-9e3e-f65db666c5a7" providerId="ADAL" clId="{7DAC426B-6DA5-4EA0-8618-B41F3E76CD10}" dt="2026-08-10T17:47:17.087" v="68"/>
        <pc:sldMkLst>
          <pc:docMk/>
          <pc:sldMk cId="3596500433" sldId="2147479889"/>
        </pc:sldMkLst>
      </pc:sldChg>
      <pc:sldChg chg="del">
        <pc:chgData name="Kristian Wengen" userId="a4f7a25e-792c-43d6-9e3e-f65db666c5a7" providerId="ADAL" clId="{7DAC426B-6DA5-4EA0-8618-B41F3E76CD10}" dt="2026-08-10T17:47:17.140" v="70"/>
        <pc:sldMkLst>
          <pc:docMk/>
          <pc:sldMk cId="661099457" sldId="2147479890"/>
        </pc:sldMkLst>
      </pc:sldChg>
      <pc:sldChg chg="del">
        <pc:chgData name="Kristian Wengen" userId="a4f7a25e-792c-43d6-9e3e-f65db666c5a7" providerId="ADAL" clId="{7DAC426B-6DA5-4EA0-8618-B41F3E76CD10}" dt="2026-08-10T17:47:17.228" v="74"/>
        <pc:sldMkLst>
          <pc:docMk/>
          <pc:sldMk cId="182045281" sldId="2147479891"/>
        </pc:sldMkLst>
      </pc:sldChg>
      <pc:sldChg chg="del">
        <pc:chgData name="Kristian Wengen" userId="a4f7a25e-792c-43d6-9e3e-f65db666c5a7" providerId="ADAL" clId="{7DAC426B-6DA5-4EA0-8618-B41F3E76CD10}" dt="2026-08-10T17:47:17.293" v="76"/>
        <pc:sldMkLst>
          <pc:docMk/>
          <pc:sldMk cId="1087575448" sldId="2147479892"/>
        </pc:sldMkLst>
      </pc:sldChg>
      <pc:sldChg chg="del">
        <pc:chgData name="Kristian Wengen" userId="a4f7a25e-792c-43d6-9e3e-f65db666c5a7" providerId="ADAL" clId="{7DAC426B-6DA5-4EA0-8618-B41F3E76CD10}" dt="2026-08-10T17:47:17.341" v="77"/>
        <pc:sldMkLst>
          <pc:docMk/>
          <pc:sldMk cId="2793636935" sldId="2147479893"/>
        </pc:sldMkLst>
      </pc:sldChg>
      <pc:sldChg chg="del">
        <pc:chgData name="Kristian Wengen" userId="a4f7a25e-792c-43d6-9e3e-f65db666c5a7" providerId="ADAL" clId="{7DAC426B-6DA5-4EA0-8618-B41F3E76CD10}" dt="2026-08-10T17:47:17.414" v="81"/>
        <pc:sldMkLst>
          <pc:docMk/>
          <pc:sldMk cId="4226546112" sldId="2147479898"/>
        </pc:sldMkLst>
      </pc:sldChg>
      <pc:sldChg chg="del">
        <pc:chgData name="Kristian Wengen" userId="a4f7a25e-792c-43d6-9e3e-f65db666c5a7" providerId="ADAL" clId="{7DAC426B-6DA5-4EA0-8618-B41F3E76CD10}" dt="2026-08-10T17:47:17.431" v="84"/>
        <pc:sldMkLst>
          <pc:docMk/>
          <pc:sldMk cId="2991326874" sldId="2147479899"/>
        </pc:sldMkLst>
      </pc:sldChg>
      <pc:sldChg chg="del">
        <pc:chgData name="Kristian Wengen" userId="a4f7a25e-792c-43d6-9e3e-f65db666c5a7" providerId="ADAL" clId="{7DAC426B-6DA5-4EA0-8618-B41F3E76CD10}" dt="2026-08-10T17:47:17.435" v="85"/>
        <pc:sldMkLst>
          <pc:docMk/>
          <pc:sldMk cId="1351987674" sldId="2147479900"/>
        </pc:sldMkLst>
      </pc:sldChg>
      <pc:sldChg chg="del">
        <pc:chgData name="Kristian Wengen" userId="a4f7a25e-792c-43d6-9e3e-f65db666c5a7" providerId="ADAL" clId="{7DAC426B-6DA5-4EA0-8618-B41F3E76CD10}" dt="2026-08-10T17:47:17.439" v="86"/>
        <pc:sldMkLst>
          <pc:docMk/>
          <pc:sldMk cId="3133530808" sldId="2147479901"/>
        </pc:sldMkLst>
      </pc:sldChg>
      <pc:sldChg chg="del">
        <pc:chgData name="Kristian Wengen" userId="a4f7a25e-792c-43d6-9e3e-f65db666c5a7" providerId="ADAL" clId="{7DAC426B-6DA5-4EA0-8618-B41F3E76CD10}" dt="2026-08-10T17:47:17.445" v="88"/>
        <pc:sldMkLst>
          <pc:docMk/>
          <pc:sldMk cId="364894244" sldId="2147479902"/>
        </pc:sldMkLst>
      </pc:sldChg>
      <pc:sldChg chg="del">
        <pc:chgData name="Kristian Wengen" userId="a4f7a25e-792c-43d6-9e3e-f65db666c5a7" providerId="ADAL" clId="{7DAC426B-6DA5-4EA0-8618-B41F3E76CD10}" dt="2026-08-10T17:47:17.445" v="89"/>
        <pc:sldMkLst>
          <pc:docMk/>
          <pc:sldMk cId="4075106539" sldId="2147479903"/>
        </pc:sldMkLst>
      </pc:sldChg>
      <pc:sldChg chg="del">
        <pc:chgData name="Kristian Wengen" userId="a4f7a25e-792c-43d6-9e3e-f65db666c5a7" providerId="ADAL" clId="{7DAC426B-6DA5-4EA0-8618-B41F3E76CD10}" dt="2026-08-10T17:47:17.455" v="90"/>
        <pc:sldMkLst>
          <pc:docMk/>
          <pc:sldMk cId="3612525284" sldId="2147479904"/>
        </pc:sldMkLst>
      </pc:sldChg>
      <pc:sldChg chg="del">
        <pc:chgData name="Kristian Wengen" userId="a4f7a25e-792c-43d6-9e3e-f65db666c5a7" providerId="ADAL" clId="{7DAC426B-6DA5-4EA0-8618-B41F3E76CD10}" dt="2026-08-10T17:47:17.455" v="91"/>
        <pc:sldMkLst>
          <pc:docMk/>
          <pc:sldMk cId="4208868031" sldId="2147479905"/>
        </pc:sldMkLst>
      </pc:sldChg>
      <pc:sldMasterChg chg="delSldLayout">
        <pc:chgData name="Kristian Wengen" userId="a4f7a25e-792c-43d6-9e3e-f65db666c5a7" providerId="ADAL" clId="{7DAC426B-6DA5-4EA0-8618-B41F3E76CD10}" dt="2026-08-10T17:47:15.864" v="31"/>
        <pc:sldMasterMkLst>
          <pc:docMk/>
          <pc:sldMasterMk cId="1377184672" sldId="2147484005"/>
        </pc:sldMasterMkLst>
        <pc:sldLayoutChg chg="del">
          <pc:chgData name="Kristian Wengen" userId="a4f7a25e-792c-43d6-9e3e-f65db666c5a7" providerId="ADAL" clId="{7DAC426B-6DA5-4EA0-8618-B41F3E76CD10}" dt="2026-08-10T17:47:15.864" v="31"/>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7:14.070" v="0"/>
        <pc:sldMasterMkLst>
          <pc:docMk/>
          <pc:sldMasterMk cId="966465726" sldId="2147484412"/>
        </pc:sldMasterMkLst>
        <pc:sldLayoutChg chg="del">
          <pc:chgData name="Kristian Wengen" userId="a4f7a25e-792c-43d6-9e3e-f65db666c5a7" providerId="ADAL" clId="{7DAC426B-6DA5-4EA0-8618-B41F3E76CD10}" dt="2026-08-10T17:47:14.070"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7:14.070"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5B739-2986-E316-C284-4E2FDD97412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4C4B0B5-821C-A926-0083-29B8990181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56E15AB-38DD-1B59-2F35-A2DE81429AD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D4FDF7D-B903-7029-0AE0-72149F98D986}"/>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3588613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C2FE-DF83-91E4-1C83-BD09612925C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87F23D9-ABD4-4C2C-F2CE-2AE9384F571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29B57B2-6D95-DD1E-F0BD-CB2A8C8DB49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479B3D7-7A79-1C02-E103-0DF274BD49D5}"/>
              </a:ext>
            </a:extLst>
          </p:cNvPr>
          <p:cNvSpPr>
            <a:spLocks noGrp="1"/>
          </p:cNvSpPr>
          <p:nvPr>
            <p:ph type="sldNum" sz="quarter" idx="5"/>
          </p:nvPr>
        </p:nvSpPr>
        <p:spPr/>
        <p:txBody>
          <a:bodyPr/>
          <a:lstStyle/>
          <a:p>
            <a:fld id="{6F8E2375-F1B1-284C-A827-B0E603FDBDD8}" type="slidenum">
              <a:rPr lang="en-US" smtClean="0"/>
              <a:t>5</a:t>
            </a:fld>
            <a:endParaRPr lang="en-US"/>
          </a:p>
        </p:txBody>
      </p:sp>
    </p:spTree>
    <p:extLst>
      <p:ext uri="{BB962C8B-B14F-4D97-AF65-F5344CB8AC3E}">
        <p14:creationId xmlns:p14="http://schemas.microsoft.com/office/powerpoint/2010/main" val="214286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B4F41-2661-225D-5556-ECFCFF845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99AD5-B544-898D-A5FF-D549A8ABC0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6F469-DCD7-1613-7568-1A4C5E926F52}"/>
              </a:ext>
            </a:extLst>
          </p:cNvPr>
          <p:cNvSpPr>
            <a:spLocks noGrp="1"/>
          </p:cNvSpPr>
          <p:nvPr>
            <p:ph type="body" idx="1"/>
          </p:nvPr>
        </p:nvSpPr>
        <p:spPr/>
        <p:txBody>
          <a:bodyPr/>
          <a:lstStyle/>
          <a:p>
            <a:endParaRPr lang="en-NO"/>
          </a:p>
        </p:txBody>
      </p:sp>
      <p:sp>
        <p:nvSpPr>
          <p:cNvPr id="4" name="Slide Number Placeholder 3">
            <a:extLst>
              <a:ext uri="{FF2B5EF4-FFF2-40B4-BE49-F238E27FC236}">
                <a16:creationId xmlns:a16="http://schemas.microsoft.com/office/drawing/2014/main" id="{F230B5F8-9D4C-FE5F-11B4-42A8B0302F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833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E8127-D91E-4A16-3359-FADA5373FFBA}"/>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7FCDE1C-2E3A-1BFB-4097-71C44890B12F}"/>
              </a:ext>
            </a:extLst>
          </p:cNvPr>
          <p:cNvSpPr>
            <a:spLocks noGrp="1"/>
          </p:cNvSpPr>
          <p:nvPr>
            <p:ph type="body" sz="quarter" idx="13"/>
          </p:nvPr>
        </p:nvSpPr>
        <p:spPr/>
        <p:txBody>
          <a:bodyPr/>
          <a:lstStyle/>
          <a:p>
            <a:r>
              <a:rPr lang="sv-SE" dirty="0"/>
              <a:t>12</a:t>
            </a:r>
          </a:p>
        </p:txBody>
      </p:sp>
      <p:sp>
        <p:nvSpPr>
          <p:cNvPr id="3" name="Rubrik 2">
            <a:extLst>
              <a:ext uri="{FF2B5EF4-FFF2-40B4-BE49-F238E27FC236}">
                <a16:creationId xmlns:a16="http://schemas.microsoft.com/office/drawing/2014/main" id="{0FBA93C3-DB2F-0956-1DD5-6AFC47891242}"/>
              </a:ext>
            </a:extLst>
          </p:cNvPr>
          <p:cNvSpPr>
            <a:spLocks noGrp="1"/>
          </p:cNvSpPr>
          <p:nvPr>
            <p:ph type="ctrTitle"/>
          </p:nvPr>
        </p:nvSpPr>
        <p:spPr>
          <a:xfrm>
            <a:off x="1525587" y="2030413"/>
            <a:ext cx="7810437" cy="2387600"/>
          </a:xfrm>
        </p:spPr>
        <p:txBody>
          <a:bodyPr/>
          <a:lstStyle/>
          <a:p>
            <a:r>
              <a:rPr lang="en-US" sz="4800" noProof="1"/>
              <a:t>Adopter and decision-maker persona</a:t>
            </a:r>
            <a:endParaRPr lang="sv-SE" dirty="0"/>
          </a:p>
        </p:txBody>
      </p:sp>
    </p:spTree>
    <p:extLst>
      <p:ext uri="{BB962C8B-B14F-4D97-AF65-F5344CB8AC3E}">
        <p14:creationId xmlns:p14="http://schemas.microsoft.com/office/powerpoint/2010/main" val="2821783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082D0-9A53-F39E-93B1-07FA379B97F3}"/>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D0E1C3E3-B1F1-8C50-9236-DC289396F7C8}"/>
              </a:ext>
            </a:extLst>
          </p:cNvPr>
          <p:cNvSpPr txBox="1"/>
          <p:nvPr/>
        </p:nvSpPr>
        <p:spPr>
          <a:xfrm>
            <a:off x="999942" y="2184130"/>
            <a:ext cx="3882614" cy="412998"/>
          </a:xfrm>
          <a:prstGeom prst="rect">
            <a:avLst/>
          </a:prstGeom>
          <a:noFill/>
        </p:spPr>
        <p:txBody>
          <a:bodyPr wrap="square" rtlCol="0">
            <a:spAutoFit/>
          </a:bodyPr>
          <a:lstStyle/>
          <a:p>
            <a:pPr marL="0" marR="0" lvl="0" indent="0" algn="l" defTabSz="914330" rtl="0" eaLnBrk="1" fontAlgn="auto" latinLnBrk="0" hangingPunct="1">
              <a:lnSpc>
                <a:spcPct val="150000"/>
              </a:lnSpc>
              <a:spcBef>
                <a:spcPts val="400"/>
              </a:spcBef>
              <a:spcAft>
                <a:spcPts val="0"/>
              </a:spcAft>
              <a:buClrTx/>
              <a:buSzTx/>
              <a:buFontTx/>
              <a:buNone/>
              <a:tabLst/>
              <a:defRPr/>
            </a:pPr>
            <a:r>
              <a:rPr kumimoji="0" lang="en-US" sz="1600" b="1" i="0" u="none" strike="noStrike" kern="1200" cap="none" spc="0" normalizeH="0" baseline="0" noProof="1">
                <a:ln>
                  <a:noFill/>
                </a:ln>
                <a:solidFill>
                  <a:srgbClr val="9043FB"/>
                </a:solidFill>
                <a:effectLst/>
                <a:uLnTx/>
                <a:uFillTx/>
                <a:latin typeface="+mj-lt"/>
                <a:ea typeface="+mn-ea"/>
                <a:cs typeface="+mn-cs"/>
              </a:rPr>
              <a:t>What this tool is and why it matters</a:t>
            </a:r>
          </a:p>
        </p:txBody>
      </p:sp>
      <p:sp>
        <p:nvSpPr>
          <p:cNvPr id="4" name="Title 3">
            <a:extLst>
              <a:ext uri="{FF2B5EF4-FFF2-40B4-BE49-F238E27FC236}">
                <a16:creationId xmlns:a16="http://schemas.microsoft.com/office/drawing/2014/main" id="{6D5B2E67-489F-B3AD-047D-5AD5C1E3DE30}"/>
              </a:ext>
            </a:extLst>
          </p:cNvPr>
          <p:cNvSpPr>
            <a:spLocks noGrp="1"/>
          </p:cNvSpPr>
          <p:nvPr>
            <p:ph type="title"/>
          </p:nvPr>
        </p:nvSpPr>
        <p:spPr/>
        <p:txBody>
          <a:bodyPr>
            <a:normAutofit fontScale="90000"/>
          </a:bodyPr>
          <a:lstStyle/>
          <a:p>
            <a:r>
              <a:rPr lang="en-US" noProof="1">
                <a:solidFill>
                  <a:srgbClr val="000000"/>
                </a:solidFill>
                <a:latin typeface="Innovation Norway" panose="020B0500030000000000" pitchFamily="34" charset="77"/>
              </a:rPr>
              <a:t>Adopter and decision-maker persona</a:t>
            </a:r>
            <a:endParaRPr lang="en-US" noProof="1">
              <a:latin typeface="Innovation Norway" panose="020B0500030000000000" pitchFamily="34" charset="77"/>
            </a:endParaRPr>
          </a:p>
        </p:txBody>
      </p:sp>
      <p:sp>
        <p:nvSpPr>
          <p:cNvPr id="5" name="Text Placeholder 4">
            <a:extLst>
              <a:ext uri="{FF2B5EF4-FFF2-40B4-BE49-F238E27FC236}">
                <a16:creationId xmlns:a16="http://schemas.microsoft.com/office/drawing/2014/main" id="{12CBBA9F-C5E7-6C1B-2B46-7576743169B4}"/>
              </a:ext>
            </a:extLst>
          </p:cNvPr>
          <p:cNvSpPr>
            <a:spLocks noGrp="1"/>
          </p:cNvSpPr>
          <p:nvPr>
            <p:ph type="body" sz="quarter" idx="10"/>
          </p:nvPr>
        </p:nvSpPr>
        <p:spPr>
          <a:xfrm>
            <a:off x="1100666" y="2652222"/>
            <a:ext cx="4676020" cy="3158374"/>
          </a:xfrm>
        </p:spPr>
        <p:txBody>
          <a:bodyPr anchor="t">
            <a:normAutofit fontScale="92500"/>
          </a:bodyPr>
          <a:lstStyle/>
          <a:p>
            <a:pPr lvl="0">
              <a:spcBef>
                <a:spcPts val="400"/>
              </a:spcBef>
            </a:pPr>
            <a:r>
              <a:rPr lang="en-US" sz="1200" noProof="1">
                <a:solidFill>
                  <a:srgbClr val="000000"/>
                </a:solidFill>
              </a:rPr>
              <a:t>Scaling depends on whether real people decide to buy, adopt and use your solution: the uptake. Even strong solutions fail if they don’t match the priorities, incentives, and constraints of decision-makers.</a:t>
            </a:r>
            <a:br>
              <a:rPr lang="en-US" sz="1200" noProof="1">
                <a:solidFill>
                  <a:srgbClr val="000000"/>
                </a:solidFill>
              </a:rPr>
            </a:br>
            <a:br>
              <a:rPr lang="en-US" sz="1200" noProof="1">
                <a:solidFill>
                  <a:srgbClr val="000000"/>
                </a:solidFill>
              </a:rPr>
            </a:br>
            <a:r>
              <a:rPr lang="en-US" sz="1200" noProof="1">
                <a:solidFill>
                  <a:srgbClr val="000000"/>
                </a:solidFill>
              </a:rPr>
              <a:t>A persona is a semi-fictional representation of a real decision-maker, based on insights, experience, and assumptions about a group of similar actors.</a:t>
            </a:r>
          </a:p>
          <a:p>
            <a:pPr>
              <a:spcBef>
                <a:spcPts val="400"/>
              </a:spcBef>
            </a:pPr>
            <a:r>
              <a:rPr lang="en-US" sz="1200" noProof="1">
                <a:solidFill>
                  <a:srgbClr val="000000"/>
                </a:solidFill>
              </a:rPr>
              <a:t>Personas help you move beyond abstract “target groups” and instead understand how real people think, decide, and act. This makes it easier to design solutions, communication, and engagement strategies that are relevant, convincing, and actionable for those who need to adopt, buy and/or use your solution.</a:t>
            </a:r>
          </a:p>
        </p:txBody>
      </p:sp>
      <p:pic>
        <p:nvPicPr>
          <p:cNvPr id="16" name="Picture Placeholder 3">
            <a:extLst>
              <a:ext uri="{FF2B5EF4-FFF2-40B4-BE49-F238E27FC236}">
                <a16:creationId xmlns:a16="http://schemas.microsoft.com/office/drawing/2014/main" id="{8DD44030-65C9-3E7D-54F9-70D9B7A35E70}"/>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26771"/>
          <a:stretch>
            <a:fillRect/>
          </a:stretch>
        </p:blipFill>
        <p:spPr>
          <a:xfrm>
            <a:off x="6219954" y="2000800"/>
            <a:ext cx="4871379" cy="3965066"/>
          </a:xfrm>
          <a:prstGeom prst="rect">
            <a:avLst/>
          </a:prstGeom>
          <a:solidFill>
            <a:schemeClr val="accent2">
              <a:lumMod val="20000"/>
              <a:lumOff val="80000"/>
            </a:schemeClr>
          </a:solidFill>
        </p:spPr>
      </p:pic>
      <p:sp>
        <p:nvSpPr>
          <p:cNvPr id="17" name="TextBox 7">
            <a:extLst>
              <a:ext uri="{FF2B5EF4-FFF2-40B4-BE49-F238E27FC236}">
                <a16:creationId xmlns:a16="http://schemas.microsoft.com/office/drawing/2014/main" id="{F5A89E4E-791B-631D-8D3B-235D1884DA77}"/>
              </a:ext>
            </a:extLst>
          </p:cNvPr>
          <p:cNvSpPr txBox="1"/>
          <p:nvPr/>
        </p:nvSpPr>
        <p:spPr>
          <a:xfrm>
            <a:off x="6610274" y="3092131"/>
            <a:ext cx="4288903" cy="2296526"/>
          </a:xfrm>
          <a:prstGeom prst="rect">
            <a:avLst/>
          </a:prstGeom>
          <a:noFill/>
        </p:spPr>
        <p:txBody>
          <a:bodyPr wrap="square">
            <a:spAutoFit/>
          </a:bodyPr>
          <a:lstStyle/>
          <a:p>
            <a:pPr lvl="0">
              <a:lnSpc>
                <a:spcPct val="150000"/>
              </a:lnSpc>
              <a:spcBef>
                <a:spcPts val="400"/>
              </a:spcBef>
              <a:spcAft>
                <a:spcPts val="1200"/>
              </a:spcAft>
            </a:pPr>
            <a:r>
              <a:rPr lang="en-US" sz="1400" noProof="1">
                <a:solidFill>
                  <a:schemeClr val="bg1"/>
                </a:solidFill>
              </a:rPr>
              <a:t>It directly strengthens the uptake and demand element of scaling by helping you:</a:t>
            </a:r>
          </a:p>
          <a:p>
            <a:pPr marL="285750" lvl="0" indent="-285750">
              <a:lnSpc>
                <a:spcPct val="150000"/>
              </a:lnSpc>
              <a:spcBef>
                <a:spcPts val="400"/>
              </a:spcBef>
              <a:buClr>
                <a:schemeClr val="bg1"/>
              </a:buClr>
              <a:buSzPct val="130000"/>
              <a:buFont typeface="Wingdings" pitchFamily="2" charset="2"/>
              <a:buChar char="ü"/>
            </a:pPr>
            <a:r>
              <a:rPr lang="en-US" sz="1400" noProof="1">
                <a:solidFill>
                  <a:schemeClr val="bg1"/>
                </a:solidFill>
              </a:rPr>
              <a:t>Understand what drives adoption decisions.</a:t>
            </a:r>
          </a:p>
          <a:p>
            <a:pPr marL="285750" lvl="0" indent="-285750">
              <a:lnSpc>
                <a:spcPct val="150000"/>
              </a:lnSpc>
              <a:spcBef>
                <a:spcPts val="400"/>
              </a:spcBef>
              <a:buClr>
                <a:schemeClr val="bg1"/>
              </a:buClr>
              <a:buSzPct val="130000"/>
              <a:buFont typeface="Wingdings" pitchFamily="2" charset="2"/>
              <a:buChar char="ü"/>
            </a:pPr>
            <a:r>
              <a:rPr lang="en-US" sz="1400" noProof="1">
                <a:solidFill>
                  <a:schemeClr val="bg1"/>
                </a:solidFill>
              </a:rPr>
              <a:t>Identify barriers (cost, risk, uncertainty).</a:t>
            </a:r>
          </a:p>
          <a:p>
            <a:pPr marL="285750" lvl="0" indent="-285750">
              <a:lnSpc>
                <a:spcPct val="150000"/>
              </a:lnSpc>
              <a:spcBef>
                <a:spcPts val="400"/>
              </a:spcBef>
              <a:buClr>
                <a:schemeClr val="bg1"/>
              </a:buClr>
              <a:buSzPct val="130000"/>
              <a:buFont typeface="Wingdings" pitchFamily="2" charset="2"/>
              <a:buChar char="ü"/>
            </a:pPr>
            <a:r>
              <a:rPr lang="en-US" sz="1400" noProof="1">
                <a:solidFill>
                  <a:schemeClr val="bg1"/>
                </a:solidFill>
              </a:rPr>
              <a:t>Refine your value proposition, communication and engagement/adoption strategy.</a:t>
            </a:r>
          </a:p>
        </p:txBody>
      </p:sp>
      <p:grpSp>
        <p:nvGrpSpPr>
          <p:cNvPr id="18" name="Group 330">
            <a:extLst>
              <a:ext uri="{FF2B5EF4-FFF2-40B4-BE49-F238E27FC236}">
                <a16:creationId xmlns:a16="http://schemas.microsoft.com/office/drawing/2014/main" id="{6BAE20D1-0729-4008-E8AA-5B68F97E37BB}"/>
              </a:ext>
            </a:extLst>
          </p:cNvPr>
          <p:cNvGrpSpPr/>
          <p:nvPr/>
        </p:nvGrpSpPr>
        <p:grpSpPr>
          <a:xfrm>
            <a:off x="6680273" y="2553947"/>
            <a:ext cx="372119" cy="372111"/>
            <a:chOff x="8287453" y="5303710"/>
            <a:chExt cx="446373" cy="446364"/>
          </a:xfrm>
          <a:noFill/>
        </p:grpSpPr>
        <p:sp>
          <p:nvSpPr>
            <p:cNvPr id="19" name="Free Form 331">
              <a:extLst>
                <a:ext uri="{FF2B5EF4-FFF2-40B4-BE49-F238E27FC236}">
                  <a16:creationId xmlns:a16="http://schemas.microsoft.com/office/drawing/2014/main" id="{6F977F86-94CB-0B3A-3CA5-C86704AB11AA}"/>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20" name="Free Form 332">
              <a:extLst>
                <a:ext uri="{FF2B5EF4-FFF2-40B4-BE49-F238E27FC236}">
                  <a16:creationId xmlns:a16="http://schemas.microsoft.com/office/drawing/2014/main" id="{F3AFC94A-D5E6-0223-09E5-9777CFBAF397}"/>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21" name="Free Form 333">
              <a:extLst>
                <a:ext uri="{FF2B5EF4-FFF2-40B4-BE49-F238E27FC236}">
                  <a16:creationId xmlns:a16="http://schemas.microsoft.com/office/drawing/2014/main" id="{15E40F01-D4AF-6CC7-018F-26ADD7A33E45}"/>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22" name="Free Form 334">
              <a:extLst>
                <a:ext uri="{FF2B5EF4-FFF2-40B4-BE49-F238E27FC236}">
                  <a16:creationId xmlns:a16="http://schemas.microsoft.com/office/drawing/2014/main" id="{4284477D-3F58-E109-984E-468B28249B95}"/>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317455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BE4EE-E2AC-8728-59B1-29096B58F82A}"/>
            </a:ext>
          </a:extLst>
        </p:cNvPr>
        <p:cNvGrpSpPr/>
        <p:nvPr/>
      </p:nvGrpSpPr>
      <p:grpSpPr>
        <a:xfrm>
          <a:off x="0" y="0"/>
          <a:ext cx="0" cy="0"/>
          <a:chOff x="0" y="0"/>
          <a:chExt cx="0" cy="0"/>
        </a:xfrm>
      </p:grpSpPr>
      <p:pic>
        <p:nvPicPr>
          <p:cNvPr id="20" name="Picture Placeholder 3">
            <a:extLst>
              <a:ext uri="{FF2B5EF4-FFF2-40B4-BE49-F238E27FC236}">
                <a16:creationId xmlns:a16="http://schemas.microsoft.com/office/drawing/2014/main" id="{164457C2-21A5-A4CE-5DDD-0162C61A65C7}"/>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26771"/>
          <a:stretch>
            <a:fillRect/>
          </a:stretch>
        </p:blipFill>
        <p:spPr>
          <a:xfrm>
            <a:off x="5906278" y="1682044"/>
            <a:ext cx="5061101" cy="4283822"/>
          </a:xfrm>
          <a:prstGeom prst="rect">
            <a:avLst/>
          </a:prstGeom>
          <a:solidFill>
            <a:schemeClr val="accent2">
              <a:lumMod val="20000"/>
              <a:lumOff val="80000"/>
            </a:schemeClr>
          </a:solidFill>
        </p:spPr>
      </p:pic>
      <p:sp>
        <p:nvSpPr>
          <p:cNvPr id="4" name="Title 3">
            <a:extLst>
              <a:ext uri="{FF2B5EF4-FFF2-40B4-BE49-F238E27FC236}">
                <a16:creationId xmlns:a16="http://schemas.microsoft.com/office/drawing/2014/main" id="{FCF17AB3-91E7-04BB-7716-0B02ACC7F4C7}"/>
              </a:ext>
            </a:extLst>
          </p:cNvPr>
          <p:cNvSpPr>
            <a:spLocks noGrp="1"/>
          </p:cNvSpPr>
          <p:nvPr>
            <p:ph type="title"/>
          </p:nvPr>
        </p:nvSpPr>
        <p:spPr/>
        <p:txBody>
          <a:bodyPr>
            <a:normAutofit fontScale="90000"/>
          </a:bodyPr>
          <a:lstStyle/>
          <a:p>
            <a:r>
              <a:rPr lang="en-US" noProof="1">
                <a:solidFill>
                  <a:srgbClr val="000000"/>
                </a:solidFill>
                <a:latin typeface="Innovation Norway" panose="020B0500030000000000" pitchFamily="34" charset="77"/>
              </a:rPr>
              <a:t>Adopter and decision-maker persona</a:t>
            </a:r>
            <a:endParaRPr lang="en-US" noProof="1">
              <a:latin typeface="Innovation Norway" panose="020B0500030000000000" pitchFamily="34" charset="77"/>
            </a:endParaRPr>
          </a:p>
        </p:txBody>
      </p:sp>
      <p:sp>
        <p:nvSpPr>
          <p:cNvPr id="19" name="Text Placeholder 18">
            <a:extLst>
              <a:ext uri="{FF2B5EF4-FFF2-40B4-BE49-F238E27FC236}">
                <a16:creationId xmlns:a16="http://schemas.microsoft.com/office/drawing/2014/main" id="{E404AD71-CA4A-68EE-99A4-CAA26CB1B6B0}"/>
              </a:ext>
            </a:extLst>
          </p:cNvPr>
          <p:cNvSpPr>
            <a:spLocks noGrp="1"/>
          </p:cNvSpPr>
          <p:nvPr>
            <p:ph type="body" sz="quarter" idx="10"/>
          </p:nvPr>
        </p:nvSpPr>
        <p:spPr>
          <a:xfrm>
            <a:off x="1100666" y="2028825"/>
            <a:ext cx="4450534" cy="3781771"/>
          </a:xfrm>
        </p:spPr>
        <p:txBody>
          <a:bodyPr>
            <a:normAutofit/>
          </a:bodyPr>
          <a:lstStyle/>
          <a:p>
            <a:pPr marL="234950" lvl="0" indent="-234950">
              <a:spcBef>
                <a:spcPts val="400"/>
              </a:spcBef>
              <a:buFont typeface="Arial" panose="020B0604020202020204" pitchFamily="34" charset="0"/>
              <a:buChar char="•"/>
            </a:pPr>
            <a:r>
              <a:rPr lang="en-US" noProof="1">
                <a:solidFill>
                  <a:schemeClr val="accent1"/>
                </a:solidFill>
              </a:rPr>
              <a:t>In Stage 1 (Design):</a:t>
            </a:r>
            <a:r>
              <a:rPr lang="en-US" noProof="1">
                <a:solidFill>
                  <a:schemeClr val="accent6"/>
                </a:solidFill>
              </a:rPr>
              <a:t> </a:t>
            </a:r>
            <a:r>
              <a:rPr lang="en-US" noProof="1">
                <a:solidFill>
                  <a:srgbClr val="000000"/>
                </a:solidFill>
              </a:rPr>
              <a:t>ensure your solution is designed with decision-maker needs in mind.</a:t>
            </a:r>
          </a:p>
          <a:p>
            <a:pPr marL="234950" lvl="0" indent="-234950">
              <a:spcBef>
                <a:spcPts val="400"/>
              </a:spcBef>
              <a:buFont typeface="Arial" panose="020B0604020202020204" pitchFamily="34" charset="0"/>
              <a:buChar char="•"/>
            </a:pPr>
            <a:r>
              <a:rPr lang="en-US" noProof="1">
                <a:solidFill>
                  <a:schemeClr val="accent1"/>
                </a:solidFill>
              </a:rPr>
              <a:t>In Stage 2 (Transition to scale): </a:t>
            </a:r>
            <a:r>
              <a:rPr lang="en-US" noProof="1">
                <a:solidFill>
                  <a:srgbClr val="000000"/>
                </a:solidFill>
              </a:rPr>
              <a:t>shape your uptake and engagement strategy.</a:t>
            </a:r>
          </a:p>
          <a:p>
            <a:pPr marL="234950" lvl="0" indent="-234950">
              <a:spcBef>
                <a:spcPts val="400"/>
              </a:spcBef>
              <a:buFont typeface="Arial" panose="020B0604020202020204" pitchFamily="34" charset="0"/>
              <a:buChar char="•"/>
            </a:pPr>
            <a:r>
              <a:rPr lang="en-US" noProof="1">
                <a:solidFill>
                  <a:schemeClr val="accent1"/>
                </a:solidFill>
              </a:rPr>
              <a:t>In Stage 3 (Scaling): </a:t>
            </a:r>
            <a:r>
              <a:rPr lang="en-US" noProof="1">
                <a:solidFill>
                  <a:srgbClr val="000000"/>
                </a:solidFill>
              </a:rPr>
              <a:t>improve persuasion and adoption material and engagement with adopters, buyers and users.</a:t>
            </a:r>
          </a:p>
        </p:txBody>
      </p:sp>
      <p:sp>
        <p:nvSpPr>
          <p:cNvPr id="6" name="TextBox 7">
            <a:extLst>
              <a:ext uri="{FF2B5EF4-FFF2-40B4-BE49-F238E27FC236}">
                <a16:creationId xmlns:a16="http://schemas.microsoft.com/office/drawing/2014/main" id="{64702FDC-F3B6-64B1-55FA-32F5082398D4}"/>
              </a:ext>
            </a:extLst>
          </p:cNvPr>
          <p:cNvSpPr txBox="1"/>
          <p:nvPr/>
        </p:nvSpPr>
        <p:spPr>
          <a:xfrm>
            <a:off x="6501109" y="2669762"/>
            <a:ext cx="4288903" cy="2619692"/>
          </a:xfrm>
          <a:prstGeom prst="rect">
            <a:avLst/>
          </a:prstGeom>
          <a:noFill/>
        </p:spPr>
        <p:txBody>
          <a:bodyPr wrap="square">
            <a:spAutoFit/>
          </a:bodyPr>
          <a:lstStyle/>
          <a:p>
            <a:pPr lvl="0">
              <a:lnSpc>
                <a:spcPct val="150000"/>
              </a:lnSpc>
              <a:spcBef>
                <a:spcPts val="400"/>
              </a:spcBef>
              <a:buClr>
                <a:schemeClr val="bg1"/>
              </a:buClr>
            </a:pPr>
            <a:r>
              <a:rPr lang="en-US" sz="1400" noProof="1">
                <a:solidFill>
                  <a:schemeClr val="bg1"/>
                </a:solidFill>
              </a:rPr>
              <a:t>It captures key aspects such as:</a:t>
            </a:r>
          </a:p>
          <a:p>
            <a:pPr marL="347663" lvl="0" indent="-347663">
              <a:lnSpc>
                <a:spcPct val="150000"/>
              </a:lnSpc>
              <a:spcBef>
                <a:spcPts val="400"/>
              </a:spcBef>
              <a:buClr>
                <a:schemeClr val="bg1"/>
              </a:buClr>
              <a:buFont typeface="Wingdings" pitchFamily="2" charset="2"/>
              <a:buChar char="ü"/>
            </a:pPr>
            <a:r>
              <a:rPr lang="en-US" sz="1400" noProof="1">
                <a:solidFill>
                  <a:schemeClr val="bg1"/>
                </a:solidFill>
              </a:rPr>
              <a:t>Their role, responsibilities, incentives and goals.</a:t>
            </a:r>
          </a:p>
          <a:p>
            <a:pPr marL="347663" lvl="0" indent="-347663">
              <a:lnSpc>
                <a:spcPct val="150000"/>
              </a:lnSpc>
              <a:spcBef>
                <a:spcPts val="400"/>
              </a:spcBef>
              <a:buClr>
                <a:schemeClr val="bg1"/>
              </a:buClr>
              <a:buFont typeface="Wingdings" pitchFamily="2" charset="2"/>
              <a:buChar char="ü"/>
            </a:pPr>
            <a:r>
              <a:rPr lang="en-US" sz="1400" noProof="1">
                <a:solidFill>
                  <a:schemeClr val="bg1"/>
                </a:solidFill>
              </a:rPr>
              <a:t>What they value and prioritise.</a:t>
            </a:r>
          </a:p>
          <a:p>
            <a:pPr marL="347663" lvl="0" indent="-347663">
              <a:lnSpc>
                <a:spcPct val="150000"/>
              </a:lnSpc>
              <a:spcBef>
                <a:spcPts val="400"/>
              </a:spcBef>
              <a:buClr>
                <a:schemeClr val="bg1"/>
              </a:buClr>
              <a:buFont typeface="Wingdings" pitchFamily="2" charset="2"/>
              <a:buChar char="ü"/>
            </a:pPr>
            <a:r>
              <a:rPr lang="en-US" sz="1400" noProof="1">
                <a:solidFill>
                  <a:schemeClr val="bg1"/>
                </a:solidFill>
              </a:rPr>
              <a:t>What motivates or discourages them.</a:t>
            </a:r>
          </a:p>
          <a:p>
            <a:pPr marL="347663" lvl="0" indent="-347663">
              <a:lnSpc>
                <a:spcPct val="150000"/>
              </a:lnSpc>
              <a:spcBef>
                <a:spcPts val="400"/>
              </a:spcBef>
              <a:buClr>
                <a:schemeClr val="bg1"/>
              </a:buClr>
              <a:buFont typeface="Wingdings" pitchFamily="2" charset="2"/>
              <a:buChar char="ü"/>
            </a:pPr>
            <a:r>
              <a:rPr lang="en-US" sz="1400" noProof="1">
                <a:solidFill>
                  <a:schemeClr val="bg1"/>
                </a:solidFill>
              </a:rPr>
              <a:t>Their concerns and pressures.</a:t>
            </a:r>
          </a:p>
          <a:p>
            <a:pPr marL="347663" lvl="0" indent="-347663">
              <a:lnSpc>
                <a:spcPct val="150000"/>
              </a:lnSpc>
              <a:spcBef>
                <a:spcPts val="400"/>
              </a:spcBef>
              <a:buClr>
                <a:schemeClr val="bg1"/>
              </a:buClr>
              <a:buFont typeface="Wingdings" pitchFamily="2" charset="2"/>
              <a:buChar char="ü"/>
            </a:pPr>
            <a:r>
              <a:rPr lang="en-US" sz="1400" noProof="1">
                <a:solidFill>
                  <a:schemeClr val="bg1"/>
                </a:solidFill>
              </a:rPr>
              <a:t>Where and what they get information from.</a:t>
            </a:r>
          </a:p>
          <a:p>
            <a:pPr marL="347663" lvl="0" indent="-347663">
              <a:lnSpc>
                <a:spcPct val="150000"/>
              </a:lnSpc>
              <a:spcBef>
                <a:spcPts val="400"/>
              </a:spcBef>
              <a:buClr>
                <a:schemeClr val="bg1"/>
              </a:buClr>
              <a:buFont typeface="Wingdings" pitchFamily="2" charset="2"/>
              <a:buChar char="ü"/>
            </a:pPr>
            <a:r>
              <a:rPr lang="en-US" sz="1400" noProof="1">
                <a:solidFill>
                  <a:schemeClr val="bg1"/>
                </a:solidFill>
              </a:rPr>
              <a:t>How they make decisions in practice.</a:t>
            </a:r>
          </a:p>
        </p:txBody>
      </p:sp>
      <p:grpSp>
        <p:nvGrpSpPr>
          <p:cNvPr id="7" name="Group 330">
            <a:extLst>
              <a:ext uri="{FF2B5EF4-FFF2-40B4-BE49-F238E27FC236}">
                <a16:creationId xmlns:a16="http://schemas.microsoft.com/office/drawing/2014/main" id="{5FB4AAE0-DFC5-427F-8106-4D587B530230}"/>
              </a:ext>
            </a:extLst>
          </p:cNvPr>
          <p:cNvGrpSpPr/>
          <p:nvPr/>
        </p:nvGrpSpPr>
        <p:grpSpPr>
          <a:xfrm>
            <a:off x="6571108" y="2131578"/>
            <a:ext cx="372119" cy="372111"/>
            <a:chOff x="8287453" y="5303710"/>
            <a:chExt cx="446373" cy="446364"/>
          </a:xfrm>
          <a:noFill/>
        </p:grpSpPr>
        <p:sp>
          <p:nvSpPr>
            <p:cNvPr id="9" name="Free Form 331">
              <a:extLst>
                <a:ext uri="{FF2B5EF4-FFF2-40B4-BE49-F238E27FC236}">
                  <a16:creationId xmlns:a16="http://schemas.microsoft.com/office/drawing/2014/main" id="{1D7E01E6-B935-EA80-57AA-C450EFCF335E}"/>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6" name="Free Form 332">
              <a:extLst>
                <a:ext uri="{FF2B5EF4-FFF2-40B4-BE49-F238E27FC236}">
                  <a16:creationId xmlns:a16="http://schemas.microsoft.com/office/drawing/2014/main" id="{1F323C6E-47FD-2B78-409C-90B10A497E6D}"/>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7" name="Free Form 333">
              <a:extLst>
                <a:ext uri="{FF2B5EF4-FFF2-40B4-BE49-F238E27FC236}">
                  <a16:creationId xmlns:a16="http://schemas.microsoft.com/office/drawing/2014/main" id="{2D6D6979-4D5D-B063-5A83-B652493605E7}"/>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8" name="Free Form 334">
              <a:extLst>
                <a:ext uri="{FF2B5EF4-FFF2-40B4-BE49-F238E27FC236}">
                  <a16:creationId xmlns:a16="http://schemas.microsoft.com/office/drawing/2014/main" id="{0436AD61-7AC9-469D-AA4F-58FAE5352FF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25" name="TextBox 3">
            <a:extLst>
              <a:ext uri="{FF2B5EF4-FFF2-40B4-BE49-F238E27FC236}">
                <a16:creationId xmlns:a16="http://schemas.microsoft.com/office/drawing/2014/main" id="{46DC4208-1730-81D8-3B9F-5BB70C3BC256}"/>
              </a:ext>
            </a:extLst>
          </p:cNvPr>
          <p:cNvSpPr txBox="1"/>
          <p:nvPr/>
        </p:nvSpPr>
        <p:spPr>
          <a:xfrm>
            <a:off x="1030118" y="2397605"/>
            <a:ext cx="2494901" cy="338554"/>
          </a:xfrm>
          <a:prstGeom prst="rect">
            <a:avLst/>
          </a:prstGeom>
          <a:noFill/>
        </p:spPr>
        <p:txBody>
          <a:bodyPr wrap="square" rtlCol="0">
            <a:sp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schemeClr val="accent1"/>
                </a:solidFill>
                <a:effectLst/>
                <a:uLnTx/>
                <a:uFillTx/>
                <a:latin typeface="+mj-lt"/>
                <a:ea typeface="+mn-ea"/>
                <a:cs typeface="+mn-cs"/>
              </a:rPr>
              <a:t>When to use this tool</a:t>
            </a:r>
          </a:p>
        </p:txBody>
      </p:sp>
    </p:spTree>
    <p:extLst>
      <p:ext uri="{BB962C8B-B14F-4D97-AF65-F5344CB8AC3E}">
        <p14:creationId xmlns:p14="http://schemas.microsoft.com/office/powerpoint/2010/main" val="318841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4D4C-9115-E343-C427-64A2F1D761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9105E3-5582-B1BC-0C19-63DC75F4F85D}"/>
              </a:ext>
            </a:extLst>
          </p:cNvPr>
          <p:cNvSpPr>
            <a:spLocks noGrp="1"/>
          </p:cNvSpPr>
          <p:nvPr>
            <p:ph type="title"/>
          </p:nvPr>
        </p:nvSpPr>
        <p:spPr/>
        <p:txBody>
          <a:bodyPr>
            <a:normAutofit/>
          </a:bodyPr>
          <a:lstStyle/>
          <a:p>
            <a:pPr lvl="0" defTabSz="914330">
              <a:spcBef>
                <a:spcPts val="0"/>
              </a:spcBef>
              <a:defRPr/>
            </a:pPr>
            <a:r>
              <a:rPr lang="en-US"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743BA3C5-4DAB-C333-D8F1-0231054B38DE}"/>
              </a:ext>
            </a:extLst>
          </p:cNvPr>
          <p:cNvCxnSpPr/>
          <p:nvPr/>
        </p:nvCxnSpPr>
        <p:spPr>
          <a:xfrm>
            <a:off x="0" y="2494828"/>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0D9E3E1-8237-13C7-6187-BA188FAF9BE9}"/>
              </a:ext>
            </a:extLst>
          </p:cNvPr>
          <p:cNvSpPr txBox="1"/>
          <p:nvPr/>
        </p:nvSpPr>
        <p:spPr>
          <a:xfrm>
            <a:off x="1861214" y="1850040"/>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54F0F950-1E32-369E-1A15-4D7CA294FD1B}"/>
              </a:ext>
            </a:extLst>
          </p:cNvPr>
          <p:cNvSpPr txBox="1"/>
          <p:nvPr/>
        </p:nvSpPr>
        <p:spPr>
          <a:xfrm>
            <a:off x="4391325" y="1850040"/>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9A85CA27-961E-F558-A9ED-D27BA24D0558}"/>
              </a:ext>
            </a:extLst>
          </p:cNvPr>
          <p:cNvSpPr txBox="1"/>
          <p:nvPr/>
        </p:nvSpPr>
        <p:spPr>
          <a:xfrm>
            <a:off x="7349990" y="1850040"/>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7" name="Oval 16">
            <a:extLst>
              <a:ext uri="{FF2B5EF4-FFF2-40B4-BE49-F238E27FC236}">
                <a16:creationId xmlns:a16="http://schemas.microsoft.com/office/drawing/2014/main" id="{AEDA138A-D817-6A1A-2BBD-1B2223441DB1}"/>
              </a:ext>
            </a:extLst>
          </p:cNvPr>
          <p:cNvSpPr/>
          <p:nvPr/>
        </p:nvSpPr>
        <p:spPr>
          <a:xfrm>
            <a:off x="2402863" y="242275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63774F7F-02A1-0A7C-F39E-1BA2D0CAB598}"/>
              </a:ext>
            </a:extLst>
          </p:cNvPr>
          <p:cNvSpPr/>
          <p:nvPr/>
        </p:nvSpPr>
        <p:spPr>
          <a:xfrm>
            <a:off x="4932975" y="242275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73EE7C32-AB5D-2D40-FB12-FFB4CDDC44BD}"/>
              </a:ext>
            </a:extLst>
          </p:cNvPr>
          <p:cNvSpPr/>
          <p:nvPr/>
        </p:nvSpPr>
        <p:spPr>
          <a:xfrm>
            <a:off x="7891640" y="242275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7A6DB1CD-704C-84AA-5899-003A55ECBEF2}"/>
              </a:ext>
            </a:extLst>
          </p:cNvPr>
          <p:cNvSpPr/>
          <p:nvPr/>
        </p:nvSpPr>
        <p:spPr>
          <a:xfrm>
            <a:off x="2340072" y="2785915"/>
            <a:ext cx="1933343" cy="481414"/>
          </a:xfrm>
          <a:prstGeom prst="rect">
            <a:avLst/>
          </a:prstGeom>
        </p:spPr>
        <p:txBody>
          <a:bodyPr wrap="square">
            <a:spAutoFit/>
          </a:bodyPr>
          <a:lstStyle/>
          <a:p>
            <a:pPr lvl="0">
              <a:lnSpc>
                <a:spcPct val="110000"/>
              </a:lnSpc>
              <a:defRPr/>
            </a:pPr>
            <a:r>
              <a:rPr lang="en-US" sz="1200" b="1" noProof="1">
                <a:latin typeface="+mj-lt"/>
              </a:rPr>
              <a:t>Identify key </a:t>
            </a:r>
            <a:br>
              <a:rPr lang="en-US" sz="1200" b="1" noProof="1">
                <a:latin typeface="+mj-lt"/>
              </a:rPr>
            </a:br>
            <a:r>
              <a:rPr lang="en-US" sz="1200" b="1" noProof="1">
                <a:latin typeface="+mj-lt"/>
              </a:rPr>
              <a:t>decision-makers</a:t>
            </a:r>
          </a:p>
        </p:txBody>
      </p:sp>
      <p:sp>
        <p:nvSpPr>
          <p:cNvPr id="23" name="Rectangle 22">
            <a:extLst>
              <a:ext uri="{FF2B5EF4-FFF2-40B4-BE49-F238E27FC236}">
                <a16:creationId xmlns:a16="http://schemas.microsoft.com/office/drawing/2014/main" id="{9B768D39-ABD6-14C6-3A41-A276AC07BA67}"/>
              </a:ext>
            </a:extLst>
          </p:cNvPr>
          <p:cNvSpPr/>
          <p:nvPr/>
        </p:nvSpPr>
        <p:spPr>
          <a:xfrm>
            <a:off x="2348551" y="3287351"/>
            <a:ext cx="1790458" cy="1498231"/>
          </a:xfrm>
          <a:prstGeom prst="rect">
            <a:avLst/>
          </a:prstGeom>
          <a:noFill/>
        </p:spPr>
        <p:txBody>
          <a:bodyPr wrap="square">
            <a:spAutoFit/>
          </a:bodyPr>
          <a:lstStyle/>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Who are the adopters and decision-makers you need to convince?</a:t>
            </a:r>
          </a:p>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Map the decision chain (who influences versus who decides).</a:t>
            </a:r>
          </a:p>
        </p:txBody>
      </p:sp>
      <p:sp>
        <p:nvSpPr>
          <p:cNvPr id="24" name="Rectangle 23">
            <a:extLst>
              <a:ext uri="{FF2B5EF4-FFF2-40B4-BE49-F238E27FC236}">
                <a16:creationId xmlns:a16="http://schemas.microsoft.com/office/drawing/2014/main" id="{D6733941-A8EB-7151-FCDD-12FB1510FD50}"/>
              </a:ext>
            </a:extLst>
          </p:cNvPr>
          <p:cNvSpPr/>
          <p:nvPr/>
        </p:nvSpPr>
        <p:spPr>
          <a:xfrm>
            <a:off x="4898375" y="2785915"/>
            <a:ext cx="1858025" cy="276999"/>
          </a:xfrm>
          <a:prstGeom prst="rect">
            <a:avLst/>
          </a:prstGeom>
        </p:spPr>
        <p:txBody>
          <a:bodyPr wrap="square">
            <a:spAutoFit/>
          </a:bodyPr>
          <a:lstStyle/>
          <a:p>
            <a:pPr lvl="0">
              <a:lnSpc>
                <a:spcPct val="110000"/>
              </a:lnSpc>
              <a:spcBef>
                <a:spcPts val="400"/>
              </a:spcBef>
            </a:pPr>
            <a:r>
              <a:rPr lang="en-US" sz="1200" b="1" noProof="1">
                <a:latin typeface="+mj-lt"/>
              </a:rPr>
              <a:t>Create 2–4 personas</a:t>
            </a:r>
          </a:p>
        </p:txBody>
      </p:sp>
      <p:sp>
        <p:nvSpPr>
          <p:cNvPr id="25" name="Rectangle 24">
            <a:extLst>
              <a:ext uri="{FF2B5EF4-FFF2-40B4-BE49-F238E27FC236}">
                <a16:creationId xmlns:a16="http://schemas.microsoft.com/office/drawing/2014/main" id="{80BFF7DE-2DF7-8E0D-D049-68945FE15341}"/>
              </a:ext>
            </a:extLst>
          </p:cNvPr>
          <p:cNvSpPr/>
          <p:nvPr/>
        </p:nvSpPr>
        <p:spPr>
          <a:xfrm>
            <a:off x="4898376" y="3073549"/>
            <a:ext cx="2191046" cy="2575449"/>
          </a:xfrm>
          <a:prstGeom prst="rect">
            <a:avLst/>
          </a:prstGeom>
          <a:noFill/>
        </p:spPr>
        <p:txBody>
          <a:bodyPr wrap="square">
            <a:spAutoFit/>
          </a:bodyPr>
          <a:lstStyle/>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Define representative decision-makers from your most important target segments.</a:t>
            </a:r>
          </a:p>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Understand their perspective by mapping their:</a:t>
            </a:r>
          </a:p>
          <a:p>
            <a:pPr marL="401638" lvl="1" indent="-166688">
              <a:lnSpc>
                <a:spcPct val="150000"/>
              </a:lnSpc>
              <a:spcBef>
                <a:spcPts val="400"/>
              </a:spcBef>
              <a:buSzPct val="120000"/>
              <a:buFont typeface="Arial" panose="020B0604020202020204" pitchFamily="34" charset="0"/>
              <a:buChar char="•"/>
            </a:pPr>
            <a:r>
              <a:rPr lang="en-US" sz="1000" noProof="1">
                <a:solidFill>
                  <a:srgbClr val="000000"/>
                </a:solidFill>
              </a:rPr>
              <a:t>Goals, mandates and responsibilities.</a:t>
            </a:r>
          </a:p>
          <a:p>
            <a:pPr marL="401638" lvl="1" indent="-166688">
              <a:lnSpc>
                <a:spcPct val="150000"/>
              </a:lnSpc>
              <a:spcBef>
                <a:spcPts val="400"/>
              </a:spcBef>
              <a:buSzPct val="120000"/>
              <a:buFont typeface="Arial" panose="020B0604020202020204" pitchFamily="34" charset="0"/>
              <a:buChar char="•"/>
            </a:pPr>
            <a:r>
              <a:rPr lang="en-US" sz="1000" noProof="1">
                <a:solidFill>
                  <a:srgbClr val="000000"/>
                </a:solidFill>
              </a:rPr>
              <a:t>Motivations and incentives.</a:t>
            </a:r>
          </a:p>
          <a:p>
            <a:pPr marL="401638" lvl="1" indent="-166688">
              <a:lnSpc>
                <a:spcPct val="150000"/>
              </a:lnSpc>
              <a:spcBef>
                <a:spcPts val="400"/>
              </a:spcBef>
              <a:buSzPct val="120000"/>
              <a:buFont typeface="Arial" panose="020B0604020202020204" pitchFamily="34" charset="0"/>
              <a:buChar char="•"/>
            </a:pPr>
            <a:r>
              <a:rPr lang="en-US" sz="1000" noProof="1">
                <a:solidFill>
                  <a:srgbClr val="000000"/>
                </a:solidFill>
              </a:rPr>
              <a:t>Constraints, risks, and concerns.</a:t>
            </a:r>
          </a:p>
        </p:txBody>
      </p:sp>
      <p:sp>
        <p:nvSpPr>
          <p:cNvPr id="26" name="Rectangle 25">
            <a:extLst>
              <a:ext uri="{FF2B5EF4-FFF2-40B4-BE49-F238E27FC236}">
                <a16:creationId xmlns:a16="http://schemas.microsoft.com/office/drawing/2014/main" id="{69E73D58-D6D5-ED27-83FA-B93EF3CD78E4}"/>
              </a:ext>
            </a:extLst>
          </p:cNvPr>
          <p:cNvSpPr/>
          <p:nvPr/>
        </p:nvSpPr>
        <p:spPr>
          <a:xfrm>
            <a:off x="7811783" y="2785915"/>
            <a:ext cx="1954776" cy="276999"/>
          </a:xfrm>
          <a:prstGeom prst="rect">
            <a:avLst/>
          </a:prstGeom>
        </p:spPr>
        <p:txBody>
          <a:bodyPr wrap="square">
            <a:spAutoFit/>
          </a:bodyPr>
          <a:lstStyle/>
          <a:p>
            <a:pPr lvl="0">
              <a:lnSpc>
                <a:spcPct val="110000"/>
              </a:lnSpc>
              <a:spcBef>
                <a:spcPts val="400"/>
              </a:spcBef>
            </a:pPr>
            <a:r>
              <a:rPr lang="en-US" sz="1200" b="1" noProof="1">
                <a:latin typeface="+mj-lt"/>
              </a:rPr>
              <a:t>Translate into action</a:t>
            </a:r>
          </a:p>
        </p:txBody>
      </p:sp>
      <p:sp>
        <p:nvSpPr>
          <p:cNvPr id="27" name="Rectangle 26">
            <a:extLst>
              <a:ext uri="{FF2B5EF4-FFF2-40B4-BE49-F238E27FC236}">
                <a16:creationId xmlns:a16="http://schemas.microsoft.com/office/drawing/2014/main" id="{F710DCC3-4769-D59E-744C-8C06BC5C19F6}"/>
              </a:ext>
            </a:extLst>
          </p:cNvPr>
          <p:cNvSpPr/>
          <p:nvPr/>
        </p:nvSpPr>
        <p:spPr>
          <a:xfrm>
            <a:off x="7811782" y="3064196"/>
            <a:ext cx="2093850" cy="1549527"/>
          </a:xfrm>
          <a:prstGeom prst="rect">
            <a:avLst/>
          </a:prstGeom>
          <a:noFill/>
        </p:spPr>
        <p:txBody>
          <a:bodyPr wrap="square">
            <a:spAutoFit/>
          </a:bodyPr>
          <a:lstStyle/>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What would make them choose your solution?</a:t>
            </a:r>
          </a:p>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What would hold them back?</a:t>
            </a:r>
          </a:p>
          <a:p>
            <a:pPr marL="171450" lvl="0" indent="-171450">
              <a:lnSpc>
                <a:spcPct val="150000"/>
              </a:lnSpc>
              <a:spcBef>
                <a:spcPts val="400"/>
              </a:spcBef>
              <a:buSzPct val="120000"/>
              <a:buFont typeface="Arial" panose="020B0604020202020204" pitchFamily="34" charset="0"/>
              <a:buChar char="•"/>
            </a:pPr>
            <a:r>
              <a:rPr lang="en-US" sz="1000" noProof="1">
                <a:solidFill>
                  <a:srgbClr val="000000"/>
                </a:solidFill>
              </a:rPr>
              <a:t>What activities can you do to persuade and support their decision?</a:t>
            </a:r>
          </a:p>
        </p:txBody>
      </p:sp>
    </p:spTree>
    <p:extLst>
      <p:ext uri="{BB962C8B-B14F-4D97-AF65-F5344CB8AC3E}">
        <p14:creationId xmlns:p14="http://schemas.microsoft.com/office/powerpoint/2010/main" val="87870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AF586-07D1-6BDD-0895-2FB985F7FAA1}"/>
            </a:ext>
          </a:extLst>
        </p:cNvPr>
        <p:cNvGrpSpPr/>
        <p:nvPr/>
      </p:nvGrpSpPr>
      <p:grpSpPr>
        <a:xfrm>
          <a:off x="0" y="0"/>
          <a:ext cx="0" cy="0"/>
          <a:chOff x="0" y="0"/>
          <a:chExt cx="0" cy="0"/>
        </a:xfrm>
      </p:grpSpPr>
      <p:sp>
        <p:nvSpPr>
          <p:cNvPr id="21" name="Footer Placeholder 20">
            <a:extLst>
              <a:ext uri="{FF2B5EF4-FFF2-40B4-BE49-F238E27FC236}">
                <a16:creationId xmlns:a16="http://schemas.microsoft.com/office/drawing/2014/main" id="{1C125B47-5DC9-2C25-C232-C3D4F3161C05}"/>
              </a:ext>
            </a:extLst>
          </p:cNvPr>
          <p:cNvSpPr>
            <a:spLocks noGrp="1"/>
          </p:cNvSpPr>
          <p:nvPr>
            <p:ph type="ftr" sz="quarter" idx="12"/>
          </p:nvPr>
        </p:nvSpPr>
        <p:spPr/>
        <p:txBody>
          <a:bodyPr/>
          <a:lstStyle/>
          <a:p>
            <a:r>
              <a:rPr lang="en-US" sz="900" noProof="1"/>
              <a:t>Adopter / decision-maker tool</a:t>
            </a:r>
          </a:p>
        </p:txBody>
      </p:sp>
      <p:sp>
        <p:nvSpPr>
          <p:cNvPr id="9" name="Oval 8">
            <a:extLst>
              <a:ext uri="{FF2B5EF4-FFF2-40B4-BE49-F238E27FC236}">
                <a16:creationId xmlns:a16="http://schemas.microsoft.com/office/drawing/2014/main" id="{8C0C7233-5B34-BC27-4D81-DF9CFCD3123B}"/>
              </a:ext>
            </a:extLst>
          </p:cNvPr>
          <p:cNvSpPr/>
          <p:nvPr/>
        </p:nvSpPr>
        <p:spPr>
          <a:xfrm>
            <a:off x="3534309" y="819568"/>
            <a:ext cx="5123382" cy="5123382"/>
          </a:xfrm>
          <a:prstGeom prst="ellipse">
            <a:avLst/>
          </a:prstGeom>
          <a:solidFill>
            <a:schemeClr val="bg1"/>
          </a:solidFill>
          <a:ln>
            <a:noFill/>
          </a:ln>
          <a:effectLst>
            <a:outerShdw blurRad="314230" dist="50800" dir="5400000" algn="ctr" rotWithShape="0">
              <a:schemeClr val="accent1">
                <a:lumMod val="50000"/>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1F3F7"/>
              </a:solidFill>
              <a:effectLst/>
              <a:uLnTx/>
              <a:uFillTx/>
              <a:latin typeface="Lato"/>
              <a:ea typeface="+mn-ea"/>
              <a:cs typeface="+mn-cs"/>
            </a:endParaRPr>
          </a:p>
        </p:txBody>
      </p:sp>
      <p:grpSp>
        <p:nvGrpSpPr>
          <p:cNvPr id="10" name="Group 9">
            <a:extLst>
              <a:ext uri="{FF2B5EF4-FFF2-40B4-BE49-F238E27FC236}">
                <a16:creationId xmlns:a16="http://schemas.microsoft.com/office/drawing/2014/main" id="{5BDC332E-DFC6-5AE4-ED80-A73517D56F57}"/>
              </a:ext>
            </a:extLst>
          </p:cNvPr>
          <p:cNvGrpSpPr/>
          <p:nvPr/>
        </p:nvGrpSpPr>
        <p:grpSpPr>
          <a:xfrm>
            <a:off x="3696773" y="982033"/>
            <a:ext cx="4801768" cy="4801766"/>
            <a:chOff x="4139584" y="1436863"/>
            <a:chExt cx="3987588" cy="3987587"/>
          </a:xfrm>
        </p:grpSpPr>
        <p:sp>
          <p:nvSpPr>
            <p:cNvPr id="11" name="Pie 10">
              <a:extLst>
                <a:ext uri="{FF2B5EF4-FFF2-40B4-BE49-F238E27FC236}">
                  <a16:creationId xmlns:a16="http://schemas.microsoft.com/office/drawing/2014/main" id="{C9559E5C-F47D-6252-CA9C-FE54E133FC29}"/>
                </a:ext>
              </a:extLst>
            </p:cNvPr>
            <p:cNvSpPr/>
            <p:nvPr/>
          </p:nvSpPr>
          <p:spPr>
            <a:xfrm flipH="1">
              <a:off x="4142898" y="1440176"/>
              <a:ext cx="3984274" cy="3984274"/>
            </a:xfrm>
            <a:prstGeom prst="pie">
              <a:avLst>
                <a:gd name="adj1" fmla="val 18630599"/>
                <a:gd name="adj2" fmla="val 21086325"/>
              </a:avLst>
            </a:prstGeom>
            <a:solidFill>
              <a:srgbClr val="00D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2" name="Pie 11">
              <a:extLst>
                <a:ext uri="{FF2B5EF4-FFF2-40B4-BE49-F238E27FC236}">
                  <a16:creationId xmlns:a16="http://schemas.microsoft.com/office/drawing/2014/main" id="{C22BB057-A827-0608-3A8A-125CAAF9DD69}"/>
                </a:ext>
              </a:extLst>
            </p:cNvPr>
            <p:cNvSpPr/>
            <p:nvPr/>
          </p:nvSpPr>
          <p:spPr>
            <a:xfrm flipH="1">
              <a:off x="4142898" y="1440176"/>
              <a:ext cx="3984274" cy="3984274"/>
            </a:xfrm>
            <a:prstGeom prst="pie">
              <a:avLst>
                <a:gd name="adj1" fmla="val 16226548"/>
                <a:gd name="adj2" fmla="val 18632207"/>
              </a:avLst>
            </a:prstGeom>
            <a:solidFill>
              <a:srgbClr val="89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3" name="Pie 12">
              <a:extLst>
                <a:ext uri="{FF2B5EF4-FFF2-40B4-BE49-F238E27FC236}">
                  <a16:creationId xmlns:a16="http://schemas.microsoft.com/office/drawing/2014/main" id="{0667379C-7DC1-E1CA-DF05-3AD762579541}"/>
                </a:ext>
              </a:extLst>
            </p:cNvPr>
            <p:cNvSpPr/>
            <p:nvPr/>
          </p:nvSpPr>
          <p:spPr>
            <a:xfrm flipH="1">
              <a:off x="4142898" y="1440176"/>
              <a:ext cx="3984274" cy="3984274"/>
            </a:xfrm>
            <a:prstGeom prst="pie">
              <a:avLst>
                <a:gd name="adj1" fmla="val 21083722"/>
                <a:gd name="adj2" fmla="val 1864821"/>
              </a:avLst>
            </a:prstGeom>
            <a:solidFill>
              <a:srgbClr val="3BE1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4" name="Pie 13">
              <a:extLst>
                <a:ext uri="{FF2B5EF4-FFF2-40B4-BE49-F238E27FC236}">
                  <a16:creationId xmlns:a16="http://schemas.microsoft.com/office/drawing/2014/main" id="{F535C0B5-0012-4805-AE96-044A0F47620B}"/>
                </a:ext>
              </a:extLst>
            </p:cNvPr>
            <p:cNvSpPr/>
            <p:nvPr/>
          </p:nvSpPr>
          <p:spPr>
            <a:xfrm flipH="1">
              <a:off x="4142898" y="1440176"/>
              <a:ext cx="3984274" cy="3984274"/>
            </a:xfrm>
            <a:prstGeom prst="pie">
              <a:avLst>
                <a:gd name="adj1" fmla="val 1849211"/>
                <a:gd name="adj2" fmla="val 4199358"/>
              </a:avLst>
            </a:prstGeom>
            <a:solidFill>
              <a:srgbClr val="81ED4D">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5" name="Pie 14">
              <a:extLst>
                <a:ext uri="{FF2B5EF4-FFF2-40B4-BE49-F238E27FC236}">
                  <a16:creationId xmlns:a16="http://schemas.microsoft.com/office/drawing/2014/main" id="{E386ABB1-A7EC-2E76-FDE6-C291353BDB2C}"/>
                </a:ext>
              </a:extLst>
            </p:cNvPr>
            <p:cNvSpPr/>
            <p:nvPr/>
          </p:nvSpPr>
          <p:spPr>
            <a:xfrm flipH="1">
              <a:off x="4142898" y="1440176"/>
              <a:ext cx="3984274" cy="3984274"/>
            </a:xfrm>
            <a:prstGeom prst="pie">
              <a:avLst>
                <a:gd name="adj1" fmla="val 4193785"/>
                <a:gd name="adj2" fmla="val 6620696"/>
              </a:avLst>
            </a:prstGeom>
            <a:solidFill>
              <a:srgbClr val="C98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A643FB"/>
                </a:solidFill>
                <a:effectLst/>
                <a:uLnTx/>
                <a:uFillTx/>
                <a:latin typeface="Lato"/>
                <a:ea typeface="+mn-ea"/>
                <a:cs typeface="+mn-cs"/>
              </a:endParaRPr>
            </a:p>
          </p:txBody>
        </p:sp>
        <p:sp>
          <p:nvSpPr>
            <p:cNvPr id="16" name="Pie 15">
              <a:extLst>
                <a:ext uri="{FF2B5EF4-FFF2-40B4-BE49-F238E27FC236}">
                  <a16:creationId xmlns:a16="http://schemas.microsoft.com/office/drawing/2014/main" id="{A6C6CC3C-73F9-7EA6-E6B9-75AFE83E5A2C}"/>
                </a:ext>
              </a:extLst>
            </p:cNvPr>
            <p:cNvSpPr/>
            <p:nvPr/>
          </p:nvSpPr>
          <p:spPr>
            <a:xfrm flipH="1">
              <a:off x="4142898" y="1440176"/>
              <a:ext cx="3984274" cy="3984274"/>
            </a:xfrm>
            <a:prstGeom prst="pie">
              <a:avLst>
                <a:gd name="adj1" fmla="val 6617518"/>
                <a:gd name="adj2" fmla="val 8997173"/>
              </a:avLst>
            </a:prstGeom>
            <a:solidFill>
              <a:srgbClr val="09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7" name="Pie 16">
              <a:extLst>
                <a:ext uri="{FF2B5EF4-FFF2-40B4-BE49-F238E27FC236}">
                  <a16:creationId xmlns:a16="http://schemas.microsoft.com/office/drawing/2014/main" id="{B25112B7-DA92-AA3D-ED00-6819D6A911AD}"/>
                </a:ext>
              </a:extLst>
            </p:cNvPr>
            <p:cNvSpPr/>
            <p:nvPr/>
          </p:nvSpPr>
          <p:spPr>
            <a:xfrm flipH="1">
              <a:off x="4142898" y="1440176"/>
              <a:ext cx="3984274" cy="3984274"/>
            </a:xfrm>
            <a:prstGeom prst="pie">
              <a:avLst>
                <a:gd name="adj1" fmla="val 8978428"/>
                <a:gd name="adj2" fmla="val 11394352"/>
              </a:avLst>
            </a:prstGeom>
            <a:solidFill>
              <a:srgbClr val="528EFF">
                <a:alpha val="8244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8" name="Pie 17">
              <a:extLst>
                <a:ext uri="{FF2B5EF4-FFF2-40B4-BE49-F238E27FC236}">
                  <a16:creationId xmlns:a16="http://schemas.microsoft.com/office/drawing/2014/main" id="{CDCDB8C3-DA38-96D0-0D4B-CA935DFCE149}"/>
                </a:ext>
              </a:extLst>
            </p:cNvPr>
            <p:cNvSpPr/>
            <p:nvPr/>
          </p:nvSpPr>
          <p:spPr>
            <a:xfrm flipH="1">
              <a:off x="4142898" y="1440176"/>
              <a:ext cx="3984274" cy="3984274"/>
            </a:xfrm>
            <a:prstGeom prst="pie">
              <a:avLst>
                <a:gd name="adj1" fmla="val 11392070"/>
                <a:gd name="adj2" fmla="val 13827785"/>
              </a:avLst>
            </a:prstGeom>
            <a:solidFill>
              <a:srgbClr val="51D1E2">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6D8CA5"/>
                </a:solidFill>
                <a:effectLst/>
                <a:uLnTx/>
                <a:uFillTx/>
                <a:latin typeface="Lato"/>
                <a:ea typeface="+mn-ea"/>
                <a:cs typeface="+mn-cs"/>
              </a:endParaRPr>
            </a:p>
          </p:txBody>
        </p:sp>
        <p:sp>
          <p:nvSpPr>
            <p:cNvPr id="19" name="Pie 18">
              <a:extLst>
                <a:ext uri="{FF2B5EF4-FFF2-40B4-BE49-F238E27FC236}">
                  <a16:creationId xmlns:a16="http://schemas.microsoft.com/office/drawing/2014/main" id="{082D48FA-ACCC-ADD4-8307-2C31403057BB}"/>
                </a:ext>
              </a:extLst>
            </p:cNvPr>
            <p:cNvSpPr/>
            <p:nvPr/>
          </p:nvSpPr>
          <p:spPr>
            <a:xfrm flipH="1">
              <a:off x="4139584" y="1436863"/>
              <a:ext cx="3984274" cy="3984274"/>
            </a:xfrm>
            <a:prstGeom prst="pie">
              <a:avLst>
                <a:gd name="adj1" fmla="val 13812278"/>
                <a:gd name="adj2" fmla="val 16228118"/>
              </a:avLst>
            </a:prstGeom>
            <a:solidFill>
              <a:srgbClr val="AD9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20" name="Oval 19">
            <a:extLst>
              <a:ext uri="{FF2B5EF4-FFF2-40B4-BE49-F238E27FC236}">
                <a16:creationId xmlns:a16="http://schemas.microsoft.com/office/drawing/2014/main" id="{708C427F-34AF-09E8-04C8-A27EE558BB13}"/>
              </a:ext>
            </a:extLst>
          </p:cNvPr>
          <p:cNvSpPr/>
          <p:nvPr/>
        </p:nvSpPr>
        <p:spPr>
          <a:xfrm>
            <a:off x="4580638" y="1865898"/>
            <a:ext cx="3030724" cy="303072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Lato"/>
              <a:ea typeface="+mn-ea"/>
              <a:cs typeface="+mn-cs"/>
            </a:endParaRPr>
          </a:p>
        </p:txBody>
      </p:sp>
      <p:sp>
        <p:nvSpPr>
          <p:cNvPr id="59" name="Free Form 90">
            <a:extLst>
              <a:ext uri="{FF2B5EF4-FFF2-40B4-BE49-F238E27FC236}">
                <a16:creationId xmlns:a16="http://schemas.microsoft.com/office/drawing/2014/main" id="{CACC9329-C56C-7AC8-4D49-F3F72A378E84}"/>
              </a:ext>
            </a:extLst>
          </p:cNvPr>
          <p:cNvSpPr/>
          <p:nvPr/>
        </p:nvSpPr>
        <p:spPr>
          <a:xfrm>
            <a:off x="5271044" y="1413173"/>
            <a:ext cx="325986" cy="304800"/>
          </a:xfrm>
          <a:custGeom>
            <a:avLst/>
            <a:gdLst/>
            <a:ahLst/>
            <a:cxnLst/>
            <a:rect l="0" t="0" r="0" b="0"/>
            <a:pathLst>
              <a:path w="436471" h="408106">
                <a:moveTo>
                  <a:pt x="218235" y="408106"/>
                </a:moveTo>
                <a:cubicBezTo>
                  <a:pt x="217524" y="408093"/>
                  <a:pt x="216825" y="408068"/>
                  <a:pt x="216825" y="408068"/>
                </a:cubicBezTo>
                <a:cubicBezTo>
                  <a:pt x="214158" y="408004"/>
                  <a:pt x="101381" y="320494"/>
                  <a:pt x="59779" y="262530"/>
                </a:cubicBezTo>
                <a:cubicBezTo>
                  <a:pt x="44638" y="243616"/>
                  <a:pt x="30664" y="223977"/>
                  <a:pt x="20337" y="201925"/>
                </a:cubicBezTo>
                <a:cubicBezTo>
                  <a:pt x="5347" y="169901"/>
                  <a:pt x="0" y="136721"/>
                  <a:pt x="9107" y="102067"/>
                </a:cubicBezTo>
                <a:cubicBezTo>
                  <a:pt x="17453" y="70285"/>
                  <a:pt x="34412" y="44447"/>
                  <a:pt x="63158" y="27349"/>
                </a:cubicBezTo>
                <a:cubicBezTo>
                  <a:pt x="109156" y="0"/>
                  <a:pt x="169583" y="9908"/>
                  <a:pt x="204415" y="50544"/>
                </a:cubicBezTo>
                <a:cubicBezTo>
                  <a:pt x="208937" y="55816"/>
                  <a:pt x="217867" y="66321"/>
                  <a:pt x="218235" y="65762"/>
                </a:cubicBezTo>
                <a:cubicBezTo>
                  <a:pt x="218604" y="66321"/>
                  <a:pt x="227521" y="55816"/>
                  <a:pt x="232056" y="50544"/>
                </a:cubicBezTo>
                <a:cubicBezTo>
                  <a:pt x="266875" y="9908"/>
                  <a:pt x="327315" y="0"/>
                  <a:pt x="373312" y="27349"/>
                </a:cubicBezTo>
                <a:cubicBezTo>
                  <a:pt x="402059" y="44447"/>
                  <a:pt x="419005" y="70285"/>
                  <a:pt x="427363" y="102067"/>
                </a:cubicBezTo>
                <a:cubicBezTo>
                  <a:pt x="436471" y="136721"/>
                  <a:pt x="431123" y="169901"/>
                  <a:pt x="416121" y="201925"/>
                </a:cubicBezTo>
                <a:cubicBezTo>
                  <a:pt x="405807" y="223977"/>
                  <a:pt x="391833" y="243616"/>
                  <a:pt x="376691" y="262530"/>
                </a:cubicBezTo>
                <a:cubicBezTo>
                  <a:pt x="335089" y="320494"/>
                  <a:pt x="222313" y="408004"/>
                  <a:pt x="219633" y="408068"/>
                </a:cubicBezTo>
                <a:lnTo>
                  <a:pt x="218235" y="408106"/>
                </a:lnTo>
                <a:close/>
              </a:path>
            </a:pathLst>
          </a:custGeom>
          <a:noFill/>
          <a:ln w="19050" cap="rnd" cmpd="sng">
            <a:solidFill>
              <a:schemeClr val="bg1"/>
            </a:solid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3" name="TextBox 2">
            <a:extLst>
              <a:ext uri="{FF2B5EF4-FFF2-40B4-BE49-F238E27FC236}">
                <a16:creationId xmlns:a16="http://schemas.microsoft.com/office/drawing/2014/main" id="{8D4746A4-F870-7B38-3241-ADA42676A8EC}"/>
              </a:ext>
            </a:extLst>
          </p:cNvPr>
          <p:cNvSpPr txBox="1"/>
          <p:nvPr/>
        </p:nvSpPr>
        <p:spPr>
          <a:xfrm>
            <a:off x="2226373" y="1734541"/>
            <a:ext cx="1557629" cy="430887"/>
          </a:xfrm>
          <a:prstGeom prst="rect">
            <a:avLst/>
          </a:prstGeom>
          <a:noFill/>
          <a:effectLst>
            <a:outerShdw dist="35422" dir="5400000" algn="ctr" rotWithShape="0">
              <a:schemeClr val="bg2">
                <a:alpha val="0"/>
              </a:schemeClr>
            </a:outerShdw>
          </a:effectLst>
        </p:spPr>
        <p:txBody>
          <a:bodyPr wrap="square" rtlCol="0">
            <a:spAutoFit/>
          </a:bodyPr>
          <a:lstStyle/>
          <a:p>
            <a:pPr lvl="0" algn="r" defTabSz="914400">
              <a:defRPr/>
            </a:pPr>
            <a:r>
              <a:rPr lang="en-US" sz="1100" b="1" noProof="1">
                <a:latin typeface="+mj-lt"/>
              </a:rPr>
              <a:t>Information sources </a:t>
            </a:r>
            <a:r>
              <a:rPr lang="en-US" sz="1100" b="1" noProof="1"/>
              <a:t>&amp;</a:t>
            </a:r>
            <a:r>
              <a:rPr lang="en-US" sz="1100" b="1" noProof="1">
                <a:latin typeface="+mj-lt"/>
              </a:rPr>
              <a:t> networks</a:t>
            </a:r>
            <a:endParaRPr kumimoji="0" lang="en-US" sz="800" b="1" i="0" u="none" strike="noStrike" kern="1200" cap="none" spc="0" normalizeH="0" baseline="0" noProof="1">
              <a:ln>
                <a:noFill/>
              </a:ln>
              <a:effectLst/>
              <a:uLnTx/>
              <a:uFillTx/>
              <a:latin typeface="+mj-lt"/>
            </a:endParaRPr>
          </a:p>
        </p:txBody>
      </p:sp>
      <p:sp>
        <p:nvSpPr>
          <p:cNvPr id="4" name="TextBox 3">
            <a:extLst>
              <a:ext uri="{FF2B5EF4-FFF2-40B4-BE49-F238E27FC236}">
                <a16:creationId xmlns:a16="http://schemas.microsoft.com/office/drawing/2014/main" id="{48785120-1DA3-0255-804C-DCB16CF58555}"/>
              </a:ext>
            </a:extLst>
          </p:cNvPr>
          <p:cNvSpPr txBox="1"/>
          <p:nvPr/>
        </p:nvSpPr>
        <p:spPr>
          <a:xfrm>
            <a:off x="2218967" y="3467549"/>
            <a:ext cx="1293504" cy="430887"/>
          </a:xfrm>
          <a:prstGeom prst="rect">
            <a:avLst/>
          </a:prstGeom>
          <a:noFill/>
          <a:effectLst>
            <a:outerShdw dist="35422" dir="5400000" algn="ctr" rotWithShape="0">
              <a:schemeClr val="bg2">
                <a:alpha val="0"/>
              </a:schemeClr>
            </a:outerShdw>
          </a:effectLst>
        </p:spPr>
        <p:txBody>
          <a:bodyPr wrap="square" rtlCol="0">
            <a:spAutoFit/>
          </a:bodyPr>
          <a:lstStyle/>
          <a:p>
            <a:pPr lvl="0" algn="r" defTabSz="914400">
              <a:defRPr/>
            </a:pPr>
            <a:r>
              <a:rPr lang="en-US" sz="1100" b="1" noProof="1">
                <a:latin typeface="+mj-lt"/>
              </a:rPr>
              <a:t>Influences </a:t>
            </a:r>
            <a:r>
              <a:rPr lang="en-US" sz="1100" b="1" noProof="1"/>
              <a:t>&amp;</a:t>
            </a:r>
            <a:r>
              <a:rPr lang="en-US" sz="1100" b="1" noProof="1">
                <a:latin typeface="+mj-lt"/>
              </a:rPr>
              <a:t> inspiration</a:t>
            </a:r>
            <a:endParaRPr kumimoji="0" lang="en-US" sz="800" b="1" i="0" u="none" strike="noStrike" kern="1200" cap="none" spc="0" normalizeH="0" baseline="0" noProof="1">
              <a:ln>
                <a:noFill/>
              </a:ln>
              <a:effectLst/>
              <a:uLnTx/>
              <a:uFillTx/>
              <a:latin typeface="+mj-lt"/>
            </a:endParaRPr>
          </a:p>
        </p:txBody>
      </p:sp>
      <p:sp>
        <p:nvSpPr>
          <p:cNvPr id="5" name="TextBox 4">
            <a:extLst>
              <a:ext uri="{FF2B5EF4-FFF2-40B4-BE49-F238E27FC236}">
                <a16:creationId xmlns:a16="http://schemas.microsoft.com/office/drawing/2014/main" id="{B30ACBDE-C252-122E-DB2E-09C4DC32CE3D}"/>
              </a:ext>
            </a:extLst>
          </p:cNvPr>
          <p:cNvSpPr txBox="1"/>
          <p:nvPr/>
        </p:nvSpPr>
        <p:spPr>
          <a:xfrm>
            <a:off x="3300996" y="326140"/>
            <a:ext cx="1860314" cy="430887"/>
          </a:xfrm>
          <a:prstGeom prst="rect">
            <a:avLst/>
          </a:prstGeom>
          <a:noFill/>
          <a:effectLst>
            <a:outerShdw dist="35422" dir="5400000" algn="ctr" rotWithShape="0">
              <a:schemeClr val="bg2">
                <a:alpha val="0"/>
              </a:schemeClr>
            </a:outerShdw>
          </a:effectLst>
        </p:spPr>
        <p:txBody>
          <a:bodyPr wrap="square" rtlCol="0">
            <a:spAutoFit/>
          </a:bodyPr>
          <a:lstStyle/>
          <a:p>
            <a:pPr lvl="0" algn="r" defTabSz="914400">
              <a:defRPr/>
            </a:pPr>
            <a:r>
              <a:rPr lang="en-US" sz="1100" b="1" noProof="1">
                <a:latin typeface="+mj-lt"/>
              </a:rPr>
              <a:t>Values </a:t>
            </a:r>
            <a:r>
              <a:rPr lang="en-US" sz="1100" b="1" noProof="1"/>
              <a:t>&amp;</a:t>
            </a:r>
            <a:r>
              <a:rPr lang="en-US" sz="1100" b="1" noProof="1">
                <a:latin typeface="+mj-lt"/>
              </a:rPr>
              <a:t> </a:t>
            </a:r>
            <a:br>
              <a:rPr lang="en-US" sz="1100" b="1" noProof="1">
                <a:latin typeface="+mj-lt"/>
              </a:rPr>
            </a:br>
            <a:r>
              <a:rPr lang="en-US" sz="1100" b="1" noProof="1">
                <a:latin typeface="+mj-lt"/>
              </a:rPr>
              <a:t>motivations</a:t>
            </a:r>
            <a:endParaRPr kumimoji="0" lang="en-US" sz="800" b="1" i="0" u="none" strike="noStrike" kern="1200" cap="none" spc="0" normalizeH="0" baseline="0" noProof="1">
              <a:ln>
                <a:noFill/>
              </a:ln>
              <a:effectLst/>
              <a:uLnTx/>
              <a:uFillTx/>
              <a:latin typeface="+mj-lt"/>
            </a:endParaRPr>
          </a:p>
        </p:txBody>
      </p:sp>
      <p:sp>
        <p:nvSpPr>
          <p:cNvPr id="6" name="TextBox 5">
            <a:extLst>
              <a:ext uri="{FF2B5EF4-FFF2-40B4-BE49-F238E27FC236}">
                <a16:creationId xmlns:a16="http://schemas.microsoft.com/office/drawing/2014/main" id="{4652E20B-BA93-20A8-CC10-238315F985CC}"/>
              </a:ext>
            </a:extLst>
          </p:cNvPr>
          <p:cNvSpPr txBox="1"/>
          <p:nvPr/>
        </p:nvSpPr>
        <p:spPr>
          <a:xfrm>
            <a:off x="2929180" y="5146371"/>
            <a:ext cx="1412004" cy="261610"/>
          </a:xfrm>
          <a:prstGeom prst="rect">
            <a:avLst/>
          </a:prstGeom>
          <a:noFill/>
          <a:effectLst>
            <a:outerShdw dist="35422" dir="5400000" algn="ctr" rotWithShape="0">
              <a:schemeClr val="bg2">
                <a:alpha val="0"/>
              </a:schemeClr>
            </a:outerShdw>
          </a:effectLst>
        </p:spPr>
        <p:txBody>
          <a:bodyPr wrap="square" rtlCol="0">
            <a:spAutoFit/>
          </a:bodyPr>
          <a:lstStyle/>
          <a:p>
            <a:pPr lvl="0" algn="r" defTabSz="914400">
              <a:defRPr/>
            </a:pPr>
            <a:r>
              <a:rPr lang="en-US" sz="1100" b="1" noProof="1">
                <a:latin typeface="+mj-lt"/>
              </a:rPr>
              <a:t>Adoption factors</a:t>
            </a:r>
            <a:endParaRPr kumimoji="0" lang="en-US" sz="800" b="1" i="0" u="none" strike="noStrike" kern="1200" cap="none" spc="0" normalizeH="0" baseline="0" noProof="1">
              <a:ln>
                <a:noFill/>
              </a:ln>
              <a:effectLst/>
              <a:uLnTx/>
              <a:uFillTx/>
              <a:latin typeface="+mj-lt"/>
            </a:endParaRPr>
          </a:p>
        </p:txBody>
      </p:sp>
      <p:sp>
        <p:nvSpPr>
          <p:cNvPr id="7" name="TextBox 6">
            <a:extLst>
              <a:ext uri="{FF2B5EF4-FFF2-40B4-BE49-F238E27FC236}">
                <a16:creationId xmlns:a16="http://schemas.microsoft.com/office/drawing/2014/main" id="{B2976D5A-DBB9-57E3-702E-04D3FD951552}"/>
              </a:ext>
            </a:extLst>
          </p:cNvPr>
          <p:cNvSpPr txBox="1"/>
          <p:nvPr/>
        </p:nvSpPr>
        <p:spPr>
          <a:xfrm>
            <a:off x="8498541" y="1593827"/>
            <a:ext cx="1450736" cy="430887"/>
          </a:xfrm>
          <a:prstGeom prst="rect">
            <a:avLst/>
          </a:prstGeom>
          <a:noFill/>
          <a:effectLst>
            <a:outerShdw dist="35422" dir="5400000" algn="ctr" rotWithShape="0">
              <a:schemeClr val="bg2">
                <a:alpha val="0"/>
              </a:schemeClr>
            </a:outerShdw>
          </a:effectLst>
        </p:spPr>
        <p:txBody>
          <a:bodyPr wrap="square" rtlCol="0">
            <a:spAutoFit/>
          </a:bodyPr>
          <a:lstStyle/>
          <a:p>
            <a:pPr lvl="0" defTabSz="914400">
              <a:defRPr/>
            </a:pPr>
            <a:r>
              <a:rPr lang="en-US" sz="1100" b="1" noProof="1">
                <a:latin typeface="+mj-lt"/>
              </a:rPr>
              <a:t>Challenges &amp; pressures</a:t>
            </a:r>
            <a:br>
              <a:rPr lang="en-US" sz="1100" b="1" noProof="1">
                <a:latin typeface="+mj-lt"/>
              </a:rPr>
            </a:br>
            <a:endParaRPr kumimoji="0" lang="en-US" sz="800" b="1" i="0" u="none" strike="noStrike" kern="1200" cap="none" spc="0" normalizeH="0" baseline="0" noProof="1">
              <a:ln>
                <a:noFill/>
              </a:ln>
              <a:effectLst/>
              <a:uLnTx/>
              <a:uFillTx/>
              <a:latin typeface="+mj-lt"/>
            </a:endParaRPr>
          </a:p>
        </p:txBody>
      </p:sp>
      <p:sp>
        <p:nvSpPr>
          <p:cNvPr id="94" name="TextBox 93">
            <a:extLst>
              <a:ext uri="{FF2B5EF4-FFF2-40B4-BE49-F238E27FC236}">
                <a16:creationId xmlns:a16="http://schemas.microsoft.com/office/drawing/2014/main" id="{A151654C-6957-7315-5DFA-3D3D242C066A}"/>
              </a:ext>
            </a:extLst>
          </p:cNvPr>
          <p:cNvSpPr txBox="1"/>
          <p:nvPr/>
        </p:nvSpPr>
        <p:spPr>
          <a:xfrm>
            <a:off x="8657014" y="3666967"/>
            <a:ext cx="1199168" cy="430887"/>
          </a:xfrm>
          <a:prstGeom prst="rect">
            <a:avLst/>
          </a:prstGeom>
          <a:noFill/>
          <a:effectLst>
            <a:outerShdw dist="35422" dir="5400000" algn="ctr" rotWithShape="0">
              <a:schemeClr val="bg2">
                <a:alpha val="0"/>
              </a:schemeClr>
            </a:outerShdw>
          </a:effectLst>
        </p:spPr>
        <p:txBody>
          <a:bodyPr wrap="square" rtlCol="0">
            <a:spAutoFit/>
          </a:bodyPr>
          <a:lstStyle/>
          <a:p>
            <a:pPr lvl="0" defTabSz="914400">
              <a:defRPr/>
            </a:pPr>
            <a:r>
              <a:rPr lang="en-US" sz="1100" b="1" noProof="1">
                <a:latin typeface="+mj-lt"/>
              </a:rPr>
              <a:t>Risks </a:t>
            </a:r>
            <a:r>
              <a:rPr lang="en-US" sz="1100" b="1" noProof="1"/>
              <a:t>&amp;</a:t>
            </a:r>
            <a:r>
              <a:rPr lang="en-US" sz="1100" b="1" noProof="1">
                <a:latin typeface="+mj-lt"/>
              </a:rPr>
              <a:t> uncertainties</a:t>
            </a:r>
            <a:endParaRPr kumimoji="0" lang="en-US" sz="800" b="1" i="0" u="none" strike="noStrike" kern="1200" cap="none" spc="0" normalizeH="0" baseline="0" noProof="1">
              <a:ln>
                <a:noFill/>
              </a:ln>
              <a:effectLst/>
              <a:uLnTx/>
              <a:uFillTx/>
              <a:latin typeface="+mj-lt"/>
            </a:endParaRPr>
          </a:p>
        </p:txBody>
      </p:sp>
      <p:sp>
        <p:nvSpPr>
          <p:cNvPr id="95" name="TextBox 94">
            <a:extLst>
              <a:ext uri="{FF2B5EF4-FFF2-40B4-BE49-F238E27FC236}">
                <a16:creationId xmlns:a16="http://schemas.microsoft.com/office/drawing/2014/main" id="{170D4E3C-B66F-3BDC-F6D1-620911D4527F}"/>
              </a:ext>
            </a:extLst>
          </p:cNvPr>
          <p:cNvSpPr txBox="1"/>
          <p:nvPr/>
        </p:nvSpPr>
        <p:spPr>
          <a:xfrm>
            <a:off x="7054421" y="416543"/>
            <a:ext cx="1322412" cy="430887"/>
          </a:xfrm>
          <a:prstGeom prst="rect">
            <a:avLst/>
          </a:prstGeom>
          <a:noFill/>
          <a:effectLst>
            <a:outerShdw dist="35422" dir="5400000" algn="ctr" rotWithShape="0">
              <a:schemeClr val="bg2">
                <a:alpha val="0"/>
              </a:schemeClr>
            </a:outerShdw>
          </a:effectLst>
        </p:spPr>
        <p:txBody>
          <a:bodyPr wrap="square" rtlCol="0">
            <a:spAutoFit/>
          </a:bodyPr>
          <a:lstStyle/>
          <a:p>
            <a:pPr lvl="0" defTabSz="914400">
              <a:defRPr/>
            </a:pPr>
            <a:r>
              <a:rPr lang="en-US" sz="1100" b="1" noProof="1">
                <a:latin typeface="+mj-lt"/>
              </a:rPr>
              <a:t>Responsibilities </a:t>
            </a:r>
            <a:r>
              <a:rPr lang="en-US" sz="1100" b="1" noProof="1"/>
              <a:t>&amp;</a:t>
            </a:r>
            <a:r>
              <a:rPr lang="en-US" sz="1100" b="1" noProof="1">
                <a:latin typeface="+mj-lt"/>
              </a:rPr>
              <a:t> goals</a:t>
            </a:r>
            <a:endParaRPr kumimoji="0" lang="en-US" sz="800" b="1" i="0" u="none" strike="noStrike" kern="1200" cap="none" spc="0" normalizeH="0" baseline="0" noProof="1">
              <a:ln>
                <a:noFill/>
              </a:ln>
              <a:effectLst/>
              <a:uLnTx/>
              <a:uFillTx/>
              <a:latin typeface="+mj-lt"/>
            </a:endParaRPr>
          </a:p>
        </p:txBody>
      </p:sp>
      <p:sp>
        <p:nvSpPr>
          <p:cNvPr id="96" name="TextBox 95">
            <a:extLst>
              <a:ext uri="{FF2B5EF4-FFF2-40B4-BE49-F238E27FC236}">
                <a16:creationId xmlns:a16="http://schemas.microsoft.com/office/drawing/2014/main" id="{B5DE5418-D532-B723-2519-1FA8FD4887D7}"/>
              </a:ext>
            </a:extLst>
          </p:cNvPr>
          <p:cNvSpPr txBox="1"/>
          <p:nvPr/>
        </p:nvSpPr>
        <p:spPr>
          <a:xfrm>
            <a:off x="7895009" y="5217303"/>
            <a:ext cx="1128918" cy="430887"/>
          </a:xfrm>
          <a:prstGeom prst="rect">
            <a:avLst/>
          </a:prstGeom>
          <a:noFill/>
          <a:effectLst>
            <a:outerShdw dist="35422" dir="5400000" algn="ctr" rotWithShape="0">
              <a:schemeClr val="bg2">
                <a:alpha val="0"/>
              </a:schemeClr>
            </a:outerShdw>
          </a:effectLst>
        </p:spPr>
        <p:txBody>
          <a:bodyPr wrap="square" rtlCol="0">
            <a:spAutoFit/>
          </a:bodyPr>
          <a:lstStyle/>
          <a:p>
            <a:pPr lvl="0" defTabSz="914400">
              <a:defRPr/>
            </a:pPr>
            <a:r>
              <a:rPr lang="en-US" sz="1100" b="1" noProof="1">
                <a:latin typeface="+mj-lt"/>
              </a:rPr>
              <a:t>Decision triggers</a:t>
            </a:r>
            <a:endParaRPr kumimoji="0" lang="en-US" sz="800" b="1" i="0" u="none" strike="noStrike" kern="1200" cap="none" spc="0" normalizeH="0" baseline="0" noProof="1">
              <a:ln>
                <a:noFill/>
              </a:ln>
              <a:effectLst/>
              <a:uLnTx/>
              <a:uFillTx/>
              <a:latin typeface="+mj-lt"/>
            </a:endParaRPr>
          </a:p>
        </p:txBody>
      </p:sp>
      <p:sp>
        <p:nvSpPr>
          <p:cNvPr id="97" name="TextBox 96">
            <a:extLst>
              <a:ext uri="{FF2B5EF4-FFF2-40B4-BE49-F238E27FC236}">
                <a16:creationId xmlns:a16="http://schemas.microsoft.com/office/drawing/2014/main" id="{C7717E7E-F549-B110-9B45-7DE71C3848B1}"/>
              </a:ext>
            </a:extLst>
          </p:cNvPr>
          <p:cNvSpPr txBox="1"/>
          <p:nvPr/>
        </p:nvSpPr>
        <p:spPr>
          <a:xfrm>
            <a:off x="5456789" y="6020330"/>
            <a:ext cx="1393462" cy="261610"/>
          </a:xfrm>
          <a:prstGeom prst="rect">
            <a:avLst/>
          </a:prstGeom>
          <a:noFill/>
          <a:effectLst>
            <a:outerShdw dist="35422" dir="5400000" algn="ctr" rotWithShape="0">
              <a:schemeClr val="bg2">
                <a:alpha val="0"/>
              </a:schemeClr>
            </a:outerShdw>
          </a:effectLst>
        </p:spPr>
        <p:txBody>
          <a:bodyPr wrap="square" rtlCol="0">
            <a:spAutoFit/>
          </a:bodyPr>
          <a:lstStyle/>
          <a:p>
            <a:pPr lvl="0" algn="ctr" defTabSz="914400">
              <a:defRPr/>
            </a:pPr>
            <a:r>
              <a:rPr lang="en-US" sz="1100" b="1" noProof="1">
                <a:latin typeface="+mj-lt"/>
              </a:rPr>
              <a:t>Trust </a:t>
            </a:r>
            <a:r>
              <a:rPr lang="en-US" sz="1100" b="1" noProof="1"/>
              <a:t>&amp;</a:t>
            </a:r>
            <a:r>
              <a:rPr lang="en-US" sz="1100" b="1" noProof="1">
                <a:latin typeface="+mj-lt"/>
              </a:rPr>
              <a:t> credibility</a:t>
            </a:r>
            <a:endParaRPr kumimoji="0" lang="en-US" sz="800" b="1" i="0" u="none" strike="noStrike" kern="1200" cap="none" spc="0" normalizeH="0" baseline="0" noProof="1">
              <a:ln>
                <a:noFill/>
              </a:ln>
              <a:effectLst/>
              <a:uLnTx/>
              <a:uFillTx/>
              <a:latin typeface="+mj-lt"/>
            </a:endParaRPr>
          </a:p>
        </p:txBody>
      </p:sp>
      <p:sp>
        <p:nvSpPr>
          <p:cNvPr id="23" name="TextBox 22">
            <a:extLst>
              <a:ext uri="{FF2B5EF4-FFF2-40B4-BE49-F238E27FC236}">
                <a16:creationId xmlns:a16="http://schemas.microsoft.com/office/drawing/2014/main" id="{055B490F-CE38-7572-4104-FC5625ABD585}"/>
              </a:ext>
            </a:extLst>
          </p:cNvPr>
          <p:cNvSpPr txBox="1"/>
          <p:nvPr/>
        </p:nvSpPr>
        <p:spPr>
          <a:xfrm>
            <a:off x="4037760" y="677638"/>
            <a:ext cx="1240649" cy="363873"/>
          </a:xfrm>
          <a:prstGeom prst="rect">
            <a:avLst/>
          </a:prstGeom>
          <a:noFill/>
        </p:spPr>
        <p:txBody>
          <a:bodyPr wrap="square" lIns="0" tIns="36000" rIns="0" bIns="36000" rtlCol="0">
            <a:spAutoFit/>
          </a:bodyPr>
          <a:lstStyle/>
          <a:p>
            <a:pPr algn="r">
              <a:lnSpc>
                <a:spcPct val="110000"/>
              </a:lnSpc>
              <a:spcBef>
                <a:spcPts val="1000"/>
              </a:spcBef>
            </a:pPr>
            <a:r>
              <a:rPr lang="en-US" sz="900" noProof="1"/>
              <a:t>What matters to me / what drives me</a:t>
            </a:r>
            <a:endParaRPr lang="en-US" sz="900" b="1" noProof="1"/>
          </a:p>
        </p:txBody>
      </p:sp>
      <p:sp>
        <p:nvSpPr>
          <p:cNvPr id="24" name="TextBox 23">
            <a:extLst>
              <a:ext uri="{FF2B5EF4-FFF2-40B4-BE49-F238E27FC236}">
                <a16:creationId xmlns:a16="http://schemas.microsoft.com/office/drawing/2014/main" id="{3A11B732-110B-5715-4442-5EACC9F4B42C}"/>
              </a:ext>
            </a:extLst>
          </p:cNvPr>
          <p:cNvSpPr txBox="1"/>
          <p:nvPr/>
        </p:nvSpPr>
        <p:spPr>
          <a:xfrm>
            <a:off x="7129672" y="771158"/>
            <a:ext cx="1424222" cy="363873"/>
          </a:xfrm>
          <a:prstGeom prst="rect">
            <a:avLst/>
          </a:prstGeom>
          <a:noFill/>
        </p:spPr>
        <p:txBody>
          <a:bodyPr wrap="square" lIns="0" tIns="36000" rIns="0" bIns="36000" rtlCol="0">
            <a:spAutoFit/>
          </a:bodyPr>
          <a:lstStyle/>
          <a:p>
            <a:pPr>
              <a:lnSpc>
                <a:spcPct val="110000"/>
              </a:lnSpc>
              <a:spcBef>
                <a:spcPts val="1000"/>
              </a:spcBef>
            </a:pPr>
            <a:r>
              <a:rPr lang="en-US" sz="900" noProof="1"/>
              <a:t>What am I accountable and responsible for?</a:t>
            </a:r>
            <a:endParaRPr lang="en-US" sz="900" b="1" noProof="1"/>
          </a:p>
        </p:txBody>
      </p:sp>
      <p:sp>
        <p:nvSpPr>
          <p:cNvPr id="29" name="TextBox 28">
            <a:extLst>
              <a:ext uri="{FF2B5EF4-FFF2-40B4-BE49-F238E27FC236}">
                <a16:creationId xmlns:a16="http://schemas.microsoft.com/office/drawing/2014/main" id="{D14F6179-710D-A493-8A64-E1A3BBFE22AD}"/>
              </a:ext>
            </a:extLst>
          </p:cNvPr>
          <p:cNvSpPr txBox="1"/>
          <p:nvPr/>
        </p:nvSpPr>
        <p:spPr>
          <a:xfrm>
            <a:off x="8580160" y="1948150"/>
            <a:ext cx="1894046" cy="820921"/>
          </a:xfrm>
          <a:prstGeom prst="rect">
            <a:avLst/>
          </a:prstGeom>
          <a:noFill/>
        </p:spPr>
        <p:txBody>
          <a:bodyPr wrap="square" lIns="0" tIns="36000" rIns="0" bIns="36000" rtlCol="0">
            <a:spAutoFit/>
          </a:bodyPr>
          <a:lstStyle/>
          <a:p>
            <a:pPr>
              <a:lnSpc>
                <a:spcPct val="110000"/>
              </a:lnSpc>
              <a:spcBef>
                <a:spcPts val="1000"/>
              </a:spcBef>
            </a:pPr>
            <a:r>
              <a:rPr lang="en-US" sz="900" noProof="1"/>
              <a:t>Problems, pressures, limitations or practical constraints I face (time, resources, internal politics or processes) when adopting something new.</a:t>
            </a:r>
            <a:endParaRPr lang="en-US" sz="900" b="1" noProof="1"/>
          </a:p>
        </p:txBody>
      </p:sp>
      <p:sp>
        <p:nvSpPr>
          <p:cNvPr id="98" name="TextBox 97">
            <a:extLst>
              <a:ext uri="{FF2B5EF4-FFF2-40B4-BE49-F238E27FC236}">
                <a16:creationId xmlns:a16="http://schemas.microsoft.com/office/drawing/2014/main" id="{BCEFBBC3-591F-9BA9-D9FC-681E41E5EF65}"/>
              </a:ext>
            </a:extLst>
          </p:cNvPr>
          <p:cNvSpPr txBox="1"/>
          <p:nvPr/>
        </p:nvSpPr>
        <p:spPr>
          <a:xfrm>
            <a:off x="8749246" y="4042334"/>
            <a:ext cx="1355650" cy="516222"/>
          </a:xfrm>
          <a:prstGeom prst="rect">
            <a:avLst/>
          </a:prstGeom>
          <a:noFill/>
        </p:spPr>
        <p:txBody>
          <a:bodyPr wrap="square" lIns="0" tIns="36000" rIns="0" bIns="36000" rtlCol="0">
            <a:spAutoFit/>
          </a:bodyPr>
          <a:lstStyle/>
          <a:p>
            <a:pPr>
              <a:lnSpc>
                <a:spcPct val="110000"/>
              </a:lnSpc>
              <a:spcBef>
                <a:spcPts val="1000"/>
              </a:spcBef>
            </a:pPr>
            <a:r>
              <a:rPr lang="en-US" sz="900" noProof="1"/>
              <a:t>What risks, costs or uncertainties are holding me back?</a:t>
            </a:r>
          </a:p>
        </p:txBody>
      </p:sp>
      <p:sp>
        <p:nvSpPr>
          <p:cNvPr id="99" name="TextBox 98">
            <a:extLst>
              <a:ext uri="{FF2B5EF4-FFF2-40B4-BE49-F238E27FC236}">
                <a16:creationId xmlns:a16="http://schemas.microsoft.com/office/drawing/2014/main" id="{8B39829E-CD0C-4396-D47C-35C47246446C}"/>
              </a:ext>
            </a:extLst>
          </p:cNvPr>
          <p:cNvSpPr txBox="1"/>
          <p:nvPr/>
        </p:nvSpPr>
        <p:spPr>
          <a:xfrm>
            <a:off x="7982080" y="5571087"/>
            <a:ext cx="1355650" cy="363873"/>
          </a:xfrm>
          <a:prstGeom prst="rect">
            <a:avLst/>
          </a:prstGeom>
          <a:noFill/>
        </p:spPr>
        <p:txBody>
          <a:bodyPr wrap="square" lIns="0" tIns="36000" rIns="0" bIns="36000" rtlCol="0">
            <a:spAutoFit/>
          </a:bodyPr>
          <a:lstStyle/>
          <a:p>
            <a:pPr>
              <a:lnSpc>
                <a:spcPct val="110000"/>
              </a:lnSpc>
              <a:spcBef>
                <a:spcPts val="1000"/>
              </a:spcBef>
            </a:pPr>
            <a:r>
              <a:rPr lang="en-US" sz="900" noProof="1"/>
              <a:t>Why I choose one solution over another</a:t>
            </a:r>
            <a:endParaRPr lang="en-US" sz="900" b="1" noProof="1"/>
          </a:p>
        </p:txBody>
      </p:sp>
      <p:sp>
        <p:nvSpPr>
          <p:cNvPr id="100" name="TextBox 99">
            <a:extLst>
              <a:ext uri="{FF2B5EF4-FFF2-40B4-BE49-F238E27FC236}">
                <a16:creationId xmlns:a16="http://schemas.microsoft.com/office/drawing/2014/main" id="{38A04EAA-9BC4-96AC-299D-0F697B4F53F3}"/>
              </a:ext>
            </a:extLst>
          </p:cNvPr>
          <p:cNvSpPr txBox="1"/>
          <p:nvPr/>
        </p:nvSpPr>
        <p:spPr>
          <a:xfrm>
            <a:off x="5456789" y="6212648"/>
            <a:ext cx="1450860" cy="363873"/>
          </a:xfrm>
          <a:prstGeom prst="rect">
            <a:avLst/>
          </a:prstGeom>
          <a:noFill/>
        </p:spPr>
        <p:txBody>
          <a:bodyPr wrap="square" lIns="0" tIns="36000" rIns="0" bIns="36000" rtlCol="0">
            <a:spAutoFit/>
          </a:bodyPr>
          <a:lstStyle/>
          <a:p>
            <a:pPr algn="ctr">
              <a:lnSpc>
                <a:spcPct val="110000"/>
              </a:lnSpc>
              <a:spcBef>
                <a:spcPts val="1000"/>
              </a:spcBef>
            </a:pPr>
            <a:r>
              <a:rPr lang="en-US" sz="900" noProof="1"/>
              <a:t>What builds my confidence in a solution or provider?</a:t>
            </a:r>
            <a:endParaRPr lang="en-US" sz="900" b="1" noProof="1"/>
          </a:p>
        </p:txBody>
      </p:sp>
      <p:sp>
        <p:nvSpPr>
          <p:cNvPr id="101" name="TextBox 100">
            <a:extLst>
              <a:ext uri="{FF2B5EF4-FFF2-40B4-BE49-F238E27FC236}">
                <a16:creationId xmlns:a16="http://schemas.microsoft.com/office/drawing/2014/main" id="{E0B147CE-727A-79CA-F18A-DF048C8810F5}"/>
              </a:ext>
            </a:extLst>
          </p:cNvPr>
          <p:cNvSpPr txBox="1"/>
          <p:nvPr/>
        </p:nvSpPr>
        <p:spPr>
          <a:xfrm>
            <a:off x="2929181" y="5330985"/>
            <a:ext cx="1545154" cy="516222"/>
          </a:xfrm>
          <a:prstGeom prst="rect">
            <a:avLst/>
          </a:prstGeom>
          <a:noFill/>
        </p:spPr>
        <p:txBody>
          <a:bodyPr wrap="square" lIns="0" tIns="36000" rIns="0" bIns="36000" rtlCol="0">
            <a:spAutoFit/>
          </a:bodyPr>
          <a:lstStyle/>
          <a:p>
            <a:pPr algn="r">
              <a:lnSpc>
                <a:spcPct val="110000"/>
              </a:lnSpc>
              <a:spcBef>
                <a:spcPts val="1000"/>
              </a:spcBef>
            </a:pPr>
            <a:r>
              <a:rPr lang="en-US" sz="900" noProof="1"/>
              <a:t>What makes the solution easy or hard for me to implement in my organisation?</a:t>
            </a:r>
            <a:endParaRPr lang="en-US" sz="900" b="1" noProof="1"/>
          </a:p>
        </p:txBody>
      </p:sp>
      <p:sp>
        <p:nvSpPr>
          <p:cNvPr id="102" name="TextBox 101">
            <a:extLst>
              <a:ext uri="{FF2B5EF4-FFF2-40B4-BE49-F238E27FC236}">
                <a16:creationId xmlns:a16="http://schemas.microsoft.com/office/drawing/2014/main" id="{94993E30-590C-B2FE-06CF-F23739A649B1}"/>
              </a:ext>
            </a:extLst>
          </p:cNvPr>
          <p:cNvSpPr txBox="1"/>
          <p:nvPr/>
        </p:nvSpPr>
        <p:spPr>
          <a:xfrm>
            <a:off x="2218967" y="3812695"/>
            <a:ext cx="1418460" cy="516222"/>
          </a:xfrm>
          <a:prstGeom prst="rect">
            <a:avLst/>
          </a:prstGeom>
          <a:noFill/>
        </p:spPr>
        <p:txBody>
          <a:bodyPr wrap="square" lIns="0" tIns="36000" rIns="0" bIns="36000" rtlCol="0">
            <a:spAutoFit/>
          </a:bodyPr>
          <a:lstStyle/>
          <a:p>
            <a:pPr algn="r">
              <a:lnSpc>
                <a:spcPct val="110000"/>
              </a:lnSpc>
              <a:spcBef>
                <a:spcPts val="1000"/>
              </a:spcBef>
            </a:pPr>
            <a:r>
              <a:rPr lang="en-US" sz="900" noProof="1"/>
              <a:t>Who or what am I inspired by? People I admire and follow?</a:t>
            </a:r>
            <a:endParaRPr lang="en-US" sz="900" b="1" noProof="1"/>
          </a:p>
        </p:txBody>
      </p:sp>
      <p:sp>
        <p:nvSpPr>
          <p:cNvPr id="103" name="TextBox 102">
            <a:extLst>
              <a:ext uri="{FF2B5EF4-FFF2-40B4-BE49-F238E27FC236}">
                <a16:creationId xmlns:a16="http://schemas.microsoft.com/office/drawing/2014/main" id="{21F284F1-4572-7A37-26CD-343456DC5290}"/>
              </a:ext>
            </a:extLst>
          </p:cNvPr>
          <p:cNvSpPr txBox="1"/>
          <p:nvPr/>
        </p:nvSpPr>
        <p:spPr>
          <a:xfrm>
            <a:off x="2490187" y="2072787"/>
            <a:ext cx="1418460" cy="363873"/>
          </a:xfrm>
          <a:prstGeom prst="rect">
            <a:avLst/>
          </a:prstGeom>
          <a:noFill/>
        </p:spPr>
        <p:txBody>
          <a:bodyPr wrap="square" lIns="0" tIns="36000" rIns="0" bIns="36000" rtlCol="0">
            <a:spAutoFit/>
          </a:bodyPr>
          <a:lstStyle/>
          <a:p>
            <a:pPr algn="r">
              <a:lnSpc>
                <a:spcPct val="110000"/>
              </a:lnSpc>
              <a:spcBef>
                <a:spcPts val="1000"/>
              </a:spcBef>
            </a:pPr>
            <a:r>
              <a:rPr lang="en-US" sz="900" noProof="1"/>
              <a:t>Where I get information and discover solutions</a:t>
            </a:r>
            <a:endParaRPr lang="en-US" sz="900" b="1" noProof="1"/>
          </a:p>
        </p:txBody>
      </p:sp>
      <p:grpSp>
        <p:nvGrpSpPr>
          <p:cNvPr id="104" name="Group 103">
            <a:extLst>
              <a:ext uri="{FF2B5EF4-FFF2-40B4-BE49-F238E27FC236}">
                <a16:creationId xmlns:a16="http://schemas.microsoft.com/office/drawing/2014/main" id="{F643D272-BA37-4235-A82E-10B904279D17}"/>
              </a:ext>
            </a:extLst>
          </p:cNvPr>
          <p:cNvGrpSpPr/>
          <p:nvPr/>
        </p:nvGrpSpPr>
        <p:grpSpPr>
          <a:xfrm>
            <a:off x="6489904" y="1413173"/>
            <a:ext cx="404149" cy="309874"/>
            <a:chOff x="3543695" y="3485170"/>
            <a:chExt cx="404149" cy="309874"/>
          </a:xfrm>
        </p:grpSpPr>
        <p:grpSp>
          <p:nvGrpSpPr>
            <p:cNvPr id="105" name="Group 2">
              <a:extLst>
                <a:ext uri="{FF2B5EF4-FFF2-40B4-BE49-F238E27FC236}">
                  <a16:creationId xmlns:a16="http://schemas.microsoft.com/office/drawing/2014/main" id="{BEC83937-41C9-7FC6-55ED-A10030FFAC8E}"/>
                </a:ext>
              </a:extLst>
            </p:cNvPr>
            <p:cNvGrpSpPr/>
            <p:nvPr/>
          </p:nvGrpSpPr>
          <p:grpSpPr>
            <a:xfrm>
              <a:off x="3543695" y="3740260"/>
              <a:ext cx="404149" cy="54784"/>
              <a:chOff x="3534731" y="3641648"/>
              <a:chExt cx="404149" cy="54784"/>
            </a:xfrm>
            <a:noFill/>
          </p:grpSpPr>
          <p:sp>
            <p:nvSpPr>
              <p:cNvPr id="111" name="Free Form 3">
                <a:extLst>
                  <a:ext uri="{FF2B5EF4-FFF2-40B4-BE49-F238E27FC236}">
                    <a16:creationId xmlns:a16="http://schemas.microsoft.com/office/drawing/2014/main" id="{D092224A-8797-09BE-1917-12D3141258FC}"/>
                  </a:ext>
                </a:extLst>
              </p:cNvPr>
              <p:cNvSpPr/>
              <p:nvPr/>
            </p:nvSpPr>
            <p:spPr>
              <a:xfrm>
                <a:off x="3696245" y="3658644"/>
                <a:ext cx="242635" cy="0"/>
              </a:xfrm>
              <a:custGeom>
                <a:avLst/>
                <a:gdLst/>
                <a:ahLst/>
                <a:cxnLst/>
                <a:rect l="0" t="0" r="0" b="0"/>
                <a:pathLst>
                  <a:path w="242635">
                    <a:moveTo>
                      <a:pt x="0" y="0"/>
                    </a:moveTo>
                    <a:lnTo>
                      <a:pt x="242635"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12" name="Free Form 4">
                <a:extLst>
                  <a:ext uri="{FF2B5EF4-FFF2-40B4-BE49-F238E27FC236}">
                    <a16:creationId xmlns:a16="http://schemas.microsoft.com/office/drawing/2014/main" id="{19848457-AAF4-EE41-58DA-94DF06B3DAF9}"/>
                  </a:ext>
                </a:extLst>
              </p:cNvPr>
              <p:cNvSpPr/>
              <p:nvPr/>
            </p:nvSpPr>
            <p:spPr>
              <a:xfrm>
                <a:off x="3534731" y="3641648"/>
                <a:ext cx="101525" cy="54784"/>
              </a:xfrm>
              <a:custGeom>
                <a:avLst/>
                <a:gdLst/>
                <a:ahLst/>
                <a:cxnLst/>
                <a:rect l="0" t="0" r="0" b="0"/>
                <a:pathLst>
                  <a:path w="101525" h="54783">
                    <a:moveTo>
                      <a:pt x="0" y="21893"/>
                    </a:moveTo>
                    <a:lnTo>
                      <a:pt x="27507" y="53070"/>
                    </a:lnTo>
                    <a:cubicBezTo>
                      <a:pt x="28828" y="54569"/>
                      <a:pt x="31086" y="54783"/>
                      <a:pt x="32666" y="53551"/>
                    </a:cubicBezTo>
                    <a:lnTo>
                      <a:pt x="101525" y="0"/>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106" name="Group 5">
              <a:extLst>
                <a:ext uri="{FF2B5EF4-FFF2-40B4-BE49-F238E27FC236}">
                  <a16:creationId xmlns:a16="http://schemas.microsoft.com/office/drawing/2014/main" id="{DFF13B97-E3D5-E035-4690-2A9075867337}"/>
                </a:ext>
              </a:extLst>
            </p:cNvPr>
            <p:cNvGrpSpPr/>
            <p:nvPr/>
          </p:nvGrpSpPr>
          <p:grpSpPr>
            <a:xfrm>
              <a:off x="3543695" y="3485170"/>
              <a:ext cx="400320" cy="182331"/>
              <a:chOff x="3534731" y="3386558"/>
              <a:chExt cx="400320" cy="182331"/>
            </a:xfrm>
            <a:noFill/>
          </p:grpSpPr>
          <p:sp>
            <p:nvSpPr>
              <p:cNvPr id="107" name="Free Form 6">
                <a:extLst>
                  <a:ext uri="{FF2B5EF4-FFF2-40B4-BE49-F238E27FC236}">
                    <a16:creationId xmlns:a16="http://schemas.microsoft.com/office/drawing/2014/main" id="{87D9DC48-F8E0-35CE-3664-6B7CDE0109B9}"/>
                  </a:ext>
                </a:extLst>
              </p:cNvPr>
              <p:cNvSpPr/>
              <p:nvPr/>
            </p:nvSpPr>
            <p:spPr>
              <a:xfrm>
                <a:off x="3696245" y="3537349"/>
                <a:ext cx="238806" cy="0"/>
              </a:xfrm>
              <a:custGeom>
                <a:avLst/>
                <a:gdLst/>
                <a:ahLst/>
                <a:cxnLst/>
                <a:rect l="0" t="0" r="0" b="0"/>
                <a:pathLst>
                  <a:path w="238806">
                    <a:moveTo>
                      <a:pt x="0" y="0"/>
                    </a:moveTo>
                    <a:lnTo>
                      <a:pt x="238806"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08" name="Free Form 7">
                <a:extLst>
                  <a:ext uri="{FF2B5EF4-FFF2-40B4-BE49-F238E27FC236}">
                    <a16:creationId xmlns:a16="http://schemas.microsoft.com/office/drawing/2014/main" id="{85CC1B30-8F77-B70D-3722-038AD0EAB747}"/>
                  </a:ext>
                </a:extLst>
              </p:cNvPr>
              <p:cNvSpPr/>
              <p:nvPr/>
            </p:nvSpPr>
            <p:spPr>
              <a:xfrm>
                <a:off x="3696245" y="3416052"/>
                <a:ext cx="238806" cy="0"/>
              </a:xfrm>
              <a:custGeom>
                <a:avLst/>
                <a:gdLst/>
                <a:ahLst/>
                <a:cxnLst/>
                <a:rect l="0" t="0" r="0" b="0"/>
                <a:pathLst>
                  <a:path w="238806">
                    <a:moveTo>
                      <a:pt x="0" y="0"/>
                    </a:moveTo>
                    <a:lnTo>
                      <a:pt x="238806"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09" name="Free Form 8">
                <a:extLst>
                  <a:ext uri="{FF2B5EF4-FFF2-40B4-BE49-F238E27FC236}">
                    <a16:creationId xmlns:a16="http://schemas.microsoft.com/office/drawing/2014/main" id="{EE103633-87A3-D139-FC7E-F7AA2257614B}"/>
                  </a:ext>
                </a:extLst>
              </p:cNvPr>
              <p:cNvSpPr/>
              <p:nvPr/>
            </p:nvSpPr>
            <p:spPr>
              <a:xfrm>
                <a:off x="3534731" y="3386558"/>
                <a:ext cx="101525" cy="54784"/>
              </a:xfrm>
              <a:custGeom>
                <a:avLst/>
                <a:gdLst/>
                <a:ahLst/>
                <a:cxnLst/>
                <a:rect l="0" t="0" r="0" b="0"/>
                <a:pathLst>
                  <a:path w="101525" h="54783">
                    <a:moveTo>
                      <a:pt x="0" y="21893"/>
                    </a:moveTo>
                    <a:lnTo>
                      <a:pt x="27507" y="53070"/>
                    </a:lnTo>
                    <a:cubicBezTo>
                      <a:pt x="28828" y="54569"/>
                      <a:pt x="31086" y="54783"/>
                      <a:pt x="32666" y="53551"/>
                    </a:cubicBezTo>
                    <a:lnTo>
                      <a:pt x="101525"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10" name="Free Form 9">
                <a:extLst>
                  <a:ext uri="{FF2B5EF4-FFF2-40B4-BE49-F238E27FC236}">
                    <a16:creationId xmlns:a16="http://schemas.microsoft.com/office/drawing/2014/main" id="{A2E97B9A-17F7-6678-16D6-6BFDE3D1F92C}"/>
                  </a:ext>
                </a:extLst>
              </p:cNvPr>
              <p:cNvSpPr/>
              <p:nvPr/>
            </p:nvSpPr>
            <p:spPr>
              <a:xfrm>
                <a:off x="3534731" y="3514105"/>
                <a:ext cx="101525" cy="54784"/>
              </a:xfrm>
              <a:custGeom>
                <a:avLst/>
                <a:gdLst/>
                <a:ahLst/>
                <a:cxnLst/>
                <a:rect l="0" t="0" r="0" b="0"/>
                <a:pathLst>
                  <a:path w="101525" h="54783">
                    <a:moveTo>
                      <a:pt x="0" y="21893"/>
                    </a:moveTo>
                    <a:lnTo>
                      <a:pt x="27507" y="53070"/>
                    </a:lnTo>
                    <a:cubicBezTo>
                      <a:pt x="28828" y="54569"/>
                      <a:pt x="31086" y="54783"/>
                      <a:pt x="32666" y="53551"/>
                    </a:cubicBezTo>
                    <a:lnTo>
                      <a:pt x="101525" y="0"/>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sp>
        <p:nvSpPr>
          <p:cNvPr id="113" name="Free Form 2">
            <a:extLst>
              <a:ext uri="{FF2B5EF4-FFF2-40B4-BE49-F238E27FC236}">
                <a16:creationId xmlns:a16="http://schemas.microsoft.com/office/drawing/2014/main" id="{0B13E90F-CB13-056F-709C-888C58C40EFF}"/>
              </a:ext>
            </a:extLst>
          </p:cNvPr>
          <p:cNvSpPr/>
          <p:nvPr/>
        </p:nvSpPr>
        <p:spPr>
          <a:xfrm>
            <a:off x="7817219" y="3467549"/>
            <a:ext cx="356908" cy="452434"/>
          </a:xfrm>
          <a:custGeom>
            <a:avLst/>
            <a:gdLst/>
            <a:ahLst/>
            <a:cxnLst/>
            <a:rect l="0" t="0" r="0" b="0"/>
            <a:pathLst>
              <a:path w="396195" h="502237">
                <a:moveTo>
                  <a:pt x="389858" y="229148"/>
                </a:moveTo>
                <a:cubicBezTo>
                  <a:pt x="386689" y="226007"/>
                  <a:pt x="380343" y="220071"/>
                  <a:pt x="374015" y="219732"/>
                </a:cubicBezTo>
                <a:cubicBezTo>
                  <a:pt x="332093" y="217429"/>
                  <a:pt x="310565" y="260539"/>
                  <a:pt x="294723" y="285646"/>
                </a:cubicBezTo>
                <a:cubicBezTo>
                  <a:pt x="294723" y="291929"/>
                  <a:pt x="288377" y="295062"/>
                  <a:pt x="282040" y="295062"/>
                </a:cubicBezTo>
                <a:lnTo>
                  <a:pt x="282040" y="291929"/>
                </a:lnTo>
                <a:lnTo>
                  <a:pt x="282040" y="282513"/>
                </a:lnTo>
                <a:lnTo>
                  <a:pt x="282040" y="76320"/>
                </a:lnTo>
                <a:cubicBezTo>
                  <a:pt x="282040" y="57488"/>
                  <a:pt x="269366" y="41788"/>
                  <a:pt x="250355" y="41788"/>
                </a:cubicBezTo>
                <a:cubicBezTo>
                  <a:pt x="231335" y="41788"/>
                  <a:pt x="215493" y="57488"/>
                  <a:pt x="215493" y="76320"/>
                </a:cubicBezTo>
                <a:lnTo>
                  <a:pt x="215493" y="226007"/>
                </a:lnTo>
                <a:cubicBezTo>
                  <a:pt x="215493" y="229148"/>
                  <a:pt x="212324" y="229148"/>
                  <a:pt x="209156" y="229148"/>
                </a:cubicBezTo>
                <a:cubicBezTo>
                  <a:pt x="209156" y="229148"/>
                  <a:pt x="205987" y="229148"/>
                  <a:pt x="205987" y="226007"/>
                </a:cubicBezTo>
                <a:lnTo>
                  <a:pt x="205987" y="34532"/>
                </a:lnTo>
                <a:cubicBezTo>
                  <a:pt x="205987" y="15690"/>
                  <a:pt x="190145" y="0"/>
                  <a:pt x="171134" y="0"/>
                </a:cubicBezTo>
                <a:cubicBezTo>
                  <a:pt x="152114" y="0"/>
                  <a:pt x="136271" y="15690"/>
                  <a:pt x="136271" y="34532"/>
                </a:cubicBezTo>
                <a:lnTo>
                  <a:pt x="136271" y="226007"/>
                </a:lnTo>
                <a:cubicBezTo>
                  <a:pt x="136271" y="229148"/>
                  <a:pt x="136271" y="229148"/>
                  <a:pt x="133103" y="229148"/>
                </a:cubicBezTo>
                <a:cubicBezTo>
                  <a:pt x="129926" y="229148"/>
                  <a:pt x="129926" y="229148"/>
                  <a:pt x="129926" y="226007"/>
                </a:cubicBezTo>
                <a:lnTo>
                  <a:pt x="129926" y="59594"/>
                </a:lnTo>
                <a:cubicBezTo>
                  <a:pt x="129926" y="43894"/>
                  <a:pt x="114092" y="31336"/>
                  <a:pt x="98241" y="31336"/>
                </a:cubicBezTo>
                <a:cubicBezTo>
                  <a:pt x="82398" y="31336"/>
                  <a:pt x="69724" y="43894"/>
                  <a:pt x="69724" y="59594"/>
                </a:cubicBezTo>
                <a:lnTo>
                  <a:pt x="69724" y="241706"/>
                </a:lnTo>
                <a:cubicBezTo>
                  <a:pt x="69724" y="244839"/>
                  <a:pt x="66556" y="247981"/>
                  <a:pt x="63378" y="247981"/>
                </a:cubicBezTo>
                <a:cubicBezTo>
                  <a:pt x="63378" y="247981"/>
                  <a:pt x="60210" y="244839"/>
                  <a:pt x="60210" y="241706"/>
                </a:cubicBezTo>
                <a:lnTo>
                  <a:pt x="60210" y="122375"/>
                </a:lnTo>
                <a:cubicBezTo>
                  <a:pt x="60210" y="106675"/>
                  <a:pt x="47536" y="94126"/>
                  <a:pt x="28525" y="94126"/>
                </a:cubicBezTo>
                <a:cubicBezTo>
                  <a:pt x="12682" y="94126"/>
                  <a:pt x="0" y="106675"/>
                  <a:pt x="0" y="122375"/>
                </a:cubicBezTo>
                <a:lnTo>
                  <a:pt x="0" y="354656"/>
                </a:lnTo>
                <a:cubicBezTo>
                  <a:pt x="9514" y="473935"/>
                  <a:pt x="82398" y="502237"/>
                  <a:pt x="152114" y="502237"/>
                </a:cubicBezTo>
                <a:cubicBezTo>
                  <a:pt x="282120" y="502237"/>
                  <a:pt x="306486" y="409235"/>
                  <a:pt x="313734" y="392375"/>
                </a:cubicBezTo>
                <a:cubicBezTo>
                  <a:pt x="354237" y="298132"/>
                  <a:pt x="389858" y="263672"/>
                  <a:pt x="393026" y="257397"/>
                </a:cubicBezTo>
                <a:cubicBezTo>
                  <a:pt x="396195" y="251114"/>
                  <a:pt x="396195" y="238565"/>
                  <a:pt x="389858" y="229148"/>
                </a:cubicBezTo>
                <a:close/>
              </a:path>
            </a:pathLst>
          </a:custGeom>
          <a:noFill/>
          <a:ln w="19050" cap="rnd" cmpd="sng">
            <a:solidFill>
              <a:schemeClr val="bg1"/>
            </a:solidFill>
            <a:prstDash val="solid"/>
            <a:miter lim="800000"/>
          </a:ln>
        </p:spPr>
        <p:txBody>
          <a:bodyPr wrap="square" anchor="ctr">
            <a:spAutoFit/>
          </a:bodyPr>
          <a:lstStyle/>
          <a:p>
            <a:pPr algn="ctr"/>
            <a:endParaRPr lang="en-US" noProof="1"/>
          </a:p>
        </p:txBody>
      </p:sp>
      <p:grpSp>
        <p:nvGrpSpPr>
          <p:cNvPr id="114" name="Group 113">
            <a:extLst>
              <a:ext uri="{FF2B5EF4-FFF2-40B4-BE49-F238E27FC236}">
                <a16:creationId xmlns:a16="http://schemas.microsoft.com/office/drawing/2014/main" id="{988F731D-B80A-DFC9-06BE-2F76624152A9}"/>
              </a:ext>
            </a:extLst>
          </p:cNvPr>
          <p:cNvGrpSpPr/>
          <p:nvPr/>
        </p:nvGrpSpPr>
        <p:grpSpPr>
          <a:xfrm>
            <a:off x="7464041" y="2149301"/>
            <a:ext cx="579585" cy="431578"/>
            <a:chOff x="3153103" y="4758541"/>
            <a:chExt cx="659041" cy="490745"/>
          </a:xfrm>
        </p:grpSpPr>
        <p:sp>
          <p:nvSpPr>
            <p:cNvPr id="115" name="Free Form 40">
              <a:extLst>
                <a:ext uri="{FF2B5EF4-FFF2-40B4-BE49-F238E27FC236}">
                  <a16:creationId xmlns:a16="http://schemas.microsoft.com/office/drawing/2014/main" id="{DEC09E8D-79E0-F195-1EBC-168EE15883EC}"/>
                </a:ext>
              </a:extLst>
            </p:cNvPr>
            <p:cNvSpPr/>
            <p:nvPr/>
          </p:nvSpPr>
          <p:spPr>
            <a:xfrm>
              <a:off x="3153103" y="4780992"/>
              <a:ext cx="364904" cy="365081"/>
            </a:xfrm>
            <a:custGeom>
              <a:avLst/>
              <a:gdLst/>
              <a:ahLst/>
              <a:cxnLst/>
              <a:rect l="0" t="0" r="0" b="0"/>
              <a:pathLst>
                <a:path w="364903" h="365081">
                  <a:moveTo>
                    <a:pt x="298461" y="365081"/>
                  </a:moveTo>
                  <a:lnTo>
                    <a:pt x="233137" y="365081"/>
                  </a:lnTo>
                  <a:lnTo>
                    <a:pt x="16600" y="365081"/>
                  </a:lnTo>
                  <a:cubicBezTo>
                    <a:pt x="6376" y="365081"/>
                    <a:pt x="0" y="355085"/>
                    <a:pt x="5106" y="347083"/>
                  </a:cubicBezTo>
                  <a:lnTo>
                    <a:pt x="113374" y="177542"/>
                  </a:lnTo>
                  <a:lnTo>
                    <a:pt x="221630" y="8002"/>
                  </a:lnTo>
                  <a:cubicBezTo>
                    <a:pt x="226748" y="0"/>
                    <a:pt x="239526" y="0"/>
                    <a:pt x="244632" y="8002"/>
                  </a:cubicBezTo>
                  <a:lnTo>
                    <a:pt x="352900" y="177542"/>
                  </a:lnTo>
                  <a:lnTo>
                    <a:pt x="364903" y="196353"/>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16" name="Free Form 41">
              <a:extLst>
                <a:ext uri="{FF2B5EF4-FFF2-40B4-BE49-F238E27FC236}">
                  <a16:creationId xmlns:a16="http://schemas.microsoft.com/office/drawing/2014/main" id="{66F10F64-C430-FDFC-DD20-F750BAD570A5}"/>
                </a:ext>
              </a:extLst>
            </p:cNvPr>
            <p:cNvSpPr/>
            <p:nvPr/>
          </p:nvSpPr>
          <p:spPr>
            <a:xfrm>
              <a:off x="3379839" y="5070346"/>
              <a:ext cx="10885" cy="10873"/>
            </a:xfrm>
            <a:custGeom>
              <a:avLst/>
              <a:gdLst/>
              <a:ahLst/>
              <a:cxnLst/>
              <a:rect l="0" t="0" r="0" b="0"/>
              <a:pathLst>
                <a:path w="10885" h="10872">
                  <a:moveTo>
                    <a:pt x="10885" y="5436"/>
                  </a:moveTo>
                  <a:cubicBezTo>
                    <a:pt x="10885" y="8446"/>
                    <a:pt x="8446" y="10872"/>
                    <a:pt x="5448" y="10872"/>
                  </a:cubicBezTo>
                  <a:cubicBezTo>
                    <a:pt x="2438" y="10872"/>
                    <a:pt x="0" y="8446"/>
                    <a:pt x="0" y="5436"/>
                  </a:cubicBezTo>
                  <a:cubicBezTo>
                    <a:pt x="0" y="2426"/>
                    <a:pt x="2438" y="0"/>
                    <a:pt x="5448" y="0"/>
                  </a:cubicBezTo>
                  <a:cubicBezTo>
                    <a:pt x="8446" y="0"/>
                    <a:pt x="10885" y="2426"/>
                    <a:pt x="10885" y="5436"/>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17" name="Free Form 42">
              <a:extLst>
                <a:ext uri="{FF2B5EF4-FFF2-40B4-BE49-F238E27FC236}">
                  <a16:creationId xmlns:a16="http://schemas.microsoft.com/office/drawing/2014/main" id="{B252FD6A-E943-3814-A26A-482EF946562C}"/>
                </a:ext>
              </a:extLst>
            </p:cNvPr>
            <p:cNvSpPr/>
            <p:nvPr/>
          </p:nvSpPr>
          <p:spPr>
            <a:xfrm>
              <a:off x="3377124" y="4914870"/>
              <a:ext cx="16309" cy="118061"/>
            </a:xfrm>
            <a:custGeom>
              <a:avLst/>
              <a:gdLst/>
              <a:ahLst/>
              <a:cxnLst/>
              <a:rect l="0" t="0" r="0" b="0"/>
              <a:pathLst>
                <a:path w="16308" h="118061">
                  <a:moveTo>
                    <a:pt x="7633" y="117413"/>
                  </a:moveTo>
                  <a:lnTo>
                    <a:pt x="0" y="152"/>
                  </a:lnTo>
                  <a:cubicBezTo>
                    <a:pt x="0" y="63"/>
                    <a:pt x="63" y="0"/>
                    <a:pt x="139" y="0"/>
                  </a:cubicBezTo>
                  <a:lnTo>
                    <a:pt x="16169" y="0"/>
                  </a:lnTo>
                  <a:cubicBezTo>
                    <a:pt x="16245" y="0"/>
                    <a:pt x="16308" y="63"/>
                    <a:pt x="16308" y="152"/>
                  </a:cubicBezTo>
                  <a:lnTo>
                    <a:pt x="8675" y="117413"/>
                  </a:lnTo>
                  <a:cubicBezTo>
                    <a:pt x="8637" y="118061"/>
                    <a:pt x="7671" y="118061"/>
                    <a:pt x="7633" y="117413"/>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18" name="Free Form 43">
              <a:extLst>
                <a:ext uri="{FF2B5EF4-FFF2-40B4-BE49-F238E27FC236}">
                  <a16:creationId xmlns:a16="http://schemas.microsoft.com/office/drawing/2014/main" id="{0DFC0F38-F11A-AC2E-85B4-1A02A0D4A3B9}"/>
                </a:ext>
              </a:extLst>
            </p:cNvPr>
            <p:cNvSpPr/>
            <p:nvPr/>
          </p:nvSpPr>
          <p:spPr>
            <a:xfrm>
              <a:off x="3445244" y="4957760"/>
              <a:ext cx="291514" cy="291526"/>
            </a:xfrm>
            <a:custGeom>
              <a:avLst/>
              <a:gdLst/>
              <a:ahLst/>
              <a:cxnLst/>
              <a:rect l="0" t="0" r="0" b="0"/>
              <a:pathLst>
                <a:path w="291514" h="291526">
                  <a:moveTo>
                    <a:pt x="291514" y="145763"/>
                  </a:moveTo>
                  <a:cubicBezTo>
                    <a:pt x="291514" y="65260"/>
                    <a:pt x="226253" y="0"/>
                    <a:pt x="145750" y="0"/>
                  </a:cubicBezTo>
                  <a:cubicBezTo>
                    <a:pt x="65260" y="0"/>
                    <a:pt x="0" y="65260"/>
                    <a:pt x="0" y="145763"/>
                  </a:cubicBezTo>
                  <a:cubicBezTo>
                    <a:pt x="0" y="226266"/>
                    <a:pt x="65260" y="291526"/>
                    <a:pt x="145750" y="291526"/>
                  </a:cubicBezTo>
                  <a:cubicBezTo>
                    <a:pt x="226253" y="291526"/>
                    <a:pt x="291514" y="226266"/>
                    <a:pt x="291514" y="145763"/>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19" name="Free Form 44">
              <a:extLst>
                <a:ext uri="{FF2B5EF4-FFF2-40B4-BE49-F238E27FC236}">
                  <a16:creationId xmlns:a16="http://schemas.microsoft.com/office/drawing/2014/main" id="{1812B376-FA62-3CCB-C4E2-798F502DA5F0}"/>
                </a:ext>
              </a:extLst>
            </p:cNvPr>
            <p:cNvSpPr/>
            <p:nvPr/>
          </p:nvSpPr>
          <p:spPr>
            <a:xfrm>
              <a:off x="3494827" y="5098140"/>
              <a:ext cx="101550" cy="101549"/>
            </a:xfrm>
            <a:custGeom>
              <a:avLst/>
              <a:gdLst/>
              <a:ahLst/>
              <a:cxnLst/>
              <a:rect l="0" t="0" r="0" b="0"/>
              <a:pathLst>
                <a:path w="101549" h="101549">
                  <a:moveTo>
                    <a:pt x="0" y="0"/>
                  </a:moveTo>
                  <a:cubicBezTo>
                    <a:pt x="0" y="56090"/>
                    <a:pt x="45471" y="101549"/>
                    <a:pt x="101549" y="101549"/>
                  </a:cubicBez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0" name="Free Form 45">
              <a:extLst>
                <a:ext uri="{FF2B5EF4-FFF2-40B4-BE49-F238E27FC236}">
                  <a16:creationId xmlns:a16="http://schemas.microsoft.com/office/drawing/2014/main" id="{9D3231AF-BE4F-2C0F-6B99-8FA7341611BA}"/>
                </a:ext>
              </a:extLst>
            </p:cNvPr>
            <p:cNvSpPr/>
            <p:nvPr/>
          </p:nvSpPr>
          <p:spPr>
            <a:xfrm>
              <a:off x="3553088" y="4914060"/>
              <a:ext cx="77010" cy="31881"/>
            </a:xfrm>
            <a:custGeom>
              <a:avLst/>
              <a:gdLst/>
              <a:ahLst/>
              <a:cxnLst/>
              <a:rect l="0" t="0" r="0" b="0"/>
              <a:pathLst>
                <a:path w="77009" h="31880">
                  <a:moveTo>
                    <a:pt x="0" y="31880"/>
                  </a:moveTo>
                  <a:lnTo>
                    <a:pt x="0" y="13438"/>
                  </a:lnTo>
                  <a:cubicBezTo>
                    <a:pt x="0" y="6020"/>
                    <a:pt x="6020" y="0"/>
                    <a:pt x="13438" y="0"/>
                  </a:cubicBezTo>
                  <a:lnTo>
                    <a:pt x="63571" y="0"/>
                  </a:lnTo>
                  <a:cubicBezTo>
                    <a:pt x="70989" y="0"/>
                    <a:pt x="77009" y="6020"/>
                    <a:pt x="77009" y="13438"/>
                  </a:cubicBezTo>
                  <a:lnTo>
                    <a:pt x="77009" y="3188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1" name="Free Form 46">
              <a:extLst>
                <a:ext uri="{FF2B5EF4-FFF2-40B4-BE49-F238E27FC236}">
                  <a16:creationId xmlns:a16="http://schemas.microsoft.com/office/drawing/2014/main" id="{AC3BCCF3-3CA9-8E4E-2E2E-47DFCE70A6A9}"/>
                </a:ext>
              </a:extLst>
            </p:cNvPr>
            <p:cNvSpPr/>
            <p:nvPr/>
          </p:nvSpPr>
          <p:spPr>
            <a:xfrm>
              <a:off x="3749041" y="4758541"/>
              <a:ext cx="0" cy="33088"/>
            </a:xfrm>
            <a:custGeom>
              <a:avLst/>
              <a:gdLst/>
              <a:ahLst/>
              <a:cxnLst/>
              <a:rect l="0" t="0" r="0" b="0"/>
              <a:pathLst>
                <a:path h="33087">
                  <a:moveTo>
                    <a:pt x="0" y="0"/>
                  </a:moveTo>
                  <a:lnTo>
                    <a:pt x="0" y="33087"/>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2" name="Free Form 47">
              <a:extLst>
                <a:ext uri="{FF2B5EF4-FFF2-40B4-BE49-F238E27FC236}">
                  <a16:creationId xmlns:a16="http://schemas.microsoft.com/office/drawing/2014/main" id="{4D65D84F-EB2E-B400-485B-2B9BBF2DFEE1}"/>
                </a:ext>
              </a:extLst>
            </p:cNvPr>
            <p:cNvSpPr/>
            <p:nvPr/>
          </p:nvSpPr>
          <p:spPr>
            <a:xfrm>
              <a:off x="3685938" y="4794975"/>
              <a:ext cx="28655" cy="16550"/>
            </a:xfrm>
            <a:custGeom>
              <a:avLst/>
              <a:gdLst/>
              <a:ahLst/>
              <a:cxnLst/>
              <a:rect l="0" t="0" r="0" b="0"/>
              <a:pathLst>
                <a:path w="28654" h="16550">
                  <a:moveTo>
                    <a:pt x="0" y="0"/>
                  </a:moveTo>
                  <a:lnTo>
                    <a:pt x="28654" y="1655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3" name="Free Form 48">
              <a:extLst>
                <a:ext uri="{FF2B5EF4-FFF2-40B4-BE49-F238E27FC236}">
                  <a16:creationId xmlns:a16="http://schemas.microsoft.com/office/drawing/2014/main" id="{9ADC9534-3F3A-7B93-2BBF-B2451962B865}"/>
                </a:ext>
              </a:extLst>
            </p:cNvPr>
            <p:cNvSpPr/>
            <p:nvPr/>
          </p:nvSpPr>
          <p:spPr>
            <a:xfrm>
              <a:off x="3783489" y="4851290"/>
              <a:ext cx="28655" cy="16550"/>
            </a:xfrm>
            <a:custGeom>
              <a:avLst/>
              <a:gdLst/>
              <a:ahLst/>
              <a:cxnLst/>
              <a:rect l="0" t="0" r="0" b="0"/>
              <a:pathLst>
                <a:path w="28654" h="16550">
                  <a:moveTo>
                    <a:pt x="28654" y="16550"/>
                  </a:move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4" name="Free Form 49">
              <a:extLst>
                <a:ext uri="{FF2B5EF4-FFF2-40B4-BE49-F238E27FC236}">
                  <a16:creationId xmlns:a16="http://schemas.microsoft.com/office/drawing/2014/main" id="{83533D87-1910-D528-F14F-1FCE01F7405E}"/>
                </a:ext>
              </a:extLst>
            </p:cNvPr>
            <p:cNvSpPr/>
            <p:nvPr/>
          </p:nvSpPr>
          <p:spPr>
            <a:xfrm>
              <a:off x="3783489" y="4794975"/>
              <a:ext cx="28655" cy="16550"/>
            </a:xfrm>
            <a:custGeom>
              <a:avLst/>
              <a:gdLst/>
              <a:ahLst/>
              <a:cxnLst/>
              <a:rect l="0" t="0" r="0" b="0"/>
              <a:pathLst>
                <a:path w="28654" h="16550">
                  <a:moveTo>
                    <a:pt x="28654" y="0"/>
                  </a:moveTo>
                  <a:lnTo>
                    <a:pt x="0" y="1655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5" name="Free Form 50">
              <a:extLst>
                <a:ext uri="{FF2B5EF4-FFF2-40B4-BE49-F238E27FC236}">
                  <a16:creationId xmlns:a16="http://schemas.microsoft.com/office/drawing/2014/main" id="{9540ADF7-7060-98A0-0411-BBD47A54983B}"/>
                </a:ext>
              </a:extLst>
            </p:cNvPr>
            <p:cNvSpPr/>
            <p:nvPr/>
          </p:nvSpPr>
          <p:spPr>
            <a:xfrm>
              <a:off x="3591592" y="4830336"/>
              <a:ext cx="157449" cy="78356"/>
            </a:xfrm>
            <a:custGeom>
              <a:avLst/>
              <a:gdLst/>
              <a:ahLst/>
              <a:cxnLst/>
              <a:rect l="0" t="0" r="0" b="0"/>
              <a:pathLst>
                <a:path w="157448" h="78356">
                  <a:moveTo>
                    <a:pt x="157448" y="0"/>
                  </a:moveTo>
                  <a:lnTo>
                    <a:pt x="157448" y="13019"/>
                  </a:lnTo>
                  <a:cubicBezTo>
                    <a:pt x="157448" y="27460"/>
                    <a:pt x="145738" y="39171"/>
                    <a:pt x="131296" y="39171"/>
                  </a:cubicBezTo>
                  <a:lnTo>
                    <a:pt x="26152" y="39171"/>
                  </a:lnTo>
                  <a:cubicBezTo>
                    <a:pt x="11710" y="39171"/>
                    <a:pt x="0" y="50882"/>
                    <a:pt x="0" y="65324"/>
                  </a:cubicBezTo>
                  <a:lnTo>
                    <a:pt x="0" y="78356"/>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126" name="Group 149">
            <a:extLst>
              <a:ext uri="{FF2B5EF4-FFF2-40B4-BE49-F238E27FC236}">
                <a16:creationId xmlns:a16="http://schemas.microsoft.com/office/drawing/2014/main" id="{03A4FA45-724F-41DD-16B9-9F5D0954A917}"/>
              </a:ext>
            </a:extLst>
          </p:cNvPr>
          <p:cNvGrpSpPr/>
          <p:nvPr/>
        </p:nvGrpSpPr>
        <p:grpSpPr>
          <a:xfrm>
            <a:off x="7160638" y="4623105"/>
            <a:ext cx="448870" cy="383076"/>
            <a:chOff x="10223124" y="5277641"/>
            <a:chExt cx="501405" cy="427910"/>
          </a:xfrm>
          <a:noFill/>
        </p:grpSpPr>
        <p:sp>
          <p:nvSpPr>
            <p:cNvPr id="127" name="Free Form 150">
              <a:extLst>
                <a:ext uri="{FF2B5EF4-FFF2-40B4-BE49-F238E27FC236}">
                  <a16:creationId xmlns:a16="http://schemas.microsoft.com/office/drawing/2014/main" id="{629E085E-BF09-AB35-8F7F-899D63143050}"/>
                </a:ext>
              </a:extLst>
            </p:cNvPr>
            <p:cNvSpPr/>
            <p:nvPr/>
          </p:nvSpPr>
          <p:spPr>
            <a:xfrm>
              <a:off x="10661070" y="5277641"/>
              <a:ext cx="63459" cy="126918"/>
            </a:xfrm>
            <a:custGeom>
              <a:avLst/>
              <a:gdLst/>
              <a:ahLst/>
              <a:cxnLst/>
              <a:rect l="0" t="0" r="0" b="0"/>
              <a:pathLst>
                <a:path w="63459" h="126918">
                  <a:moveTo>
                    <a:pt x="0" y="0"/>
                  </a:moveTo>
                  <a:lnTo>
                    <a:pt x="63459" y="63459"/>
                  </a:lnTo>
                  <a:lnTo>
                    <a:pt x="0" y="126918"/>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8" name="Free Form 151">
              <a:extLst>
                <a:ext uri="{FF2B5EF4-FFF2-40B4-BE49-F238E27FC236}">
                  <a16:creationId xmlns:a16="http://schemas.microsoft.com/office/drawing/2014/main" id="{CB346894-A116-D235-8D3E-038A5F83803F}"/>
                </a:ext>
              </a:extLst>
            </p:cNvPr>
            <p:cNvSpPr/>
            <p:nvPr/>
          </p:nvSpPr>
          <p:spPr>
            <a:xfrm>
              <a:off x="10223127" y="5563783"/>
              <a:ext cx="194510" cy="89816"/>
            </a:xfrm>
            <a:custGeom>
              <a:avLst/>
              <a:gdLst/>
              <a:ahLst/>
              <a:cxnLst/>
              <a:rect l="0" t="0" r="0" b="0"/>
              <a:pathLst>
                <a:path w="194509" h="89815">
                  <a:moveTo>
                    <a:pt x="194509" y="0"/>
                  </a:moveTo>
                  <a:cubicBezTo>
                    <a:pt x="162476" y="55569"/>
                    <a:pt x="103212" y="89815"/>
                    <a:pt x="39075" y="89815"/>
                  </a:cubicBezTo>
                  <a:lnTo>
                    <a:pt x="0" y="89815"/>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29" name="Free Form 152">
              <a:extLst>
                <a:ext uri="{FF2B5EF4-FFF2-40B4-BE49-F238E27FC236}">
                  <a16:creationId xmlns:a16="http://schemas.microsoft.com/office/drawing/2014/main" id="{8601647F-DF5E-6ABE-7B83-A062FAC3D4EC}"/>
                </a:ext>
              </a:extLst>
            </p:cNvPr>
            <p:cNvSpPr/>
            <p:nvPr/>
          </p:nvSpPr>
          <p:spPr>
            <a:xfrm>
              <a:off x="10494240" y="5341103"/>
              <a:ext cx="221455" cy="89807"/>
            </a:xfrm>
            <a:custGeom>
              <a:avLst/>
              <a:gdLst/>
              <a:ahLst/>
              <a:cxnLst/>
              <a:rect l="0" t="0" r="0" b="0"/>
              <a:pathLst>
                <a:path w="221455" h="89806">
                  <a:moveTo>
                    <a:pt x="221455" y="0"/>
                  </a:moveTo>
                  <a:lnTo>
                    <a:pt x="155425" y="0"/>
                  </a:lnTo>
                  <a:cubicBezTo>
                    <a:pt x="91288" y="0"/>
                    <a:pt x="32024" y="34237"/>
                    <a:pt x="0" y="89806"/>
                  </a:cubicBez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30" name="Free Form 153">
              <a:extLst>
                <a:ext uri="{FF2B5EF4-FFF2-40B4-BE49-F238E27FC236}">
                  <a16:creationId xmlns:a16="http://schemas.microsoft.com/office/drawing/2014/main" id="{94341768-CF09-B688-72FE-7B575D687DFB}"/>
                </a:ext>
              </a:extLst>
            </p:cNvPr>
            <p:cNvSpPr/>
            <p:nvPr/>
          </p:nvSpPr>
          <p:spPr>
            <a:xfrm>
              <a:off x="10661070" y="5578642"/>
              <a:ext cx="63459" cy="126909"/>
            </a:xfrm>
            <a:custGeom>
              <a:avLst/>
              <a:gdLst/>
              <a:ahLst/>
              <a:cxnLst/>
              <a:rect l="0" t="0" r="0" b="0"/>
              <a:pathLst>
                <a:path w="63459" h="126909">
                  <a:moveTo>
                    <a:pt x="0" y="126909"/>
                  </a:moveTo>
                  <a:lnTo>
                    <a:pt x="63459" y="63459"/>
                  </a:ln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31" name="Free Form 154">
              <a:extLst>
                <a:ext uri="{FF2B5EF4-FFF2-40B4-BE49-F238E27FC236}">
                  <a16:creationId xmlns:a16="http://schemas.microsoft.com/office/drawing/2014/main" id="{D6EB25A1-D998-FFE0-33C3-F89DAFA489EF}"/>
                </a:ext>
              </a:extLst>
            </p:cNvPr>
            <p:cNvSpPr/>
            <p:nvPr/>
          </p:nvSpPr>
          <p:spPr>
            <a:xfrm>
              <a:off x="10223124" y="5329604"/>
              <a:ext cx="492571" cy="312493"/>
            </a:xfrm>
            <a:custGeom>
              <a:avLst/>
              <a:gdLst/>
              <a:ahLst/>
              <a:cxnLst/>
              <a:rect l="0" t="0" r="0" b="0"/>
              <a:pathLst>
                <a:path w="492571" h="312493">
                  <a:moveTo>
                    <a:pt x="492571" y="312493"/>
                  </a:moveTo>
                  <a:lnTo>
                    <a:pt x="426541" y="312493"/>
                  </a:lnTo>
                  <a:cubicBezTo>
                    <a:pt x="362404" y="312493"/>
                    <a:pt x="303139" y="278256"/>
                    <a:pt x="271115" y="222678"/>
                  </a:cubicBezTo>
                  <a:lnTo>
                    <a:pt x="194509" y="89815"/>
                  </a:lnTo>
                  <a:cubicBezTo>
                    <a:pt x="162485" y="34237"/>
                    <a:pt x="103221" y="0"/>
                    <a:pt x="39075" y="0"/>
                  </a:cubicBezTo>
                  <a:lnTo>
                    <a:pt x="0" y="0"/>
                  </a:lnTo>
                </a:path>
              </a:pathLst>
            </a:custGeom>
            <a:noFill/>
            <a:ln w="22225" cap="rnd" cmpd="sng">
              <a:solidFill>
                <a:schemeClr val="bg1"/>
              </a:solidFill>
              <a:prstDash val="sysDot"/>
              <a:miter lim="800000"/>
            </a:ln>
          </p:spPr>
          <p:txBody>
            <a:bodyPr anchor="ctr">
              <a:spAutoFit/>
            </a:bodyPr>
            <a:lstStyle/>
            <a:p>
              <a:pPr algn="ctr"/>
              <a:endParaRPr lang="en-US" noProof="1"/>
            </a:p>
          </p:txBody>
        </p:sp>
      </p:grpSp>
      <p:grpSp>
        <p:nvGrpSpPr>
          <p:cNvPr id="132" name="Group 11">
            <a:extLst>
              <a:ext uri="{FF2B5EF4-FFF2-40B4-BE49-F238E27FC236}">
                <a16:creationId xmlns:a16="http://schemas.microsoft.com/office/drawing/2014/main" id="{30208F97-3C86-88D3-4C3C-3FBB3EC29E1A}"/>
              </a:ext>
            </a:extLst>
          </p:cNvPr>
          <p:cNvGrpSpPr/>
          <p:nvPr/>
        </p:nvGrpSpPr>
        <p:grpSpPr>
          <a:xfrm>
            <a:off x="5961678" y="5117256"/>
            <a:ext cx="337949" cy="437051"/>
            <a:chOff x="6322216" y="5338898"/>
            <a:chExt cx="409645" cy="529772"/>
          </a:xfrm>
          <a:noFill/>
        </p:grpSpPr>
        <p:sp>
          <p:nvSpPr>
            <p:cNvPr id="133" name="Free Form 12">
              <a:extLst>
                <a:ext uri="{FF2B5EF4-FFF2-40B4-BE49-F238E27FC236}">
                  <a16:creationId xmlns:a16="http://schemas.microsoft.com/office/drawing/2014/main" id="{AA9E4B5F-1988-6326-CE3B-C44ED22041E8}"/>
                </a:ext>
              </a:extLst>
            </p:cNvPr>
            <p:cNvSpPr/>
            <p:nvPr/>
          </p:nvSpPr>
          <p:spPr>
            <a:xfrm>
              <a:off x="6322216" y="5338898"/>
              <a:ext cx="409645" cy="529772"/>
            </a:xfrm>
            <a:custGeom>
              <a:avLst/>
              <a:gdLst/>
              <a:ahLst/>
              <a:cxnLst/>
              <a:rect l="0" t="0" r="0" b="0"/>
              <a:pathLst>
                <a:path w="409645" h="529771">
                  <a:moveTo>
                    <a:pt x="203533" y="0"/>
                  </a:moveTo>
                  <a:cubicBezTo>
                    <a:pt x="268634" y="40565"/>
                    <a:pt x="335128" y="71322"/>
                    <a:pt x="403058" y="82711"/>
                  </a:cubicBezTo>
                  <a:lnTo>
                    <a:pt x="403058" y="200391"/>
                  </a:lnTo>
                  <a:cubicBezTo>
                    <a:pt x="403058" y="259655"/>
                    <a:pt x="409645" y="317706"/>
                    <a:pt x="393169" y="375756"/>
                  </a:cubicBezTo>
                  <a:cubicBezTo>
                    <a:pt x="382486" y="413403"/>
                    <a:pt x="352737" y="448212"/>
                    <a:pt x="322356" y="471846"/>
                  </a:cubicBezTo>
                  <a:cubicBezTo>
                    <a:pt x="280094" y="504727"/>
                    <a:pt x="203533" y="529771"/>
                    <a:pt x="203533" y="529771"/>
                  </a:cubicBezTo>
                  <a:cubicBezTo>
                    <a:pt x="203533" y="529771"/>
                    <a:pt x="131818" y="506726"/>
                    <a:pt x="91145" y="476728"/>
                  </a:cubicBezTo>
                  <a:cubicBezTo>
                    <a:pt x="53846" y="449211"/>
                    <a:pt x="18011" y="407682"/>
                    <a:pt x="9648" y="360681"/>
                  </a:cubicBezTo>
                  <a:cubicBezTo>
                    <a:pt x="0" y="306486"/>
                    <a:pt x="3998" y="251185"/>
                    <a:pt x="3998" y="196464"/>
                  </a:cubicBezTo>
                  <a:lnTo>
                    <a:pt x="3998" y="82711"/>
                  </a:lnTo>
                  <a:cubicBezTo>
                    <a:pt x="78783" y="70706"/>
                    <a:pt x="144974" y="39503"/>
                    <a:pt x="203533" y="0"/>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34" name="Free Form 13">
              <a:extLst>
                <a:ext uri="{FF2B5EF4-FFF2-40B4-BE49-F238E27FC236}">
                  <a16:creationId xmlns:a16="http://schemas.microsoft.com/office/drawing/2014/main" id="{27215C47-4A6B-6505-8D46-1C79B4CA83BE}"/>
                </a:ext>
              </a:extLst>
            </p:cNvPr>
            <p:cNvSpPr/>
            <p:nvPr/>
          </p:nvSpPr>
          <p:spPr>
            <a:xfrm>
              <a:off x="6424711" y="5480263"/>
              <a:ext cx="194742" cy="187495"/>
            </a:xfrm>
            <a:custGeom>
              <a:avLst/>
              <a:gdLst/>
              <a:ahLst/>
              <a:cxnLst/>
              <a:rect l="0" t="0" r="0" b="0"/>
              <a:pathLst>
                <a:path w="194741" h="187494">
                  <a:moveTo>
                    <a:pt x="0" y="187494"/>
                  </a:moveTo>
                  <a:lnTo>
                    <a:pt x="6265" y="159540"/>
                  </a:lnTo>
                  <a:cubicBezTo>
                    <a:pt x="8282" y="152364"/>
                    <a:pt x="13495" y="146518"/>
                    <a:pt x="20394" y="143697"/>
                  </a:cubicBezTo>
                  <a:lnTo>
                    <a:pt x="66225" y="126882"/>
                  </a:lnTo>
                  <a:cubicBezTo>
                    <a:pt x="66279" y="125561"/>
                    <a:pt x="66279" y="98133"/>
                    <a:pt x="66279" y="98133"/>
                  </a:cubicBezTo>
                  <a:cubicBezTo>
                    <a:pt x="56782" y="90440"/>
                    <a:pt x="55444" y="78694"/>
                    <a:pt x="55444" y="65520"/>
                  </a:cubicBezTo>
                  <a:lnTo>
                    <a:pt x="55444" y="44939"/>
                  </a:lnTo>
                  <a:cubicBezTo>
                    <a:pt x="55444" y="22563"/>
                    <a:pt x="72330" y="3025"/>
                    <a:pt x="94653" y="1588"/>
                  </a:cubicBezTo>
                  <a:cubicBezTo>
                    <a:pt x="119126" y="0"/>
                    <a:pt x="139458" y="19376"/>
                    <a:pt x="139458" y="43502"/>
                  </a:cubicBezTo>
                  <a:lnTo>
                    <a:pt x="139458" y="65520"/>
                  </a:lnTo>
                  <a:cubicBezTo>
                    <a:pt x="139458" y="78694"/>
                    <a:pt x="138119" y="90440"/>
                    <a:pt x="128631" y="98133"/>
                  </a:cubicBezTo>
                  <a:lnTo>
                    <a:pt x="128631" y="126927"/>
                  </a:lnTo>
                  <a:lnTo>
                    <a:pt x="174347" y="143697"/>
                  </a:lnTo>
                  <a:cubicBezTo>
                    <a:pt x="181255" y="146518"/>
                    <a:pt x="186467" y="152364"/>
                    <a:pt x="188476" y="159540"/>
                  </a:cubicBezTo>
                  <a:lnTo>
                    <a:pt x="194741" y="187494"/>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135" name="Group 134">
            <a:extLst>
              <a:ext uri="{FF2B5EF4-FFF2-40B4-BE49-F238E27FC236}">
                <a16:creationId xmlns:a16="http://schemas.microsoft.com/office/drawing/2014/main" id="{AD78BFBA-F72B-2B65-64A5-A795A6BA9D8D}"/>
              </a:ext>
            </a:extLst>
          </p:cNvPr>
          <p:cNvGrpSpPr/>
          <p:nvPr/>
        </p:nvGrpSpPr>
        <p:grpSpPr>
          <a:xfrm>
            <a:off x="4474382" y="4645779"/>
            <a:ext cx="741160" cy="376442"/>
            <a:chOff x="6050828" y="5137723"/>
            <a:chExt cx="1044054" cy="530296"/>
          </a:xfrm>
        </p:grpSpPr>
        <p:sp>
          <p:nvSpPr>
            <p:cNvPr id="136" name="Free Form 202">
              <a:extLst>
                <a:ext uri="{FF2B5EF4-FFF2-40B4-BE49-F238E27FC236}">
                  <a16:creationId xmlns:a16="http://schemas.microsoft.com/office/drawing/2014/main" id="{98D2A316-CB28-7943-3D23-9EB88F647BCA}"/>
                </a:ext>
              </a:extLst>
            </p:cNvPr>
            <p:cNvSpPr/>
            <p:nvPr/>
          </p:nvSpPr>
          <p:spPr>
            <a:xfrm>
              <a:off x="6050828" y="5507393"/>
              <a:ext cx="51990" cy="52008"/>
            </a:xfrm>
            <a:custGeom>
              <a:avLst/>
              <a:gdLst/>
              <a:ahLst/>
              <a:cxnLst/>
              <a:rect l="0" t="0" r="0" b="0"/>
              <a:pathLst>
                <a:path w="55311" h="55330">
                  <a:moveTo>
                    <a:pt x="27651" y="55330"/>
                  </a:moveTo>
                  <a:cubicBezTo>
                    <a:pt x="12372" y="55330"/>
                    <a:pt x="0" y="42938"/>
                    <a:pt x="0" y="27670"/>
                  </a:cubicBezTo>
                  <a:cubicBezTo>
                    <a:pt x="0" y="12382"/>
                    <a:pt x="12372" y="0"/>
                    <a:pt x="27651" y="0"/>
                  </a:cubicBezTo>
                  <a:cubicBezTo>
                    <a:pt x="42929" y="0"/>
                    <a:pt x="55311" y="12382"/>
                    <a:pt x="55311" y="27670"/>
                  </a:cubicBezTo>
                  <a:cubicBezTo>
                    <a:pt x="55311" y="42938"/>
                    <a:pt x="42929" y="55330"/>
                    <a:pt x="27651" y="55330"/>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37" name="Free Form 203">
              <a:extLst>
                <a:ext uri="{FF2B5EF4-FFF2-40B4-BE49-F238E27FC236}">
                  <a16:creationId xmlns:a16="http://schemas.microsoft.com/office/drawing/2014/main" id="{C39BB38C-A9BF-C9C3-B0A8-BAE5B3A93148}"/>
                </a:ext>
              </a:extLst>
            </p:cNvPr>
            <p:cNvSpPr/>
            <p:nvPr/>
          </p:nvSpPr>
          <p:spPr>
            <a:xfrm>
              <a:off x="7039418" y="5337818"/>
              <a:ext cx="55464" cy="55483"/>
            </a:xfrm>
            <a:custGeom>
              <a:avLst/>
              <a:gdLst/>
              <a:ahLst/>
              <a:cxnLst/>
              <a:rect l="0" t="0" r="0" b="0"/>
              <a:pathLst>
                <a:path w="59007" h="59026">
                  <a:moveTo>
                    <a:pt x="0" y="29508"/>
                  </a:moveTo>
                  <a:cubicBezTo>
                    <a:pt x="0" y="45805"/>
                    <a:pt x="13211" y="59026"/>
                    <a:pt x="29508" y="59026"/>
                  </a:cubicBezTo>
                  <a:cubicBezTo>
                    <a:pt x="45805" y="59026"/>
                    <a:pt x="59007" y="45805"/>
                    <a:pt x="59007" y="29508"/>
                  </a:cubicBezTo>
                  <a:cubicBezTo>
                    <a:pt x="59007" y="13211"/>
                    <a:pt x="45805" y="0"/>
                    <a:pt x="29508" y="0"/>
                  </a:cubicBezTo>
                  <a:cubicBezTo>
                    <a:pt x="13211" y="0"/>
                    <a:pt x="0" y="13211"/>
                    <a:pt x="0" y="29508"/>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38" name="Free Form 204">
              <a:extLst>
                <a:ext uri="{FF2B5EF4-FFF2-40B4-BE49-F238E27FC236}">
                  <a16:creationId xmlns:a16="http://schemas.microsoft.com/office/drawing/2014/main" id="{E2B71160-E413-60FA-5E82-DE8004C6C09F}"/>
                </a:ext>
              </a:extLst>
            </p:cNvPr>
            <p:cNvSpPr/>
            <p:nvPr/>
          </p:nvSpPr>
          <p:spPr>
            <a:xfrm>
              <a:off x="6833888" y="5365555"/>
              <a:ext cx="194040" cy="0"/>
            </a:xfrm>
            <a:custGeom>
              <a:avLst/>
              <a:gdLst/>
              <a:ahLst/>
              <a:cxnLst/>
              <a:rect l="0" t="0" r="0" b="0"/>
              <a:pathLst>
                <a:path w="206435">
                  <a:moveTo>
                    <a:pt x="206435" y="0"/>
                  </a:move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39" name="Free Form 205">
              <a:extLst>
                <a:ext uri="{FF2B5EF4-FFF2-40B4-BE49-F238E27FC236}">
                  <a16:creationId xmlns:a16="http://schemas.microsoft.com/office/drawing/2014/main" id="{115FE5B1-23FD-0F45-95EF-5F2461DDE731}"/>
                </a:ext>
              </a:extLst>
            </p:cNvPr>
            <p:cNvSpPr/>
            <p:nvPr/>
          </p:nvSpPr>
          <p:spPr>
            <a:xfrm>
              <a:off x="6116049" y="5533399"/>
              <a:ext cx="246668" cy="0"/>
            </a:xfrm>
            <a:custGeom>
              <a:avLst/>
              <a:gdLst/>
              <a:ahLst/>
              <a:cxnLst/>
              <a:rect l="0" t="0" r="0" b="0"/>
              <a:pathLst>
                <a:path w="262423">
                  <a:moveTo>
                    <a:pt x="0" y="0"/>
                  </a:moveTo>
                  <a:lnTo>
                    <a:pt x="262423" y="0"/>
                  </a:lnTo>
                </a:path>
              </a:pathLst>
            </a:custGeom>
            <a:noFill/>
            <a:ln w="19050" cap="rnd" cmpd="sng">
              <a:solidFill>
                <a:schemeClr val="bg1"/>
              </a:solidFill>
              <a:prstDash val="sysDot"/>
              <a:miter lim="800000"/>
            </a:ln>
          </p:spPr>
          <p:txBody>
            <a:bodyPr anchor="ctr">
              <a:spAutoFit/>
            </a:bodyPr>
            <a:lstStyle/>
            <a:p>
              <a:pPr algn="ctr"/>
              <a:endParaRPr lang="en-US" noProof="1"/>
            </a:p>
          </p:txBody>
        </p:sp>
        <p:sp>
          <p:nvSpPr>
            <p:cNvPr id="140" name="Free Form 206">
              <a:extLst>
                <a:ext uri="{FF2B5EF4-FFF2-40B4-BE49-F238E27FC236}">
                  <a16:creationId xmlns:a16="http://schemas.microsoft.com/office/drawing/2014/main" id="{D4979F64-CCA0-B13A-554C-7A6895263151}"/>
                </a:ext>
              </a:extLst>
            </p:cNvPr>
            <p:cNvSpPr/>
            <p:nvPr/>
          </p:nvSpPr>
          <p:spPr>
            <a:xfrm>
              <a:off x="6337850" y="5364508"/>
              <a:ext cx="303502" cy="303511"/>
            </a:xfrm>
            <a:custGeom>
              <a:avLst/>
              <a:gdLst/>
              <a:ahLst/>
              <a:cxnLst/>
              <a:rect l="0" t="0" r="0" b="0"/>
              <a:pathLst>
                <a:path w="322887" h="322897">
                  <a:moveTo>
                    <a:pt x="143217" y="26450"/>
                  </a:moveTo>
                  <a:cubicBezTo>
                    <a:pt x="140293" y="26479"/>
                    <a:pt x="137521" y="25212"/>
                    <a:pt x="135626" y="23002"/>
                  </a:cubicBezTo>
                  <a:lnTo>
                    <a:pt x="121500" y="6438"/>
                  </a:lnTo>
                  <a:cubicBezTo>
                    <a:pt x="118510" y="2295"/>
                    <a:pt x="113042" y="771"/>
                    <a:pt x="108337" y="2762"/>
                  </a:cubicBezTo>
                  <a:lnTo>
                    <a:pt x="84343" y="12925"/>
                  </a:lnTo>
                  <a:cubicBezTo>
                    <a:pt x="79638" y="14925"/>
                    <a:pt x="76942" y="19907"/>
                    <a:pt x="77847" y="24945"/>
                  </a:cubicBezTo>
                  <a:lnTo>
                    <a:pt x="79914" y="46605"/>
                  </a:lnTo>
                  <a:cubicBezTo>
                    <a:pt x="80190" y="49510"/>
                    <a:pt x="79162" y="52397"/>
                    <a:pt x="77123" y="54463"/>
                  </a:cubicBezTo>
                  <a:lnTo>
                    <a:pt x="53101" y="78886"/>
                  </a:lnTo>
                  <a:cubicBezTo>
                    <a:pt x="51053" y="80962"/>
                    <a:pt x="48196" y="82029"/>
                    <a:pt x="45291" y="81800"/>
                  </a:cubicBezTo>
                  <a:lnTo>
                    <a:pt x="23593" y="80095"/>
                  </a:lnTo>
                  <a:cubicBezTo>
                    <a:pt x="18545" y="79267"/>
                    <a:pt x="13611" y="82048"/>
                    <a:pt x="11687" y="86791"/>
                  </a:cubicBezTo>
                  <a:lnTo>
                    <a:pt x="1914" y="110947"/>
                  </a:lnTo>
                  <a:cubicBezTo>
                    <a:pt x="0" y="115681"/>
                    <a:pt x="1619" y="121110"/>
                    <a:pt x="5810" y="124034"/>
                  </a:cubicBezTo>
                  <a:lnTo>
                    <a:pt x="22593" y="137902"/>
                  </a:lnTo>
                  <a:cubicBezTo>
                    <a:pt x="24831" y="139760"/>
                    <a:pt x="26146" y="142513"/>
                    <a:pt x="26174" y="145427"/>
                  </a:cubicBezTo>
                  <a:lnTo>
                    <a:pt x="26450" y="179679"/>
                  </a:lnTo>
                  <a:cubicBezTo>
                    <a:pt x="26479" y="182594"/>
                    <a:pt x="25203" y="185366"/>
                    <a:pt x="22993" y="187261"/>
                  </a:cubicBezTo>
                  <a:lnTo>
                    <a:pt x="6448" y="201396"/>
                  </a:lnTo>
                  <a:cubicBezTo>
                    <a:pt x="2295" y="204387"/>
                    <a:pt x="761" y="209845"/>
                    <a:pt x="2762" y="214550"/>
                  </a:cubicBezTo>
                  <a:lnTo>
                    <a:pt x="12925" y="238544"/>
                  </a:lnTo>
                  <a:cubicBezTo>
                    <a:pt x="14916" y="243249"/>
                    <a:pt x="19916" y="245945"/>
                    <a:pt x="24945" y="245040"/>
                  </a:cubicBezTo>
                  <a:lnTo>
                    <a:pt x="46605" y="242973"/>
                  </a:lnTo>
                  <a:cubicBezTo>
                    <a:pt x="49510" y="242706"/>
                    <a:pt x="52387" y="243725"/>
                    <a:pt x="54463" y="245764"/>
                  </a:cubicBezTo>
                  <a:lnTo>
                    <a:pt x="78876" y="269786"/>
                  </a:lnTo>
                  <a:cubicBezTo>
                    <a:pt x="80962" y="271833"/>
                    <a:pt x="82019" y="274691"/>
                    <a:pt x="81800" y="277596"/>
                  </a:cubicBezTo>
                  <a:lnTo>
                    <a:pt x="80086" y="299304"/>
                  </a:lnTo>
                  <a:cubicBezTo>
                    <a:pt x="79267" y="304342"/>
                    <a:pt x="82048" y="309286"/>
                    <a:pt x="86782" y="311210"/>
                  </a:cubicBezTo>
                  <a:lnTo>
                    <a:pt x="110937" y="320973"/>
                  </a:lnTo>
                  <a:cubicBezTo>
                    <a:pt x="115681" y="322897"/>
                    <a:pt x="121119" y="321278"/>
                    <a:pt x="124034" y="317077"/>
                  </a:cubicBezTo>
                  <a:lnTo>
                    <a:pt x="137893" y="300304"/>
                  </a:lnTo>
                  <a:cubicBezTo>
                    <a:pt x="139760" y="298056"/>
                    <a:pt x="142513" y="296741"/>
                    <a:pt x="145418" y="296713"/>
                  </a:cubicBezTo>
                  <a:lnTo>
                    <a:pt x="179670" y="296437"/>
                  </a:lnTo>
                  <a:cubicBezTo>
                    <a:pt x="182584" y="296417"/>
                    <a:pt x="185366" y="297684"/>
                    <a:pt x="187251" y="299894"/>
                  </a:cubicBezTo>
                  <a:lnTo>
                    <a:pt x="201387" y="316439"/>
                  </a:lnTo>
                  <a:cubicBezTo>
                    <a:pt x="204377" y="320601"/>
                    <a:pt x="209835" y="322125"/>
                    <a:pt x="214541" y="320125"/>
                  </a:cubicBezTo>
                  <a:lnTo>
                    <a:pt x="238544" y="309962"/>
                  </a:lnTo>
                  <a:cubicBezTo>
                    <a:pt x="243249" y="307971"/>
                    <a:pt x="245945" y="302980"/>
                    <a:pt x="245040" y="297951"/>
                  </a:cubicBezTo>
                  <a:lnTo>
                    <a:pt x="242982" y="276282"/>
                  </a:lnTo>
                  <a:cubicBezTo>
                    <a:pt x="242696" y="273377"/>
                    <a:pt x="243725" y="270500"/>
                    <a:pt x="245773" y="268424"/>
                  </a:cubicBezTo>
                  <a:lnTo>
                    <a:pt x="269786" y="244011"/>
                  </a:lnTo>
                  <a:cubicBezTo>
                    <a:pt x="271833" y="241934"/>
                    <a:pt x="274691" y="240868"/>
                    <a:pt x="277587" y="241087"/>
                  </a:cubicBezTo>
                  <a:lnTo>
                    <a:pt x="299294" y="242801"/>
                  </a:lnTo>
                  <a:cubicBezTo>
                    <a:pt x="304342" y="243620"/>
                    <a:pt x="309286" y="240839"/>
                    <a:pt x="311200" y="236105"/>
                  </a:cubicBezTo>
                  <a:lnTo>
                    <a:pt x="320973" y="211950"/>
                  </a:lnTo>
                  <a:cubicBezTo>
                    <a:pt x="322887" y="207216"/>
                    <a:pt x="321268" y="201768"/>
                    <a:pt x="317077" y="198862"/>
                  </a:cubicBezTo>
                  <a:lnTo>
                    <a:pt x="300294" y="184994"/>
                  </a:lnTo>
                  <a:cubicBezTo>
                    <a:pt x="298046" y="183137"/>
                    <a:pt x="296741" y="180384"/>
                    <a:pt x="296713" y="177460"/>
                  </a:cubicBezTo>
                  <a:lnTo>
                    <a:pt x="296437" y="143217"/>
                  </a:lnTo>
                  <a:cubicBezTo>
                    <a:pt x="296408" y="140303"/>
                    <a:pt x="297675" y="137521"/>
                    <a:pt x="299894" y="135635"/>
                  </a:cubicBezTo>
                  <a:lnTo>
                    <a:pt x="316449" y="121500"/>
                  </a:lnTo>
                  <a:cubicBezTo>
                    <a:pt x="320592" y="118510"/>
                    <a:pt x="322116" y="113052"/>
                    <a:pt x="320125" y="108346"/>
                  </a:cubicBezTo>
                  <a:lnTo>
                    <a:pt x="309962" y="84353"/>
                  </a:lnTo>
                  <a:cubicBezTo>
                    <a:pt x="307962" y="79648"/>
                    <a:pt x="302971" y="76952"/>
                    <a:pt x="297942" y="77847"/>
                  </a:cubicBezTo>
                  <a:lnTo>
                    <a:pt x="276282" y="79905"/>
                  </a:lnTo>
                  <a:cubicBezTo>
                    <a:pt x="273377" y="80190"/>
                    <a:pt x="270500" y="79162"/>
                    <a:pt x="268424" y="77123"/>
                  </a:cubicBezTo>
                  <a:lnTo>
                    <a:pt x="244011" y="53101"/>
                  </a:lnTo>
                  <a:cubicBezTo>
                    <a:pt x="241925" y="51063"/>
                    <a:pt x="240858" y="48196"/>
                    <a:pt x="241087" y="45300"/>
                  </a:cubicBezTo>
                  <a:lnTo>
                    <a:pt x="242792" y="23593"/>
                  </a:lnTo>
                  <a:cubicBezTo>
                    <a:pt x="243620" y="18554"/>
                    <a:pt x="240839" y="13601"/>
                    <a:pt x="236096" y="11687"/>
                  </a:cubicBezTo>
                  <a:lnTo>
                    <a:pt x="211950" y="1914"/>
                  </a:lnTo>
                  <a:cubicBezTo>
                    <a:pt x="207206" y="0"/>
                    <a:pt x="201768" y="1619"/>
                    <a:pt x="198853" y="5810"/>
                  </a:cubicBezTo>
                  <a:lnTo>
                    <a:pt x="184994" y="22593"/>
                  </a:lnTo>
                  <a:cubicBezTo>
                    <a:pt x="183127" y="24841"/>
                    <a:pt x="180374" y="26155"/>
                    <a:pt x="177469" y="26174"/>
                  </a:cubicBezTo>
                  <a:lnTo>
                    <a:pt x="143217" y="26450"/>
                  </a:ln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41" name="Free Form 207">
              <a:extLst>
                <a:ext uri="{FF2B5EF4-FFF2-40B4-BE49-F238E27FC236}">
                  <a16:creationId xmlns:a16="http://schemas.microsoft.com/office/drawing/2014/main" id="{EA846FF7-C2EE-4199-9D1A-D13AAF442415}"/>
                </a:ext>
              </a:extLst>
            </p:cNvPr>
            <p:cNvSpPr/>
            <p:nvPr/>
          </p:nvSpPr>
          <p:spPr>
            <a:xfrm>
              <a:off x="6421238" y="5447906"/>
              <a:ext cx="136723" cy="136714"/>
            </a:xfrm>
            <a:custGeom>
              <a:avLst/>
              <a:gdLst/>
              <a:ahLst/>
              <a:cxnLst/>
              <a:rect l="0" t="0" r="0" b="0"/>
              <a:pathLst>
                <a:path w="145456" h="145446">
                  <a:moveTo>
                    <a:pt x="145456" y="72723"/>
                  </a:moveTo>
                  <a:cubicBezTo>
                    <a:pt x="145456" y="32556"/>
                    <a:pt x="112890" y="0"/>
                    <a:pt x="72723" y="0"/>
                  </a:cubicBezTo>
                  <a:cubicBezTo>
                    <a:pt x="32565" y="0"/>
                    <a:pt x="0" y="32556"/>
                    <a:pt x="0" y="72723"/>
                  </a:cubicBezTo>
                  <a:cubicBezTo>
                    <a:pt x="0" y="112890"/>
                    <a:pt x="32565" y="145446"/>
                    <a:pt x="72723" y="145446"/>
                  </a:cubicBezTo>
                  <a:cubicBezTo>
                    <a:pt x="112890" y="145446"/>
                    <a:pt x="145456" y="112890"/>
                    <a:pt x="145456" y="72723"/>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42" name="Free Form 208">
              <a:extLst>
                <a:ext uri="{FF2B5EF4-FFF2-40B4-BE49-F238E27FC236}">
                  <a16:creationId xmlns:a16="http://schemas.microsoft.com/office/drawing/2014/main" id="{579AD0D0-53D2-5B34-691F-C13D6C263B84}"/>
                </a:ext>
              </a:extLst>
            </p:cNvPr>
            <p:cNvSpPr/>
            <p:nvPr/>
          </p:nvSpPr>
          <p:spPr>
            <a:xfrm>
              <a:off x="6419793" y="5137723"/>
              <a:ext cx="446179" cy="445122"/>
            </a:xfrm>
            <a:custGeom>
              <a:avLst/>
              <a:gdLst/>
              <a:ahLst/>
              <a:cxnLst/>
              <a:rect l="0" t="0" r="0" b="0"/>
              <a:pathLst>
                <a:path w="474678" h="473554">
                  <a:moveTo>
                    <a:pt x="275282" y="440874"/>
                  </a:moveTo>
                  <a:lnTo>
                    <a:pt x="296065" y="465210"/>
                  </a:lnTo>
                  <a:cubicBezTo>
                    <a:pt x="300456" y="471297"/>
                    <a:pt x="308476" y="473554"/>
                    <a:pt x="315401" y="470620"/>
                  </a:cubicBezTo>
                  <a:lnTo>
                    <a:pt x="350672" y="455675"/>
                  </a:lnTo>
                  <a:cubicBezTo>
                    <a:pt x="357597" y="452732"/>
                    <a:pt x="361559" y="445408"/>
                    <a:pt x="360225" y="438007"/>
                  </a:cubicBezTo>
                  <a:lnTo>
                    <a:pt x="357206" y="406155"/>
                  </a:lnTo>
                  <a:cubicBezTo>
                    <a:pt x="356796" y="401888"/>
                    <a:pt x="358292" y="397659"/>
                    <a:pt x="361292" y="394611"/>
                  </a:cubicBezTo>
                  <a:lnTo>
                    <a:pt x="396601" y="358711"/>
                  </a:lnTo>
                  <a:cubicBezTo>
                    <a:pt x="399621" y="355663"/>
                    <a:pt x="403812" y="354091"/>
                    <a:pt x="408089" y="354425"/>
                  </a:cubicBezTo>
                  <a:lnTo>
                    <a:pt x="439988" y="356930"/>
                  </a:lnTo>
                  <a:cubicBezTo>
                    <a:pt x="447398" y="358140"/>
                    <a:pt x="454666" y="354063"/>
                    <a:pt x="457485" y="347091"/>
                  </a:cubicBezTo>
                  <a:lnTo>
                    <a:pt x="471858" y="311581"/>
                  </a:lnTo>
                  <a:cubicBezTo>
                    <a:pt x="474678" y="304609"/>
                    <a:pt x="472306" y="296618"/>
                    <a:pt x="466124" y="292331"/>
                  </a:cubicBezTo>
                  <a:lnTo>
                    <a:pt x="441455" y="271957"/>
                  </a:lnTo>
                  <a:cubicBezTo>
                    <a:pt x="438159" y="269224"/>
                    <a:pt x="436225" y="265175"/>
                    <a:pt x="436197" y="260889"/>
                  </a:cubicBezTo>
                  <a:lnTo>
                    <a:pt x="435787" y="210540"/>
                  </a:lnTo>
                  <a:cubicBezTo>
                    <a:pt x="435749" y="206254"/>
                    <a:pt x="437607" y="202168"/>
                    <a:pt x="440874" y="199386"/>
                  </a:cubicBezTo>
                  <a:lnTo>
                    <a:pt x="465191" y="178612"/>
                  </a:lnTo>
                  <a:cubicBezTo>
                    <a:pt x="471297" y="174221"/>
                    <a:pt x="473544" y="166192"/>
                    <a:pt x="470611" y="159277"/>
                  </a:cubicBezTo>
                  <a:lnTo>
                    <a:pt x="455656" y="124005"/>
                  </a:lnTo>
                  <a:cubicBezTo>
                    <a:pt x="452732" y="117090"/>
                    <a:pt x="445398" y="113118"/>
                    <a:pt x="438007" y="114442"/>
                  </a:cubicBezTo>
                  <a:lnTo>
                    <a:pt x="406146" y="117481"/>
                  </a:lnTo>
                  <a:cubicBezTo>
                    <a:pt x="401888" y="117890"/>
                    <a:pt x="397659" y="116385"/>
                    <a:pt x="394601" y="113376"/>
                  </a:cubicBezTo>
                  <a:lnTo>
                    <a:pt x="358711" y="78066"/>
                  </a:lnTo>
                  <a:cubicBezTo>
                    <a:pt x="355653" y="75066"/>
                    <a:pt x="354082" y="70856"/>
                    <a:pt x="354425" y="66589"/>
                  </a:cubicBezTo>
                  <a:lnTo>
                    <a:pt x="356930" y="34690"/>
                  </a:lnTo>
                  <a:cubicBezTo>
                    <a:pt x="358139" y="27270"/>
                    <a:pt x="354063" y="20002"/>
                    <a:pt x="347091" y="17192"/>
                  </a:cubicBezTo>
                  <a:lnTo>
                    <a:pt x="311581" y="2819"/>
                  </a:lnTo>
                  <a:cubicBezTo>
                    <a:pt x="304609" y="0"/>
                    <a:pt x="296618" y="2381"/>
                    <a:pt x="292331" y="8543"/>
                  </a:cubicBezTo>
                  <a:lnTo>
                    <a:pt x="271948" y="33213"/>
                  </a:lnTo>
                  <a:cubicBezTo>
                    <a:pt x="269224" y="36518"/>
                    <a:pt x="265166" y="38442"/>
                    <a:pt x="260880" y="38480"/>
                  </a:cubicBezTo>
                  <a:lnTo>
                    <a:pt x="210540" y="38890"/>
                  </a:lnTo>
                  <a:cubicBezTo>
                    <a:pt x="206254" y="38928"/>
                    <a:pt x="202168" y="37061"/>
                    <a:pt x="199386" y="33813"/>
                  </a:cubicBezTo>
                  <a:lnTo>
                    <a:pt x="178612" y="9477"/>
                  </a:lnTo>
                  <a:cubicBezTo>
                    <a:pt x="174221" y="3371"/>
                    <a:pt x="166192" y="1133"/>
                    <a:pt x="159267" y="4067"/>
                  </a:cubicBezTo>
                  <a:lnTo>
                    <a:pt x="123996" y="19011"/>
                  </a:lnTo>
                  <a:cubicBezTo>
                    <a:pt x="117090" y="21945"/>
                    <a:pt x="113118" y="29279"/>
                    <a:pt x="114442" y="36671"/>
                  </a:cubicBezTo>
                  <a:lnTo>
                    <a:pt x="117481" y="68522"/>
                  </a:lnTo>
                  <a:cubicBezTo>
                    <a:pt x="117881" y="72790"/>
                    <a:pt x="116376" y="77019"/>
                    <a:pt x="113376" y="80076"/>
                  </a:cubicBezTo>
                  <a:lnTo>
                    <a:pt x="78066" y="115966"/>
                  </a:lnTo>
                  <a:cubicBezTo>
                    <a:pt x="75056" y="119024"/>
                    <a:pt x="70856" y="120586"/>
                    <a:pt x="66589" y="120253"/>
                  </a:cubicBezTo>
                  <a:lnTo>
                    <a:pt x="34680" y="117738"/>
                  </a:lnTo>
                  <a:cubicBezTo>
                    <a:pt x="27270" y="116538"/>
                    <a:pt x="20002" y="120624"/>
                    <a:pt x="17183" y="127587"/>
                  </a:cubicBezTo>
                  <a:lnTo>
                    <a:pt x="2819" y="163096"/>
                  </a:lnTo>
                  <a:cubicBezTo>
                    <a:pt x="0" y="170059"/>
                    <a:pt x="2381" y="178050"/>
                    <a:pt x="8543" y="182337"/>
                  </a:cubicBezTo>
                  <a:lnTo>
                    <a:pt x="33213" y="20273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43" name="Free Form 209">
              <a:extLst>
                <a:ext uri="{FF2B5EF4-FFF2-40B4-BE49-F238E27FC236}">
                  <a16:creationId xmlns:a16="http://schemas.microsoft.com/office/drawing/2014/main" id="{0E394050-6C60-A355-A74E-6D328B429E50}"/>
                </a:ext>
              </a:extLst>
            </p:cNvPr>
            <p:cNvSpPr/>
            <p:nvPr/>
          </p:nvSpPr>
          <p:spPr>
            <a:xfrm>
              <a:off x="6550939" y="5260324"/>
              <a:ext cx="192428" cy="193110"/>
            </a:xfrm>
            <a:custGeom>
              <a:avLst/>
              <a:gdLst/>
              <a:ahLst/>
              <a:cxnLst/>
              <a:rect l="0" t="0" r="0" b="0"/>
              <a:pathLst>
                <a:path w="204720" h="205444">
                  <a:moveTo>
                    <a:pt x="139360" y="205444"/>
                  </a:moveTo>
                  <a:cubicBezTo>
                    <a:pt x="177765" y="189233"/>
                    <a:pt x="204720" y="151218"/>
                    <a:pt x="204720" y="106908"/>
                  </a:cubicBezTo>
                  <a:cubicBezTo>
                    <a:pt x="204720" y="47863"/>
                    <a:pt x="156857" y="0"/>
                    <a:pt x="97821" y="0"/>
                  </a:cubicBezTo>
                  <a:cubicBezTo>
                    <a:pt x="54149" y="0"/>
                    <a:pt x="16602" y="26184"/>
                    <a:pt x="0" y="63693"/>
                  </a:cubicBezTo>
                </a:path>
              </a:pathLst>
            </a:custGeom>
            <a:noFill/>
            <a:ln w="19050" cap="rnd" cmpd="sng">
              <a:solidFill>
                <a:schemeClr val="bg1"/>
              </a:solidFill>
              <a:prstDash val="solid"/>
              <a:miter lim="800000"/>
            </a:ln>
          </p:spPr>
          <p:txBody>
            <a:bodyPr anchor="ctr">
              <a:spAutoFit/>
            </a:bodyPr>
            <a:lstStyle/>
            <a:p>
              <a:pPr algn="ctr"/>
              <a:endParaRPr lang="en-US" noProof="1"/>
            </a:p>
          </p:txBody>
        </p:sp>
      </p:grpSp>
      <p:sp>
        <p:nvSpPr>
          <p:cNvPr id="144" name="Free Form 73">
            <a:extLst>
              <a:ext uri="{FF2B5EF4-FFF2-40B4-BE49-F238E27FC236}">
                <a16:creationId xmlns:a16="http://schemas.microsoft.com/office/drawing/2014/main" id="{1010912B-DB00-DF49-0E50-0452B836A66A}"/>
              </a:ext>
            </a:extLst>
          </p:cNvPr>
          <p:cNvSpPr/>
          <p:nvPr/>
        </p:nvSpPr>
        <p:spPr>
          <a:xfrm>
            <a:off x="4012165" y="3550167"/>
            <a:ext cx="378843" cy="360301"/>
          </a:xfrm>
          <a:custGeom>
            <a:avLst/>
            <a:gdLst/>
            <a:ahLst/>
            <a:cxnLst/>
            <a:rect l="0" t="0" r="0" b="0"/>
            <a:pathLst>
              <a:path w="454459" h="432216">
                <a:moveTo>
                  <a:pt x="230316" y="2477"/>
                </a:moveTo>
                <a:lnTo>
                  <a:pt x="300550" y="134803"/>
                </a:lnTo>
                <a:cubicBezTo>
                  <a:pt x="301046" y="135768"/>
                  <a:pt x="301973" y="136429"/>
                  <a:pt x="303040" y="136619"/>
                </a:cubicBezTo>
                <a:lnTo>
                  <a:pt x="450597" y="162520"/>
                </a:lnTo>
                <a:cubicBezTo>
                  <a:pt x="453366" y="163003"/>
                  <a:pt x="454459" y="166382"/>
                  <a:pt x="452502" y="168402"/>
                </a:cubicBezTo>
                <a:lnTo>
                  <a:pt x="348351" y="276084"/>
                </a:lnTo>
                <a:cubicBezTo>
                  <a:pt x="347589" y="276859"/>
                  <a:pt x="347246" y="277939"/>
                  <a:pt x="347399" y="279006"/>
                </a:cubicBezTo>
                <a:lnTo>
                  <a:pt x="368371" y="427338"/>
                </a:lnTo>
                <a:cubicBezTo>
                  <a:pt x="368752" y="430133"/>
                  <a:pt x="365881" y="432216"/>
                  <a:pt x="363366" y="430984"/>
                </a:cubicBezTo>
                <a:lnTo>
                  <a:pt x="228766" y="365195"/>
                </a:lnTo>
                <a:cubicBezTo>
                  <a:pt x="227788" y="364725"/>
                  <a:pt x="226657" y="364725"/>
                  <a:pt x="225692" y="365195"/>
                </a:cubicBezTo>
                <a:lnTo>
                  <a:pt x="91092" y="430984"/>
                </a:lnTo>
                <a:cubicBezTo>
                  <a:pt x="88564" y="432216"/>
                  <a:pt x="85693" y="430133"/>
                  <a:pt x="86087" y="427338"/>
                </a:cubicBezTo>
                <a:lnTo>
                  <a:pt x="107047" y="279006"/>
                </a:lnTo>
                <a:cubicBezTo>
                  <a:pt x="107212" y="277939"/>
                  <a:pt x="106856" y="276859"/>
                  <a:pt x="106107" y="276084"/>
                </a:cubicBezTo>
                <a:lnTo>
                  <a:pt x="1943" y="168402"/>
                </a:lnTo>
                <a:cubicBezTo>
                  <a:pt x="0" y="166382"/>
                  <a:pt x="1092" y="163003"/>
                  <a:pt x="3861" y="162520"/>
                </a:cubicBezTo>
                <a:lnTo>
                  <a:pt x="151418" y="136619"/>
                </a:lnTo>
                <a:cubicBezTo>
                  <a:pt x="152485" y="136429"/>
                  <a:pt x="153400" y="135768"/>
                  <a:pt x="153908" y="134803"/>
                </a:cubicBezTo>
                <a:lnTo>
                  <a:pt x="224130" y="2477"/>
                </a:lnTo>
                <a:cubicBezTo>
                  <a:pt x="225451" y="0"/>
                  <a:pt x="228995" y="0"/>
                  <a:pt x="230316" y="2477"/>
                </a:cubicBezTo>
                <a:close/>
              </a:path>
            </a:pathLst>
          </a:custGeom>
          <a:noFill/>
          <a:ln w="19050" cap="rnd" cmpd="sng">
            <a:solidFill>
              <a:schemeClr val="bg1"/>
            </a:solidFill>
            <a:prstDash val="solid"/>
            <a:miter lim="800000"/>
          </a:ln>
        </p:spPr>
        <p:txBody>
          <a:bodyPr wrap="square" anchor="ctr">
            <a:spAutoFit/>
          </a:bodyPr>
          <a:lstStyle/>
          <a:p>
            <a:pPr algn="ctr"/>
            <a:endParaRPr lang="en-US" noProof="1"/>
          </a:p>
        </p:txBody>
      </p:sp>
      <p:grpSp>
        <p:nvGrpSpPr>
          <p:cNvPr id="145" name="Group 144">
            <a:extLst>
              <a:ext uri="{FF2B5EF4-FFF2-40B4-BE49-F238E27FC236}">
                <a16:creationId xmlns:a16="http://schemas.microsoft.com/office/drawing/2014/main" id="{2ACCA3E6-1D4B-B7AE-37C5-3C33852E4B96}"/>
              </a:ext>
            </a:extLst>
          </p:cNvPr>
          <p:cNvGrpSpPr/>
          <p:nvPr/>
        </p:nvGrpSpPr>
        <p:grpSpPr>
          <a:xfrm>
            <a:off x="4188068" y="2236809"/>
            <a:ext cx="398202" cy="391958"/>
            <a:chOff x="1513535" y="1267578"/>
            <a:chExt cx="495135" cy="487372"/>
          </a:xfrm>
          <a:noFill/>
        </p:grpSpPr>
        <p:sp>
          <p:nvSpPr>
            <p:cNvPr id="146" name="Free Form 57">
              <a:extLst>
                <a:ext uri="{FF2B5EF4-FFF2-40B4-BE49-F238E27FC236}">
                  <a16:creationId xmlns:a16="http://schemas.microsoft.com/office/drawing/2014/main" id="{6CB21BE1-97C0-3AC8-2B97-961FC5F46411}"/>
                </a:ext>
              </a:extLst>
            </p:cNvPr>
            <p:cNvSpPr/>
            <p:nvPr/>
          </p:nvSpPr>
          <p:spPr>
            <a:xfrm>
              <a:off x="1513535" y="1267578"/>
              <a:ext cx="495135" cy="487372"/>
            </a:xfrm>
            <a:custGeom>
              <a:avLst/>
              <a:gdLst/>
              <a:ahLst/>
              <a:cxnLst/>
              <a:rect l="0" t="0" r="0" b="0"/>
              <a:pathLst>
                <a:path w="495133" h="487372">
                  <a:moveTo>
                    <a:pt x="492847" y="231408"/>
                  </a:moveTo>
                  <a:cubicBezTo>
                    <a:pt x="495133" y="275373"/>
                    <a:pt x="474224" y="356837"/>
                    <a:pt x="438999" y="396241"/>
                  </a:cubicBezTo>
                  <a:cubicBezTo>
                    <a:pt x="438199" y="397118"/>
                    <a:pt x="437831" y="398210"/>
                    <a:pt x="437945" y="399392"/>
                  </a:cubicBezTo>
                  <a:cubicBezTo>
                    <a:pt x="438847" y="408131"/>
                    <a:pt x="443775" y="446405"/>
                    <a:pt x="464227" y="474771"/>
                  </a:cubicBezTo>
                  <a:cubicBezTo>
                    <a:pt x="467212" y="478899"/>
                    <a:pt x="464291" y="484692"/>
                    <a:pt x="459197" y="484666"/>
                  </a:cubicBezTo>
                  <a:cubicBezTo>
                    <a:pt x="418459" y="484463"/>
                    <a:pt x="378838" y="461788"/>
                    <a:pt x="369730" y="456224"/>
                  </a:cubicBezTo>
                  <a:cubicBezTo>
                    <a:pt x="368460" y="455449"/>
                    <a:pt x="366961" y="455462"/>
                    <a:pt x="365640" y="456148"/>
                  </a:cubicBezTo>
                  <a:cubicBezTo>
                    <a:pt x="326083" y="477146"/>
                    <a:pt x="279946" y="487372"/>
                    <a:pt x="231142" y="482964"/>
                  </a:cubicBezTo>
                  <a:cubicBezTo>
                    <a:pt x="116053" y="472573"/>
                    <a:pt x="26752" y="384466"/>
                    <a:pt x="14989" y="269517"/>
                  </a:cubicBezTo>
                  <a:cubicBezTo>
                    <a:pt x="0" y="123103"/>
                    <a:pt x="116892" y="0"/>
                    <a:pt x="261286" y="4598"/>
                  </a:cubicBezTo>
                  <a:cubicBezTo>
                    <a:pt x="384555" y="8536"/>
                    <a:pt x="486445" y="108241"/>
                    <a:pt x="492847" y="231408"/>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47" name="Free Form 58">
              <a:extLst>
                <a:ext uri="{FF2B5EF4-FFF2-40B4-BE49-F238E27FC236}">
                  <a16:creationId xmlns:a16="http://schemas.microsoft.com/office/drawing/2014/main" id="{7EFA615B-0E4A-B2BC-92D1-48A7C2FAD899}"/>
                </a:ext>
              </a:extLst>
            </p:cNvPr>
            <p:cNvSpPr/>
            <p:nvPr/>
          </p:nvSpPr>
          <p:spPr>
            <a:xfrm>
              <a:off x="1701931" y="1514821"/>
              <a:ext cx="12931" cy="12932"/>
            </a:xfrm>
            <a:custGeom>
              <a:avLst/>
              <a:gdLst/>
              <a:ahLst/>
              <a:cxnLst/>
              <a:rect l="0" t="0" r="0" b="0"/>
              <a:pathLst>
                <a:path w="12931" h="12931">
                  <a:moveTo>
                    <a:pt x="12931" y="6465"/>
                  </a:moveTo>
                  <a:cubicBezTo>
                    <a:pt x="12931" y="10035"/>
                    <a:pt x="10035" y="12931"/>
                    <a:pt x="6465" y="12931"/>
                  </a:cubicBezTo>
                  <a:cubicBezTo>
                    <a:pt x="2896" y="12931"/>
                    <a:pt x="0" y="10035"/>
                    <a:pt x="0" y="6465"/>
                  </a:cubicBezTo>
                  <a:cubicBezTo>
                    <a:pt x="0" y="2896"/>
                    <a:pt x="2896" y="0"/>
                    <a:pt x="6465" y="0"/>
                  </a:cubicBezTo>
                  <a:cubicBezTo>
                    <a:pt x="10035" y="0"/>
                    <a:pt x="12931" y="2896"/>
                    <a:pt x="12931" y="6465"/>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48" name="Free Form 59">
              <a:extLst>
                <a:ext uri="{FF2B5EF4-FFF2-40B4-BE49-F238E27FC236}">
                  <a16:creationId xmlns:a16="http://schemas.microsoft.com/office/drawing/2014/main" id="{C66B41CF-C709-6E67-2E11-BB29CBBF26FF}"/>
                </a:ext>
              </a:extLst>
            </p:cNvPr>
            <p:cNvSpPr/>
            <p:nvPr/>
          </p:nvSpPr>
          <p:spPr>
            <a:xfrm>
              <a:off x="1760501" y="1514821"/>
              <a:ext cx="12932" cy="12932"/>
            </a:xfrm>
            <a:custGeom>
              <a:avLst/>
              <a:gdLst/>
              <a:ahLst/>
              <a:cxnLst/>
              <a:rect l="0" t="0" r="0" b="0"/>
              <a:pathLst>
                <a:path w="12931" h="12931">
                  <a:moveTo>
                    <a:pt x="12931" y="6465"/>
                  </a:moveTo>
                  <a:cubicBezTo>
                    <a:pt x="12931" y="10035"/>
                    <a:pt x="10035" y="12931"/>
                    <a:pt x="6465" y="12931"/>
                  </a:cubicBezTo>
                  <a:cubicBezTo>
                    <a:pt x="2896" y="12931"/>
                    <a:pt x="0" y="10035"/>
                    <a:pt x="0" y="6465"/>
                  </a:cubicBezTo>
                  <a:cubicBezTo>
                    <a:pt x="0" y="2896"/>
                    <a:pt x="2896" y="0"/>
                    <a:pt x="6465" y="0"/>
                  </a:cubicBezTo>
                  <a:cubicBezTo>
                    <a:pt x="10035" y="0"/>
                    <a:pt x="12931" y="2896"/>
                    <a:pt x="12931" y="6465"/>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49" name="Free Form 60">
              <a:extLst>
                <a:ext uri="{FF2B5EF4-FFF2-40B4-BE49-F238E27FC236}">
                  <a16:creationId xmlns:a16="http://schemas.microsoft.com/office/drawing/2014/main" id="{0720F749-DF84-045D-2B42-2E0F98DD3A60}"/>
                </a:ext>
              </a:extLst>
            </p:cNvPr>
            <p:cNvSpPr/>
            <p:nvPr/>
          </p:nvSpPr>
          <p:spPr>
            <a:xfrm>
              <a:off x="1819073" y="1514821"/>
              <a:ext cx="12932" cy="12932"/>
            </a:xfrm>
            <a:custGeom>
              <a:avLst/>
              <a:gdLst/>
              <a:ahLst/>
              <a:cxnLst/>
              <a:rect l="0" t="0" r="0" b="0"/>
              <a:pathLst>
                <a:path w="12931" h="12931">
                  <a:moveTo>
                    <a:pt x="12931" y="6465"/>
                  </a:moveTo>
                  <a:cubicBezTo>
                    <a:pt x="12931" y="10035"/>
                    <a:pt x="10035" y="12931"/>
                    <a:pt x="6465" y="12931"/>
                  </a:cubicBezTo>
                  <a:cubicBezTo>
                    <a:pt x="2896" y="12931"/>
                    <a:pt x="0" y="10035"/>
                    <a:pt x="0" y="6465"/>
                  </a:cubicBezTo>
                  <a:cubicBezTo>
                    <a:pt x="0" y="2896"/>
                    <a:pt x="2896" y="0"/>
                    <a:pt x="6465" y="0"/>
                  </a:cubicBezTo>
                  <a:cubicBezTo>
                    <a:pt x="10035" y="0"/>
                    <a:pt x="12931" y="2896"/>
                    <a:pt x="12931" y="6465"/>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151" name="Oval 150">
            <a:extLst>
              <a:ext uri="{FF2B5EF4-FFF2-40B4-BE49-F238E27FC236}">
                <a16:creationId xmlns:a16="http://schemas.microsoft.com/office/drawing/2014/main" id="{B07C68E8-B165-CFE2-57BE-957A067FDCDA}"/>
              </a:ext>
            </a:extLst>
          </p:cNvPr>
          <p:cNvSpPr/>
          <p:nvPr/>
        </p:nvSpPr>
        <p:spPr>
          <a:xfrm>
            <a:off x="4666346" y="1950415"/>
            <a:ext cx="2859308" cy="2859308"/>
          </a:xfrm>
          <a:prstGeom prst="ellipse">
            <a:avLst/>
          </a:prstGeom>
          <a:gradFill>
            <a:gsLst>
              <a:gs pos="0">
                <a:schemeClr val="bg2">
                  <a:lumMod val="20000"/>
                  <a:lumOff val="80000"/>
                </a:schemeClr>
              </a:gs>
              <a:gs pos="99000">
                <a:schemeClr val="bg1">
                  <a:lumMod val="20000"/>
                  <a:lumOff val="80000"/>
                </a:schemeClr>
              </a:gs>
            </a:gsLst>
            <a:lin ang="5400000" scaled="1"/>
          </a:gradFill>
          <a:ln>
            <a:solidFill>
              <a:schemeClr val="bg1"/>
            </a:solidFill>
          </a:ln>
          <a:effectLst>
            <a:outerShdw blurRad="314230" dist="50800" dir="5400000" algn="ctr" rotWithShape="0">
              <a:schemeClr val="tx2">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1F3F7"/>
              </a:solidFill>
              <a:effectLst/>
              <a:uLnTx/>
              <a:uFillTx/>
              <a:latin typeface="Lato"/>
              <a:ea typeface="+mn-ea"/>
              <a:cs typeface="+mn-cs"/>
            </a:endParaRPr>
          </a:p>
        </p:txBody>
      </p:sp>
      <p:sp>
        <p:nvSpPr>
          <p:cNvPr id="152" name="Free Form 3">
            <a:extLst>
              <a:ext uri="{FF2B5EF4-FFF2-40B4-BE49-F238E27FC236}">
                <a16:creationId xmlns:a16="http://schemas.microsoft.com/office/drawing/2014/main" id="{6C00D3EE-BFC5-055D-F306-0A4DE8C179B6}"/>
              </a:ext>
            </a:extLst>
          </p:cNvPr>
          <p:cNvSpPr/>
          <p:nvPr/>
        </p:nvSpPr>
        <p:spPr>
          <a:xfrm>
            <a:off x="4960740" y="2233711"/>
            <a:ext cx="2301100" cy="2301120"/>
          </a:xfrm>
          <a:custGeom>
            <a:avLst/>
            <a:gdLst/>
            <a:ahLst/>
            <a:cxnLst/>
            <a:rect l="0" t="0" r="0" b="0"/>
            <a:pathLst>
              <a:path w="1490573" h="1490586">
                <a:moveTo>
                  <a:pt x="1490573" y="745299"/>
                </a:moveTo>
                <a:cubicBezTo>
                  <a:pt x="1490573" y="333679"/>
                  <a:pt x="1156906" y="0"/>
                  <a:pt x="745286" y="0"/>
                </a:cubicBezTo>
                <a:cubicBezTo>
                  <a:pt x="333679" y="0"/>
                  <a:pt x="0" y="333679"/>
                  <a:pt x="0" y="745299"/>
                </a:cubicBezTo>
                <a:cubicBezTo>
                  <a:pt x="0" y="1156919"/>
                  <a:pt x="333679" y="1490586"/>
                  <a:pt x="745286" y="1490586"/>
                </a:cubicBezTo>
                <a:cubicBezTo>
                  <a:pt x="1156906" y="1490586"/>
                  <a:pt x="1490573" y="1156919"/>
                  <a:pt x="1490573" y="745299"/>
                </a:cubicBezTo>
                <a:close/>
              </a:path>
            </a:pathLst>
          </a:custGeom>
          <a:solidFill>
            <a:schemeClr val="tx2">
              <a:lumMod val="20000"/>
              <a:lumOff val="80000"/>
            </a:schemeClr>
          </a:soli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nvGrpSpPr>
          <p:cNvPr id="153" name="Group 21">
            <a:extLst>
              <a:ext uri="{FF2B5EF4-FFF2-40B4-BE49-F238E27FC236}">
                <a16:creationId xmlns:a16="http://schemas.microsoft.com/office/drawing/2014/main" id="{7152C269-1498-6A56-6CEB-5FFD2EE3F7D7}"/>
              </a:ext>
            </a:extLst>
          </p:cNvPr>
          <p:cNvGrpSpPr/>
          <p:nvPr/>
        </p:nvGrpSpPr>
        <p:grpSpPr>
          <a:xfrm>
            <a:off x="4825010" y="2136137"/>
            <a:ext cx="2594645" cy="2516284"/>
            <a:chOff x="3324971" y="3686576"/>
            <a:chExt cx="2390648" cy="2318448"/>
          </a:xfrm>
          <a:noFill/>
        </p:grpSpPr>
        <p:sp>
          <p:nvSpPr>
            <p:cNvPr id="154" name="Free Form 22">
              <a:extLst>
                <a:ext uri="{FF2B5EF4-FFF2-40B4-BE49-F238E27FC236}">
                  <a16:creationId xmlns:a16="http://schemas.microsoft.com/office/drawing/2014/main" id="{F7825861-A9D4-B341-01A4-458D02348DA0}"/>
                </a:ext>
              </a:extLst>
            </p:cNvPr>
            <p:cNvSpPr/>
            <p:nvPr/>
          </p:nvSpPr>
          <p:spPr>
            <a:xfrm>
              <a:off x="3324971" y="3686576"/>
              <a:ext cx="2390648" cy="2318448"/>
            </a:xfrm>
            <a:custGeom>
              <a:avLst/>
              <a:gdLst/>
              <a:ahLst/>
              <a:cxnLst/>
              <a:rect l="0" t="0" r="0" b="0"/>
              <a:pathLst>
                <a:path w="2390648" h="2318448">
                  <a:moveTo>
                    <a:pt x="1149692" y="419"/>
                  </a:moveTo>
                  <a:cubicBezTo>
                    <a:pt x="1673948" y="0"/>
                    <a:pt x="2148687" y="347764"/>
                    <a:pt x="2296198" y="844194"/>
                  </a:cubicBezTo>
                  <a:cubicBezTo>
                    <a:pt x="2390648" y="1162075"/>
                    <a:pt x="2354643" y="1466342"/>
                    <a:pt x="2181072" y="1750110"/>
                  </a:cubicBezTo>
                  <a:cubicBezTo>
                    <a:pt x="2045284" y="1972132"/>
                    <a:pt x="1850732" y="2125484"/>
                    <a:pt x="1605254" y="2210638"/>
                  </a:cubicBezTo>
                  <a:cubicBezTo>
                    <a:pt x="1294485" y="2318448"/>
                    <a:pt x="987894" y="2299360"/>
                    <a:pt x="694054" y="2154085"/>
                  </a:cubicBezTo>
                  <a:cubicBezTo>
                    <a:pt x="340766" y="1979422"/>
                    <a:pt x="120434" y="1696173"/>
                    <a:pt x="43218" y="1308074"/>
                  </a:cubicBezTo>
                  <a:cubicBezTo>
                    <a:pt x="0" y="1090879"/>
                    <a:pt x="24485" y="878027"/>
                    <a:pt x="112318" y="674370"/>
                  </a:cubicBezTo>
                  <a:cubicBezTo>
                    <a:pt x="247053" y="361962"/>
                    <a:pt x="481634" y="158813"/>
                    <a:pt x="802957" y="53276"/>
                  </a:cubicBezTo>
                  <a:cubicBezTo>
                    <a:pt x="909040" y="18427"/>
                    <a:pt x="1032916" y="508"/>
                    <a:pt x="1149692" y="419"/>
                  </a:cubicBezTo>
                  <a:close/>
                </a:path>
              </a:pathLst>
            </a:custGeom>
            <a:solidFill>
              <a:schemeClr val="bg1"/>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55" name="Free Form 23">
              <a:extLst>
                <a:ext uri="{FF2B5EF4-FFF2-40B4-BE49-F238E27FC236}">
                  <a16:creationId xmlns:a16="http://schemas.microsoft.com/office/drawing/2014/main" id="{EB650B6E-DA75-B5C3-2D32-7C3C61BFE918}"/>
                </a:ext>
              </a:extLst>
            </p:cNvPr>
            <p:cNvSpPr/>
            <p:nvPr/>
          </p:nvSpPr>
          <p:spPr>
            <a:xfrm>
              <a:off x="3713416" y="5188750"/>
              <a:ext cx="1663319" cy="791235"/>
            </a:xfrm>
            <a:custGeom>
              <a:avLst/>
              <a:gdLst/>
              <a:ahLst/>
              <a:cxnLst/>
              <a:rect l="0" t="0" r="0" b="0"/>
              <a:pathLst>
                <a:path w="1663319" h="791235">
                  <a:moveTo>
                    <a:pt x="543775" y="5156"/>
                  </a:moveTo>
                  <a:cubicBezTo>
                    <a:pt x="503872" y="9271"/>
                    <a:pt x="464185" y="15557"/>
                    <a:pt x="424472" y="21285"/>
                  </a:cubicBezTo>
                  <a:lnTo>
                    <a:pt x="424472" y="21285"/>
                  </a:lnTo>
                  <a:cubicBezTo>
                    <a:pt x="418909" y="22085"/>
                    <a:pt x="413626" y="24942"/>
                    <a:pt x="408254" y="26974"/>
                  </a:cubicBezTo>
                  <a:lnTo>
                    <a:pt x="408254" y="26974"/>
                  </a:lnTo>
                  <a:cubicBezTo>
                    <a:pt x="376567" y="38963"/>
                    <a:pt x="344944" y="51092"/>
                    <a:pt x="313182" y="62877"/>
                  </a:cubicBezTo>
                  <a:lnTo>
                    <a:pt x="313182" y="62877"/>
                  </a:lnTo>
                  <a:cubicBezTo>
                    <a:pt x="304977" y="65938"/>
                    <a:pt x="295986" y="67017"/>
                    <a:pt x="288061" y="70586"/>
                  </a:cubicBezTo>
                  <a:lnTo>
                    <a:pt x="288061" y="70586"/>
                  </a:lnTo>
                  <a:cubicBezTo>
                    <a:pt x="260565" y="82969"/>
                    <a:pt x="233311" y="95897"/>
                    <a:pt x="206095" y="108915"/>
                  </a:cubicBezTo>
                  <a:lnTo>
                    <a:pt x="206095" y="108915"/>
                  </a:lnTo>
                  <a:cubicBezTo>
                    <a:pt x="193852" y="114782"/>
                    <a:pt x="182562" y="123736"/>
                    <a:pt x="169748" y="127088"/>
                  </a:cubicBezTo>
                  <a:lnTo>
                    <a:pt x="169748" y="127088"/>
                  </a:lnTo>
                  <a:cubicBezTo>
                    <a:pt x="144957" y="133591"/>
                    <a:pt x="123012" y="143789"/>
                    <a:pt x="103682" y="160807"/>
                  </a:cubicBezTo>
                  <a:lnTo>
                    <a:pt x="103682" y="160807"/>
                  </a:lnTo>
                  <a:cubicBezTo>
                    <a:pt x="86525" y="175907"/>
                    <a:pt x="74764" y="193738"/>
                    <a:pt x="69075" y="215722"/>
                  </a:cubicBezTo>
                  <a:lnTo>
                    <a:pt x="69075" y="215722"/>
                  </a:lnTo>
                  <a:cubicBezTo>
                    <a:pt x="57861" y="259118"/>
                    <a:pt x="47637" y="302818"/>
                    <a:pt x="35166" y="345871"/>
                  </a:cubicBezTo>
                  <a:lnTo>
                    <a:pt x="35166" y="345871"/>
                  </a:lnTo>
                  <a:cubicBezTo>
                    <a:pt x="26504" y="375754"/>
                    <a:pt x="14706" y="404736"/>
                    <a:pt x="4457" y="434187"/>
                  </a:cubicBezTo>
                  <a:lnTo>
                    <a:pt x="4457" y="434187"/>
                  </a:lnTo>
                  <a:cubicBezTo>
                    <a:pt x="1054" y="443928"/>
                    <a:pt x="0" y="451993"/>
                    <a:pt x="9613" y="460883"/>
                  </a:cubicBezTo>
                  <a:lnTo>
                    <a:pt x="9613" y="460883"/>
                  </a:lnTo>
                  <a:cubicBezTo>
                    <a:pt x="243014" y="676630"/>
                    <a:pt x="518947" y="785520"/>
                    <a:pt x="800950" y="791235"/>
                  </a:cubicBezTo>
                  <a:lnTo>
                    <a:pt x="800950" y="791235"/>
                  </a:lnTo>
                  <a:cubicBezTo>
                    <a:pt x="1021486" y="790384"/>
                    <a:pt x="1197190" y="749592"/>
                    <a:pt x="1362494" y="665568"/>
                  </a:cubicBezTo>
                  <a:lnTo>
                    <a:pt x="1362494" y="665568"/>
                  </a:lnTo>
                  <a:cubicBezTo>
                    <a:pt x="1471231" y="610273"/>
                    <a:pt x="1568208" y="538899"/>
                    <a:pt x="1653362" y="451561"/>
                  </a:cubicBezTo>
                  <a:lnTo>
                    <a:pt x="1653362" y="451561"/>
                  </a:lnTo>
                  <a:cubicBezTo>
                    <a:pt x="1657743" y="447078"/>
                    <a:pt x="1663319" y="443979"/>
                    <a:pt x="1658251" y="435127"/>
                  </a:cubicBezTo>
                  <a:lnTo>
                    <a:pt x="1658251" y="435127"/>
                  </a:lnTo>
                  <a:cubicBezTo>
                    <a:pt x="1639646" y="402589"/>
                    <a:pt x="1621167" y="369900"/>
                    <a:pt x="1604530" y="336334"/>
                  </a:cubicBezTo>
                  <a:lnTo>
                    <a:pt x="1604530" y="336334"/>
                  </a:lnTo>
                  <a:cubicBezTo>
                    <a:pt x="1584236" y="295376"/>
                    <a:pt x="1553298" y="260705"/>
                    <a:pt x="1538668" y="216001"/>
                  </a:cubicBezTo>
                  <a:lnTo>
                    <a:pt x="1538668" y="216001"/>
                  </a:lnTo>
                  <a:cubicBezTo>
                    <a:pt x="1530870" y="192189"/>
                    <a:pt x="1512468" y="171780"/>
                    <a:pt x="1498346" y="150152"/>
                  </a:cubicBezTo>
                  <a:lnTo>
                    <a:pt x="1498346" y="150152"/>
                  </a:lnTo>
                  <a:cubicBezTo>
                    <a:pt x="1490903" y="138760"/>
                    <a:pt x="1484096" y="125996"/>
                    <a:pt x="1473911" y="117576"/>
                  </a:cubicBezTo>
                  <a:lnTo>
                    <a:pt x="1473911" y="117576"/>
                  </a:lnTo>
                  <a:cubicBezTo>
                    <a:pt x="1458747" y="105029"/>
                    <a:pt x="1446161" y="89103"/>
                    <a:pt x="1425778" y="82575"/>
                  </a:cubicBezTo>
                  <a:lnTo>
                    <a:pt x="1425778" y="82575"/>
                  </a:lnTo>
                  <a:cubicBezTo>
                    <a:pt x="1399908" y="74295"/>
                    <a:pt x="1375537" y="61150"/>
                    <a:pt x="1349514" y="53581"/>
                  </a:cubicBezTo>
                  <a:lnTo>
                    <a:pt x="1349514" y="53581"/>
                  </a:lnTo>
                  <a:cubicBezTo>
                    <a:pt x="1325981" y="46736"/>
                    <a:pt x="1300226" y="47167"/>
                    <a:pt x="1277023" y="39573"/>
                  </a:cubicBezTo>
                  <a:lnTo>
                    <a:pt x="1277023" y="39573"/>
                  </a:lnTo>
                  <a:cubicBezTo>
                    <a:pt x="1256499" y="32867"/>
                    <a:pt x="1236357" y="31229"/>
                    <a:pt x="1215796" y="32600"/>
                  </a:cubicBezTo>
                  <a:lnTo>
                    <a:pt x="1215796" y="32600"/>
                  </a:lnTo>
                  <a:cubicBezTo>
                    <a:pt x="1185113" y="34645"/>
                    <a:pt x="1153871" y="32905"/>
                    <a:pt x="1124254" y="44361"/>
                  </a:cubicBezTo>
                  <a:lnTo>
                    <a:pt x="1124254" y="44361"/>
                  </a:lnTo>
                  <a:cubicBezTo>
                    <a:pt x="1117498" y="46977"/>
                    <a:pt x="1109383" y="47701"/>
                    <a:pt x="1102106" y="47028"/>
                  </a:cubicBezTo>
                  <a:lnTo>
                    <a:pt x="1102106" y="47028"/>
                  </a:lnTo>
                  <a:cubicBezTo>
                    <a:pt x="1066927" y="43726"/>
                    <a:pt x="1031697" y="40449"/>
                    <a:pt x="996708" y="35648"/>
                  </a:cubicBezTo>
                  <a:lnTo>
                    <a:pt x="996708" y="35648"/>
                  </a:lnTo>
                  <a:cubicBezTo>
                    <a:pt x="954646" y="29857"/>
                    <a:pt x="912990" y="20675"/>
                    <a:pt x="870800" y="16408"/>
                  </a:cubicBezTo>
                  <a:lnTo>
                    <a:pt x="870800" y="16408"/>
                  </a:lnTo>
                  <a:cubicBezTo>
                    <a:pt x="823734" y="11645"/>
                    <a:pt x="776236" y="11163"/>
                    <a:pt x="728980" y="7975"/>
                  </a:cubicBezTo>
                  <a:lnTo>
                    <a:pt x="728980" y="7975"/>
                  </a:lnTo>
                  <a:cubicBezTo>
                    <a:pt x="699414" y="5969"/>
                    <a:pt x="669988" y="520"/>
                    <a:pt x="640435" y="63"/>
                  </a:cubicBezTo>
                  <a:lnTo>
                    <a:pt x="640435" y="63"/>
                  </a:lnTo>
                  <a:cubicBezTo>
                    <a:pt x="637501" y="12"/>
                    <a:pt x="634555" y="0"/>
                    <a:pt x="631609" y="0"/>
                  </a:cubicBezTo>
                  <a:lnTo>
                    <a:pt x="631609" y="0"/>
                  </a:lnTo>
                  <a:cubicBezTo>
                    <a:pt x="602322" y="0"/>
                    <a:pt x="572922" y="2146"/>
                    <a:pt x="543775" y="5156"/>
                  </a:cubicBezTo>
                  <a:close/>
                </a:path>
              </a:pathLst>
            </a:custGeom>
            <a:solidFill>
              <a:schemeClr val="bg1"/>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56" name="Free Form 24">
              <a:extLst>
                <a:ext uri="{FF2B5EF4-FFF2-40B4-BE49-F238E27FC236}">
                  <a16:creationId xmlns:a16="http://schemas.microsoft.com/office/drawing/2014/main" id="{58EE8153-351A-F81E-50B6-46A6863728D1}"/>
                </a:ext>
              </a:extLst>
            </p:cNvPr>
            <p:cNvSpPr/>
            <p:nvPr/>
          </p:nvSpPr>
          <p:spPr>
            <a:xfrm>
              <a:off x="3849229" y="3947911"/>
              <a:ext cx="1245108" cy="1019569"/>
            </a:xfrm>
            <a:custGeom>
              <a:avLst/>
              <a:gdLst/>
              <a:ahLst/>
              <a:cxnLst/>
              <a:rect l="0" t="0" r="0" b="0"/>
              <a:pathLst>
                <a:path w="1245108" h="1019568">
                  <a:moveTo>
                    <a:pt x="115404" y="475259"/>
                  </a:moveTo>
                  <a:cubicBezTo>
                    <a:pt x="104952" y="456082"/>
                    <a:pt x="96113" y="439839"/>
                    <a:pt x="87236" y="423621"/>
                  </a:cubicBezTo>
                  <a:cubicBezTo>
                    <a:pt x="57861" y="369887"/>
                    <a:pt x="57061" y="314680"/>
                    <a:pt x="79057" y="258445"/>
                  </a:cubicBezTo>
                  <a:cubicBezTo>
                    <a:pt x="81445" y="252323"/>
                    <a:pt x="84670" y="246354"/>
                    <a:pt x="88468" y="240982"/>
                  </a:cubicBezTo>
                  <a:cubicBezTo>
                    <a:pt x="101384" y="222681"/>
                    <a:pt x="119570" y="217081"/>
                    <a:pt x="139623" y="227203"/>
                  </a:cubicBezTo>
                  <a:cubicBezTo>
                    <a:pt x="156451" y="235686"/>
                    <a:pt x="171996" y="246710"/>
                    <a:pt x="188760" y="257009"/>
                  </a:cubicBezTo>
                  <a:cubicBezTo>
                    <a:pt x="190411" y="243319"/>
                    <a:pt x="191452" y="228523"/>
                    <a:pt x="194094" y="214020"/>
                  </a:cubicBezTo>
                  <a:cubicBezTo>
                    <a:pt x="208114" y="137109"/>
                    <a:pt x="256666" y="90589"/>
                    <a:pt x="338836" y="75971"/>
                  </a:cubicBezTo>
                  <a:cubicBezTo>
                    <a:pt x="354787" y="73126"/>
                    <a:pt x="371322" y="73698"/>
                    <a:pt x="387502" y="71958"/>
                  </a:cubicBezTo>
                  <a:cubicBezTo>
                    <a:pt x="391032" y="71577"/>
                    <a:pt x="395452" y="68783"/>
                    <a:pt x="397382" y="65773"/>
                  </a:cubicBezTo>
                  <a:cubicBezTo>
                    <a:pt x="432384" y="11163"/>
                    <a:pt x="456476" y="0"/>
                    <a:pt x="519595" y="13093"/>
                  </a:cubicBezTo>
                  <a:cubicBezTo>
                    <a:pt x="545401" y="18453"/>
                    <a:pt x="571017" y="25920"/>
                    <a:pt x="595629" y="35306"/>
                  </a:cubicBezTo>
                  <a:cubicBezTo>
                    <a:pt x="607834" y="39966"/>
                    <a:pt x="618388" y="50253"/>
                    <a:pt x="628243" y="59512"/>
                  </a:cubicBezTo>
                  <a:cubicBezTo>
                    <a:pt x="650798" y="80708"/>
                    <a:pt x="672312" y="103022"/>
                    <a:pt x="694740" y="124345"/>
                  </a:cubicBezTo>
                  <a:cubicBezTo>
                    <a:pt x="697166" y="126657"/>
                    <a:pt x="703986" y="127431"/>
                    <a:pt x="706881" y="125717"/>
                  </a:cubicBezTo>
                  <a:cubicBezTo>
                    <a:pt x="739495" y="106451"/>
                    <a:pt x="775258" y="96481"/>
                    <a:pt x="812126" y="90944"/>
                  </a:cubicBezTo>
                  <a:cubicBezTo>
                    <a:pt x="887412" y="79616"/>
                    <a:pt x="951864" y="102247"/>
                    <a:pt x="1005522" y="156044"/>
                  </a:cubicBezTo>
                  <a:cubicBezTo>
                    <a:pt x="1021676" y="172250"/>
                    <a:pt x="1024648" y="193370"/>
                    <a:pt x="1027328" y="214566"/>
                  </a:cubicBezTo>
                  <a:cubicBezTo>
                    <a:pt x="1030427" y="239090"/>
                    <a:pt x="1030224" y="240055"/>
                    <a:pt x="1054709" y="243179"/>
                  </a:cubicBezTo>
                  <a:cubicBezTo>
                    <a:pt x="1111034" y="250367"/>
                    <a:pt x="1155852" y="280200"/>
                    <a:pt x="1195666" y="317157"/>
                  </a:cubicBezTo>
                  <a:cubicBezTo>
                    <a:pt x="1225359" y="344728"/>
                    <a:pt x="1226273" y="368388"/>
                    <a:pt x="1207617" y="404558"/>
                  </a:cubicBezTo>
                  <a:cubicBezTo>
                    <a:pt x="1206004" y="407708"/>
                    <a:pt x="1204226" y="410768"/>
                    <a:pt x="1202563" y="413893"/>
                  </a:cubicBezTo>
                  <a:cubicBezTo>
                    <a:pt x="1194244" y="429590"/>
                    <a:pt x="1195057" y="434314"/>
                    <a:pt x="1208531" y="445744"/>
                  </a:cubicBezTo>
                  <a:cubicBezTo>
                    <a:pt x="1213586" y="450037"/>
                    <a:pt x="1219123" y="453783"/>
                    <a:pt x="1224165" y="458101"/>
                  </a:cubicBezTo>
                  <a:cubicBezTo>
                    <a:pt x="1243622" y="474789"/>
                    <a:pt x="1245108" y="491502"/>
                    <a:pt x="1228280" y="510844"/>
                  </a:cubicBezTo>
                  <a:cubicBezTo>
                    <a:pt x="1222857" y="517080"/>
                    <a:pt x="1215948" y="522008"/>
                    <a:pt x="1208862" y="528307"/>
                  </a:cubicBezTo>
                  <a:cubicBezTo>
                    <a:pt x="1213002" y="532193"/>
                    <a:pt x="1217485" y="536143"/>
                    <a:pt x="1221689" y="540372"/>
                  </a:cubicBezTo>
                  <a:cubicBezTo>
                    <a:pt x="1238110" y="556882"/>
                    <a:pt x="1238719" y="576186"/>
                    <a:pt x="1223441" y="593598"/>
                  </a:cubicBezTo>
                  <a:cubicBezTo>
                    <a:pt x="1221981" y="595261"/>
                    <a:pt x="1220622" y="597230"/>
                    <a:pt x="1218768" y="598284"/>
                  </a:cubicBezTo>
                  <a:cubicBezTo>
                    <a:pt x="1197825" y="610184"/>
                    <a:pt x="1196530" y="625284"/>
                    <a:pt x="1204887" y="647471"/>
                  </a:cubicBezTo>
                  <a:cubicBezTo>
                    <a:pt x="1221955" y="692746"/>
                    <a:pt x="1220101" y="739825"/>
                    <a:pt x="1206741" y="785876"/>
                  </a:cubicBezTo>
                  <a:cubicBezTo>
                    <a:pt x="1202702" y="799807"/>
                    <a:pt x="1195184" y="814298"/>
                    <a:pt x="1185227" y="824674"/>
                  </a:cubicBezTo>
                  <a:cubicBezTo>
                    <a:pt x="1147571" y="863930"/>
                    <a:pt x="1100289" y="886079"/>
                    <a:pt x="1046873" y="894461"/>
                  </a:cubicBezTo>
                  <a:cubicBezTo>
                    <a:pt x="1034465" y="896416"/>
                    <a:pt x="1021321" y="893787"/>
                    <a:pt x="1008532" y="893178"/>
                  </a:cubicBezTo>
                  <a:cubicBezTo>
                    <a:pt x="1001102" y="892822"/>
                    <a:pt x="993686" y="892289"/>
                    <a:pt x="985659" y="891794"/>
                  </a:cubicBezTo>
                  <a:cubicBezTo>
                    <a:pt x="982802" y="905243"/>
                    <a:pt x="980770" y="917867"/>
                    <a:pt x="977391" y="930109"/>
                  </a:cubicBezTo>
                  <a:cubicBezTo>
                    <a:pt x="965263" y="973963"/>
                    <a:pt x="928738" y="983729"/>
                    <a:pt x="896061" y="952220"/>
                  </a:cubicBezTo>
                  <a:cubicBezTo>
                    <a:pt x="890689" y="947039"/>
                    <a:pt x="884897" y="942289"/>
                    <a:pt x="878052" y="936244"/>
                  </a:cubicBezTo>
                  <a:cubicBezTo>
                    <a:pt x="870838" y="963637"/>
                    <a:pt x="851623" y="980833"/>
                    <a:pt x="826960" y="993343"/>
                  </a:cubicBezTo>
                  <a:cubicBezTo>
                    <a:pt x="795172" y="1009459"/>
                    <a:pt x="761618" y="1002766"/>
                    <a:pt x="740879" y="973963"/>
                  </a:cubicBezTo>
                  <a:cubicBezTo>
                    <a:pt x="734364" y="964920"/>
                    <a:pt x="729500" y="965187"/>
                    <a:pt x="720445" y="969302"/>
                  </a:cubicBezTo>
                  <a:cubicBezTo>
                    <a:pt x="699554" y="978789"/>
                    <a:pt x="678675" y="989507"/>
                    <a:pt x="656615" y="994994"/>
                  </a:cubicBezTo>
                  <a:cubicBezTo>
                    <a:pt x="616115" y="1005039"/>
                    <a:pt x="578650" y="996975"/>
                    <a:pt x="547154" y="967473"/>
                  </a:cubicBezTo>
                  <a:cubicBezTo>
                    <a:pt x="544283" y="964793"/>
                    <a:pt x="538822" y="964082"/>
                    <a:pt x="534504" y="963866"/>
                  </a:cubicBezTo>
                  <a:cubicBezTo>
                    <a:pt x="518236" y="963066"/>
                    <a:pt x="501281" y="965530"/>
                    <a:pt x="485889" y="961618"/>
                  </a:cubicBezTo>
                  <a:cubicBezTo>
                    <a:pt x="472744" y="958291"/>
                    <a:pt x="461390" y="947889"/>
                    <a:pt x="448017" y="939876"/>
                  </a:cubicBezTo>
                  <a:cubicBezTo>
                    <a:pt x="422236" y="969987"/>
                    <a:pt x="385775" y="990155"/>
                    <a:pt x="346671" y="1006233"/>
                  </a:cubicBezTo>
                  <a:cubicBezTo>
                    <a:pt x="331342" y="1012545"/>
                    <a:pt x="315849" y="1019568"/>
                    <a:pt x="302044" y="1002665"/>
                  </a:cubicBezTo>
                  <a:cubicBezTo>
                    <a:pt x="300558" y="1000836"/>
                    <a:pt x="296329" y="1001026"/>
                    <a:pt x="293319" y="1000696"/>
                  </a:cubicBezTo>
                  <a:cubicBezTo>
                    <a:pt x="273710" y="998537"/>
                    <a:pt x="259206" y="988822"/>
                    <a:pt x="255054" y="969327"/>
                  </a:cubicBezTo>
                  <a:cubicBezTo>
                    <a:pt x="249593" y="943724"/>
                    <a:pt x="233921" y="932688"/>
                    <a:pt x="209550" y="926160"/>
                  </a:cubicBezTo>
                  <a:cubicBezTo>
                    <a:pt x="177228" y="917498"/>
                    <a:pt x="145186" y="906551"/>
                    <a:pt x="114579" y="893064"/>
                  </a:cubicBezTo>
                  <a:cubicBezTo>
                    <a:pt x="59067" y="868616"/>
                    <a:pt x="22898" y="804087"/>
                    <a:pt x="29311" y="743635"/>
                  </a:cubicBezTo>
                  <a:cubicBezTo>
                    <a:pt x="31292" y="724954"/>
                    <a:pt x="37414" y="706729"/>
                    <a:pt x="40906" y="688149"/>
                  </a:cubicBezTo>
                  <a:cubicBezTo>
                    <a:pt x="41782" y="683450"/>
                    <a:pt x="40932" y="677710"/>
                    <a:pt x="38950" y="673315"/>
                  </a:cubicBezTo>
                  <a:cubicBezTo>
                    <a:pt x="30073" y="653567"/>
                    <a:pt x="19532" y="634517"/>
                    <a:pt x="11429" y="614476"/>
                  </a:cubicBezTo>
                  <a:cubicBezTo>
                    <a:pt x="1397" y="589648"/>
                    <a:pt x="0" y="563664"/>
                    <a:pt x="6959" y="537591"/>
                  </a:cubicBezTo>
                  <a:cubicBezTo>
                    <a:pt x="15735" y="504672"/>
                    <a:pt x="40919" y="483082"/>
                    <a:pt x="74904" y="479183"/>
                  </a:cubicBezTo>
                  <a:cubicBezTo>
                    <a:pt x="87096" y="477786"/>
                    <a:pt x="99326" y="476808"/>
                    <a:pt x="115404" y="475259"/>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57" name="Free Form 25">
              <a:extLst>
                <a:ext uri="{FF2B5EF4-FFF2-40B4-BE49-F238E27FC236}">
                  <a16:creationId xmlns:a16="http://schemas.microsoft.com/office/drawing/2014/main" id="{158CE96E-C68C-7AB1-1006-F4B96481FE6A}"/>
                </a:ext>
              </a:extLst>
            </p:cNvPr>
            <p:cNvSpPr/>
            <p:nvPr/>
          </p:nvSpPr>
          <p:spPr>
            <a:xfrm>
              <a:off x="3709598" y="3909877"/>
              <a:ext cx="1672997" cy="1742034"/>
            </a:xfrm>
            <a:custGeom>
              <a:avLst/>
              <a:gdLst/>
              <a:ahLst/>
              <a:cxnLst/>
              <a:rect l="0" t="0" r="0" b="0"/>
              <a:pathLst>
                <a:path w="1672996" h="1742033">
                  <a:moveTo>
                    <a:pt x="671563" y="1037208"/>
                  </a:moveTo>
                  <a:cubicBezTo>
                    <a:pt x="625779" y="1048016"/>
                    <a:pt x="609980" y="1013409"/>
                    <a:pt x="589152" y="983030"/>
                  </a:cubicBezTo>
                  <a:cubicBezTo>
                    <a:pt x="586562" y="986281"/>
                    <a:pt x="583806" y="989939"/>
                    <a:pt x="580872" y="993444"/>
                  </a:cubicBezTo>
                  <a:cubicBezTo>
                    <a:pt x="566102" y="1011072"/>
                    <a:pt x="552615" y="1030046"/>
                    <a:pt x="536193" y="1045984"/>
                  </a:cubicBezTo>
                  <a:cubicBezTo>
                    <a:pt x="505942" y="1075359"/>
                    <a:pt x="470788" y="1083944"/>
                    <a:pt x="430098" y="1067092"/>
                  </a:cubicBezTo>
                  <a:cubicBezTo>
                    <a:pt x="403263" y="1055979"/>
                    <a:pt x="393661" y="1034681"/>
                    <a:pt x="391439" y="1008849"/>
                  </a:cubicBezTo>
                  <a:cubicBezTo>
                    <a:pt x="389585" y="987209"/>
                    <a:pt x="381152" y="975055"/>
                    <a:pt x="359435" y="970622"/>
                  </a:cubicBezTo>
                  <a:cubicBezTo>
                    <a:pt x="335254" y="965682"/>
                    <a:pt x="311061" y="960551"/>
                    <a:pt x="286651" y="957008"/>
                  </a:cubicBezTo>
                  <a:cubicBezTo>
                    <a:pt x="244322" y="950861"/>
                    <a:pt x="213017" y="928065"/>
                    <a:pt x="189395" y="893940"/>
                  </a:cubicBezTo>
                  <a:cubicBezTo>
                    <a:pt x="168528" y="863803"/>
                    <a:pt x="155244" y="830567"/>
                    <a:pt x="158280" y="793153"/>
                  </a:cubicBezTo>
                  <a:cubicBezTo>
                    <a:pt x="159397" y="779399"/>
                    <a:pt x="162801" y="765213"/>
                    <a:pt x="168287" y="752589"/>
                  </a:cubicBezTo>
                  <a:cubicBezTo>
                    <a:pt x="180136" y="725322"/>
                    <a:pt x="173050" y="700900"/>
                    <a:pt x="160845" y="676503"/>
                  </a:cubicBezTo>
                  <a:cubicBezTo>
                    <a:pt x="146367" y="647598"/>
                    <a:pt x="132359" y="618693"/>
                    <a:pt x="128600" y="585774"/>
                  </a:cubicBezTo>
                  <a:cubicBezTo>
                    <a:pt x="122199" y="529628"/>
                    <a:pt x="171526" y="488378"/>
                    <a:pt x="225450" y="505117"/>
                  </a:cubicBezTo>
                  <a:cubicBezTo>
                    <a:pt x="230746" y="506755"/>
                    <a:pt x="237159" y="504825"/>
                    <a:pt x="243052" y="504545"/>
                  </a:cubicBezTo>
                  <a:cubicBezTo>
                    <a:pt x="242201" y="498767"/>
                    <a:pt x="242773" y="492239"/>
                    <a:pt x="240207" y="487362"/>
                  </a:cubicBezTo>
                  <a:cubicBezTo>
                    <a:pt x="233832" y="475246"/>
                    <a:pt x="225628" y="464108"/>
                    <a:pt x="218884" y="452183"/>
                  </a:cubicBezTo>
                  <a:cubicBezTo>
                    <a:pt x="194690" y="409397"/>
                    <a:pt x="186359" y="362635"/>
                    <a:pt x="185813" y="314236"/>
                  </a:cubicBezTo>
                  <a:cubicBezTo>
                    <a:pt x="185572" y="293141"/>
                    <a:pt x="192392" y="274167"/>
                    <a:pt x="208076" y="259130"/>
                  </a:cubicBezTo>
                  <a:cubicBezTo>
                    <a:pt x="229869" y="238251"/>
                    <a:pt x="256400" y="234886"/>
                    <a:pt x="282066" y="250685"/>
                  </a:cubicBezTo>
                  <a:cubicBezTo>
                    <a:pt x="294055" y="258063"/>
                    <a:pt x="305155" y="266877"/>
                    <a:pt x="318020" y="276009"/>
                  </a:cubicBezTo>
                  <a:cubicBezTo>
                    <a:pt x="319455" y="266369"/>
                    <a:pt x="320344" y="257403"/>
                    <a:pt x="322148" y="248640"/>
                  </a:cubicBezTo>
                  <a:cubicBezTo>
                    <a:pt x="328358" y="218401"/>
                    <a:pt x="335953" y="188404"/>
                    <a:pt x="341045" y="157987"/>
                  </a:cubicBezTo>
                  <a:cubicBezTo>
                    <a:pt x="348043" y="116128"/>
                    <a:pt x="399478" y="71983"/>
                    <a:pt x="463461" y="83934"/>
                  </a:cubicBezTo>
                  <a:cubicBezTo>
                    <a:pt x="485432" y="88036"/>
                    <a:pt x="507466" y="91833"/>
                    <a:pt x="528027" y="95516"/>
                  </a:cubicBezTo>
                  <a:cubicBezTo>
                    <a:pt x="543432" y="65900"/>
                    <a:pt x="560692" y="40144"/>
                    <a:pt x="587971" y="26479"/>
                  </a:cubicBezTo>
                  <a:cubicBezTo>
                    <a:pt x="630046" y="5422"/>
                    <a:pt x="675144" y="0"/>
                    <a:pt x="720331" y="17995"/>
                  </a:cubicBezTo>
                  <a:cubicBezTo>
                    <a:pt x="753287" y="31127"/>
                    <a:pt x="779792" y="52222"/>
                    <a:pt x="797674" y="83845"/>
                  </a:cubicBezTo>
                  <a:cubicBezTo>
                    <a:pt x="806780" y="99949"/>
                    <a:pt x="818527" y="114553"/>
                    <a:pt x="829030" y="129882"/>
                  </a:cubicBezTo>
                  <a:cubicBezTo>
                    <a:pt x="836129" y="140233"/>
                    <a:pt x="844397" y="142709"/>
                    <a:pt x="856018" y="136220"/>
                  </a:cubicBezTo>
                  <a:cubicBezTo>
                    <a:pt x="873378" y="126530"/>
                    <a:pt x="891730" y="118579"/>
                    <a:pt x="909040" y="108788"/>
                  </a:cubicBezTo>
                  <a:cubicBezTo>
                    <a:pt x="984415" y="66090"/>
                    <a:pt x="1077048" y="92862"/>
                    <a:pt x="1122514" y="134950"/>
                  </a:cubicBezTo>
                  <a:cubicBezTo>
                    <a:pt x="1159764" y="169443"/>
                    <a:pt x="1182547" y="213118"/>
                    <a:pt x="1183563" y="263448"/>
                  </a:cubicBezTo>
                  <a:cubicBezTo>
                    <a:pt x="1222578" y="263448"/>
                    <a:pt x="1261668" y="260223"/>
                    <a:pt x="1299971" y="264325"/>
                  </a:cubicBezTo>
                  <a:cubicBezTo>
                    <a:pt x="1340853" y="268693"/>
                    <a:pt x="1371574" y="293331"/>
                    <a:pt x="1392123" y="329260"/>
                  </a:cubicBezTo>
                  <a:cubicBezTo>
                    <a:pt x="1406182" y="353860"/>
                    <a:pt x="1404658" y="378574"/>
                    <a:pt x="1389862" y="402272"/>
                  </a:cubicBezTo>
                  <a:cubicBezTo>
                    <a:pt x="1377480" y="422097"/>
                    <a:pt x="1364233" y="441375"/>
                    <a:pt x="1351406" y="460921"/>
                  </a:cubicBezTo>
                  <a:cubicBezTo>
                    <a:pt x="1349971" y="463105"/>
                    <a:pt x="1348816" y="465454"/>
                    <a:pt x="1346136" y="470192"/>
                  </a:cubicBezTo>
                  <a:cubicBezTo>
                    <a:pt x="1343113" y="463168"/>
                    <a:pt x="1341780" y="460082"/>
                    <a:pt x="1340015" y="456006"/>
                  </a:cubicBezTo>
                  <a:cubicBezTo>
                    <a:pt x="1337564" y="459028"/>
                    <a:pt x="1335506" y="461568"/>
                    <a:pt x="1333030" y="464616"/>
                  </a:cubicBezTo>
                  <a:cubicBezTo>
                    <a:pt x="1346288" y="469900"/>
                    <a:pt x="1359573" y="473100"/>
                    <a:pt x="1370406" y="480098"/>
                  </a:cubicBezTo>
                  <a:cubicBezTo>
                    <a:pt x="1382344" y="487794"/>
                    <a:pt x="1394396" y="497395"/>
                    <a:pt x="1402156" y="509003"/>
                  </a:cubicBezTo>
                  <a:cubicBezTo>
                    <a:pt x="1417574" y="532079"/>
                    <a:pt x="1404264" y="554583"/>
                    <a:pt x="1376451" y="555739"/>
                  </a:cubicBezTo>
                  <a:cubicBezTo>
                    <a:pt x="1372590" y="555904"/>
                    <a:pt x="1368742" y="556374"/>
                    <a:pt x="1360931" y="557047"/>
                  </a:cubicBezTo>
                  <a:cubicBezTo>
                    <a:pt x="1367523" y="561975"/>
                    <a:pt x="1371536" y="564794"/>
                    <a:pt x="1375359" y="567842"/>
                  </a:cubicBezTo>
                  <a:cubicBezTo>
                    <a:pt x="1382941" y="573913"/>
                    <a:pt x="1391119" y="579424"/>
                    <a:pt x="1397774" y="586397"/>
                  </a:cubicBezTo>
                  <a:cubicBezTo>
                    <a:pt x="1407629" y="596709"/>
                    <a:pt x="1408722" y="609384"/>
                    <a:pt x="1403019" y="622223"/>
                  </a:cubicBezTo>
                  <a:cubicBezTo>
                    <a:pt x="1397825" y="633920"/>
                    <a:pt x="1388033" y="638771"/>
                    <a:pt x="1375410" y="639521"/>
                  </a:cubicBezTo>
                  <a:cubicBezTo>
                    <a:pt x="1365948" y="640079"/>
                    <a:pt x="1356550" y="641959"/>
                    <a:pt x="1345603" y="643458"/>
                  </a:cubicBezTo>
                  <a:cubicBezTo>
                    <a:pt x="1369682" y="686282"/>
                    <a:pt x="1372565" y="730923"/>
                    <a:pt x="1374927" y="776325"/>
                  </a:cubicBezTo>
                  <a:cubicBezTo>
                    <a:pt x="1379854" y="870838"/>
                    <a:pt x="1319783" y="924864"/>
                    <a:pt x="1238351" y="943825"/>
                  </a:cubicBezTo>
                  <a:cubicBezTo>
                    <a:pt x="1204747" y="951649"/>
                    <a:pt x="1170914" y="953719"/>
                    <a:pt x="1137462" y="942022"/>
                  </a:cubicBezTo>
                  <a:cubicBezTo>
                    <a:pt x="1133475" y="940625"/>
                    <a:pt x="1129118" y="940257"/>
                    <a:pt x="1123911" y="939215"/>
                  </a:cubicBezTo>
                  <a:cubicBezTo>
                    <a:pt x="1123911" y="952525"/>
                    <a:pt x="1123810" y="964323"/>
                    <a:pt x="1123937" y="976109"/>
                  </a:cubicBezTo>
                  <a:cubicBezTo>
                    <a:pt x="1124115" y="992301"/>
                    <a:pt x="1120444" y="1006894"/>
                    <a:pt x="1107262" y="1017663"/>
                  </a:cubicBezTo>
                  <a:cubicBezTo>
                    <a:pt x="1094092" y="1028420"/>
                    <a:pt x="1077277" y="1029754"/>
                    <a:pt x="1061618" y="1018933"/>
                  </a:cubicBezTo>
                  <a:cubicBezTo>
                    <a:pt x="1048702" y="1009992"/>
                    <a:pt x="1037323" y="998804"/>
                    <a:pt x="1024051" y="987590"/>
                  </a:cubicBezTo>
                  <a:cubicBezTo>
                    <a:pt x="997661" y="1041615"/>
                    <a:pt x="959688" y="1075461"/>
                    <a:pt x="891324" y="1045933"/>
                  </a:cubicBezTo>
                  <a:cubicBezTo>
                    <a:pt x="894003" y="1057198"/>
                    <a:pt x="895857" y="1065618"/>
                    <a:pt x="898016" y="1073962"/>
                  </a:cubicBezTo>
                  <a:cubicBezTo>
                    <a:pt x="902550" y="1091526"/>
                    <a:pt x="907541" y="1108976"/>
                    <a:pt x="911796" y="1126604"/>
                  </a:cubicBezTo>
                  <a:cubicBezTo>
                    <a:pt x="917257" y="1149248"/>
                    <a:pt x="929919" y="1164653"/>
                    <a:pt x="952487" y="1172476"/>
                  </a:cubicBezTo>
                  <a:cubicBezTo>
                    <a:pt x="1064488" y="1211313"/>
                    <a:pt x="1176566" y="1249972"/>
                    <a:pt x="1288148" y="1289977"/>
                  </a:cubicBezTo>
                  <a:cubicBezTo>
                    <a:pt x="1331810" y="1305623"/>
                    <a:pt x="1374254" y="1324648"/>
                    <a:pt x="1417256" y="1342135"/>
                  </a:cubicBezTo>
                  <a:cubicBezTo>
                    <a:pt x="1420126" y="1343304"/>
                    <a:pt x="1422882" y="1345031"/>
                    <a:pt x="1425867" y="1345564"/>
                  </a:cubicBezTo>
                  <a:cubicBezTo>
                    <a:pt x="1454403" y="1350695"/>
                    <a:pt x="1473593" y="1369999"/>
                    <a:pt x="1488770" y="1391780"/>
                  </a:cubicBezTo>
                  <a:cubicBezTo>
                    <a:pt x="1515300" y="1429816"/>
                    <a:pt x="1540903" y="1468754"/>
                    <a:pt x="1563446" y="1509229"/>
                  </a:cubicBezTo>
                  <a:cubicBezTo>
                    <a:pt x="1594218" y="1564487"/>
                    <a:pt x="1621688" y="1621574"/>
                    <a:pt x="1650720" y="1677797"/>
                  </a:cubicBezTo>
                  <a:cubicBezTo>
                    <a:pt x="1657400" y="1690751"/>
                    <a:pt x="1665325" y="1703095"/>
                    <a:pt x="1671307" y="1716341"/>
                  </a:cubicBezTo>
                  <a:cubicBezTo>
                    <a:pt x="1672996" y="1720062"/>
                    <a:pt x="1671294" y="1728939"/>
                    <a:pt x="1668564" y="1730311"/>
                  </a:cubicBezTo>
                  <a:cubicBezTo>
                    <a:pt x="1661109" y="1734045"/>
                    <a:pt x="1658619" y="1727200"/>
                    <a:pt x="1655686" y="1721294"/>
                  </a:cubicBezTo>
                  <a:cubicBezTo>
                    <a:pt x="1649272" y="1708378"/>
                    <a:pt x="1642833" y="1695348"/>
                    <a:pt x="1634870" y="1683384"/>
                  </a:cubicBezTo>
                  <a:cubicBezTo>
                    <a:pt x="1622678" y="1665020"/>
                    <a:pt x="1607388" y="1648548"/>
                    <a:pt x="1596567" y="1629473"/>
                  </a:cubicBezTo>
                  <a:cubicBezTo>
                    <a:pt x="1562265" y="1569046"/>
                    <a:pt x="1529943" y="1507489"/>
                    <a:pt x="1495729" y="1447012"/>
                  </a:cubicBezTo>
                  <a:cubicBezTo>
                    <a:pt x="1483360" y="1425143"/>
                    <a:pt x="1468310" y="1404696"/>
                    <a:pt x="1453362" y="1384439"/>
                  </a:cubicBezTo>
                  <a:cubicBezTo>
                    <a:pt x="1449031" y="1378559"/>
                    <a:pt x="1441335" y="1373555"/>
                    <a:pt x="1434236" y="1371600"/>
                  </a:cubicBezTo>
                  <a:cubicBezTo>
                    <a:pt x="1378381" y="1356194"/>
                    <a:pt x="1322349" y="1341488"/>
                    <a:pt x="1266240" y="1327048"/>
                  </a:cubicBezTo>
                  <a:cubicBezTo>
                    <a:pt x="1261414" y="1325803"/>
                    <a:pt x="1254125" y="1326019"/>
                    <a:pt x="1250657" y="1328851"/>
                  </a:cubicBezTo>
                  <a:cubicBezTo>
                    <a:pt x="1196720" y="1372984"/>
                    <a:pt x="1131328" y="1389888"/>
                    <a:pt x="1065898" y="1405267"/>
                  </a:cubicBezTo>
                  <a:cubicBezTo>
                    <a:pt x="971207" y="1427518"/>
                    <a:pt x="875131" y="1440510"/>
                    <a:pt x="777532" y="1436408"/>
                  </a:cubicBezTo>
                  <a:cubicBezTo>
                    <a:pt x="691553" y="1432788"/>
                    <a:pt x="608495" y="1413128"/>
                    <a:pt x="526999" y="1386649"/>
                  </a:cubicBezTo>
                  <a:cubicBezTo>
                    <a:pt x="481952" y="1372019"/>
                    <a:pt x="437527" y="1355636"/>
                    <a:pt x="398983" y="1326781"/>
                  </a:cubicBezTo>
                  <a:cubicBezTo>
                    <a:pt x="396595" y="1324990"/>
                    <a:pt x="391477" y="1325105"/>
                    <a:pt x="388378" y="1326286"/>
                  </a:cubicBezTo>
                  <a:cubicBezTo>
                    <a:pt x="307873" y="1356982"/>
                    <a:pt x="227609" y="1388300"/>
                    <a:pt x="146977" y="1418628"/>
                  </a:cubicBezTo>
                  <a:cubicBezTo>
                    <a:pt x="117386" y="1429765"/>
                    <a:pt x="97929" y="1448358"/>
                    <a:pt x="86791" y="1478648"/>
                  </a:cubicBezTo>
                  <a:cubicBezTo>
                    <a:pt x="57937" y="1557083"/>
                    <a:pt x="33197" y="1636610"/>
                    <a:pt x="15493" y="1718297"/>
                  </a:cubicBezTo>
                  <a:cubicBezTo>
                    <a:pt x="11518" y="1736674"/>
                    <a:pt x="11150" y="1737448"/>
                    <a:pt x="0" y="1742033"/>
                  </a:cubicBezTo>
                  <a:cubicBezTo>
                    <a:pt x="622" y="1736166"/>
                    <a:pt x="431" y="1731162"/>
                    <a:pt x="1752" y="1726615"/>
                  </a:cubicBezTo>
                  <a:cubicBezTo>
                    <a:pt x="23469" y="1652066"/>
                    <a:pt x="45148" y="1577492"/>
                    <a:pt x="67551" y="1503146"/>
                  </a:cubicBezTo>
                  <a:cubicBezTo>
                    <a:pt x="70040" y="1494891"/>
                    <a:pt x="66027" y="1487131"/>
                    <a:pt x="67538" y="1480921"/>
                  </a:cubicBezTo>
                  <a:cubicBezTo>
                    <a:pt x="70573" y="1468513"/>
                    <a:pt x="77546" y="1456753"/>
                    <a:pt x="84404" y="1445666"/>
                  </a:cubicBezTo>
                  <a:cubicBezTo>
                    <a:pt x="96710" y="1425765"/>
                    <a:pt x="115531" y="1414538"/>
                    <a:pt x="137236" y="1406080"/>
                  </a:cubicBezTo>
                  <a:cubicBezTo>
                    <a:pt x="185750" y="1387182"/>
                    <a:pt x="233984" y="1367523"/>
                    <a:pt x="281711" y="1346720"/>
                  </a:cubicBezTo>
                  <a:cubicBezTo>
                    <a:pt x="372935" y="1306944"/>
                    <a:pt x="464121" y="1267002"/>
                    <a:pt x="554507" y="1225346"/>
                  </a:cubicBezTo>
                  <a:cubicBezTo>
                    <a:pt x="587755" y="1210030"/>
                    <a:pt x="618769" y="1189850"/>
                    <a:pt x="650570" y="1171473"/>
                  </a:cubicBezTo>
                  <a:cubicBezTo>
                    <a:pt x="653910" y="1169542"/>
                    <a:pt x="657415" y="1165098"/>
                    <a:pt x="657898" y="1161414"/>
                  </a:cubicBezTo>
                  <a:cubicBezTo>
                    <a:pt x="663206" y="1121524"/>
                    <a:pt x="667943" y="1081544"/>
                    <a:pt x="672757" y="1041565"/>
                  </a:cubicBezTo>
                  <a:cubicBezTo>
                    <a:pt x="672896" y="1040396"/>
                    <a:pt x="672109" y="1039113"/>
                    <a:pt x="671563" y="1037208"/>
                  </a:cubicBezTo>
                  <a:close/>
                  <a:moveTo>
                    <a:pt x="1374203" y="607961"/>
                  </a:moveTo>
                  <a:cubicBezTo>
                    <a:pt x="1360030" y="592759"/>
                    <a:pt x="1347596" y="579843"/>
                    <a:pt x="1335735" y="566419"/>
                  </a:cubicBezTo>
                  <a:cubicBezTo>
                    <a:pt x="1332598" y="562876"/>
                    <a:pt x="1328674" y="557034"/>
                    <a:pt x="1329689" y="553631"/>
                  </a:cubicBezTo>
                  <a:cubicBezTo>
                    <a:pt x="1330782" y="549986"/>
                    <a:pt x="1337030" y="547395"/>
                    <a:pt x="1341501" y="545363"/>
                  </a:cubicBezTo>
                  <a:cubicBezTo>
                    <a:pt x="1348651" y="542112"/>
                    <a:pt x="1356487" y="540321"/>
                    <a:pt x="1363459" y="536816"/>
                  </a:cubicBezTo>
                  <a:cubicBezTo>
                    <a:pt x="1372400" y="532307"/>
                    <a:pt x="1374063" y="525195"/>
                    <a:pt x="1367078" y="517512"/>
                  </a:cubicBezTo>
                  <a:cubicBezTo>
                    <a:pt x="1359103" y="508736"/>
                    <a:pt x="1351597" y="499084"/>
                    <a:pt x="1342174" y="492137"/>
                  </a:cubicBezTo>
                  <a:cubicBezTo>
                    <a:pt x="1319009" y="475081"/>
                    <a:pt x="1316888" y="456603"/>
                    <a:pt x="1337322" y="436333"/>
                  </a:cubicBezTo>
                  <a:cubicBezTo>
                    <a:pt x="1360271" y="413550"/>
                    <a:pt x="1363484" y="390817"/>
                    <a:pt x="1346174" y="363486"/>
                  </a:cubicBezTo>
                  <a:cubicBezTo>
                    <a:pt x="1339862" y="353517"/>
                    <a:pt x="1332077" y="343928"/>
                    <a:pt x="1323162" y="336257"/>
                  </a:cubicBezTo>
                  <a:cubicBezTo>
                    <a:pt x="1290916" y="308508"/>
                    <a:pt x="1253286" y="291680"/>
                    <a:pt x="1211338" y="284543"/>
                  </a:cubicBezTo>
                  <a:cubicBezTo>
                    <a:pt x="1201318" y="282828"/>
                    <a:pt x="1191145" y="281724"/>
                    <a:pt x="1181328" y="279209"/>
                  </a:cubicBezTo>
                  <a:cubicBezTo>
                    <a:pt x="1170279" y="276377"/>
                    <a:pt x="1165669" y="268439"/>
                    <a:pt x="1167307" y="257060"/>
                  </a:cubicBezTo>
                  <a:cubicBezTo>
                    <a:pt x="1171587" y="227202"/>
                    <a:pt x="1161072" y="201650"/>
                    <a:pt x="1138021" y="184518"/>
                  </a:cubicBezTo>
                  <a:cubicBezTo>
                    <a:pt x="1114399" y="166966"/>
                    <a:pt x="1087958" y="152615"/>
                    <a:pt x="1061339" y="139801"/>
                  </a:cubicBezTo>
                  <a:cubicBezTo>
                    <a:pt x="1031024" y="125221"/>
                    <a:pt x="997864" y="118452"/>
                    <a:pt x="964349" y="123926"/>
                  </a:cubicBezTo>
                  <a:cubicBezTo>
                    <a:pt x="931786" y="129260"/>
                    <a:pt x="899185" y="135280"/>
                    <a:pt x="868832" y="150342"/>
                  </a:cubicBezTo>
                  <a:cubicBezTo>
                    <a:pt x="840790" y="164274"/>
                    <a:pt x="835164" y="160845"/>
                    <a:pt x="814184" y="137871"/>
                  </a:cubicBezTo>
                  <a:cubicBezTo>
                    <a:pt x="794232" y="116027"/>
                    <a:pt x="773582" y="94360"/>
                    <a:pt x="750696" y="75755"/>
                  </a:cubicBezTo>
                  <a:cubicBezTo>
                    <a:pt x="718553" y="49618"/>
                    <a:pt x="681253" y="39585"/>
                    <a:pt x="638924" y="45212"/>
                  </a:cubicBezTo>
                  <a:cubicBezTo>
                    <a:pt x="603427" y="49949"/>
                    <a:pt x="572922" y="59296"/>
                    <a:pt x="554164" y="93014"/>
                  </a:cubicBezTo>
                  <a:cubicBezTo>
                    <a:pt x="550075" y="100355"/>
                    <a:pt x="540918" y="108229"/>
                    <a:pt x="533095" y="109461"/>
                  </a:cubicBezTo>
                  <a:cubicBezTo>
                    <a:pt x="514083" y="112471"/>
                    <a:pt x="494487" y="112394"/>
                    <a:pt x="475132" y="112318"/>
                  </a:cubicBezTo>
                  <a:cubicBezTo>
                    <a:pt x="439966" y="112179"/>
                    <a:pt x="407365" y="119710"/>
                    <a:pt x="384682" y="148285"/>
                  </a:cubicBezTo>
                  <a:cubicBezTo>
                    <a:pt x="372021" y="164249"/>
                    <a:pt x="360946" y="182740"/>
                    <a:pt x="354304" y="201879"/>
                  </a:cubicBezTo>
                  <a:cubicBezTo>
                    <a:pt x="345833" y="226237"/>
                    <a:pt x="343090" y="252552"/>
                    <a:pt x="336715" y="277723"/>
                  </a:cubicBezTo>
                  <a:cubicBezTo>
                    <a:pt x="334695" y="285711"/>
                    <a:pt x="330542" y="295478"/>
                    <a:pt x="324269" y="299173"/>
                  </a:cubicBezTo>
                  <a:cubicBezTo>
                    <a:pt x="320700" y="301282"/>
                    <a:pt x="310807" y="292900"/>
                    <a:pt x="303898" y="288975"/>
                  </a:cubicBezTo>
                  <a:cubicBezTo>
                    <a:pt x="302044" y="287921"/>
                    <a:pt x="300824" y="285788"/>
                    <a:pt x="299110" y="284416"/>
                  </a:cubicBezTo>
                  <a:cubicBezTo>
                    <a:pt x="267309" y="258889"/>
                    <a:pt x="236207" y="264540"/>
                    <a:pt x="222618" y="303529"/>
                  </a:cubicBezTo>
                  <a:cubicBezTo>
                    <a:pt x="204254" y="356247"/>
                    <a:pt x="210604" y="408089"/>
                    <a:pt x="237718" y="457047"/>
                  </a:cubicBezTo>
                  <a:cubicBezTo>
                    <a:pt x="243268" y="467093"/>
                    <a:pt x="250837" y="476123"/>
                    <a:pt x="255625" y="486473"/>
                  </a:cubicBezTo>
                  <a:cubicBezTo>
                    <a:pt x="264375" y="505447"/>
                    <a:pt x="258470" y="517080"/>
                    <a:pt x="238455" y="521969"/>
                  </a:cubicBezTo>
                  <a:cubicBezTo>
                    <a:pt x="231228" y="523735"/>
                    <a:pt x="223621" y="524459"/>
                    <a:pt x="216166" y="524687"/>
                  </a:cubicBezTo>
                  <a:cubicBezTo>
                    <a:pt x="183819" y="525691"/>
                    <a:pt x="161264" y="548233"/>
                    <a:pt x="161975" y="580707"/>
                  </a:cubicBezTo>
                  <a:cubicBezTo>
                    <a:pt x="162394" y="599236"/>
                    <a:pt x="165404" y="617702"/>
                    <a:pt x="166166" y="636244"/>
                  </a:cubicBezTo>
                  <a:cubicBezTo>
                    <a:pt x="167716" y="674268"/>
                    <a:pt x="191350" y="708317"/>
                    <a:pt x="185610" y="747737"/>
                  </a:cubicBezTo>
                  <a:cubicBezTo>
                    <a:pt x="184175" y="757656"/>
                    <a:pt x="186143" y="768032"/>
                    <a:pt x="186220" y="778205"/>
                  </a:cubicBezTo>
                  <a:cubicBezTo>
                    <a:pt x="186601" y="828928"/>
                    <a:pt x="201561" y="873620"/>
                    <a:pt x="242633" y="905878"/>
                  </a:cubicBezTo>
                  <a:cubicBezTo>
                    <a:pt x="268122" y="925906"/>
                    <a:pt x="296671" y="940625"/>
                    <a:pt x="328383" y="949553"/>
                  </a:cubicBezTo>
                  <a:cubicBezTo>
                    <a:pt x="347738" y="955001"/>
                    <a:pt x="366649" y="963053"/>
                    <a:pt x="384479" y="972375"/>
                  </a:cubicBezTo>
                  <a:cubicBezTo>
                    <a:pt x="391642" y="976121"/>
                    <a:pt x="398411" y="985812"/>
                    <a:pt x="400088" y="993876"/>
                  </a:cubicBezTo>
                  <a:cubicBezTo>
                    <a:pt x="404609" y="1015695"/>
                    <a:pt x="420801" y="1025016"/>
                    <a:pt x="438467" y="1028573"/>
                  </a:cubicBezTo>
                  <a:cubicBezTo>
                    <a:pt x="473963" y="1035723"/>
                    <a:pt x="505510" y="1023531"/>
                    <a:pt x="533374" y="1001204"/>
                  </a:cubicBezTo>
                  <a:cubicBezTo>
                    <a:pt x="544423" y="992352"/>
                    <a:pt x="555193" y="983043"/>
                    <a:pt x="566877" y="975118"/>
                  </a:cubicBezTo>
                  <a:cubicBezTo>
                    <a:pt x="589699" y="959637"/>
                    <a:pt x="599960" y="960196"/>
                    <a:pt x="620776" y="978966"/>
                  </a:cubicBezTo>
                  <a:cubicBezTo>
                    <a:pt x="637095" y="993686"/>
                    <a:pt x="654545" y="996238"/>
                    <a:pt x="674547" y="988364"/>
                  </a:cubicBezTo>
                  <a:cubicBezTo>
                    <a:pt x="674966" y="982548"/>
                    <a:pt x="675360" y="976972"/>
                    <a:pt x="675906" y="969429"/>
                  </a:cubicBezTo>
                  <a:cubicBezTo>
                    <a:pt x="709383" y="978649"/>
                    <a:pt x="741883" y="986650"/>
                    <a:pt x="773722" y="996759"/>
                  </a:cubicBezTo>
                  <a:cubicBezTo>
                    <a:pt x="790295" y="1002017"/>
                    <a:pt x="802182" y="998550"/>
                    <a:pt x="814717" y="987374"/>
                  </a:cubicBezTo>
                  <a:cubicBezTo>
                    <a:pt x="834428" y="969810"/>
                    <a:pt x="855471" y="953757"/>
                    <a:pt x="877392" y="935901"/>
                  </a:cubicBezTo>
                  <a:cubicBezTo>
                    <a:pt x="879005" y="950023"/>
                    <a:pt x="882853" y="962952"/>
                    <a:pt x="881354" y="975232"/>
                  </a:cubicBezTo>
                  <a:cubicBezTo>
                    <a:pt x="878649" y="997381"/>
                    <a:pt x="891133" y="1006144"/>
                    <a:pt x="908367" y="1012393"/>
                  </a:cubicBezTo>
                  <a:cubicBezTo>
                    <a:pt x="934910" y="1022032"/>
                    <a:pt x="960158" y="1022502"/>
                    <a:pt x="979474" y="998156"/>
                  </a:cubicBezTo>
                  <a:cubicBezTo>
                    <a:pt x="989482" y="985558"/>
                    <a:pt x="997191" y="971168"/>
                    <a:pt x="1006487" y="957973"/>
                  </a:cubicBezTo>
                  <a:cubicBezTo>
                    <a:pt x="1010081" y="952880"/>
                    <a:pt x="1014628" y="946378"/>
                    <a:pt x="1019810" y="945184"/>
                  </a:cubicBezTo>
                  <a:cubicBezTo>
                    <a:pt x="1023556" y="944321"/>
                    <a:pt x="1029360" y="950823"/>
                    <a:pt x="1033754" y="954633"/>
                  </a:cubicBezTo>
                  <a:cubicBezTo>
                    <a:pt x="1047089" y="966177"/>
                    <a:pt x="1059878" y="978395"/>
                    <a:pt x="1073518" y="989558"/>
                  </a:cubicBezTo>
                  <a:cubicBezTo>
                    <a:pt x="1080452" y="995222"/>
                    <a:pt x="1086980" y="992543"/>
                    <a:pt x="1090701" y="984567"/>
                  </a:cubicBezTo>
                  <a:cubicBezTo>
                    <a:pt x="1098486" y="967905"/>
                    <a:pt x="1109471" y="952614"/>
                    <a:pt x="1108506" y="932561"/>
                  </a:cubicBezTo>
                  <a:cubicBezTo>
                    <a:pt x="1107960" y="921283"/>
                    <a:pt x="1115631" y="913574"/>
                    <a:pt x="1126680" y="911021"/>
                  </a:cubicBezTo>
                  <a:cubicBezTo>
                    <a:pt x="1133030" y="909561"/>
                    <a:pt x="1139850" y="909383"/>
                    <a:pt x="1146416" y="909688"/>
                  </a:cubicBezTo>
                  <a:cubicBezTo>
                    <a:pt x="1184986" y="911529"/>
                    <a:pt x="1222578" y="907211"/>
                    <a:pt x="1257947" y="890904"/>
                  </a:cubicBezTo>
                  <a:cubicBezTo>
                    <a:pt x="1302880" y="870165"/>
                    <a:pt x="1336306" y="838962"/>
                    <a:pt x="1344625" y="787768"/>
                  </a:cubicBezTo>
                  <a:cubicBezTo>
                    <a:pt x="1347431" y="770547"/>
                    <a:pt x="1348676" y="752475"/>
                    <a:pt x="1346733" y="735228"/>
                  </a:cubicBezTo>
                  <a:cubicBezTo>
                    <a:pt x="1343545" y="706704"/>
                    <a:pt x="1347495" y="676516"/>
                    <a:pt x="1329080" y="650748"/>
                  </a:cubicBezTo>
                  <a:cubicBezTo>
                    <a:pt x="1323555" y="643001"/>
                    <a:pt x="1328521" y="636117"/>
                    <a:pt x="1336840" y="631431"/>
                  </a:cubicBezTo>
                  <a:cubicBezTo>
                    <a:pt x="1348282" y="624979"/>
                    <a:pt x="1359141" y="617512"/>
                    <a:pt x="1374203" y="60796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58" name="Free Form 26">
              <a:extLst>
                <a:ext uri="{FF2B5EF4-FFF2-40B4-BE49-F238E27FC236}">
                  <a16:creationId xmlns:a16="http://schemas.microsoft.com/office/drawing/2014/main" id="{BBB5294D-218C-46B2-0A49-33632FC76F5D}"/>
                </a:ext>
              </a:extLst>
            </p:cNvPr>
            <p:cNvSpPr/>
            <p:nvPr/>
          </p:nvSpPr>
          <p:spPr>
            <a:xfrm>
              <a:off x="4277445" y="4497156"/>
              <a:ext cx="389509" cy="395960"/>
            </a:xfrm>
            <a:custGeom>
              <a:avLst/>
              <a:gdLst/>
              <a:ahLst/>
              <a:cxnLst/>
              <a:rect l="0" t="0" r="0" b="0"/>
              <a:pathLst>
                <a:path w="389509" h="395960">
                  <a:moveTo>
                    <a:pt x="195567" y="395960"/>
                  </a:moveTo>
                  <a:cubicBezTo>
                    <a:pt x="178523" y="391464"/>
                    <a:pt x="164477" y="387959"/>
                    <a:pt x="150558" y="384009"/>
                  </a:cubicBezTo>
                  <a:cubicBezTo>
                    <a:pt x="138264" y="380530"/>
                    <a:pt x="125869" y="377189"/>
                    <a:pt x="113919" y="372694"/>
                  </a:cubicBezTo>
                  <a:cubicBezTo>
                    <a:pt x="80962" y="360337"/>
                    <a:pt x="52298" y="342785"/>
                    <a:pt x="44221" y="305117"/>
                  </a:cubicBezTo>
                  <a:cubicBezTo>
                    <a:pt x="41770" y="293712"/>
                    <a:pt x="43891" y="281368"/>
                    <a:pt x="41744" y="269849"/>
                  </a:cubicBezTo>
                  <a:cubicBezTo>
                    <a:pt x="40322" y="262242"/>
                    <a:pt x="36055" y="254546"/>
                    <a:pt x="31216" y="248310"/>
                  </a:cubicBezTo>
                  <a:cubicBezTo>
                    <a:pt x="24764" y="239979"/>
                    <a:pt x="16090" y="233400"/>
                    <a:pt x="9169" y="225386"/>
                  </a:cubicBezTo>
                  <a:cubicBezTo>
                    <a:pt x="0" y="214756"/>
                    <a:pt x="1181" y="207086"/>
                    <a:pt x="12357" y="198602"/>
                  </a:cubicBezTo>
                  <a:cubicBezTo>
                    <a:pt x="15875" y="195935"/>
                    <a:pt x="19367" y="192862"/>
                    <a:pt x="23380" y="191262"/>
                  </a:cubicBezTo>
                  <a:cubicBezTo>
                    <a:pt x="41122" y="184188"/>
                    <a:pt x="41135" y="169722"/>
                    <a:pt x="39585" y="154330"/>
                  </a:cubicBezTo>
                  <a:cubicBezTo>
                    <a:pt x="39052" y="149110"/>
                    <a:pt x="38315" y="143776"/>
                    <a:pt x="38785" y="138582"/>
                  </a:cubicBezTo>
                  <a:cubicBezTo>
                    <a:pt x="40563" y="118986"/>
                    <a:pt x="49314" y="108165"/>
                    <a:pt x="68821" y="104724"/>
                  </a:cubicBezTo>
                  <a:cubicBezTo>
                    <a:pt x="93306" y="100393"/>
                    <a:pt x="115100" y="90309"/>
                    <a:pt x="135724" y="77215"/>
                  </a:cubicBezTo>
                  <a:cubicBezTo>
                    <a:pt x="168478" y="56413"/>
                    <a:pt x="203631" y="39001"/>
                    <a:pt x="229844" y="8978"/>
                  </a:cubicBezTo>
                  <a:cubicBezTo>
                    <a:pt x="237667" y="0"/>
                    <a:pt x="248742" y="1104"/>
                    <a:pt x="255904" y="10413"/>
                  </a:cubicBezTo>
                  <a:cubicBezTo>
                    <a:pt x="280504" y="42392"/>
                    <a:pt x="303402" y="75463"/>
                    <a:pt x="318223" y="113385"/>
                  </a:cubicBezTo>
                  <a:cubicBezTo>
                    <a:pt x="319341" y="116268"/>
                    <a:pt x="321348" y="119138"/>
                    <a:pt x="321424" y="122059"/>
                  </a:cubicBezTo>
                  <a:cubicBezTo>
                    <a:pt x="322173" y="149326"/>
                    <a:pt x="339610" y="162255"/>
                    <a:pt x="361607" y="174053"/>
                  </a:cubicBezTo>
                  <a:cubicBezTo>
                    <a:pt x="389509" y="189014"/>
                    <a:pt x="389407" y="195173"/>
                    <a:pt x="368185" y="218655"/>
                  </a:cubicBezTo>
                  <a:cubicBezTo>
                    <a:pt x="367296" y="219646"/>
                    <a:pt x="366534" y="220802"/>
                    <a:pt x="365480" y="221576"/>
                  </a:cubicBezTo>
                  <a:cubicBezTo>
                    <a:pt x="347535" y="234670"/>
                    <a:pt x="343369" y="251955"/>
                    <a:pt x="349605" y="272630"/>
                  </a:cubicBezTo>
                  <a:cubicBezTo>
                    <a:pt x="352945" y="283730"/>
                    <a:pt x="348780" y="292912"/>
                    <a:pt x="340461" y="299910"/>
                  </a:cubicBezTo>
                  <a:cubicBezTo>
                    <a:pt x="308355" y="326910"/>
                    <a:pt x="277063" y="355066"/>
                    <a:pt x="243217" y="379704"/>
                  </a:cubicBezTo>
                  <a:cubicBezTo>
                    <a:pt x="229857" y="389432"/>
                    <a:pt x="210629" y="391109"/>
                    <a:pt x="195567" y="39596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59" name="Free Form 27">
              <a:extLst>
                <a:ext uri="{FF2B5EF4-FFF2-40B4-BE49-F238E27FC236}">
                  <a16:creationId xmlns:a16="http://schemas.microsoft.com/office/drawing/2014/main" id="{A3D54C51-D35C-E4C7-374C-6421B8BDFCCB}"/>
                </a:ext>
              </a:extLst>
            </p:cNvPr>
            <p:cNvSpPr/>
            <p:nvPr/>
          </p:nvSpPr>
          <p:spPr>
            <a:xfrm>
              <a:off x="4139727" y="4270712"/>
              <a:ext cx="38900" cy="97841"/>
            </a:xfrm>
            <a:custGeom>
              <a:avLst/>
              <a:gdLst/>
              <a:ahLst/>
              <a:cxnLst/>
              <a:rect l="0" t="0" r="0" b="0"/>
              <a:pathLst>
                <a:path w="38900" h="97840">
                  <a:moveTo>
                    <a:pt x="36652" y="94894"/>
                  </a:moveTo>
                  <a:cubicBezTo>
                    <a:pt x="22517" y="97840"/>
                    <a:pt x="14389" y="89014"/>
                    <a:pt x="8128" y="65684"/>
                  </a:cubicBezTo>
                  <a:cubicBezTo>
                    <a:pt x="0" y="35382"/>
                    <a:pt x="12166" y="8889"/>
                    <a:pt x="38900" y="0"/>
                  </a:cubicBezTo>
                  <a:cubicBezTo>
                    <a:pt x="19850" y="31368"/>
                    <a:pt x="13220" y="62839"/>
                    <a:pt x="36652" y="9489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60" name="Free Form 28">
              <a:extLst>
                <a:ext uri="{FF2B5EF4-FFF2-40B4-BE49-F238E27FC236}">
                  <a16:creationId xmlns:a16="http://schemas.microsoft.com/office/drawing/2014/main" id="{78010EAD-24C2-310D-C4FD-17AB06B17425}"/>
                </a:ext>
              </a:extLst>
            </p:cNvPr>
            <p:cNvSpPr/>
            <p:nvPr/>
          </p:nvSpPr>
          <p:spPr>
            <a:xfrm>
              <a:off x="4491826" y="4172638"/>
              <a:ext cx="64122" cy="30505"/>
            </a:xfrm>
            <a:custGeom>
              <a:avLst/>
              <a:gdLst/>
              <a:ahLst/>
              <a:cxnLst/>
              <a:rect l="0" t="0" r="0" b="0"/>
              <a:pathLst>
                <a:path w="64122" h="30505">
                  <a:moveTo>
                    <a:pt x="64122" y="30505"/>
                  </a:moveTo>
                  <a:cubicBezTo>
                    <a:pt x="41249" y="25450"/>
                    <a:pt x="21031" y="20980"/>
                    <a:pt x="0" y="16332"/>
                  </a:cubicBezTo>
                  <a:cubicBezTo>
                    <a:pt x="431" y="8064"/>
                    <a:pt x="7492" y="4203"/>
                    <a:pt x="16179" y="2743"/>
                  </a:cubicBezTo>
                  <a:cubicBezTo>
                    <a:pt x="32550" y="0"/>
                    <a:pt x="48107" y="2857"/>
                    <a:pt x="60223" y="14503"/>
                  </a:cubicBezTo>
                  <a:cubicBezTo>
                    <a:pt x="63728" y="17868"/>
                    <a:pt x="63055" y="25565"/>
                    <a:pt x="64122" y="3050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61" name="Free Form 29">
              <a:extLst>
                <a:ext uri="{FF2B5EF4-FFF2-40B4-BE49-F238E27FC236}">
                  <a16:creationId xmlns:a16="http://schemas.microsoft.com/office/drawing/2014/main" id="{ADAE60C9-4887-6D51-BF58-1B7F906766B7}"/>
                </a:ext>
              </a:extLst>
            </p:cNvPr>
            <p:cNvSpPr/>
            <p:nvPr/>
          </p:nvSpPr>
          <p:spPr>
            <a:xfrm>
              <a:off x="3989509" y="4589378"/>
              <a:ext cx="58915" cy="70968"/>
            </a:xfrm>
            <a:custGeom>
              <a:avLst/>
              <a:gdLst/>
              <a:ahLst/>
              <a:cxnLst/>
              <a:rect l="0" t="0" r="0" b="0"/>
              <a:pathLst>
                <a:path w="58915" h="70967">
                  <a:moveTo>
                    <a:pt x="58915" y="70967"/>
                  </a:moveTo>
                  <a:cubicBezTo>
                    <a:pt x="24650" y="60579"/>
                    <a:pt x="0" y="11264"/>
                    <a:pt x="24142" y="0"/>
                  </a:cubicBezTo>
                  <a:cubicBezTo>
                    <a:pt x="28397" y="27368"/>
                    <a:pt x="38582" y="51739"/>
                    <a:pt x="58915" y="70967"/>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62" name="Free Form 30">
              <a:extLst>
                <a:ext uri="{FF2B5EF4-FFF2-40B4-BE49-F238E27FC236}">
                  <a16:creationId xmlns:a16="http://schemas.microsoft.com/office/drawing/2014/main" id="{9DA625D7-A50D-30E9-1D26-F73B77201545}"/>
                </a:ext>
              </a:extLst>
            </p:cNvPr>
            <p:cNvSpPr/>
            <p:nvPr/>
          </p:nvSpPr>
          <p:spPr>
            <a:xfrm>
              <a:off x="4813402" y="4609219"/>
              <a:ext cx="36805" cy="21527"/>
            </a:xfrm>
            <a:custGeom>
              <a:avLst/>
              <a:gdLst/>
              <a:ahLst/>
              <a:cxnLst/>
              <a:rect l="0" t="0" r="0" b="0"/>
              <a:pathLst>
                <a:path w="36804" h="21526">
                  <a:moveTo>
                    <a:pt x="0" y="21526"/>
                  </a:moveTo>
                  <a:cubicBezTo>
                    <a:pt x="12636" y="14135"/>
                    <a:pt x="24726" y="7073"/>
                    <a:pt x="36804" y="0"/>
                  </a:cubicBezTo>
                  <a:cubicBezTo>
                    <a:pt x="27800" y="12522"/>
                    <a:pt x="16433" y="20853"/>
                    <a:pt x="0" y="2152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163" name="Free Form 2">
            <a:extLst>
              <a:ext uri="{FF2B5EF4-FFF2-40B4-BE49-F238E27FC236}">
                <a16:creationId xmlns:a16="http://schemas.microsoft.com/office/drawing/2014/main" id="{1084208A-1E66-EF14-366D-E1D74CCBECF5}"/>
              </a:ext>
            </a:extLst>
          </p:cNvPr>
          <p:cNvSpPr/>
          <p:nvPr/>
        </p:nvSpPr>
        <p:spPr>
          <a:xfrm>
            <a:off x="4927322" y="3796040"/>
            <a:ext cx="2496324" cy="879746"/>
          </a:xfrm>
          <a:custGeom>
            <a:avLst/>
            <a:gdLst/>
            <a:ahLst/>
            <a:cxnLst/>
            <a:rect l="0" t="0" r="0" b="0"/>
            <a:pathLst>
              <a:path w="2383860" h="1191923">
                <a:moveTo>
                  <a:pt x="2383860" y="0"/>
                </a:moveTo>
                <a:cubicBezTo>
                  <a:pt x="2383860" y="658289"/>
                  <a:pt x="1850213" y="1191923"/>
                  <a:pt x="1191936" y="1191923"/>
                </a:cubicBezTo>
                <a:cubicBezTo>
                  <a:pt x="533647" y="1191923"/>
                  <a:pt x="0" y="658289"/>
                  <a:pt x="0" y="0"/>
                </a:cubicBezTo>
                <a:close/>
              </a:path>
            </a:pathLst>
          </a:custGeom>
          <a:gradFill>
            <a:gsLst>
              <a:gs pos="0">
                <a:schemeClr val="bg2">
                  <a:lumMod val="20000"/>
                  <a:lumOff val="80000"/>
                  <a:alpha val="52000"/>
                </a:schemeClr>
              </a:gs>
              <a:gs pos="99000">
                <a:schemeClr val="bg1"/>
              </a:gs>
            </a:gsLst>
            <a:lin ang="5400000" scaled="1"/>
          </a:gra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93" name="TextBox 92">
            <a:extLst>
              <a:ext uri="{FF2B5EF4-FFF2-40B4-BE49-F238E27FC236}">
                <a16:creationId xmlns:a16="http://schemas.microsoft.com/office/drawing/2014/main" id="{3C3C1B5E-9731-A2A0-6918-0809292E627C}"/>
              </a:ext>
            </a:extLst>
          </p:cNvPr>
          <p:cNvSpPr txBox="1"/>
          <p:nvPr/>
        </p:nvSpPr>
        <p:spPr>
          <a:xfrm>
            <a:off x="5434037" y="4075224"/>
            <a:ext cx="1383006" cy="427171"/>
          </a:xfrm>
          <a:prstGeom prst="rect">
            <a:avLst/>
          </a:prstGeom>
          <a:noFill/>
        </p:spPr>
        <p:txBody>
          <a:bodyPr wrap="square" lIns="0" tIns="28640" rIns="0" bIns="2864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1F5A"/>
                </a:solidFill>
                <a:effectLst/>
                <a:uLnTx/>
                <a:uFillTx/>
                <a:latin typeface="Century Gothic"/>
                <a:ea typeface="+mn-ea"/>
                <a:cs typeface="+mn-cs"/>
              </a:rPr>
              <a:t>Name / Age / Role</a:t>
            </a:r>
            <a:endParaRPr kumimoji="0" lang="en-US" sz="1200" b="0" i="0" u="none" strike="noStrike" kern="1200" cap="none" spc="0" normalizeH="0" baseline="0" noProof="1">
              <a:ln>
                <a:noFill/>
              </a:ln>
              <a:solidFill>
                <a:srgbClr val="001F5A"/>
              </a:solidFill>
              <a:effectLst/>
              <a:uLnTx/>
              <a:uFillTx/>
              <a:latin typeface="Century Gothic"/>
              <a:ea typeface="+mn-ea"/>
              <a:cs typeface="+mn-cs"/>
            </a:endParaRPr>
          </a:p>
        </p:txBody>
      </p:sp>
    </p:spTree>
    <p:extLst>
      <p:ext uri="{BB962C8B-B14F-4D97-AF65-F5344CB8AC3E}">
        <p14:creationId xmlns:p14="http://schemas.microsoft.com/office/powerpoint/2010/main" val="232898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83741-123F-0AAD-722D-BF9DEA507222}"/>
            </a:ext>
          </a:extLst>
        </p:cNvPr>
        <p:cNvGrpSpPr/>
        <p:nvPr/>
      </p:nvGrpSpPr>
      <p:grpSpPr>
        <a:xfrm>
          <a:off x="0" y="0"/>
          <a:ext cx="0" cy="0"/>
          <a:chOff x="0" y="0"/>
          <a:chExt cx="0" cy="0"/>
        </a:xfrm>
      </p:grpSpPr>
      <p:grpSp>
        <p:nvGrpSpPr>
          <p:cNvPr id="107" name="Group 106">
            <a:extLst>
              <a:ext uri="{FF2B5EF4-FFF2-40B4-BE49-F238E27FC236}">
                <a16:creationId xmlns:a16="http://schemas.microsoft.com/office/drawing/2014/main" id="{7AF87F82-C9CB-D9B8-5075-B70EAB2FDC5A}"/>
              </a:ext>
            </a:extLst>
          </p:cNvPr>
          <p:cNvGrpSpPr/>
          <p:nvPr/>
        </p:nvGrpSpPr>
        <p:grpSpPr>
          <a:xfrm>
            <a:off x="296780" y="306224"/>
            <a:ext cx="11590408" cy="6046710"/>
            <a:chOff x="192254" y="295455"/>
            <a:chExt cx="11852896" cy="6046710"/>
          </a:xfrm>
          <a:solidFill>
            <a:schemeClr val="bg1"/>
          </a:solidFill>
          <a:effectLst>
            <a:outerShdw blurRad="175815" dist="50800" dir="5400000" algn="ctr" rotWithShape="0">
              <a:schemeClr val="accent2">
                <a:lumMod val="50000"/>
                <a:alpha val="10000"/>
              </a:schemeClr>
            </a:outerShdw>
          </a:effectLst>
        </p:grpSpPr>
        <p:sp>
          <p:nvSpPr>
            <p:cNvPr id="96" name="Rounded Rectangle 95">
              <a:extLst>
                <a:ext uri="{FF2B5EF4-FFF2-40B4-BE49-F238E27FC236}">
                  <a16:creationId xmlns:a16="http://schemas.microsoft.com/office/drawing/2014/main" id="{19590697-6DE9-6B4D-B3D5-1269224D5F0D}"/>
                </a:ext>
              </a:extLst>
            </p:cNvPr>
            <p:cNvSpPr/>
            <p:nvPr/>
          </p:nvSpPr>
          <p:spPr>
            <a:xfrm>
              <a:off x="192254" y="295455"/>
              <a:ext cx="5846504" cy="1223622"/>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9" name="Rounded Rectangle 98">
              <a:extLst>
                <a:ext uri="{FF2B5EF4-FFF2-40B4-BE49-F238E27FC236}">
                  <a16:creationId xmlns:a16="http://schemas.microsoft.com/office/drawing/2014/main" id="{4E233A9D-F46D-BC21-F35A-245DFFB9BDC8}"/>
                </a:ext>
              </a:extLst>
            </p:cNvPr>
            <p:cNvSpPr/>
            <p:nvPr/>
          </p:nvSpPr>
          <p:spPr>
            <a:xfrm>
              <a:off x="6175959" y="295455"/>
              <a:ext cx="5846504" cy="1223622"/>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0" name="Rounded Rectangle 99">
              <a:extLst>
                <a:ext uri="{FF2B5EF4-FFF2-40B4-BE49-F238E27FC236}">
                  <a16:creationId xmlns:a16="http://schemas.microsoft.com/office/drawing/2014/main" id="{54C0FE7E-A4EE-D272-872E-BD7EBCEF1EDD}"/>
                </a:ext>
              </a:extLst>
            </p:cNvPr>
            <p:cNvSpPr/>
            <p:nvPr/>
          </p:nvSpPr>
          <p:spPr>
            <a:xfrm>
              <a:off x="192254" y="1647327"/>
              <a:ext cx="5846504" cy="1396887"/>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1" name="Rounded Rectangle 100">
              <a:extLst>
                <a:ext uri="{FF2B5EF4-FFF2-40B4-BE49-F238E27FC236}">
                  <a16:creationId xmlns:a16="http://schemas.microsoft.com/office/drawing/2014/main" id="{4CC4FE86-DD45-EAF5-B99F-1D92B8A1C84C}"/>
                </a:ext>
              </a:extLst>
            </p:cNvPr>
            <p:cNvSpPr/>
            <p:nvPr/>
          </p:nvSpPr>
          <p:spPr>
            <a:xfrm>
              <a:off x="6175959" y="1647327"/>
              <a:ext cx="5846504" cy="1396887"/>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2" name="Rounded Rectangle 101">
              <a:extLst>
                <a:ext uri="{FF2B5EF4-FFF2-40B4-BE49-F238E27FC236}">
                  <a16:creationId xmlns:a16="http://schemas.microsoft.com/office/drawing/2014/main" id="{62CD642E-D4D0-EA33-3791-968127DE8A7E}"/>
                </a:ext>
              </a:extLst>
            </p:cNvPr>
            <p:cNvSpPr/>
            <p:nvPr/>
          </p:nvSpPr>
          <p:spPr>
            <a:xfrm>
              <a:off x="192254" y="3171385"/>
              <a:ext cx="5846504" cy="1396887"/>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3" name="Rounded Rectangle 102">
              <a:extLst>
                <a:ext uri="{FF2B5EF4-FFF2-40B4-BE49-F238E27FC236}">
                  <a16:creationId xmlns:a16="http://schemas.microsoft.com/office/drawing/2014/main" id="{E1DDF4AC-B194-03B6-9EDF-95E8939B1C49}"/>
                </a:ext>
              </a:extLst>
            </p:cNvPr>
            <p:cNvSpPr/>
            <p:nvPr/>
          </p:nvSpPr>
          <p:spPr>
            <a:xfrm>
              <a:off x="6175959" y="3171385"/>
              <a:ext cx="5846504" cy="1396887"/>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4" name="Rounded Rectangle 103">
              <a:extLst>
                <a:ext uri="{FF2B5EF4-FFF2-40B4-BE49-F238E27FC236}">
                  <a16:creationId xmlns:a16="http://schemas.microsoft.com/office/drawing/2014/main" id="{D3B18363-FC6A-ACC3-C8EF-B31D952CAEC2}"/>
                </a:ext>
              </a:extLst>
            </p:cNvPr>
            <p:cNvSpPr/>
            <p:nvPr/>
          </p:nvSpPr>
          <p:spPr>
            <a:xfrm>
              <a:off x="192254" y="4687364"/>
              <a:ext cx="4360633" cy="1652419"/>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5" name="Rounded Rectangle 104">
              <a:extLst>
                <a:ext uri="{FF2B5EF4-FFF2-40B4-BE49-F238E27FC236}">
                  <a16:creationId xmlns:a16="http://schemas.microsoft.com/office/drawing/2014/main" id="{5B42021F-6AB3-3C31-8230-8E716D2C6BDB}"/>
                </a:ext>
              </a:extLst>
            </p:cNvPr>
            <p:cNvSpPr/>
            <p:nvPr/>
          </p:nvSpPr>
          <p:spPr>
            <a:xfrm>
              <a:off x="7718821" y="4687364"/>
              <a:ext cx="4326329" cy="1654801"/>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6" name="Rounded Rectangle 105">
              <a:extLst>
                <a:ext uri="{FF2B5EF4-FFF2-40B4-BE49-F238E27FC236}">
                  <a16:creationId xmlns:a16="http://schemas.microsoft.com/office/drawing/2014/main" id="{CB429D8A-3E3B-DCF1-2CF6-A7766CB68339}"/>
                </a:ext>
              </a:extLst>
            </p:cNvPr>
            <p:cNvSpPr/>
            <p:nvPr/>
          </p:nvSpPr>
          <p:spPr>
            <a:xfrm>
              <a:off x="4680346" y="4689746"/>
              <a:ext cx="2933458" cy="1652419"/>
            </a:xfrm>
            <a:prstGeom prst="roundRect">
              <a:avLst>
                <a:gd name="adj" fmla="val 1507"/>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sp>
        <p:nvSpPr>
          <p:cNvPr id="4" name="Footer Placeholder 3">
            <a:extLst>
              <a:ext uri="{FF2B5EF4-FFF2-40B4-BE49-F238E27FC236}">
                <a16:creationId xmlns:a16="http://schemas.microsoft.com/office/drawing/2014/main" id="{D1F321E5-B457-7A38-7812-96A155C4B0C7}"/>
              </a:ext>
            </a:extLst>
          </p:cNvPr>
          <p:cNvSpPr>
            <a:spLocks noGrp="1"/>
          </p:cNvSpPr>
          <p:nvPr>
            <p:ph type="ftr" sz="quarter" idx="12"/>
          </p:nvPr>
        </p:nvSpPr>
        <p:spPr/>
        <p:txBody>
          <a:bodyPr/>
          <a:lstStyle/>
          <a:p>
            <a:r>
              <a:rPr lang="en-US" sz="900" noProof="1"/>
              <a:t>Tool: Adopter persona</a:t>
            </a:r>
          </a:p>
        </p:txBody>
      </p:sp>
      <p:sp>
        <p:nvSpPr>
          <p:cNvPr id="98" name="Process">
            <a:extLst>
              <a:ext uri="{FF2B5EF4-FFF2-40B4-BE49-F238E27FC236}">
                <a16:creationId xmlns:a16="http://schemas.microsoft.com/office/drawing/2014/main" id="{70C7987C-613F-3875-4D20-63BA49FF95BD}"/>
              </a:ext>
            </a:extLst>
          </p:cNvPr>
          <p:cNvSpPr txBox="1"/>
          <p:nvPr/>
        </p:nvSpPr>
        <p:spPr>
          <a:xfrm>
            <a:off x="6223518" y="418769"/>
            <a:ext cx="5555054" cy="1037091"/>
          </a:xfrm>
          <a:prstGeom prst="rect">
            <a:avLst/>
          </a:prstGeom>
          <a:noFill/>
          <a:ln>
            <a:noFill/>
          </a:ln>
        </p:spPr>
        <p:txBody>
          <a:bodyPr wrap="square" lIns="91440" tIns="0" rIns="91440" bIns="0" anchor="t"/>
          <a:lstStyle/>
          <a:p>
            <a:pPr>
              <a:lnSpc>
                <a:spcPct val="110000"/>
              </a:lnSpc>
              <a:spcAft>
                <a:spcPts val="400"/>
              </a:spcAft>
            </a:pPr>
            <a:r>
              <a:rPr lang="en-US" sz="900" noProof="1"/>
              <a:t>What are my </a:t>
            </a:r>
            <a:r>
              <a:rPr lang="en-US" sz="900" b="1" noProof="1"/>
              <a:t>main responsibilities and what am I accountable </a:t>
            </a:r>
            <a:r>
              <a:rPr lang="en-US" sz="900" noProof="1"/>
              <a:t>for delivering?</a:t>
            </a:r>
          </a:p>
          <a:p>
            <a:pPr defTabSz="912813" eaLnBrk="0" fontAlgn="base" hangingPunct="0">
              <a:lnSpc>
                <a:spcPct val="110000"/>
              </a:lnSpc>
              <a:spcBef>
                <a:spcPct val="0"/>
              </a:spcBef>
              <a:spcAft>
                <a:spcPts val="400"/>
              </a:spcAft>
              <a:defRPr/>
            </a:pPr>
            <a:r>
              <a:rPr lang="en-US" sz="900" noProof="1">
                <a:solidFill>
                  <a:schemeClr val="tx2"/>
                </a:solidFill>
              </a:rPr>
              <a:t>Write here</a:t>
            </a:r>
          </a:p>
        </p:txBody>
      </p:sp>
      <p:sp>
        <p:nvSpPr>
          <p:cNvPr id="108" name="Process">
            <a:extLst>
              <a:ext uri="{FF2B5EF4-FFF2-40B4-BE49-F238E27FC236}">
                <a16:creationId xmlns:a16="http://schemas.microsoft.com/office/drawing/2014/main" id="{3BA5BAA2-D790-458E-3ADF-2A3233690249}"/>
              </a:ext>
            </a:extLst>
          </p:cNvPr>
          <p:cNvSpPr txBox="1"/>
          <p:nvPr/>
        </p:nvSpPr>
        <p:spPr>
          <a:xfrm>
            <a:off x="8004030" y="1780394"/>
            <a:ext cx="3801604" cy="1187990"/>
          </a:xfrm>
          <a:prstGeom prst="rect">
            <a:avLst/>
          </a:prstGeom>
          <a:noFill/>
          <a:ln>
            <a:noFill/>
          </a:ln>
        </p:spPr>
        <p:txBody>
          <a:bodyPr wrap="square" lIns="91440" tIns="0" rIns="91440" bIns="0" anchor="t"/>
          <a:lstStyle/>
          <a:p>
            <a:pPr>
              <a:lnSpc>
                <a:spcPct val="110000"/>
              </a:lnSpc>
              <a:spcAft>
                <a:spcPts val="400"/>
              </a:spcAft>
            </a:pPr>
            <a:r>
              <a:rPr lang="en-US" sz="900" noProof="1"/>
              <a:t>What </a:t>
            </a:r>
            <a:r>
              <a:rPr lang="en-US" sz="900" b="1" noProof="1"/>
              <a:t>problems or pressures </a:t>
            </a:r>
            <a:r>
              <a:rPr lang="en-US" sz="900" noProof="1"/>
              <a:t>am I trying to solve right now? What practical constraints do I face (time, resources, internal processes) when adopting something new?</a:t>
            </a:r>
          </a:p>
          <a:p>
            <a:pPr defTabSz="912813" eaLnBrk="0" fontAlgn="base" hangingPunct="0">
              <a:lnSpc>
                <a:spcPct val="110000"/>
              </a:lnSpc>
              <a:spcBef>
                <a:spcPct val="0"/>
              </a:spcBef>
              <a:spcAft>
                <a:spcPts val="400"/>
              </a:spcAft>
              <a:defRPr/>
            </a:pPr>
            <a:r>
              <a:rPr lang="en-US" sz="900" noProof="1">
                <a:solidFill>
                  <a:schemeClr val="tx2"/>
                </a:solidFill>
              </a:rPr>
              <a:t>Write here</a:t>
            </a:r>
          </a:p>
        </p:txBody>
      </p:sp>
      <p:sp>
        <p:nvSpPr>
          <p:cNvPr id="109" name="Process">
            <a:extLst>
              <a:ext uri="{FF2B5EF4-FFF2-40B4-BE49-F238E27FC236}">
                <a16:creationId xmlns:a16="http://schemas.microsoft.com/office/drawing/2014/main" id="{3CDE100D-5EFD-C869-481D-887FBA0ED4DC}"/>
              </a:ext>
            </a:extLst>
          </p:cNvPr>
          <p:cNvSpPr txBox="1"/>
          <p:nvPr/>
        </p:nvSpPr>
        <p:spPr>
          <a:xfrm>
            <a:off x="8004029" y="3331251"/>
            <a:ext cx="3801320" cy="1205600"/>
          </a:xfrm>
          <a:prstGeom prst="rect">
            <a:avLst/>
          </a:prstGeom>
          <a:noFill/>
          <a:ln>
            <a:noFill/>
          </a:ln>
        </p:spPr>
        <p:txBody>
          <a:bodyPr wrap="square" lIns="91440" tIns="0" rIns="91440" bIns="0" anchor="t"/>
          <a:lstStyle/>
          <a:p>
            <a:pPr>
              <a:lnSpc>
                <a:spcPct val="110000"/>
              </a:lnSpc>
              <a:spcAft>
                <a:spcPts val="400"/>
              </a:spcAft>
            </a:pPr>
            <a:r>
              <a:rPr lang="en-US" sz="900" noProof="1"/>
              <a:t>What </a:t>
            </a:r>
            <a:r>
              <a:rPr lang="en-US" sz="900" b="1" noProof="1"/>
              <a:t>risks, costs, or uncertainties </a:t>
            </a:r>
            <a:r>
              <a:rPr lang="en-US" sz="900" noProof="1"/>
              <a:t>would make me hesitate or say no?</a:t>
            </a:r>
          </a:p>
          <a:p>
            <a:pPr defTabSz="912813" eaLnBrk="0" fontAlgn="base" hangingPunct="0">
              <a:lnSpc>
                <a:spcPct val="110000"/>
              </a:lnSpc>
              <a:spcBef>
                <a:spcPct val="0"/>
              </a:spcBef>
              <a:spcAft>
                <a:spcPts val="400"/>
              </a:spcAft>
              <a:defRPr/>
            </a:pPr>
            <a:r>
              <a:rPr lang="en-US" sz="900" noProof="1">
                <a:solidFill>
                  <a:schemeClr val="tx2"/>
                </a:solidFill>
              </a:rPr>
              <a:t>Write here</a:t>
            </a:r>
          </a:p>
        </p:txBody>
      </p:sp>
      <p:sp>
        <p:nvSpPr>
          <p:cNvPr id="110" name="Process">
            <a:extLst>
              <a:ext uri="{FF2B5EF4-FFF2-40B4-BE49-F238E27FC236}">
                <a16:creationId xmlns:a16="http://schemas.microsoft.com/office/drawing/2014/main" id="{2920D81F-C298-B717-E367-BCAAFB1D9DF7}"/>
              </a:ext>
            </a:extLst>
          </p:cNvPr>
          <p:cNvSpPr txBox="1"/>
          <p:nvPr/>
        </p:nvSpPr>
        <p:spPr>
          <a:xfrm>
            <a:off x="7721836" y="4827908"/>
            <a:ext cx="4144910" cy="1453536"/>
          </a:xfrm>
          <a:prstGeom prst="rect">
            <a:avLst/>
          </a:prstGeom>
          <a:noFill/>
          <a:ln>
            <a:noFill/>
          </a:ln>
        </p:spPr>
        <p:txBody>
          <a:bodyPr wrap="square" lIns="91440" tIns="0" rIns="91440" bIns="0" anchor="t"/>
          <a:lstStyle/>
          <a:p>
            <a:pPr>
              <a:lnSpc>
                <a:spcPct val="110000"/>
              </a:lnSpc>
              <a:spcAft>
                <a:spcPts val="400"/>
              </a:spcAft>
            </a:pPr>
            <a:r>
              <a:rPr lang="en-US" sz="900" noProof="1"/>
              <a:t>What </a:t>
            </a:r>
            <a:r>
              <a:rPr lang="en-US" sz="900" b="1" noProof="1"/>
              <a:t>triggers me to choose one solution </a:t>
            </a:r>
            <a:r>
              <a:rPr lang="en-US" sz="900" noProof="1"/>
              <a:t>over another?</a:t>
            </a:r>
          </a:p>
          <a:p>
            <a:pPr defTabSz="912813" eaLnBrk="0" fontAlgn="base" hangingPunct="0">
              <a:lnSpc>
                <a:spcPct val="110000"/>
              </a:lnSpc>
              <a:spcBef>
                <a:spcPct val="0"/>
              </a:spcBef>
              <a:spcAft>
                <a:spcPts val="400"/>
              </a:spcAft>
              <a:defRPr/>
            </a:pPr>
            <a:r>
              <a:rPr lang="en-US" sz="800" noProof="1">
                <a:solidFill>
                  <a:srgbClr val="464E8E"/>
                </a:solidFill>
              </a:rPr>
              <a:t>Write here</a:t>
            </a:r>
          </a:p>
        </p:txBody>
      </p:sp>
      <p:sp>
        <p:nvSpPr>
          <p:cNvPr id="111" name="Process">
            <a:extLst>
              <a:ext uri="{FF2B5EF4-FFF2-40B4-BE49-F238E27FC236}">
                <a16:creationId xmlns:a16="http://schemas.microsoft.com/office/drawing/2014/main" id="{00CA5244-DF1C-6C2E-833A-6E2BA9EB45ED}"/>
              </a:ext>
            </a:extLst>
          </p:cNvPr>
          <p:cNvSpPr txBox="1"/>
          <p:nvPr/>
        </p:nvSpPr>
        <p:spPr>
          <a:xfrm>
            <a:off x="4741286" y="5222224"/>
            <a:ext cx="2756885" cy="1024485"/>
          </a:xfrm>
          <a:prstGeom prst="rect">
            <a:avLst/>
          </a:prstGeom>
          <a:noFill/>
          <a:ln>
            <a:noFill/>
          </a:ln>
        </p:spPr>
        <p:txBody>
          <a:bodyPr wrap="square" lIns="91440" tIns="0" rIns="91440" bIns="0" anchor="t"/>
          <a:lstStyle/>
          <a:p>
            <a:pPr>
              <a:lnSpc>
                <a:spcPct val="110000"/>
              </a:lnSpc>
              <a:spcAft>
                <a:spcPts val="400"/>
              </a:spcAft>
            </a:pPr>
            <a:r>
              <a:rPr lang="en-US" sz="900" b="1" noProof="1"/>
              <a:t>What makes me trust a solution or provider</a:t>
            </a:r>
            <a:r>
              <a:rPr lang="en-US" sz="900" noProof="1"/>
              <a:t>? What does a solution need to show for me to trust it and justify the decision?</a:t>
            </a:r>
          </a:p>
          <a:p>
            <a:pPr defTabSz="912813" eaLnBrk="0" fontAlgn="base" hangingPunct="0">
              <a:lnSpc>
                <a:spcPct val="110000"/>
              </a:lnSpc>
              <a:spcBef>
                <a:spcPct val="0"/>
              </a:spcBef>
              <a:spcAft>
                <a:spcPts val="400"/>
              </a:spcAft>
              <a:defRPr/>
            </a:pPr>
            <a:r>
              <a:rPr lang="en-US" sz="800" noProof="1">
                <a:solidFill>
                  <a:srgbClr val="464E8E"/>
                </a:solidFill>
              </a:rPr>
              <a:t>Write here</a:t>
            </a:r>
          </a:p>
        </p:txBody>
      </p:sp>
      <p:sp>
        <p:nvSpPr>
          <p:cNvPr id="112" name="Process">
            <a:extLst>
              <a:ext uri="{FF2B5EF4-FFF2-40B4-BE49-F238E27FC236}">
                <a16:creationId xmlns:a16="http://schemas.microsoft.com/office/drawing/2014/main" id="{35262FEA-AF28-8D52-1585-92B3A9AF2907}"/>
              </a:ext>
            </a:extLst>
          </p:cNvPr>
          <p:cNvSpPr txBox="1"/>
          <p:nvPr/>
        </p:nvSpPr>
        <p:spPr>
          <a:xfrm>
            <a:off x="304812" y="4817045"/>
            <a:ext cx="4125251" cy="1354832"/>
          </a:xfrm>
          <a:prstGeom prst="rect">
            <a:avLst/>
          </a:prstGeom>
          <a:noFill/>
          <a:ln>
            <a:noFill/>
          </a:ln>
        </p:spPr>
        <p:txBody>
          <a:bodyPr wrap="square" lIns="91440" tIns="0" rIns="91440" bIns="0" anchor="t"/>
          <a:lstStyle/>
          <a:p>
            <a:pPr>
              <a:lnSpc>
                <a:spcPct val="110000"/>
              </a:lnSpc>
              <a:spcAft>
                <a:spcPts val="400"/>
              </a:spcAft>
            </a:pPr>
            <a:r>
              <a:rPr lang="en-US" sz="900" noProof="1"/>
              <a:t>What would make this solution </a:t>
            </a:r>
            <a:r>
              <a:rPr lang="en-US" sz="900" b="1" noProof="1"/>
              <a:t>easy (or difficult) to implement </a:t>
            </a:r>
            <a:r>
              <a:rPr lang="en-US" sz="900" noProof="1"/>
              <a:t>in my context?</a:t>
            </a:r>
          </a:p>
          <a:p>
            <a:pPr defTabSz="912813" eaLnBrk="0" fontAlgn="base" hangingPunct="0">
              <a:lnSpc>
                <a:spcPct val="110000"/>
              </a:lnSpc>
              <a:spcBef>
                <a:spcPct val="0"/>
              </a:spcBef>
              <a:spcAft>
                <a:spcPts val="400"/>
              </a:spcAft>
              <a:defRPr/>
            </a:pPr>
            <a:r>
              <a:rPr lang="en-US" sz="800" noProof="1">
                <a:solidFill>
                  <a:srgbClr val="464E8E"/>
                </a:solidFill>
              </a:rPr>
              <a:t>Write here</a:t>
            </a:r>
          </a:p>
        </p:txBody>
      </p:sp>
      <p:sp>
        <p:nvSpPr>
          <p:cNvPr id="113" name="Process">
            <a:extLst>
              <a:ext uri="{FF2B5EF4-FFF2-40B4-BE49-F238E27FC236}">
                <a16:creationId xmlns:a16="http://schemas.microsoft.com/office/drawing/2014/main" id="{8CE0C4F3-B36C-66D6-18CA-BE1B0B92D9A5}"/>
              </a:ext>
            </a:extLst>
          </p:cNvPr>
          <p:cNvSpPr txBox="1"/>
          <p:nvPr/>
        </p:nvSpPr>
        <p:spPr>
          <a:xfrm>
            <a:off x="294880" y="3292987"/>
            <a:ext cx="3761198" cy="1179912"/>
          </a:xfrm>
          <a:prstGeom prst="rect">
            <a:avLst/>
          </a:prstGeom>
          <a:noFill/>
          <a:ln>
            <a:noFill/>
          </a:ln>
        </p:spPr>
        <p:txBody>
          <a:bodyPr wrap="square" lIns="91440" tIns="0" rIns="91440" bIns="0" anchor="t"/>
          <a:lstStyle/>
          <a:p>
            <a:pPr>
              <a:lnSpc>
                <a:spcPct val="110000"/>
              </a:lnSpc>
              <a:spcAft>
                <a:spcPts val="400"/>
              </a:spcAft>
            </a:pPr>
            <a:r>
              <a:rPr lang="en-US" sz="900" b="1" noProof="1"/>
              <a:t>Who or what am I inspired by</a:t>
            </a:r>
            <a:r>
              <a:rPr lang="en-US" sz="900" noProof="1"/>
              <a:t>? People I admire and follow </a:t>
            </a:r>
          </a:p>
          <a:p>
            <a:pPr>
              <a:lnSpc>
                <a:spcPct val="110000"/>
              </a:lnSpc>
              <a:spcAft>
                <a:spcPts val="400"/>
              </a:spcAft>
            </a:pPr>
            <a:r>
              <a:rPr lang="en-US" sz="800" noProof="1">
                <a:solidFill>
                  <a:srgbClr val="464E8E"/>
                </a:solidFill>
              </a:rPr>
              <a:t>Write here</a:t>
            </a:r>
          </a:p>
        </p:txBody>
      </p:sp>
      <p:sp>
        <p:nvSpPr>
          <p:cNvPr id="114" name="Process">
            <a:extLst>
              <a:ext uri="{FF2B5EF4-FFF2-40B4-BE49-F238E27FC236}">
                <a16:creationId xmlns:a16="http://schemas.microsoft.com/office/drawing/2014/main" id="{5C46CA2F-4386-A6F2-FBA9-175DFC8A89FC}"/>
              </a:ext>
            </a:extLst>
          </p:cNvPr>
          <p:cNvSpPr txBox="1"/>
          <p:nvPr/>
        </p:nvSpPr>
        <p:spPr>
          <a:xfrm>
            <a:off x="292438" y="1756017"/>
            <a:ext cx="3671773" cy="1187990"/>
          </a:xfrm>
          <a:prstGeom prst="rect">
            <a:avLst/>
          </a:prstGeom>
          <a:noFill/>
          <a:ln>
            <a:noFill/>
          </a:ln>
        </p:spPr>
        <p:txBody>
          <a:bodyPr wrap="square" lIns="91440" tIns="0" rIns="91440" bIns="0" anchor="t"/>
          <a:lstStyle/>
          <a:p>
            <a:pPr>
              <a:lnSpc>
                <a:spcPct val="110000"/>
              </a:lnSpc>
              <a:spcAft>
                <a:spcPts val="400"/>
              </a:spcAft>
            </a:pPr>
            <a:r>
              <a:rPr lang="en-US" sz="900" b="1" noProof="1"/>
              <a:t>Who or what influences my decisions </a:t>
            </a:r>
            <a:r>
              <a:rPr lang="en-US" sz="900" noProof="1"/>
              <a:t>(colleagues, leaders, partners, evidence, trends)?</a:t>
            </a:r>
          </a:p>
          <a:p>
            <a:pPr defTabSz="912813" eaLnBrk="0" fontAlgn="base" hangingPunct="0">
              <a:lnSpc>
                <a:spcPct val="110000"/>
              </a:lnSpc>
              <a:spcBef>
                <a:spcPct val="0"/>
              </a:spcBef>
              <a:spcAft>
                <a:spcPts val="400"/>
              </a:spcAft>
              <a:defRPr/>
            </a:pPr>
            <a:r>
              <a:rPr lang="en-US" sz="800" noProof="1">
                <a:solidFill>
                  <a:srgbClr val="464E8E"/>
                </a:solidFill>
              </a:rPr>
              <a:t>Write here</a:t>
            </a:r>
          </a:p>
        </p:txBody>
      </p:sp>
      <p:sp>
        <p:nvSpPr>
          <p:cNvPr id="115" name="Process">
            <a:extLst>
              <a:ext uri="{FF2B5EF4-FFF2-40B4-BE49-F238E27FC236}">
                <a16:creationId xmlns:a16="http://schemas.microsoft.com/office/drawing/2014/main" id="{7888946D-BEA8-6A46-C7AA-9D3F9AF42C18}"/>
              </a:ext>
            </a:extLst>
          </p:cNvPr>
          <p:cNvSpPr txBox="1"/>
          <p:nvPr/>
        </p:nvSpPr>
        <p:spPr>
          <a:xfrm>
            <a:off x="342672" y="414370"/>
            <a:ext cx="5512696" cy="1041490"/>
          </a:xfrm>
          <a:prstGeom prst="rect">
            <a:avLst/>
          </a:prstGeom>
          <a:noFill/>
          <a:ln>
            <a:noFill/>
          </a:ln>
        </p:spPr>
        <p:txBody>
          <a:bodyPr wrap="square" lIns="91440" tIns="0" rIns="91440" bIns="0" anchor="t"/>
          <a:lstStyle/>
          <a:p>
            <a:pPr>
              <a:lnSpc>
                <a:spcPct val="110000"/>
              </a:lnSpc>
              <a:spcAft>
                <a:spcPts val="400"/>
              </a:spcAft>
            </a:pPr>
            <a:r>
              <a:rPr lang="en-US" sz="900" noProof="1"/>
              <a:t>Where do I typically </a:t>
            </a:r>
            <a:r>
              <a:rPr lang="en-US" sz="900" b="1" noProof="1"/>
              <a:t>get information and discover new solutions </a:t>
            </a:r>
            <a:r>
              <a:rPr lang="en-US" sz="900" noProof="1"/>
              <a:t>(channels, networks, peers)?</a:t>
            </a:r>
          </a:p>
          <a:p>
            <a:pPr defTabSz="912813" eaLnBrk="0" fontAlgn="base" hangingPunct="0">
              <a:lnSpc>
                <a:spcPct val="110000"/>
              </a:lnSpc>
              <a:spcBef>
                <a:spcPct val="0"/>
              </a:spcBef>
              <a:spcAft>
                <a:spcPts val="400"/>
              </a:spcAft>
              <a:defRPr/>
            </a:pPr>
            <a:r>
              <a:rPr lang="en-US" sz="800" noProof="1">
                <a:solidFill>
                  <a:srgbClr val="464E8E"/>
                </a:solidFill>
              </a:rPr>
              <a:t>Write here</a:t>
            </a:r>
          </a:p>
        </p:txBody>
      </p:sp>
      <p:grpSp>
        <p:nvGrpSpPr>
          <p:cNvPr id="170" name="Group 169">
            <a:extLst>
              <a:ext uri="{FF2B5EF4-FFF2-40B4-BE49-F238E27FC236}">
                <a16:creationId xmlns:a16="http://schemas.microsoft.com/office/drawing/2014/main" id="{E114FF16-051A-89B3-168A-10CC18D33B6E}"/>
              </a:ext>
            </a:extLst>
          </p:cNvPr>
          <p:cNvGrpSpPr/>
          <p:nvPr/>
        </p:nvGrpSpPr>
        <p:grpSpPr>
          <a:xfrm>
            <a:off x="4056078" y="1217746"/>
            <a:ext cx="3962400" cy="3962400"/>
            <a:chOff x="3534309" y="819568"/>
            <a:chExt cx="5123382" cy="5123382"/>
          </a:xfrm>
        </p:grpSpPr>
        <p:sp>
          <p:nvSpPr>
            <p:cNvPr id="171" name="Oval 170">
              <a:extLst>
                <a:ext uri="{FF2B5EF4-FFF2-40B4-BE49-F238E27FC236}">
                  <a16:creationId xmlns:a16="http://schemas.microsoft.com/office/drawing/2014/main" id="{7440F512-44DC-8543-C112-96F0BF220D13}"/>
                </a:ext>
              </a:extLst>
            </p:cNvPr>
            <p:cNvSpPr/>
            <p:nvPr/>
          </p:nvSpPr>
          <p:spPr>
            <a:xfrm>
              <a:off x="3534309" y="819568"/>
              <a:ext cx="5123382" cy="5123382"/>
            </a:xfrm>
            <a:prstGeom prst="ellipse">
              <a:avLst/>
            </a:prstGeom>
            <a:solidFill>
              <a:schemeClr val="bg1"/>
            </a:solidFill>
            <a:ln>
              <a:noFill/>
            </a:ln>
            <a:effectLst>
              <a:outerShdw blurRad="314230" dist="50800" dir="5400000" algn="ctr" rotWithShape="0">
                <a:schemeClr val="accent1">
                  <a:lumMod val="50000"/>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1F3F7"/>
                </a:solidFill>
                <a:effectLst/>
                <a:uLnTx/>
                <a:uFillTx/>
                <a:latin typeface="Lato"/>
                <a:ea typeface="+mn-ea"/>
                <a:cs typeface="+mn-cs"/>
              </a:endParaRPr>
            </a:p>
          </p:txBody>
        </p:sp>
        <p:grpSp>
          <p:nvGrpSpPr>
            <p:cNvPr id="172" name="Group 171">
              <a:extLst>
                <a:ext uri="{FF2B5EF4-FFF2-40B4-BE49-F238E27FC236}">
                  <a16:creationId xmlns:a16="http://schemas.microsoft.com/office/drawing/2014/main" id="{05A27313-794A-CFD4-AB3F-3A0272DE9C9A}"/>
                </a:ext>
              </a:extLst>
            </p:cNvPr>
            <p:cNvGrpSpPr/>
            <p:nvPr/>
          </p:nvGrpSpPr>
          <p:grpSpPr>
            <a:xfrm>
              <a:off x="3696773" y="982033"/>
              <a:ext cx="4801768" cy="4801766"/>
              <a:chOff x="4139584" y="1436863"/>
              <a:chExt cx="3987588" cy="3987587"/>
            </a:xfrm>
          </p:grpSpPr>
          <p:sp>
            <p:nvSpPr>
              <p:cNvPr id="235" name="Pie 234">
                <a:extLst>
                  <a:ext uri="{FF2B5EF4-FFF2-40B4-BE49-F238E27FC236}">
                    <a16:creationId xmlns:a16="http://schemas.microsoft.com/office/drawing/2014/main" id="{FE89283A-9B01-F335-123A-C40FFBCEA9E2}"/>
                  </a:ext>
                </a:extLst>
              </p:cNvPr>
              <p:cNvSpPr/>
              <p:nvPr/>
            </p:nvSpPr>
            <p:spPr>
              <a:xfrm flipH="1">
                <a:off x="4142898" y="1440176"/>
                <a:ext cx="3984274" cy="3984274"/>
              </a:xfrm>
              <a:prstGeom prst="pie">
                <a:avLst>
                  <a:gd name="adj1" fmla="val 18630599"/>
                  <a:gd name="adj2" fmla="val 21086325"/>
                </a:avLst>
              </a:prstGeom>
              <a:solidFill>
                <a:srgbClr val="00D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36" name="Pie 235">
                <a:extLst>
                  <a:ext uri="{FF2B5EF4-FFF2-40B4-BE49-F238E27FC236}">
                    <a16:creationId xmlns:a16="http://schemas.microsoft.com/office/drawing/2014/main" id="{D9194908-E18D-5A23-B4B9-4C380BBCAFAF}"/>
                  </a:ext>
                </a:extLst>
              </p:cNvPr>
              <p:cNvSpPr/>
              <p:nvPr/>
            </p:nvSpPr>
            <p:spPr>
              <a:xfrm flipH="1">
                <a:off x="4142898" y="1440176"/>
                <a:ext cx="3984274" cy="3984274"/>
              </a:xfrm>
              <a:prstGeom prst="pie">
                <a:avLst>
                  <a:gd name="adj1" fmla="val 16226548"/>
                  <a:gd name="adj2" fmla="val 18632207"/>
                </a:avLst>
              </a:prstGeom>
              <a:solidFill>
                <a:srgbClr val="896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37" name="Pie 236">
                <a:extLst>
                  <a:ext uri="{FF2B5EF4-FFF2-40B4-BE49-F238E27FC236}">
                    <a16:creationId xmlns:a16="http://schemas.microsoft.com/office/drawing/2014/main" id="{90DA2D0D-7E2E-DBF0-5948-9A66DE86F764}"/>
                  </a:ext>
                </a:extLst>
              </p:cNvPr>
              <p:cNvSpPr/>
              <p:nvPr/>
            </p:nvSpPr>
            <p:spPr>
              <a:xfrm flipH="1">
                <a:off x="4142898" y="1440176"/>
                <a:ext cx="3984274" cy="3984274"/>
              </a:xfrm>
              <a:prstGeom prst="pie">
                <a:avLst>
                  <a:gd name="adj1" fmla="val 21083722"/>
                  <a:gd name="adj2" fmla="val 1864821"/>
                </a:avLst>
              </a:prstGeom>
              <a:solidFill>
                <a:srgbClr val="3BE1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38" name="Pie 237">
                <a:extLst>
                  <a:ext uri="{FF2B5EF4-FFF2-40B4-BE49-F238E27FC236}">
                    <a16:creationId xmlns:a16="http://schemas.microsoft.com/office/drawing/2014/main" id="{A20F47FC-E1C4-91AC-D6E0-A6228623A8D9}"/>
                  </a:ext>
                </a:extLst>
              </p:cNvPr>
              <p:cNvSpPr/>
              <p:nvPr/>
            </p:nvSpPr>
            <p:spPr>
              <a:xfrm flipH="1">
                <a:off x="4142898" y="1440176"/>
                <a:ext cx="3984274" cy="3984274"/>
              </a:xfrm>
              <a:prstGeom prst="pie">
                <a:avLst>
                  <a:gd name="adj1" fmla="val 1849211"/>
                  <a:gd name="adj2" fmla="val 4199358"/>
                </a:avLst>
              </a:prstGeom>
              <a:solidFill>
                <a:srgbClr val="81ED4D">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39" name="Pie 238">
                <a:extLst>
                  <a:ext uri="{FF2B5EF4-FFF2-40B4-BE49-F238E27FC236}">
                    <a16:creationId xmlns:a16="http://schemas.microsoft.com/office/drawing/2014/main" id="{5E338C36-45A8-452E-F851-DAF524FDAF19}"/>
                  </a:ext>
                </a:extLst>
              </p:cNvPr>
              <p:cNvSpPr/>
              <p:nvPr/>
            </p:nvSpPr>
            <p:spPr>
              <a:xfrm flipH="1">
                <a:off x="4142898" y="1440176"/>
                <a:ext cx="3984274" cy="3984274"/>
              </a:xfrm>
              <a:prstGeom prst="pie">
                <a:avLst>
                  <a:gd name="adj1" fmla="val 4193785"/>
                  <a:gd name="adj2" fmla="val 6620696"/>
                </a:avLst>
              </a:prstGeom>
              <a:solidFill>
                <a:srgbClr val="C98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A643FB"/>
                  </a:solidFill>
                  <a:effectLst/>
                  <a:uLnTx/>
                  <a:uFillTx/>
                  <a:latin typeface="Lato"/>
                  <a:ea typeface="+mn-ea"/>
                  <a:cs typeface="+mn-cs"/>
                </a:endParaRPr>
              </a:p>
            </p:txBody>
          </p:sp>
          <p:sp>
            <p:nvSpPr>
              <p:cNvPr id="240" name="Pie 239">
                <a:extLst>
                  <a:ext uri="{FF2B5EF4-FFF2-40B4-BE49-F238E27FC236}">
                    <a16:creationId xmlns:a16="http://schemas.microsoft.com/office/drawing/2014/main" id="{7EC9D21D-E3B5-BC4E-85F3-6E990A07A366}"/>
                  </a:ext>
                </a:extLst>
              </p:cNvPr>
              <p:cNvSpPr/>
              <p:nvPr/>
            </p:nvSpPr>
            <p:spPr>
              <a:xfrm flipH="1">
                <a:off x="4142898" y="1440176"/>
                <a:ext cx="3984274" cy="3984274"/>
              </a:xfrm>
              <a:prstGeom prst="pie">
                <a:avLst>
                  <a:gd name="adj1" fmla="val 6617518"/>
                  <a:gd name="adj2" fmla="val 8997173"/>
                </a:avLst>
              </a:prstGeom>
              <a:solidFill>
                <a:srgbClr val="09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41" name="Pie 240">
                <a:extLst>
                  <a:ext uri="{FF2B5EF4-FFF2-40B4-BE49-F238E27FC236}">
                    <a16:creationId xmlns:a16="http://schemas.microsoft.com/office/drawing/2014/main" id="{EEA06231-AC93-45A4-CFBF-661874BE94FC}"/>
                  </a:ext>
                </a:extLst>
              </p:cNvPr>
              <p:cNvSpPr/>
              <p:nvPr/>
            </p:nvSpPr>
            <p:spPr>
              <a:xfrm flipH="1">
                <a:off x="4142898" y="1440176"/>
                <a:ext cx="3984274" cy="3984274"/>
              </a:xfrm>
              <a:prstGeom prst="pie">
                <a:avLst>
                  <a:gd name="adj1" fmla="val 8978428"/>
                  <a:gd name="adj2" fmla="val 11394352"/>
                </a:avLst>
              </a:prstGeom>
              <a:solidFill>
                <a:srgbClr val="528EFF">
                  <a:alpha val="8244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42" name="Pie 241">
                <a:extLst>
                  <a:ext uri="{FF2B5EF4-FFF2-40B4-BE49-F238E27FC236}">
                    <a16:creationId xmlns:a16="http://schemas.microsoft.com/office/drawing/2014/main" id="{E473A6A8-FD25-96EF-5BF4-8F5E4014A83C}"/>
                  </a:ext>
                </a:extLst>
              </p:cNvPr>
              <p:cNvSpPr/>
              <p:nvPr/>
            </p:nvSpPr>
            <p:spPr>
              <a:xfrm flipH="1">
                <a:off x="4142898" y="1440176"/>
                <a:ext cx="3984274" cy="3984274"/>
              </a:xfrm>
              <a:prstGeom prst="pie">
                <a:avLst>
                  <a:gd name="adj1" fmla="val 11392070"/>
                  <a:gd name="adj2" fmla="val 13827785"/>
                </a:avLst>
              </a:prstGeom>
              <a:solidFill>
                <a:srgbClr val="51D1E2">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6D8CA5"/>
                  </a:solidFill>
                  <a:effectLst/>
                  <a:uLnTx/>
                  <a:uFillTx/>
                  <a:latin typeface="Lato"/>
                  <a:ea typeface="+mn-ea"/>
                  <a:cs typeface="+mn-cs"/>
                </a:endParaRPr>
              </a:p>
            </p:txBody>
          </p:sp>
          <p:sp>
            <p:nvSpPr>
              <p:cNvPr id="243" name="Pie 242">
                <a:extLst>
                  <a:ext uri="{FF2B5EF4-FFF2-40B4-BE49-F238E27FC236}">
                    <a16:creationId xmlns:a16="http://schemas.microsoft.com/office/drawing/2014/main" id="{648039DD-DDEC-E744-1C61-675E1B444071}"/>
                  </a:ext>
                </a:extLst>
              </p:cNvPr>
              <p:cNvSpPr/>
              <p:nvPr/>
            </p:nvSpPr>
            <p:spPr>
              <a:xfrm flipH="1">
                <a:off x="4139584" y="1436863"/>
                <a:ext cx="3984274" cy="3984274"/>
              </a:xfrm>
              <a:prstGeom prst="pie">
                <a:avLst>
                  <a:gd name="adj1" fmla="val 13812278"/>
                  <a:gd name="adj2" fmla="val 16228118"/>
                </a:avLst>
              </a:prstGeom>
              <a:solidFill>
                <a:srgbClr val="AD9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173" name="Oval 172">
              <a:extLst>
                <a:ext uri="{FF2B5EF4-FFF2-40B4-BE49-F238E27FC236}">
                  <a16:creationId xmlns:a16="http://schemas.microsoft.com/office/drawing/2014/main" id="{D50A812C-21D0-3F88-789A-A357EB5EE5B5}"/>
                </a:ext>
              </a:extLst>
            </p:cNvPr>
            <p:cNvSpPr/>
            <p:nvPr/>
          </p:nvSpPr>
          <p:spPr>
            <a:xfrm>
              <a:off x="4580638" y="1865898"/>
              <a:ext cx="3030724" cy="303072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Lato"/>
                <a:ea typeface="+mn-ea"/>
                <a:cs typeface="+mn-cs"/>
              </a:endParaRPr>
            </a:p>
          </p:txBody>
        </p:sp>
        <p:sp>
          <p:nvSpPr>
            <p:cNvPr id="174" name="Free Form 90">
              <a:extLst>
                <a:ext uri="{FF2B5EF4-FFF2-40B4-BE49-F238E27FC236}">
                  <a16:creationId xmlns:a16="http://schemas.microsoft.com/office/drawing/2014/main" id="{8CB2F3CB-7C69-7C26-71DB-CC100978CB5A}"/>
                </a:ext>
              </a:extLst>
            </p:cNvPr>
            <p:cNvSpPr/>
            <p:nvPr/>
          </p:nvSpPr>
          <p:spPr>
            <a:xfrm>
              <a:off x="5271044" y="1413173"/>
              <a:ext cx="325986" cy="304800"/>
            </a:xfrm>
            <a:custGeom>
              <a:avLst/>
              <a:gdLst/>
              <a:ahLst/>
              <a:cxnLst/>
              <a:rect l="0" t="0" r="0" b="0"/>
              <a:pathLst>
                <a:path w="436471" h="408106">
                  <a:moveTo>
                    <a:pt x="218235" y="408106"/>
                  </a:moveTo>
                  <a:cubicBezTo>
                    <a:pt x="217524" y="408093"/>
                    <a:pt x="216825" y="408068"/>
                    <a:pt x="216825" y="408068"/>
                  </a:cubicBezTo>
                  <a:cubicBezTo>
                    <a:pt x="214158" y="408004"/>
                    <a:pt x="101381" y="320494"/>
                    <a:pt x="59779" y="262530"/>
                  </a:cubicBezTo>
                  <a:cubicBezTo>
                    <a:pt x="44638" y="243616"/>
                    <a:pt x="30664" y="223977"/>
                    <a:pt x="20337" y="201925"/>
                  </a:cubicBezTo>
                  <a:cubicBezTo>
                    <a:pt x="5347" y="169901"/>
                    <a:pt x="0" y="136721"/>
                    <a:pt x="9107" y="102067"/>
                  </a:cubicBezTo>
                  <a:cubicBezTo>
                    <a:pt x="17453" y="70285"/>
                    <a:pt x="34412" y="44447"/>
                    <a:pt x="63158" y="27349"/>
                  </a:cubicBezTo>
                  <a:cubicBezTo>
                    <a:pt x="109156" y="0"/>
                    <a:pt x="169583" y="9908"/>
                    <a:pt x="204415" y="50544"/>
                  </a:cubicBezTo>
                  <a:cubicBezTo>
                    <a:pt x="208937" y="55816"/>
                    <a:pt x="217867" y="66321"/>
                    <a:pt x="218235" y="65762"/>
                  </a:cubicBezTo>
                  <a:cubicBezTo>
                    <a:pt x="218604" y="66321"/>
                    <a:pt x="227521" y="55816"/>
                    <a:pt x="232056" y="50544"/>
                  </a:cubicBezTo>
                  <a:cubicBezTo>
                    <a:pt x="266875" y="9908"/>
                    <a:pt x="327315" y="0"/>
                    <a:pt x="373312" y="27349"/>
                  </a:cubicBezTo>
                  <a:cubicBezTo>
                    <a:pt x="402059" y="44447"/>
                    <a:pt x="419005" y="70285"/>
                    <a:pt x="427363" y="102067"/>
                  </a:cubicBezTo>
                  <a:cubicBezTo>
                    <a:pt x="436471" y="136721"/>
                    <a:pt x="431123" y="169901"/>
                    <a:pt x="416121" y="201925"/>
                  </a:cubicBezTo>
                  <a:cubicBezTo>
                    <a:pt x="405807" y="223977"/>
                    <a:pt x="391833" y="243616"/>
                    <a:pt x="376691" y="262530"/>
                  </a:cubicBezTo>
                  <a:cubicBezTo>
                    <a:pt x="335089" y="320494"/>
                    <a:pt x="222313" y="408004"/>
                    <a:pt x="219633" y="408068"/>
                  </a:cubicBezTo>
                  <a:lnTo>
                    <a:pt x="218235" y="408106"/>
                  </a:lnTo>
                  <a:close/>
                </a:path>
              </a:pathLst>
            </a:custGeom>
            <a:noFill/>
            <a:ln w="19050" cap="rnd" cmpd="sng">
              <a:solidFill>
                <a:schemeClr val="bg1"/>
              </a:solid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nvGrpSpPr>
            <p:cNvPr id="175" name="Group 174">
              <a:extLst>
                <a:ext uri="{FF2B5EF4-FFF2-40B4-BE49-F238E27FC236}">
                  <a16:creationId xmlns:a16="http://schemas.microsoft.com/office/drawing/2014/main" id="{E9072288-9709-80EA-1C04-B52D1B531BCD}"/>
                </a:ext>
              </a:extLst>
            </p:cNvPr>
            <p:cNvGrpSpPr/>
            <p:nvPr/>
          </p:nvGrpSpPr>
          <p:grpSpPr>
            <a:xfrm>
              <a:off x="6489904" y="1413173"/>
              <a:ext cx="404149" cy="309874"/>
              <a:chOff x="3543695" y="3485170"/>
              <a:chExt cx="404149" cy="309874"/>
            </a:xfrm>
          </p:grpSpPr>
          <p:grpSp>
            <p:nvGrpSpPr>
              <p:cNvPr id="227" name="Group 2">
                <a:extLst>
                  <a:ext uri="{FF2B5EF4-FFF2-40B4-BE49-F238E27FC236}">
                    <a16:creationId xmlns:a16="http://schemas.microsoft.com/office/drawing/2014/main" id="{BDD72F0C-6E2E-3DCC-E4E7-0AB8699CEAC7}"/>
                  </a:ext>
                </a:extLst>
              </p:cNvPr>
              <p:cNvGrpSpPr/>
              <p:nvPr/>
            </p:nvGrpSpPr>
            <p:grpSpPr>
              <a:xfrm>
                <a:off x="3543695" y="3740260"/>
                <a:ext cx="404149" cy="54784"/>
                <a:chOff x="3534731" y="3641648"/>
                <a:chExt cx="404149" cy="54784"/>
              </a:xfrm>
              <a:noFill/>
            </p:grpSpPr>
            <p:sp>
              <p:nvSpPr>
                <p:cNvPr id="233" name="Free Form 3">
                  <a:extLst>
                    <a:ext uri="{FF2B5EF4-FFF2-40B4-BE49-F238E27FC236}">
                      <a16:creationId xmlns:a16="http://schemas.microsoft.com/office/drawing/2014/main" id="{F3C2E1A2-D688-634C-F2DB-DFA6A6D0FBA5}"/>
                    </a:ext>
                  </a:extLst>
                </p:cNvPr>
                <p:cNvSpPr/>
                <p:nvPr/>
              </p:nvSpPr>
              <p:spPr>
                <a:xfrm>
                  <a:off x="3696245" y="3658644"/>
                  <a:ext cx="242635" cy="0"/>
                </a:xfrm>
                <a:custGeom>
                  <a:avLst/>
                  <a:gdLst/>
                  <a:ahLst/>
                  <a:cxnLst/>
                  <a:rect l="0" t="0" r="0" b="0"/>
                  <a:pathLst>
                    <a:path w="242635">
                      <a:moveTo>
                        <a:pt x="0" y="0"/>
                      </a:moveTo>
                      <a:lnTo>
                        <a:pt x="242635"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34" name="Free Form 4">
                  <a:extLst>
                    <a:ext uri="{FF2B5EF4-FFF2-40B4-BE49-F238E27FC236}">
                      <a16:creationId xmlns:a16="http://schemas.microsoft.com/office/drawing/2014/main" id="{FB774885-47A5-6344-487C-6ED000198B31}"/>
                    </a:ext>
                  </a:extLst>
                </p:cNvPr>
                <p:cNvSpPr/>
                <p:nvPr/>
              </p:nvSpPr>
              <p:spPr>
                <a:xfrm>
                  <a:off x="3534731" y="3641648"/>
                  <a:ext cx="101525" cy="54784"/>
                </a:xfrm>
                <a:custGeom>
                  <a:avLst/>
                  <a:gdLst/>
                  <a:ahLst/>
                  <a:cxnLst/>
                  <a:rect l="0" t="0" r="0" b="0"/>
                  <a:pathLst>
                    <a:path w="101525" h="54783">
                      <a:moveTo>
                        <a:pt x="0" y="21893"/>
                      </a:moveTo>
                      <a:lnTo>
                        <a:pt x="27507" y="53070"/>
                      </a:lnTo>
                      <a:cubicBezTo>
                        <a:pt x="28828" y="54569"/>
                        <a:pt x="31086" y="54783"/>
                        <a:pt x="32666" y="53551"/>
                      </a:cubicBezTo>
                      <a:lnTo>
                        <a:pt x="101525" y="0"/>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228" name="Group 5">
                <a:extLst>
                  <a:ext uri="{FF2B5EF4-FFF2-40B4-BE49-F238E27FC236}">
                    <a16:creationId xmlns:a16="http://schemas.microsoft.com/office/drawing/2014/main" id="{6F952814-19B2-F90A-9BEF-5A63F4721277}"/>
                  </a:ext>
                </a:extLst>
              </p:cNvPr>
              <p:cNvGrpSpPr/>
              <p:nvPr/>
            </p:nvGrpSpPr>
            <p:grpSpPr>
              <a:xfrm>
                <a:off x="3543695" y="3485170"/>
                <a:ext cx="400320" cy="182331"/>
                <a:chOff x="3534731" y="3386558"/>
                <a:chExt cx="400320" cy="182331"/>
              </a:xfrm>
              <a:noFill/>
            </p:grpSpPr>
            <p:sp>
              <p:nvSpPr>
                <p:cNvPr id="229" name="Free Form 6">
                  <a:extLst>
                    <a:ext uri="{FF2B5EF4-FFF2-40B4-BE49-F238E27FC236}">
                      <a16:creationId xmlns:a16="http://schemas.microsoft.com/office/drawing/2014/main" id="{70E9D989-4E75-0136-C5BF-D50A787A33FB}"/>
                    </a:ext>
                  </a:extLst>
                </p:cNvPr>
                <p:cNvSpPr/>
                <p:nvPr/>
              </p:nvSpPr>
              <p:spPr>
                <a:xfrm>
                  <a:off x="3696245" y="3537349"/>
                  <a:ext cx="238806" cy="0"/>
                </a:xfrm>
                <a:custGeom>
                  <a:avLst/>
                  <a:gdLst/>
                  <a:ahLst/>
                  <a:cxnLst/>
                  <a:rect l="0" t="0" r="0" b="0"/>
                  <a:pathLst>
                    <a:path w="238806">
                      <a:moveTo>
                        <a:pt x="0" y="0"/>
                      </a:moveTo>
                      <a:lnTo>
                        <a:pt x="238806"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30" name="Free Form 7">
                  <a:extLst>
                    <a:ext uri="{FF2B5EF4-FFF2-40B4-BE49-F238E27FC236}">
                      <a16:creationId xmlns:a16="http://schemas.microsoft.com/office/drawing/2014/main" id="{6498CE26-F6D2-DF19-9B6D-0AE0336BAF99}"/>
                    </a:ext>
                  </a:extLst>
                </p:cNvPr>
                <p:cNvSpPr/>
                <p:nvPr/>
              </p:nvSpPr>
              <p:spPr>
                <a:xfrm>
                  <a:off x="3696245" y="3416052"/>
                  <a:ext cx="238806" cy="0"/>
                </a:xfrm>
                <a:custGeom>
                  <a:avLst/>
                  <a:gdLst/>
                  <a:ahLst/>
                  <a:cxnLst/>
                  <a:rect l="0" t="0" r="0" b="0"/>
                  <a:pathLst>
                    <a:path w="238806">
                      <a:moveTo>
                        <a:pt x="0" y="0"/>
                      </a:moveTo>
                      <a:lnTo>
                        <a:pt x="238806"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31" name="Free Form 8">
                  <a:extLst>
                    <a:ext uri="{FF2B5EF4-FFF2-40B4-BE49-F238E27FC236}">
                      <a16:creationId xmlns:a16="http://schemas.microsoft.com/office/drawing/2014/main" id="{7F881347-BDA1-2681-611C-9F249D7A29A2}"/>
                    </a:ext>
                  </a:extLst>
                </p:cNvPr>
                <p:cNvSpPr/>
                <p:nvPr/>
              </p:nvSpPr>
              <p:spPr>
                <a:xfrm>
                  <a:off x="3534731" y="3386558"/>
                  <a:ext cx="101525" cy="54784"/>
                </a:xfrm>
                <a:custGeom>
                  <a:avLst/>
                  <a:gdLst/>
                  <a:ahLst/>
                  <a:cxnLst/>
                  <a:rect l="0" t="0" r="0" b="0"/>
                  <a:pathLst>
                    <a:path w="101525" h="54783">
                      <a:moveTo>
                        <a:pt x="0" y="21893"/>
                      </a:moveTo>
                      <a:lnTo>
                        <a:pt x="27507" y="53070"/>
                      </a:lnTo>
                      <a:cubicBezTo>
                        <a:pt x="28828" y="54569"/>
                        <a:pt x="31086" y="54783"/>
                        <a:pt x="32666" y="53551"/>
                      </a:cubicBezTo>
                      <a:lnTo>
                        <a:pt x="101525"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32" name="Free Form 9">
                  <a:extLst>
                    <a:ext uri="{FF2B5EF4-FFF2-40B4-BE49-F238E27FC236}">
                      <a16:creationId xmlns:a16="http://schemas.microsoft.com/office/drawing/2014/main" id="{E4F776DF-6835-7F67-3385-7BB5A6D67899}"/>
                    </a:ext>
                  </a:extLst>
                </p:cNvPr>
                <p:cNvSpPr/>
                <p:nvPr/>
              </p:nvSpPr>
              <p:spPr>
                <a:xfrm>
                  <a:off x="3534731" y="3514105"/>
                  <a:ext cx="101525" cy="54784"/>
                </a:xfrm>
                <a:custGeom>
                  <a:avLst/>
                  <a:gdLst/>
                  <a:ahLst/>
                  <a:cxnLst/>
                  <a:rect l="0" t="0" r="0" b="0"/>
                  <a:pathLst>
                    <a:path w="101525" h="54783">
                      <a:moveTo>
                        <a:pt x="0" y="21893"/>
                      </a:moveTo>
                      <a:lnTo>
                        <a:pt x="27507" y="53070"/>
                      </a:lnTo>
                      <a:cubicBezTo>
                        <a:pt x="28828" y="54569"/>
                        <a:pt x="31086" y="54783"/>
                        <a:pt x="32666" y="53551"/>
                      </a:cubicBezTo>
                      <a:lnTo>
                        <a:pt x="101525" y="0"/>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sp>
          <p:nvSpPr>
            <p:cNvPr id="176" name="Free Form 2">
              <a:extLst>
                <a:ext uri="{FF2B5EF4-FFF2-40B4-BE49-F238E27FC236}">
                  <a16:creationId xmlns:a16="http://schemas.microsoft.com/office/drawing/2014/main" id="{BABBE0D8-B557-900D-1A06-279C7BB45944}"/>
                </a:ext>
              </a:extLst>
            </p:cNvPr>
            <p:cNvSpPr/>
            <p:nvPr/>
          </p:nvSpPr>
          <p:spPr>
            <a:xfrm>
              <a:off x="7817219" y="3467549"/>
              <a:ext cx="356908" cy="452434"/>
            </a:xfrm>
            <a:custGeom>
              <a:avLst/>
              <a:gdLst/>
              <a:ahLst/>
              <a:cxnLst/>
              <a:rect l="0" t="0" r="0" b="0"/>
              <a:pathLst>
                <a:path w="396195" h="502237">
                  <a:moveTo>
                    <a:pt x="389858" y="229148"/>
                  </a:moveTo>
                  <a:cubicBezTo>
                    <a:pt x="386689" y="226007"/>
                    <a:pt x="380343" y="220071"/>
                    <a:pt x="374015" y="219732"/>
                  </a:cubicBezTo>
                  <a:cubicBezTo>
                    <a:pt x="332093" y="217429"/>
                    <a:pt x="310565" y="260539"/>
                    <a:pt x="294723" y="285646"/>
                  </a:cubicBezTo>
                  <a:cubicBezTo>
                    <a:pt x="294723" y="291929"/>
                    <a:pt x="288377" y="295062"/>
                    <a:pt x="282040" y="295062"/>
                  </a:cubicBezTo>
                  <a:lnTo>
                    <a:pt x="282040" y="291929"/>
                  </a:lnTo>
                  <a:lnTo>
                    <a:pt x="282040" y="282513"/>
                  </a:lnTo>
                  <a:lnTo>
                    <a:pt x="282040" y="76320"/>
                  </a:lnTo>
                  <a:cubicBezTo>
                    <a:pt x="282040" y="57488"/>
                    <a:pt x="269366" y="41788"/>
                    <a:pt x="250355" y="41788"/>
                  </a:cubicBezTo>
                  <a:cubicBezTo>
                    <a:pt x="231335" y="41788"/>
                    <a:pt x="215493" y="57488"/>
                    <a:pt x="215493" y="76320"/>
                  </a:cubicBezTo>
                  <a:lnTo>
                    <a:pt x="215493" y="226007"/>
                  </a:lnTo>
                  <a:cubicBezTo>
                    <a:pt x="215493" y="229148"/>
                    <a:pt x="212324" y="229148"/>
                    <a:pt x="209156" y="229148"/>
                  </a:cubicBezTo>
                  <a:cubicBezTo>
                    <a:pt x="209156" y="229148"/>
                    <a:pt x="205987" y="229148"/>
                    <a:pt x="205987" y="226007"/>
                  </a:cubicBezTo>
                  <a:lnTo>
                    <a:pt x="205987" y="34532"/>
                  </a:lnTo>
                  <a:cubicBezTo>
                    <a:pt x="205987" y="15690"/>
                    <a:pt x="190145" y="0"/>
                    <a:pt x="171134" y="0"/>
                  </a:cubicBezTo>
                  <a:cubicBezTo>
                    <a:pt x="152114" y="0"/>
                    <a:pt x="136271" y="15690"/>
                    <a:pt x="136271" y="34532"/>
                  </a:cubicBezTo>
                  <a:lnTo>
                    <a:pt x="136271" y="226007"/>
                  </a:lnTo>
                  <a:cubicBezTo>
                    <a:pt x="136271" y="229148"/>
                    <a:pt x="136271" y="229148"/>
                    <a:pt x="133103" y="229148"/>
                  </a:cubicBezTo>
                  <a:cubicBezTo>
                    <a:pt x="129926" y="229148"/>
                    <a:pt x="129926" y="229148"/>
                    <a:pt x="129926" y="226007"/>
                  </a:cubicBezTo>
                  <a:lnTo>
                    <a:pt x="129926" y="59594"/>
                  </a:lnTo>
                  <a:cubicBezTo>
                    <a:pt x="129926" y="43894"/>
                    <a:pt x="114092" y="31336"/>
                    <a:pt x="98241" y="31336"/>
                  </a:cubicBezTo>
                  <a:cubicBezTo>
                    <a:pt x="82398" y="31336"/>
                    <a:pt x="69724" y="43894"/>
                    <a:pt x="69724" y="59594"/>
                  </a:cubicBezTo>
                  <a:lnTo>
                    <a:pt x="69724" y="241706"/>
                  </a:lnTo>
                  <a:cubicBezTo>
                    <a:pt x="69724" y="244839"/>
                    <a:pt x="66556" y="247981"/>
                    <a:pt x="63378" y="247981"/>
                  </a:cubicBezTo>
                  <a:cubicBezTo>
                    <a:pt x="63378" y="247981"/>
                    <a:pt x="60210" y="244839"/>
                    <a:pt x="60210" y="241706"/>
                  </a:cubicBezTo>
                  <a:lnTo>
                    <a:pt x="60210" y="122375"/>
                  </a:lnTo>
                  <a:cubicBezTo>
                    <a:pt x="60210" y="106675"/>
                    <a:pt x="47536" y="94126"/>
                    <a:pt x="28525" y="94126"/>
                  </a:cubicBezTo>
                  <a:cubicBezTo>
                    <a:pt x="12682" y="94126"/>
                    <a:pt x="0" y="106675"/>
                    <a:pt x="0" y="122375"/>
                  </a:cubicBezTo>
                  <a:lnTo>
                    <a:pt x="0" y="354656"/>
                  </a:lnTo>
                  <a:cubicBezTo>
                    <a:pt x="9514" y="473935"/>
                    <a:pt x="82398" y="502237"/>
                    <a:pt x="152114" y="502237"/>
                  </a:cubicBezTo>
                  <a:cubicBezTo>
                    <a:pt x="282120" y="502237"/>
                    <a:pt x="306486" y="409235"/>
                    <a:pt x="313734" y="392375"/>
                  </a:cubicBezTo>
                  <a:cubicBezTo>
                    <a:pt x="354237" y="298132"/>
                    <a:pt x="389858" y="263672"/>
                    <a:pt x="393026" y="257397"/>
                  </a:cubicBezTo>
                  <a:cubicBezTo>
                    <a:pt x="396195" y="251114"/>
                    <a:pt x="396195" y="238565"/>
                    <a:pt x="389858" y="229148"/>
                  </a:cubicBezTo>
                  <a:close/>
                </a:path>
              </a:pathLst>
            </a:custGeom>
            <a:noFill/>
            <a:ln w="19050" cap="rnd" cmpd="sng">
              <a:solidFill>
                <a:schemeClr val="bg1"/>
              </a:solidFill>
              <a:prstDash val="solid"/>
              <a:miter lim="800000"/>
            </a:ln>
          </p:spPr>
          <p:txBody>
            <a:bodyPr wrap="square" anchor="ctr">
              <a:spAutoFit/>
            </a:bodyPr>
            <a:lstStyle/>
            <a:p>
              <a:pPr algn="ctr"/>
              <a:endParaRPr lang="en-US" noProof="1"/>
            </a:p>
          </p:txBody>
        </p:sp>
        <p:grpSp>
          <p:nvGrpSpPr>
            <p:cNvPr id="177" name="Group 176">
              <a:extLst>
                <a:ext uri="{FF2B5EF4-FFF2-40B4-BE49-F238E27FC236}">
                  <a16:creationId xmlns:a16="http://schemas.microsoft.com/office/drawing/2014/main" id="{11E3BCF3-9BC5-9DC1-41CE-447CB4A973BC}"/>
                </a:ext>
              </a:extLst>
            </p:cNvPr>
            <p:cNvGrpSpPr/>
            <p:nvPr/>
          </p:nvGrpSpPr>
          <p:grpSpPr>
            <a:xfrm>
              <a:off x="7464041" y="2149301"/>
              <a:ext cx="579585" cy="431578"/>
              <a:chOff x="3153103" y="4758541"/>
              <a:chExt cx="659041" cy="490745"/>
            </a:xfrm>
          </p:grpSpPr>
          <p:sp>
            <p:nvSpPr>
              <p:cNvPr id="216" name="Free Form 40">
                <a:extLst>
                  <a:ext uri="{FF2B5EF4-FFF2-40B4-BE49-F238E27FC236}">
                    <a16:creationId xmlns:a16="http://schemas.microsoft.com/office/drawing/2014/main" id="{55F072B1-3762-6138-3261-15E47F3A24A7}"/>
                  </a:ext>
                </a:extLst>
              </p:cNvPr>
              <p:cNvSpPr/>
              <p:nvPr/>
            </p:nvSpPr>
            <p:spPr>
              <a:xfrm>
                <a:off x="3153103" y="4780992"/>
                <a:ext cx="364904" cy="365081"/>
              </a:xfrm>
              <a:custGeom>
                <a:avLst/>
                <a:gdLst/>
                <a:ahLst/>
                <a:cxnLst/>
                <a:rect l="0" t="0" r="0" b="0"/>
                <a:pathLst>
                  <a:path w="364903" h="365081">
                    <a:moveTo>
                      <a:pt x="298461" y="365081"/>
                    </a:moveTo>
                    <a:lnTo>
                      <a:pt x="233137" y="365081"/>
                    </a:lnTo>
                    <a:lnTo>
                      <a:pt x="16600" y="365081"/>
                    </a:lnTo>
                    <a:cubicBezTo>
                      <a:pt x="6376" y="365081"/>
                      <a:pt x="0" y="355085"/>
                      <a:pt x="5106" y="347083"/>
                    </a:cubicBezTo>
                    <a:lnTo>
                      <a:pt x="113374" y="177542"/>
                    </a:lnTo>
                    <a:lnTo>
                      <a:pt x="221630" y="8002"/>
                    </a:lnTo>
                    <a:cubicBezTo>
                      <a:pt x="226748" y="0"/>
                      <a:pt x="239526" y="0"/>
                      <a:pt x="244632" y="8002"/>
                    </a:cubicBezTo>
                    <a:lnTo>
                      <a:pt x="352900" y="177542"/>
                    </a:lnTo>
                    <a:lnTo>
                      <a:pt x="364903" y="196353"/>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7" name="Free Form 41">
                <a:extLst>
                  <a:ext uri="{FF2B5EF4-FFF2-40B4-BE49-F238E27FC236}">
                    <a16:creationId xmlns:a16="http://schemas.microsoft.com/office/drawing/2014/main" id="{4B1F117D-26A9-ECB1-3EFE-76D963E87957}"/>
                  </a:ext>
                </a:extLst>
              </p:cNvPr>
              <p:cNvSpPr/>
              <p:nvPr/>
            </p:nvSpPr>
            <p:spPr>
              <a:xfrm>
                <a:off x="3379839" y="5070346"/>
                <a:ext cx="10885" cy="10873"/>
              </a:xfrm>
              <a:custGeom>
                <a:avLst/>
                <a:gdLst/>
                <a:ahLst/>
                <a:cxnLst/>
                <a:rect l="0" t="0" r="0" b="0"/>
                <a:pathLst>
                  <a:path w="10885" h="10872">
                    <a:moveTo>
                      <a:pt x="10885" y="5436"/>
                    </a:moveTo>
                    <a:cubicBezTo>
                      <a:pt x="10885" y="8446"/>
                      <a:pt x="8446" y="10872"/>
                      <a:pt x="5448" y="10872"/>
                    </a:cubicBezTo>
                    <a:cubicBezTo>
                      <a:pt x="2438" y="10872"/>
                      <a:pt x="0" y="8446"/>
                      <a:pt x="0" y="5436"/>
                    </a:cubicBezTo>
                    <a:cubicBezTo>
                      <a:pt x="0" y="2426"/>
                      <a:pt x="2438" y="0"/>
                      <a:pt x="5448" y="0"/>
                    </a:cubicBezTo>
                    <a:cubicBezTo>
                      <a:pt x="8446" y="0"/>
                      <a:pt x="10885" y="2426"/>
                      <a:pt x="10885" y="5436"/>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8" name="Free Form 42">
                <a:extLst>
                  <a:ext uri="{FF2B5EF4-FFF2-40B4-BE49-F238E27FC236}">
                    <a16:creationId xmlns:a16="http://schemas.microsoft.com/office/drawing/2014/main" id="{6B824298-8F0D-D754-5510-8428710402AA}"/>
                  </a:ext>
                </a:extLst>
              </p:cNvPr>
              <p:cNvSpPr/>
              <p:nvPr/>
            </p:nvSpPr>
            <p:spPr>
              <a:xfrm>
                <a:off x="3377124" y="4914870"/>
                <a:ext cx="16309" cy="118061"/>
              </a:xfrm>
              <a:custGeom>
                <a:avLst/>
                <a:gdLst/>
                <a:ahLst/>
                <a:cxnLst/>
                <a:rect l="0" t="0" r="0" b="0"/>
                <a:pathLst>
                  <a:path w="16308" h="118061">
                    <a:moveTo>
                      <a:pt x="7633" y="117413"/>
                    </a:moveTo>
                    <a:lnTo>
                      <a:pt x="0" y="152"/>
                    </a:lnTo>
                    <a:cubicBezTo>
                      <a:pt x="0" y="63"/>
                      <a:pt x="63" y="0"/>
                      <a:pt x="139" y="0"/>
                    </a:cubicBezTo>
                    <a:lnTo>
                      <a:pt x="16169" y="0"/>
                    </a:lnTo>
                    <a:cubicBezTo>
                      <a:pt x="16245" y="0"/>
                      <a:pt x="16308" y="63"/>
                      <a:pt x="16308" y="152"/>
                    </a:cubicBezTo>
                    <a:lnTo>
                      <a:pt x="8675" y="117413"/>
                    </a:lnTo>
                    <a:cubicBezTo>
                      <a:pt x="8637" y="118061"/>
                      <a:pt x="7671" y="118061"/>
                      <a:pt x="7633" y="117413"/>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9" name="Free Form 43">
                <a:extLst>
                  <a:ext uri="{FF2B5EF4-FFF2-40B4-BE49-F238E27FC236}">
                    <a16:creationId xmlns:a16="http://schemas.microsoft.com/office/drawing/2014/main" id="{1290B817-F139-8B93-8AD3-ED867E0D5275}"/>
                  </a:ext>
                </a:extLst>
              </p:cNvPr>
              <p:cNvSpPr/>
              <p:nvPr/>
            </p:nvSpPr>
            <p:spPr>
              <a:xfrm>
                <a:off x="3445244" y="4957760"/>
                <a:ext cx="291514" cy="291526"/>
              </a:xfrm>
              <a:custGeom>
                <a:avLst/>
                <a:gdLst/>
                <a:ahLst/>
                <a:cxnLst/>
                <a:rect l="0" t="0" r="0" b="0"/>
                <a:pathLst>
                  <a:path w="291514" h="291526">
                    <a:moveTo>
                      <a:pt x="291514" y="145763"/>
                    </a:moveTo>
                    <a:cubicBezTo>
                      <a:pt x="291514" y="65260"/>
                      <a:pt x="226253" y="0"/>
                      <a:pt x="145750" y="0"/>
                    </a:cubicBezTo>
                    <a:cubicBezTo>
                      <a:pt x="65260" y="0"/>
                      <a:pt x="0" y="65260"/>
                      <a:pt x="0" y="145763"/>
                    </a:cubicBezTo>
                    <a:cubicBezTo>
                      <a:pt x="0" y="226266"/>
                      <a:pt x="65260" y="291526"/>
                      <a:pt x="145750" y="291526"/>
                    </a:cubicBezTo>
                    <a:cubicBezTo>
                      <a:pt x="226253" y="291526"/>
                      <a:pt x="291514" y="226266"/>
                      <a:pt x="291514" y="145763"/>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0" name="Free Form 44">
                <a:extLst>
                  <a:ext uri="{FF2B5EF4-FFF2-40B4-BE49-F238E27FC236}">
                    <a16:creationId xmlns:a16="http://schemas.microsoft.com/office/drawing/2014/main" id="{E9829DA7-FB29-FB5E-1A6E-313B51C4BD71}"/>
                  </a:ext>
                </a:extLst>
              </p:cNvPr>
              <p:cNvSpPr/>
              <p:nvPr/>
            </p:nvSpPr>
            <p:spPr>
              <a:xfrm>
                <a:off x="3494827" y="5098140"/>
                <a:ext cx="101550" cy="101549"/>
              </a:xfrm>
              <a:custGeom>
                <a:avLst/>
                <a:gdLst/>
                <a:ahLst/>
                <a:cxnLst/>
                <a:rect l="0" t="0" r="0" b="0"/>
                <a:pathLst>
                  <a:path w="101549" h="101549">
                    <a:moveTo>
                      <a:pt x="0" y="0"/>
                    </a:moveTo>
                    <a:cubicBezTo>
                      <a:pt x="0" y="56090"/>
                      <a:pt x="45471" y="101549"/>
                      <a:pt x="101549" y="101549"/>
                    </a:cubicBez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1" name="Free Form 45">
                <a:extLst>
                  <a:ext uri="{FF2B5EF4-FFF2-40B4-BE49-F238E27FC236}">
                    <a16:creationId xmlns:a16="http://schemas.microsoft.com/office/drawing/2014/main" id="{0D3992F4-ABB3-44C8-6DEB-A46889A4C3D9}"/>
                  </a:ext>
                </a:extLst>
              </p:cNvPr>
              <p:cNvSpPr/>
              <p:nvPr/>
            </p:nvSpPr>
            <p:spPr>
              <a:xfrm>
                <a:off x="3553088" y="4914060"/>
                <a:ext cx="77010" cy="31881"/>
              </a:xfrm>
              <a:custGeom>
                <a:avLst/>
                <a:gdLst/>
                <a:ahLst/>
                <a:cxnLst/>
                <a:rect l="0" t="0" r="0" b="0"/>
                <a:pathLst>
                  <a:path w="77009" h="31880">
                    <a:moveTo>
                      <a:pt x="0" y="31880"/>
                    </a:moveTo>
                    <a:lnTo>
                      <a:pt x="0" y="13438"/>
                    </a:lnTo>
                    <a:cubicBezTo>
                      <a:pt x="0" y="6020"/>
                      <a:pt x="6020" y="0"/>
                      <a:pt x="13438" y="0"/>
                    </a:cubicBezTo>
                    <a:lnTo>
                      <a:pt x="63571" y="0"/>
                    </a:lnTo>
                    <a:cubicBezTo>
                      <a:pt x="70989" y="0"/>
                      <a:pt x="77009" y="6020"/>
                      <a:pt x="77009" y="13438"/>
                    </a:cubicBezTo>
                    <a:lnTo>
                      <a:pt x="77009" y="3188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2" name="Free Form 46">
                <a:extLst>
                  <a:ext uri="{FF2B5EF4-FFF2-40B4-BE49-F238E27FC236}">
                    <a16:creationId xmlns:a16="http://schemas.microsoft.com/office/drawing/2014/main" id="{083EE588-493F-C677-1C99-A6F1F8D07E6B}"/>
                  </a:ext>
                </a:extLst>
              </p:cNvPr>
              <p:cNvSpPr/>
              <p:nvPr/>
            </p:nvSpPr>
            <p:spPr>
              <a:xfrm>
                <a:off x="3749041" y="4758541"/>
                <a:ext cx="0" cy="33088"/>
              </a:xfrm>
              <a:custGeom>
                <a:avLst/>
                <a:gdLst/>
                <a:ahLst/>
                <a:cxnLst/>
                <a:rect l="0" t="0" r="0" b="0"/>
                <a:pathLst>
                  <a:path h="33087">
                    <a:moveTo>
                      <a:pt x="0" y="0"/>
                    </a:moveTo>
                    <a:lnTo>
                      <a:pt x="0" y="33087"/>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3" name="Free Form 47">
                <a:extLst>
                  <a:ext uri="{FF2B5EF4-FFF2-40B4-BE49-F238E27FC236}">
                    <a16:creationId xmlns:a16="http://schemas.microsoft.com/office/drawing/2014/main" id="{E6F6DC4D-46F7-06BA-7DC6-3D23DAC2D4E5}"/>
                  </a:ext>
                </a:extLst>
              </p:cNvPr>
              <p:cNvSpPr/>
              <p:nvPr/>
            </p:nvSpPr>
            <p:spPr>
              <a:xfrm>
                <a:off x="3685938" y="4794975"/>
                <a:ext cx="28655" cy="16550"/>
              </a:xfrm>
              <a:custGeom>
                <a:avLst/>
                <a:gdLst/>
                <a:ahLst/>
                <a:cxnLst/>
                <a:rect l="0" t="0" r="0" b="0"/>
                <a:pathLst>
                  <a:path w="28654" h="16550">
                    <a:moveTo>
                      <a:pt x="0" y="0"/>
                    </a:moveTo>
                    <a:lnTo>
                      <a:pt x="28654" y="1655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4" name="Free Form 48">
                <a:extLst>
                  <a:ext uri="{FF2B5EF4-FFF2-40B4-BE49-F238E27FC236}">
                    <a16:creationId xmlns:a16="http://schemas.microsoft.com/office/drawing/2014/main" id="{FD2BE858-E822-02A1-7291-A53DF0435063}"/>
                  </a:ext>
                </a:extLst>
              </p:cNvPr>
              <p:cNvSpPr/>
              <p:nvPr/>
            </p:nvSpPr>
            <p:spPr>
              <a:xfrm>
                <a:off x="3783489" y="4851290"/>
                <a:ext cx="28655" cy="16550"/>
              </a:xfrm>
              <a:custGeom>
                <a:avLst/>
                <a:gdLst/>
                <a:ahLst/>
                <a:cxnLst/>
                <a:rect l="0" t="0" r="0" b="0"/>
                <a:pathLst>
                  <a:path w="28654" h="16550">
                    <a:moveTo>
                      <a:pt x="28654" y="16550"/>
                    </a:move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5" name="Free Form 49">
                <a:extLst>
                  <a:ext uri="{FF2B5EF4-FFF2-40B4-BE49-F238E27FC236}">
                    <a16:creationId xmlns:a16="http://schemas.microsoft.com/office/drawing/2014/main" id="{5F05ADAB-ECB5-D398-C12A-5405A76C8A17}"/>
                  </a:ext>
                </a:extLst>
              </p:cNvPr>
              <p:cNvSpPr/>
              <p:nvPr/>
            </p:nvSpPr>
            <p:spPr>
              <a:xfrm>
                <a:off x="3783489" y="4794975"/>
                <a:ext cx="28655" cy="16550"/>
              </a:xfrm>
              <a:custGeom>
                <a:avLst/>
                <a:gdLst/>
                <a:ahLst/>
                <a:cxnLst/>
                <a:rect l="0" t="0" r="0" b="0"/>
                <a:pathLst>
                  <a:path w="28654" h="16550">
                    <a:moveTo>
                      <a:pt x="28654" y="0"/>
                    </a:moveTo>
                    <a:lnTo>
                      <a:pt x="0" y="1655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26" name="Free Form 50">
                <a:extLst>
                  <a:ext uri="{FF2B5EF4-FFF2-40B4-BE49-F238E27FC236}">
                    <a16:creationId xmlns:a16="http://schemas.microsoft.com/office/drawing/2014/main" id="{6722B500-6BDD-FA96-C0D6-98917ED0CE97}"/>
                  </a:ext>
                </a:extLst>
              </p:cNvPr>
              <p:cNvSpPr/>
              <p:nvPr/>
            </p:nvSpPr>
            <p:spPr>
              <a:xfrm>
                <a:off x="3591592" y="4830336"/>
                <a:ext cx="157449" cy="78356"/>
              </a:xfrm>
              <a:custGeom>
                <a:avLst/>
                <a:gdLst/>
                <a:ahLst/>
                <a:cxnLst/>
                <a:rect l="0" t="0" r="0" b="0"/>
                <a:pathLst>
                  <a:path w="157448" h="78356">
                    <a:moveTo>
                      <a:pt x="157448" y="0"/>
                    </a:moveTo>
                    <a:lnTo>
                      <a:pt x="157448" y="13019"/>
                    </a:lnTo>
                    <a:cubicBezTo>
                      <a:pt x="157448" y="27460"/>
                      <a:pt x="145738" y="39171"/>
                      <a:pt x="131296" y="39171"/>
                    </a:cubicBezTo>
                    <a:lnTo>
                      <a:pt x="26152" y="39171"/>
                    </a:lnTo>
                    <a:cubicBezTo>
                      <a:pt x="11710" y="39171"/>
                      <a:pt x="0" y="50882"/>
                      <a:pt x="0" y="65324"/>
                    </a:cubicBezTo>
                    <a:lnTo>
                      <a:pt x="0" y="78356"/>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178" name="Group 149">
              <a:extLst>
                <a:ext uri="{FF2B5EF4-FFF2-40B4-BE49-F238E27FC236}">
                  <a16:creationId xmlns:a16="http://schemas.microsoft.com/office/drawing/2014/main" id="{827608CF-7574-E6F2-D91D-E8BA7F340099}"/>
                </a:ext>
              </a:extLst>
            </p:cNvPr>
            <p:cNvGrpSpPr/>
            <p:nvPr/>
          </p:nvGrpSpPr>
          <p:grpSpPr>
            <a:xfrm>
              <a:off x="7160638" y="4623105"/>
              <a:ext cx="448870" cy="383076"/>
              <a:chOff x="10223124" y="5277641"/>
              <a:chExt cx="501405" cy="427910"/>
            </a:xfrm>
            <a:noFill/>
          </p:grpSpPr>
          <p:sp>
            <p:nvSpPr>
              <p:cNvPr id="211" name="Free Form 150">
                <a:extLst>
                  <a:ext uri="{FF2B5EF4-FFF2-40B4-BE49-F238E27FC236}">
                    <a16:creationId xmlns:a16="http://schemas.microsoft.com/office/drawing/2014/main" id="{1D984D27-28DB-DFD8-0A45-051827CA24FF}"/>
                  </a:ext>
                </a:extLst>
              </p:cNvPr>
              <p:cNvSpPr/>
              <p:nvPr/>
            </p:nvSpPr>
            <p:spPr>
              <a:xfrm>
                <a:off x="10661070" y="5277641"/>
                <a:ext cx="63459" cy="126918"/>
              </a:xfrm>
              <a:custGeom>
                <a:avLst/>
                <a:gdLst/>
                <a:ahLst/>
                <a:cxnLst/>
                <a:rect l="0" t="0" r="0" b="0"/>
                <a:pathLst>
                  <a:path w="63459" h="126918">
                    <a:moveTo>
                      <a:pt x="0" y="0"/>
                    </a:moveTo>
                    <a:lnTo>
                      <a:pt x="63459" y="63459"/>
                    </a:lnTo>
                    <a:lnTo>
                      <a:pt x="0" y="126918"/>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2" name="Free Form 151">
                <a:extLst>
                  <a:ext uri="{FF2B5EF4-FFF2-40B4-BE49-F238E27FC236}">
                    <a16:creationId xmlns:a16="http://schemas.microsoft.com/office/drawing/2014/main" id="{423189C5-89E8-4C89-54F3-EFC4EEE74069}"/>
                  </a:ext>
                </a:extLst>
              </p:cNvPr>
              <p:cNvSpPr/>
              <p:nvPr/>
            </p:nvSpPr>
            <p:spPr>
              <a:xfrm>
                <a:off x="10223127" y="5563783"/>
                <a:ext cx="194510" cy="89816"/>
              </a:xfrm>
              <a:custGeom>
                <a:avLst/>
                <a:gdLst/>
                <a:ahLst/>
                <a:cxnLst/>
                <a:rect l="0" t="0" r="0" b="0"/>
                <a:pathLst>
                  <a:path w="194509" h="89815">
                    <a:moveTo>
                      <a:pt x="194509" y="0"/>
                    </a:moveTo>
                    <a:cubicBezTo>
                      <a:pt x="162476" y="55569"/>
                      <a:pt x="103212" y="89815"/>
                      <a:pt x="39075" y="89815"/>
                    </a:cubicBezTo>
                    <a:lnTo>
                      <a:pt x="0" y="89815"/>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3" name="Free Form 152">
                <a:extLst>
                  <a:ext uri="{FF2B5EF4-FFF2-40B4-BE49-F238E27FC236}">
                    <a16:creationId xmlns:a16="http://schemas.microsoft.com/office/drawing/2014/main" id="{A946AA2A-3CE1-2DB2-3C2A-27B0514FB2E0}"/>
                  </a:ext>
                </a:extLst>
              </p:cNvPr>
              <p:cNvSpPr/>
              <p:nvPr/>
            </p:nvSpPr>
            <p:spPr>
              <a:xfrm>
                <a:off x="10494240" y="5341103"/>
                <a:ext cx="221455" cy="89807"/>
              </a:xfrm>
              <a:custGeom>
                <a:avLst/>
                <a:gdLst/>
                <a:ahLst/>
                <a:cxnLst/>
                <a:rect l="0" t="0" r="0" b="0"/>
                <a:pathLst>
                  <a:path w="221455" h="89806">
                    <a:moveTo>
                      <a:pt x="221455" y="0"/>
                    </a:moveTo>
                    <a:lnTo>
                      <a:pt x="155425" y="0"/>
                    </a:lnTo>
                    <a:cubicBezTo>
                      <a:pt x="91288" y="0"/>
                      <a:pt x="32024" y="34237"/>
                      <a:pt x="0" y="89806"/>
                    </a:cubicBez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4" name="Free Form 153">
                <a:extLst>
                  <a:ext uri="{FF2B5EF4-FFF2-40B4-BE49-F238E27FC236}">
                    <a16:creationId xmlns:a16="http://schemas.microsoft.com/office/drawing/2014/main" id="{C830E1D7-FBC0-26A9-AE98-976AE519705C}"/>
                  </a:ext>
                </a:extLst>
              </p:cNvPr>
              <p:cNvSpPr/>
              <p:nvPr/>
            </p:nvSpPr>
            <p:spPr>
              <a:xfrm>
                <a:off x="10661070" y="5578642"/>
                <a:ext cx="63459" cy="126909"/>
              </a:xfrm>
              <a:custGeom>
                <a:avLst/>
                <a:gdLst/>
                <a:ahLst/>
                <a:cxnLst/>
                <a:rect l="0" t="0" r="0" b="0"/>
                <a:pathLst>
                  <a:path w="63459" h="126909">
                    <a:moveTo>
                      <a:pt x="0" y="126909"/>
                    </a:moveTo>
                    <a:lnTo>
                      <a:pt x="63459" y="63459"/>
                    </a:ln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5" name="Free Form 154">
                <a:extLst>
                  <a:ext uri="{FF2B5EF4-FFF2-40B4-BE49-F238E27FC236}">
                    <a16:creationId xmlns:a16="http://schemas.microsoft.com/office/drawing/2014/main" id="{AA5C2618-C1D9-EEFD-9101-DC13E4E51F9E}"/>
                  </a:ext>
                </a:extLst>
              </p:cNvPr>
              <p:cNvSpPr/>
              <p:nvPr/>
            </p:nvSpPr>
            <p:spPr>
              <a:xfrm>
                <a:off x="10223124" y="5329604"/>
                <a:ext cx="492571" cy="312493"/>
              </a:xfrm>
              <a:custGeom>
                <a:avLst/>
                <a:gdLst/>
                <a:ahLst/>
                <a:cxnLst/>
                <a:rect l="0" t="0" r="0" b="0"/>
                <a:pathLst>
                  <a:path w="492571" h="312493">
                    <a:moveTo>
                      <a:pt x="492571" y="312493"/>
                    </a:moveTo>
                    <a:lnTo>
                      <a:pt x="426541" y="312493"/>
                    </a:lnTo>
                    <a:cubicBezTo>
                      <a:pt x="362404" y="312493"/>
                      <a:pt x="303139" y="278256"/>
                      <a:pt x="271115" y="222678"/>
                    </a:cubicBezTo>
                    <a:lnTo>
                      <a:pt x="194509" y="89815"/>
                    </a:lnTo>
                    <a:cubicBezTo>
                      <a:pt x="162485" y="34237"/>
                      <a:pt x="103221" y="0"/>
                      <a:pt x="39075" y="0"/>
                    </a:cubicBezTo>
                    <a:lnTo>
                      <a:pt x="0" y="0"/>
                    </a:lnTo>
                  </a:path>
                </a:pathLst>
              </a:custGeom>
              <a:noFill/>
              <a:ln w="22225" cap="rnd" cmpd="sng">
                <a:solidFill>
                  <a:schemeClr val="bg1"/>
                </a:solidFill>
                <a:prstDash val="sysDot"/>
                <a:miter lim="800000"/>
              </a:ln>
            </p:spPr>
            <p:txBody>
              <a:bodyPr anchor="ctr">
                <a:spAutoFit/>
              </a:bodyPr>
              <a:lstStyle/>
              <a:p>
                <a:pPr algn="ctr"/>
                <a:endParaRPr lang="en-US" noProof="1"/>
              </a:p>
            </p:txBody>
          </p:sp>
        </p:grpSp>
        <p:grpSp>
          <p:nvGrpSpPr>
            <p:cNvPr id="179" name="Group 11">
              <a:extLst>
                <a:ext uri="{FF2B5EF4-FFF2-40B4-BE49-F238E27FC236}">
                  <a16:creationId xmlns:a16="http://schemas.microsoft.com/office/drawing/2014/main" id="{70CC5003-FF71-BD69-E073-B01F396BACB5}"/>
                </a:ext>
              </a:extLst>
            </p:cNvPr>
            <p:cNvGrpSpPr/>
            <p:nvPr/>
          </p:nvGrpSpPr>
          <p:grpSpPr>
            <a:xfrm>
              <a:off x="5961678" y="5117256"/>
              <a:ext cx="337949" cy="437051"/>
              <a:chOff x="6322216" y="5338898"/>
              <a:chExt cx="409645" cy="529772"/>
            </a:xfrm>
            <a:noFill/>
          </p:grpSpPr>
          <p:sp>
            <p:nvSpPr>
              <p:cNvPr id="209" name="Free Form 12">
                <a:extLst>
                  <a:ext uri="{FF2B5EF4-FFF2-40B4-BE49-F238E27FC236}">
                    <a16:creationId xmlns:a16="http://schemas.microsoft.com/office/drawing/2014/main" id="{EC97146A-6A1B-1B5A-5FED-575E18D58BF6}"/>
                  </a:ext>
                </a:extLst>
              </p:cNvPr>
              <p:cNvSpPr/>
              <p:nvPr/>
            </p:nvSpPr>
            <p:spPr>
              <a:xfrm>
                <a:off x="6322216" y="5338898"/>
                <a:ext cx="409645" cy="529772"/>
              </a:xfrm>
              <a:custGeom>
                <a:avLst/>
                <a:gdLst/>
                <a:ahLst/>
                <a:cxnLst/>
                <a:rect l="0" t="0" r="0" b="0"/>
                <a:pathLst>
                  <a:path w="409645" h="529771">
                    <a:moveTo>
                      <a:pt x="203533" y="0"/>
                    </a:moveTo>
                    <a:cubicBezTo>
                      <a:pt x="268634" y="40565"/>
                      <a:pt x="335128" y="71322"/>
                      <a:pt x="403058" y="82711"/>
                    </a:cubicBezTo>
                    <a:lnTo>
                      <a:pt x="403058" y="200391"/>
                    </a:lnTo>
                    <a:cubicBezTo>
                      <a:pt x="403058" y="259655"/>
                      <a:pt x="409645" y="317706"/>
                      <a:pt x="393169" y="375756"/>
                    </a:cubicBezTo>
                    <a:cubicBezTo>
                      <a:pt x="382486" y="413403"/>
                      <a:pt x="352737" y="448212"/>
                      <a:pt x="322356" y="471846"/>
                    </a:cubicBezTo>
                    <a:cubicBezTo>
                      <a:pt x="280094" y="504727"/>
                      <a:pt x="203533" y="529771"/>
                      <a:pt x="203533" y="529771"/>
                    </a:cubicBezTo>
                    <a:cubicBezTo>
                      <a:pt x="203533" y="529771"/>
                      <a:pt x="131818" y="506726"/>
                      <a:pt x="91145" y="476728"/>
                    </a:cubicBezTo>
                    <a:cubicBezTo>
                      <a:pt x="53846" y="449211"/>
                      <a:pt x="18011" y="407682"/>
                      <a:pt x="9648" y="360681"/>
                    </a:cubicBezTo>
                    <a:cubicBezTo>
                      <a:pt x="0" y="306486"/>
                      <a:pt x="3998" y="251185"/>
                      <a:pt x="3998" y="196464"/>
                    </a:cubicBezTo>
                    <a:lnTo>
                      <a:pt x="3998" y="82711"/>
                    </a:lnTo>
                    <a:cubicBezTo>
                      <a:pt x="78783" y="70706"/>
                      <a:pt x="144974" y="39503"/>
                      <a:pt x="203533" y="0"/>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10" name="Free Form 13">
                <a:extLst>
                  <a:ext uri="{FF2B5EF4-FFF2-40B4-BE49-F238E27FC236}">
                    <a16:creationId xmlns:a16="http://schemas.microsoft.com/office/drawing/2014/main" id="{F13E2D65-2E4C-8968-8C9D-4C639634FC27}"/>
                  </a:ext>
                </a:extLst>
              </p:cNvPr>
              <p:cNvSpPr/>
              <p:nvPr/>
            </p:nvSpPr>
            <p:spPr>
              <a:xfrm>
                <a:off x="6424711" y="5480263"/>
                <a:ext cx="194742" cy="187495"/>
              </a:xfrm>
              <a:custGeom>
                <a:avLst/>
                <a:gdLst/>
                <a:ahLst/>
                <a:cxnLst/>
                <a:rect l="0" t="0" r="0" b="0"/>
                <a:pathLst>
                  <a:path w="194741" h="187494">
                    <a:moveTo>
                      <a:pt x="0" y="187494"/>
                    </a:moveTo>
                    <a:lnTo>
                      <a:pt x="6265" y="159540"/>
                    </a:lnTo>
                    <a:cubicBezTo>
                      <a:pt x="8282" y="152364"/>
                      <a:pt x="13495" y="146518"/>
                      <a:pt x="20394" y="143697"/>
                    </a:cubicBezTo>
                    <a:lnTo>
                      <a:pt x="66225" y="126882"/>
                    </a:lnTo>
                    <a:cubicBezTo>
                      <a:pt x="66279" y="125561"/>
                      <a:pt x="66279" y="98133"/>
                      <a:pt x="66279" y="98133"/>
                    </a:cubicBezTo>
                    <a:cubicBezTo>
                      <a:pt x="56782" y="90440"/>
                      <a:pt x="55444" y="78694"/>
                      <a:pt x="55444" y="65520"/>
                    </a:cubicBezTo>
                    <a:lnTo>
                      <a:pt x="55444" y="44939"/>
                    </a:lnTo>
                    <a:cubicBezTo>
                      <a:pt x="55444" y="22563"/>
                      <a:pt x="72330" y="3025"/>
                      <a:pt x="94653" y="1588"/>
                    </a:cubicBezTo>
                    <a:cubicBezTo>
                      <a:pt x="119126" y="0"/>
                      <a:pt x="139458" y="19376"/>
                      <a:pt x="139458" y="43502"/>
                    </a:cubicBezTo>
                    <a:lnTo>
                      <a:pt x="139458" y="65520"/>
                    </a:lnTo>
                    <a:cubicBezTo>
                      <a:pt x="139458" y="78694"/>
                      <a:pt x="138119" y="90440"/>
                      <a:pt x="128631" y="98133"/>
                    </a:cubicBezTo>
                    <a:lnTo>
                      <a:pt x="128631" y="126927"/>
                    </a:lnTo>
                    <a:lnTo>
                      <a:pt x="174347" y="143697"/>
                    </a:lnTo>
                    <a:cubicBezTo>
                      <a:pt x="181255" y="146518"/>
                      <a:pt x="186467" y="152364"/>
                      <a:pt x="188476" y="159540"/>
                    </a:cubicBezTo>
                    <a:lnTo>
                      <a:pt x="194741" y="187494"/>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180" name="Group 179">
              <a:extLst>
                <a:ext uri="{FF2B5EF4-FFF2-40B4-BE49-F238E27FC236}">
                  <a16:creationId xmlns:a16="http://schemas.microsoft.com/office/drawing/2014/main" id="{859BF50E-744E-1A18-CF94-3956EC2A187D}"/>
                </a:ext>
              </a:extLst>
            </p:cNvPr>
            <p:cNvGrpSpPr/>
            <p:nvPr/>
          </p:nvGrpSpPr>
          <p:grpSpPr>
            <a:xfrm>
              <a:off x="4474382" y="4645779"/>
              <a:ext cx="741160" cy="376442"/>
              <a:chOff x="6050828" y="5137723"/>
              <a:chExt cx="1044054" cy="530296"/>
            </a:xfrm>
          </p:grpSpPr>
          <p:sp>
            <p:nvSpPr>
              <p:cNvPr id="201" name="Free Form 202">
                <a:extLst>
                  <a:ext uri="{FF2B5EF4-FFF2-40B4-BE49-F238E27FC236}">
                    <a16:creationId xmlns:a16="http://schemas.microsoft.com/office/drawing/2014/main" id="{CE47E397-7D82-362B-B2A6-DD1BF60D3F6D}"/>
                  </a:ext>
                </a:extLst>
              </p:cNvPr>
              <p:cNvSpPr/>
              <p:nvPr/>
            </p:nvSpPr>
            <p:spPr>
              <a:xfrm>
                <a:off x="6050828" y="5507393"/>
                <a:ext cx="51990" cy="52008"/>
              </a:xfrm>
              <a:custGeom>
                <a:avLst/>
                <a:gdLst/>
                <a:ahLst/>
                <a:cxnLst/>
                <a:rect l="0" t="0" r="0" b="0"/>
                <a:pathLst>
                  <a:path w="55311" h="55330">
                    <a:moveTo>
                      <a:pt x="27651" y="55330"/>
                    </a:moveTo>
                    <a:cubicBezTo>
                      <a:pt x="12372" y="55330"/>
                      <a:pt x="0" y="42938"/>
                      <a:pt x="0" y="27670"/>
                    </a:cubicBezTo>
                    <a:cubicBezTo>
                      <a:pt x="0" y="12382"/>
                      <a:pt x="12372" y="0"/>
                      <a:pt x="27651" y="0"/>
                    </a:cubicBezTo>
                    <a:cubicBezTo>
                      <a:pt x="42929" y="0"/>
                      <a:pt x="55311" y="12382"/>
                      <a:pt x="55311" y="27670"/>
                    </a:cubicBezTo>
                    <a:cubicBezTo>
                      <a:pt x="55311" y="42938"/>
                      <a:pt x="42929" y="55330"/>
                      <a:pt x="27651" y="55330"/>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02" name="Free Form 203">
                <a:extLst>
                  <a:ext uri="{FF2B5EF4-FFF2-40B4-BE49-F238E27FC236}">
                    <a16:creationId xmlns:a16="http://schemas.microsoft.com/office/drawing/2014/main" id="{A21D9BA2-E21B-038B-83E3-1CF755ED0E53}"/>
                  </a:ext>
                </a:extLst>
              </p:cNvPr>
              <p:cNvSpPr/>
              <p:nvPr/>
            </p:nvSpPr>
            <p:spPr>
              <a:xfrm>
                <a:off x="7039418" y="5337818"/>
                <a:ext cx="55464" cy="55483"/>
              </a:xfrm>
              <a:custGeom>
                <a:avLst/>
                <a:gdLst/>
                <a:ahLst/>
                <a:cxnLst/>
                <a:rect l="0" t="0" r="0" b="0"/>
                <a:pathLst>
                  <a:path w="59007" h="59026">
                    <a:moveTo>
                      <a:pt x="0" y="29508"/>
                    </a:moveTo>
                    <a:cubicBezTo>
                      <a:pt x="0" y="45805"/>
                      <a:pt x="13211" y="59026"/>
                      <a:pt x="29508" y="59026"/>
                    </a:cubicBezTo>
                    <a:cubicBezTo>
                      <a:pt x="45805" y="59026"/>
                      <a:pt x="59007" y="45805"/>
                      <a:pt x="59007" y="29508"/>
                    </a:cubicBezTo>
                    <a:cubicBezTo>
                      <a:pt x="59007" y="13211"/>
                      <a:pt x="45805" y="0"/>
                      <a:pt x="29508" y="0"/>
                    </a:cubicBezTo>
                    <a:cubicBezTo>
                      <a:pt x="13211" y="0"/>
                      <a:pt x="0" y="13211"/>
                      <a:pt x="0" y="29508"/>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03" name="Free Form 204">
                <a:extLst>
                  <a:ext uri="{FF2B5EF4-FFF2-40B4-BE49-F238E27FC236}">
                    <a16:creationId xmlns:a16="http://schemas.microsoft.com/office/drawing/2014/main" id="{5947678B-DBA8-DFA5-5D4F-69C8C46716EC}"/>
                  </a:ext>
                </a:extLst>
              </p:cNvPr>
              <p:cNvSpPr/>
              <p:nvPr/>
            </p:nvSpPr>
            <p:spPr>
              <a:xfrm>
                <a:off x="6833888" y="5365555"/>
                <a:ext cx="194040" cy="0"/>
              </a:xfrm>
              <a:custGeom>
                <a:avLst/>
                <a:gdLst/>
                <a:ahLst/>
                <a:cxnLst/>
                <a:rect l="0" t="0" r="0" b="0"/>
                <a:pathLst>
                  <a:path w="206435">
                    <a:moveTo>
                      <a:pt x="206435" y="0"/>
                    </a:move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04" name="Free Form 205">
                <a:extLst>
                  <a:ext uri="{FF2B5EF4-FFF2-40B4-BE49-F238E27FC236}">
                    <a16:creationId xmlns:a16="http://schemas.microsoft.com/office/drawing/2014/main" id="{C2187779-3466-C5B7-EEBB-6011FA4B8B21}"/>
                  </a:ext>
                </a:extLst>
              </p:cNvPr>
              <p:cNvSpPr/>
              <p:nvPr/>
            </p:nvSpPr>
            <p:spPr>
              <a:xfrm>
                <a:off x="6116049" y="5533399"/>
                <a:ext cx="246668" cy="0"/>
              </a:xfrm>
              <a:custGeom>
                <a:avLst/>
                <a:gdLst/>
                <a:ahLst/>
                <a:cxnLst/>
                <a:rect l="0" t="0" r="0" b="0"/>
                <a:pathLst>
                  <a:path w="262423">
                    <a:moveTo>
                      <a:pt x="0" y="0"/>
                    </a:moveTo>
                    <a:lnTo>
                      <a:pt x="262423" y="0"/>
                    </a:lnTo>
                  </a:path>
                </a:pathLst>
              </a:custGeom>
              <a:noFill/>
              <a:ln w="19050" cap="rnd" cmpd="sng">
                <a:solidFill>
                  <a:schemeClr val="bg1"/>
                </a:solidFill>
                <a:prstDash val="sysDot"/>
                <a:miter lim="800000"/>
              </a:ln>
            </p:spPr>
            <p:txBody>
              <a:bodyPr anchor="ctr">
                <a:spAutoFit/>
              </a:bodyPr>
              <a:lstStyle/>
              <a:p>
                <a:pPr algn="ctr"/>
                <a:endParaRPr lang="en-US" noProof="1"/>
              </a:p>
            </p:txBody>
          </p:sp>
          <p:sp>
            <p:nvSpPr>
              <p:cNvPr id="205" name="Free Form 206">
                <a:extLst>
                  <a:ext uri="{FF2B5EF4-FFF2-40B4-BE49-F238E27FC236}">
                    <a16:creationId xmlns:a16="http://schemas.microsoft.com/office/drawing/2014/main" id="{EE0BB59B-27FA-E816-FF44-6278A5A75853}"/>
                  </a:ext>
                </a:extLst>
              </p:cNvPr>
              <p:cNvSpPr/>
              <p:nvPr/>
            </p:nvSpPr>
            <p:spPr>
              <a:xfrm>
                <a:off x="6337850" y="5364508"/>
                <a:ext cx="303502" cy="303511"/>
              </a:xfrm>
              <a:custGeom>
                <a:avLst/>
                <a:gdLst/>
                <a:ahLst/>
                <a:cxnLst/>
                <a:rect l="0" t="0" r="0" b="0"/>
                <a:pathLst>
                  <a:path w="322887" h="322897">
                    <a:moveTo>
                      <a:pt x="143217" y="26450"/>
                    </a:moveTo>
                    <a:cubicBezTo>
                      <a:pt x="140293" y="26479"/>
                      <a:pt x="137521" y="25212"/>
                      <a:pt x="135626" y="23002"/>
                    </a:cubicBezTo>
                    <a:lnTo>
                      <a:pt x="121500" y="6438"/>
                    </a:lnTo>
                    <a:cubicBezTo>
                      <a:pt x="118510" y="2295"/>
                      <a:pt x="113042" y="771"/>
                      <a:pt x="108337" y="2762"/>
                    </a:cubicBezTo>
                    <a:lnTo>
                      <a:pt x="84343" y="12925"/>
                    </a:lnTo>
                    <a:cubicBezTo>
                      <a:pt x="79638" y="14925"/>
                      <a:pt x="76942" y="19907"/>
                      <a:pt x="77847" y="24945"/>
                    </a:cubicBezTo>
                    <a:lnTo>
                      <a:pt x="79914" y="46605"/>
                    </a:lnTo>
                    <a:cubicBezTo>
                      <a:pt x="80190" y="49510"/>
                      <a:pt x="79162" y="52397"/>
                      <a:pt x="77123" y="54463"/>
                    </a:cubicBezTo>
                    <a:lnTo>
                      <a:pt x="53101" y="78886"/>
                    </a:lnTo>
                    <a:cubicBezTo>
                      <a:pt x="51053" y="80962"/>
                      <a:pt x="48196" y="82029"/>
                      <a:pt x="45291" y="81800"/>
                    </a:cubicBezTo>
                    <a:lnTo>
                      <a:pt x="23593" y="80095"/>
                    </a:lnTo>
                    <a:cubicBezTo>
                      <a:pt x="18545" y="79267"/>
                      <a:pt x="13611" y="82048"/>
                      <a:pt x="11687" y="86791"/>
                    </a:cubicBezTo>
                    <a:lnTo>
                      <a:pt x="1914" y="110947"/>
                    </a:lnTo>
                    <a:cubicBezTo>
                      <a:pt x="0" y="115681"/>
                      <a:pt x="1619" y="121110"/>
                      <a:pt x="5810" y="124034"/>
                    </a:cubicBezTo>
                    <a:lnTo>
                      <a:pt x="22593" y="137902"/>
                    </a:lnTo>
                    <a:cubicBezTo>
                      <a:pt x="24831" y="139760"/>
                      <a:pt x="26146" y="142513"/>
                      <a:pt x="26174" y="145427"/>
                    </a:cubicBezTo>
                    <a:lnTo>
                      <a:pt x="26450" y="179679"/>
                    </a:lnTo>
                    <a:cubicBezTo>
                      <a:pt x="26479" y="182594"/>
                      <a:pt x="25203" y="185366"/>
                      <a:pt x="22993" y="187261"/>
                    </a:cubicBezTo>
                    <a:lnTo>
                      <a:pt x="6448" y="201396"/>
                    </a:lnTo>
                    <a:cubicBezTo>
                      <a:pt x="2295" y="204387"/>
                      <a:pt x="761" y="209845"/>
                      <a:pt x="2762" y="214550"/>
                    </a:cubicBezTo>
                    <a:lnTo>
                      <a:pt x="12925" y="238544"/>
                    </a:lnTo>
                    <a:cubicBezTo>
                      <a:pt x="14916" y="243249"/>
                      <a:pt x="19916" y="245945"/>
                      <a:pt x="24945" y="245040"/>
                    </a:cubicBezTo>
                    <a:lnTo>
                      <a:pt x="46605" y="242973"/>
                    </a:lnTo>
                    <a:cubicBezTo>
                      <a:pt x="49510" y="242706"/>
                      <a:pt x="52387" y="243725"/>
                      <a:pt x="54463" y="245764"/>
                    </a:cubicBezTo>
                    <a:lnTo>
                      <a:pt x="78876" y="269786"/>
                    </a:lnTo>
                    <a:cubicBezTo>
                      <a:pt x="80962" y="271833"/>
                      <a:pt x="82019" y="274691"/>
                      <a:pt x="81800" y="277596"/>
                    </a:cubicBezTo>
                    <a:lnTo>
                      <a:pt x="80086" y="299304"/>
                    </a:lnTo>
                    <a:cubicBezTo>
                      <a:pt x="79267" y="304342"/>
                      <a:pt x="82048" y="309286"/>
                      <a:pt x="86782" y="311210"/>
                    </a:cubicBezTo>
                    <a:lnTo>
                      <a:pt x="110937" y="320973"/>
                    </a:lnTo>
                    <a:cubicBezTo>
                      <a:pt x="115681" y="322897"/>
                      <a:pt x="121119" y="321278"/>
                      <a:pt x="124034" y="317077"/>
                    </a:cubicBezTo>
                    <a:lnTo>
                      <a:pt x="137893" y="300304"/>
                    </a:lnTo>
                    <a:cubicBezTo>
                      <a:pt x="139760" y="298056"/>
                      <a:pt x="142513" y="296741"/>
                      <a:pt x="145418" y="296713"/>
                    </a:cubicBezTo>
                    <a:lnTo>
                      <a:pt x="179670" y="296437"/>
                    </a:lnTo>
                    <a:cubicBezTo>
                      <a:pt x="182584" y="296417"/>
                      <a:pt x="185366" y="297684"/>
                      <a:pt x="187251" y="299894"/>
                    </a:cubicBezTo>
                    <a:lnTo>
                      <a:pt x="201387" y="316439"/>
                    </a:lnTo>
                    <a:cubicBezTo>
                      <a:pt x="204377" y="320601"/>
                      <a:pt x="209835" y="322125"/>
                      <a:pt x="214541" y="320125"/>
                    </a:cubicBezTo>
                    <a:lnTo>
                      <a:pt x="238544" y="309962"/>
                    </a:lnTo>
                    <a:cubicBezTo>
                      <a:pt x="243249" y="307971"/>
                      <a:pt x="245945" y="302980"/>
                      <a:pt x="245040" y="297951"/>
                    </a:cubicBezTo>
                    <a:lnTo>
                      <a:pt x="242982" y="276282"/>
                    </a:lnTo>
                    <a:cubicBezTo>
                      <a:pt x="242696" y="273377"/>
                      <a:pt x="243725" y="270500"/>
                      <a:pt x="245773" y="268424"/>
                    </a:cubicBezTo>
                    <a:lnTo>
                      <a:pt x="269786" y="244011"/>
                    </a:lnTo>
                    <a:cubicBezTo>
                      <a:pt x="271833" y="241934"/>
                      <a:pt x="274691" y="240868"/>
                      <a:pt x="277587" y="241087"/>
                    </a:cubicBezTo>
                    <a:lnTo>
                      <a:pt x="299294" y="242801"/>
                    </a:lnTo>
                    <a:cubicBezTo>
                      <a:pt x="304342" y="243620"/>
                      <a:pt x="309286" y="240839"/>
                      <a:pt x="311200" y="236105"/>
                    </a:cubicBezTo>
                    <a:lnTo>
                      <a:pt x="320973" y="211950"/>
                    </a:lnTo>
                    <a:cubicBezTo>
                      <a:pt x="322887" y="207216"/>
                      <a:pt x="321268" y="201768"/>
                      <a:pt x="317077" y="198862"/>
                    </a:cubicBezTo>
                    <a:lnTo>
                      <a:pt x="300294" y="184994"/>
                    </a:lnTo>
                    <a:cubicBezTo>
                      <a:pt x="298046" y="183137"/>
                      <a:pt x="296741" y="180384"/>
                      <a:pt x="296713" y="177460"/>
                    </a:cubicBezTo>
                    <a:lnTo>
                      <a:pt x="296437" y="143217"/>
                    </a:lnTo>
                    <a:cubicBezTo>
                      <a:pt x="296408" y="140303"/>
                      <a:pt x="297675" y="137521"/>
                      <a:pt x="299894" y="135635"/>
                    </a:cubicBezTo>
                    <a:lnTo>
                      <a:pt x="316449" y="121500"/>
                    </a:lnTo>
                    <a:cubicBezTo>
                      <a:pt x="320592" y="118510"/>
                      <a:pt x="322116" y="113052"/>
                      <a:pt x="320125" y="108346"/>
                    </a:cubicBezTo>
                    <a:lnTo>
                      <a:pt x="309962" y="84353"/>
                    </a:lnTo>
                    <a:cubicBezTo>
                      <a:pt x="307962" y="79648"/>
                      <a:pt x="302971" y="76952"/>
                      <a:pt x="297942" y="77847"/>
                    </a:cubicBezTo>
                    <a:lnTo>
                      <a:pt x="276282" y="79905"/>
                    </a:lnTo>
                    <a:cubicBezTo>
                      <a:pt x="273377" y="80190"/>
                      <a:pt x="270500" y="79162"/>
                      <a:pt x="268424" y="77123"/>
                    </a:cubicBezTo>
                    <a:lnTo>
                      <a:pt x="244011" y="53101"/>
                    </a:lnTo>
                    <a:cubicBezTo>
                      <a:pt x="241925" y="51063"/>
                      <a:pt x="240858" y="48196"/>
                      <a:pt x="241087" y="45300"/>
                    </a:cubicBezTo>
                    <a:lnTo>
                      <a:pt x="242792" y="23593"/>
                    </a:lnTo>
                    <a:cubicBezTo>
                      <a:pt x="243620" y="18554"/>
                      <a:pt x="240839" y="13601"/>
                      <a:pt x="236096" y="11687"/>
                    </a:cubicBezTo>
                    <a:lnTo>
                      <a:pt x="211950" y="1914"/>
                    </a:lnTo>
                    <a:cubicBezTo>
                      <a:pt x="207206" y="0"/>
                      <a:pt x="201768" y="1619"/>
                      <a:pt x="198853" y="5810"/>
                    </a:cubicBezTo>
                    <a:lnTo>
                      <a:pt x="184994" y="22593"/>
                    </a:lnTo>
                    <a:cubicBezTo>
                      <a:pt x="183127" y="24841"/>
                      <a:pt x="180374" y="26155"/>
                      <a:pt x="177469" y="26174"/>
                    </a:cubicBezTo>
                    <a:lnTo>
                      <a:pt x="143217" y="26450"/>
                    </a:ln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06" name="Free Form 207">
                <a:extLst>
                  <a:ext uri="{FF2B5EF4-FFF2-40B4-BE49-F238E27FC236}">
                    <a16:creationId xmlns:a16="http://schemas.microsoft.com/office/drawing/2014/main" id="{FCBBF628-765C-0E99-0C60-D9A5F451A665}"/>
                  </a:ext>
                </a:extLst>
              </p:cNvPr>
              <p:cNvSpPr/>
              <p:nvPr/>
            </p:nvSpPr>
            <p:spPr>
              <a:xfrm>
                <a:off x="6421238" y="5447906"/>
                <a:ext cx="136723" cy="136714"/>
              </a:xfrm>
              <a:custGeom>
                <a:avLst/>
                <a:gdLst/>
                <a:ahLst/>
                <a:cxnLst/>
                <a:rect l="0" t="0" r="0" b="0"/>
                <a:pathLst>
                  <a:path w="145456" h="145446">
                    <a:moveTo>
                      <a:pt x="145456" y="72723"/>
                    </a:moveTo>
                    <a:cubicBezTo>
                      <a:pt x="145456" y="32556"/>
                      <a:pt x="112890" y="0"/>
                      <a:pt x="72723" y="0"/>
                    </a:cubicBezTo>
                    <a:cubicBezTo>
                      <a:pt x="32565" y="0"/>
                      <a:pt x="0" y="32556"/>
                      <a:pt x="0" y="72723"/>
                    </a:cubicBezTo>
                    <a:cubicBezTo>
                      <a:pt x="0" y="112890"/>
                      <a:pt x="32565" y="145446"/>
                      <a:pt x="72723" y="145446"/>
                    </a:cubicBezTo>
                    <a:cubicBezTo>
                      <a:pt x="112890" y="145446"/>
                      <a:pt x="145456" y="112890"/>
                      <a:pt x="145456" y="72723"/>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07" name="Free Form 208">
                <a:extLst>
                  <a:ext uri="{FF2B5EF4-FFF2-40B4-BE49-F238E27FC236}">
                    <a16:creationId xmlns:a16="http://schemas.microsoft.com/office/drawing/2014/main" id="{6D87A41C-8C25-9AB1-78DD-2DC3959D3086}"/>
                  </a:ext>
                </a:extLst>
              </p:cNvPr>
              <p:cNvSpPr/>
              <p:nvPr/>
            </p:nvSpPr>
            <p:spPr>
              <a:xfrm>
                <a:off x="6419793" y="5137723"/>
                <a:ext cx="446179" cy="445122"/>
              </a:xfrm>
              <a:custGeom>
                <a:avLst/>
                <a:gdLst/>
                <a:ahLst/>
                <a:cxnLst/>
                <a:rect l="0" t="0" r="0" b="0"/>
                <a:pathLst>
                  <a:path w="474678" h="473554">
                    <a:moveTo>
                      <a:pt x="275282" y="440874"/>
                    </a:moveTo>
                    <a:lnTo>
                      <a:pt x="296065" y="465210"/>
                    </a:lnTo>
                    <a:cubicBezTo>
                      <a:pt x="300456" y="471297"/>
                      <a:pt x="308476" y="473554"/>
                      <a:pt x="315401" y="470620"/>
                    </a:cubicBezTo>
                    <a:lnTo>
                      <a:pt x="350672" y="455675"/>
                    </a:lnTo>
                    <a:cubicBezTo>
                      <a:pt x="357597" y="452732"/>
                      <a:pt x="361559" y="445408"/>
                      <a:pt x="360225" y="438007"/>
                    </a:cubicBezTo>
                    <a:lnTo>
                      <a:pt x="357206" y="406155"/>
                    </a:lnTo>
                    <a:cubicBezTo>
                      <a:pt x="356796" y="401888"/>
                      <a:pt x="358292" y="397659"/>
                      <a:pt x="361292" y="394611"/>
                    </a:cubicBezTo>
                    <a:lnTo>
                      <a:pt x="396601" y="358711"/>
                    </a:lnTo>
                    <a:cubicBezTo>
                      <a:pt x="399621" y="355663"/>
                      <a:pt x="403812" y="354091"/>
                      <a:pt x="408089" y="354425"/>
                    </a:cubicBezTo>
                    <a:lnTo>
                      <a:pt x="439988" y="356930"/>
                    </a:lnTo>
                    <a:cubicBezTo>
                      <a:pt x="447398" y="358140"/>
                      <a:pt x="454666" y="354063"/>
                      <a:pt x="457485" y="347091"/>
                    </a:cubicBezTo>
                    <a:lnTo>
                      <a:pt x="471858" y="311581"/>
                    </a:lnTo>
                    <a:cubicBezTo>
                      <a:pt x="474678" y="304609"/>
                      <a:pt x="472306" y="296618"/>
                      <a:pt x="466124" y="292331"/>
                    </a:cubicBezTo>
                    <a:lnTo>
                      <a:pt x="441455" y="271957"/>
                    </a:lnTo>
                    <a:cubicBezTo>
                      <a:pt x="438159" y="269224"/>
                      <a:pt x="436225" y="265175"/>
                      <a:pt x="436197" y="260889"/>
                    </a:cubicBezTo>
                    <a:lnTo>
                      <a:pt x="435787" y="210540"/>
                    </a:lnTo>
                    <a:cubicBezTo>
                      <a:pt x="435749" y="206254"/>
                      <a:pt x="437607" y="202168"/>
                      <a:pt x="440874" y="199386"/>
                    </a:cubicBezTo>
                    <a:lnTo>
                      <a:pt x="465191" y="178612"/>
                    </a:lnTo>
                    <a:cubicBezTo>
                      <a:pt x="471297" y="174221"/>
                      <a:pt x="473544" y="166192"/>
                      <a:pt x="470611" y="159277"/>
                    </a:cubicBezTo>
                    <a:lnTo>
                      <a:pt x="455656" y="124005"/>
                    </a:lnTo>
                    <a:cubicBezTo>
                      <a:pt x="452732" y="117090"/>
                      <a:pt x="445398" y="113118"/>
                      <a:pt x="438007" y="114442"/>
                    </a:cubicBezTo>
                    <a:lnTo>
                      <a:pt x="406146" y="117481"/>
                    </a:lnTo>
                    <a:cubicBezTo>
                      <a:pt x="401888" y="117890"/>
                      <a:pt x="397659" y="116385"/>
                      <a:pt x="394601" y="113376"/>
                    </a:cubicBezTo>
                    <a:lnTo>
                      <a:pt x="358711" y="78066"/>
                    </a:lnTo>
                    <a:cubicBezTo>
                      <a:pt x="355653" y="75066"/>
                      <a:pt x="354082" y="70856"/>
                      <a:pt x="354425" y="66589"/>
                    </a:cubicBezTo>
                    <a:lnTo>
                      <a:pt x="356930" y="34690"/>
                    </a:lnTo>
                    <a:cubicBezTo>
                      <a:pt x="358139" y="27270"/>
                      <a:pt x="354063" y="20002"/>
                      <a:pt x="347091" y="17192"/>
                    </a:cubicBezTo>
                    <a:lnTo>
                      <a:pt x="311581" y="2819"/>
                    </a:lnTo>
                    <a:cubicBezTo>
                      <a:pt x="304609" y="0"/>
                      <a:pt x="296618" y="2381"/>
                      <a:pt x="292331" y="8543"/>
                    </a:cubicBezTo>
                    <a:lnTo>
                      <a:pt x="271948" y="33213"/>
                    </a:lnTo>
                    <a:cubicBezTo>
                      <a:pt x="269224" y="36518"/>
                      <a:pt x="265166" y="38442"/>
                      <a:pt x="260880" y="38480"/>
                    </a:cubicBezTo>
                    <a:lnTo>
                      <a:pt x="210540" y="38890"/>
                    </a:lnTo>
                    <a:cubicBezTo>
                      <a:pt x="206254" y="38928"/>
                      <a:pt x="202168" y="37061"/>
                      <a:pt x="199386" y="33813"/>
                    </a:cubicBezTo>
                    <a:lnTo>
                      <a:pt x="178612" y="9477"/>
                    </a:lnTo>
                    <a:cubicBezTo>
                      <a:pt x="174221" y="3371"/>
                      <a:pt x="166192" y="1133"/>
                      <a:pt x="159267" y="4067"/>
                    </a:cubicBezTo>
                    <a:lnTo>
                      <a:pt x="123996" y="19011"/>
                    </a:lnTo>
                    <a:cubicBezTo>
                      <a:pt x="117090" y="21945"/>
                      <a:pt x="113118" y="29279"/>
                      <a:pt x="114442" y="36671"/>
                    </a:cubicBezTo>
                    <a:lnTo>
                      <a:pt x="117481" y="68522"/>
                    </a:lnTo>
                    <a:cubicBezTo>
                      <a:pt x="117881" y="72790"/>
                      <a:pt x="116376" y="77019"/>
                      <a:pt x="113376" y="80076"/>
                    </a:cubicBezTo>
                    <a:lnTo>
                      <a:pt x="78066" y="115966"/>
                    </a:lnTo>
                    <a:cubicBezTo>
                      <a:pt x="75056" y="119024"/>
                      <a:pt x="70856" y="120586"/>
                      <a:pt x="66589" y="120253"/>
                    </a:cubicBezTo>
                    <a:lnTo>
                      <a:pt x="34680" y="117738"/>
                    </a:lnTo>
                    <a:cubicBezTo>
                      <a:pt x="27270" y="116538"/>
                      <a:pt x="20002" y="120624"/>
                      <a:pt x="17183" y="127587"/>
                    </a:cubicBezTo>
                    <a:lnTo>
                      <a:pt x="2819" y="163096"/>
                    </a:lnTo>
                    <a:cubicBezTo>
                      <a:pt x="0" y="170059"/>
                      <a:pt x="2381" y="178050"/>
                      <a:pt x="8543" y="182337"/>
                    </a:cubicBezTo>
                    <a:lnTo>
                      <a:pt x="33213" y="20273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08" name="Free Form 209">
                <a:extLst>
                  <a:ext uri="{FF2B5EF4-FFF2-40B4-BE49-F238E27FC236}">
                    <a16:creationId xmlns:a16="http://schemas.microsoft.com/office/drawing/2014/main" id="{2E3EE900-9E38-1BF2-E339-56D4DE320D81}"/>
                  </a:ext>
                </a:extLst>
              </p:cNvPr>
              <p:cNvSpPr/>
              <p:nvPr/>
            </p:nvSpPr>
            <p:spPr>
              <a:xfrm>
                <a:off x="6550939" y="5260324"/>
                <a:ext cx="192428" cy="193110"/>
              </a:xfrm>
              <a:custGeom>
                <a:avLst/>
                <a:gdLst/>
                <a:ahLst/>
                <a:cxnLst/>
                <a:rect l="0" t="0" r="0" b="0"/>
                <a:pathLst>
                  <a:path w="204720" h="205444">
                    <a:moveTo>
                      <a:pt x="139360" y="205444"/>
                    </a:moveTo>
                    <a:cubicBezTo>
                      <a:pt x="177765" y="189233"/>
                      <a:pt x="204720" y="151218"/>
                      <a:pt x="204720" y="106908"/>
                    </a:cubicBezTo>
                    <a:cubicBezTo>
                      <a:pt x="204720" y="47863"/>
                      <a:pt x="156857" y="0"/>
                      <a:pt x="97821" y="0"/>
                    </a:cubicBezTo>
                    <a:cubicBezTo>
                      <a:pt x="54149" y="0"/>
                      <a:pt x="16602" y="26184"/>
                      <a:pt x="0" y="63693"/>
                    </a:cubicBezTo>
                  </a:path>
                </a:pathLst>
              </a:custGeom>
              <a:noFill/>
              <a:ln w="19050" cap="rnd" cmpd="sng">
                <a:solidFill>
                  <a:schemeClr val="bg1"/>
                </a:solidFill>
                <a:prstDash val="solid"/>
                <a:miter lim="800000"/>
              </a:ln>
            </p:spPr>
            <p:txBody>
              <a:bodyPr anchor="ctr">
                <a:spAutoFit/>
              </a:bodyPr>
              <a:lstStyle/>
              <a:p>
                <a:pPr algn="ctr"/>
                <a:endParaRPr lang="en-US" noProof="1"/>
              </a:p>
            </p:txBody>
          </p:sp>
        </p:grpSp>
        <p:sp>
          <p:nvSpPr>
            <p:cNvPr id="181" name="Free Form 73">
              <a:extLst>
                <a:ext uri="{FF2B5EF4-FFF2-40B4-BE49-F238E27FC236}">
                  <a16:creationId xmlns:a16="http://schemas.microsoft.com/office/drawing/2014/main" id="{A08EABD3-9437-C6A3-1171-70288CCCB410}"/>
                </a:ext>
              </a:extLst>
            </p:cNvPr>
            <p:cNvSpPr/>
            <p:nvPr/>
          </p:nvSpPr>
          <p:spPr>
            <a:xfrm>
              <a:off x="4012165" y="3550167"/>
              <a:ext cx="378843" cy="360301"/>
            </a:xfrm>
            <a:custGeom>
              <a:avLst/>
              <a:gdLst/>
              <a:ahLst/>
              <a:cxnLst/>
              <a:rect l="0" t="0" r="0" b="0"/>
              <a:pathLst>
                <a:path w="454459" h="432216">
                  <a:moveTo>
                    <a:pt x="230316" y="2477"/>
                  </a:moveTo>
                  <a:lnTo>
                    <a:pt x="300550" y="134803"/>
                  </a:lnTo>
                  <a:cubicBezTo>
                    <a:pt x="301046" y="135768"/>
                    <a:pt x="301973" y="136429"/>
                    <a:pt x="303040" y="136619"/>
                  </a:cubicBezTo>
                  <a:lnTo>
                    <a:pt x="450597" y="162520"/>
                  </a:lnTo>
                  <a:cubicBezTo>
                    <a:pt x="453366" y="163003"/>
                    <a:pt x="454459" y="166382"/>
                    <a:pt x="452502" y="168402"/>
                  </a:cubicBezTo>
                  <a:lnTo>
                    <a:pt x="348351" y="276084"/>
                  </a:lnTo>
                  <a:cubicBezTo>
                    <a:pt x="347589" y="276859"/>
                    <a:pt x="347246" y="277939"/>
                    <a:pt x="347399" y="279006"/>
                  </a:cubicBezTo>
                  <a:lnTo>
                    <a:pt x="368371" y="427338"/>
                  </a:lnTo>
                  <a:cubicBezTo>
                    <a:pt x="368752" y="430133"/>
                    <a:pt x="365881" y="432216"/>
                    <a:pt x="363366" y="430984"/>
                  </a:cubicBezTo>
                  <a:lnTo>
                    <a:pt x="228766" y="365195"/>
                  </a:lnTo>
                  <a:cubicBezTo>
                    <a:pt x="227788" y="364725"/>
                    <a:pt x="226657" y="364725"/>
                    <a:pt x="225692" y="365195"/>
                  </a:cubicBezTo>
                  <a:lnTo>
                    <a:pt x="91092" y="430984"/>
                  </a:lnTo>
                  <a:cubicBezTo>
                    <a:pt x="88564" y="432216"/>
                    <a:pt x="85693" y="430133"/>
                    <a:pt x="86087" y="427338"/>
                  </a:cubicBezTo>
                  <a:lnTo>
                    <a:pt x="107047" y="279006"/>
                  </a:lnTo>
                  <a:cubicBezTo>
                    <a:pt x="107212" y="277939"/>
                    <a:pt x="106856" y="276859"/>
                    <a:pt x="106107" y="276084"/>
                  </a:cubicBezTo>
                  <a:lnTo>
                    <a:pt x="1943" y="168402"/>
                  </a:lnTo>
                  <a:cubicBezTo>
                    <a:pt x="0" y="166382"/>
                    <a:pt x="1092" y="163003"/>
                    <a:pt x="3861" y="162520"/>
                  </a:cubicBezTo>
                  <a:lnTo>
                    <a:pt x="151418" y="136619"/>
                  </a:lnTo>
                  <a:cubicBezTo>
                    <a:pt x="152485" y="136429"/>
                    <a:pt x="153400" y="135768"/>
                    <a:pt x="153908" y="134803"/>
                  </a:cubicBezTo>
                  <a:lnTo>
                    <a:pt x="224130" y="2477"/>
                  </a:lnTo>
                  <a:cubicBezTo>
                    <a:pt x="225451" y="0"/>
                    <a:pt x="228995" y="0"/>
                    <a:pt x="230316" y="2477"/>
                  </a:cubicBezTo>
                  <a:close/>
                </a:path>
              </a:pathLst>
            </a:custGeom>
            <a:noFill/>
            <a:ln w="19050" cap="rnd" cmpd="sng">
              <a:solidFill>
                <a:schemeClr val="bg1"/>
              </a:solidFill>
              <a:prstDash val="solid"/>
              <a:miter lim="800000"/>
            </a:ln>
          </p:spPr>
          <p:txBody>
            <a:bodyPr wrap="square" anchor="ctr">
              <a:spAutoFit/>
            </a:bodyPr>
            <a:lstStyle/>
            <a:p>
              <a:pPr algn="ctr"/>
              <a:endParaRPr lang="en-US" noProof="1"/>
            </a:p>
          </p:txBody>
        </p:sp>
        <p:grpSp>
          <p:nvGrpSpPr>
            <p:cNvPr id="182" name="Group 181">
              <a:extLst>
                <a:ext uri="{FF2B5EF4-FFF2-40B4-BE49-F238E27FC236}">
                  <a16:creationId xmlns:a16="http://schemas.microsoft.com/office/drawing/2014/main" id="{BEE40D67-EAE2-D261-E261-A1645DC80D30}"/>
                </a:ext>
              </a:extLst>
            </p:cNvPr>
            <p:cNvGrpSpPr/>
            <p:nvPr/>
          </p:nvGrpSpPr>
          <p:grpSpPr>
            <a:xfrm>
              <a:off x="4188068" y="2236809"/>
              <a:ext cx="398202" cy="391958"/>
              <a:chOff x="1513535" y="1267578"/>
              <a:chExt cx="495135" cy="487372"/>
            </a:xfrm>
            <a:noFill/>
          </p:grpSpPr>
          <p:sp>
            <p:nvSpPr>
              <p:cNvPr id="197" name="Free Form 57">
                <a:extLst>
                  <a:ext uri="{FF2B5EF4-FFF2-40B4-BE49-F238E27FC236}">
                    <a16:creationId xmlns:a16="http://schemas.microsoft.com/office/drawing/2014/main" id="{9218A38D-BF3F-2349-94C5-77B29448E653}"/>
                  </a:ext>
                </a:extLst>
              </p:cNvPr>
              <p:cNvSpPr/>
              <p:nvPr/>
            </p:nvSpPr>
            <p:spPr>
              <a:xfrm>
                <a:off x="1513535" y="1267578"/>
                <a:ext cx="495135" cy="487372"/>
              </a:xfrm>
              <a:custGeom>
                <a:avLst/>
                <a:gdLst/>
                <a:ahLst/>
                <a:cxnLst/>
                <a:rect l="0" t="0" r="0" b="0"/>
                <a:pathLst>
                  <a:path w="495133" h="487372">
                    <a:moveTo>
                      <a:pt x="492847" y="231408"/>
                    </a:moveTo>
                    <a:cubicBezTo>
                      <a:pt x="495133" y="275373"/>
                      <a:pt x="474224" y="356837"/>
                      <a:pt x="438999" y="396241"/>
                    </a:cubicBezTo>
                    <a:cubicBezTo>
                      <a:pt x="438199" y="397118"/>
                      <a:pt x="437831" y="398210"/>
                      <a:pt x="437945" y="399392"/>
                    </a:cubicBezTo>
                    <a:cubicBezTo>
                      <a:pt x="438847" y="408131"/>
                      <a:pt x="443775" y="446405"/>
                      <a:pt x="464227" y="474771"/>
                    </a:cubicBezTo>
                    <a:cubicBezTo>
                      <a:pt x="467212" y="478899"/>
                      <a:pt x="464291" y="484692"/>
                      <a:pt x="459197" y="484666"/>
                    </a:cubicBezTo>
                    <a:cubicBezTo>
                      <a:pt x="418459" y="484463"/>
                      <a:pt x="378838" y="461788"/>
                      <a:pt x="369730" y="456224"/>
                    </a:cubicBezTo>
                    <a:cubicBezTo>
                      <a:pt x="368460" y="455449"/>
                      <a:pt x="366961" y="455462"/>
                      <a:pt x="365640" y="456148"/>
                    </a:cubicBezTo>
                    <a:cubicBezTo>
                      <a:pt x="326083" y="477146"/>
                      <a:pt x="279946" y="487372"/>
                      <a:pt x="231142" y="482964"/>
                    </a:cubicBezTo>
                    <a:cubicBezTo>
                      <a:pt x="116053" y="472573"/>
                      <a:pt x="26752" y="384466"/>
                      <a:pt x="14989" y="269517"/>
                    </a:cubicBezTo>
                    <a:cubicBezTo>
                      <a:pt x="0" y="123103"/>
                      <a:pt x="116892" y="0"/>
                      <a:pt x="261286" y="4598"/>
                    </a:cubicBezTo>
                    <a:cubicBezTo>
                      <a:pt x="384555" y="8536"/>
                      <a:pt x="486445" y="108241"/>
                      <a:pt x="492847" y="231408"/>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8" name="Free Form 58">
                <a:extLst>
                  <a:ext uri="{FF2B5EF4-FFF2-40B4-BE49-F238E27FC236}">
                    <a16:creationId xmlns:a16="http://schemas.microsoft.com/office/drawing/2014/main" id="{5BB723D7-9940-B5AD-8D63-F12E21D582D2}"/>
                  </a:ext>
                </a:extLst>
              </p:cNvPr>
              <p:cNvSpPr/>
              <p:nvPr/>
            </p:nvSpPr>
            <p:spPr>
              <a:xfrm>
                <a:off x="1701931" y="1514821"/>
                <a:ext cx="12931" cy="12932"/>
              </a:xfrm>
              <a:custGeom>
                <a:avLst/>
                <a:gdLst/>
                <a:ahLst/>
                <a:cxnLst/>
                <a:rect l="0" t="0" r="0" b="0"/>
                <a:pathLst>
                  <a:path w="12931" h="12931">
                    <a:moveTo>
                      <a:pt x="12931" y="6465"/>
                    </a:moveTo>
                    <a:cubicBezTo>
                      <a:pt x="12931" y="10035"/>
                      <a:pt x="10035" y="12931"/>
                      <a:pt x="6465" y="12931"/>
                    </a:cubicBezTo>
                    <a:cubicBezTo>
                      <a:pt x="2896" y="12931"/>
                      <a:pt x="0" y="10035"/>
                      <a:pt x="0" y="6465"/>
                    </a:cubicBezTo>
                    <a:cubicBezTo>
                      <a:pt x="0" y="2896"/>
                      <a:pt x="2896" y="0"/>
                      <a:pt x="6465" y="0"/>
                    </a:cubicBezTo>
                    <a:cubicBezTo>
                      <a:pt x="10035" y="0"/>
                      <a:pt x="12931" y="2896"/>
                      <a:pt x="12931" y="6465"/>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9" name="Free Form 59">
                <a:extLst>
                  <a:ext uri="{FF2B5EF4-FFF2-40B4-BE49-F238E27FC236}">
                    <a16:creationId xmlns:a16="http://schemas.microsoft.com/office/drawing/2014/main" id="{5FFC993F-B113-A33E-679D-CBDEC776002B}"/>
                  </a:ext>
                </a:extLst>
              </p:cNvPr>
              <p:cNvSpPr/>
              <p:nvPr/>
            </p:nvSpPr>
            <p:spPr>
              <a:xfrm>
                <a:off x="1760501" y="1514821"/>
                <a:ext cx="12932" cy="12932"/>
              </a:xfrm>
              <a:custGeom>
                <a:avLst/>
                <a:gdLst/>
                <a:ahLst/>
                <a:cxnLst/>
                <a:rect l="0" t="0" r="0" b="0"/>
                <a:pathLst>
                  <a:path w="12931" h="12931">
                    <a:moveTo>
                      <a:pt x="12931" y="6465"/>
                    </a:moveTo>
                    <a:cubicBezTo>
                      <a:pt x="12931" y="10035"/>
                      <a:pt x="10035" y="12931"/>
                      <a:pt x="6465" y="12931"/>
                    </a:cubicBezTo>
                    <a:cubicBezTo>
                      <a:pt x="2896" y="12931"/>
                      <a:pt x="0" y="10035"/>
                      <a:pt x="0" y="6465"/>
                    </a:cubicBezTo>
                    <a:cubicBezTo>
                      <a:pt x="0" y="2896"/>
                      <a:pt x="2896" y="0"/>
                      <a:pt x="6465" y="0"/>
                    </a:cubicBezTo>
                    <a:cubicBezTo>
                      <a:pt x="10035" y="0"/>
                      <a:pt x="12931" y="2896"/>
                      <a:pt x="12931" y="6465"/>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200" name="Free Form 60">
                <a:extLst>
                  <a:ext uri="{FF2B5EF4-FFF2-40B4-BE49-F238E27FC236}">
                    <a16:creationId xmlns:a16="http://schemas.microsoft.com/office/drawing/2014/main" id="{1BDD0168-9306-DFD8-F7B6-64740247B7CE}"/>
                  </a:ext>
                </a:extLst>
              </p:cNvPr>
              <p:cNvSpPr/>
              <p:nvPr/>
            </p:nvSpPr>
            <p:spPr>
              <a:xfrm>
                <a:off x="1819073" y="1514821"/>
                <a:ext cx="12932" cy="12932"/>
              </a:xfrm>
              <a:custGeom>
                <a:avLst/>
                <a:gdLst/>
                <a:ahLst/>
                <a:cxnLst/>
                <a:rect l="0" t="0" r="0" b="0"/>
                <a:pathLst>
                  <a:path w="12931" h="12931">
                    <a:moveTo>
                      <a:pt x="12931" y="6465"/>
                    </a:moveTo>
                    <a:cubicBezTo>
                      <a:pt x="12931" y="10035"/>
                      <a:pt x="10035" y="12931"/>
                      <a:pt x="6465" y="12931"/>
                    </a:cubicBezTo>
                    <a:cubicBezTo>
                      <a:pt x="2896" y="12931"/>
                      <a:pt x="0" y="10035"/>
                      <a:pt x="0" y="6465"/>
                    </a:cubicBezTo>
                    <a:cubicBezTo>
                      <a:pt x="0" y="2896"/>
                      <a:pt x="2896" y="0"/>
                      <a:pt x="6465" y="0"/>
                    </a:cubicBezTo>
                    <a:cubicBezTo>
                      <a:pt x="10035" y="0"/>
                      <a:pt x="12931" y="2896"/>
                      <a:pt x="12931" y="6465"/>
                    </a:cubicBezTo>
                    <a:close/>
                  </a:path>
                </a:pathLst>
              </a:custGeom>
              <a:noFill/>
              <a:ln w="19050" cap="rnd" cmpd="sng">
                <a:solidFill>
                  <a:schemeClr val="bg1"/>
                </a:solid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183" name="Oval 182">
              <a:extLst>
                <a:ext uri="{FF2B5EF4-FFF2-40B4-BE49-F238E27FC236}">
                  <a16:creationId xmlns:a16="http://schemas.microsoft.com/office/drawing/2014/main" id="{261B2DE2-8EBC-B60D-D4AA-C6F01CD0859D}"/>
                </a:ext>
              </a:extLst>
            </p:cNvPr>
            <p:cNvSpPr/>
            <p:nvPr/>
          </p:nvSpPr>
          <p:spPr>
            <a:xfrm>
              <a:off x="4666346" y="1950415"/>
              <a:ext cx="2859308" cy="2859308"/>
            </a:xfrm>
            <a:prstGeom prst="ellipse">
              <a:avLst/>
            </a:prstGeom>
            <a:gradFill>
              <a:gsLst>
                <a:gs pos="0">
                  <a:schemeClr val="bg2">
                    <a:lumMod val="20000"/>
                    <a:lumOff val="80000"/>
                  </a:schemeClr>
                </a:gs>
                <a:gs pos="99000">
                  <a:schemeClr val="bg1">
                    <a:lumMod val="20000"/>
                    <a:lumOff val="80000"/>
                  </a:schemeClr>
                </a:gs>
              </a:gsLst>
              <a:lin ang="5400000" scaled="1"/>
            </a:gradFill>
            <a:ln>
              <a:solidFill>
                <a:schemeClr val="bg1"/>
              </a:solidFill>
            </a:ln>
            <a:effectLst>
              <a:outerShdw blurRad="314230" dist="50800" dir="5400000" algn="ctr" rotWithShape="0">
                <a:schemeClr val="tx2">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1F3F7"/>
                </a:solidFill>
                <a:effectLst/>
                <a:uLnTx/>
                <a:uFillTx/>
                <a:latin typeface="Lato"/>
                <a:ea typeface="+mn-ea"/>
                <a:cs typeface="+mn-cs"/>
              </a:endParaRPr>
            </a:p>
          </p:txBody>
        </p:sp>
        <p:sp>
          <p:nvSpPr>
            <p:cNvPr id="184" name="Free Form 3">
              <a:extLst>
                <a:ext uri="{FF2B5EF4-FFF2-40B4-BE49-F238E27FC236}">
                  <a16:creationId xmlns:a16="http://schemas.microsoft.com/office/drawing/2014/main" id="{15D5F1A4-41B2-EEBE-9484-7725B89D4DE9}"/>
                </a:ext>
              </a:extLst>
            </p:cNvPr>
            <p:cNvSpPr/>
            <p:nvPr/>
          </p:nvSpPr>
          <p:spPr>
            <a:xfrm>
              <a:off x="4960740" y="2233711"/>
              <a:ext cx="2301100" cy="2301120"/>
            </a:xfrm>
            <a:custGeom>
              <a:avLst/>
              <a:gdLst/>
              <a:ahLst/>
              <a:cxnLst/>
              <a:rect l="0" t="0" r="0" b="0"/>
              <a:pathLst>
                <a:path w="1490573" h="1490586">
                  <a:moveTo>
                    <a:pt x="1490573" y="745299"/>
                  </a:moveTo>
                  <a:cubicBezTo>
                    <a:pt x="1490573" y="333679"/>
                    <a:pt x="1156906" y="0"/>
                    <a:pt x="745286" y="0"/>
                  </a:cubicBezTo>
                  <a:cubicBezTo>
                    <a:pt x="333679" y="0"/>
                    <a:pt x="0" y="333679"/>
                    <a:pt x="0" y="745299"/>
                  </a:cubicBezTo>
                  <a:cubicBezTo>
                    <a:pt x="0" y="1156919"/>
                    <a:pt x="333679" y="1490586"/>
                    <a:pt x="745286" y="1490586"/>
                  </a:cubicBezTo>
                  <a:cubicBezTo>
                    <a:pt x="1156906" y="1490586"/>
                    <a:pt x="1490573" y="1156919"/>
                    <a:pt x="1490573" y="745299"/>
                  </a:cubicBezTo>
                  <a:close/>
                </a:path>
              </a:pathLst>
            </a:custGeom>
            <a:solidFill>
              <a:schemeClr val="tx2">
                <a:lumMod val="20000"/>
                <a:lumOff val="80000"/>
              </a:schemeClr>
            </a:soli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nvGrpSpPr>
            <p:cNvPr id="185" name="Group 21">
              <a:extLst>
                <a:ext uri="{FF2B5EF4-FFF2-40B4-BE49-F238E27FC236}">
                  <a16:creationId xmlns:a16="http://schemas.microsoft.com/office/drawing/2014/main" id="{7F761AC8-9ACF-1FDB-BA1A-B46A0E328419}"/>
                </a:ext>
              </a:extLst>
            </p:cNvPr>
            <p:cNvGrpSpPr/>
            <p:nvPr/>
          </p:nvGrpSpPr>
          <p:grpSpPr>
            <a:xfrm>
              <a:off x="4825010" y="2136137"/>
              <a:ext cx="2594645" cy="2516284"/>
              <a:chOff x="3324971" y="3686576"/>
              <a:chExt cx="2390648" cy="2318448"/>
            </a:xfrm>
            <a:noFill/>
          </p:grpSpPr>
          <p:sp>
            <p:nvSpPr>
              <p:cNvPr id="188" name="Free Form 22">
                <a:extLst>
                  <a:ext uri="{FF2B5EF4-FFF2-40B4-BE49-F238E27FC236}">
                    <a16:creationId xmlns:a16="http://schemas.microsoft.com/office/drawing/2014/main" id="{DF7AAFF1-9A0E-8A3C-F174-C7A3372734EB}"/>
                  </a:ext>
                </a:extLst>
              </p:cNvPr>
              <p:cNvSpPr/>
              <p:nvPr/>
            </p:nvSpPr>
            <p:spPr>
              <a:xfrm>
                <a:off x="3324971" y="3686576"/>
                <a:ext cx="2390648" cy="2318448"/>
              </a:xfrm>
              <a:custGeom>
                <a:avLst/>
                <a:gdLst/>
                <a:ahLst/>
                <a:cxnLst/>
                <a:rect l="0" t="0" r="0" b="0"/>
                <a:pathLst>
                  <a:path w="2390648" h="2318448">
                    <a:moveTo>
                      <a:pt x="1149692" y="419"/>
                    </a:moveTo>
                    <a:cubicBezTo>
                      <a:pt x="1673948" y="0"/>
                      <a:pt x="2148687" y="347764"/>
                      <a:pt x="2296198" y="844194"/>
                    </a:cubicBezTo>
                    <a:cubicBezTo>
                      <a:pt x="2390648" y="1162075"/>
                      <a:pt x="2354643" y="1466342"/>
                      <a:pt x="2181072" y="1750110"/>
                    </a:cubicBezTo>
                    <a:cubicBezTo>
                      <a:pt x="2045284" y="1972132"/>
                      <a:pt x="1850732" y="2125484"/>
                      <a:pt x="1605254" y="2210638"/>
                    </a:cubicBezTo>
                    <a:cubicBezTo>
                      <a:pt x="1294485" y="2318448"/>
                      <a:pt x="987894" y="2299360"/>
                      <a:pt x="694054" y="2154085"/>
                    </a:cubicBezTo>
                    <a:cubicBezTo>
                      <a:pt x="340766" y="1979422"/>
                      <a:pt x="120434" y="1696173"/>
                      <a:pt x="43218" y="1308074"/>
                    </a:cubicBezTo>
                    <a:cubicBezTo>
                      <a:pt x="0" y="1090879"/>
                      <a:pt x="24485" y="878027"/>
                      <a:pt x="112318" y="674370"/>
                    </a:cubicBezTo>
                    <a:cubicBezTo>
                      <a:pt x="247053" y="361962"/>
                      <a:pt x="481634" y="158813"/>
                      <a:pt x="802957" y="53276"/>
                    </a:cubicBezTo>
                    <a:cubicBezTo>
                      <a:pt x="909040" y="18427"/>
                      <a:pt x="1032916" y="508"/>
                      <a:pt x="1149692" y="419"/>
                    </a:cubicBezTo>
                    <a:close/>
                  </a:path>
                </a:pathLst>
              </a:custGeom>
              <a:solidFill>
                <a:schemeClr val="bg1"/>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89" name="Free Form 23">
                <a:extLst>
                  <a:ext uri="{FF2B5EF4-FFF2-40B4-BE49-F238E27FC236}">
                    <a16:creationId xmlns:a16="http://schemas.microsoft.com/office/drawing/2014/main" id="{9F17E16B-AEA2-A0EA-BC9B-CE42110DEE7C}"/>
                  </a:ext>
                </a:extLst>
              </p:cNvPr>
              <p:cNvSpPr/>
              <p:nvPr/>
            </p:nvSpPr>
            <p:spPr>
              <a:xfrm>
                <a:off x="3713416" y="5188750"/>
                <a:ext cx="1663319" cy="791235"/>
              </a:xfrm>
              <a:custGeom>
                <a:avLst/>
                <a:gdLst/>
                <a:ahLst/>
                <a:cxnLst/>
                <a:rect l="0" t="0" r="0" b="0"/>
                <a:pathLst>
                  <a:path w="1663319" h="791235">
                    <a:moveTo>
                      <a:pt x="543775" y="5156"/>
                    </a:moveTo>
                    <a:cubicBezTo>
                      <a:pt x="503872" y="9271"/>
                      <a:pt x="464185" y="15557"/>
                      <a:pt x="424472" y="21285"/>
                    </a:cubicBezTo>
                    <a:lnTo>
                      <a:pt x="424472" y="21285"/>
                    </a:lnTo>
                    <a:cubicBezTo>
                      <a:pt x="418909" y="22085"/>
                      <a:pt x="413626" y="24942"/>
                      <a:pt x="408254" y="26974"/>
                    </a:cubicBezTo>
                    <a:lnTo>
                      <a:pt x="408254" y="26974"/>
                    </a:lnTo>
                    <a:cubicBezTo>
                      <a:pt x="376567" y="38963"/>
                      <a:pt x="344944" y="51092"/>
                      <a:pt x="313182" y="62877"/>
                    </a:cubicBezTo>
                    <a:lnTo>
                      <a:pt x="313182" y="62877"/>
                    </a:lnTo>
                    <a:cubicBezTo>
                      <a:pt x="304977" y="65938"/>
                      <a:pt x="295986" y="67017"/>
                      <a:pt x="288061" y="70586"/>
                    </a:cubicBezTo>
                    <a:lnTo>
                      <a:pt x="288061" y="70586"/>
                    </a:lnTo>
                    <a:cubicBezTo>
                      <a:pt x="260565" y="82969"/>
                      <a:pt x="233311" y="95897"/>
                      <a:pt x="206095" y="108915"/>
                    </a:cubicBezTo>
                    <a:lnTo>
                      <a:pt x="206095" y="108915"/>
                    </a:lnTo>
                    <a:cubicBezTo>
                      <a:pt x="193852" y="114782"/>
                      <a:pt x="182562" y="123736"/>
                      <a:pt x="169748" y="127088"/>
                    </a:cubicBezTo>
                    <a:lnTo>
                      <a:pt x="169748" y="127088"/>
                    </a:lnTo>
                    <a:cubicBezTo>
                      <a:pt x="144957" y="133591"/>
                      <a:pt x="123012" y="143789"/>
                      <a:pt x="103682" y="160807"/>
                    </a:cubicBezTo>
                    <a:lnTo>
                      <a:pt x="103682" y="160807"/>
                    </a:lnTo>
                    <a:cubicBezTo>
                      <a:pt x="86525" y="175907"/>
                      <a:pt x="74764" y="193738"/>
                      <a:pt x="69075" y="215722"/>
                    </a:cubicBezTo>
                    <a:lnTo>
                      <a:pt x="69075" y="215722"/>
                    </a:lnTo>
                    <a:cubicBezTo>
                      <a:pt x="57861" y="259118"/>
                      <a:pt x="47637" y="302818"/>
                      <a:pt x="35166" y="345871"/>
                    </a:cubicBezTo>
                    <a:lnTo>
                      <a:pt x="35166" y="345871"/>
                    </a:lnTo>
                    <a:cubicBezTo>
                      <a:pt x="26504" y="375754"/>
                      <a:pt x="14706" y="404736"/>
                      <a:pt x="4457" y="434187"/>
                    </a:cubicBezTo>
                    <a:lnTo>
                      <a:pt x="4457" y="434187"/>
                    </a:lnTo>
                    <a:cubicBezTo>
                      <a:pt x="1054" y="443928"/>
                      <a:pt x="0" y="451993"/>
                      <a:pt x="9613" y="460883"/>
                    </a:cubicBezTo>
                    <a:lnTo>
                      <a:pt x="9613" y="460883"/>
                    </a:lnTo>
                    <a:cubicBezTo>
                      <a:pt x="243014" y="676630"/>
                      <a:pt x="518947" y="785520"/>
                      <a:pt x="800950" y="791235"/>
                    </a:cubicBezTo>
                    <a:lnTo>
                      <a:pt x="800950" y="791235"/>
                    </a:lnTo>
                    <a:cubicBezTo>
                      <a:pt x="1021486" y="790384"/>
                      <a:pt x="1197190" y="749592"/>
                      <a:pt x="1362494" y="665568"/>
                    </a:cubicBezTo>
                    <a:lnTo>
                      <a:pt x="1362494" y="665568"/>
                    </a:lnTo>
                    <a:cubicBezTo>
                      <a:pt x="1471231" y="610273"/>
                      <a:pt x="1568208" y="538899"/>
                      <a:pt x="1653362" y="451561"/>
                    </a:cubicBezTo>
                    <a:lnTo>
                      <a:pt x="1653362" y="451561"/>
                    </a:lnTo>
                    <a:cubicBezTo>
                      <a:pt x="1657743" y="447078"/>
                      <a:pt x="1663319" y="443979"/>
                      <a:pt x="1658251" y="435127"/>
                    </a:cubicBezTo>
                    <a:lnTo>
                      <a:pt x="1658251" y="435127"/>
                    </a:lnTo>
                    <a:cubicBezTo>
                      <a:pt x="1639646" y="402589"/>
                      <a:pt x="1621167" y="369900"/>
                      <a:pt x="1604530" y="336334"/>
                    </a:cubicBezTo>
                    <a:lnTo>
                      <a:pt x="1604530" y="336334"/>
                    </a:lnTo>
                    <a:cubicBezTo>
                      <a:pt x="1584236" y="295376"/>
                      <a:pt x="1553298" y="260705"/>
                      <a:pt x="1538668" y="216001"/>
                    </a:cubicBezTo>
                    <a:lnTo>
                      <a:pt x="1538668" y="216001"/>
                    </a:lnTo>
                    <a:cubicBezTo>
                      <a:pt x="1530870" y="192189"/>
                      <a:pt x="1512468" y="171780"/>
                      <a:pt x="1498346" y="150152"/>
                    </a:cubicBezTo>
                    <a:lnTo>
                      <a:pt x="1498346" y="150152"/>
                    </a:lnTo>
                    <a:cubicBezTo>
                      <a:pt x="1490903" y="138760"/>
                      <a:pt x="1484096" y="125996"/>
                      <a:pt x="1473911" y="117576"/>
                    </a:cubicBezTo>
                    <a:lnTo>
                      <a:pt x="1473911" y="117576"/>
                    </a:lnTo>
                    <a:cubicBezTo>
                      <a:pt x="1458747" y="105029"/>
                      <a:pt x="1446161" y="89103"/>
                      <a:pt x="1425778" y="82575"/>
                    </a:cubicBezTo>
                    <a:lnTo>
                      <a:pt x="1425778" y="82575"/>
                    </a:lnTo>
                    <a:cubicBezTo>
                      <a:pt x="1399908" y="74295"/>
                      <a:pt x="1375537" y="61150"/>
                      <a:pt x="1349514" y="53581"/>
                    </a:cubicBezTo>
                    <a:lnTo>
                      <a:pt x="1349514" y="53581"/>
                    </a:lnTo>
                    <a:cubicBezTo>
                      <a:pt x="1325981" y="46736"/>
                      <a:pt x="1300226" y="47167"/>
                      <a:pt x="1277023" y="39573"/>
                    </a:cubicBezTo>
                    <a:lnTo>
                      <a:pt x="1277023" y="39573"/>
                    </a:lnTo>
                    <a:cubicBezTo>
                      <a:pt x="1256499" y="32867"/>
                      <a:pt x="1236357" y="31229"/>
                      <a:pt x="1215796" y="32600"/>
                    </a:cubicBezTo>
                    <a:lnTo>
                      <a:pt x="1215796" y="32600"/>
                    </a:lnTo>
                    <a:cubicBezTo>
                      <a:pt x="1185113" y="34645"/>
                      <a:pt x="1153871" y="32905"/>
                      <a:pt x="1124254" y="44361"/>
                    </a:cubicBezTo>
                    <a:lnTo>
                      <a:pt x="1124254" y="44361"/>
                    </a:lnTo>
                    <a:cubicBezTo>
                      <a:pt x="1117498" y="46977"/>
                      <a:pt x="1109383" y="47701"/>
                      <a:pt x="1102106" y="47028"/>
                    </a:cubicBezTo>
                    <a:lnTo>
                      <a:pt x="1102106" y="47028"/>
                    </a:lnTo>
                    <a:cubicBezTo>
                      <a:pt x="1066927" y="43726"/>
                      <a:pt x="1031697" y="40449"/>
                      <a:pt x="996708" y="35648"/>
                    </a:cubicBezTo>
                    <a:lnTo>
                      <a:pt x="996708" y="35648"/>
                    </a:lnTo>
                    <a:cubicBezTo>
                      <a:pt x="954646" y="29857"/>
                      <a:pt x="912990" y="20675"/>
                      <a:pt x="870800" y="16408"/>
                    </a:cubicBezTo>
                    <a:lnTo>
                      <a:pt x="870800" y="16408"/>
                    </a:lnTo>
                    <a:cubicBezTo>
                      <a:pt x="823734" y="11645"/>
                      <a:pt x="776236" y="11163"/>
                      <a:pt x="728980" y="7975"/>
                    </a:cubicBezTo>
                    <a:lnTo>
                      <a:pt x="728980" y="7975"/>
                    </a:lnTo>
                    <a:cubicBezTo>
                      <a:pt x="699414" y="5969"/>
                      <a:pt x="669988" y="520"/>
                      <a:pt x="640435" y="63"/>
                    </a:cubicBezTo>
                    <a:lnTo>
                      <a:pt x="640435" y="63"/>
                    </a:lnTo>
                    <a:cubicBezTo>
                      <a:pt x="637501" y="12"/>
                      <a:pt x="634555" y="0"/>
                      <a:pt x="631609" y="0"/>
                    </a:cubicBezTo>
                    <a:lnTo>
                      <a:pt x="631609" y="0"/>
                    </a:lnTo>
                    <a:cubicBezTo>
                      <a:pt x="602322" y="0"/>
                      <a:pt x="572922" y="2146"/>
                      <a:pt x="543775" y="5156"/>
                    </a:cubicBezTo>
                    <a:close/>
                  </a:path>
                </a:pathLst>
              </a:custGeom>
              <a:solidFill>
                <a:schemeClr val="bg1"/>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0" name="Free Form 24">
                <a:extLst>
                  <a:ext uri="{FF2B5EF4-FFF2-40B4-BE49-F238E27FC236}">
                    <a16:creationId xmlns:a16="http://schemas.microsoft.com/office/drawing/2014/main" id="{BAF4E486-45D0-9390-CEE3-3A8AE611FF80}"/>
                  </a:ext>
                </a:extLst>
              </p:cNvPr>
              <p:cNvSpPr/>
              <p:nvPr/>
            </p:nvSpPr>
            <p:spPr>
              <a:xfrm>
                <a:off x="3849229" y="3947911"/>
                <a:ext cx="1245108" cy="1019569"/>
              </a:xfrm>
              <a:custGeom>
                <a:avLst/>
                <a:gdLst/>
                <a:ahLst/>
                <a:cxnLst/>
                <a:rect l="0" t="0" r="0" b="0"/>
                <a:pathLst>
                  <a:path w="1245108" h="1019568">
                    <a:moveTo>
                      <a:pt x="115404" y="475259"/>
                    </a:moveTo>
                    <a:cubicBezTo>
                      <a:pt x="104952" y="456082"/>
                      <a:pt x="96113" y="439839"/>
                      <a:pt x="87236" y="423621"/>
                    </a:cubicBezTo>
                    <a:cubicBezTo>
                      <a:pt x="57861" y="369887"/>
                      <a:pt x="57061" y="314680"/>
                      <a:pt x="79057" y="258445"/>
                    </a:cubicBezTo>
                    <a:cubicBezTo>
                      <a:pt x="81445" y="252323"/>
                      <a:pt x="84670" y="246354"/>
                      <a:pt x="88468" y="240982"/>
                    </a:cubicBezTo>
                    <a:cubicBezTo>
                      <a:pt x="101384" y="222681"/>
                      <a:pt x="119570" y="217081"/>
                      <a:pt x="139623" y="227203"/>
                    </a:cubicBezTo>
                    <a:cubicBezTo>
                      <a:pt x="156451" y="235686"/>
                      <a:pt x="171996" y="246710"/>
                      <a:pt x="188760" y="257009"/>
                    </a:cubicBezTo>
                    <a:cubicBezTo>
                      <a:pt x="190411" y="243319"/>
                      <a:pt x="191452" y="228523"/>
                      <a:pt x="194094" y="214020"/>
                    </a:cubicBezTo>
                    <a:cubicBezTo>
                      <a:pt x="208114" y="137109"/>
                      <a:pt x="256666" y="90589"/>
                      <a:pt x="338836" y="75971"/>
                    </a:cubicBezTo>
                    <a:cubicBezTo>
                      <a:pt x="354787" y="73126"/>
                      <a:pt x="371322" y="73698"/>
                      <a:pt x="387502" y="71958"/>
                    </a:cubicBezTo>
                    <a:cubicBezTo>
                      <a:pt x="391032" y="71577"/>
                      <a:pt x="395452" y="68783"/>
                      <a:pt x="397382" y="65773"/>
                    </a:cubicBezTo>
                    <a:cubicBezTo>
                      <a:pt x="432384" y="11163"/>
                      <a:pt x="456476" y="0"/>
                      <a:pt x="519595" y="13093"/>
                    </a:cubicBezTo>
                    <a:cubicBezTo>
                      <a:pt x="545401" y="18453"/>
                      <a:pt x="571017" y="25920"/>
                      <a:pt x="595629" y="35306"/>
                    </a:cubicBezTo>
                    <a:cubicBezTo>
                      <a:pt x="607834" y="39966"/>
                      <a:pt x="618388" y="50253"/>
                      <a:pt x="628243" y="59512"/>
                    </a:cubicBezTo>
                    <a:cubicBezTo>
                      <a:pt x="650798" y="80708"/>
                      <a:pt x="672312" y="103022"/>
                      <a:pt x="694740" y="124345"/>
                    </a:cubicBezTo>
                    <a:cubicBezTo>
                      <a:pt x="697166" y="126657"/>
                      <a:pt x="703986" y="127431"/>
                      <a:pt x="706881" y="125717"/>
                    </a:cubicBezTo>
                    <a:cubicBezTo>
                      <a:pt x="739495" y="106451"/>
                      <a:pt x="775258" y="96481"/>
                      <a:pt x="812126" y="90944"/>
                    </a:cubicBezTo>
                    <a:cubicBezTo>
                      <a:pt x="887412" y="79616"/>
                      <a:pt x="951864" y="102247"/>
                      <a:pt x="1005522" y="156044"/>
                    </a:cubicBezTo>
                    <a:cubicBezTo>
                      <a:pt x="1021676" y="172250"/>
                      <a:pt x="1024648" y="193370"/>
                      <a:pt x="1027328" y="214566"/>
                    </a:cubicBezTo>
                    <a:cubicBezTo>
                      <a:pt x="1030427" y="239090"/>
                      <a:pt x="1030224" y="240055"/>
                      <a:pt x="1054709" y="243179"/>
                    </a:cubicBezTo>
                    <a:cubicBezTo>
                      <a:pt x="1111034" y="250367"/>
                      <a:pt x="1155852" y="280200"/>
                      <a:pt x="1195666" y="317157"/>
                    </a:cubicBezTo>
                    <a:cubicBezTo>
                      <a:pt x="1225359" y="344728"/>
                      <a:pt x="1226273" y="368388"/>
                      <a:pt x="1207617" y="404558"/>
                    </a:cubicBezTo>
                    <a:cubicBezTo>
                      <a:pt x="1206004" y="407708"/>
                      <a:pt x="1204226" y="410768"/>
                      <a:pt x="1202563" y="413893"/>
                    </a:cubicBezTo>
                    <a:cubicBezTo>
                      <a:pt x="1194244" y="429590"/>
                      <a:pt x="1195057" y="434314"/>
                      <a:pt x="1208531" y="445744"/>
                    </a:cubicBezTo>
                    <a:cubicBezTo>
                      <a:pt x="1213586" y="450037"/>
                      <a:pt x="1219123" y="453783"/>
                      <a:pt x="1224165" y="458101"/>
                    </a:cubicBezTo>
                    <a:cubicBezTo>
                      <a:pt x="1243622" y="474789"/>
                      <a:pt x="1245108" y="491502"/>
                      <a:pt x="1228280" y="510844"/>
                    </a:cubicBezTo>
                    <a:cubicBezTo>
                      <a:pt x="1222857" y="517080"/>
                      <a:pt x="1215948" y="522008"/>
                      <a:pt x="1208862" y="528307"/>
                    </a:cubicBezTo>
                    <a:cubicBezTo>
                      <a:pt x="1213002" y="532193"/>
                      <a:pt x="1217485" y="536143"/>
                      <a:pt x="1221689" y="540372"/>
                    </a:cubicBezTo>
                    <a:cubicBezTo>
                      <a:pt x="1238110" y="556882"/>
                      <a:pt x="1238719" y="576186"/>
                      <a:pt x="1223441" y="593598"/>
                    </a:cubicBezTo>
                    <a:cubicBezTo>
                      <a:pt x="1221981" y="595261"/>
                      <a:pt x="1220622" y="597230"/>
                      <a:pt x="1218768" y="598284"/>
                    </a:cubicBezTo>
                    <a:cubicBezTo>
                      <a:pt x="1197825" y="610184"/>
                      <a:pt x="1196530" y="625284"/>
                      <a:pt x="1204887" y="647471"/>
                    </a:cubicBezTo>
                    <a:cubicBezTo>
                      <a:pt x="1221955" y="692746"/>
                      <a:pt x="1220101" y="739825"/>
                      <a:pt x="1206741" y="785876"/>
                    </a:cubicBezTo>
                    <a:cubicBezTo>
                      <a:pt x="1202702" y="799807"/>
                      <a:pt x="1195184" y="814298"/>
                      <a:pt x="1185227" y="824674"/>
                    </a:cubicBezTo>
                    <a:cubicBezTo>
                      <a:pt x="1147571" y="863930"/>
                      <a:pt x="1100289" y="886079"/>
                      <a:pt x="1046873" y="894461"/>
                    </a:cubicBezTo>
                    <a:cubicBezTo>
                      <a:pt x="1034465" y="896416"/>
                      <a:pt x="1021321" y="893787"/>
                      <a:pt x="1008532" y="893178"/>
                    </a:cubicBezTo>
                    <a:cubicBezTo>
                      <a:pt x="1001102" y="892822"/>
                      <a:pt x="993686" y="892289"/>
                      <a:pt x="985659" y="891794"/>
                    </a:cubicBezTo>
                    <a:cubicBezTo>
                      <a:pt x="982802" y="905243"/>
                      <a:pt x="980770" y="917867"/>
                      <a:pt x="977391" y="930109"/>
                    </a:cubicBezTo>
                    <a:cubicBezTo>
                      <a:pt x="965263" y="973963"/>
                      <a:pt x="928738" y="983729"/>
                      <a:pt x="896061" y="952220"/>
                    </a:cubicBezTo>
                    <a:cubicBezTo>
                      <a:pt x="890689" y="947039"/>
                      <a:pt x="884897" y="942289"/>
                      <a:pt x="878052" y="936244"/>
                    </a:cubicBezTo>
                    <a:cubicBezTo>
                      <a:pt x="870838" y="963637"/>
                      <a:pt x="851623" y="980833"/>
                      <a:pt x="826960" y="993343"/>
                    </a:cubicBezTo>
                    <a:cubicBezTo>
                      <a:pt x="795172" y="1009459"/>
                      <a:pt x="761618" y="1002766"/>
                      <a:pt x="740879" y="973963"/>
                    </a:cubicBezTo>
                    <a:cubicBezTo>
                      <a:pt x="734364" y="964920"/>
                      <a:pt x="729500" y="965187"/>
                      <a:pt x="720445" y="969302"/>
                    </a:cubicBezTo>
                    <a:cubicBezTo>
                      <a:pt x="699554" y="978789"/>
                      <a:pt x="678675" y="989507"/>
                      <a:pt x="656615" y="994994"/>
                    </a:cubicBezTo>
                    <a:cubicBezTo>
                      <a:pt x="616115" y="1005039"/>
                      <a:pt x="578650" y="996975"/>
                      <a:pt x="547154" y="967473"/>
                    </a:cubicBezTo>
                    <a:cubicBezTo>
                      <a:pt x="544283" y="964793"/>
                      <a:pt x="538822" y="964082"/>
                      <a:pt x="534504" y="963866"/>
                    </a:cubicBezTo>
                    <a:cubicBezTo>
                      <a:pt x="518236" y="963066"/>
                      <a:pt x="501281" y="965530"/>
                      <a:pt x="485889" y="961618"/>
                    </a:cubicBezTo>
                    <a:cubicBezTo>
                      <a:pt x="472744" y="958291"/>
                      <a:pt x="461390" y="947889"/>
                      <a:pt x="448017" y="939876"/>
                    </a:cubicBezTo>
                    <a:cubicBezTo>
                      <a:pt x="422236" y="969987"/>
                      <a:pt x="385775" y="990155"/>
                      <a:pt x="346671" y="1006233"/>
                    </a:cubicBezTo>
                    <a:cubicBezTo>
                      <a:pt x="331342" y="1012545"/>
                      <a:pt x="315849" y="1019568"/>
                      <a:pt x="302044" y="1002665"/>
                    </a:cubicBezTo>
                    <a:cubicBezTo>
                      <a:pt x="300558" y="1000836"/>
                      <a:pt x="296329" y="1001026"/>
                      <a:pt x="293319" y="1000696"/>
                    </a:cubicBezTo>
                    <a:cubicBezTo>
                      <a:pt x="273710" y="998537"/>
                      <a:pt x="259206" y="988822"/>
                      <a:pt x="255054" y="969327"/>
                    </a:cubicBezTo>
                    <a:cubicBezTo>
                      <a:pt x="249593" y="943724"/>
                      <a:pt x="233921" y="932688"/>
                      <a:pt x="209550" y="926160"/>
                    </a:cubicBezTo>
                    <a:cubicBezTo>
                      <a:pt x="177228" y="917498"/>
                      <a:pt x="145186" y="906551"/>
                      <a:pt x="114579" y="893064"/>
                    </a:cubicBezTo>
                    <a:cubicBezTo>
                      <a:pt x="59067" y="868616"/>
                      <a:pt x="22898" y="804087"/>
                      <a:pt x="29311" y="743635"/>
                    </a:cubicBezTo>
                    <a:cubicBezTo>
                      <a:pt x="31292" y="724954"/>
                      <a:pt x="37414" y="706729"/>
                      <a:pt x="40906" y="688149"/>
                    </a:cubicBezTo>
                    <a:cubicBezTo>
                      <a:pt x="41782" y="683450"/>
                      <a:pt x="40932" y="677710"/>
                      <a:pt x="38950" y="673315"/>
                    </a:cubicBezTo>
                    <a:cubicBezTo>
                      <a:pt x="30073" y="653567"/>
                      <a:pt x="19532" y="634517"/>
                      <a:pt x="11429" y="614476"/>
                    </a:cubicBezTo>
                    <a:cubicBezTo>
                      <a:pt x="1397" y="589648"/>
                      <a:pt x="0" y="563664"/>
                      <a:pt x="6959" y="537591"/>
                    </a:cubicBezTo>
                    <a:cubicBezTo>
                      <a:pt x="15735" y="504672"/>
                      <a:pt x="40919" y="483082"/>
                      <a:pt x="74904" y="479183"/>
                    </a:cubicBezTo>
                    <a:cubicBezTo>
                      <a:pt x="87096" y="477786"/>
                      <a:pt x="99326" y="476808"/>
                      <a:pt x="115404" y="475259"/>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1" name="Free Form 25">
                <a:extLst>
                  <a:ext uri="{FF2B5EF4-FFF2-40B4-BE49-F238E27FC236}">
                    <a16:creationId xmlns:a16="http://schemas.microsoft.com/office/drawing/2014/main" id="{44984355-57EB-D3B8-1085-2CADB8D76894}"/>
                  </a:ext>
                </a:extLst>
              </p:cNvPr>
              <p:cNvSpPr/>
              <p:nvPr/>
            </p:nvSpPr>
            <p:spPr>
              <a:xfrm>
                <a:off x="3709598" y="3909877"/>
                <a:ext cx="1672997" cy="1742034"/>
              </a:xfrm>
              <a:custGeom>
                <a:avLst/>
                <a:gdLst/>
                <a:ahLst/>
                <a:cxnLst/>
                <a:rect l="0" t="0" r="0" b="0"/>
                <a:pathLst>
                  <a:path w="1672996" h="1742033">
                    <a:moveTo>
                      <a:pt x="671563" y="1037208"/>
                    </a:moveTo>
                    <a:cubicBezTo>
                      <a:pt x="625779" y="1048016"/>
                      <a:pt x="609980" y="1013409"/>
                      <a:pt x="589152" y="983030"/>
                    </a:cubicBezTo>
                    <a:cubicBezTo>
                      <a:pt x="586562" y="986281"/>
                      <a:pt x="583806" y="989939"/>
                      <a:pt x="580872" y="993444"/>
                    </a:cubicBezTo>
                    <a:cubicBezTo>
                      <a:pt x="566102" y="1011072"/>
                      <a:pt x="552615" y="1030046"/>
                      <a:pt x="536193" y="1045984"/>
                    </a:cubicBezTo>
                    <a:cubicBezTo>
                      <a:pt x="505942" y="1075359"/>
                      <a:pt x="470788" y="1083944"/>
                      <a:pt x="430098" y="1067092"/>
                    </a:cubicBezTo>
                    <a:cubicBezTo>
                      <a:pt x="403263" y="1055979"/>
                      <a:pt x="393661" y="1034681"/>
                      <a:pt x="391439" y="1008849"/>
                    </a:cubicBezTo>
                    <a:cubicBezTo>
                      <a:pt x="389585" y="987209"/>
                      <a:pt x="381152" y="975055"/>
                      <a:pt x="359435" y="970622"/>
                    </a:cubicBezTo>
                    <a:cubicBezTo>
                      <a:pt x="335254" y="965682"/>
                      <a:pt x="311061" y="960551"/>
                      <a:pt x="286651" y="957008"/>
                    </a:cubicBezTo>
                    <a:cubicBezTo>
                      <a:pt x="244322" y="950861"/>
                      <a:pt x="213017" y="928065"/>
                      <a:pt x="189395" y="893940"/>
                    </a:cubicBezTo>
                    <a:cubicBezTo>
                      <a:pt x="168528" y="863803"/>
                      <a:pt x="155244" y="830567"/>
                      <a:pt x="158280" y="793153"/>
                    </a:cubicBezTo>
                    <a:cubicBezTo>
                      <a:pt x="159397" y="779399"/>
                      <a:pt x="162801" y="765213"/>
                      <a:pt x="168287" y="752589"/>
                    </a:cubicBezTo>
                    <a:cubicBezTo>
                      <a:pt x="180136" y="725322"/>
                      <a:pt x="173050" y="700900"/>
                      <a:pt x="160845" y="676503"/>
                    </a:cubicBezTo>
                    <a:cubicBezTo>
                      <a:pt x="146367" y="647598"/>
                      <a:pt x="132359" y="618693"/>
                      <a:pt x="128600" y="585774"/>
                    </a:cubicBezTo>
                    <a:cubicBezTo>
                      <a:pt x="122199" y="529628"/>
                      <a:pt x="171526" y="488378"/>
                      <a:pt x="225450" y="505117"/>
                    </a:cubicBezTo>
                    <a:cubicBezTo>
                      <a:pt x="230746" y="506755"/>
                      <a:pt x="237159" y="504825"/>
                      <a:pt x="243052" y="504545"/>
                    </a:cubicBezTo>
                    <a:cubicBezTo>
                      <a:pt x="242201" y="498767"/>
                      <a:pt x="242773" y="492239"/>
                      <a:pt x="240207" y="487362"/>
                    </a:cubicBezTo>
                    <a:cubicBezTo>
                      <a:pt x="233832" y="475246"/>
                      <a:pt x="225628" y="464108"/>
                      <a:pt x="218884" y="452183"/>
                    </a:cubicBezTo>
                    <a:cubicBezTo>
                      <a:pt x="194690" y="409397"/>
                      <a:pt x="186359" y="362635"/>
                      <a:pt x="185813" y="314236"/>
                    </a:cubicBezTo>
                    <a:cubicBezTo>
                      <a:pt x="185572" y="293141"/>
                      <a:pt x="192392" y="274167"/>
                      <a:pt x="208076" y="259130"/>
                    </a:cubicBezTo>
                    <a:cubicBezTo>
                      <a:pt x="229869" y="238251"/>
                      <a:pt x="256400" y="234886"/>
                      <a:pt x="282066" y="250685"/>
                    </a:cubicBezTo>
                    <a:cubicBezTo>
                      <a:pt x="294055" y="258063"/>
                      <a:pt x="305155" y="266877"/>
                      <a:pt x="318020" y="276009"/>
                    </a:cubicBezTo>
                    <a:cubicBezTo>
                      <a:pt x="319455" y="266369"/>
                      <a:pt x="320344" y="257403"/>
                      <a:pt x="322148" y="248640"/>
                    </a:cubicBezTo>
                    <a:cubicBezTo>
                      <a:pt x="328358" y="218401"/>
                      <a:pt x="335953" y="188404"/>
                      <a:pt x="341045" y="157987"/>
                    </a:cubicBezTo>
                    <a:cubicBezTo>
                      <a:pt x="348043" y="116128"/>
                      <a:pt x="399478" y="71983"/>
                      <a:pt x="463461" y="83934"/>
                    </a:cubicBezTo>
                    <a:cubicBezTo>
                      <a:pt x="485432" y="88036"/>
                      <a:pt x="507466" y="91833"/>
                      <a:pt x="528027" y="95516"/>
                    </a:cubicBezTo>
                    <a:cubicBezTo>
                      <a:pt x="543432" y="65900"/>
                      <a:pt x="560692" y="40144"/>
                      <a:pt x="587971" y="26479"/>
                    </a:cubicBezTo>
                    <a:cubicBezTo>
                      <a:pt x="630046" y="5422"/>
                      <a:pt x="675144" y="0"/>
                      <a:pt x="720331" y="17995"/>
                    </a:cubicBezTo>
                    <a:cubicBezTo>
                      <a:pt x="753287" y="31127"/>
                      <a:pt x="779792" y="52222"/>
                      <a:pt x="797674" y="83845"/>
                    </a:cubicBezTo>
                    <a:cubicBezTo>
                      <a:pt x="806780" y="99949"/>
                      <a:pt x="818527" y="114553"/>
                      <a:pt x="829030" y="129882"/>
                    </a:cubicBezTo>
                    <a:cubicBezTo>
                      <a:pt x="836129" y="140233"/>
                      <a:pt x="844397" y="142709"/>
                      <a:pt x="856018" y="136220"/>
                    </a:cubicBezTo>
                    <a:cubicBezTo>
                      <a:pt x="873378" y="126530"/>
                      <a:pt x="891730" y="118579"/>
                      <a:pt x="909040" y="108788"/>
                    </a:cubicBezTo>
                    <a:cubicBezTo>
                      <a:pt x="984415" y="66090"/>
                      <a:pt x="1077048" y="92862"/>
                      <a:pt x="1122514" y="134950"/>
                    </a:cubicBezTo>
                    <a:cubicBezTo>
                      <a:pt x="1159764" y="169443"/>
                      <a:pt x="1182547" y="213118"/>
                      <a:pt x="1183563" y="263448"/>
                    </a:cubicBezTo>
                    <a:cubicBezTo>
                      <a:pt x="1222578" y="263448"/>
                      <a:pt x="1261668" y="260223"/>
                      <a:pt x="1299971" y="264325"/>
                    </a:cubicBezTo>
                    <a:cubicBezTo>
                      <a:pt x="1340853" y="268693"/>
                      <a:pt x="1371574" y="293331"/>
                      <a:pt x="1392123" y="329260"/>
                    </a:cubicBezTo>
                    <a:cubicBezTo>
                      <a:pt x="1406182" y="353860"/>
                      <a:pt x="1404658" y="378574"/>
                      <a:pt x="1389862" y="402272"/>
                    </a:cubicBezTo>
                    <a:cubicBezTo>
                      <a:pt x="1377480" y="422097"/>
                      <a:pt x="1364233" y="441375"/>
                      <a:pt x="1351406" y="460921"/>
                    </a:cubicBezTo>
                    <a:cubicBezTo>
                      <a:pt x="1349971" y="463105"/>
                      <a:pt x="1348816" y="465454"/>
                      <a:pt x="1346136" y="470192"/>
                    </a:cubicBezTo>
                    <a:cubicBezTo>
                      <a:pt x="1343113" y="463168"/>
                      <a:pt x="1341780" y="460082"/>
                      <a:pt x="1340015" y="456006"/>
                    </a:cubicBezTo>
                    <a:cubicBezTo>
                      <a:pt x="1337564" y="459028"/>
                      <a:pt x="1335506" y="461568"/>
                      <a:pt x="1333030" y="464616"/>
                    </a:cubicBezTo>
                    <a:cubicBezTo>
                      <a:pt x="1346288" y="469900"/>
                      <a:pt x="1359573" y="473100"/>
                      <a:pt x="1370406" y="480098"/>
                    </a:cubicBezTo>
                    <a:cubicBezTo>
                      <a:pt x="1382344" y="487794"/>
                      <a:pt x="1394396" y="497395"/>
                      <a:pt x="1402156" y="509003"/>
                    </a:cubicBezTo>
                    <a:cubicBezTo>
                      <a:pt x="1417574" y="532079"/>
                      <a:pt x="1404264" y="554583"/>
                      <a:pt x="1376451" y="555739"/>
                    </a:cubicBezTo>
                    <a:cubicBezTo>
                      <a:pt x="1372590" y="555904"/>
                      <a:pt x="1368742" y="556374"/>
                      <a:pt x="1360931" y="557047"/>
                    </a:cubicBezTo>
                    <a:cubicBezTo>
                      <a:pt x="1367523" y="561975"/>
                      <a:pt x="1371536" y="564794"/>
                      <a:pt x="1375359" y="567842"/>
                    </a:cubicBezTo>
                    <a:cubicBezTo>
                      <a:pt x="1382941" y="573913"/>
                      <a:pt x="1391119" y="579424"/>
                      <a:pt x="1397774" y="586397"/>
                    </a:cubicBezTo>
                    <a:cubicBezTo>
                      <a:pt x="1407629" y="596709"/>
                      <a:pt x="1408722" y="609384"/>
                      <a:pt x="1403019" y="622223"/>
                    </a:cubicBezTo>
                    <a:cubicBezTo>
                      <a:pt x="1397825" y="633920"/>
                      <a:pt x="1388033" y="638771"/>
                      <a:pt x="1375410" y="639521"/>
                    </a:cubicBezTo>
                    <a:cubicBezTo>
                      <a:pt x="1365948" y="640079"/>
                      <a:pt x="1356550" y="641959"/>
                      <a:pt x="1345603" y="643458"/>
                    </a:cubicBezTo>
                    <a:cubicBezTo>
                      <a:pt x="1369682" y="686282"/>
                      <a:pt x="1372565" y="730923"/>
                      <a:pt x="1374927" y="776325"/>
                    </a:cubicBezTo>
                    <a:cubicBezTo>
                      <a:pt x="1379854" y="870838"/>
                      <a:pt x="1319783" y="924864"/>
                      <a:pt x="1238351" y="943825"/>
                    </a:cubicBezTo>
                    <a:cubicBezTo>
                      <a:pt x="1204747" y="951649"/>
                      <a:pt x="1170914" y="953719"/>
                      <a:pt x="1137462" y="942022"/>
                    </a:cubicBezTo>
                    <a:cubicBezTo>
                      <a:pt x="1133475" y="940625"/>
                      <a:pt x="1129118" y="940257"/>
                      <a:pt x="1123911" y="939215"/>
                    </a:cubicBezTo>
                    <a:cubicBezTo>
                      <a:pt x="1123911" y="952525"/>
                      <a:pt x="1123810" y="964323"/>
                      <a:pt x="1123937" y="976109"/>
                    </a:cubicBezTo>
                    <a:cubicBezTo>
                      <a:pt x="1124115" y="992301"/>
                      <a:pt x="1120444" y="1006894"/>
                      <a:pt x="1107262" y="1017663"/>
                    </a:cubicBezTo>
                    <a:cubicBezTo>
                      <a:pt x="1094092" y="1028420"/>
                      <a:pt x="1077277" y="1029754"/>
                      <a:pt x="1061618" y="1018933"/>
                    </a:cubicBezTo>
                    <a:cubicBezTo>
                      <a:pt x="1048702" y="1009992"/>
                      <a:pt x="1037323" y="998804"/>
                      <a:pt x="1024051" y="987590"/>
                    </a:cubicBezTo>
                    <a:cubicBezTo>
                      <a:pt x="997661" y="1041615"/>
                      <a:pt x="959688" y="1075461"/>
                      <a:pt x="891324" y="1045933"/>
                    </a:cubicBezTo>
                    <a:cubicBezTo>
                      <a:pt x="894003" y="1057198"/>
                      <a:pt x="895857" y="1065618"/>
                      <a:pt x="898016" y="1073962"/>
                    </a:cubicBezTo>
                    <a:cubicBezTo>
                      <a:pt x="902550" y="1091526"/>
                      <a:pt x="907541" y="1108976"/>
                      <a:pt x="911796" y="1126604"/>
                    </a:cubicBezTo>
                    <a:cubicBezTo>
                      <a:pt x="917257" y="1149248"/>
                      <a:pt x="929919" y="1164653"/>
                      <a:pt x="952487" y="1172476"/>
                    </a:cubicBezTo>
                    <a:cubicBezTo>
                      <a:pt x="1064488" y="1211313"/>
                      <a:pt x="1176566" y="1249972"/>
                      <a:pt x="1288148" y="1289977"/>
                    </a:cubicBezTo>
                    <a:cubicBezTo>
                      <a:pt x="1331810" y="1305623"/>
                      <a:pt x="1374254" y="1324648"/>
                      <a:pt x="1417256" y="1342135"/>
                    </a:cubicBezTo>
                    <a:cubicBezTo>
                      <a:pt x="1420126" y="1343304"/>
                      <a:pt x="1422882" y="1345031"/>
                      <a:pt x="1425867" y="1345564"/>
                    </a:cubicBezTo>
                    <a:cubicBezTo>
                      <a:pt x="1454403" y="1350695"/>
                      <a:pt x="1473593" y="1369999"/>
                      <a:pt x="1488770" y="1391780"/>
                    </a:cubicBezTo>
                    <a:cubicBezTo>
                      <a:pt x="1515300" y="1429816"/>
                      <a:pt x="1540903" y="1468754"/>
                      <a:pt x="1563446" y="1509229"/>
                    </a:cubicBezTo>
                    <a:cubicBezTo>
                      <a:pt x="1594218" y="1564487"/>
                      <a:pt x="1621688" y="1621574"/>
                      <a:pt x="1650720" y="1677797"/>
                    </a:cubicBezTo>
                    <a:cubicBezTo>
                      <a:pt x="1657400" y="1690751"/>
                      <a:pt x="1665325" y="1703095"/>
                      <a:pt x="1671307" y="1716341"/>
                    </a:cubicBezTo>
                    <a:cubicBezTo>
                      <a:pt x="1672996" y="1720062"/>
                      <a:pt x="1671294" y="1728939"/>
                      <a:pt x="1668564" y="1730311"/>
                    </a:cubicBezTo>
                    <a:cubicBezTo>
                      <a:pt x="1661109" y="1734045"/>
                      <a:pt x="1658619" y="1727200"/>
                      <a:pt x="1655686" y="1721294"/>
                    </a:cubicBezTo>
                    <a:cubicBezTo>
                      <a:pt x="1649272" y="1708378"/>
                      <a:pt x="1642833" y="1695348"/>
                      <a:pt x="1634870" y="1683384"/>
                    </a:cubicBezTo>
                    <a:cubicBezTo>
                      <a:pt x="1622678" y="1665020"/>
                      <a:pt x="1607388" y="1648548"/>
                      <a:pt x="1596567" y="1629473"/>
                    </a:cubicBezTo>
                    <a:cubicBezTo>
                      <a:pt x="1562265" y="1569046"/>
                      <a:pt x="1529943" y="1507489"/>
                      <a:pt x="1495729" y="1447012"/>
                    </a:cubicBezTo>
                    <a:cubicBezTo>
                      <a:pt x="1483360" y="1425143"/>
                      <a:pt x="1468310" y="1404696"/>
                      <a:pt x="1453362" y="1384439"/>
                    </a:cubicBezTo>
                    <a:cubicBezTo>
                      <a:pt x="1449031" y="1378559"/>
                      <a:pt x="1441335" y="1373555"/>
                      <a:pt x="1434236" y="1371600"/>
                    </a:cubicBezTo>
                    <a:cubicBezTo>
                      <a:pt x="1378381" y="1356194"/>
                      <a:pt x="1322349" y="1341488"/>
                      <a:pt x="1266240" y="1327048"/>
                    </a:cubicBezTo>
                    <a:cubicBezTo>
                      <a:pt x="1261414" y="1325803"/>
                      <a:pt x="1254125" y="1326019"/>
                      <a:pt x="1250657" y="1328851"/>
                    </a:cubicBezTo>
                    <a:cubicBezTo>
                      <a:pt x="1196720" y="1372984"/>
                      <a:pt x="1131328" y="1389888"/>
                      <a:pt x="1065898" y="1405267"/>
                    </a:cubicBezTo>
                    <a:cubicBezTo>
                      <a:pt x="971207" y="1427518"/>
                      <a:pt x="875131" y="1440510"/>
                      <a:pt x="777532" y="1436408"/>
                    </a:cubicBezTo>
                    <a:cubicBezTo>
                      <a:pt x="691553" y="1432788"/>
                      <a:pt x="608495" y="1413128"/>
                      <a:pt x="526999" y="1386649"/>
                    </a:cubicBezTo>
                    <a:cubicBezTo>
                      <a:pt x="481952" y="1372019"/>
                      <a:pt x="437527" y="1355636"/>
                      <a:pt x="398983" y="1326781"/>
                    </a:cubicBezTo>
                    <a:cubicBezTo>
                      <a:pt x="396595" y="1324990"/>
                      <a:pt x="391477" y="1325105"/>
                      <a:pt x="388378" y="1326286"/>
                    </a:cubicBezTo>
                    <a:cubicBezTo>
                      <a:pt x="307873" y="1356982"/>
                      <a:pt x="227609" y="1388300"/>
                      <a:pt x="146977" y="1418628"/>
                    </a:cubicBezTo>
                    <a:cubicBezTo>
                      <a:pt x="117386" y="1429765"/>
                      <a:pt x="97929" y="1448358"/>
                      <a:pt x="86791" y="1478648"/>
                    </a:cubicBezTo>
                    <a:cubicBezTo>
                      <a:pt x="57937" y="1557083"/>
                      <a:pt x="33197" y="1636610"/>
                      <a:pt x="15493" y="1718297"/>
                    </a:cubicBezTo>
                    <a:cubicBezTo>
                      <a:pt x="11518" y="1736674"/>
                      <a:pt x="11150" y="1737448"/>
                      <a:pt x="0" y="1742033"/>
                    </a:cubicBezTo>
                    <a:cubicBezTo>
                      <a:pt x="622" y="1736166"/>
                      <a:pt x="431" y="1731162"/>
                      <a:pt x="1752" y="1726615"/>
                    </a:cubicBezTo>
                    <a:cubicBezTo>
                      <a:pt x="23469" y="1652066"/>
                      <a:pt x="45148" y="1577492"/>
                      <a:pt x="67551" y="1503146"/>
                    </a:cubicBezTo>
                    <a:cubicBezTo>
                      <a:pt x="70040" y="1494891"/>
                      <a:pt x="66027" y="1487131"/>
                      <a:pt x="67538" y="1480921"/>
                    </a:cubicBezTo>
                    <a:cubicBezTo>
                      <a:pt x="70573" y="1468513"/>
                      <a:pt x="77546" y="1456753"/>
                      <a:pt x="84404" y="1445666"/>
                    </a:cubicBezTo>
                    <a:cubicBezTo>
                      <a:pt x="96710" y="1425765"/>
                      <a:pt x="115531" y="1414538"/>
                      <a:pt x="137236" y="1406080"/>
                    </a:cubicBezTo>
                    <a:cubicBezTo>
                      <a:pt x="185750" y="1387182"/>
                      <a:pt x="233984" y="1367523"/>
                      <a:pt x="281711" y="1346720"/>
                    </a:cubicBezTo>
                    <a:cubicBezTo>
                      <a:pt x="372935" y="1306944"/>
                      <a:pt x="464121" y="1267002"/>
                      <a:pt x="554507" y="1225346"/>
                    </a:cubicBezTo>
                    <a:cubicBezTo>
                      <a:pt x="587755" y="1210030"/>
                      <a:pt x="618769" y="1189850"/>
                      <a:pt x="650570" y="1171473"/>
                    </a:cubicBezTo>
                    <a:cubicBezTo>
                      <a:pt x="653910" y="1169542"/>
                      <a:pt x="657415" y="1165098"/>
                      <a:pt x="657898" y="1161414"/>
                    </a:cubicBezTo>
                    <a:cubicBezTo>
                      <a:pt x="663206" y="1121524"/>
                      <a:pt x="667943" y="1081544"/>
                      <a:pt x="672757" y="1041565"/>
                    </a:cubicBezTo>
                    <a:cubicBezTo>
                      <a:pt x="672896" y="1040396"/>
                      <a:pt x="672109" y="1039113"/>
                      <a:pt x="671563" y="1037208"/>
                    </a:cubicBezTo>
                    <a:close/>
                    <a:moveTo>
                      <a:pt x="1374203" y="607961"/>
                    </a:moveTo>
                    <a:cubicBezTo>
                      <a:pt x="1360030" y="592759"/>
                      <a:pt x="1347596" y="579843"/>
                      <a:pt x="1335735" y="566419"/>
                    </a:cubicBezTo>
                    <a:cubicBezTo>
                      <a:pt x="1332598" y="562876"/>
                      <a:pt x="1328674" y="557034"/>
                      <a:pt x="1329689" y="553631"/>
                    </a:cubicBezTo>
                    <a:cubicBezTo>
                      <a:pt x="1330782" y="549986"/>
                      <a:pt x="1337030" y="547395"/>
                      <a:pt x="1341501" y="545363"/>
                    </a:cubicBezTo>
                    <a:cubicBezTo>
                      <a:pt x="1348651" y="542112"/>
                      <a:pt x="1356487" y="540321"/>
                      <a:pt x="1363459" y="536816"/>
                    </a:cubicBezTo>
                    <a:cubicBezTo>
                      <a:pt x="1372400" y="532307"/>
                      <a:pt x="1374063" y="525195"/>
                      <a:pt x="1367078" y="517512"/>
                    </a:cubicBezTo>
                    <a:cubicBezTo>
                      <a:pt x="1359103" y="508736"/>
                      <a:pt x="1351597" y="499084"/>
                      <a:pt x="1342174" y="492137"/>
                    </a:cubicBezTo>
                    <a:cubicBezTo>
                      <a:pt x="1319009" y="475081"/>
                      <a:pt x="1316888" y="456603"/>
                      <a:pt x="1337322" y="436333"/>
                    </a:cubicBezTo>
                    <a:cubicBezTo>
                      <a:pt x="1360271" y="413550"/>
                      <a:pt x="1363484" y="390817"/>
                      <a:pt x="1346174" y="363486"/>
                    </a:cubicBezTo>
                    <a:cubicBezTo>
                      <a:pt x="1339862" y="353517"/>
                      <a:pt x="1332077" y="343928"/>
                      <a:pt x="1323162" y="336257"/>
                    </a:cubicBezTo>
                    <a:cubicBezTo>
                      <a:pt x="1290916" y="308508"/>
                      <a:pt x="1253286" y="291680"/>
                      <a:pt x="1211338" y="284543"/>
                    </a:cubicBezTo>
                    <a:cubicBezTo>
                      <a:pt x="1201318" y="282828"/>
                      <a:pt x="1191145" y="281724"/>
                      <a:pt x="1181328" y="279209"/>
                    </a:cubicBezTo>
                    <a:cubicBezTo>
                      <a:pt x="1170279" y="276377"/>
                      <a:pt x="1165669" y="268439"/>
                      <a:pt x="1167307" y="257060"/>
                    </a:cubicBezTo>
                    <a:cubicBezTo>
                      <a:pt x="1171587" y="227202"/>
                      <a:pt x="1161072" y="201650"/>
                      <a:pt x="1138021" y="184518"/>
                    </a:cubicBezTo>
                    <a:cubicBezTo>
                      <a:pt x="1114399" y="166966"/>
                      <a:pt x="1087958" y="152615"/>
                      <a:pt x="1061339" y="139801"/>
                    </a:cubicBezTo>
                    <a:cubicBezTo>
                      <a:pt x="1031024" y="125221"/>
                      <a:pt x="997864" y="118452"/>
                      <a:pt x="964349" y="123926"/>
                    </a:cubicBezTo>
                    <a:cubicBezTo>
                      <a:pt x="931786" y="129260"/>
                      <a:pt x="899185" y="135280"/>
                      <a:pt x="868832" y="150342"/>
                    </a:cubicBezTo>
                    <a:cubicBezTo>
                      <a:pt x="840790" y="164274"/>
                      <a:pt x="835164" y="160845"/>
                      <a:pt x="814184" y="137871"/>
                    </a:cubicBezTo>
                    <a:cubicBezTo>
                      <a:pt x="794232" y="116027"/>
                      <a:pt x="773582" y="94360"/>
                      <a:pt x="750696" y="75755"/>
                    </a:cubicBezTo>
                    <a:cubicBezTo>
                      <a:pt x="718553" y="49618"/>
                      <a:pt x="681253" y="39585"/>
                      <a:pt x="638924" y="45212"/>
                    </a:cubicBezTo>
                    <a:cubicBezTo>
                      <a:pt x="603427" y="49949"/>
                      <a:pt x="572922" y="59296"/>
                      <a:pt x="554164" y="93014"/>
                    </a:cubicBezTo>
                    <a:cubicBezTo>
                      <a:pt x="550075" y="100355"/>
                      <a:pt x="540918" y="108229"/>
                      <a:pt x="533095" y="109461"/>
                    </a:cubicBezTo>
                    <a:cubicBezTo>
                      <a:pt x="514083" y="112471"/>
                      <a:pt x="494487" y="112394"/>
                      <a:pt x="475132" y="112318"/>
                    </a:cubicBezTo>
                    <a:cubicBezTo>
                      <a:pt x="439966" y="112179"/>
                      <a:pt x="407365" y="119710"/>
                      <a:pt x="384682" y="148285"/>
                    </a:cubicBezTo>
                    <a:cubicBezTo>
                      <a:pt x="372021" y="164249"/>
                      <a:pt x="360946" y="182740"/>
                      <a:pt x="354304" y="201879"/>
                    </a:cubicBezTo>
                    <a:cubicBezTo>
                      <a:pt x="345833" y="226237"/>
                      <a:pt x="343090" y="252552"/>
                      <a:pt x="336715" y="277723"/>
                    </a:cubicBezTo>
                    <a:cubicBezTo>
                      <a:pt x="334695" y="285711"/>
                      <a:pt x="330542" y="295478"/>
                      <a:pt x="324269" y="299173"/>
                    </a:cubicBezTo>
                    <a:cubicBezTo>
                      <a:pt x="320700" y="301282"/>
                      <a:pt x="310807" y="292900"/>
                      <a:pt x="303898" y="288975"/>
                    </a:cubicBezTo>
                    <a:cubicBezTo>
                      <a:pt x="302044" y="287921"/>
                      <a:pt x="300824" y="285788"/>
                      <a:pt x="299110" y="284416"/>
                    </a:cubicBezTo>
                    <a:cubicBezTo>
                      <a:pt x="267309" y="258889"/>
                      <a:pt x="236207" y="264540"/>
                      <a:pt x="222618" y="303529"/>
                    </a:cubicBezTo>
                    <a:cubicBezTo>
                      <a:pt x="204254" y="356247"/>
                      <a:pt x="210604" y="408089"/>
                      <a:pt x="237718" y="457047"/>
                    </a:cubicBezTo>
                    <a:cubicBezTo>
                      <a:pt x="243268" y="467093"/>
                      <a:pt x="250837" y="476123"/>
                      <a:pt x="255625" y="486473"/>
                    </a:cubicBezTo>
                    <a:cubicBezTo>
                      <a:pt x="264375" y="505447"/>
                      <a:pt x="258470" y="517080"/>
                      <a:pt x="238455" y="521969"/>
                    </a:cubicBezTo>
                    <a:cubicBezTo>
                      <a:pt x="231228" y="523735"/>
                      <a:pt x="223621" y="524459"/>
                      <a:pt x="216166" y="524687"/>
                    </a:cubicBezTo>
                    <a:cubicBezTo>
                      <a:pt x="183819" y="525691"/>
                      <a:pt x="161264" y="548233"/>
                      <a:pt x="161975" y="580707"/>
                    </a:cubicBezTo>
                    <a:cubicBezTo>
                      <a:pt x="162394" y="599236"/>
                      <a:pt x="165404" y="617702"/>
                      <a:pt x="166166" y="636244"/>
                    </a:cubicBezTo>
                    <a:cubicBezTo>
                      <a:pt x="167716" y="674268"/>
                      <a:pt x="191350" y="708317"/>
                      <a:pt x="185610" y="747737"/>
                    </a:cubicBezTo>
                    <a:cubicBezTo>
                      <a:pt x="184175" y="757656"/>
                      <a:pt x="186143" y="768032"/>
                      <a:pt x="186220" y="778205"/>
                    </a:cubicBezTo>
                    <a:cubicBezTo>
                      <a:pt x="186601" y="828928"/>
                      <a:pt x="201561" y="873620"/>
                      <a:pt x="242633" y="905878"/>
                    </a:cubicBezTo>
                    <a:cubicBezTo>
                      <a:pt x="268122" y="925906"/>
                      <a:pt x="296671" y="940625"/>
                      <a:pt x="328383" y="949553"/>
                    </a:cubicBezTo>
                    <a:cubicBezTo>
                      <a:pt x="347738" y="955001"/>
                      <a:pt x="366649" y="963053"/>
                      <a:pt x="384479" y="972375"/>
                    </a:cubicBezTo>
                    <a:cubicBezTo>
                      <a:pt x="391642" y="976121"/>
                      <a:pt x="398411" y="985812"/>
                      <a:pt x="400088" y="993876"/>
                    </a:cubicBezTo>
                    <a:cubicBezTo>
                      <a:pt x="404609" y="1015695"/>
                      <a:pt x="420801" y="1025016"/>
                      <a:pt x="438467" y="1028573"/>
                    </a:cubicBezTo>
                    <a:cubicBezTo>
                      <a:pt x="473963" y="1035723"/>
                      <a:pt x="505510" y="1023531"/>
                      <a:pt x="533374" y="1001204"/>
                    </a:cubicBezTo>
                    <a:cubicBezTo>
                      <a:pt x="544423" y="992352"/>
                      <a:pt x="555193" y="983043"/>
                      <a:pt x="566877" y="975118"/>
                    </a:cubicBezTo>
                    <a:cubicBezTo>
                      <a:pt x="589699" y="959637"/>
                      <a:pt x="599960" y="960196"/>
                      <a:pt x="620776" y="978966"/>
                    </a:cubicBezTo>
                    <a:cubicBezTo>
                      <a:pt x="637095" y="993686"/>
                      <a:pt x="654545" y="996238"/>
                      <a:pt x="674547" y="988364"/>
                    </a:cubicBezTo>
                    <a:cubicBezTo>
                      <a:pt x="674966" y="982548"/>
                      <a:pt x="675360" y="976972"/>
                      <a:pt x="675906" y="969429"/>
                    </a:cubicBezTo>
                    <a:cubicBezTo>
                      <a:pt x="709383" y="978649"/>
                      <a:pt x="741883" y="986650"/>
                      <a:pt x="773722" y="996759"/>
                    </a:cubicBezTo>
                    <a:cubicBezTo>
                      <a:pt x="790295" y="1002017"/>
                      <a:pt x="802182" y="998550"/>
                      <a:pt x="814717" y="987374"/>
                    </a:cubicBezTo>
                    <a:cubicBezTo>
                      <a:pt x="834428" y="969810"/>
                      <a:pt x="855471" y="953757"/>
                      <a:pt x="877392" y="935901"/>
                    </a:cubicBezTo>
                    <a:cubicBezTo>
                      <a:pt x="879005" y="950023"/>
                      <a:pt x="882853" y="962952"/>
                      <a:pt x="881354" y="975232"/>
                    </a:cubicBezTo>
                    <a:cubicBezTo>
                      <a:pt x="878649" y="997381"/>
                      <a:pt x="891133" y="1006144"/>
                      <a:pt x="908367" y="1012393"/>
                    </a:cubicBezTo>
                    <a:cubicBezTo>
                      <a:pt x="934910" y="1022032"/>
                      <a:pt x="960158" y="1022502"/>
                      <a:pt x="979474" y="998156"/>
                    </a:cubicBezTo>
                    <a:cubicBezTo>
                      <a:pt x="989482" y="985558"/>
                      <a:pt x="997191" y="971168"/>
                      <a:pt x="1006487" y="957973"/>
                    </a:cubicBezTo>
                    <a:cubicBezTo>
                      <a:pt x="1010081" y="952880"/>
                      <a:pt x="1014628" y="946378"/>
                      <a:pt x="1019810" y="945184"/>
                    </a:cubicBezTo>
                    <a:cubicBezTo>
                      <a:pt x="1023556" y="944321"/>
                      <a:pt x="1029360" y="950823"/>
                      <a:pt x="1033754" y="954633"/>
                    </a:cubicBezTo>
                    <a:cubicBezTo>
                      <a:pt x="1047089" y="966177"/>
                      <a:pt x="1059878" y="978395"/>
                      <a:pt x="1073518" y="989558"/>
                    </a:cubicBezTo>
                    <a:cubicBezTo>
                      <a:pt x="1080452" y="995222"/>
                      <a:pt x="1086980" y="992543"/>
                      <a:pt x="1090701" y="984567"/>
                    </a:cubicBezTo>
                    <a:cubicBezTo>
                      <a:pt x="1098486" y="967905"/>
                      <a:pt x="1109471" y="952614"/>
                      <a:pt x="1108506" y="932561"/>
                    </a:cubicBezTo>
                    <a:cubicBezTo>
                      <a:pt x="1107960" y="921283"/>
                      <a:pt x="1115631" y="913574"/>
                      <a:pt x="1126680" y="911021"/>
                    </a:cubicBezTo>
                    <a:cubicBezTo>
                      <a:pt x="1133030" y="909561"/>
                      <a:pt x="1139850" y="909383"/>
                      <a:pt x="1146416" y="909688"/>
                    </a:cubicBezTo>
                    <a:cubicBezTo>
                      <a:pt x="1184986" y="911529"/>
                      <a:pt x="1222578" y="907211"/>
                      <a:pt x="1257947" y="890904"/>
                    </a:cubicBezTo>
                    <a:cubicBezTo>
                      <a:pt x="1302880" y="870165"/>
                      <a:pt x="1336306" y="838962"/>
                      <a:pt x="1344625" y="787768"/>
                    </a:cubicBezTo>
                    <a:cubicBezTo>
                      <a:pt x="1347431" y="770547"/>
                      <a:pt x="1348676" y="752475"/>
                      <a:pt x="1346733" y="735228"/>
                    </a:cubicBezTo>
                    <a:cubicBezTo>
                      <a:pt x="1343545" y="706704"/>
                      <a:pt x="1347495" y="676516"/>
                      <a:pt x="1329080" y="650748"/>
                    </a:cubicBezTo>
                    <a:cubicBezTo>
                      <a:pt x="1323555" y="643001"/>
                      <a:pt x="1328521" y="636117"/>
                      <a:pt x="1336840" y="631431"/>
                    </a:cubicBezTo>
                    <a:cubicBezTo>
                      <a:pt x="1348282" y="624979"/>
                      <a:pt x="1359141" y="617512"/>
                      <a:pt x="1374203" y="60796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2" name="Free Form 26">
                <a:extLst>
                  <a:ext uri="{FF2B5EF4-FFF2-40B4-BE49-F238E27FC236}">
                    <a16:creationId xmlns:a16="http://schemas.microsoft.com/office/drawing/2014/main" id="{25B9A3D4-A13E-8EB5-DF6B-3EFCF28457D9}"/>
                  </a:ext>
                </a:extLst>
              </p:cNvPr>
              <p:cNvSpPr/>
              <p:nvPr/>
            </p:nvSpPr>
            <p:spPr>
              <a:xfrm>
                <a:off x="4277445" y="4497156"/>
                <a:ext cx="389509" cy="395960"/>
              </a:xfrm>
              <a:custGeom>
                <a:avLst/>
                <a:gdLst/>
                <a:ahLst/>
                <a:cxnLst/>
                <a:rect l="0" t="0" r="0" b="0"/>
                <a:pathLst>
                  <a:path w="389509" h="395960">
                    <a:moveTo>
                      <a:pt x="195567" y="395960"/>
                    </a:moveTo>
                    <a:cubicBezTo>
                      <a:pt x="178523" y="391464"/>
                      <a:pt x="164477" y="387959"/>
                      <a:pt x="150558" y="384009"/>
                    </a:cubicBezTo>
                    <a:cubicBezTo>
                      <a:pt x="138264" y="380530"/>
                      <a:pt x="125869" y="377189"/>
                      <a:pt x="113919" y="372694"/>
                    </a:cubicBezTo>
                    <a:cubicBezTo>
                      <a:pt x="80962" y="360337"/>
                      <a:pt x="52298" y="342785"/>
                      <a:pt x="44221" y="305117"/>
                    </a:cubicBezTo>
                    <a:cubicBezTo>
                      <a:pt x="41770" y="293712"/>
                      <a:pt x="43891" y="281368"/>
                      <a:pt x="41744" y="269849"/>
                    </a:cubicBezTo>
                    <a:cubicBezTo>
                      <a:pt x="40322" y="262242"/>
                      <a:pt x="36055" y="254546"/>
                      <a:pt x="31216" y="248310"/>
                    </a:cubicBezTo>
                    <a:cubicBezTo>
                      <a:pt x="24764" y="239979"/>
                      <a:pt x="16090" y="233400"/>
                      <a:pt x="9169" y="225386"/>
                    </a:cubicBezTo>
                    <a:cubicBezTo>
                      <a:pt x="0" y="214756"/>
                      <a:pt x="1181" y="207086"/>
                      <a:pt x="12357" y="198602"/>
                    </a:cubicBezTo>
                    <a:cubicBezTo>
                      <a:pt x="15875" y="195935"/>
                      <a:pt x="19367" y="192862"/>
                      <a:pt x="23380" y="191262"/>
                    </a:cubicBezTo>
                    <a:cubicBezTo>
                      <a:pt x="41122" y="184188"/>
                      <a:pt x="41135" y="169722"/>
                      <a:pt x="39585" y="154330"/>
                    </a:cubicBezTo>
                    <a:cubicBezTo>
                      <a:pt x="39052" y="149110"/>
                      <a:pt x="38315" y="143776"/>
                      <a:pt x="38785" y="138582"/>
                    </a:cubicBezTo>
                    <a:cubicBezTo>
                      <a:pt x="40563" y="118986"/>
                      <a:pt x="49314" y="108165"/>
                      <a:pt x="68821" y="104724"/>
                    </a:cubicBezTo>
                    <a:cubicBezTo>
                      <a:pt x="93306" y="100393"/>
                      <a:pt x="115100" y="90309"/>
                      <a:pt x="135724" y="77215"/>
                    </a:cubicBezTo>
                    <a:cubicBezTo>
                      <a:pt x="168478" y="56413"/>
                      <a:pt x="203631" y="39001"/>
                      <a:pt x="229844" y="8978"/>
                    </a:cubicBezTo>
                    <a:cubicBezTo>
                      <a:pt x="237667" y="0"/>
                      <a:pt x="248742" y="1104"/>
                      <a:pt x="255904" y="10413"/>
                    </a:cubicBezTo>
                    <a:cubicBezTo>
                      <a:pt x="280504" y="42392"/>
                      <a:pt x="303402" y="75463"/>
                      <a:pt x="318223" y="113385"/>
                    </a:cubicBezTo>
                    <a:cubicBezTo>
                      <a:pt x="319341" y="116268"/>
                      <a:pt x="321348" y="119138"/>
                      <a:pt x="321424" y="122059"/>
                    </a:cubicBezTo>
                    <a:cubicBezTo>
                      <a:pt x="322173" y="149326"/>
                      <a:pt x="339610" y="162255"/>
                      <a:pt x="361607" y="174053"/>
                    </a:cubicBezTo>
                    <a:cubicBezTo>
                      <a:pt x="389509" y="189014"/>
                      <a:pt x="389407" y="195173"/>
                      <a:pt x="368185" y="218655"/>
                    </a:cubicBezTo>
                    <a:cubicBezTo>
                      <a:pt x="367296" y="219646"/>
                      <a:pt x="366534" y="220802"/>
                      <a:pt x="365480" y="221576"/>
                    </a:cubicBezTo>
                    <a:cubicBezTo>
                      <a:pt x="347535" y="234670"/>
                      <a:pt x="343369" y="251955"/>
                      <a:pt x="349605" y="272630"/>
                    </a:cubicBezTo>
                    <a:cubicBezTo>
                      <a:pt x="352945" y="283730"/>
                      <a:pt x="348780" y="292912"/>
                      <a:pt x="340461" y="299910"/>
                    </a:cubicBezTo>
                    <a:cubicBezTo>
                      <a:pt x="308355" y="326910"/>
                      <a:pt x="277063" y="355066"/>
                      <a:pt x="243217" y="379704"/>
                    </a:cubicBezTo>
                    <a:cubicBezTo>
                      <a:pt x="229857" y="389432"/>
                      <a:pt x="210629" y="391109"/>
                      <a:pt x="195567" y="39596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3" name="Free Form 27">
                <a:extLst>
                  <a:ext uri="{FF2B5EF4-FFF2-40B4-BE49-F238E27FC236}">
                    <a16:creationId xmlns:a16="http://schemas.microsoft.com/office/drawing/2014/main" id="{B75CC761-D7D2-889E-4CED-A61972BA08DC}"/>
                  </a:ext>
                </a:extLst>
              </p:cNvPr>
              <p:cNvSpPr/>
              <p:nvPr/>
            </p:nvSpPr>
            <p:spPr>
              <a:xfrm>
                <a:off x="4139727" y="4270712"/>
                <a:ext cx="38900" cy="97841"/>
              </a:xfrm>
              <a:custGeom>
                <a:avLst/>
                <a:gdLst/>
                <a:ahLst/>
                <a:cxnLst/>
                <a:rect l="0" t="0" r="0" b="0"/>
                <a:pathLst>
                  <a:path w="38900" h="97840">
                    <a:moveTo>
                      <a:pt x="36652" y="94894"/>
                    </a:moveTo>
                    <a:cubicBezTo>
                      <a:pt x="22517" y="97840"/>
                      <a:pt x="14389" y="89014"/>
                      <a:pt x="8128" y="65684"/>
                    </a:cubicBezTo>
                    <a:cubicBezTo>
                      <a:pt x="0" y="35382"/>
                      <a:pt x="12166" y="8889"/>
                      <a:pt x="38900" y="0"/>
                    </a:cubicBezTo>
                    <a:cubicBezTo>
                      <a:pt x="19850" y="31368"/>
                      <a:pt x="13220" y="62839"/>
                      <a:pt x="36652" y="9489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4" name="Free Form 28">
                <a:extLst>
                  <a:ext uri="{FF2B5EF4-FFF2-40B4-BE49-F238E27FC236}">
                    <a16:creationId xmlns:a16="http://schemas.microsoft.com/office/drawing/2014/main" id="{F7C55A19-D9BE-04AE-36B9-713E758B5153}"/>
                  </a:ext>
                </a:extLst>
              </p:cNvPr>
              <p:cNvSpPr/>
              <p:nvPr/>
            </p:nvSpPr>
            <p:spPr>
              <a:xfrm>
                <a:off x="4491826" y="4172638"/>
                <a:ext cx="64122" cy="30505"/>
              </a:xfrm>
              <a:custGeom>
                <a:avLst/>
                <a:gdLst/>
                <a:ahLst/>
                <a:cxnLst/>
                <a:rect l="0" t="0" r="0" b="0"/>
                <a:pathLst>
                  <a:path w="64122" h="30505">
                    <a:moveTo>
                      <a:pt x="64122" y="30505"/>
                    </a:moveTo>
                    <a:cubicBezTo>
                      <a:pt x="41249" y="25450"/>
                      <a:pt x="21031" y="20980"/>
                      <a:pt x="0" y="16332"/>
                    </a:cubicBezTo>
                    <a:cubicBezTo>
                      <a:pt x="431" y="8064"/>
                      <a:pt x="7492" y="4203"/>
                      <a:pt x="16179" y="2743"/>
                    </a:cubicBezTo>
                    <a:cubicBezTo>
                      <a:pt x="32550" y="0"/>
                      <a:pt x="48107" y="2857"/>
                      <a:pt x="60223" y="14503"/>
                    </a:cubicBezTo>
                    <a:cubicBezTo>
                      <a:pt x="63728" y="17868"/>
                      <a:pt x="63055" y="25565"/>
                      <a:pt x="64122" y="3050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5" name="Free Form 29">
                <a:extLst>
                  <a:ext uri="{FF2B5EF4-FFF2-40B4-BE49-F238E27FC236}">
                    <a16:creationId xmlns:a16="http://schemas.microsoft.com/office/drawing/2014/main" id="{D824877E-5936-7087-68B0-E990446C77A1}"/>
                  </a:ext>
                </a:extLst>
              </p:cNvPr>
              <p:cNvSpPr/>
              <p:nvPr/>
            </p:nvSpPr>
            <p:spPr>
              <a:xfrm>
                <a:off x="3989509" y="4589378"/>
                <a:ext cx="58915" cy="70968"/>
              </a:xfrm>
              <a:custGeom>
                <a:avLst/>
                <a:gdLst/>
                <a:ahLst/>
                <a:cxnLst/>
                <a:rect l="0" t="0" r="0" b="0"/>
                <a:pathLst>
                  <a:path w="58915" h="70967">
                    <a:moveTo>
                      <a:pt x="58915" y="70967"/>
                    </a:moveTo>
                    <a:cubicBezTo>
                      <a:pt x="24650" y="60579"/>
                      <a:pt x="0" y="11264"/>
                      <a:pt x="24142" y="0"/>
                    </a:cubicBezTo>
                    <a:cubicBezTo>
                      <a:pt x="28397" y="27368"/>
                      <a:pt x="38582" y="51739"/>
                      <a:pt x="58915" y="70967"/>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96" name="Free Form 30">
                <a:extLst>
                  <a:ext uri="{FF2B5EF4-FFF2-40B4-BE49-F238E27FC236}">
                    <a16:creationId xmlns:a16="http://schemas.microsoft.com/office/drawing/2014/main" id="{24F10F46-FC01-4D4D-E931-1E7D9CB3AF97}"/>
                  </a:ext>
                </a:extLst>
              </p:cNvPr>
              <p:cNvSpPr/>
              <p:nvPr/>
            </p:nvSpPr>
            <p:spPr>
              <a:xfrm>
                <a:off x="4813402" y="4609219"/>
                <a:ext cx="36805" cy="21527"/>
              </a:xfrm>
              <a:custGeom>
                <a:avLst/>
                <a:gdLst/>
                <a:ahLst/>
                <a:cxnLst/>
                <a:rect l="0" t="0" r="0" b="0"/>
                <a:pathLst>
                  <a:path w="36804" h="21526">
                    <a:moveTo>
                      <a:pt x="0" y="21526"/>
                    </a:moveTo>
                    <a:cubicBezTo>
                      <a:pt x="12636" y="14135"/>
                      <a:pt x="24726" y="7073"/>
                      <a:pt x="36804" y="0"/>
                    </a:cubicBezTo>
                    <a:cubicBezTo>
                      <a:pt x="27800" y="12522"/>
                      <a:pt x="16433" y="20853"/>
                      <a:pt x="0" y="2152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grpSp>
        <p:sp>
          <p:nvSpPr>
            <p:cNvPr id="186" name="Free Form 2">
              <a:extLst>
                <a:ext uri="{FF2B5EF4-FFF2-40B4-BE49-F238E27FC236}">
                  <a16:creationId xmlns:a16="http://schemas.microsoft.com/office/drawing/2014/main" id="{A7CD88DA-4BC4-DB56-39D9-6E1FA332F310}"/>
                </a:ext>
              </a:extLst>
            </p:cNvPr>
            <p:cNvSpPr/>
            <p:nvPr/>
          </p:nvSpPr>
          <p:spPr>
            <a:xfrm>
              <a:off x="4863054" y="3783042"/>
              <a:ext cx="2473196" cy="871593"/>
            </a:xfrm>
            <a:custGeom>
              <a:avLst/>
              <a:gdLst/>
              <a:ahLst/>
              <a:cxnLst/>
              <a:rect l="0" t="0" r="0" b="0"/>
              <a:pathLst>
                <a:path w="2383860" h="1191923">
                  <a:moveTo>
                    <a:pt x="2383860" y="0"/>
                  </a:moveTo>
                  <a:cubicBezTo>
                    <a:pt x="2383860" y="658289"/>
                    <a:pt x="1850213" y="1191923"/>
                    <a:pt x="1191936" y="1191923"/>
                  </a:cubicBezTo>
                  <a:cubicBezTo>
                    <a:pt x="533647" y="1191923"/>
                    <a:pt x="0" y="658289"/>
                    <a:pt x="0" y="0"/>
                  </a:cubicBezTo>
                  <a:close/>
                </a:path>
              </a:pathLst>
            </a:custGeom>
            <a:gradFill>
              <a:gsLst>
                <a:gs pos="0">
                  <a:schemeClr val="bg1">
                    <a:alpha val="62000"/>
                  </a:schemeClr>
                </a:gs>
                <a:gs pos="99000">
                  <a:schemeClr val="bg1"/>
                </a:gs>
              </a:gsLst>
              <a:lin ang="5400000" scaled="1"/>
            </a:gra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001F5A"/>
                </a:solidFill>
                <a:effectLst/>
                <a:uLnTx/>
                <a:uFillTx/>
                <a:latin typeface="Lato"/>
                <a:ea typeface="+mn-ea"/>
                <a:cs typeface="+mn-cs"/>
              </a:endParaRPr>
            </a:p>
          </p:txBody>
        </p:sp>
        <p:sp>
          <p:nvSpPr>
            <p:cNvPr id="187" name="TextBox 186">
              <a:extLst>
                <a:ext uri="{FF2B5EF4-FFF2-40B4-BE49-F238E27FC236}">
                  <a16:creationId xmlns:a16="http://schemas.microsoft.com/office/drawing/2014/main" id="{2590169A-2348-F5A9-7B3D-6B421A427FE8}"/>
                </a:ext>
              </a:extLst>
            </p:cNvPr>
            <p:cNvSpPr txBox="1"/>
            <p:nvPr/>
          </p:nvSpPr>
          <p:spPr>
            <a:xfrm>
              <a:off x="5368913" y="3991025"/>
              <a:ext cx="1383005" cy="628275"/>
            </a:xfrm>
            <a:prstGeom prst="rect">
              <a:avLst/>
            </a:prstGeom>
            <a:noFill/>
          </p:spPr>
          <p:txBody>
            <a:bodyPr wrap="square" lIns="0" tIns="28640" rIns="0" bIns="28640" rtlCol="0">
              <a:spAutoFit/>
            </a:bodyPr>
            <a:lstStyle/>
            <a:p>
              <a:pPr lvl="0" defTabSz="914400">
                <a:lnSpc>
                  <a:spcPct val="120000"/>
                </a:lnSpc>
                <a:defRPr/>
              </a:pPr>
              <a:r>
                <a:rPr lang="en-US" sz="800" noProof="1">
                  <a:solidFill>
                    <a:srgbClr val="001F5A"/>
                  </a:solidFill>
                </a:rPr>
                <a:t>Name:</a:t>
              </a:r>
              <a:br>
                <a:rPr lang="en-US" sz="800" noProof="1">
                  <a:solidFill>
                    <a:srgbClr val="001F5A"/>
                  </a:solidFill>
                </a:rPr>
              </a:br>
              <a:r>
                <a:rPr lang="en-US" sz="800" noProof="1">
                  <a:solidFill>
                    <a:srgbClr val="001F5A"/>
                  </a:solidFill>
                </a:rPr>
                <a:t>  Age group:</a:t>
              </a:r>
              <a:br>
                <a:rPr lang="en-US" sz="800" noProof="1">
                  <a:solidFill>
                    <a:srgbClr val="001F5A"/>
                  </a:solidFill>
                </a:rPr>
              </a:br>
              <a:r>
                <a:rPr lang="en-US" sz="800" noProof="1">
                  <a:solidFill>
                    <a:srgbClr val="001F5A"/>
                  </a:solidFill>
                </a:rPr>
                <a:t>   Role/ title:</a:t>
              </a:r>
            </a:p>
          </p:txBody>
        </p:sp>
      </p:grpSp>
    </p:spTree>
    <p:extLst>
      <p:ext uri="{BB962C8B-B14F-4D97-AF65-F5344CB8AC3E}">
        <p14:creationId xmlns:p14="http://schemas.microsoft.com/office/powerpoint/2010/main" val="59103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AE9A94-BAAA-C5C1-9515-D72789CFCC5C}"/>
            </a:ext>
          </a:extLst>
        </p:cNvPr>
        <p:cNvGrpSpPr/>
        <p:nvPr/>
      </p:nvGrpSpPr>
      <p:grpSpPr>
        <a:xfrm>
          <a:off x="0" y="0"/>
          <a:ext cx="0" cy="0"/>
          <a:chOff x="0" y="0"/>
          <a:chExt cx="0" cy="0"/>
        </a:xfrm>
      </p:grpSpPr>
      <p:sp>
        <p:nvSpPr>
          <p:cNvPr id="455" name="Rectangle 454">
            <a:extLst>
              <a:ext uri="{FF2B5EF4-FFF2-40B4-BE49-F238E27FC236}">
                <a16:creationId xmlns:a16="http://schemas.microsoft.com/office/drawing/2014/main" id="{E86DF5BF-636D-2CEC-2A4C-96925A40EDDF}"/>
              </a:ext>
            </a:extLst>
          </p:cNvPr>
          <p:cNvSpPr/>
          <p:nvPr/>
        </p:nvSpPr>
        <p:spPr>
          <a:xfrm>
            <a:off x="5733143" y="1778000"/>
            <a:ext cx="5900057" cy="4533742"/>
          </a:xfrm>
          <a:prstGeom prst="rect">
            <a:avLst/>
          </a:prstGeom>
          <a:solidFill>
            <a:schemeClr val="bg2">
              <a:lumMod val="20000"/>
              <a:lumOff val="80000"/>
              <a:alpha val="500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52" name="Rectangle 451">
            <a:extLst>
              <a:ext uri="{FF2B5EF4-FFF2-40B4-BE49-F238E27FC236}">
                <a16:creationId xmlns:a16="http://schemas.microsoft.com/office/drawing/2014/main" id="{2640DDF8-FAB4-0A04-7083-7F5A4B68245D}"/>
              </a:ext>
            </a:extLst>
          </p:cNvPr>
          <p:cNvSpPr/>
          <p:nvPr/>
        </p:nvSpPr>
        <p:spPr>
          <a:xfrm>
            <a:off x="602343" y="1778000"/>
            <a:ext cx="4986681" cy="4533742"/>
          </a:xfrm>
          <a:prstGeom prst="rect">
            <a:avLst/>
          </a:prstGeom>
          <a:solidFill>
            <a:schemeClr val="bg2">
              <a:lumMod val="20000"/>
              <a:lumOff val="80000"/>
              <a:alpha val="500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33" name="Title 232">
            <a:extLst>
              <a:ext uri="{FF2B5EF4-FFF2-40B4-BE49-F238E27FC236}">
                <a16:creationId xmlns:a16="http://schemas.microsoft.com/office/drawing/2014/main" id="{E9F63886-E0F5-80E8-3B96-3BC1B357D12C}"/>
              </a:ext>
            </a:extLst>
          </p:cNvPr>
          <p:cNvSpPr>
            <a:spLocks noGrp="1"/>
          </p:cNvSpPr>
          <p:nvPr>
            <p:ph type="title"/>
          </p:nvPr>
        </p:nvSpPr>
        <p:spPr>
          <a:xfrm>
            <a:off x="1100665" y="741153"/>
            <a:ext cx="4401244" cy="1066462"/>
          </a:xfrm>
        </p:spPr>
        <p:txBody>
          <a:bodyPr>
            <a:normAutofit/>
          </a:bodyPr>
          <a:lstStyle/>
          <a:p>
            <a:r>
              <a:rPr lang="en-US" noProof="1">
                <a:latin typeface="Innovation Norway" panose="020B0500030000000000" pitchFamily="34" charset="77"/>
              </a:rPr>
              <a:t>What influences a decision to use a new solution?</a:t>
            </a:r>
          </a:p>
        </p:txBody>
      </p:sp>
      <p:sp>
        <p:nvSpPr>
          <p:cNvPr id="234" name="Text Placeholder 233">
            <a:extLst>
              <a:ext uri="{FF2B5EF4-FFF2-40B4-BE49-F238E27FC236}">
                <a16:creationId xmlns:a16="http://schemas.microsoft.com/office/drawing/2014/main" id="{3A9ACCB7-6270-D02F-4394-7FBBA3B58762}"/>
              </a:ext>
            </a:extLst>
          </p:cNvPr>
          <p:cNvSpPr>
            <a:spLocks noGrp="1"/>
          </p:cNvSpPr>
          <p:nvPr>
            <p:ph type="body" sz="quarter" idx="10"/>
          </p:nvPr>
        </p:nvSpPr>
        <p:spPr>
          <a:xfrm>
            <a:off x="8124247" y="741363"/>
            <a:ext cx="2967088" cy="1166812"/>
          </a:xfrm>
        </p:spPr>
        <p:txBody>
          <a:bodyPr>
            <a:normAutofit/>
          </a:bodyPr>
          <a:lstStyle/>
          <a:p>
            <a:r>
              <a:rPr lang="en-US" noProof="1">
                <a:solidFill>
                  <a:srgbClr val="000000"/>
                </a:solidFill>
              </a:rPr>
              <a:t>For decision-makers to choose, adopt, or buy a solution, the perceived value must clearly outweigh the perceived costs and uncertainties.</a:t>
            </a:r>
          </a:p>
        </p:txBody>
      </p:sp>
      <p:grpSp>
        <p:nvGrpSpPr>
          <p:cNvPr id="449" name="Group 448">
            <a:extLst>
              <a:ext uri="{FF2B5EF4-FFF2-40B4-BE49-F238E27FC236}">
                <a16:creationId xmlns:a16="http://schemas.microsoft.com/office/drawing/2014/main" id="{BE45DC27-2A05-4740-BD5A-CFE78AD6AAD8}"/>
              </a:ext>
            </a:extLst>
          </p:cNvPr>
          <p:cNvGrpSpPr/>
          <p:nvPr/>
        </p:nvGrpSpPr>
        <p:grpSpPr>
          <a:xfrm>
            <a:off x="851768" y="1990014"/>
            <a:ext cx="4033846" cy="4033841"/>
            <a:chOff x="809017" y="2134525"/>
            <a:chExt cx="4033846" cy="4033841"/>
          </a:xfrm>
        </p:grpSpPr>
        <p:sp>
          <p:nvSpPr>
            <p:cNvPr id="114" name="Pie 113">
              <a:extLst>
                <a:ext uri="{FF2B5EF4-FFF2-40B4-BE49-F238E27FC236}">
                  <a16:creationId xmlns:a16="http://schemas.microsoft.com/office/drawing/2014/main" id="{26939598-2854-F72E-8265-1C70B41A3028}"/>
                </a:ext>
              </a:extLst>
            </p:cNvPr>
            <p:cNvSpPr/>
            <p:nvPr/>
          </p:nvSpPr>
          <p:spPr>
            <a:xfrm flipH="1">
              <a:off x="809017" y="2134525"/>
              <a:ext cx="4033846" cy="4033841"/>
            </a:xfrm>
            <a:prstGeom prst="pie">
              <a:avLst>
                <a:gd name="adj1" fmla="val 5426057"/>
                <a:gd name="adj2" fmla="val 53772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nvGrpSpPr>
            <p:cNvPr id="16" name="Group 15">
              <a:extLst>
                <a:ext uri="{FF2B5EF4-FFF2-40B4-BE49-F238E27FC236}">
                  <a16:creationId xmlns:a16="http://schemas.microsoft.com/office/drawing/2014/main" id="{B657D41B-09A8-0619-B76C-D4126463C3CF}"/>
                </a:ext>
              </a:extLst>
            </p:cNvPr>
            <p:cNvGrpSpPr/>
            <p:nvPr/>
          </p:nvGrpSpPr>
          <p:grpSpPr>
            <a:xfrm>
              <a:off x="966674" y="2314196"/>
              <a:ext cx="3683867" cy="3674609"/>
              <a:chOff x="8090010" y="2424841"/>
              <a:chExt cx="8837931" cy="8815720"/>
            </a:xfrm>
          </p:grpSpPr>
          <p:sp>
            <p:nvSpPr>
              <p:cNvPr id="14" name="Pie 13">
                <a:extLst>
                  <a:ext uri="{FF2B5EF4-FFF2-40B4-BE49-F238E27FC236}">
                    <a16:creationId xmlns:a16="http://schemas.microsoft.com/office/drawing/2014/main" id="{69E50580-5E15-1FA7-AEFD-DFAC39DE75EC}"/>
                  </a:ext>
                </a:extLst>
              </p:cNvPr>
              <p:cNvSpPr/>
              <p:nvPr/>
            </p:nvSpPr>
            <p:spPr>
              <a:xfrm rot="17532355" flipH="1">
                <a:off x="8112406" y="2425025"/>
                <a:ext cx="8815534" cy="8815537"/>
              </a:xfrm>
              <a:prstGeom prst="pie">
                <a:avLst>
                  <a:gd name="adj1" fmla="val 12109330"/>
                  <a:gd name="adj2" fmla="val 15924053"/>
                </a:avLst>
              </a:prstGeom>
              <a:solidFill>
                <a:schemeClr val="accent2"/>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26" name="Pie 25">
                <a:extLst>
                  <a:ext uri="{FF2B5EF4-FFF2-40B4-BE49-F238E27FC236}">
                    <a16:creationId xmlns:a16="http://schemas.microsoft.com/office/drawing/2014/main" id="{2169E206-93BC-1960-1576-0189875699D1}"/>
                  </a:ext>
                </a:extLst>
              </p:cNvPr>
              <p:cNvSpPr/>
              <p:nvPr/>
            </p:nvSpPr>
            <p:spPr>
              <a:xfrm rot="17532355" flipH="1">
                <a:off x="8090011" y="2424840"/>
                <a:ext cx="8815536" cy="8815538"/>
              </a:xfrm>
              <a:prstGeom prst="pie">
                <a:avLst>
                  <a:gd name="adj1" fmla="val 12109330"/>
                  <a:gd name="adj2" fmla="val 12099013"/>
                </a:avLst>
              </a:prstGeom>
              <a:solidFill>
                <a:srgbClr val="AD97F3"/>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49" name="Pie 48">
                <a:extLst>
                  <a:ext uri="{FF2B5EF4-FFF2-40B4-BE49-F238E27FC236}">
                    <a16:creationId xmlns:a16="http://schemas.microsoft.com/office/drawing/2014/main" id="{12AFA136-5ACC-F7FF-859B-F2B4FE89D318}"/>
                  </a:ext>
                </a:extLst>
              </p:cNvPr>
              <p:cNvSpPr/>
              <p:nvPr/>
            </p:nvSpPr>
            <p:spPr>
              <a:xfrm rot="17532355" flipH="1">
                <a:off x="8090011" y="2424840"/>
                <a:ext cx="8815536" cy="8815538"/>
              </a:xfrm>
              <a:prstGeom prst="pie">
                <a:avLst>
                  <a:gd name="adj1" fmla="val 12109330"/>
                  <a:gd name="adj2" fmla="val 6732000"/>
                </a:avLst>
              </a:prstGeom>
              <a:solidFill>
                <a:srgbClr val="7DA0FF"/>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51" name="Pie 50">
                <a:extLst>
                  <a:ext uri="{FF2B5EF4-FFF2-40B4-BE49-F238E27FC236}">
                    <a16:creationId xmlns:a16="http://schemas.microsoft.com/office/drawing/2014/main" id="{E4587B34-1158-D5FC-5AE3-391B2A3B5E77}"/>
                  </a:ext>
                </a:extLst>
              </p:cNvPr>
              <p:cNvSpPr/>
              <p:nvPr/>
            </p:nvSpPr>
            <p:spPr>
              <a:xfrm rot="17532355" flipH="1">
                <a:off x="8090011" y="2424840"/>
                <a:ext cx="8815536" cy="8815538"/>
              </a:xfrm>
              <a:prstGeom prst="pie">
                <a:avLst>
                  <a:gd name="adj1" fmla="val 12109330"/>
                  <a:gd name="adj2" fmla="val 1369059"/>
                </a:avLst>
              </a:prstGeom>
              <a:solidFill>
                <a:srgbClr val="CA8CFB"/>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54" name="Pie 53">
                <a:extLst>
                  <a:ext uri="{FF2B5EF4-FFF2-40B4-BE49-F238E27FC236}">
                    <a16:creationId xmlns:a16="http://schemas.microsoft.com/office/drawing/2014/main" id="{9DBFA168-7031-34B8-280C-03F41454F10E}"/>
                  </a:ext>
                </a:extLst>
              </p:cNvPr>
              <p:cNvSpPr/>
              <p:nvPr/>
            </p:nvSpPr>
            <p:spPr>
              <a:xfrm rot="17532355" flipH="1">
                <a:off x="8090011" y="2424840"/>
                <a:ext cx="8815536" cy="8815538"/>
              </a:xfrm>
              <a:prstGeom prst="pie">
                <a:avLst>
                  <a:gd name="adj1" fmla="val 12109330"/>
                  <a:gd name="adj2" fmla="val 17532666"/>
                </a:avLst>
              </a:prstGeom>
              <a:solidFill>
                <a:srgbClr val="896BED"/>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sp>
          <p:nvSpPr>
            <p:cNvPr id="65" name="Oval 64">
              <a:extLst>
                <a:ext uri="{FF2B5EF4-FFF2-40B4-BE49-F238E27FC236}">
                  <a16:creationId xmlns:a16="http://schemas.microsoft.com/office/drawing/2014/main" id="{038F387F-1986-2863-E616-7F4F85C38186}"/>
                </a:ext>
              </a:extLst>
            </p:cNvPr>
            <p:cNvSpPr/>
            <p:nvPr/>
          </p:nvSpPr>
          <p:spPr>
            <a:xfrm>
              <a:off x="1013822" y="2360465"/>
              <a:ext cx="3582156" cy="3582152"/>
            </a:xfrm>
            <a:prstGeom prst="ellipse">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Calibri"/>
                <a:ea typeface="+mn-ea"/>
                <a:cs typeface="+mn-cs"/>
              </a:endParaRPr>
            </a:p>
          </p:txBody>
        </p:sp>
        <p:sp>
          <p:nvSpPr>
            <p:cNvPr id="17" name="Donut center">
              <a:extLst>
                <a:ext uri="{FF2B5EF4-FFF2-40B4-BE49-F238E27FC236}">
                  <a16:creationId xmlns:a16="http://schemas.microsoft.com/office/drawing/2014/main" id="{ABAF9C7B-C563-D2D7-5926-8A03F4AA54E5}"/>
                </a:ext>
              </a:extLst>
            </p:cNvPr>
            <p:cNvSpPr/>
            <p:nvPr/>
          </p:nvSpPr>
          <p:spPr>
            <a:xfrm>
              <a:off x="2122089" y="3449005"/>
              <a:ext cx="1404882" cy="1404878"/>
            </a:xfrm>
            <a:prstGeom prst="ellipse">
              <a:avLst/>
            </a:prstGeom>
            <a:solidFill>
              <a:schemeClr val="bg2">
                <a:lumMod val="20000"/>
                <a:lumOff val="8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2" name="Donut center">
              <a:extLst>
                <a:ext uri="{FF2B5EF4-FFF2-40B4-BE49-F238E27FC236}">
                  <a16:creationId xmlns:a16="http://schemas.microsoft.com/office/drawing/2014/main" id="{AA7D9AEA-0937-B13A-F44B-1C85065F36B4}"/>
                </a:ext>
              </a:extLst>
            </p:cNvPr>
            <p:cNvSpPr/>
            <p:nvPr/>
          </p:nvSpPr>
          <p:spPr>
            <a:xfrm>
              <a:off x="2289003" y="3615919"/>
              <a:ext cx="1071054" cy="1071052"/>
            </a:xfrm>
            <a:prstGeom prst="ellipse">
              <a:avLst/>
            </a:prstGeom>
            <a:solidFill>
              <a:schemeClr val="bg1">
                <a:alpha val="964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7" name="TextBox 36">
              <a:extLst>
                <a:ext uri="{FF2B5EF4-FFF2-40B4-BE49-F238E27FC236}">
                  <a16:creationId xmlns:a16="http://schemas.microsoft.com/office/drawing/2014/main" id="{201FE2EA-007B-7FE1-88D6-5D910587E80C}"/>
                </a:ext>
              </a:extLst>
            </p:cNvPr>
            <p:cNvSpPr txBox="1"/>
            <p:nvPr/>
          </p:nvSpPr>
          <p:spPr>
            <a:xfrm>
              <a:off x="1932840" y="3813490"/>
              <a:ext cx="1793326" cy="6924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1">
                  <a:ln>
                    <a:noFill/>
                  </a:ln>
                  <a:effectLst/>
                  <a:uLnTx/>
                  <a:uFillTx/>
                  <a:latin typeface="Century Gothic"/>
                  <a:ea typeface="+mn-ea"/>
                  <a:cs typeface="+mn-cs"/>
                </a:rPr>
                <a:t>Their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noProof="1">
                  <a:latin typeface="Century Gothic"/>
                </a:rPr>
                <a:t>p</a:t>
              </a:r>
              <a:r>
                <a:rPr kumimoji="0" lang="en-US" sz="1300" b="1" i="0" u="none" strike="noStrike" kern="1200" cap="none" spc="0" normalizeH="0" baseline="0" noProof="1">
                  <a:ln>
                    <a:noFill/>
                  </a:ln>
                  <a:effectLst/>
                  <a:uLnTx/>
                  <a:uFillTx/>
                  <a:latin typeface="Century Gothic"/>
                  <a:ea typeface="+mn-ea"/>
                  <a:cs typeface="+mn-cs"/>
                </a:rPr>
                <a:t>erceived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noProof="1">
                  <a:latin typeface="Century Gothic"/>
                </a:rPr>
                <a:t>v</a:t>
              </a:r>
              <a:r>
                <a:rPr kumimoji="0" lang="en-US" sz="1300" b="1" i="0" u="none" strike="noStrike" kern="1200" cap="none" spc="0" normalizeH="0" baseline="0" noProof="1">
                  <a:ln>
                    <a:noFill/>
                  </a:ln>
                  <a:effectLst/>
                  <a:uLnTx/>
                  <a:uFillTx/>
                  <a:latin typeface="Century Gothic"/>
                  <a:ea typeface="+mn-ea"/>
                  <a:cs typeface="+mn-cs"/>
                </a:rPr>
                <a:t>alue</a:t>
              </a:r>
            </a:p>
          </p:txBody>
        </p:sp>
        <p:sp>
          <p:nvSpPr>
            <p:cNvPr id="95" name="TextBox 94">
              <a:extLst>
                <a:ext uri="{FF2B5EF4-FFF2-40B4-BE49-F238E27FC236}">
                  <a16:creationId xmlns:a16="http://schemas.microsoft.com/office/drawing/2014/main" id="{6169544F-1E27-44EE-29D0-29E91C277BC6}"/>
                </a:ext>
              </a:extLst>
            </p:cNvPr>
            <p:cNvSpPr txBox="1"/>
            <p:nvPr/>
          </p:nvSpPr>
          <p:spPr>
            <a:xfrm>
              <a:off x="1609815" y="3271786"/>
              <a:ext cx="918515" cy="411257"/>
            </a:xfrm>
            <a:prstGeom prst="rect">
              <a:avLst/>
            </a:prstGeom>
            <a:noFill/>
          </p:spPr>
          <p:txBody>
            <a:bodyPr wrap="square" lIns="0" tIns="36000" rIns="216000" bIns="36000" rtlCol="0">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1">
                  <a:ln>
                    <a:noFill/>
                  </a:ln>
                  <a:solidFill>
                    <a:srgbClr val="FFFFFF"/>
                  </a:solidFill>
                  <a:effectLst/>
                  <a:uLnTx/>
                  <a:uFillTx/>
                  <a:latin typeface="+mj-lt"/>
                  <a:ea typeface="+mn-ea"/>
                  <a:cs typeface="+mn-cs"/>
                </a:rPr>
                <a:t>Emotional value</a:t>
              </a:r>
            </a:p>
          </p:txBody>
        </p:sp>
        <p:sp>
          <p:nvSpPr>
            <p:cNvPr id="96" name="TextBox 95">
              <a:extLst>
                <a:ext uri="{FF2B5EF4-FFF2-40B4-BE49-F238E27FC236}">
                  <a16:creationId xmlns:a16="http://schemas.microsoft.com/office/drawing/2014/main" id="{8B6C5DE9-DD98-E11F-DD8A-959AE9A93415}"/>
                </a:ext>
              </a:extLst>
            </p:cNvPr>
            <p:cNvSpPr txBox="1"/>
            <p:nvPr/>
          </p:nvSpPr>
          <p:spPr>
            <a:xfrm>
              <a:off x="3473343" y="3309803"/>
              <a:ext cx="700939" cy="411257"/>
            </a:xfrm>
            <a:prstGeom prst="rect">
              <a:avLst/>
            </a:prstGeom>
            <a:noFill/>
          </p:spPr>
          <p:txBody>
            <a:bodyPr wrap="square" lIns="0" tIns="36000" rIns="216000" bIns="36000" rtlCol="0">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1">
                  <a:ln>
                    <a:noFill/>
                  </a:ln>
                  <a:solidFill>
                    <a:srgbClr val="FFFFFF"/>
                  </a:solidFill>
                  <a:effectLst/>
                  <a:uLnTx/>
                  <a:uFillTx/>
                  <a:latin typeface="+mj-lt"/>
                  <a:ea typeface="+mn-ea"/>
                  <a:cs typeface="+mn-cs"/>
                </a:rPr>
                <a:t>Ethical value</a:t>
              </a:r>
            </a:p>
          </p:txBody>
        </p:sp>
        <p:sp>
          <p:nvSpPr>
            <p:cNvPr id="97" name="TextBox 96">
              <a:extLst>
                <a:ext uri="{FF2B5EF4-FFF2-40B4-BE49-F238E27FC236}">
                  <a16:creationId xmlns:a16="http://schemas.microsoft.com/office/drawing/2014/main" id="{1EABBADE-FB4D-2BB3-9A65-D74B91AF4DD6}"/>
                </a:ext>
              </a:extLst>
            </p:cNvPr>
            <p:cNvSpPr txBox="1"/>
            <p:nvPr/>
          </p:nvSpPr>
          <p:spPr>
            <a:xfrm>
              <a:off x="3279845" y="4727603"/>
              <a:ext cx="1351315" cy="411257"/>
            </a:xfrm>
            <a:prstGeom prst="rect">
              <a:avLst/>
            </a:prstGeom>
            <a:noFill/>
          </p:spPr>
          <p:txBody>
            <a:bodyPr wrap="square" lIns="0" tIns="36000" rIns="216000" bIns="36000" rtlCol="0" anchor="t">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1">
                  <a:ln>
                    <a:noFill/>
                  </a:ln>
                  <a:solidFill>
                    <a:srgbClr val="FFFFFF"/>
                  </a:solidFill>
                  <a:effectLst/>
                  <a:uLnTx/>
                  <a:uFillTx/>
                  <a:latin typeface="+mj-lt"/>
                  <a:ea typeface="Lato"/>
                  <a:cs typeface="Lato"/>
                </a:rPr>
                <a:t>Reputation, brand </a:t>
              </a:r>
              <a:r>
                <a:rPr lang="en-US" sz="1100" b="1" noProof="1">
                  <a:solidFill>
                    <a:srgbClr val="FFFFFF"/>
                  </a:solidFill>
                  <a:latin typeface="+mj-lt"/>
                  <a:ea typeface="Lato"/>
                  <a:cs typeface="Lato"/>
                </a:rPr>
                <a:t>or</a:t>
              </a:r>
              <a:r>
                <a:rPr kumimoji="0" lang="en-US" sz="1100" b="1" i="0" u="none" strike="noStrike" kern="1200" cap="none" spc="0" normalizeH="0" baseline="0" noProof="1">
                  <a:ln>
                    <a:noFill/>
                  </a:ln>
                  <a:solidFill>
                    <a:srgbClr val="FFFFFF"/>
                  </a:solidFill>
                  <a:effectLst/>
                  <a:uLnTx/>
                  <a:uFillTx/>
                  <a:latin typeface="+mj-lt"/>
                  <a:ea typeface="Lato"/>
                  <a:cs typeface="Lato"/>
                </a:rPr>
                <a:t> impact</a:t>
              </a:r>
            </a:p>
          </p:txBody>
        </p:sp>
        <p:sp>
          <p:nvSpPr>
            <p:cNvPr id="98" name="TextBox 97">
              <a:extLst>
                <a:ext uri="{FF2B5EF4-FFF2-40B4-BE49-F238E27FC236}">
                  <a16:creationId xmlns:a16="http://schemas.microsoft.com/office/drawing/2014/main" id="{ABD731D3-2450-A1CD-7D9A-54259BD07C21}"/>
                </a:ext>
              </a:extLst>
            </p:cNvPr>
            <p:cNvSpPr txBox="1"/>
            <p:nvPr/>
          </p:nvSpPr>
          <p:spPr>
            <a:xfrm>
              <a:off x="1592951" y="4695259"/>
              <a:ext cx="950358" cy="411257"/>
            </a:xfrm>
            <a:prstGeom prst="rect">
              <a:avLst/>
            </a:prstGeom>
            <a:noFill/>
          </p:spPr>
          <p:txBody>
            <a:bodyPr wrap="square" lIns="0" tIns="36000" rIns="216000" bIns="36000" rtlCol="0">
              <a:spAutoFit/>
            </a:bodyPr>
            <a:lstStyle/>
            <a:p>
              <a:pPr marL="0" marR="0" lvl="0" indent="0"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1">
                  <a:ln>
                    <a:noFill/>
                  </a:ln>
                  <a:solidFill>
                    <a:srgbClr val="FFFFFF"/>
                  </a:solidFill>
                  <a:effectLst/>
                  <a:uLnTx/>
                  <a:uFillTx/>
                  <a:latin typeface="+mj-lt"/>
                  <a:ea typeface="+mn-ea"/>
                  <a:cs typeface="+mn-cs"/>
                </a:rPr>
                <a:t>Functional value</a:t>
              </a:r>
            </a:p>
          </p:txBody>
        </p:sp>
        <p:sp>
          <p:nvSpPr>
            <p:cNvPr id="310" name="Free Form 363">
              <a:extLst>
                <a:ext uri="{FF2B5EF4-FFF2-40B4-BE49-F238E27FC236}">
                  <a16:creationId xmlns:a16="http://schemas.microsoft.com/office/drawing/2014/main" id="{54CFDF70-0777-B670-4881-E07821A86F0D}"/>
                </a:ext>
              </a:extLst>
            </p:cNvPr>
            <p:cNvSpPr/>
            <p:nvPr/>
          </p:nvSpPr>
          <p:spPr>
            <a:xfrm>
              <a:off x="1597741" y="2968282"/>
              <a:ext cx="300861" cy="283835"/>
            </a:xfrm>
            <a:custGeom>
              <a:avLst/>
              <a:gdLst/>
              <a:ahLst/>
              <a:cxnLst/>
              <a:rect l="0" t="0" r="0" b="0"/>
              <a:pathLst>
                <a:path w="505164" h="476576">
                  <a:moveTo>
                    <a:pt x="252667" y="78284"/>
                  </a:moveTo>
                  <a:cubicBezTo>
                    <a:pt x="257665" y="71670"/>
                    <a:pt x="262199" y="64913"/>
                    <a:pt x="267465" y="58773"/>
                  </a:cubicBezTo>
                  <a:cubicBezTo>
                    <a:pt x="307959" y="11531"/>
                    <a:pt x="378237" y="0"/>
                    <a:pt x="431727" y="31818"/>
                  </a:cubicBezTo>
                  <a:cubicBezTo>
                    <a:pt x="465152" y="51695"/>
                    <a:pt x="484868" y="81729"/>
                    <a:pt x="494579" y="118689"/>
                  </a:cubicBezTo>
                  <a:cubicBezTo>
                    <a:pt x="505164" y="158986"/>
                    <a:pt x="498952" y="197571"/>
                    <a:pt x="481521" y="234816"/>
                  </a:cubicBezTo>
                  <a:cubicBezTo>
                    <a:pt x="469508" y="260450"/>
                    <a:pt x="453263" y="283298"/>
                    <a:pt x="435654" y="305281"/>
                  </a:cubicBezTo>
                  <a:cubicBezTo>
                    <a:pt x="398507" y="351649"/>
                    <a:pt x="356004" y="392687"/>
                    <a:pt x="310663" y="430879"/>
                  </a:cubicBezTo>
                  <a:cubicBezTo>
                    <a:pt x="295499" y="443660"/>
                    <a:pt x="280050" y="456111"/>
                    <a:pt x="264475" y="468392"/>
                  </a:cubicBezTo>
                  <a:cubicBezTo>
                    <a:pt x="254077" y="476576"/>
                    <a:pt x="251631" y="476443"/>
                    <a:pt x="241813" y="468794"/>
                  </a:cubicBezTo>
                  <a:cubicBezTo>
                    <a:pt x="195509" y="432637"/>
                    <a:pt x="150989" y="394454"/>
                    <a:pt x="110620" y="351640"/>
                  </a:cubicBezTo>
                  <a:cubicBezTo>
                    <a:pt x="85959" y="325488"/>
                    <a:pt x="62691" y="298186"/>
                    <a:pt x="42921" y="268081"/>
                  </a:cubicBezTo>
                  <a:cubicBezTo>
                    <a:pt x="26722" y="243402"/>
                    <a:pt x="13727" y="217117"/>
                    <a:pt x="8934" y="187780"/>
                  </a:cubicBezTo>
                  <a:cubicBezTo>
                    <a:pt x="0" y="133023"/>
                    <a:pt x="13218" y="84737"/>
                    <a:pt x="54453" y="46143"/>
                  </a:cubicBezTo>
                  <a:cubicBezTo>
                    <a:pt x="75026" y="26892"/>
                    <a:pt x="100320" y="16565"/>
                    <a:pt x="128355" y="14646"/>
                  </a:cubicBezTo>
                  <a:cubicBezTo>
                    <a:pt x="181309" y="11040"/>
                    <a:pt x="222356" y="32024"/>
                    <a:pt x="251390" y="76481"/>
                  </a:cubicBezTo>
                  <a:cubicBezTo>
                    <a:pt x="251819" y="77132"/>
                    <a:pt x="252292" y="77757"/>
                    <a:pt x="252667" y="78284"/>
                  </a:cubicBezTo>
                  <a:close/>
                </a:path>
              </a:pathLst>
            </a:custGeom>
            <a:noFill/>
            <a:ln w="12700" cap="rnd" cmpd="sng">
              <a:solidFill>
                <a:schemeClr val="bg1"/>
              </a:solidFill>
              <a:prstDash val="solid"/>
              <a:miter lim="800000"/>
            </a:ln>
          </p:spPr>
          <p:txBody>
            <a:bodyPr wrap="square" anchor="ctr">
              <a:spAutoFit/>
            </a:bodyPr>
            <a:lstStyle/>
            <a:p>
              <a:pPr algn="ctr"/>
              <a:endParaRPr lang="en-US" noProof="1"/>
            </a:p>
          </p:txBody>
        </p:sp>
        <p:grpSp>
          <p:nvGrpSpPr>
            <p:cNvPr id="311" name="Group 310">
              <a:extLst>
                <a:ext uri="{FF2B5EF4-FFF2-40B4-BE49-F238E27FC236}">
                  <a16:creationId xmlns:a16="http://schemas.microsoft.com/office/drawing/2014/main" id="{6601B56B-878A-AD62-EE8D-017E64AB41E8}"/>
                </a:ext>
              </a:extLst>
            </p:cNvPr>
            <p:cNvGrpSpPr/>
            <p:nvPr/>
          </p:nvGrpSpPr>
          <p:grpSpPr>
            <a:xfrm>
              <a:off x="1624315" y="5137853"/>
              <a:ext cx="283724" cy="353340"/>
              <a:chOff x="3569860" y="2330640"/>
              <a:chExt cx="372158" cy="353340"/>
            </a:xfrm>
            <a:noFill/>
          </p:grpSpPr>
          <p:sp>
            <p:nvSpPr>
              <p:cNvPr id="312" name="Free Form 18">
                <a:extLst>
                  <a:ext uri="{FF2B5EF4-FFF2-40B4-BE49-F238E27FC236}">
                    <a16:creationId xmlns:a16="http://schemas.microsoft.com/office/drawing/2014/main" id="{AA32062B-AEEC-74A4-F206-A2A14E331CDD}"/>
                  </a:ext>
                </a:extLst>
              </p:cNvPr>
              <p:cNvSpPr/>
              <p:nvPr/>
            </p:nvSpPr>
            <p:spPr>
              <a:xfrm>
                <a:off x="3571010" y="2371599"/>
                <a:ext cx="289080" cy="0"/>
              </a:xfrm>
              <a:custGeom>
                <a:avLst/>
                <a:gdLst/>
                <a:ahLst/>
                <a:cxnLst/>
                <a:rect l="0" t="0" r="0" b="0"/>
                <a:pathLst>
                  <a:path w="289080">
                    <a:moveTo>
                      <a:pt x="289080" y="0"/>
                    </a:move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13" name="Free Form 19">
                <a:extLst>
                  <a:ext uri="{FF2B5EF4-FFF2-40B4-BE49-F238E27FC236}">
                    <a16:creationId xmlns:a16="http://schemas.microsoft.com/office/drawing/2014/main" id="{BA1EFAEC-B92E-FC66-EAFF-EA10FBFB7651}"/>
                  </a:ext>
                </a:extLst>
              </p:cNvPr>
              <p:cNvSpPr/>
              <p:nvPr/>
            </p:nvSpPr>
            <p:spPr>
              <a:xfrm>
                <a:off x="3571014" y="2507312"/>
                <a:ext cx="131182" cy="0"/>
              </a:xfrm>
              <a:custGeom>
                <a:avLst/>
                <a:gdLst/>
                <a:ahLst/>
                <a:cxnLst/>
                <a:rect l="0" t="0" r="0" b="0"/>
                <a:pathLst>
                  <a:path w="131182">
                    <a:moveTo>
                      <a:pt x="131182" y="0"/>
                    </a:move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14" name="Free Form 20">
                <a:extLst>
                  <a:ext uri="{FF2B5EF4-FFF2-40B4-BE49-F238E27FC236}">
                    <a16:creationId xmlns:a16="http://schemas.microsoft.com/office/drawing/2014/main" id="{392BC115-702C-BBA6-9C51-80A37BEB9921}"/>
                  </a:ext>
                </a:extLst>
              </p:cNvPr>
              <p:cNvSpPr/>
              <p:nvPr/>
            </p:nvSpPr>
            <p:spPr>
              <a:xfrm>
                <a:off x="3784121" y="2507312"/>
                <a:ext cx="148967" cy="0"/>
              </a:xfrm>
              <a:custGeom>
                <a:avLst/>
                <a:gdLst/>
                <a:ahLst/>
                <a:cxnLst/>
                <a:rect l="0" t="0" r="0" b="0"/>
                <a:pathLst>
                  <a:path w="148966">
                    <a:moveTo>
                      <a:pt x="148966" y="0"/>
                    </a:move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15" name="Free Form 21">
                <a:extLst>
                  <a:ext uri="{FF2B5EF4-FFF2-40B4-BE49-F238E27FC236}">
                    <a16:creationId xmlns:a16="http://schemas.microsoft.com/office/drawing/2014/main" id="{ED1493F2-1886-5970-DEA1-9133B1A2829B}"/>
                  </a:ext>
                </a:extLst>
              </p:cNvPr>
              <p:cNvSpPr/>
              <p:nvPr/>
            </p:nvSpPr>
            <p:spPr>
              <a:xfrm>
                <a:off x="3651782" y="2643018"/>
                <a:ext cx="281306" cy="0"/>
              </a:xfrm>
              <a:custGeom>
                <a:avLst/>
                <a:gdLst/>
                <a:ahLst/>
                <a:cxnLst/>
                <a:rect l="0" t="0" r="0" b="0"/>
                <a:pathLst>
                  <a:path w="281305">
                    <a:moveTo>
                      <a:pt x="281305" y="0"/>
                    </a:move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16" name="Free Form 22">
                <a:extLst>
                  <a:ext uri="{FF2B5EF4-FFF2-40B4-BE49-F238E27FC236}">
                    <a16:creationId xmlns:a16="http://schemas.microsoft.com/office/drawing/2014/main" id="{B75385D2-3D9A-3D7F-9A93-6D22407ABD91}"/>
                  </a:ext>
                </a:extLst>
              </p:cNvPr>
              <p:cNvSpPr/>
              <p:nvPr/>
            </p:nvSpPr>
            <p:spPr>
              <a:xfrm>
                <a:off x="3860085" y="2330640"/>
                <a:ext cx="81933" cy="81921"/>
              </a:xfrm>
              <a:custGeom>
                <a:avLst/>
                <a:gdLst/>
                <a:ahLst/>
                <a:cxnLst/>
                <a:rect l="0" t="0" r="0" b="0"/>
                <a:pathLst>
                  <a:path w="81933" h="81921">
                    <a:moveTo>
                      <a:pt x="40966" y="81921"/>
                    </a:moveTo>
                    <a:cubicBezTo>
                      <a:pt x="63590" y="81921"/>
                      <a:pt x="81933" y="63578"/>
                      <a:pt x="81933" y="40954"/>
                    </a:cubicBezTo>
                    <a:cubicBezTo>
                      <a:pt x="81933" y="18342"/>
                      <a:pt x="63590" y="0"/>
                      <a:pt x="40966" y="0"/>
                    </a:cubicBezTo>
                    <a:cubicBezTo>
                      <a:pt x="18342" y="0"/>
                      <a:pt x="0" y="18342"/>
                      <a:pt x="0" y="40954"/>
                    </a:cubicBezTo>
                    <a:cubicBezTo>
                      <a:pt x="0" y="63578"/>
                      <a:pt x="18342" y="81921"/>
                      <a:pt x="40966" y="81921"/>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17" name="Free Form 23">
                <a:extLst>
                  <a:ext uri="{FF2B5EF4-FFF2-40B4-BE49-F238E27FC236}">
                    <a16:creationId xmlns:a16="http://schemas.microsoft.com/office/drawing/2014/main" id="{147C2733-8CB7-97F9-F13F-9AFA38C04E0F}"/>
                  </a:ext>
                </a:extLst>
              </p:cNvPr>
              <p:cNvSpPr/>
              <p:nvPr/>
            </p:nvSpPr>
            <p:spPr>
              <a:xfrm>
                <a:off x="3702193" y="2466346"/>
                <a:ext cx="81933" cy="81921"/>
              </a:xfrm>
              <a:custGeom>
                <a:avLst/>
                <a:gdLst/>
                <a:ahLst/>
                <a:cxnLst/>
                <a:rect l="0" t="0" r="0" b="0"/>
                <a:pathLst>
                  <a:path w="81933" h="81921">
                    <a:moveTo>
                      <a:pt x="40966" y="81921"/>
                    </a:moveTo>
                    <a:cubicBezTo>
                      <a:pt x="63590" y="81921"/>
                      <a:pt x="81933" y="63590"/>
                      <a:pt x="81933" y="40966"/>
                    </a:cubicBezTo>
                    <a:cubicBezTo>
                      <a:pt x="81933" y="18342"/>
                      <a:pt x="63590" y="0"/>
                      <a:pt x="40966" y="0"/>
                    </a:cubicBezTo>
                    <a:cubicBezTo>
                      <a:pt x="18342" y="0"/>
                      <a:pt x="0" y="18342"/>
                      <a:pt x="0" y="40966"/>
                    </a:cubicBezTo>
                    <a:cubicBezTo>
                      <a:pt x="0" y="63590"/>
                      <a:pt x="18342" y="81921"/>
                      <a:pt x="40966" y="81921"/>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18" name="Free Form 24">
                <a:extLst>
                  <a:ext uri="{FF2B5EF4-FFF2-40B4-BE49-F238E27FC236}">
                    <a16:creationId xmlns:a16="http://schemas.microsoft.com/office/drawing/2014/main" id="{91509C67-7725-5EC5-6997-5957665AD251}"/>
                  </a:ext>
                </a:extLst>
              </p:cNvPr>
              <p:cNvSpPr/>
              <p:nvPr/>
            </p:nvSpPr>
            <p:spPr>
              <a:xfrm>
                <a:off x="3569860" y="2602059"/>
                <a:ext cx="81934" cy="81921"/>
              </a:xfrm>
              <a:custGeom>
                <a:avLst/>
                <a:gdLst/>
                <a:ahLst/>
                <a:cxnLst/>
                <a:rect l="0" t="0" r="0" b="0"/>
                <a:pathLst>
                  <a:path w="81933" h="81921">
                    <a:moveTo>
                      <a:pt x="40966" y="81921"/>
                    </a:moveTo>
                    <a:cubicBezTo>
                      <a:pt x="63590" y="81921"/>
                      <a:pt x="81933" y="63578"/>
                      <a:pt x="81933" y="40954"/>
                    </a:cubicBezTo>
                    <a:cubicBezTo>
                      <a:pt x="81933" y="18342"/>
                      <a:pt x="63590" y="0"/>
                      <a:pt x="40966" y="0"/>
                    </a:cubicBezTo>
                    <a:cubicBezTo>
                      <a:pt x="18342" y="0"/>
                      <a:pt x="0" y="18342"/>
                      <a:pt x="0" y="40954"/>
                    </a:cubicBezTo>
                    <a:cubicBezTo>
                      <a:pt x="0" y="63578"/>
                      <a:pt x="18342" y="81921"/>
                      <a:pt x="40966" y="81921"/>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grpSp>
        <p:grpSp>
          <p:nvGrpSpPr>
            <p:cNvPr id="319" name="Group 318">
              <a:extLst>
                <a:ext uri="{FF2B5EF4-FFF2-40B4-BE49-F238E27FC236}">
                  <a16:creationId xmlns:a16="http://schemas.microsoft.com/office/drawing/2014/main" id="{68B282DF-4757-D11D-1C61-40E106DAC19B}"/>
                </a:ext>
              </a:extLst>
            </p:cNvPr>
            <p:cNvGrpSpPr/>
            <p:nvPr/>
          </p:nvGrpSpPr>
          <p:grpSpPr>
            <a:xfrm>
              <a:off x="3666995" y="5134276"/>
              <a:ext cx="340519" cy="340528"/>
              <a:chOff x="2910678" y="1358625"/>
              <a:chExt cx="394705" cy="394717"/>
            </a:xfrm>
          </p:grpSpPr>
          <p:sp>
            <p:nvSpPr>
              <p:cNvPr id="320" name="Free Form 73">
                <a:extLst>
                  <a:ext uri="{FF2B5EF4-FFF2-40B4-BE49-F238E27FC236}">
                    <a16:creationId xmlns:a16="http://schemas.microsoft.com/office/drawing/2014/main" id="{A97030FB-B5E9-EC9F-4097-C9DC879077A0}"/>
                  </a:ext>
                </a:extLst>
              </p:cNvPr>
              <p:cNvSpPr/>
              <p:nvPr/>
            </p:nvSpPr>
            <p:spPr>
              <a:xfrm>
                <a:off x="2976163" y="1419156"/>
                <a:ext cx="263732" cy="250822"/>
              </a:xfrm>
              <a:custGeom>
                <a:avLst/>
                <a:gdLst/>
                <a:ahLst/>
                <a:cxnLst/>
                <a:rect l="0" t="0" r="0" b="0"/>
                <a:pathLst>
                  <a:path w="454459" h="432216">
                    <a:moveTo>
                      <a:pt x="230316" y="2477"/>
                    </a:moveTo>
                    <a:lnTo>
                      <a:pt x="300550" y="134803"/>
                    </a:lnTo>
                    <a:cubicBezTo>
                      <a:pt x="301046" y="135768"/>
                      <a:pt x="301973" y="136429"/>
                      <a:pt x="303040" y="136619"/>
                    </a:cubicBezTo>
                    <a:lnTo>
                      <a:pt x="450597" y="162520"/>
                    </a:lnTo>
                    <a:cubicBezTo>
                      <a:pt x="453366" y="163003"/>
                      <a:pt x="454459" y="166382"/>
                      <a:pt x="452502" y="168402"/>
                    </a:cubicBezTo>
                    <a:lnTo>
                      <a:pt x="348351" y="276084"/>
                    </a:lnTo>
                    <a:cubicBezTo>
                      <a:pt x="347589" y="276859"/>
                      <a:pt x="347246" y="277939"/>
                      <a:pt x="347399" y="279006"/>
                    </a:cubicBezTo>
                    <a:lnTo>
                      <a:pt x="368371" y="427338"/>
                    </a:lnTo>
                    <a:cubicBezTo>
                      <a:pt x="368752" y="430133"/>
                      <a:pt x="365881" y="432216"/>
                      <a:pt x="363366" y="430984"/>
                    </a:cubicBezTo>
                    <a:lnTo>
                      <a:pt x="228766" y="365195"/>
                    </a:lnTo>
                    <a:cubicBezTo>
                      <a:pt x="227788" y="364725"/>
                      <a:pt x="226657" y="364725"/>
                      <a:pt x="225692" y="365195"/>
                    </a:cubicBezTo>
                    <a:lnTo>
                      <a:pt x="91092" y="430984"/>
                    </a:lnTo>
                    <a:cubicBezTo>
                      <a:pt x="88564" y="432216"/>
                      <a:pt x="85693" y="430133"/>
                      <a:pt x="86087" y="427338"/>
                    </a:cubicBezTo>
                    <a:lnTo>
                      <a:pt x="107047" y="279006"/>
                    </a:lnTo>
                    <a:cubicBezTo>
                      <a:pt x="107212" y="277939"/>
                      <a:pt x="106856" y="276859"/>
                      <a:pt x="106107" y="276084"/>
                    </a:cubicBezTo>
                    <a:lnTo>
                      <a:pt x="1943" y="168402"/>
                    </a:lnTo>
                    <a:cubicBezTo>
                      <a:pt x="0" y="166382"/>
                      <a:pt x="1092" y="163003"/>
                      <a:pt x="3861" y="162520"/>
                    </a:cubicBezTo>
                    <a:lnTo>
                      <a:pt x="151418" y="136619"/>
                    </a:lnTo>
                    <a:cubicBezTo>
                      <a:pt x="152485" y="136429"/>
                      <a:pt x="153400" y="135768"/>
                      <a:pt x="153908" y="134803"/>
                    </a:cubicBezTo>
                    <a:lnTo>
                      <a:pt x="224130" y="2477"/>
                    </a:lnTo>
                    <a:cubicBezTo>
                      <a:pt x="225451" y="0"/>
                      <a:pt x="228995" y="0"/>
                      <a:pt x="230316" y="2477"/>
                    </a:cubicBezTo>
                    <a:close/>
                  </a:path>
                </a:pathLst>
              </a:custGeom>
              <a:noFill/>
              <a:ln w="12700" cap="rnd" cmpd="sng">
                <a:solidFill>
                  <a:schemeClr val="bg1"/>
                </a:solidFill>
                <a:prstDash val="solid"/>
                <a:miter lim="800000"/>
              </a:ln>
            </p:spPr>
            <p:txBody>
              <a:bodyPr wrap="square" anchor="ctr">
                <a:spAutoFit/>
              </a:bodyPr>
              <a:lstStyle/>
              <a:p>
                <a:pPr algn="ctr"/>
                <a:endParaRPr lang="en-US" noProof="1"/>
              </a:p>
            </p:txBody>
          </p:sp>
          <p:sp>
            <p:nvSpPr>
              <p:cNvPr id="321" name="Free Form 175">
                <a:extLst>
                  <a:ext uri="{FF2B5EF4-FFF2-40B4-BE49-F238E27FC236}">
                    <a16:creationId xmlns:a16="http://schemas.microsoft.com/office/drawing/2014/main" id="{87382945-8979-B34D-B706-0272F04ED33E}"/>
                  </a:ext>
                </a:extLst>
              </p:cNvPr>
              <p:cNvSpPr/>
              <p:nvPr/>
            </p:nvSpPr>
            <p:spPr>
              <a:xfrm>
                <a:off x="2910678" y="1358625"/>
                <a:ext cx="394705" cy="394717"/>
              </a:xfrm>
              <a:custGeom>
                <a:avLst/>
                <a:gdLst/>
                <a:ahLst/>
                <a:cxnLst/>
                <a:rect l="0" t="0" r="0" b="0"/>
                <a:pathLst>
                  <a:path w="394704" h="394717">
                    <a:moveTo>
                      <a:pt x="394704" y="197352"/>
                    </a:moveTo>
                    <a:cubicBezTo>
                      <a:pt x="394704" y="88348"/>
                      <a:pt x="306343" y="0"/>
                      <a:pt x="197352" y="0"/>
                    </a:cubicBezTo>
                    <a:cubicBezTo>
                      <a:pt x="88348" y="0"/>
                      <a:pt x="0" y="88348"/>
                      <a:pt x="0" y="197352"/>
                    </a:cubicBezTo>
                    <a:cubicBezTo>
                      <a:pt x="0" y="306355"/>
                      <a:pt x="88348" y="394717"/>
                      <a:pt x="197352" y="394717"/>
                    </a:cubicBezTo>
                    <a:cubicBezTo>
                      <a:pt x="306343" y="394717"/>
                      <a:pt x="394704" y="306355"/>
                      <a:pt x="394704" y="197352"/>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grpSp>
        <p:grpSp>
          <p:nvGrpSpPr>
            <p:cNvPr id="322" name="Group 321">
              <a:extLst>
                <a:ext uri="{FF2B5EF4-FFF2-40B4-BE49-F238E27FC236}">
                  <a16:creationId xmlns:a16="http://schemas.microsoft.com/office/drawing/2014/main" id="{B0889116-FD1D-13E5-B1F3-B99CA690EE7C}"/>
                </a:ext>
              </a:extLst>
            </p:cNvPr>
            <p:cNvGrpSpPr/>
            <p:nvPr/>
          </p:nvGrpSpPr>
          <p:grpSpPr>
            <a:xfrm>
              <a:off x="3374740" y="2870633"/>
              <a:ext cx="363561" cy="376702"/>
              <a:chOff x="8236153" y="5973886"/>
              <a:chExt cx="527050" cy="546100"/>
            </a:xfrm>
          </p:grpSpPr>
          <p:sp>
            <p:nvSpPr>
              <p:cNvPr id="323" name="Free Form 30">
                <a:extLst>
                  <a:ext uri="{FF2B5EF4-FFF2-40B4-BE49-F238E27FC236}">
                    <a16:creationId xmlns:a16="http://schemas.microsoft.com/office/drawing/2014/main" id="{5B0ACB85-D96A-ACFA-4B78-EF5E34BDC78F}"/>
                  </a:ext>
                </a:extLst>
              </p:cNvPr>
              <p:cNvSpPr/>
              <p:nvPr/>
            </p:nvSpPr>
            <p:spPr>
              <a:xfrm>
                <a:off x="8236153" y="5973886"/>
                <a:ext cx="527050" cy="546100"/>
              </a:xfrm>
              <a:custGeom>
                <a:avLst/>
                <a:gdLst/>
                <a:ahLst/>
                <a:cxnLst/>
                <a:rect l="0" t="0" r="0" b="0"/>
                <a:pathLst>
                  <a:path w="527050" h="546100">
                    <a:moveTo>
                      <a:pt x="19278" y="81000"/>
                    </a:moveTo>
                    <a:cubicBezTo>
                      <a:pt x="12661" y="149072"/>
                      <a:pt x="0" y="442353"/>
                      <a:pt x="257428" y="544601"/>
                    </a:cubicBezTo>
                    <a:cubicBezTo>
                      <a:pt x="260769" y="545922"/>
                      <a:pt x="264604" y="546100"/>
                      <a:pt x="268046" y="545071"/>
                    </a:cubicBezTo>
                    <a:cubicBezTo>
                      <a:pt x="527050" y="468439"/>
                      <a:pt x="514667" y="157721"/>
                      <a:pt x="508609" y="88709"/>
                    </a:cubicBezTo>
                    <a:cubicBezTo>
                      <a:pt x="507923" y="80937"/>
                      <a:pt x="501421" y="75095"/>
                      <a:pt x="493522" y="74815"/>
                    </a:cubicBezTo>
                    <a:cubicBezTo>
                      <a:pt x="415671" y="71983"/>
                      <a:pt x="342887" y="47739"/>
                      <a:pt x="274802" y="3632"/>
                    </a:cubicBezTo>
                    <a:cubicBezTo>
                      <a:pt x="269201" y="0"/>
                      <a:pt x="262001" y="330"/>
                      <a:pt x="256692" y="4343"/>
                    </a:cubicBezTo>
                    <a:cubicBezTo>
                      <a:pt x="197484" y="49237"/>
                      <a:pt x="123190" y="69405"/>
                      <a:pt x="35293" y="67310"/>
                    </a:cubicBezTo>
                    <a:cubicBezTo>
                      <a:pt x="27101" y="67106"/>
                      <a:pt x="20053" y="72948"/>
                      <a:pt x="19278" y="81000"/>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grpSp>
            <p:nvGrpSpPr>
              <p:cNvPr id="324" name="Group 10">
                <a:extLst>
                  <a:ext uri="{FF2B5EF4-FFF2-40B4-BE49-F238E27FC236}">
                    <a16:creationId xmlns:a16="http://schemas.microsoft.com/office/drawing/2014/main" id="{B00F31E3-0891-8B31-070D-28A011F8F4B6}"/>
                  </a:ext>
                </a:extLst>
              </p:cNvPr>
              <p:cNvGrpSpPr/>
              <p:nvPr/>
            </p:nvGrpSpPr>
            <p:grpSpPr>
              <a:xfrm>
                <a:off x="8386088" y="6064939"/>
                <a:ext cx="227180" cy="363993"/>
                <a:chOff x="3634777" y="4784774"/>
                <a:chExt cx="227180" cy="363993"/>
              </a:xfrm>
              <a:noFill/>
            </p:grpSpPr>
            <p:sp>
              <p:nvSpPr>
                <p:cNvPr id="325" name="Free Form 11">
                  <a:extLst>
                    <a:ext uri="{FF2B5EF4-FFF2-40B4-BE49-F238E27FC236}">
                      <a16:creationId xmlns:a16="http://schemas.microsoft.com/office/drawing/2014/main" id="{4A6F6590-0FD4-E169-D892-AD273E923A69}"/>
                    </a:ext>
                  </a:extLst>
                </p:cNvPr>
                <p:cNvSpPr/>
                <p:nvPr/>
              </p:nvSpPr>
              <p:spPr>
                <a:xfrm>
                  <a:off x="3634777" y="4784774"/>
                  <a:ext cx="113590" cy="326676"/>
                </a:xfrm>
                <a:custGeom>
                  <a:avLst/>
                  <a:gdLst/>
                  <a:ahLst/>
                  <a:cxnLst/>
                  <a:rect l="0" t="0" r="0" b="0"/>
                  <a:pathLst>
                    <a:path w="113590" h="326675">
                      <a:moveTo>
                        <a:pt x="113590" y="326675"/>
                      </a:moveTo>
                      <a:cubicBezTo>
                        <a:pt x="56801" y="304808"/>
                        <a:pt x="0" y="253543"/>
                        <a:pt x="0" y="163331"/>
                      </a:cubicBezTo>
                      <a:cubicBezTo>
                        <a:pt x="0" y="89094"/>
                        <a:pt x="48826" y="29169"/>
                        <a:pt x="113590" y="0"/>
                      </a:cubicBez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26" name="Free Form 12">
                  <a:extLst>
                    <a:ext uri="{FF2B5EF4-FFF2-40B4-BE49-F238E27FC236}">
                      <a16:creationId xmlns:a16="http://schemas.microsoft.com/office/drawing/2014/main" id="{B920022D-8446-8D8D-E4DB-59944B1E2F29}"/>
                    </a:ext>
                  </a:extLst>
                </p:cNvPr>
                <p:cNvSpPr/>
                <p:nvPr/>
              </p:nvSpPr>
              <p:spPr>
                <a:xfrm>
                  <a:off x="3748367" y="4784774"/>
                  <a:ext cx="113590" cy="326676"/>
                </a:xfrm>
                <a:custGeom>
                  <a:avLst/>
                  <a:gdLst/>
                  <a:ahLst/>
                  <a:cxnLst/>
                  <a:rect l="0" t="0" r="0" b="0"/>
                  <a:pathLst>
                    <a:path w="113590" h="326675">
                      <a:moveTo>
                        <a:pt x="0" y="326675"/>
                      </a:moveTo>
                      <a:cubicBezTo>
                        <a:pt x="56788" y="304808"/>
                        <a:pt x="113590" y="253543"/>
                        <a:pt x="113590" y="163331"/>
                      </a:cubicBezTo>
                      <a:cubicBezTo>
                        <a:pt x="113590" y="89094"/>
                        <a:pt x="64763" y="29169"/>
                        <a:pt x="0" y="0"/>
                      </a:cubicBez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27" name="Free Form 13">
                  <a:extLst>
                    <a:ext uri="{FF2B5EF4-FFF2-40B4-BE49-F238E27FC236}">
                      <a16:creationId xmlns:a16="http://schemas.microsoft.com/office/drawing/2014/main" id="{FE14CAE2-EFD4-64D9-E7B4-84E06FE269CE}"/>
                    </a:ext>
                  </a:extLst>
                </p:cNvPr>
                <p:cNvSpPr/>
                <p:nvPr/>
              </p:nvSpPr>
              <p:spPr>
                <a:xfrm>
                  <a:off x="3748367" y="4788263"/>
                  <a:ext cx="0" cy="360504"/>
                </a:xfrm>
                <a:custGeom>
                  <a:avLst/>
                  <a:gdLst/>
                  <a:ahLst/>
                  <a:cxnLst/>
                  <a:rect l="0" t="0" r="0" b="0"/>
                  <a:pathLst>
                    <a:path h="360504">
                      <a:moveTo>
                        <a:pt x="0" y="360504"/>
                      </a:move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28" name="Free Form 14">
                  <a:extLst>
                    <a:ext uri="{FF2B5EF4-FFF2-40B4-BE49-F238E27FC236}">
                      <a16:creationId xmlns:a16="http://schemas.microsoft.com/office/drawing/2014/main" id="{549A3894-7123-B4F1-B44D-6F41A720D662}"/>
                    </a:ext>
                  </a:extLst>
                </p:cNvPr>
                <p:cNvSpPr/>
                <p:nvPr/>
              </p:nvSpPr>
              <p:spPr>
                <a:xfrm>
                  <a:off x="3660367" y="4859801"/>
                  <a:ext cx="176005" cy="70453"/>
                </a:xfrm>
                <a:custGeom>
                  <a:avLst/>
                  <a:gdLst/>
                  <a:ahLst/>
                  <a:cxnLst/>
                  <a:rect l="0" t="0" r="0" b="0"/>
                  <a:pathLst>
                    <a:path w="176004" h="70452">
                      <a:moveTo>
                        <a:pt x="176004" y="0"/>
                      </a:moveTo>
                      <a:lnTo>
                        <a:pt x="88002" y="70452"/>
                      </a:ln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329" name="Free Form 15">
                  <a:extLst>
                    <a:ext uri="{FF2B5EF4-FFF2-40B4-BE49-F238E27FC236}">
                      <a16:creationId xmlns:a16="http://schemas.microsoft.com/office/drawing/2014/main" id="{5E0D9165-EE58-72A7-F83E-56998DDBEC8F}"/>
                    </a:ext>
                  </a:extLst>
                </p:cNvPr>
                <p:cNvSpPr/>
                <p:nvPr/>
              </p:nvSpPr>
              <p:spPr>
                <a:xfrm>
                  <a:off x="3634786" y="4948108"/>
                  <a:ext cx="227168" cy="84421"/>
                </a:xfrm>
                <a:custGeom>
                  <a:avLst/>
                  <a:gdLst/>
                  <a:ahLst/>
                  <a:cxnLst/>
                  <a:rect l="0" t="0" r="0" b="0"/>
                  <a:pathLst>
                    <a:path w="227167" h="84421">
                      <a:moveTo>
                        <a:pt x="227167" y="0"/>
                      </a:moveTo>
                      <a:lnTo>
                        <a:pt x="113577" y="84421"/>
                      </a:ln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grpSp>
        </p:grpSp>
        <p:sp>
          <p:nvSpPr>
            <p:cNvPr id="330" name="Donut center">
              <a:extLst>
                <a:ext uri="{FF2B5EF4-FFF2-40B4-BE49-F238E27FC236}">
                  <a16:creationId xmlns:a16="http://schemas.microsoft.com/office/drawing/2014/main" id="{ACB06D63-1892-59C7-A31F-F7868BA9BF0C}"/>
                </a:ext>
              </a:extLst>
            </p:cNvPr>
            <p:cNvSpPr/>
            <p:nvPr/>
          </p:nvSpPr>
          <p:spPr>
            <a:xfrm>
              <a:off x="2035961" y="3371079"/>
              <a:ext cx="1575238" cy="1575234"/>
            </a:xfrm>
            <a:prstGeom prst="ellipse">
              <a:avLst/>
            </a:prstGeom>
            <a:noFill/>
            <a:ln w="12700">
              <a:solidFill>
                <a:schemeClr val="bg2">
                  <a:lumMod val="20000"/>
                  <a:lumOff val="80000"/>
                  <a:alpha val="427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sp>
        <p:nvSpPr>
          <p:cNvPr id="451" name="Triangle 450">
            <a:extLst>
              <a:ext uri="{FF2B5EF4-FFF2-40B4-BE49-F238E27FC236}">
                <a16:creationId xmlns:a16="http://schemas.microsoft.com/office/drawing/2014/main" id="{9A855359-F21A-8BA0-9DCD-1040190315AB}"/>
              </a:ext>
            </a:extLst>
          </p:cNvPr>
          <p:cNvSpPr/>
          <p:nvPr/>
        </p:nvSpPr>
        <p:spPr>
          <a:xfrm rot="5400000">
            <a:off x="4768482" y="4074883"/>
            <a:ext cx="1769624" cy="5650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53" name="Text Placeholder 233">
            <a:extLst>
              <a:ext uri="{FF2B5EF4-FFF2-40B4-BE49-F238E27FC236}">
                <a16:creationId xmlns:a16="http://schemas.microsoft.com/office/drawing/2014/main" id="{7E203E1A-4E44-7C01-F0F3-AEA663365954}"/>
              </a:ext>
            </a:extLst>
          </p:cNvPr>
          <p:cNvSpPr txBox="1">
            <a:spLocks/>
          </p:cNvSpPr>
          <p:nvPr/>
        </p:nvSpPr>
        <p:spPr>
          <a:xfrm>
            <a:off x="5419399" y="4008953"/>
            <a:ext cx="639442" cy="1042211"/>
          </a:xfrm>
          <a:prstGeom prst="rect">
            <a:avLst/>
          </a:prstGeom>
        </p:spPr>
        <p:txBody>
          <a:bodyPr vert="horz" lIns="0" tIns="0" rIns="0" bIns="0" numCol="1" spcCol="360000" rtlCol="0">
            <a:normAutofit/>
          </a:bodyPr>
          <a:lstStyle>
            <a:lvl1pPr marL="0" indent="0" algn="l" defTabSz="914318" rtl="0" eaLnBrk="1" latinLnBrk="0" hangingPunct="1">
              <a:lnSpc>
                <a:spcPct val="130000"/>
              </a:lnSpc>
              <a:spcBef>
                <a:spcPts val="0"/>
              </a:spcBef>
              <a:spcAft>
                <a:spcPts val="600"/>
              </a:spcAft>
              <a:buFont typeface="Arial" panose="020B0604020202020204" pitchFamily="34" charset="0"/>
              <a:buNone/>
              <a:tabLst/>
              <a:defRPr sz="1100" kern="1200">
                <a:solidFill>
                  <a:schemeClr val="tx1"/>
                </a:solidFill>
                <a:latin typeface="+mn-lt"/>
                <a:ea typeface="+mn-ea"/>
                <a:cs typeface="+mn-cs"/>
              </a:defRPr>
            </a:lvl1pPr>
            <a:lvl2pPr marL="285750" indent="-285750" algn="l" defTabSz="914318" rtl="0" eaLnBrk="1" latinLnBrk="0" hangingPunct="1">
              <a:lnSpc>
                <a:spcPct val="130000"/>
              </a:lnSpc>
              <a:spcBef>
                <a:spcPts val="0"/>
              </a:spcBef>
              <a:spcAft>
                <a:spcPts val="600"/>
              </a:spcAft>
              <a:buFont typeface="Arial" panose="020B0604020202020204" pitchFamily="34" charset="0"/>
              <a:buNone/>
              <a:tabLst/>
              <a:defRPr sz="1100" kern="1200">
                <a:solidFill>
                  <a:schemeClr val="tx1"/>
                </a:solidFill>
                <a:latin typeface="+mn-lt"/>
                <a:ea typeface="+mn-ea"/>
                <a:cs typeface="+mn-cs"/>
              </a:defRPr>
            </a:lvl2pPr>
            <a:lvl3pPr marL="285750" indent="-285750" algn="l" defTabSz="914318" rtl="0" eaLnBrk="1" latinLnBrk="0" hangingPunct="1">
              <a:lnSpc>
                <a:spcPct val="130000"/>
              </a:lnSpc>
              <a:spcBef>
                <a:spcPts val="0"/>
              </a:spcBef>
              <a:spcAft>
                <a:spcPts val="600"/>
              </a:spcAft>
              <a:buFont typeface="Arial" panose="020B0604020202020204" pitchFamily="34" charset="0"/>
              <a:buNone/>
              <a:tabLst/>
              <a:defRPr sz="1100" kern="1200">
                <a:solidFill>
                  <a:schemeClr val="tx1"/>
                </a:solidFill>
                <a:latin typeface="+mn-lt"/>
                <a:ea typeface="+mn-ea"/>
                <a:cs typeface="+mn-cs"/>
              </a:defRPr>
            </a:lvl3pPr>
            <a:lvl4pPr marL="171450" indent="-171450" algn="l" defTabSz="914318" rtl="0" eaLnBrk="1" latinLnBrk="0" hangingPunct="1">
              <a:lnSpc>
                <a:spcPct val="130000"/>
              </a:lnSpc>
              <a:spcBef>
                <a:spcPts val="0"/>
              </a:spcBef>
              <a:spcAft>
                <a:spcPts val="6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30000"/>
              </a:lnSpc>
              <a:spcBef>
                <a:spcPts val="0"/>
              </a:spcBef>
              <a:spcAft>
                <a:spcPts val="600"/>
              </a:spcAft>
              <a:buFont typeface="Arial" panose="020B0604020202020204" pitchFamily="34" charset="0"/>
              <a:buNone/>
              <a:tabLst/>
              <a:defRPr sz="110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US" b="1" noProof="1">
                <a:solidFill>
                  <a:schemeClr val="accent1"/>
                </a:solidFill>
              </a:rPr>
              <a:t>It’s greater than…</a:t>
            </a:r>
          </a:p>
        </p:txBody>
      </p:sp>
      <p:sp>
        <p:nvSpPr>
          <p:cNvPr id="631" name="Pie 630">
            <a:extLst>
              <a:ext uri="{FF2B5EF4-FFF2-40B4-BE49-F238E27FC236}">
                <a16:creationId xmlns:a16="http://schemas.microsoft.com/office/drawing/2014/main" id="{85C1D6CD-4AA3-8DE4-C990-5D5D10A214E5}"/>
              </a:ext>
            </a:extLst>
          </p:cNvPr>
          <p:cNvSpPr/>
          <p:nvPr/>
        </p:nvSpPr>
        <p:spPr>
          <a:xfrm flipH="1">
            <a:off x="8392493" y="3424840"/>
            <a:ext cx="3104369" cy="3104364"/>
          </a:xfrm>
          <a:prstGeom prst="pie">
            <a:avLst>
              <a:gd name="adj1" fmla="val 5426057"/>
              <a:gd name="adj2" fmla="val 5377251"/>
            </a:avLst>
          </a:prstGeom>
          <a:solidFill>
            <a:schemeClr val="bg1">
              <a:alpha val="4986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nvGrpSpPr>
          <p:cNvPr id="632" name="Group 631">
            <a:extLst>
              <a:ext uri="{FF2B5EF4-FFF2-40B4-BE49-F238E27FC236}">
                <a16:creationId xmlns:a16="http://schemas.microsoft.com/office/drawing/2014/main" id="{CDF12918-7FE5-80E6-59C8-72A4853DA83F}"/>
              </a:ext>
            </a:extLst>
          </p:cNvPr>
          <p:cNvGrpSpPr/>
          <p:nvPr/>
        </p:nvGrpSpPr>
        <p:grpSpPr>
          <a:xfrm>
            <a:off x="8513823" y="3563111"/>
            <a:ext cx="2835032" cy="2827908"/>
            <a:chOff x="8090009" y="2424837"/>
            <a:chExt cx="8837932" cy="8815724"/>
          </a:xfrm>
        </p:grpSpPr>
        <p:sp>
          <p:nvSpPr>
            <p:cNvPr id="683" name="Pie 682">
              <a:extLst>
                <a:ext uri="{FF2B5EF4-FFF2-40B4-BE49-F238E27FC236}">
                  <a16:creationId xmlns:a16="http://schemas.microsoft.com/office/drawing/2014/main" id="{CA575B74-5650-8D7D-EE6F-97E06FEE8D8F}"/>
                </a:ext>
              </a:extLst>
            </p:cNvPr>
            <p:cNvSpPr/>
            <p:nvPr/>
          </p:nvSpPr>
          <p:spPr>
            <a:xfrm rot="17532355" flipH="1">
              <a:off x="8112406" y="2425025"/>
              <a:ext cx="8815534" cy="8815537"/>
            </a:xfrm>
            <a:prstGeom prst="pie">
              <a:avLst>
                <a:gd name="adj1" fmla="val 12109330"/>
                <a:gd name="adj2" fmla="val 15924053"/>
              </a:avLst>
            </a:prstGeom>
            <a:solidFill>
              <a:schemeClr val="accent2"/>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684" name="Pie 683">
              <a:extLst>
                <a:ext uri="{FF2B5EF4-FFF2-40B4-BE49-F238E27FC236}">
                  <a16:creationId xmlns:a16="http://schemas.microsoft.com/office/drawing/2014/main" id="{784F04E4-EEFD-67C3-AB04-4C525723E427}"/>
                </a:ext>
              </a:extLst>
            </p:cNvPr>
            <p:cNvSpPr/>
            <p:nvPr/>
          </p:nvSpPr>
          <p:spPr>
            <a:xfrm rot="17532355" flipH="1">
              <a:off x="8090009" y="2424837"/>
              <a:ext cx="8815533" cy="8815534"/>
            </a:xfrm>
            <a:prstGeom prst="pie">
              <a:avLst>
                <a:gd name="adj1" fmla="val 12109330"/>
                <a:gd name="adj2" fmla="val 12099013"/>
              </a:avLst>
            </a:prstGeom>
            <a:solidFill>
              <a:srgbClr val="51E3C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685" name="Pie 684">
              <a:extLst>
                <a:ext uri="{FF2B5EF4-FFF2-40B4-BE49-F238E27FC236}">
                  <a16:creationId xmlns:a16="http://schemas.microsoft.com/office/drawing/2014/main" id="{E2BFAF8E-A5F0-DC18-D02B-CD8BFF169BA4}"/>
                </a:ext>
              </a:extLst>
            </p:cNvPr>
            <p:cNvSpPr/>
            <p:nvPr/>
          </p:nvSpPr>
          <p:spPr>
            <a:xfrm rot="17532355" flipH="1">
              <a:off x="8090013" y="2424840"/>
              <a:ext cx="8815535" cy="8815537"/>
            </a:xfrm>
            <a:prstGeom prst="pie">
              <a:avLst>
                <a:gd name="adj1" fmla="val 12109330"/>
                <a:gd name="adj2" fmla="val 6732000"/>
              </a:avLst>
            </a:prstGeom>
            <a:solidFill>
              <a:srgbClr val="51D1CA"/>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686" name="Pie 685">
              <a:extLst>
                <a:ext uri="{FF2B5EF4-FFF2-40B4-BE49-F238E27FC236}">
                  <a16:creationId xmlns:a16="http://schemas.microsoft.com/office/drawing/2014/main" id="{810BD2EE-B12B-2D1A-FA74-D6BF00AC98DC}"/>
                </a:ext>
              </a:extLst>
            </p:cNvPr>
            <p:cNvSpPr/>
            <p:nvPr/>
          </p:nvSpPr>
          <p:spPr>
            <a:xfrm rot="17532355" flipH="1">
              <a:off x="8090013" y="2424840"/>
              <a:ext cx="8815535" cy="8815537"/>
            </a:xfrm>
            <a:prstGeom prst="pie">
              <a:avLst>
                <a:gd name="adj1" fmla="val 12109330"/>
                <a:gd name="adj2" fmla="val 1373580"/>
              </a:avLst>
            </a:prstGeom>
            <a:solidFill>
              <a:srgbClr val="6CBE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687" name="Pie 686">
              <a:extLst>
                <a:ext uri="{FF2B5EF4-FFF2-40B4-BE49-F238E27FC236}">
                  <a16:creationId xmlns:a16="http://schemas.microsoft.com/office/drawing/2014/main" id="{1D3480C9-FECF-2EBF-48F1-14EB542668BB}"/>
                </a:ext>
              </a:extLst>
            </p:cNvPr>
            <p:cNvSpPr/>
            <p:nvPr/>
          </p:nvSpPr>
          <p:spPr>
            <a:xfrm rot="17532355" flipH="1">
              <a:off x="8090014" y="2424840"/>
              <a:ext cx="8815534" cy="8815538"/>
            </a:xfrm>
            <a:prstGeom prst="pie">
              <a:avLst>
                <a:gd name="adj1" fmla="val 12021711"/>
                <a:gd name="adj2" fmla="val 17532666"/>
              </a:avLst>
            </a:prstGeom>
            <a:solidFill>
              <a:srgbClr val="47E6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sp>
        <p:nvSpPr>
          <p:cNvPr id="633" name="Oval 632">
            <a:extLst>
              <a:ext uri="{FF2B5EF4-FFF2-40B4-BE49-F238E27FC236}">
                <a16:creationId xmlns:a16="http://schemas.microsoft.com/office/drawing/2014/main" id="{A549AF0B-C0AF-7914-1894-A48022D0F840}"/>
              </a:ext>
            </a:extLst>
          </p:cNvPr>
          <p:cNvSpPr/>
          <p:nvPr/>
        </p:nvSpPr>
        <p:spPr>
          <a:xfrm>
            <a:off x="8550107" y="3598719"/>
            <a:ext cx="2756757" cy="2756753"/>
          </a:xfrm>
          <a:prstGeom prst="ellipse">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Calibri"/>
              <a:ea typeface="+mn-ea"/>
              <a:cs typeface="+mn-cs"/>
            </a:endParaRPr>
          </a:p>
        </p:txBody>
      </p:sp>
      <p:sp>
        <p:nvSpPr>
          <p:cNvPr id="634" name="Donut center">
            <a:extLst>
              <a:ext uri="{FF2B5EF4-FFF2-40B4-BE49-F238E27FC236}">
                <a16:creationId xmlns:a16="http://schemas.microsoft.com/office/drawing/2014/main" id="{C2936D2D-3BA7-DECF-426B-9CEF84D36D24}"/>
              </a:ext>
            </a:extLst>
          </p:cNvPr>
          <p:cNvSpPr/>
          <p:nvPr/>
        </p:nvSpPr>
        <p:spPr>
          <a:xfrm>
            <a:off x="9403008" y="4436438"/>
            <a:ext cx="1081170" cy="1081166"/>
          </a:xfrm>
          <a:prstGeom prst="ellipse">
            <a:avLst/>
          </a:prstGeom>
          <a:solidFill>
            <a:schemeClr val="bg2">
              <a:lumMod val="20000"/>
              <a:lumOff val="8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635" name="Donut center">
            <a:extLst>
              <a:ext uri="{FF2B5EF4-FFF2-40B4-BE49-F238E27FC236}">
                <a16:creationId xmlns:a16="http://schemas.microsoft.com/office/drawing/2014/main" id="{E7B213D3-7B07-B457-727A-925CBDEACF4A}"/>
              </a:ext>
            </a:extLst>
          </p:cNvPr>
          <p:cNvSpPr/>
          <p:nvPr/>
        </p:nvSpPr>
        <p:spPr>
          <a:xfrm>
            <a:off x="9531461" y="4564891"/>
            <a:ext cx="824262" cy="824260"/>
          </a:xfrm>
          <a:prstGeom prst="ellipse">
            <a:avLst/>
          </a:prstGeom>
          <a:solidFill>
            <a:schemeClr val="bg1">
              <a:alpha val="964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636" name="TextBox 635">
            <a:extLst>
              <a:ext uri="{FF2B5EF4-FFF2-40B4-BE49-F238E27FC236}">
                <a16:creationId xmlns:a16="http://schemas.microsoft.com/office/drawing/2014/main" id="{F9823818-5797-5DFE-281B-2E08B2BE996B}"/>
              </a:ext>
            </a:extLst>
          </p:cNvPr>
          <p:cNvSpPr txBox="1"/>
          <p:nvPr/>
        </p:nvSpPr>
        <p:spPr>
          <a:xfrm>
            <a:off x="9244876" y="4659207"/>
            <a:ext cx="1380109"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1">
                <a:ln>
                  <a:noFill/>
                </a:ln>
                <a:effectLst/>
                <a:uLnTx/>
                <a:uFillTx/>
                <a:latin typeface="Century Gothic"/>
                <a:ea typeface="+mn-ea"/>
                <a:cs typeface="+mn-cs"/>
              </a:rPr>
              <a:t>Their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noProof="1">
                <a:latin typeface="Century Gothic"/>
              </a:rPr>
              <a:t>p</a:t>
            </a:r>
            <a:r>
              <a:rPr kumimoji="0" lang="en-US" sz="1100" b="1" i="0" u="none" strike="noStrike" kern="1200" cap="none" spc="0" normalizeH="0" baseline="0" noProof="1">
                <a:ln>
                  <a:noFill/>
                </a:ln>
                <a:effectLst/>
                <a:uLnTx/>
                <a:uFillTx/>
                <a:latin typeface="Century Gothic"/>
                <a:ea typeface="+mn-ea"/>
                <a:cs typeface="+mn-cs"/>
              </a:rPr>
              <a:t>erceived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1">
                <a:ln>
                  <a:noFill/>
                </a:ln>
                <a:effectLst/>
                <a:uLnTx/>
                <a:uFillTx/>
                <a:latin typeface="Century Gothic"/>
                <a:ea typeface="+mn-ea"/>
                <a:cs typeface="+mn-cs"/>
              </a:rPr>
              <a:t>uncertainties</a:t>
            </a:r>
          </a:p>
        </p:txBody>
      </p:sp>
      <p:sp>
        <p:nvSpPr>
          <p:cNvPr id="637" name="TextBox 636">
            <a:extLst>
              <a:ext uri="{FF2B5EF4-FFF2-40B4-BE49-F238E27FC236}">
                <a16:creationId xmlns:a16="http://schemas.microsoft.com/office/drawing/2014/main" id="{E109A919-4EB8-F47C-7AB3-3B3B4A2DC83F}"/>
              </a:ext>
            </a:extLst>
          </p:cNvPr>
          <p:cNvSpPr txBox="1"/>
          <p:nvPr/>
        </p:nvSpPr>
        <p:spPr>
          <a:xfrm>
            <a:off x="9142951" y="4172490"/>
            <a:ext cx="715569" cy="380480"/>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spAutoFit/>
          </a:bodyPr>
          <a:lstStyle/>
          <a:p>
            <a:pPr lvl="0" defTabSz="914400">
              <a:spcBef>
                <a:spcPts val="1000"/>
              </a:spcBef>
              <a:defRPr/>
            </a:pPr>
            <a:r>
              <a:rPr lang="en-US" sz="800" b="1" noProof="1">
                <a:solidFill>
                  <a:srgbClr val="FFFFFF"/>
                </a:solidFill>
                <a:latin typeface="+mj-lt"/>
              </a:rPr>
              <a:t>Value </a:t>
            </a:r>
            <a:br>
              <a:rPr lang="en-US" sz="800" b="1" noProof="1">
                <a:solidFill>
                  <a:srgbClr val="FFFFFF"/>
                </a:solidFill>
                <a:latin typeface="+mj-lt"/>
              </a:rPr>
            </a:br>
            <a:r>
              <a:rPr lang="en-US" sz="800" b="1" noProof="1">
                <a:solidFill>
                  <a:srgbClr val="FFFFFF"/>
                </a:solidFill>
              </a:rPr>
              <a:t>&amp;</a:t>
            </a:r>
            <a:r>
              <a:rPr lang="en-US" sz="800" b="1" noProof="1">
                <a:solidFill>
                  <a:srgbClr val="FFFFFF"/>
                </a:solidFill>
                <a:latin typeface="+mj-lt"/>
              </a:rPr>
              <a:t> costs</a:t>
            </a:r>
          </a:p>
        </p:txBody>
      </p:sp>
      <p:sp>
        <p:nvSpPr>
          <p:cNvPr id="638" name="TextBox 637">
            <a:extLst>
              <a:ext uri="{FF2B5EF4-FFF2-40B4-BE49-F238E27FC236}">
                <a16:creationId xmlns:a16="http://schemas.microsoft.com/office/drawing/2014/main" id="{3580D46F-9BA6-F1F8-146B-B8A3C8562199}"/>
              </a:ext>
            </a:extLst>
          </p:cNvPr>
          <p:cNvSpPr txBox="1"/>
          <p:nvPr/>
        </p:nvSpPr>
        <p:spPr>
          <a:xfrm>
            <a:off x="10243490" y="4022344"/>
            <a:ext cx="939767" cy="534368"/>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spAutoFit/>
          </a:bodyPr>
          <a:lstStyle/>
          <a:p>
            <a:pPr lvl="0" defTabSz="914400">
              <a:spcBef>
                <a:spcPts val="1000"/>
              </a:spcBef>
              <a:defRPr/>
            </a:pPr>
            <a:r>
              <a:rPr lang="en-US" sz="800" b="1" noProof="1">
                <a:solidFill>
                  <a:srgbClr val="FFFFFF"/>
                </a:solidFill>
                <a:latin typeface="+mj-lt"/>
              </a:rPr>
              <a:t>Contextual </a:t>
            </a:r>
            <a:br>
              <a:rPr lang="en-US" sz="800" b="1" noProof="1">
                <a:solidFill>
                  <a:srgbClr val="FFFFFF"/>
                </a:solidFill>
                <a:latin typeface="+mj-lt"/>
              </a:rPr>
            </a:br>
            <a:r>
              <a:rPr lang="en-US" sz="800" b="1" noProof="1">
                <a:solidFill>
                  <a:srgbClr val="FFFFFF"/>
                </a:solidFill>
              </a:rPr>
              <a:t>&amp;</a:t>
            </a:r>
            <a:r>
              <a:rPr lang="en-US" sz="800" b="1" noProof="1">
                <a:solidFill>
                  <a:srgbClr val="FFFFFF"/>
                </a:solidFill>
                <a:latin typeface="+mj-lt"/>
              </a:rPr>
              <a:t> strategic fit</a:t>
            </a:r>
          </a:p>
        </p:txBody>
      </p:sp>
      <p:sp>
        <p:nvSpPr>
          <p:cNvPr id="639" name="TextBox 638">
            <a:extLst>
              <a:ext uri="{FF2B5EF4-FFF2-40B4-BE49-F238E27FC236}">
                <a16:creationId xmlns:a16="http://schemas.microsoft.com/office/drawing/2014/main" id="{650C4041-0485-E9DB-B177-2D2478C42ABE}"/>
              </a:ext>
            </a:extLst>
          </p:cNvPr>
          <p:cNvSpPr txBox="1"/>
          <p:nvPr/>
        </p:nvSpPr>
        <p:spPr>
          <a:xfrm>
            <a:off x="10254663" y="5399507"/>
            <a:ext cx="1249381" cy="534368"/>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nchor="t">
            <a:spAutoFit/>
          </a:bodyPr>
          <a:lstStyle/>
          <a:p>
            <a:pPr lvl="0" defTabSz="914400">
              <a:spcBef>
                <a:spcPts val="1000"/>
              </a:spcBef>
              <a:defRPr/>
            </a:pPr>
            <a:r>
              <a:rPr lang="en-US" sz="800" b="1" noProof="1">
                <a:solidFill>
                  <a:srgbClr val="FFFFFF"/>
                </a:solidFill>
                <a:latin typeface="+mj-lt"/>
              </a:rPr>
              <a:t>Reputational costs </a:t>
            </a:r>
            <a:r>
              <a:rPr lang="en-US" sz="800" b="1" noProof="1">
                <a:solidFill>
                  <a:srgbClr val="FFFFFF"/>
                </a:solidFill>
              </a:rPr>
              <a:t>&amp; </a:t>
            </a:r>
            <a:r>
              <a:rPr lang="en-US" sz="800" b="1" noProof="1">
                <a:solidFill>
                  <a:srgbClr val="FFFFFF"/>
                </a:solidFill>
                <a:latin typeface="+mj-lt"/>
              </a:rPr>
              <a:t>acceptance</a:t>
            </a:r>
          </a:p>
        </p:txBody>
      </p:sp>
      <p:sp>
        <p:nvSpPr>
          <p:cNvPr id="640" name="TextBox 639">
            <a:extLst>
              <a:ext uri="{FF2B5EF4-FFF2-40B4-BE49-F238E27FC236}">
                <a16:creationId xmlns:a16="http://schemas.microsoft.com/office/drawing/2014/main" id="{BE9AC457-D3BC-61FA-A0C0-3DB0E96DB809}"/>
              </a:ext>
            </a:extLst>
          </p:cNvPr>
          <p:cNvSpPr txBox="1"/>
          <p:nvPr/>
        </p:nvSpPr>
        <p:spPr>
          <a:xfrm>
            <a:off x="8793122" y="5346542"/>
            <a:ext cx="1062159" cy="534368"/>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spAutoFit/>
          </a:bodyPr>
          <a:lstStyle/>
          <a:p>
            <a:pPr lvl="0" defTabSz="914400">
              <a:spcBef>
                <a:spcPts val="1000"/>
              </a:spcBef>
              <a:defRPr/>
            </a:pPr>
            <a:r>
              <a:rPr lang="en-US" sz="800" b="1" noProof="1">
                <a:solidFill>
                  <a:srgbClr val="FFFFFF"/>
                </a:solidFill>
                <a:latin typeface="+mj-lt"/>
              </a:rPr>
              <a:t>Implementation</a:t>
            </a:r>
            <a:br>
              <a:rPr lang="en-US" sz="800" b="1" noProof="1">
                <a:solidFill>
                  <a:srgbClr val="FFFFFF"/>
                </a:solidFill>
                <a:latin typeface="+mj-lt"/>
              </a:rPr>
            </a:br>
            <a:r>
              <a:rPr lang="en-US" sz="800" b="1" noProof="1">
                <a:solidFill>
                  <a:srgbClr val="FFFFFF"/>
                </a:solidFill>
                <a:latin typeface="+mj-lt"/>
              </a:rPr>
              <a:t>&amp; acceptance</a:t>
            </a:r>
          </a:p>
        </p:txBody>
      </p:sp>
      <p:sp>
        <p:nvSpPr>
          <p:cNvPr id="641" name="Donut center">
            <a:extLst>
              <a:ext uri="{FF2B5EF4-FFF2-40B4-BE49-F238E27FC236}">
                <a16:creationId xmlns:a16="http://schemas.microsoft.com/office/drawing/2014/main" id="{2954BB93-DDC1-E637-7CC5-0229D9B11967}"/>
              </a:ext>
            </a:extLst>
          </p:cNvPr>
          <p:cNvSpPr/>
          <p:nvPr/>
        </p:nvSpPr>
        <p:spPr>
          <a:xfrm>
            <a:off x="9336725" y="4376467"/>
            <a:ext cx="1212272" cy="1212269"/>
          </a:xfrm>
          <a:prstGeom prst="ellipse">
            <a:avLst/>
          </a:prstGeom>
          <a:noFill/>
          <a:ln w="12700">
            <a:solidFill>
              <a:schemeClr val="bg2">
                <a:lumMod val="20000"/>
                <a:lumOff val="80000"/>
                <a:alpha val="427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nvGrpSpPr>
          <p:cNvPr id="448" name="Group 447">
            <a:extLst>
              <a:ext uri="{FF2B5EF4-FFF2-40B4-BE49-F238E27FC236}">
                <a16:creationId xmlns:a16="http://schemas.microsoft.com/office/drawing/2014/main" id="{0E4033EB-33F1-3300-5A88-1D1B18A5B79A}"/>
              </a:ext>
            </a:extLst>
          </p:cNvPr>
          <p:cNvGrpSpPr/>
          <p:nvPr/>
        </p:nvGrpSpPr>
        <p:grpSpPr>
          <a:xfrm>
            <a:off x="5685321" y="1446213"/>
            <a:ext cx="3696360" cy="3696352"/>
            <a:chOff x="5972117" y="2134525"/>
            <a:chExt cx="4033846" cy="4033841"/>
          </a:xfrm>
        </p:grpSpPr>
        <p:sp>
          <p:nvSpPr>
            <p:cNvPr id="337" name="Pie 336">
              <a:extLst>
                <a:ext uri="{FF2B5EF4-FFF2-40B4-BE49-F238E27FC236}">
                  <a16:creationId xmlns:a16="http://schemas.microsoft.com/office/drawing/2014/main" id="{79C27EA0-55F6-CA99-6E23-013A3D95BFE9}"/>
                </a:ext>
              </a:extLst>
            </p:cNvPr>
            <p:cNvSpPr/>
            <p:nvPr/>
          </p:nvSpPr>
          <p:spPr>
            <a:xfrm flipH="1">
              <a:off x="5972117" y="2134525"/>
              <a:ext cx="4033846" cy="4033841"/>
            </a:xfrm>
            <a:prstGeom prst="pie">
              <a:avLst>
                <a:gd name="adj1" fmla="val 5426057"/>
                <a:gd name="adj2" fmla="val 5377251"/>
              </a:avLst>
            </a:prstGeom>
            <a:solidFill>
              <a:schemeClr val="bg1">
                <a:alpha val="4986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nvGrpSpPr>
            <p:cNvPr id="338" name="Group 337">
              <a:extLst>
                <a:ext uri="{FF2B5EF4-FFF2-40B4-BE49-F238E27FC236}">
                  <a16:creationId xmlns:a16="http://schemas.microsoft.com/office/drawing/2014/main" id="{F508100F-E8C6-A372-319D-D49D12B4B019}"/>
                </a:ext>
              </a:extLst>
            </p:cNvPr>
            <p:cNvGrpSpPr/>
            <p:nvPr/>
          </p:nvGrpSpPr>
          <p:grpSpPr>
            <a:xfrm>
              <a:off x="6129774" y="2314196"/>
              <a:ext cx="3683867" cy="3674612"/>
              <a:chOff x="8090009" y="2424837"/>
              <a:chExt cx="8837932" cy="8815724"/>
            </a:xfrm>
          </p:grpSpPr>
          <p:sp>
            <p:nvSpPr>
              <p:cNvPr id="339" name="Pie 338">
                <a:extLst>
                  <a:ext uri="{FF2B5EF4-FFF2-40B4-BE49-F238E27FC236}">
                    <a16:creationId xmlns:a16="http://schemas.microsoft.com/office/drawing/2014/main" id="{CC42D724-1E74-D522-A2A5-919A469692EC}"/>
                  </a:ext>
                </a:extLst>
              </p:cNvPr>
              <p:cNvSpPr/>
              <p:nvPr/>
            </p:nvSpPr>
            <p:spPr>
              <a:xfrm rot="17532355" flipH="1">
                <a:off x="8112406" y="2425025"/>
                <a:ext cx="8815534" cy="8815537"/>
              </a:xfrm>
              <a:prstGeom prst="pie">
                <a:avLst>
                  <a:gd name="adj1" fmla="val 12109330"/>
                  <a:gd name="adj2" fmla="val 15924053"/>
                </a:avLst>
              </a:prstGeom>
              <a:solidFill>
                <a:schemeClr val="accent2"/>
              </a:solid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40" name="Pie 339">
                <a:extLst>
                  <a:ext uri="{FF2B5EF4-FFF2-40B4-BE49-F238E27FC236}">
                    <a16:creationId xmlns:a16="http://schemas.microsoft.com/office/drawing/2014/main" id="{6F3E371B-711A-5E0B-EFCA-9CCB0862FBEE}"/>
                  </a:ext>
                </a:extLst>
              </p:cNvPr>
              <p:cNvSpPr/>
              <p:nvPr/>
            </p:nvSpPr>
            <p:spPr>
              <a:xfrm rot="17532355" flipH="1">
                <a:off x="8090009" y="2424837"/>
                <a:ext cx="8815533" cy="8815534"/>
              </a:xfrm>
              <a:prstGeom prst="pie">
                <a:avLst>
                  <a:gd name="adj1" fmla="val 12109330"/>
                  <a:gd name="adj2" fmla="val 12099013"/>
                </a:avLst>
              </a:prstGeom>
              <a:solidFill>
                <a:srgbClr val="51E3C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41" name="Pie 340">
                <a:extLst>
                  <a:ext uri="{FF2B5EF4-FFF2-40B4-BE49-F238E27FC236}">
                    <a16:creationId xmlns:a16="http://schemas.microsoft.com/office/drawing/2014/main" id="{A5655FAE-DA0B-F214-035D-8BBBD00F61C8}"/>
                  </a:ext>
                </a:extLst>
              </p:cNvPr>
              <p:cNvSpPr/>
              <p:nvPr/>
            </p:nvSpPr>
            <p:spPr>
              <a:xfrm rot="17532355" flipH="1">
                <a:off x="8090013" y="2424840"/>
                <a:ext cx="8815535" cy="8815537"/>
              </a:xfrm>
              <a:prstGeom prst="pie">
                <a:avLst>
                  <a:gd name="adj1" fmla="val 12109330"/>
                  <a:gd name="adj2" fmla="val 6732000"/>
                </a:avLst>
              </a:prstGeom>
              <a:solidFill>
                <a:srgbClr val="51D1CA"/>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42" name="Pie 341">
                <a:extLst>
                  <a:ext uri="{FF2B5EF4-FFF2-40B4-BE49-F238E27FC236}">
                    <a16:creationId xmlns:a16="http://schemas.microsoft.com/office/drawing/2014/main" id="{7792B6AE-4BE5-A8AA-DB8D-9DA2B455E52F}"/>
                  </a:ext>
                </a:extLst>
              </p:cNvPr>
              <p:cNvSpPr/>
              <p:nvPr/>
            </p:nvSpPr>
            <p:spPr>
              <a:xfrm rot="17532355" flipH="1">
                <a:off x="8090013" y="2424840"/>
                <a:ext cx="8815535" cy="8815537"/>
              </a:xfrm>
              <a:prstGeom prst="pie">
                <a:avLst>
                  <a:gd name="adj1" fmla="val 12109330"/>
                  <a:gd name="adj2" fmla="val 1373580"/>
                </a:avLst>
              </a:prstGeom>
              <a:solidFill>
                <a:srgbClr val="6CBE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43" name="Pie 342">
                <a:extLst>
                  <a:ext uri="{FF2B5EF4-FFF2-40B4-BE49-F238E27FC236}">
                    <a16:creationId xmlns:a16="http://schemas.microsoft.com/office/drawing/2014/main" id="{F055287E-9C59-C1EE-45D4-9619424F6308}"/>
                  </a:ext>
                </a:extLst>
              </p:cNvPr>
              <p:cNvSpPr/>
              <p:nvPr/>
            </p:nvSpPr>
            <p:spPr>
              <a:xfrm rot="17532355" flipH="1">
                <a:off x="8090014" y="2424840"/>
                <a:ext cx="8815534" cy="8815538"/>
              </a:xfrm>
              <a:prstGeom prst="pie">
                <a:avLst>
                  <a:gd name="adj1" fmla="val 12109330"/>
                  <a:gd name="adj2" fmla="val 17532666"/>
                </a:avLst>
              </a:prstGeom>
              <a:solidFill>
                <a:srgbClr val="47E6E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sp>
          <p:nvSpPr>
            <p:cNvPr id="344" name="Oval 343">
              <a:extLst>
                <a:ext uri="{FF2B5EF4-FFF2-40B4-BE49-F238E27FC236}">
                  <a16:creationId xmlns:a16="http://schemas.microsoft.com/office/drawing/2014/main" id="{6AE5F751-5843-CAAE-06A5-82E634476739}"/>
                </a:ext>
              </a:extLst>
            </p:cNvPr>
            <p:cNvSpPr/>
            <p:nvPr/>
          </p:nvSpPr>
          <p:spPr>
            <a:xfrm>
              <a:off x="6176922" y="2360465"/>
              <a:ext cx="3582156" cy="3582152"/>
            </a:xfrm>
            <a:prstGeom prst="ellipse">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FFFFFF"/>
                </a:solidFill>
                <a:effectLst/>
                <a:uLnTx/>
                <a:uFillTx/>
                <a:latin typeface="Calibri"/>
                <a:ea typeface="+mn-ea"/>
                <a:cs typeface="+mn-cs"/>
              </a:endParaRPr>
            </a:p>
          </p:txBody>
        </p:sp>
        <p:sp>
          <p:nvSpPr>
            <p:cNvPr id="345" name="Donut center">
              <a:extLst>
                <a:ext uri="{FF2B5EF4-FFF2-40B4-BE49-F238E27FC236}">
                  <a16:creationId xmlns:a16="http://schemas.microsoft.com/office/drawing/2014/main" id="{B542CE65-B0A8-20A7-B5AB-8160739043D0}"/>
                </a:ext>
              </a:extLst>
            </p:cNvPr>
            <p:cNvSpPr/>
            <p:nvPr/>
          </p:nvSpPr>
          <p:spPr>
            <a:xfrm>
              <a:off x="7285189" y="3449005"/>
              <a:ext cx="1404882" cy="1404878"/>
            </a:xfrm>
            <a:prstGeom prst="ellipse">
              <a:avLst/>
            </a:prstGeom>
            <a:solidFill>
              <a:schemeClr val="bg2">
                <a:lumMod val="20000"/>
                <a:lumOff val="8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46" name="Donut center">
              <a:extLst>
                <a:ext uri="{FF2B5EF4-FFF2-40B4-BE49-F238E27FC236}">
                  <a16:creationId xmlns:a16="http://schemas.microsoft.com/office/drawing/2014/main" id="{7A502325-B21F-FFE8-F930-4F603E1C95B7}"/>
                </a:ext>
              </a:extLst>
            </p:cNvPr>
            <p:cNvSpPr/>
            <p:nvPr/>
          </p:nvSpPr>
          <p:spPr>
            <a:xfrm>
              <a:off x="7452103" y="3615919"/>
              <a:ext cx="1071054" cy="1071052"/>
            </a:xfrm>
            <a:prstGeom prst="ellipse">
              <a:avLst/>
            </a:prstGeom>
            <a:solidFill>
              <a:schemeClr val="bg1">
                <a:alpha val="964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sp>
          <p:nvSpPr>
            <p:cNvPr id="347" name="TextBox 346">
              <a:extLst>
                <a:ext uri="{FF2B5EF4-FFF2-40B4-BE49-F238E27FC236}">
                  <a16:creationId xmlns:a16="http://schemas.microsoft.com/office/drawing/2014/main" id="{84759D23-010E-4A58-EA49-CF9E7C0DABB1}"/>
                </a:ext>
              </a:extLst>
            </p:cNvPr>
            <p:cNvSpPr txBox="1"/>
            <p:nvPr/>
          </p:nvSpPr>
          <p:spPr>
            <a:xfrm>
              <a:off x="7079711" y="3738475"/>
              <a:ext cx="1793326" cy="6549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1">
                  <a:ln>
                    <a:noFill/>
                  </a:ln>
                  <a:effectLst/>
                  <a:uLnTx/>
                  <a:uFillTx/>
                  <a:latin typeface="Century Gothic"/>
                  <a:ea typeface="+mn-ea"/>
                  <a:cs typeface="+mn-cs"/>
                </a:rPr>
                <a:t>Their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noProof="1">
                  <a:latin typeface="Century Gothic"/>
                </a:rPr>
                <a:t>p</a:t>
              </a:r>
              <a:r>
                <a:rPr kumimoji="0" lang="en-US" sz="1100" b="1" i="0" u="none" strike="noStrike" kern="1200" cap="none" spc="0" normalizeH="0" baseline="0" noProof="1">
                  <a:ln>
                    <a:noFill/>
                  </a:ln>
                  <a:effectLst/>
                  <a:uLnTx/>
                  <a:uFillTx/>
                  <a:latin typeface="Century Gothic"/>
                  <a:ea typeface="+mn-ea"/>
                  <a:cs typeface="+mn-cs"/>
                </a:rPr>
                <a:t>erceived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1">
                  <a:ln>
                    <a:noFill/>
                  </a:ln>
                  <a:effectLst/>
                  <a:uLnTx/>
                  <a:uFillTx/>
                  <a:latin typeface="Century Gothic"/>
                  <a:ea typeface="+mn-ea"/>
                  <a:cs typeface="+mn-cs"/>
                </a:rPr>
                <a:t>cost</a:t>
              </a:r>
            </a:p>
          </p:txBody>
        </p:sp>
        <p:sp>
          <p:nvSpPr>
            <p:cNvPr id="348" name="TextBox 347">
              <a:extLst>
                <a:ext uri="{FF2B5EF4-FFF2-40B4-BE49-F238E27FC236}">
                  <a16:creationId xmlns:a16="http://schemas.microsoft.com/office/drawing/2014/main" id="{3D5CAFE5-F556-FD69-BBFC-EE007B224E2A}"/>
                </a:ext>
              </a:extLst>
            </p:cNvPr>
            <p:cNvSpPr txBox="1"/>
            <p:nvPr/>
          </p:nvSpPr>
          <p:spPr>
            <a:xfrm>
              <a:off x="6522282" y="3279234"/>
              <a:ext cx="1350884" cy="633539"/>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spAutoFit/>
            </a:bodyPr>
            <a:lstStyle/>
            <a:p>
              <a:pPr lvl="0" defTabSz="914400">
                <a:spcBef>
                  <a:spcPts val="1000"/>
                </a:spcBef>
                <a:defRPr/>
              </a:pPr>
              <a:r>
                <a:rPr lang="en-US" sz="1100" b="1" noProof="1">
                  <a:solidFill>
                    <a:srgbClr val="FFFFFF"/>
                  </a:solidFill>
                  <a:latin typeface="+mj-lt"/>
                </a:rPr>
                <a:t>Structural </a:t>
              </a:r>
              <a:r>
                <a:rPr lang="en-US" sz="1100" b="1" noProof="1">
                  <a:solidFill>
                    <a:srgbClr val="FFFFFF"/>
                  </a:solidFill>
                </a:rPr>
                <a:t>&amp;</a:t>
              </a:r>
              <a:r>
                <a:rPr lang="en-US" sz="1100" b="1" noProof="1">
                  <a:solidFill>
                    <a:srgbClr val="FFFFFF"/>
                  </a:solidFill>
                  <a:latin typeface="+mj-lt"/>
                </a:rPr>
                <a:t> behavioural investment</a:t>
              </a:r>
            </a:p>
          </p:txBody>
        </p:sp>
        <p:sp>
          <p:nvSpPr>
            <p:cNvPr id="349" name="TextBox 348">
              <a:extLst>
                <a:ext uri="{FF2B5EF4-FFF2-40B4-BE49-F238E27FC236}">
                  <a16:creationId xmlns:a16="http://schemas.microsoft.com/office/drawing/2014/main" id="{096072F2-9500-98B9-1EF0-F83DEA675218}"/>
                </a:ext>
              </a:extLst>
            </p:cNvPr>
            <p:cNvSpPr txBox="1"/>
            <p:nvPr/>
          </p:nvSpPr>
          <p:spPr>
            <a:xfrm>
              <a:off x="8547271" y="3190626"/>
              <a:ext cx="1228558" cy="633539"/>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spAutoFit/>
            </a:bodyPr>
            <a:lstStyle/>
            <a:p>
              <a:pPr lvl="0" defTabSz="914400">
                <a:spcBef>
                  <a:spcPts val="1000"/>
                </a:spcBef>
                <a:defRPr/>
              </a:pPr>
              <a:r>
                <a:rPr lang="en-US" sz="1100" b="1" noProof="1">
                  <a:solidFill>
                    <a:srgbClr val="FFFFFF"/>
                  </a:solidFill>
                  <a:latin typeface="+mj-lt"/>
                </a:rPr>
                <a:t>Costs </a:t>
              </a:r>
              <a:r>
                <a:rPr lang="en-US" sz="1100" b="1" noProof="1">
                  <a:solidFill>
                    <a:srgbClr val="FFFFFF"/>
                  </a:solidFill>
                </a:rPr>
                <a:t>&amp;</a:t>
              </a:r>
              <a:r>
                <a:rPr lang="en-US" sz="1100" b="1" noProof="1">
                  <a:solidFill>
                    <a:srgbClr val="FFFFFF"/>
                  </a:solidFill>
                  <a:latin typeface="+mj-lt"/>
                </a:rPr>
                <a:t> loss of existing investment </a:t>
              </a:r>
            </a:p>
          </p:txBody>
        </p:sp>
        <p:sp>
          <p:nvSpPr>
            <p:cNvPr id="350" name="TextBox 349">
              <a:extLst>
                <a:ext uri="{FF2B5EF4-FFF2-40B4-BE49-F238E27FC236}">
                  <a16:creationId xmlns:a16="http://schemas.microsoft.com/office/drawing/2014/main" id="{258E89A2-D9EC-E7B3-8420-873E1CFA499C}"/>
                </a:ext>
              </a:extLst>
            </p:cNvPr>
            <p:cNvSpPr txBox="1"/>
            <p:nvPr/>
          </p:nvSpPr>
          <p:spPr>
            <a:xfrm>
              <a:off x="8391837" y="5040697"/>
              <a:ext cx="1306415" cy="448806"/>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nchor="t">
              <a:spAutoFit/>
            </a:bodyPr>
            <a:lstStyle/>
            <a:p>
              <a:pPr lvl="0" defTabSz="914400">
                <a:spcBef>
                  <a:spcPts val="1000"/>
                </a:spcBef>
                <a:defRPr/>
              </a:pPr>
              <a:r>
                <a:rPr lang="en-US" sz="1100" b="1" noProof="1">
                  <a:solidFill>
                    <a:srgbClr val="FFFFFF"/>
                  </a:solidFill>
                  <a:latin typeface="+mj-lt"/>
                </a:rPr>
                <a:t>Disruption of operations</a:t>
              </a:r>
            </a:p>
          </p:txBody>
        </p:sp>
        <p:sp>
          <p:nvSpPr>
            <p:cNvPr id="351" name="TextBox 350">
              <a:extLst>
                <a:ext uri="{FF2B5EF4-FFF2-40B4-BE49-F238E27FC236}">
                  <a16:creationId xmlns:a16="http://schemas.microsoft.com/office/drawing/2014/main" id="{F7C9A1A9-5F1B-3D4C-911B-5D31D017165F}"/>
                </a:ext>
              </a:extLst>
            </p:cNvPr>
            <p:cNvSpPr txBox="1"/>
            <p:nvPr/>
          </p:nvSpPr>
          <p:spPr>
            <a:xfrm>
              <a:off x="6764774" y="5065326"/>
              <a:ext cx="1397717" cy="314431"/>
            </a:xfrm>
            <a:prstGeom prst="rect">
              <a:avLst/>
            </a:prstGeom>
            <a:noFill/>
            <a:effectLst>
              <a:outerShdw blurRad="11384" dir="5400000" algn="ctr" rotWithShape="0">
                <a:schemeClr val="accent1">
                  <a:lumMod val="50000"/>
                  <a:alpha val="22000"/>
                </a:schemeClr>
              </a:outerShdw>
            </a:effectLst>
          </p:spPr>
          <p:txBody>
            <a:bodyPr wrap="square" lIns="0" tIns="36000" rIns="216000" bIns="36000" rtlCol="0">
              <a:spAutoFit/>
            </a:bodyPr>
            <a:lstStyle/>
            <a:p>
              <a:pPr lvl="0" defTabSz="914400">
                <a:spcBef>
                  <a:spcPts val="1000"/>
                </a:spcBef>
                <a:defRPr/>
              </a:pPr>
              <a:r>
                <a:rPr lang="en-US" sz="1100" b="1" noProof="1">
                  <a:solidFill>
                    <a:srgbClr val="FFFFFF"/>
                  </a:solidFill>
                  <a:latin typeface="+mj-lt"/>
                </a:rPr>
                <a:t>Time</a:t>
              </a:r>
              <a:r>
                <a:rPr lang="en-US" sz="1100" b="1" noProof="1">
                  <a:solidFill>
                    <a:srgbClr val="FFFFFF"/>
                  </a:solidFill>
                </a:rPr>
                <a:t> &amp; </a:t>
              </a:r>
              <a:r>
                <a:rPr lang="en-US" sz="1100" b="1" noProof="1">
                  <a:solidFill>
                    <a:srgbClr val="FFFFFF"/>
                  </a:solidFill>
                  <a:latin typeface="+mj-lt"/>
                </a:rPr>
                <a:t>effort</a:t>
              </a:r>
            </a:p>
          </p:txBody>
        </p:sp>
        <p:sp>
          <p:nvSpPr>
            <p:cNvPr id="372" name="Donut center">
              <a:extLst>
                <a:ext uri="{FF2B5EF4-FFF2-40B4-BE49-F238E27FC236}">
                  <a16:creationId xmlns:a16="http://schemas.microsoft.com/office/drawing/2014/main" id="{6BFD5BEF-098D-043B-1886-37FD08DA58C3}"/>
                </a:ext>
              </a:extLst>
            </p:cNvPr>
            <p:cNvSpPr/>
            <p:nvPr/>
          </p:nvSpPr>
          <p:spPr>
            <a:xfrm>
              <a:off x="7199061" y="3371079"/>
              <a:ext cx="1575238" cy="1575234"/>
            </a:xfrm>
            <a:prstGeom prst="ellipse">
              <a:avLst/>
            </a:prstGeom>
            <a:noFill/>
            <a:ln w="12700">
              <a:solidFill>
                <a:schemeClr val="bg2">
                  <a:lumMod val="20000"/>
                  <a:lumOff val="80000"/>
                  <a:alpha val="427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rgbClr val="282B3B"/>
                </a:solidFill>
                <a:effectLst/>
                <a:uLnTx/>
                <a:uFillTx/>
                <a:latin typeface="Lato"/>
                <a:ea typeface="+mn-ea"/>
                <a:cs typeface="+mn-cs"/>
              </a:endParaRPr>
            </a:p>
          </p:txBody>
        </p:sp>
        <p:grpSp>
          <p:nvGrpSpPr>
            <p:cNvPr id="414" name="Group 413">
              <a:extLst>
                <a:ext uri="{FF2B5EF4-FFF2-40B4-BE49-F238E27FC236}">
                  <a16:creationId xmlns:a16="http://schemas.microsoft.com/office/drawing/2014/main" id="{02154CC3-3421-F761-6983-71E246C9283F}"/>
                </a:ext>
              </a:extLst>
            </p:cNvPr>
            <p:cNvGrpSpPr/>
            <p:nvPr/>
          </p:nvGrpSpPr>
          <p:grpSpPr>
            <a:xfrm>
              <a:off x="8382506" y="4571115"/>
              <a:ext cx="407797" cy="464261"/>
              <a:chOff x="11058939" y="1583635"/>
              <a:chExt cx="430696" cy="490330"/>
            </a:xfrm>
          </p:grpSpPr>
          <p:cxnSp>
            <p:nvCxnSpPr>
              <p:cNvPr id="403" name="Straight Connector 402">
                <a:extLst>
                  <a:ext uri="{FF2B5EF4-FFF2-40B4-BE49-F238E27FC236}">
                    <a16:creationId xmlns:a16="http://schemas.microsoft.com/office/drawing/2014/main" id="{41B2B465-21A7-731C-A1CC-55288C992CA2}"/>
                  </a:ext>
                </a:extLst>
              </p:cNvPr>
              <p:cNvCxnSpPr>
                <a:cxnSpLocks/>
              </p:cNvCxnSpPr>
              <p:nvPr/>
            </p:nvCxnSpPr>
            <p:spPr>
              <a:xfrm flipH="1">
                <a:off x="11058939" y="1583635"/>
                <a:ext cx="430696" cy="49033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04" name="Group 403">
                <a:extLst>
                  <a:ext uri="{FF2B5EF4-FFF2-40B4-BE49-F238E27FC236}">
                    <a16:creationId xmlns:a16="http://schemas.microsoft.com/office/drawing/2014/main" id="{13B4CABE-9A56-86A2-CA8D-186AE7CCDBFB}"/>
                  </a:ext>
                </a:extLst>
              </p:cNvPr>
              <p:cNvGrpSpPr/>
              <p:nvPr/>
            </p:nvGrpSpPr>
            <p:grpSpPr>
              <a:xfrm>
                <a:off x="11105142" y="1671177"/>
                <a:ext cx="327747" cy="364218"/>
                <a:chOff x="10309922" y="1261949"/>
                <a:chExt cx="327747" cy="364218"/>
              </a:xfrm>
              <a:noFill/>
            </p:grpSpPr>
            <p:sp>
              <p:nvSpPr>
                <p:cNvPr id="405" name="Free Form 121">
                  <a:extLst>
                    <a:ext uri="{FF2B5EF4-FFF2-40B4-BE49-F238E27FC236}">
                      <a16:creationId xmlns:a16="http://schemas.microsoft.com/office/drawing/2014/main" id="{7D777E2E-F3DB-EF1E-FC41-43DA66AD3C3E}"/>
                    </a:ext>
                  </a:extLst>
                </p:cNvPr>
                <p:cNvSpPr/>
                <p:nvPr/>
              </p:nvSpPr>
              <p:spPr>
                <a:xfrm>
                  <a:off x="10309922" y="1261949"/>
                  <a:ext cx="327747" cy="364218"/>
                </a:xfrm>
                <a:custGeom>
                  <a:avLst/>
                  <a:gdLst/>
                  <a:ahLst/>
                  <a:cxnLst/>
                  <a:rect l="0" t="0" r="0" b="0"/>
                  <a:pathLst>
                    <a:path w="327747" h="364217">
                      <a:moveTo>
                        <a:pt x="0" y="0"/>
                      </a:moveTo>
                      <a:lnTo>
                        <a:pt x="0" y="321421"/>
                      </a:lnTo>
                      <a:cubicBezTo>
                        <a:pt x="0" y="324927"/>
                        <a:pt x="3848" y="327061"/>
                        <a:pt x="6821" y="325219"/>
                      </a:cubicBezTo>
                      <a:lnTo>
                        <a:pt x="62104" y="290960"/>
                      </a:lnTo>
                      <a:cubicBezTo>
                        <a:pt x="63844" y="289880"/>
                        <a:pt x="66105" y="290121"/>
                        <a:pt x="67566" y="291569"/>
                      </a:cubicBezTo>
                      <a:lnTo>
                        <a:pt x="114161" y="337198"/>
                      </a:lnTo>
                      <a:cubicBezTo>
                        <a:pt x="115786" y="338786"/>
                        <a:pt x="118352" y="338900"/>
                        <a:pt x="120118" y="337452"/>
                      </a:cubicBezTo>
                      <a:lnTo>
                        <a:pt x="160920" y="303929"/>
                      </a:lnTo>
                      <a:cubicBezTo>
                        <a:pt x="162889" y="302303"/>
                        <a:pt x="165823" y="302672"/>
                        <a:pt x="167348" y="304717"/>
                      </a:cubicBezTo>
                      <a:lnTo>
                        <a:pt x="209699" y="361791"/>
                      </a:lnTo>
                      <a:cubicBezTo>
                        <a:pt x="211389" y="364065"/>
                        <a:pt x="214729" y="364217"/>
                        <a:pt x="216622" y="362109"/>
                      </a:cubicBezTo>
                      <a:lnTo>
                        <a:pt x="253486" y="320697"/>
                      </a:lnTo>
                      <a:cubicBezTo>
                        <a:pt x="254972" y="319020"/>
                        <a:pt x="257475" y="318715"/>
                        <a:pt x="259317" y="319960"/>
                      </a:cubicBezTo>
                      <a:lnTo>
                        <a:pt x="320773" y="361499"/>
                      </a:lnTo>
                      <a:cubicBezTo>
                        <a:pt x="323733" y="363506"/>
                        <a:pt x="327747" y="361372"/>
                        <a:pt x="327747" y="357802"/>
                      </a:cubicBezTo>
                      <a:lnTo>
                        <a:pt x="327747" y="3976"/>
                      </a:lnTo>
                      <a:lnTo>
                        <a:pt x="0" y="0"/>
                      </a:ln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07" name="Free Form 123">
                  <a:extLst>
                    <a:ext uri="{FF2B5EF4-FFF2-40B4-BE49-F238E27FC236}">
                      <a16:creationId xmlns:a16="http://schemas.microsoft.com/office/drawing/2014/main" id="{5041B5FD-2B33-E1F6-9E34-12DBBD201005}"/>
                    </a:ext>
                  </a:extLst>
                </p:cNvPr>
                <p:cNvSpPr/>
                <p:nvPr/>
              </p:nvSpPr>
              <p:spPr>
                <a:xfrm>
                  <a:off x="10378349" y="1324975"/>
                  <a:ext cx="195511" cy="0"/>
                </a:xfrm>
                <a:custGeom>
                  <a:avLst/>
                  <a:gdLst/>
                  <a:ahLst/>
                  <a:cxnLst/>
                  <a:rect l="0" t="0" r="0" b="0"/>
                  <a:pathLst>
                    <a:path w="195510">
                      <a:moveTo>
                        <a:pt x="0" y="0"/>
                      </a:moveTo>
                      <a:lnTo>
                        <a:pt x="19551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08" name="Free Form 124">
                  <a:extLst>
                    <a:ext uri="{FF2B5EF4-FFF2-40B4-BE49-F238E27FC236}">
                      <a16:creationId xmlns:a16="http://schemas.microsoft.com/office/drawing/2014/main" id="{C6160CDC-D223-2C48-A921-F27FBCE32E26}"/>
                    </a:ext>
                  </a:extLst>
                </p:cNvPr>
                <p:cNvSpPr/>
                <p:nvPr/>
              </p:nvSpPr>
              <p:spPr>
                <a:xfrm>
                  <a:off x="10376956" y="1396924"/>
                  <a:ext cx="49897" cy="73461"/>
                </a:xfrm>
                <a:custGeom>
                  <a:avLst/>
                  <a:gdLst/>
                  <a:ahLst/>
                  <a:cxnLst/>
                  <a:rect l="0" t="0" r="0" b="0"/>
                  <a:pathLst>
                    <a:path w="49897" h="73460">
                      <a:moveTo>
                        <a:pt x="44117" y="0"/>
                      </a:moveTo>
                      <a:lnTo>
                        <a:pt x="18152" y="0"/>
                      </a:lnTo>
                      <a:cubicBezTo>
                        <a:pt x="8129" y="0"/>
                        <a:pt x="0" y="8129"/>
                        <a:pt x="0" y="18152"/>
                      </a:cubicBezTo>
                      <a:lnTo>
                        <a:pt x="0" y="19003"/>
                      </a:lnTo>
                      <a:cubicBezTo>
                        <a:pt x="0" y="29026"/>
                        <a:pt x="8129" y="37155"/>
                        <a:pt x="18152" y="37155"/>
                      </a:cubicBezTo>
                      <a:lnTo>
                        <a:pt x="31744" y="37155"/>
                      </a:lnTo>
                      <a:cubicBezTo>
                        <a:pt x="41767" y="37155"/>
                        <a:pt x="49897" y="45273"/>
                        <a:pt x="49897" y="55308"/>
                      </a:cubicBezTo>
                      <a:cubicBezTo>
                        <a:pt x="49897" y="65331"/>
                        <a:pt x="41767" y="73460"/>
                        <a:pt x="31744" y="73460"/>
                      </a:cubicBezTo>
                      <a:lnTo>
                        <a:pt x="3531" y="7346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09" name="Free Form 125">
                  <a:extLst>
                    <a:ext uri="{FF2B5EF4-FFF2-40B4-BE49-F238E27FC236}">
                      <a16:creationId xmlns:a16="http://schemas.microsoft.com/office/drawing/2014/main" id="{059C77DE-2659-5A87-2D28-90D08533DA28}"/>
                    </a:ext>
                  </a:extLst>
                </p:cNvPr>
                <p:cNvSpPr/>
                <p:nvPr/>
              </p:nvSpPr>
              <p:spPr>
                <a:xfrm>
                  <a:off x="10401907" y="1380847"/>
                  <a:ext cx="0" cy="16082"/>
                </a:xfrm>
                <a:custGeom>
                  <a:avLst/>
                  <a:gdLst/>
                  <a:ahLst/>
                  <a:cxnLst/>
                  <a:rect l="0" t="0" r="0" b="0"/>
                  <a:pathLst>
                    <a:path h="16081">
                      <a:moveTo>
                        <a:pt x="0" y="0"/>
                      </a:moveTo>
                      <a:lnTo>
                        <a:pt x="0" y="1608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0" name="Free Form 126">
                  <a:extLst>
                    <a:ext uri="{FF2B5EF4-FFF2-40B4-BE49-F238E27FC236}">
                      <a16:creationId xmlns:a16="http://schemas.microsoft.com/office/drawing/2014/main" id="{E8B1FDE0-DD34-E131-1FC7-E8A7FE1769E5}"/>
                    </a:ext>
                  </a:extLst>
                </p:cNvPr>
                <p:cNvSpPr/>
                <p:nvPr/>
              </p:nvSpPr>
              <p:spPr>
                <a:xfrm>
                  <a:off x="10401907" y="1470381"/>
                  <a:ext cx="0" cy="16082"/>
                </a:xfrm>
                <a:custGeom>
                  <a:avLst/>
                  <a:gdLst/>
                  <a:ahLst/>
                  <a:cxnLst/>
                  <a:rect l="0" t="0" r="0" b="0"/>
                  <a:pathLst>
                    <a:path h="16081">
                      <a:moveTo>
                        <a:pt x="0" y="0"/>
                      </a:moveTo>
                      <a:lnTo>
                        <a:pt x="0" y="1608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1" name="Free Form 127">
                  <a:extLst>
                    <a:ext uri="{FF2B5EF4-FFF2-40B4-BE49-F238E27FC236}">
                      <a16:creationId xmlns:a16="http://schemas.microsoft.com/office/drawing/2014/main" id="{F0FB11B7-BE8E-B19A-4F88-572B7F132528}"/>
                    </a:ext>
                  </a:extLst>
                </p:cNvPr>
                <p:cNvSpPr/>
                <p:nvPr/>
              </p:nvSpPr>
              <p:spPr>
                <a:xfrm>
                  <a:off x="10483198" y="1401552"/>
                  <a:ext cx="90660" cy="0"/>
                </a:xfrm>
                <a:custGeom>
                  <a:avLst/>
                  <a:gdLst/>
                  <a:ahLst/>
                  <a:cxnLst/>
                  <a:rect l="0" t="0" r="0" b="0"/>
                  <a:pathLst>
                    <a:path w="90660">
                      <a:moveTo>
                        <a:pt x="0" y="0"/>
                      </a:moveTo>
                      <a:lnTo>
                        <a:pt x="9066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2" name="Free Form 128">
                  <a:extLst>
                    <a:ext uri="{FF2B5EF4-FFF2-40B4-BE49-F238E27FC236}">
                      <a16:creationId xmlns:a16="http://schemas.microsoft.com/office/drawing/2014/main" id="{6AB04205-C721-1565-3490-39578F9B8A0B}"/>
                    </a:ext>
                  </a:extLst>
                </p:cNvPr>
                <p:cNvSpPr/>
                <p:nvPr/>
              </p:nvSpPr>
              <p:spPr>
                <a:xfrm>
                  <a:off x="10483198" y="1443748"/>
                  <a:ext cx="90660" cy="0"/>
                </a:xfrm>
                <a:custGeom>
                  <a:avLst/>
                  <a:gdLst/>
                  <a:ahLst/>
                  <a:cxnLst/>
                  <a:rect l="0" t="0" r="0" b="0"/>
                  <a:pathLst>
                    <a:path w="90660">
                      <a:moveTo>
                        <a:pt x="0" y="0"/>
                      </a:moveTo>
                      <a:lnTo>
                        <a:pt x="9066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3" name="Free Form 129">
                  <a:extLst>
                    <a:ext uri="{FF2B5EF4-FFF2-40B4-BE49-F238E27FC236}">
                      <a16:creationId xmlns:a16="http://schemas.microsoft.com/office/drawing/2014/main" id="{F92BD18F-5342-75AE-94C0-355BF089CA23}"/>
                    </a:ext>
                  </a:extLst>
                </p:cNvPr>
                <p:cNvSpPr/>
                <p:nvPr/>
              </p:nvSpPr>
              <p:spPr>
                <a:xfrm>
                  <a:off x="10483198" y="1485950"/>
                  <a:ext cx="90660" cy="0"/>
                </a:xfrm>
                <a:custGeom>
                  <a:avLst/>
                  <a:gdLst/>
                  <a:ahLst/>
                  <a:cxnLst/>
                  <a:rect l="0" t="0" r="0" b="0"/>
                  <a:pathLst>
                    <a:path w="90660">
                      <a:moveTo>
                        <a:pt x="0" y="0"/>
                      </a:moveTo>
                      <a:lnTo>
                        <a:pt x="90660" y="0"/>
                      </a:lnTo>
                    </a:path>
                  </a:pathLst>
                </a:custGeom>
                <a:noFill/>
                <a:ln w="12700" cap="rnd" cmpd="sng">
                  <a:solidFill>
                    <a:schemeClr val="bg1"/>
                  </a:solidFill>
                  <a:prstDash val="solid"/>
                  <a:miter lim="800000"/>
                </a:ln>
              </p:spPr>
              <p:txBody>
                <a:bodyPr anchor="ctr">
                  <a:spAutoFit/>
                </a:bodyPr>
                <a:lstStyle/>
                <a:p>
                  <a:pPr algn="ctr"/>
                  <a:endParaRPr lang="en-US" noProof="1"/>
                </a:p>
              </p:txBody>
            </p:sp>
          </p:grpSp>
        </p:grpSp>
        <p:grpSp>
          <p:nvGrpSpPr>
            <p:cNvPr id="415" name="Group 351">
              <a:extLst>
                <a:ext uri="{FF2B5EF4-FFF2-40B4-BE49-F238E27FC236}">
                  <a16:creationId xmlns:a16="http://schemas.microsoft.com/office/drawing/2014/main" id="{3F947863-5EF6-615E-06BC-4A02C6E9C32F}"/>
                </a:ext>
              </a:extLst>
            </p:cNvPr>
            <p:cNvGrpSpPr/>
            <p:nvPr/>
          </p:nvGrpSpPr>
          <p:grpSpPr>
            <a:xfrm>
              <a:off x="6709101" y="4611155"/>
              <a:ext cx="389080" cy="406275"/>
              <a:chOff x="9245192" y="3094522"/>
              <a:chExt cx="527932" cy="551260"/>
            </a:xfrm>
            <a:noFill/>
          </p:grpSpPr>
          <p:sp>
            <p:nvSpPr>
              <p:cNvPr id="416" name="Free Form 352">
                <a:extLst>
                  <a:ext uri="{FF2B5EF4-FFF2-40B4-BE49-F238E27FC236}">
                    <a16:creationId xmlns:a16="http://schemas.microsoft.com/office/drawing/2014/main" id="{C3D8ABEE-B001-913C-51D1-D3C61AE7E308}"/>
                  </a:ext>
                </a:extLst>
              </p:cNvPr>
              <p:cNvSpPr/>
              <p:nvPr/>
            </p:nvSpPr>
            <p:spPr>
              <a:xfrm>
                <a:off x="9245192" y="3094522"/>
                <a:ext cx="527932" cy="512296"/>
              </a:xfrm>
              <a:custGeom>
                <a:avLst/>
                <a:gdLst/>
                <a:ahLst/>
                <a:cxnLst/>
                <a:rect l="0" t="0" r="0" b="0"/>
                <a:pathLst>
                  <a:path w="527932" h="512295">
                    <a:moveTo>
                      <a:pt x="495680" y="354957"/>
                    </a:moveTo>
                    <a:cubicBezTo>
                      <a:pt x="527932" y="270051"/>
                      <a:pt x="511075" y="170434"/>
                      <a:pt x="444106" y="100429"/>
                    </a:cubicBezTo>
                    <a:cubicBezTo>
                      <a:pt x="351324" y="3417"/>
                      <a:pt x="197441" y="0"/>
                      <a:pt x="100441" y="92782"/>
                    </a:cubicBezTo>
                    <a:cubicBezTo>
                      <a:pt x="3429" y="185589"/>
                      <a:pt x="0" y="339447"/>
                      <a:pt x="92794" y="436471"/>
                    </a:cubicBezTo>
                    <a:cubicBezTo>
                      <a:pt x="141294" y="487156"/>
                      <a:pt x="206447" y="512295"/>
                      <a:pt x="271473" y="511507"/>
                    </a:cubicBez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7" name="Free Form 353">
                <a:extLst>
                  <a:ext uri="{FF2B5EF4-FFF2-40B4-BE49-F238E27FC236}">
                    <a16:creationId xmlns:a16="http://schemas.microsoft.com/office/drawing/2014/main" id="{DF16C848-B8DE-E15E-1658-78BE8E5A4B57}"/>
                  </a:ext>
                </a:extLst>
              </p:cNvPr>
              <p:cNvSpPr/>
              <p:nvPr/>
            </p:nvSpPr>
            <p:spPr>
              <a:xfrm>
                <a:off x="9688044" y="3363797"/>
                <a:ext cx="7901" cy="7889"/>
              </a:xfrm>
              <a:custGeom>
                <a:avLst/>
                <a:gdLst/>
                <a:ahLst/>
                <a:cxnLst/>
                <a:rect l="0" t="0" r="0" b="0"/>
                <a:pathLst>
                  <a:path w="7901" h="7888">
                    <a:moveTo>
                      <a:pt x="3950" y="7888"/>
                    </a:moveTo>
                    <a:cubicBezTo>
                      <a:pt x="1765" y="7888"/>
                      <a:pt x="0" y="6122"/>
                      <a:pt x="0" y="3937"/>
                    </a:cubicBezTo>
                    <a:cubicBezTo>
                      <a:pt x="0" y="1765"/>
                      <a:pt x="1765" y="0"/>
                      <a:pt x="3950" y="0"/>
                    </a:cubicBezTo>
                    <a:cubicBezTo>
                      <a:pt x="6122" y="0"/>
                      <a:pt x="7901" y="1765"/>
                      <a:pt x="7901" y="3937"/>
                    </a:cubicBezTo>
                    <a:cubicBezTo>
                      <a:pt x="7901" y="6122"/>
                      <a:pt x="6122" y="7888"/>
                      <a:pt x="3950" y="7888"/>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8" name="Free Form 354">
                <a:extLst>
                  <a:ext uri="{FF2B5EF4-FFF2-40B4-BE49-F238E27FC236}">
                    <a16:creationId xmlns:a16="http://schemas.microsoft.com/office/drawing/2014/main" id="{76C4FE10-5E6A-A671-1F70-189140C50313}"/>
                  </a:ext>
                </a:extLst>
              </p:cNvPr>
              <p:cNvSpPr/>
              <p:nvPr/>
            </p:nvSpPr>
            <p:spPr>
              <a:xfrm>
                <a:off x="9636129" y="3231118"/>
                <a:ext cx="8663" cy="8663"/>
              </a:xfrm>
              <a:custGeom>
                <a:avLst/>
                <a:gdLst/>
                <a:ahLst/>
                <a:cxnLst/>
                <a:rect l="0" t="0" r="0" b="0"/>
                <a:pathLst>
                  <a:path w="8663" h="8663">
                    <a:moveTo>
                      <a:pt x="7126" y="7126"/>
                    </a:moveTo>
                    <a:cubicBezTo>
                      <a:pt x="5589" y="8663"/>
                      <a:pt x="3086" y="8663"/>
                      <a:pt x="1549" y="7126"/>
                    </a:cubicBezTo>
                    <a:cubicBezTo>
                      <a:pt x="0" y="5576"/>
                      <a:pt x="0" y="3086"/>
                      <a:pt x="1549" y="1549"/>
                    </a:cubicBezTo>
                    <a:cubicBezTo>
                      <a:pt x="3086" y="0"/>
                      <a:pt x="5589" y="0"/>
                      <a:pt x="7126" y="1549"/>
                    </a:cubicBezTo>
                    <a:cubicBezTo>
                      <a:pt x="8663" y="3086"/>
                      <a:pt x="8663" y="5576"/>
                      <a:pt x="7126" y="7126"/>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19" name="Free Form 355">
                <a:extLst>
                  <a:ext uri="{FF2B5EF4-FFF2-40B4-BE49-F238E27FC236}">
                    <a16:creationId xmlns:a16="http://schemas.microsoft.com/office/drawing/2014/main" id="{5BB924C0-9587-A8AC-A154-826A7690D704}"/>
                  </a:ext>
                </a:extLst>
              </p:cNvPr>
              <p:cNvSpPr/>
              <p:nvPr/>
            </p:nvSpPr>
            <p:spPr>
              <a:xfrm>
                <a:off x="9506539" y="3174407"/>
                <a:ext cx="7888" cy="7889"/>
              </a:xfrm>
              <a:custGeom>
                <a:avLst/>
                <a:gdLst/>
                <a:ahLst/>
                <a:cxnLst/>
                <a:rect l="0" t="0" r="0" b="0"/>
                <a:pathLst>
                  <a:path w="7888" h="7888">
                    <a:moveTo>
                      <a:pt x="7888" y="3937"/>
                    </a:moveTo>
                    <a:cubicBezTo>
                      <a:pt x="7888" y="6110"/>
                      <a:pt x="6122" y="7888"/>
                      <a:pt x="3937" y="7888"/>
                    </a:cubicBezTo>
                    <a:cubicBezTo>
                      <a:pt x="1778" y="7888"/>
                      <a:pt x="0" y="6110"/>
                      <a:pt x="0" y="3937"/>
                    </a:cubicBezTo>
                    <a:cubicBezTo>
                      <a:pt x="0" y="1765"/>
                      <a:pt x="1778" y="0"/>
                      <a:pt x="3937" y="0"/>
                    </a:cubicBezTo>
                    <a:cubicBezTo>
                      <a:pt x="6122" y="0"/>
                      <a:pt x="7888" y="1765"/>
                      <a:pt x="7888" y="3937"/>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0" name="Free Form 356">
                <a:extLst>
                  <a:ext uri="{FF2B5EF4-FFF2-40B4-BE49-F238E27FC236}">
                    <a16:creationId xmlns:a16="http://schemas.microsoft.com/office/drawing/2014/main" id="{AFC200F9-E2F9-5D34-5FE8-CD92BE5C7C66}"/>
                  </a:ext>
                </a:extLst>
              </p:cNvPr>
              <p:cNvSpPr/>
              <p:nvPr/>
            </p:nvSpPr>
            <p:spPr>
              <a:xfrm>
                <a:off x="9373858" y="3225542"/>
                <a:ext cx="8664" cy="8663"/>
              </a:xfrm>
              <a:custGeom>
                <a:avLst/>
                <a:gdLst/>
                <a:ahLst/>
                <a:cxnLst/>
                <a:rect l="0" t="0" r="0" b="0"/>
                <a:pathLst>
                  <a:path w="8663" h="8663">
                    <a:moveTo>
                      <a:pt x="7126" y="1549"/>
                    </a:moveTo>
                    <a:cubicBezTo>
                      <a:pt x="8663" y="3086"/>
                      <a:pt x="8663" y="5576"/>
                      <a:pt x="7126" y="7126"/>
                    </a:cubicBezTo>
                    <a:cubicBezTo>
                      <a:pt x="5589" y="8663"/>
                      <a:pt x="3099" y="8663"/>
                      <a:pt x="1549" y="7126"/>
                    </a:cubicBezTo>
                    <a:cubicBezTo>
                      <a:pt x="0" y="5576"/>
                      <a:pt x="0" y="3086"/>
                      <a:pt x="1549" y="1549"/>
                    </a:cubicBezTo>
                    <a:cubicBezTo>
                      <a:pt x="3099" y="0"/>
                      <a:pt x="5589" y="0"/>
                      <a:pt x="7126" y="1549"/>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1" name="Free Form 357">
                <a:extLst>
                  <a:ext uri="{FF2B5EF4-FFF2-40B4-BE49-F238E27FC236}">
                    <a16:creationId xmlns:a16="http://schemas.microsoft.com/office/drawing/2014/main" id="{D431DAD2-D95C-C3DD-53ED-59AA1CFB330B}"/>
                  </a:ext>
                </a:extLst>
              </p:cNvPr>
              <p:cNvSpPr/>
              <p:nvPr/>
            </p:nvSpPr>
            <p:spPr>
              <a:xfrm>
                <a:off x="9317142" y="3355913"/>
                <a:ext cx="7901" cy="7888"/>
              </a:xfrm>
              <a:custGeom>
                <a:avLst/>
                <a:gdLst/>
                <a:ahLst/>
                <a:cxnLst/>
                <a:rect l="0" t="0" r="0" b="0"/>
                <a:pathLst>
                  <a:path w="7901" h="7888">
                    <a:moveTo>
                      <a:pt x="3950" y="0"/>
                    </a:moveTo>
                    <a:cubicBezTo>
                      <a:pt x="6122" y="0"/>
                      <a:pt x="7901" y="1765"/>
                      <a:pt x="7901" y="3950"/>
                    </a:cubicBezTo>
                    <a:cubicBezTo>
                      <a:pt x="7901" y="6122"/>
                      <a:pt x="6122" y="7888"/>
                      <a:pt x="3950" y="7888"/>
                    </a:cubicBezTo>
                    <a:cubicBezTo>
                      <a:pt x="1765" y="7888"/>
                      <a:pt x="0" y="6122"/>
                      <a:pt x="0" y="3950"/>
                    </a:cubicBezTo>
                    <a:cubicBezTo>
                      <a:pt x="0" y="1765"/>
                      <a:pt x="1765" y="0"/>
                      <a:pt x="3950" y="0"/>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2" name="Free Form 358">
                <a:extLst>
                  <a:ext uri="{FF2B5EF4-FFF2-40B4-BE49-F238E27FC236}">
                    <a16:creationId xmlns:a16="http://schemas.microsoft.com/office/drawing/2014/main" id="{5DD153B9-53B9-5A1C-EBDD-9A995D32DC1D}"/>
                  </a:ext>
                </a:extLst>
              </p:cNvPr>
              <p:cNvSpPr/>
              <p:nvPr/>
            </p:nvSpPr>
            <p:spPr>
              <a:xfrm>
                <a:off x="9368296" y="3487818"/>
                <a:ext cx="8663" cy="8664"/>
              </a:xfrm>
              <a:custGeom>
                <a:avLst/>
                <a:gdLst/>
                <a:ahLst/>
                <a:cxnLst/>
                <a:rect l="0" t="0" r="0" b="0"/>
                <a:pathLst>
                  <a:path w="8663" h="8663">
                    <a:moveTo>
                      <a:pt x="1537" y="1537"/>
                    </a:moveTo>
                    <a:cubicBezTo>
                      <a:pt x="3074" y="0"/>
                      <a:pt x="5563" y="0"/>
                      <a:pt x="7100" y="1537"/>
                    </a:cubicBezTo>
                    <a:cubicBezTo>
                      <a:pt x="8663" y="3074"/>
                      <a:pt x="8663" y="5576"/>
                      <a:pt x="7100" y="7113"/>
                    </a:cubicBezTo>
                    <a:cubicBezTo>
                      <a:pt x="5563" y="8663"/>
                      <a:pt x="3074" y="8663"/>
                      <a:pt x="1537" y="7113"/>
                    </a:cubicBezTo>
                    <a:cubicBezTo>
                      <a:pt x="0" y="5576"/>
                      <a:pt x="0" y="3074"/>
                      <a:pt x="1537" y="1537"/>
                    </a:cubicBezTo>
                    <a:close/>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3" name="Free Form 359">
                <a:extLst>
                  <a:ext uri="{FF2B5EF4-FFF2-40B4-BE49-F238E27FC236}">
                    <a16:creationId xmlns:a16="http://schemas.microsoft.com/office/drawing/2014/main" id="{CFA4BB5A-1C98-A55E-1982-9C19ACA8E9E2}"/>
                  </a:ext>
                </a:extLst>
              </p:cNvPr>
              <p:cNvSpPr/>
              <p:nvPr/>
            </p:nvSpPr>
            <p:spPr>
              <a:xfrm>
                <a:off x="9502606" y="3545309"/>
                <a:ext cx="3938" cy="7889"/>
              </a:xfrm>
              <a:custGeom>
                <a:avLst/>
                <a:gdLst/>
                <a:ahLst/>
                <a:cxnLst/>
                <a:rect l="0" t="0" r="0" b="0"/>
                <a:pathLst>
                  <a:path w="3937" h="7888">
                    <a:moveTo>
                      <a:pt x="0" y="0"/>
                    </a:moveTo>
                    <a:cubicBezTo>
                      <a:pt x="2172" y="0"/>
                      <a:pt x="3937" y="1765"/>
                      <a:pt x="3937" y="3937"/>
                    </a:cubicBezTo>
                    <a:cubicBezTo>
                      <a:pt x="3937" y="6122"/>
                      <a:pt x="2172" y="7888"/>
                      <a:pt x="0" y="7888"/>
                    </a:cubicBez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4" name="Free Form 360">
                <a:extLst>
                  <a:ext uri="{FF2B5EF4-FFF2-40B4-BE49-F238E27FC236}">
                    <a16:creationId xmlns:a16="http://schemas.microsoft.com/office/drawing/2014/main" id="{967BD420-0800-17E5-AAAC-11F34AF13063}"/>
                  </a:ext>
                </a:extLst>
              </p:cNvPr>
              <p:cNvSpPr/>
              <p:nvPr/>
            </p:nvSpPr>
            <p:spPr>
              <a:xfrm>
                <a:off x="9512355" y="3308290"/>
                <a:ext cx="60530" cy="77906"/>
              </a:xfrm>
              <a:custGeom>
                <a:avLst/>
                <a:gdLst/>
                <a:ahLst/>
                <a:cxnLst/>
                <a:rect l="0" t="0" r="0" b="0"/>
                <a:pathLst>
                  <a:path w="60529" h="77906">
                    <a:moveTo>
                      <a:pt x="0" y="0"/>
                    </a:moveTo>
                    <a:lnTo>
                      <a:pt x="0" y="77906"/>
                    </a:lnTo>
                    <a:lnTo>
                      <a:pt x="60529" y="77906"/>
                    </a:lnTo>
                  </a:path>
                </a:pathLst>
              </a:custGeom>
              <a:noFill/>
              <a:ln w="12700" cap="flat" cmpd="sng">
                <a:solidFill>
                  <a:schemeClr val="bg1"/>
                </a:solidFill>
                <a:prstDash val="solid"/>
                <a:miter lim="800000"/>
              </a:ln>
            </p:spPr>
            <p:txBody>
              <a:bodyPr anchor="ctr">
                <a:spAutoFit/>
              </a:bodyPr>
              <a:lstStyle/>
              <a:p>
                <a:pPr algn="ctr"/>
                <a:endParaRPr lang="en-US" noProof="1"/>
              </a:p>
            </p:txBody>
          </p:sp>
          <p:sp>
            <p:nvSpPr>
              <p:cNvPr id="425" name="Free Form 361">
                <a:extLst>
                  <a:ext uri="{FF2B5EF4-FFF2-40B4-BE49-F238E27FC236}">
                    <a16:creationId xmlns:a16="http://schemas.microsoft.com/office/drawing/2014/main" id="{B8D7B2F9-6F90-5D70-2AE2-84204B0F7FAD}"/>
                  </a:ext>
                </a:extLst>
              </p:cNvPr>
              <p:cNvSpPr/>
              <p:nvPr/>
            </p:nvSpPr>
            <p:spPr>
              <a:xfrm>
                <a:off x="9613257" y="3508050"/>
                <a:ext cx="76764" cy="113005"/>
              </a:xfrm>
              <a:custGeom>
                <a:avLst/>
                <a:gdLst/>
                <a:ahLst/>
                <a:cxnLst/>
                <a:rect l="0" t="0" r="0" b="0"/>
                <a:pathLst>
                  <a:path w="76763" h="113005">
                    <a:moveTo>
                      <a:pt x="67858" y="0"/>
                    </a:moveTo>
                    <a:lnTo>
                      <a:pt x="27920" y="0"/>
                    </a:lnTo>
                    <a:cubicBezTo>
                      <a:pt x="12499" y="0"/>
                      <a:pt x="0" y="12499"/>
                      <a:pt x="0" y="27920"/>
                    </a:cubicBezTo>
                    <a:lnTo>
                      <a:pt x="0" y="29229"/>
                    </a:lnTo>
                    <a:cubicBezTo>
                      <a:pt x="0" y="44650"/>
                      <a:pt x="12499" y="57150"/>
                      <a:pt x="27920" y="57150"/>
                    </a:cubicBezTo>
                    <a:lnTo>
                      <a:pt x="48842" y="57150"/>
                    </a:lnTo>
                    <a:cubicBezTo>
                      <a:pt x="64263" y="57150"/>
                      <a:pt x="76763" y="69650"/>
                      <a:pt x="76763" y="85071"/>
                    </a:cubicBezTo>
                    <a:cubicBezTo>
                      <a:pt x="76763" y="100492"/>
                      <a:pt x="64263" y="113005"/>
                      <a:pt x="48842" y="113005"/>
                    </a:cubicBezTo>
                    <a:lnTo>
                      <a:pt x="5436" y="113005"/>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6" name="Free Form 362">
                <a:extLst>
                  <a:ext uri="{FF2B5EF4-FFF2-40B4-BE49-F238E27FC236}">
                    <a16:creationId xmlns:a16="http://schemas.microsoft.com/office/drawing/2014/main" id="{85822EA9-FD9C-3EF9-2BC0-CC904B1BD7D5}"/>
                  </a:ext>
                </a:extLst>
              </p:cNvPr>
              <p:cNvSpPr/>
              <p:nvPr/>
            </p:nvSpPr>
            <p:spPr>
              <a:xfrm>
                <a:off x="9651642" y="3483320"/>
                <a:ext cx="0" cy="24733"/>
              </a:xfrm>
              <a:custGeom>
                <a:avLst/>
                <a:gdLst/>
                <a:ahLst/>
                <a:cxnLst/>
                <a:rect l="0" t="0" r="0" b="0"/>
                <a:pathLst>
                  <a:path h="24732">
                    <a:moveTo>
                      <a:pt x="0" y="0"/>
                    </a:moveTo>
                    <a:lnTo>
                      <a:pt x="0" y="24732"/>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27" name="Free Form 363">
                <a:extLst>
                  <a:ext uri="{FF2B5EF4-FFF2-40B4-BE49-F238E27FC236}">
                    <a16:creationId xmlns:a16="http://schemas.microsoft.com/office/drawing/2014/main" id="{B7217FC9-5944-89DC-B1EE-60A802739F98}"/>
                  </a:ext>
                </a:extLst>
              </p:cNvPr>
              <p:cNvSpPr/>
              <p:nvPr/>
            </p:nvSpPr>
            <p:spPr>
              <a:xfrm>
                <a:off x="9651642" y="3621049"/>
                <a:ext cx="0" cy="24733"/>
              </a:xfrm>
              <a:custGeom>
                <a:avLst/>
                <a:gdLst/>
                <a:ahLst/>
                <a:cxnLst/>
                <a:rect l="0" t="0" r="0" b="0"/>
                <a:pathLst>
                  <a:path h="24732">
                    <a:moveTo>
                      <a:pt x="0" y="0"/>
                    </a:moveTo>
                    <a:lnTo>
                      <a:pt x="0" y="24732"/>
                    </a:lnTo>
                  </a:path>
                </a:pathLst>
              </a:custGeom>
              <a:noFill/>
              <a:ln w="12700" cap="rnd" cmpd="sng">
                <a:solidFill>
                  <a:schemeClr val="bg1"/>
                </a:solidFill>
                <a:prstDash val="solid"/>
                <a:miter lim="800000"/>
              </a:ln>
            </p:spPr>
            <p:txBody>
              <a:bodyPr anchor="ctr">
                <a:spAutoFit/>
              </a:bodyPr>
              <a:lstStyle/>
              <a:p>
                <a:pPr algn="ctr"/>
                <a:endParaRPr lang="en-US" noProof="1"/>
              </a:p>
            </p:txBody>
          </p:sp>
        </p:grpSp>
        <p:grpSp>
          <p:nvGrpSpPr>
            <p:cNvPr id="428" name="Group 427">
              <a:extLst>
                <a:ext uri="{FF2B5EF4-FFF2-40B4-BE49-F238E27FC236}">
                  <a16:creationId xmlns:a16="http://schemas.microsoft.com/office/drawing/2014/main" id="{3F1E9907-001B-93F8-3E56-3CD3739BA5D1}"/>
                </a:ext>
              </a:extLst>
            </p:cNvPr>
            <p:cNvGrpSpPr/>
            <p:nvPr/>
          </p:nvGrpSpPr>
          <p:grpSpPr>
            <a:xfrm>
              <a:off x="6692408" y="2832722"/>
              <a:ext cx="378132" cy="413664"/>
              <a:chOff x="9312319" y="1174363"/>
              <a:chExt cx="378132" cy="413664"/>
            </a:xfrm>
            <a:noFill/>
          </p:grpSpPr>
          <p:sp>
            <p:nvSpPr>
              <p:cNvPr id="429" name="Free Form 108">
                <a:extLst>
                  <a:ext uri="{FF2B5EF4-FFF2-40B4-BE49-F238E27FC236}">
                    <a16:creationId xmlns:a16="http://schemas.microsoft.com/office/drawing/2014/main" id="{3D543864-B321-C6A0-0309-31702183E844}"/>
                  </a:ext>
                </a:extLst>
              </p:cNvPr>
              <p:cNvSpPr/>
              <p:nvPr/>
            </p:nvSpPr>
            <p:spPr>
              <a:xfrm>
                <a:off x="9461988" y="1198714"/>
                <a:ext cx="75583" cy="111265"/>
              </a:xfrm>
              <a:custGeom>
                <a:avLst/>
                <a:gdLst/>
                <a:ahLst/>
                <a:cxnLst/>
                <a:rect l="0" t="0" r="0" b="0"/>
                <a:pathLst>
                  <a:path w="75582" h="111264">
                    <a:moveTo>
                      <a:pt x="66817" y="0"/>
                    </a:moveTo>
                    <a:lnTo>
                      <a:pt x="27489" y="0"/>
                    </a:lnTo>
                    <a:cubicBezTo>
                      <a:pt x="12309" y="0"/>
                      <a:pt x="0" y="12309"/>
                      <a:pt x="0" y="27501"/>
                    </a:cubicBezTo>
                    <a:lnTo>
                      <a:pt x="0" y="28784"/>
                    </a:lnTo>
                    <a:cubicBezTo>
                      <a:pt x="0" y="43964"/>
                      <a:pt x="12309" y="56273"/>
                      <a:pt x="27489" y="56273"/>
                    </a:cubicBezTo>
                    <a:lnTo>
                      <a:pt x="48080" y="56273"/>
                    </a:lnTo>
                    <a:cubicBezTo>
                      <a:pt x="63285" y="56273"/>
                      <a:pt x="75582" y="68582"/>
                      <a:pt x="75582" y="83775"/>
                    </a:cubicBezTo>
                    <a:cubicBezTo>
                      <a:pt x="75582" y="98955"/>
                      <a:pt x="63285" y="111264"/>
                      <a:pt x="48080" y="111264"/>
                    </a:cubicBezTo>
                    <a:lnTo>
                      <a:pt x="5347" y="111264"/>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0" name="Free Form 109">
                <a:extLst>
                  <a:ext uri="{FF2B5EF4-FFF2-40B4-BE49-F238E27FC236}">
                    <a16:creationId xmlns:a16="http://schemas.microsoft.com/office/drawing/2014/main" id="{244650F8-6A6E-EF0D-47B7-7C2CE3F21370}"/>
                  </a:ext>
                </a:extLst>
              </p:cNvPr>
              <p:cNvSpPr/>
              <p:nvPr/>
            </p:nvSpPr>
            <p:spPr>
              <a:xfrm>
                <a:off x="9499777" y="1174363"/>
                <a:ext cx="0" cy="24351"/>
              </a:xfrm>
              <a:custGeom>
                <a:avLst/>
                <a:gdLst/>
                <a:ahLst/>
                <a:cxnLst/>
                <a:rect l="0" t="0" r="0" b="0"/>
                <a:pathLst>
                  <a:path h="24351">
                    <a:moveTo>
                      <a:pt x="0" y="0"/>
                    </a:moveTo>
                    <a:lnTo>
                      <a:pt x="0" y="2435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1" name="Free Form 110">
                <a:extLst>
                  <a:ext uri="{FF2B5EF4-FFF2-40B4-BE49-F238E27FC236}">
                    <a16:creationId xmlns:a16="http://schemas.microsoft.com/office/drawing/2014/main" id="{CA8AF2E6-3BE7-383E-1476-EE084442FA94}"/>
                  </a:ext>
                </a:extLst>
              </p:cNvPr>
              <p:cNvSpPr/>
              <p:nvPr/>
            </p:nvSpPr>
            <p:spPr>
              <a:xfrm>
                <a:off x="9499777" y="1309983"/>
                <a:ext cx="0" cy="24351"/>
              </a:xfrm>
              <a:custGeom>
                <a:avLst/>
                <a:gdLst/>
                <a:ahLst/>
                <a:cxnLst/>
                <a:rect l="0" t="0" r="0" b="0"/>
                <a:pathLst>
                  <a:path h="24351">
                    <a:moveTo>
                      <a:pt x="0" y="0"/>
                    </a:moveTo>
                    <a:lnTo>
                      <a:pt x="0" y="2435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2" name="Free Form 111">
                <a:extLst>
                  <a:ext uri="{FF2B5EF4-FFF2-40B4-BE49-F238E27FC236}">
                    <a16:creationId xmlns:a16="http://schemas.microsoft.com/office/drawing/2014/main" id="{8D833F23-5E6D-DC96-39F2-E8BFFC9E01EC}"/>
                  </a:ext>
                </a:extLst>
              </p:cNvPr>
              <p:cNvSpPr/>
              <p:nvPr/>
            </p:nvSpPr>
            <p:spPr>
              <a:xfrm>
                <a:off x="9614869" y="1452407"/>
                <a:ext cx="75582" cy="111264"/>
              </a:xfrm>
              <a:custGeom>
                <a:avLst/>
                <a:gdLst/>
                <a:ahLst/>
                <a:cxnLst/>
                <a:rect l="0" t="0" r="0" b="0"/>
                <a:pathLst>
                  <a:path w="75582" h="111264">
                    <a:moveTo>
                      <a:pt x="66829" y="0"/>
                    </a:moveTo>
                    <a:lnTo>
                      <a:pt x="27501" y="0"/>
                    </a:lnTo>
                    <a:cubicBezTo>
                      <a:pt x="12309" y="0"/>
                      <a:pt x="0" y="12309"/>
                      <a:pt x="0" y="27501"/>
                    </a:cubicBezTo>
                    <a:lnTo>
                      <a:pt x="0" y="28784"/>
                    </a:lnTo>
                    <a:cubicBezTo>
                      <a:pt x="0" y="43964"/>
                      <a:pt x="12309" y="56273"/>
                      <a:pt x="27501" y="56273"/>
                    </a:cubicBezTo>
                    <a:lnTo>
                      <a:pt x="48093" y="56273"/>
                    </a:lnTo>
                    <a:cubicBezTo>
                      <a:pt x="63285" y="56273"/>
                      <a:pt x="75582" y="68582"/>
                      <a:pt x="75582" y="83775"/>
                    </a:cubicBezTo>
                    <a:cubicBezTo>
                      <a:pt x="75582" y="98955"/>
                      <a:pt x="63285" y="111264"/>
                      <a:pt x="48093" y="111264"/>
                    </a:cubicBezTo>
                    <a:lnTo>
                      <a:pt x="5347" y="111264"/>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3" name="Free Form 112">
                <a:extLst>
                  <a:ext uri="{FF2B5EF4-FFF2-40B4-BE49-F238E27FC236}">
                    <a16:creationId xmlns:a16="http://schemas.microsoft.com/office/drawing/2014/main" id="{D44908D5-86E2-29BF-F854-03980500B712}"/>
                  </a:ext>
                </a:extLst>
              </p:cNvPr>
              <p:cNvSpPr/>
              <p:nvPr/>
            </p:nvSpPr>
            <p:spPr>
              <a:xfrm>
                <a:off x="9652670" y="1428055"/>
                <a:ext cx="0" cy="24352"/>
              </a:xfrm>
              <a:custGeom>
                <a:avLst/>
                <a:gdLst/>
                <a:ahLst/>
                <a:cxnLst/>
                <a:rect l="0" t="0" r="0" b="0"/>
                <a:pathLst>
                  <a:path h="24351">
                    <a:moveTo>
                      <a:pt x="0" y="0"/>
                    </a:moveTo>
                    <a:lnTo>
                      <a:pt x="0" y="2435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4" name="Free Form 113">
                <a:extLst>
                  <a:ext uri="{FF2B5EF4-FFF2-40B4-BE49-F238E27FC236}">
                    <a16:creationId xmlns:a16="http://schemas.microsoft.com/office/drawing/2014/main" id="{1FB193ED-05AF-B0F3-A26F-C929D0339522}"/>
                  </a:ext>
                </a:extLst>
              </p:cNvPr>
              <p:cNvSpPr/>
              <p:nvPr/>
            </p:nvSpPr>
            <p:spPr>
              <a:xfrm>
                <a:off x="9652670" y="1563675"/>
                <a:ext cx="0" cy="24352"/>
              </a:xfrm>
              <a:custGeom>
                <a:avLst/>
                <a:gdLst/>
                <a:ahLst/>
                <a:cxnLst/>
                <a:rect l="0" t="0" r="0" b="0"/>
                <a:pathLst>
                  <a:path h="24351">
                    <a:moveTo>
                      <a:pt x="0" y="0"/>
                    </a:moveTo>
                    <a:lnTo>
                      <a:pt x="0" y="2435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5" name="Free Form 114">
                <a:extLst>
                  <a:ext uri="{FF2B5EF4-FFF2-40B4-BE49-F238E27FC236}">
                    <a16:creationId xmlns:a16="http://schemas.microsoft.com/office/drawing/2014/main" id="{09F3D075-EBF8-7C69-E249-A7CE4BE34283}"/>
                  </a:ext>
                </a:extLst>
              </p:cNvPr>
              <p:cNvSpPr/>
              <p:nvPr/>
            </p:nvSpPr>
            <p:spPr>
              <a:xfrm>
                <a:off x="9312319" y="1452407"/>
                <a:ext cx="75582" cy="111264"/>
              </a:xfrm>
              <a:custGeom>
                <a:avLst/>
                <a:gdLst/>
                <a:ahLst/>
                <a:cxnLst/>
                <a:rect l="0" t="0" r="0" b="0"/>
                <a:pathLst>
                  <a:path w="75582" h="111264">
                    <a:moveTo>
                      <a:pt x="66829" y="0"/>
                    </a:moveTo>
                    <a:lnTo>
                      <a:pt x="27501" y="0"/>
                    </a:lnTo>
                    <a:cubicBezTo>
                      <a:pt x="12309" y="0"/>
                      <a:pt x="0" y="12309"/>
                      <a:pt x="0" y="27501"/>
                    </a:cubicBezTo>
                    <a:lnTo>
                      <a:pt x="0" y="28784"/>
                    </a:lnTo>
                    <a:cubicBezTo>
                      <a:pt x="0" y="43964"/>
                      <a:pt x="12309" y="56273"/>
                      <a:pt x="27501" y="56273"/>
                    </a:cubicBezTo>
                    <a:lnTo>
                      <a:pt x="48093" y="56273"/>
                    </a:lnTo>
                    <a:cubicBezTo>
                      <a:pt x="63285" y="56273"/>
                      <a:pt x="75582" y="68582"/>
                      <a:pt x="75582" y="83775"/>
                    </a:cubicBezTo>
                    <a:cubicBezTo>
                      <a:pt x="75582" y="98955"/>
                      <a:pt x="63285" y="111264"/>
                      <a:pt x="48093" y="111264"/>
                    </a:cubicBezTo>
                    <a:lnTo>
                      <a:pt x="5347" y="111264"/>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6" name="Free Form 115">
                <a:extLst>
                  <a:ext uri="{FF2B5EF4-FFF2-40B4-BE49-F238E27FC236}">
                    <a16:creationId xmlns:a16="http://schemas.microsoft.com/office/drawing/2014/main" id="{119E6013-AC03-8666-8F3B-F6BE769415A3}"/>
                  </a:ext>
                </a:extLst>
              </p:cNvPr>
              <p:cNvSpPr/>
              <p:nvPr/>
            </p:nvSpPr>
            <p:spPr>
              <a:xfrm>
                <a:off x="9350120" y="1428055"/>
                <a:ext cx="0" cy="24352"/>
              </a:xfrm>
              <a:custGeom>
                <a:avLst/>
                <a:gdLst/>
                <a:ahLst/>
                <a:cxnLst/>
                <a:rect l="0" t="0" r="0" b="0"/>
                <a:pathLst>
                  <a:path h="24351">
                    <a:moveTo>
                      <a:pt x="0" y="0"/>
                    </a:moveTo>
                    <a:lnTo>
                      <a:pt x="0" y="2435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7" name="Free Form 116">
                <a:extLst>
                  <a:ext uri="{FF2B5EF4-FFF2-40B4-BE49-F238E27FC236}">
                    <a16:creationId xmlns:a16="http://schemas.microsoft.com/office/drawing/2014/main" id="{0F201A33-2837-87EF-118C-379FF768E926}"/>
                  </a:ext>
                </a:extLst>
              </p:cNvPr>
              <p:cNvSpPr/>
              <p:nvPr/>
            </p:nvSpPr>
            <p:spPr>
              <a:xfrm>
                <a:off x="9350120" y="1563675"/>
                <a:ext cx="0" cy="24352"/>
              </a:xfrm>
              <a:custGeom>
                <a:avLst/>
                <a:gdLst/>
                <a:ahLst/>
                <a:cxnLst/>
                <a:rect l="0" t="0" r="0" b="0"/>
                <a:pathLst>
                  <a:path h="24351">
                    <a:moveTo>
                      <a:pt x="0" y="0"/>
                    </a:moveTo>
                    <a:lnTo>
                      <a:pt x="0" y="24351"/>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8" name="Free Form 117">
                <a:extLst>
                  <a:ext uri="{FF2B5EF4-FFF2-40B4-BE49-F238E27FC236}">
                    <a16:creationId xmlns:a16="http://schemas.microsoft.com/office/drawing/2014/main" id="{58FD514F-9E68-F6A5-99CB-2AEE69BCF3DF}"/>
                  </a:ext>
                </a:extLst>
              </p:cNvPr>
              <p:cNvSpPr/>
              <p:nvPr/>
            </p:nvSpPr>
            <p:spPr>
              <a:xfrm>
                <a:off x="9499777" y="1397888"/>
                <a:ext cx="0" cy="61571"/>
              </a:xfrm>
              <a:custGeom>
                <a:avLst/>
                <a:gdLst/>
                <a:ahLst/>
                <a:cxnLst/>
                <a:rect l="0" t="0" r="0" b="0"/>
                <a:pathLst>
                  <a:path h="61570">
                    <a:moveTo>
                      <a:pt x="0" y="61570"/>
                    </a:moveTo>
                    <a:lnTo>
                      <a:pt x="0" y="0"/>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39" name="Free Form 118">
                <a:extLst>
                  <a:ext uri="{FF2B5EF4-FFF2-40B4-BE49-F238E27FC236}">
                    <a16:creationId xmlns:a16="http://schemas.microsoft.com/office/drawing/2014/main" id="{D6857679-E4C7-EF60-9B87-A916DD71F070}"/>
                  </a:ext>
                </a:extLst>
              </p:cNvPr>
              <p:cNvSpPr/>
              <p:nvPr/>
            </p:nvSpPr>
            <p:spPr>
              <a:xfrm>
                <a:off x="9446463" y="1459459"/>
                <a:ext cx="53314" cy="30779"/>
              </a:xfrm>
              <a:custGeom>
                <a:avLst/>
                <a:gdLst/>
                <a:ahLst/>
                <a:cxnLst/>
                <a:rect l="0" t="0" r="0" b="0"/>
                <a:pathLst>
                  <a:path w="53314" h="30779">
                    <a:moveTo>
                      <a:pt x="53314" y="0"/>
                    </a:moveTo>
                    <a:lnTo>
                      <a:pt x="0" y="30779"/>
                    </a:lnTo>
                  </a:path>
                </a:pathLst>
              </a:custGeom>
              <a:noFill/>
              <a:ln w="12700" cap="rnd" cmpd="sng">
                <a:solidFill>
                  <a:schemeClr val="bg1"/>
                </a:solidFill>
                <a:prstDash val="solid"/>
                <a:miter lim="800000"/>
              </a:ln>
            </p:spPr>
            <p:txBody>
              <a:bodyPr anchor="ctr">
                <a:spAutoFit/>
              </a:bodyPr>
              <a:lstStyle/>
              <a:p>
                <a:pPr algn="ctr"/>
                <a:endParaRPr lang="en-US" noProof="1"/>
              </a:p>
            </p:txBody>
          </p:sp>
          <p:sp>
            <p:nvSpPr>
              <p:cNvPr id="440" name="Free Form 119">
                <a:extLst>
                  <a:ext uri="{FF2B5EF4-FFF2-40B4-BE49-F238E27FC236}">
                    <a16:creationId xmlns:a16="http://schemas.microsoft.com/office/drawing/2014/main" id="{D01B7CCB-FEC3-FC4C-D6D9-C983D190A51A}"/>
                  </a:ext>
                </a:extLst>
              </p:cNvPr>
              <p:cNvSpPr/>
              <p:nvPr/>
            </p:nvSpPr>
            <p:spPr>
              <a:xfrm>
                <a:off x="9499777" y="1459459"/>
                <a:ext cx="53314" cy="30779"/>
              </a:xfrm>
              <a:custGeom>
                <a:avLst/>
                <a:gdLst/>
                <a:ahLst/>
                <a:cxnLst/>
                <a:rect l="0" t="0" r="0" b="0"/>
                <a:pathLst>
                  <a:path w="53314" h="30779">
                    <a:moveTo>
                      <a:pt x="0" y="0"/>
                    </a:moveTo>
                    <a:lnTo>
                      <a:pt x="53314" y="30779"/>
                    </a:lnTo>
                  </a:path>
                </a:pathLst>
              </a:custGeom>
              <a:noFill/>
              <a:ln w="12700" cap="rnd" cmpd="sng">
                <a:solidFill>
                  <a:schemeClr val="bg1"/>
                </a:solidFill>
                <a:prstDash val="solid"/>
                <a:miter lim="800000"/>
              </a:ln>
            </p:spPr>
            <p:txBody>
              <a:bodyPr anchor="ctr">
                <a:spAutoFit/>
              </a:bodyPr>
              <a:lstStyle/>
              <a:p>
                <a:pPr algn="ctr"/>
                <a:endParaRPr lang="en-US" noProof="1"/>
              </a:p>
            </p:txBody>
          </p:sp>
        </p:grpSp>
        <p:grpSp>
          <p:nvGrpSpPr>
            <p:cNvPr id="444" name="Group 167">
              <a:extLst>
                <a:ext uri="{FF2B5EF4-FFF2-40B4-BE49-F238E27FC236}">
                  <a16:creationId xmlns:a16="http://schemas.microsoft.com/office/drawing/2014/main" id="{8A974656-3F21-6BA2-21DA-5D101E766AEC}"/>
                </a:ext>
              </a:extLst>
            </p:cNvPr>
            <p:cNvGrpSpPr/>
            <p:nvPr/>
          </p:nvGrpSpPr>
          <p:grpSpPr>
            <a:xfrm>
              <a:off x="8586405" y="2811736"/>
              <a:ext cx="271424" cy="300595"/>
              <a:chOff x="1701670" y="3168570"/>
              <a:chExt cx="469115" cy="519535"/>
            </a:xfrm>
            <a:noFill/>
          </p:grpSpPr>
          <p:sp>
            <p:nvSpPr>
              <p:cNvPr id="445" name="Free Form 168">
                <a:extLst>
                  <a:ext uri="{FF2B5EF4-FFF2-40B4-BE49-F238E27FC236}">
                    <a16:creationId xmlns:a16="http://schemas.microsoft.com/office/drawing/2014/main" id="{7967AC45-8F5F-AE3A-2342-F5719791349A}"/>
                  </a:ext>
                </a:extLst>
              </p:cNvPr>
              <p:cNvSpPr/>
              <p:nvPr/>
            </p:nvSpPr>
            <p:spPr>
              <a:xfrm>
                <a:off x="1819790" y="3207038"/>
                <a:ext cx="254461" cy="361931"/>
              </a:xfrm>
              <a:custGeom>
                <a:avLst/>
                <a:gdLst/>
                <a:ahLst/>
                <a:cxnLst/>
                <a:rect l="0" t="0" r="0" b="0"/>
                <a:pathLst>
                  <a:path w="254461" h="361931">
                    <a:moveTo>
                      <a:pt x="0" y="0"/>
                    </a:moveTo>
                    <a:lnTo>
                      <a:pt x="144242" y="145447"/>
                    </a:lnTo>
                    <a:lnTo>
                      <a:pt x="95438" y="214457"/>
                    </a:lnTo>
                    <a:lnTo>
                      <a:pt x="254461" y="361931"/>
                    </a:lnTo>
                  </a:path>
                </a:pathLst>
              </a:custGeom>
              <a:noFill/>
              <a:ln w="15875" cap="rnd" cmpd="sng">
                <a:solidFill>
                  <a:schemeClr val="bg1"/>
                </a:solidFill>
                <a:prstDash val="solid"/>
                <a:miter lim="800000"/>
              </a:ln>
            </p:spPr>
            <p:txBody>
              <a:bodyPr anchor="ctr">
                <a:spAutoFit/>
              </a:bodyPr>
              <a:lstStyle/>
              <a:p>
                <a:pPr algn="ctr"/>
                <a:endParaRPr lang="en-US" noProof="1"/>
              </a:p>
            </p:txBody>
          </p:sp>
          <p:sp>
            <p:nvSpPr>
              <p:cNvPr id="446" name="Free Form 169">
                <a:extLst>
                  <a:ext uri="{FF2B5EF4-FFF2-40B4-BE49-F238E27FC236}">
                    <a16:creationId xmlns:a16="http://schemas.microsoft.com/office/drawing/2014/main" id="{B225CCF6-42DE-698B-EE5F-76549F0936A7}"/>
                  </a:ext>
                </a:extLst>
              </p:cNvPr>
              <p:cNvSpPr/>
              <p:nvPr/>
            </p:nvSpPr>
            <p:spPr>
              <a:xfrm>
                <a:off x="1701670" y="3168570"/>
                <a:ext cx="469115" cy="519535"/>
              </a:xfrm>
              <a:custGeom>
                <a:avLst/>
                <a:gdLst/>
                <a:ahLst/>
                <a:cxnLst/>
                <a:rect l="0" t="0" r="0" b="0"/>
                <a:pathLst>
                  <a:path w="469115" h="519534">
                    <a:moveTo>
                      <a:pt x="469115" y="519534"/>
                    </a:moveTo>
                    <a:lnTo>
                      <a:pt x="0" y="519534"/>
                    </a:lnTo>
                    <a:lnTo>
                      <a:pt x="0" y="0"/>
                    </a:lnTo>
                  </a:path>
                </a:pathLst>
              </a:custGeom>
              <a:noFill/>
              <a:ln w="15875" cap="rnd" cmpd="sng">
                <a:solidFill>
                  <a:schemeClr val="bg1"/>
                </a:solidFill>
                <a:prstDash val="solid"/>
                <a:miter lim="800000"/>
              </a:ln>
            </p:spPr>
            <p:txBody>
              <a:bodyPr anchor="ctr">
                <a:spAutoFit/>
              </a:bodyPr>
              <a:lstStyle/>
              <a:p>
                <a:pPr algn="ctr"/>
                <a:endParaRPr lang="en-US" noProof="1"/>
              </a:p>
            </p:txBody>
          </p:sp>
          <p:sp>
            <p:nvSpPr>
              <p:cNvPr id="447" name="Free Form 170">
                <a:extLst>
                  <a:ext uri="{FF2B5EF4-FFF2-40B4-BE49-F238E27FC236}">
                    <a16:creationId xmlns:a16="http://schemas.microsoft.com/office/drawing/2014/main" id="{F6993341-15A7-4498-8168-FAE8171855BD}"/>
                  </a:ext>
                </a:extLst>
              </p:cNvPr>
              <p:cNvSpPr/>
              <p:nvPr/>
            </p:nvSpPr>
            <p:spPr>
              <a:xfrm>
                <a:off x="1966369" y="3459253"/>
                <a:ext cx="125919" cy="125909"/>
              </a:xfrm>
              <a:custGeom>
                <a:avLst/>
                <a:gdLst/>
                <a:ahLst/>
                <a:cxnLst/>
                <a:rect l="0" t="0" r="0" b="0"/>
                <a:pathLst>
                  <a:path w="125918" h="125909">
                    <a:moveTo>
                      <a:pt x="125918" y="0"/>
                    </a:moveTo>
                    <a:lnTo>
                      <a:pt x="125918" y="125909"/>
                    </a:lnTo>
                    <a:lnTo>
                      <a:pt x="0" y="125909"/>
                    </a:lnTo>
                  </a:path>
                </a:pathLst>
              </a:custGeom>
              <a:noFill/>
              <a:ln w="15875" cap="rnd" cmpd="sng">
                <a:solidFill>
                  <a:schemeClr val="bg1"/>
                </a:solidFill>
                <a:prstDash val="solid"/>
                <a:miter lim="800000"/>
              </a:ln>
            </p:spPr>
            <p:txBody>
              <a:bodyPr anchor="ctr">
                <a:spAutoFit/>
              </a:bodyPr>
              <a:lstStyle/>
              <a:p>
                <a:pPr algn="ctr"/>
                <a:endParaRPr lang="en-US" noProof="1"/>
              </a:p>
            </p:txBody>
          </p:sp>
        </p:grpSp>
      </p:grpSp>
    </p:spTree>
    <p:extLst>
      <p:ext uri="{BB962C8B-B14F-4D97-AF65-F5344CB8AC3E}">
        <p14:creationId xmlns:p14="http://schemas.microsoft.com/office/powerpoint/2010/main" val="1337059727"/>
      </p:ext>
    </p:extLst>
  </p:cSld>
  <p:clrMapOvr>
    <a:masterClrMapping/>
  </p:clrMapOvr>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1209"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820</Words>
  <Application>Microsoft Office PowerPoint</Application>
  <PresentationFormat>Widescreen</PresentationFormat>
  <Paragraphs>106</Paragraphs>
  <Slides>7</Slides>
  <Notes>3</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7</vt:i4>
      </vt:variant>
    </vt:vector>
  </HeadingPairs>
  <TitlesOfParts>
    <vt:vector size="16" baseType="lpstr">
      <vt:lpstr>Arial</vt:lpstr>
      <vt:lpstr>Calibri</vt:lpstr>
      <vt:lpstr>Century Gothic</vt:lpstr>
      <vt:lpstr>Innovation Norway</vt:lpstr>
      <vt:lpstr>Innovation Norway Semibold</vt:lpstr>
      <vt:lpstr>Lato</vt:lpstr>
      <vt:lpstr>Wingdings</vt:lpstr>
      <vt:lpstr>TINKR 2026 - Powerpoint Template</vt:lpstr>
      <vt:lpstr>Innovation Norway</vt:lpstr>
      <vt:lpstr>Adopter and decision-maker persona</vt:lpstr>
      <vt:lpstr>Adopter and decision-maker persona</vt:lpstr>
      <vt:lpstr>Adopter and decision-maker persona</vt:lpstr>
      <vt:lpstr>How to use the tool</vt:lpstr>
      <vt:lpstr>PowerPoint-presentasjon</vt:lpstr>
      <vt:lpstr>PowerPoint-presentasjon</vt:lpstr>
      <vt:lpstr>What influences a decision to use a new solution?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2026-08-10T17:47:25Z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