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1"/>
  </p:notesMasterIdLst>
  <p:handoutMasterIdLst>
    <p:handoutMasterId r:id="rId12"/>
  </p:handoutMasterIdLst>
  <p:sldIdLst>
    <p:sldId id="2147479853" r:id="rId6"/>
    <p:sldId id="2147479876" r:id="rId7"/>
    <p:sldId id="2147479877" r:id="rId8"/>
    <p:sldId id="2147479878" r:id="rId9"/>
    <p:sldId id="2147376175" r:id="rId10"/>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EDB0EF-47E7-466A-8767-6FE81005F50E}" v="1" dt="2026-08-10T17:41:28.470"/>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2:55.082" v="94"/>
      <pc:docMkLst>
        <pc:docMk/>
      </pc:docMkLst>
      <pc:sldChg chg="del">
        <pc:chgData name="Kristian Wengen" userId="a4f7a25e-792c-43d6-9e3e-f65db666c5a7" providerId="ADAL" clId="{7DAC426B-6DA5-4EA0-8618-B41F3E76CD10}" dt="2026-08-10T17:42:52.815" v="0"/>
        <pc:sldMkLst>
          <pc:docMk/>
          <pc:sldMk cId="2335814757" sldId="256"/>
        </pc:sldMkLst>
      </pc:sldChg>
      <pc:sldChg chg="del">
        <pc:chgData name="Kristian Wengen" userId="a4f7a25e-792c-43d6-9e3e-f65db666c5a7" providerId="ADAL" clId="{7DAC426B-6DA5-4EA0-8618-B41F3E76CD10}" dt="2026-08-10T17:42:52.862" v="1"/>
        <pc:sldMkLst>
          <pc:docMk/>
          <pc:sldMk cId="3468134763" sldId="2147375523"/>
        </pc:sldMkLst>
      </pc:sldChg>
      <pc:sldChg chg="del">
        <pc:chgData name="Kristian Wengen" userId="a4f7a25e-792c-43d6-9e3e-f65db666c5a7" providerId="ADAL" clId="{7DAC426B-6DA5-4EA0-8618-B41F3E76CD10}" dt="2026-08-10T17:42:55.062" v="89"/>
        <pc:sldMkLst>
          <pc:docMk/>
          <pc:sldMk cId="1577704269" sldId="2147375817"/>
        </pc:sldMkLst>
      </pc:sldChg>
      <pc:sldChg chg="del">
        <pc:chgData name="Kristian Wengen" userId="a4f7a25e-792c-43d6-9e3e-f65db666c5a7" providerId="ADAL" clId="{7DAC426B-6DA5-4EA0-8618-B41F3E76CD10}" dt="2026-08-10T17:42:53.290" v="11"/>
        <pc:sldMkLst>
          <pc:docMk/>
          <pc:sldMk cId="621031695" sldId="2147375869"/>
        </pc:sldMkLst>
      </pc:sldChg>
      <pc:sldChg chg="del">
        <pc:chgData name="Kristian Wengen" userId="a4f7a25e-792c-43d6-9e3e-f65db666c5a7" providerId="ADAL" clId="{7DAC426B-6DA5-4EA0-8618-B41F3E76CD10}" dt="2026-08-10T17:42:54.752" v="50"/>
        <pc:sldMkLst>
          <pc:docMk/>
          <pc:sldMk cId="3720933661" sldId="2147376034"/>
        </pc:sldMkLst>
      </pc:sldChg>
      <pc:sldChg chg="del">
        <pc:chgData name="Kristian Wengen" userId="a4f7a25e-792c-43d6-9e3e-f65db666c5a7" providerId="ADAL" clId="{7DAC426B-6DA5-4EA0-8618-B41F3E76CD10}" dt="2026-08-10T17:42:54.917" v="70"/>
        <pc:sldMkLst>
          <pc:docMk/>
          <pc:sldMk cId="290468346" sldId="2147376039"/>
        </pc:sldMkLst>
      </pc:sldChg>
      <pc:sldChg chg="del">
        <pc:chgData name="Kristian Wengen" userId="a4f7a25e-792c-43d6-9e3e-f65db666c5a7" providerId="ADAL" clId="{7DAC426B-6DA5-4EA0-8618-B41F3E76CD10}" dt="2026-08-10T17:42:54.695" v="42"/>
        <pc:sldMkLst>
          <pc:docMk/>
          <pc:sldMk cId="235391883" sldId="2147376067"/>
        </pc:sldMkLst>
      </pc:sldChg>
      <pc:sldChg chg="del">
        <pc:chgData name="Kristian Wengen" userId="a4f7a25e-792c-43d6-9e3e-f65db666c5a7" providerId="ADAL" clId="{7DAC426B-6DA5-4EA0-8618-B41F3E76CD10}" dt="2026-08-10T17:42:53.945" v="23"/>
        <pc:sldMkLst>
          <pc:docMk/>
          <pc:sldMk cId="1736408414" sldId="2147376069"/>
        </pc:sldMkLst>
      </pc:sldChg>
      <pc:sldChg chg="del">
        <pc:chgData name="Kristian Wengen" userId="a4f7a25e-792c-43d6-9e3e-f65db666c5a7" providerId="ADAL" clId="{7DAC426B-6DA5-4EA0-8618-B41F3E76CD10}" dt="2026-08-10T17:42:54.408" v="32"/>
        <pc:sldMkLst>
          <pc:docMk/>
          <pc:sldMk cId="3117928447" sldId="2147376077"/>
        </pc:sldMkLst>
      </pc:sldChg>
      <pc:sldChg chg="del">
        <pc:chgData name="Kristian Wengen" userId="a4f7a25e-792c-43d6-9e3e-f65db666c5a7" providerId="ADAL" clId="{7DAC426B-6DA5-4EA0-8618-B41F3E76CD10}" dt="2026-08-10T17:42:53.146" v="9"/>
        <pc:sldMkLst>
          <pc:docMk/>
          <pc:sldMk cId="1660876054" sldId="2147376081"/>
        </pc:sldMkLst>
      </pc:sldChg>
      <pc:sldChg chg="del">
        <pc:chgData name="Kristian Wengen" userId="a4f7a25e-792c-43d6-9e3e-f65db666c5a7" providerId="ADAL" clId="{7DAC426B-6DA5-4EA0-8618-B41F3E76CD10}" dt="2026-08-10T17:42:53.218" v="10"/>
        <pc:sldMkLst>
          <pc:docMk/>
          <pc:sldMk cId="2687635490" sldId="2147376083"/>
        </pc:sldMkLst>
      </pc:sldChg>
      <pc:sldChg chg="del">
        <pc:chgData name="Kristian Wengen" userId="a4f7a25e-792c-43d6-9e3e-f65db666c5a7" providerId="ADAL" clId="{7DAC426B-6DA5-4EA0-8618-B41F3E76CD10}" dt="2026-08-10T17:42:54.581" v="37"/>
        <pc:sldMkLst>
          <pc:docMk/>
          <pc:sldMk cId="3842949416" sldId="2147376087"/>
        </pc:sldMkLst>
      </pc:sldChg>
      <pc:sldChg chg="del">
        <pc:chgData name="Kristian Wengen" userId="a4f7a25e-792c-43d6-9e3e-f65db666c5a7" providerId="ADAL" clId="{7DAC426B-6DA5-4EA0-8618-B41F3E76CD10}" dt="2026-08-10T17:42:54.982" v="79"/>
        <pc:sldMkLst>
          <pc:docMk/>
          <pc:sldMk cId="878707752" sldId="2147376099"/>
        </pc:sldMkLst>
      </pc:sldChg>
      <pc:sldChg chg="del">
        <pc:chgData name="Kristian Wengen" userId="a4f7a25e-792c-43d6-9e3e-f65db666c5a7" providerId="ADAL" clId="{7DAC426B-6DA5-4EA0-8618-B41F3E76CD10}" dt="2026-08-10T17:42:54.718" v="45"/>
        <pc:sldMkLst>
          <pc:docMk/>
          <pc:sldMk cId="2094949482" sldId="2147376108"/>
        </pc:sldMkLst>
      </pc:sldChg>
      <pc:sldChg chg="del">
        <pc:chgData name="Kristian Wengen" userId="a4f7a25e-792c-43d6-9e3e-f65db666c5a7" providerId="ADAL" clId="{7DAC426B-6DA5-4EA0-8618-B41F3E76CD10}" dt="2026-08-10T17:42:54.780" v="54"/>
        <pc:sldMkLst>
          <pc:docMk/>
          <pc:sldMk cId="1581286326" sldId="2147376115"/>
        </pc:sldMkLst>
      </pc:sldChg>
      <pc:sldChg chg="del">
        <pc:chgData name="Kristian Wengen" userId="a4f7a25e-792c-43d6-9e3e-f65db666c5a7" providerId="ADAL" clId="{7DAC426B-6DA5-4EA0-8618-B41F3E76CD10}" dt="2026-08-10T17:42:55.032" v="84"/>
        <pc:sldMkLst>
          <pc:docMk/>
          <pc:sldMk cId="3865996994" sldId="2147376124"/>
        </pc:sldMkLst>
      </pc:sldChg>
      <pc:sldChg chg="del">
        <pc:chgData name="Kristian Wengen" userId="a4f7a25e-792c-43d6-9e3e-f65db666c5a7" providerId="ADAL" clId="{7DAC426B-6DA5-4EA0-8618-B41F3E76CD10}" dt="2026-08-10T17:42:55.038" v="85"/>
        <pc:sldMkLst>
          <pc:docMk/>
          <pc:sldMk cId="1399850355" sldId="2147376142"/>
        </pc:sldMkLst>
      </pc:sldChg>
      <pc:sldChg chg="del">
        <pc:chgData name="Kristian Wengen" userId="a4f7a25e-792c-43d6-9e3e-f65db666c5a7" providerId="ADAL" clId="{7DAC426B-6DA5-4EA0-8618-B41F3E76CD10}" dt="2026-08-10T17:42:54.956" v="75"/>
        <pc:sldMkLst>
          <pc:docMk/>
          <pc:sldMk cId="1198592954" sldId="2147376149"/>
        </pc:sldMkLst>
      </pc:sldChg>
      <pc:sldChg chg="del">
        <pc:chgData name="Kristian Wengen" userId="a4f7a25e-792c-43d6-9e3e-f65db666c5a7" providerId="ADAL" clId="{7DAC426B-6DA5-4EA0-8618-B41F3E76CD10}" dt="2026-08-10T17:42:54.648" v="40"/>
        <pc:sldMkLst>
          <pc:docMk/>
          <pc:sldMk cId="2512407755" sldId="2147376150"/>
        </pc:sldMkLst>
      </pc:sldChg>
      <pc:sldChg chg="del">
        <pc:chgData name="Kristian Wengen" userId="a4f7a25e-792c-43d6-9e3e-f65db666c5a7" providerId="ADAL" clId="{7DAC426B-6DA5-4EA0-8618-B41F3E76CD10}" dt="2026-08-10T17:42:53.463" v="15"/>
        <pc:sldMkLst>
          <pc:docMk/>
          <pc:sldMk cId="406044421" sldId="2147376151"/>
        </pc:sldMkLst>
      </pc:sldChg>
      <pc:sldChg chg="del">
        <pc:chgData name="Kristian Wengen" userId="a4f7a25e-792c-43d6-9e3e-f65db666c5a7" providerId="ADAL" clId="{7DAC426B-6DA5-4EA0-8618-B41F3E76CD10}" dt="2026-08-10T17:42:55.014" v="81"/>
        <pc:sldMkLst>
          <pc:docMk/>
          <pc:sldMk cId="591035431" sldId="2147376162"/>
        </pc:sldMkLst>
      </pc:sldChg>
      <pc:sldChg chg="del">
        <pc:chgData name="Kristian Wengen" userId="a4f7a25e-792c-43d6-9e3e-f65db666c5a7" providerId="ADAL" clId="{7DAC426B-6DA5-4EA0-8618-B41F3E76CD10}" dt="2026-08-10T17:42:54.940" v="73"/>
        <pc:sldMkLst>
          <pc:docMk/>
          <pc:sldMk cId="2255609190" sldId="2147376169"/>
        </pc:sldMkLst>
      </pc:sldChg>
      <pc:sldChg chg="del">
        <pc:chgData name="Kristian Wengen" userId="a4f7a25e-792c-43d6-9e3e-f65db666c5a7" providerId="ADAL" clId="{7DAC426B-6DA5-4EA0-8618-B41F3E76CD10}" dt="2026-08-10T17:42:54.855" v="62"/>
        <pc:sldMkLst>
          <pc:docMk/>
          <pc:sldMk cId="900902869" sldId="2147376170"/>
        </pc:sldMkLst>
      </pc:sldChg>
      <pc:sldChg chg="del">
        <pc:chgData name="Kristian Wengen" userId="a4f7a25e-792c-43d6-9e3e-f65db666c5a7" providerId="ADAL" clId="{7DAC426B-6DA5-4EA0-8618-B41F3E76CD10}" dt="2026-08-10T17:42:54.896" v="67"/>
        <pc:sldMkLst>
          <pc:docMk/>
          <pc:sldMk cId="1547292444" sldId="2147376172"/>
        </pc:sldMkLst>
      </pc:sldChg>
      <pc:sldChg chg="del">
        <pc:chgData name="Kristian Wengen" userId="a4f7a25e-792c-43d6-9e3e-f65db666c5a7" providerId="ADAL" clId="{7DAC426B-6DA5-4EA0-8618-B41F3E76CD10}" dt="2026-08-10T17:42:54.768" v="52"/>
        <pc:sldMkLst>
          <pc:docMk/>
          <pc:sldMk cId="2966623058" sldId="2147376173"/>
        </pc:sldMkLst>
      </pc:sldChg>
      <pc:sldChg chg="del">
        <pc:chgData name="Kristian Wengen" userId="a4f7a25e-792c-43d6-9e3e-f65db666c5a7" providerId="ADAL" clId="{7DAC426B-6DA5-4EA0-8618-B41F3E76CD10}" dt="2026-08-10T17:42:54.731" v="47"/>
        <pc:sldMkLst>
          <pc:docMk/>
          <pc:sldMk cId="1561212375" sldId="2147376174"/>
        </pc:sldMkLst>
      </pc:sldChg>
      <pc:sldChg chg="del">
        <pc:chgData name="Kristian Wengen" userId="a4f7a25e-792c-43d6-9e3e-f65db666c5a7" providerId="ADAL" clId="{7DAC426B-6DA5-4EA0-8618-B41F3E76CD10}" dt="2026-08-10T17:42:54.617" v="38"/>
        <pc:sldMkLst>
          <pc:docMk/>
          <pc:sldMk cId="1794746431" sldId="2147376176"/>
        </pc:sldMkLst>
      </pc:sldChg>
      <pc:sldChg chg="del">
        <pc:chgData name="Kristian Wengen" userId="a4f7a25e-792c-43d6-9e3e-f65db666c5a7" providerId="ADAL" clId="{7DAC426B-6DA5-4EA0-8618-B41F3E76CD10}" dt="2026-08-10T17:42:54.632" v="39"/>
        <pc:sldMkLst>
          <pc:docMk/>
          <pc:sldMk cId="2856447883" sldId="2147376177"/>
        </pc:sldMkLst>
      </pc:sldChg>
      <pc:sldChg chg="del">
        <pc:chgData name="Kristian Wengen" userId="a4f7a25e-792c-43d6-9e3e-f65db666c5a7" providerId="ADAL" clId="{7DAC426B-6DA5-4EA0-8618-B41F3E76CD10}" dt="2026-08-10T17:42:54.452" v="33"/>
        <pc:sldMkLst>
          <pc:docMk/>
          <pc:sldMk cId="2597145735" sldId="2147376178"/>
        </pc:sldMkLst>
      </pc:sldChg>
      <pc:sldChg chg="del">
        <pc:chgData name="Kristian Wengen" userId="a4f7a25e-792c-43d6-9e3e-f65db666c5a7" providerId="ADAL" clId="{7DAC426B-6DA5-4EA0-8618-B41F3E76CD10}" dt="2026-08-10T17:42:53.834" v="21"/>
        <pc:sldMkLst>
          <pc:docMk/>
          <pc:sldMk cId="2278353611" sldId="2147376199"/>
        </pc:sldMkLst>
      </pc:sldChg>
      <pc:sldChg chg="del">
        <pc:chgData name="Kristian Wengen" userId="a4f7a25e-792c-43d6-9e3e-f65db666c5a7" providerId="ADAL" clId="{7DAC426B-6DA5-4EA0-8618-B41F3E76CD10}" dt="2026-08-10T17:42:52.990" v="5"/>
        <pc:sldMkLst>
          <pc:docMk/>
          <pc:sldMk cId="796683865" sldId="2147376200"/>
        </pc:sldMkLst>
      </pc:sldChg>
      <pc:sldChg chg="del">
        <pc:chgData name="Kristian Wengen" userId="a4f7a25e-792c-43d6-9e3e-f65db666c5a7" providerId="ADAL" clId="{7DAC426B-6DA5-4EA0-8618-B41F3E76CD10}" dt="2026-08-10T17:42:53.106" v="8"/>
        <pc:sldMkLst>
          <pc:docMk/>
          <pc:sldMk cId="3644796570" sldId="2147470666"/>
        </pc:sldMkLst>
      </pc:sldChg>
      <pc:sldChg chg="del">
        <pc:chgData name="Kristian Wengen" userId="a4f7a25e-792c-43d6-9e3e-f65db666c5a7" providerId="ADAL" clId="{7DAC426B-6DA5-4EA0-8618-B41F3E76CD10}" dt="2026-08-10T17:42:54.673" v="41"/>
        <pc:sldMkLst>
          <pc:docMk/>
          <pc:sldMk cId="1713962671" sldId="2147470667"/>
        </pc:sldMkLst>
      </pc:sldChg>
      <pc:sldChg chg="del">
        <pc:chgData name="Kristian Wengen" userId="a4f7a25e-792c-43d6-9e3e-f65db666c5a7" providerId="ADAL" clId="{7DAC426B-6DA5-4EA0-8618-B41F3E76CD10}" dt="2026-08-10T17:42:52.888" v="2"/>
        <pc:sldMkLst>
          <pc:docMk/>
          <pc:sldMk cId="4092232711" sldId="2147479723"/>
        </pc:sldMkLst>
      </pc:sldChg>
      <pc:sldChg chg="del">
        <pc:chgData name="Kristian Wengen" userId="a4f7a25e-792c-43d6-9e3e-f65db666c5a7" providerId="ADAL" clId="{7DAC426B-6DA5-4EA0-8618-B41F3E76CD10}" dt="2026-08-10T17:42:52.966" v="4"/>
        <pc:sldMkLst>
          <pc:docMk/>
          <pc:sldMk cId="1976424415" sldId="2147479724"/>
        </pc:sldMkLst>
      </pc:sldChg>
      <pc:sldChg chg="del">
        <pc:chgData name="Kristian Wengen" userId="a4f7a25e-792c-43d6-9e3e-f65db666c5a7" providerId="ADAL" clId="{7DAC426B-6DA5-4EA0-8618-B41F3E76CD10}" dt="2026-08-10T17:42:53.702" v="19"/>
        <pc:sldMkLst>
          <pc:docMk/>
          <pc:sldMk cId="2970536799" sldId="2147479728"/>
        </pc:sldMkLst>
      </pc:sldChg>
      <pc:sldChg chg="del">
        <pc:chgData name="Kristian Wengen" userId="a4f7a25e-792c-43d6-9e3e-f65db666c5a7" providerId="ADAL" clId="{7DAC426B-6DA5-4EA0-8618-B41F3E76CD10}" dt="2026-08-10T17:42:53.790" v="20"/>
        <pc:sldMkLst>
          <pc:docMk/>
          <pc:sldMk cId="2076020226" sldId="2147479729"/>
        </pc:sldMkLst>
      </pc:sldChg>
      <pc:sldChg chg="del">
        <pc:chgData name="Kristian Wengen" userId="a4f7a25e-792c-43d6-9e3e-f65db666c5a7" providerId="ADAL" clId="{7DAC426B-6DA5-4EA0-8618-B41F3E76CD10}" dt="2026-08-10T17:42:53.054" v="7"/>
        <pc:sldMkLst>
          <pc:docMk/>
          <pc:sldMk cId="3968772238" sldId="2147479730"/>
        </pc:sldMkLst>
      </pc:sldChg>
      <pc:sldChg chg="del">
        <pc:chgData name="Kristian Wengen" userId="a4f7a25e-792c-43d6-9e3e-f65db666c5a7" providerId="ADAL" clId="{7DAC426B-6DA5-4EA0-8618-B41F3E76CD10}" dt="2026-08-10T17:42:54.869" v="64"/>
        <pc:sldMkLst>
          <pc:docMk/>
          <pc:sldMk cId="723755616" sldId="2147479808"/>
        </pc:sldMkLst>
      </pc:sldChg>
      <pc:sldChg chg="del">
        <pc:chgData name="Kristian Wengen" userId="a4f7a25e-792c-43d6-9e3e-f65db666c5a7" providerId="ADAL" clId="{7DAC426B-6DA5-4EA0-8618-B41F3E76CD10}" dt="2026-08-10T17:42:54.882" v="66"/>
        <pc:sldMkLst>
          <pc:docMk/>
          <pc:sldMk cId="2566647710" sldId="2147479809"/>
        </pc:sldMkLst>
      </pc:sldChg>
      <pc:sldChg chg="del">
        <pc:chgData name="Kristian Wengen" userId="a4f7a25e-792c-43d6-9e3e-f65db666c5a7" providerId="ADAL" clId="{7DAC426B-6DA5-4EA0-8618-B41F3E76CD10}" dt="2026-08-10T17:42:52.928" v="3"/>
        <pc:sldMkLst>
          <pc:docMk/>
          <pc:sldMk cId="1684839718" sldId="2147479822"/>
        </pc:sldMkLst>
      </pc:sldChg>
      <pc:sldChg chg="del">
        <pc:chgData name="Kristian Wengen" userId="a4f7a25e-792c-43d6-9e3e-f65db666c5a7" providerId="ADAL" clId="{7DAC426B-6DA5-4EA0-8618-B41F3E76CD10}" dt="2026-08-10T17:42:53.432" v="14"/>
        <pc:sldMkLst>
          <pc:docMk/>
          <pc:sldMk cId="1045582972" sldId="2147479830"/>
        </pc:sldMkLst>
      </pc:sldChg>
      <pc:sldChg chg="del">
        <pc:chgData name="Kristian Wengen" userId="a4f7a25e-792c-43d6-9e3e-f65db666c5a7" providerId="ADAL" clId="{7DAC426B-6DA5-4EA0-8618-B41F3E76CD10}" dt="2026-08-10T17:42:54.478" v="34"/>
        <pc:sldMkLst>
          <pc:docMk/>
          <pc:sldMk cId="616688062" sldId="2147479832"/>
        </pc:sldMkLst>
      </pc:sldChg>
      <pc:sldChg chg="del">
        <pc:chgData name="Kristian Wengen" userId="a4f7a25e-792c-43d6-9e3e-f65db666c5a7" providerId="ADAL" clId="{7DAC426B-6DA5-4EA0-8618-B41F3E76CD10}" dt="2026-08-10T17:42:53.513" v="16"/>
        <pc:sldMkLst>
          <pc:docMk/>
          <pc:sldMk cId="1177760677" sldId="2147479848"/>
        </pc:sldMkLst>
      </pc:sldChg>
      <pc:sldChg chg="del">
        <pc:chgData name="Kristian Wengen" userId="a4f7a25e-792c-43d6-9e3e-f65db666c5a7" providerId="ADAL" clId="{7DAC426B-6DA5-4EA0-8618-B41F3E76CD10}" dt="2026-08-10T17:42:53.878" v="22"/>
        <pc:sldMkLst>
          <pc:docMk/>
          <pc:sldMk cId="267748280" sldId="2147479849"/>
        </pc:sldMkLst>
      </pc:sldChg>
      <pc:sldChg chg="del">
        <pc:chgData name="Kristian Wengen" userId="a4f7a25e-792c-43d6-9e3e-f65db666c5a7" providerId="ADAL" clId="{7DAC426B-6DA5-4EA0-8618-B41F3E76CD10}" dt="2026-08-10T17:42:54.263" v="29"/>
        <pc:sldMkLst>
          <pc:docMk/>
          <pc:sldMk cId="1891970049" sldId="2147479850"/>
        </pc:sldMkLst>
      </pc:sldChg>
      <pc:sldChg chg="del">
        <pc:chgData name="Kristian Wengen" userId="a4f7a25e-792c-43d6-9e3e-f65db666c5a7" providerId="ADAL" clId="{7DAC426B-6DA5-4EA0-8618-B41F3E76CD10}" dt="2026-08-10T17:42:54.512" v="35"/>
        <pc:sldMkLst>
          <pc:docMk/>
          <pc:sldMk cId="2644989718" sldId="2147479851"/>
        </pc:sldMkLst>
      </pc:sldChg>
      <pc:sldChg chg="del">
        <pc:chgData name="Kristian Wengen" userId="a4f7a25e-792c-43d6-9e3e-f65db666c5a7" providerId="ADAL" clId="{7DAC426B-6DA5-4EA0-8618-B41F3E76CD10}" dt="2026-08-10T17:42:54.702" v="43"/>
        <pc:sldMkLst>
          <pc:docMk/>
          <pc:sldMk cId="3345728836" sldId="2147479854"/>
        </pc:sldMkLst>
      </pc:sldChg>
      <pc:sldChg chg="del">
        <pc:chgData name="Kristian Wengen" userId="a4f7a25e-792c-43d6-9e3e-f65db666c5a7" providerId="ADAL" clId="{7DAC426B-6DA5-4EA0-8618-B41F3E76CD10}" dt="2026-08-10T17:42:54.737" v="48"/>
        <pc:sldMkLst>
          <pc:docMk/>
          <pc:sldMk cId="2228185042" sldId="2147479855"/>
        </pc:sldMkLst>
      </pc:sldChg>
      <pc:sldChg chg="del">
        <pc:chgData name="Kristian Wengen" userId="a4f7a25e-792c-43d6-9e3e-f65db666c5a7" providerId="ADAL" clId="{7DAC426B-6DA5-4EA0-8618-B41F3E76CD10}" dt="2026-08-10T17:42:54.778" v="53"/>
        <pc:sldMkLst>
          <pc:docMk/>
          <pc:sldMk cId="258718920" sldId="2147479856"/>
        </pc:sldMkLst>
      </pc:sldChg>
      <pc:sldChg chg="del">
        <pc:chgData name="Kristian Wengen" userId="a4f7a25e-792c-43d6-9e3e-f65db666c5a7" providerId="ADAL" clId="{7DAC426B-6DA5-4EA0-8618-B41F3E76CD10}" dt="2026-08-10T17:42:54.836" v="59"/>
        <pc:sldMkLst>
          <pc:docMk/>
          <pc:sldMk cId="76798040" sldId="2147479857"/>
        </pc:sldMkLst>
      </pc:sldChg>
      <pc:sldChg chg="del">
        <pc:chgData name="Kristian Wengen" userId="a4f7a25e-792c-43d6-9e3e-f65db666c5a7" providerId="ADAL" clId="{7DAC426B-6DA5-4EA0-8618-B41F3E76CD10}" dt="2026-08-10T17:42:54.903" v="68"/>
        <pc:sldMkLst>
          <pc:docMk/>
          <pc:sldMk cId="2662136766" sldId="2147479858"/>
        </pc:sldMkLst>
      </pc:sldChg>
      <pc:sldChg chg="del">
        <pc:chgData name="Kristian Wengen" userId="a4f7a25e-792c-43d6-9e3e-f65db666c5a7" providerId="ADAL" clId="{7DAC426B-6DA5-4EA0-8618-B41F3E76CD10}" dt="2026-08-10T17:42:54.967" v="76"/>
        <pc:sldMkLst>
          <pc:docMk/>
          <pc:sldMk cId="2821783250" sldId="2147479859"/>
        </pc:sldMkLst>
      </pc:sldChg>
      <pc:sldChg chg="del">
        <pc:chgData name="Kristian Wengen" userId="a4f7a25e-792c-43d6-9e3e-f65db666c5a7" providerId="ADAL" clId="{7DAC426B-6DA5-4EA0-8618-B41F3E76CD10}" dt="2026-08-10T17:42:55.082" v="94"/>
        <pc:sldMkLst>
          <pc:docMk/>
          <pc:sldMk cId="1533632149" sldId="2147479861"/>
        </pc:sldMkLst>
      </pc:sldChg>
      <pc:sldChg chg="del">
        <pc:chgData name="Kristian Wengen" userId="a4f7a25e-792c-43d6-9e3e-f65db666c5a7" providerId="ADAL" clId="{7DAC426B-6DA5-4EA0-8618-B41F3E76CD10}" dt="2026-08-10T17:42:53.016" v="6"/>
        <pc:sldMkLst>
          <pc:docMk/>
          <pc:sldMk cId="1109103323" sldId="2147479862"/>
        </pc:sldMkLst>
      </pc:sldChg>
      <pc:sldChg chg="del">
        <pc:chgData name="Kristian Wengen" userId="a4f7a25e-792c-43d6-9e3e-f65db666c5a7" providerId="ADAL" clId="{7DAC426B-6DA5-4EA0-8618-B41F3E76CD10}" dt="2026-08-10T17:42:54.948" v="74"/>
        <pc:sldMkLst>
          <pc:docMk/>
          <pc:sldMk cId="3066000722" sldId="2147479863"/>
        </pc:sldMkLst>
      </pc:sldChg>
      <pc:sldChg chg="del">
        <pc:chgData name="Kristian Wengen" userId="a4f7a25e-792c-43d6-9e3e-f65db666c5a7" providerId="ADAL" clId="{7DAC426B-6DA5-4EA0-8618-B41F3E76CD10}" dt="2026-08-10T17:42:53.356" v="12"/>
        <pc:sldMkLst>
          <pc:docMk/>
          <pc:sldMk cId="4208920208" sldId="2147479864"/>
        </pc:sldMkLst>
      </pc:sldChg>
      <pc:sldChg chg="del">
        <pc:chgData name="Kristian Wengen" userId="a4f7a25e-792c-43d6-9e3e-f65db666c5a7" providerId="ADAL" clId="{7DAC426B-6DA5-4EA0-8618-B41F3E76CD10}" dt="2026-08-10T17:42:53.408" v="13"/>
        <pc:sldMkLst>
          <pc:docMk/>
          <pc:sldMk cId="3242081150" sldId="2147479865"/>
        </pc:sldMkLst>
      </pc:sldChg>
      <pc:sldChg chg="del">
        <pc:chgData name="Kristian Wengen" userId="a4f7a25e-792c-43d6-9e3e-f65db666c5a7" providerId="ADAL" clId="{7DAC426B-6DA5-4EA0-8618-B41F3E76CD10}" dt="2026-08-10T17:42:53.580" v="17"/>
        <pc:sldMkLst>
          <pc:docMk/>
          <pc:sldMk cId="32157591" sldId="2147479866"/>
        </pc:sldMkLst>
      </pc:sldChg>
      <pc:sldChg chg="del">
        <pc:chgData name="Kristian Wengen" userId="a4f7a25e-792c-43d6-9e3e-f65db666c5a7" providerId="ADAL" clId="{7DAC426B-6DA5-4EA0-8618-B41F3E76CD10}" dt="2026-08-10T17:42:53.630" v="18"/>
        <pc:sldMkLst>
          <pc:docMk/>
          <pc:sldMk cId="2060994642" sldId="2147479867"/>
        </pc:sldMkLst>
      </pc:sldChg>
      <pc:sldChg chg="del">
        <pc:chgData name="Kristian Wengen" userId="a4f7a25e-792c-43d6-9e3e-f65db666c5a7" providerId="ADAL" clId="{7DAC426B-6DA5-4EA0-8618-B41F3E76CD10}" dt="2026-08-10T17:42:54.017" v="24"/>
        <pc:sldMkLst>
          <pc:docMk/>
          <pc:sldMk cId="1451555625" sldId="2147479868"/>
        </pc:sldMkLst>
      </pc:sldChg>
      <pc:sldChg chg="del">
        <pc:chgData name="Kristian Wengen" userId="a4f7a25e-792c-43d6-9e3e-f65db666c5a7" providerId="ADAL" clId="{7DAC426B-6DA5-4EA0-8618-B41F3E76CD10}" dt="2026-08-10T17:42:54.077" v="25"/>
        <pc:sldMkLst>
          <pc:docMk/>
          <pc:sldMk cId="1799559283" sldId="2147479869"/>
        </pc:sldMkLst>
      </pc:sldChg>
      <pc:sldChg chg="del">
        <pc:chgData name="Kristian Wengen" userId="a4f7a25e-792c-43d6-9e3e-f65db666c5a7" providerId="ADAL" clId="{7DAC426B-6DA5-4EA0-8618-B41F3E76CD10}" dt="2026-08-10T17:42:54.120" v="26"/>
        <pc:sldMkLst>
          <pc:docMk/>
          <pc:sldMk cId="2450563044" sldId="2147479870"/>
        </pc:sldMkLst>
      </pc:sldChg>
      <pc:sldChg chg="del">
        <pc:chgData name="Kristian Wengen" userId="a4f7a25e-792c-43d6-9e3e-f65db666c5a7" providerId="ADAL" clId="{7DAC426B-6DA5-4EA0-8618-B41F3E76CD10}" dt="2026-08-10T17:42:54.200" v="27"/>
        <pc:sldMkLst>
          <pc:docMk/>
          <pc:sldMk cId="435480212" sldId="2147479871"/>
        </pc:sldMkLst>
      </pc:sldChg>
      <pc:sldChg chg="del">
        <pc:chgData name="Kristian Wengen" userId="a4f7a25e-792c-43d6-9e3e-f65db666c5a7" providerId="ADAL" clId="{7DAC426B-6DA5-4EA0-8618-B41F3E76CD10}" dt="2026-08-10T17:42:54.232" v="28"/>
        <pc:sldMkLst>
          <pc:docMk/>
          <pc:sldMk cId="692239622" sldId="2147479872"/>
        </pc:sldMkLst>
      </pc:sldChg>
      <pc:sldChg chg="del">
        <pc:chgData name="Kristian Wengen" userId="a4f7a25e-792c-43d6-9e3e-f65db666c5a7" providerId="ADAL" clId="{7DAC426B-6DA5-4EA0-8618-B41F3E76CD10}" dt="2026-08-10T17:42:54.291" v="30"/>
        <pc:sldMkLst>
          <pc:docMk/>
          <pc:sldMk cId="3792707249" sldId="2147479873"/>
        </pc:sldMkLst>
      </pc:sldChg>
      <pc:sldChg chg="del">
        <pc:chgData name="Kristian Wengen" userId="a4f7a25e-792c-43d6-9e3e-f65db666c5a7" providerId="ADAL" clId="{7DAC426B-6DA5-4EA0-8618-B41F3E76CD10}" dt="2026-08-10T17:42:54.328" v="31"/>
        <pc:sldMkLst>
          <pc:docMk/>
          <pc:sldMk cId="4005220493" sldId="2147479874"/>
        </pc:sldMkLst>
      </pc:sldChg>
      <pc:sldChg chg="del">
        <pc:chgData name="Kristian Wengen" userId="a4f7a25e-792c-43d6-9e3e-f65db666c5a7" providerId="ADAL" clId="{7DAC426B-6DA5-4EA0-8618-B41F3E76CD10}" dt="2026-08-10T17:42:54.540" v="36"/>
        <pc:sldMkLst>
          <pc:docMk/>
          <pc:sldMk cId="2586005496" sldId="2147479875"/>
        </pc:sldMkLst>
      </pc:sldChg>
      <pc:sldChg chg="del">
        <pc:chgData name="Kristian Wengen" userId="a4f7a25e-792c-43d6-9e3e-f65db666c5a7" providerId="ADAL" clId="{7DAC426B-6DA5-4EA0-8618-B41F3E76CD10}" dt="2026-08-10T17:42:54.708" v="44"/>
        <pc:sldMkLst>
          <pc:docMk/>
          <pc:sldMk cId="2264230932" sldId="2147479879"/>
        </pc:sldMkLst>
      </pc:sldChg>
      <pc:sldChg chg="del">
        <pc:chgData name="Kristian Wengen" userId="a4f7a25e-792c-43d6-9e3e-f65db666c5a7" providerId="ADAL" clId="{7DAC426B-6DA5-4EA0-8618-B41F3E76CD10}" dt="2026-08-10T17:42:54.719" v="46"/>
        <pc:sldMkLst>
          <pc:docMk/>
          <pc:sldMk cId="2597244266" sldId="2147479880"/>
        </pc:sldMkLst>
      </pc:sldChg>
      <pc:sldChg chg="del">
        <pc:chgData name="Kristian Wengen" userId="a4f7a25e-792c-43d6-9e3e-f65db666c5a7" providerId="ADAL" clId="{7DAC426B-6DA5-4EA0-8618-B41F3E76CD10}" dt="2026-08-10T17:42:54.748" v="49"/>
        <pc:sldMkLst>
          <pc:docMk/>
          <pc:sldMk cId="1570604061" sldId="2147479881"/>
        </pc:sldMkLst>
      </pc:sldChg>
      <pc:sldChg chg="del">
        <pc:chgData name="Kristian Wengen" userId="a4f7a25e-792c-43d6-9e3e-f65db666c5a7" providerId="ADAL" clId="{7DAC426B-6DA5-4EA0-8618-B41F3E76CD10}" dt="2026-08-10T17:42:54.762" v="51"/>
        <pc:sldMkLst>
          <pc:docMk/>
          <pc:sldMk cId="3278564208" sldId="2147479882"/>
        </pc:sldMkLst>
      </pc:sldChg>
      <pc:sldChg chg="del">
        <pc:chgData name="Kristian Wengen" userId="a4f7a25e-792c-43d6-9e3e-f65db666c5a7" providerId="ADAL" clId="{7DAC426B-6DA5-4EA0-8618-B41F3E76CD10}" dt="2026-08-10T17:42:54.797" v="55"/>
        <pc:sldMkLst>
          <pc:docMk/>
          <pc:sldMk cId="312760712" sldId="2147479883"/>
        </pc:sldMkLst>
      </pc:sldChg>
      <pc:sldChg chg="del">
        <pc:chgData name="Kristian Wengen" userId="a4f7a25e-792c-43d6-9e3e-f65db666c5a7" providerId="ADAL" clId="{7DAC426B-6DA5-4EA0-8618-B41F3E76CD10}" dt="2026-08-10T17:42:54.801" v="56"/>
        <pc:sldMkLst>
          <pc:docMk/>
          <pc:sldMk cId="779552864" sldId="2147479884"/>
        </pc:sldMkLst>
      </pc:sldChg>
      <pc:sldChg chg="del">
        <pc:chgData name="Kristian Wengen" userId="a4f7a25e-792c-43d6-9e3e-f65db666c5a7" providerId="ADAL" clId="{7DAC426B-6DA5-4EA0-8618-B41F3E76CD10}" dt="2026-08-10T17:42:54.814" v="57"/>
        <pc:sldMkLst>
          <pc:docMk/>
          <pc:sldMk cId="3441666033" sldId="2147479885"/>
        </pc:sldMkLst>
      </pc:sldChg>
      <pc:sldChg chg="del">
        <pc:chgData name="Kristian Wengen" userId="a4f7a25e-792c-43d6-9e3e-f65db666c5a7" providerId="ADAL" clId="{7DAC426B-6DA5-4EA0-8618-B41F3E76CD10}" dt="2026-08-10T17:42:54.829" v="58"/>
        <pc:sldMkLst>
          <pc:docMk/>
          <pc:sldMk cId="2202493052" sldId="2147479886"/>
        </pc:sldMkLst>
      </pc:sldChg>
      <pc:sldChg chg="del">
        <pc:chgData name="Kristian Wengen" userId="a4f7a25e-792c-43d6-9e3e-f65db666c5a7" providerId="ADAL" clId="{7DAC426B-6DA5-4EA0-8618-B41F3E76CD10}" dt="2026-08-10T17:42:54.840" v="60"/>
        <pc:sldMkLst>
          <pc:docMk/>
          <pc:sldMk cId="3727592726" sldId="2147479887"/>
        </pc:sldMkLst>
      </pc:sldChg>
      <pc:sldChg chg="del">
        <pc:chgData name="Kristian Wengen" userId="a4f7a25e-792c-43d6-9e3e-f65db666c5a7" providerId="ADAL" clId="{7DAC426B-6DA5-4EA0-8618-B41F3E76CD10}" dt="2026-08-10T17:42:54.849" v="61"/>
        <pc:sldMkLst>
          <pc:docMk/>
          <pc:sldMk cId="979530384" sldId="2147479888"/>
        </pc:sldMkLst>
      </pc:sldChg>
      <pc:sldChg chg="del">
        <pc:chgData name="Kristian Wengen" userId="a4f7a25e-792c-43d6-9e3e-f65db666c5a7" providerId="ADAL" clId="{7DAC426B-6DA5-4EA0-8618-B41F3E76CD10}" dt="2026-08-10T17:42:54.865" v="63"/>
        <pc:sldMkLst>
          <pc:docMk/>
          <pc:sldMk cId="3596500433" sldId="2147479889"/>
        </pc:sldMkLst>
      </pc:sldChg>
      <pc:sldChg chg="del">
        <pc:chgData name="Kristian Wengen" userId="a4f7a25e-792c-43d6-9e3e-f65db666c5a7" providerId="ADAL" clId="{7DAC426B-6DA5-4EA0-8618-B41F3E76CD10}" dt="2026-08-10T17:42:54.879" v="65"/>
        <pc:sldMkLst>
          <pc:docMk/>
          <pc:sldMk cId="661099457" sldId="2147479890"/>
        </pc:sldMkLst>
      </pc:sldChg>
      <pc:sldChg chg="del">
        <pc:chgData name="Kristian Wengen" userId="a4f7a25e-792c-43d6-9e3e-f65db666c5a7" providerId="ADAL" clId="{7DAC426B-6DA5-4EA0-8618-B41F3E76CD10}" dt="2026-08-10T17:42:54.909" v="69"/>
        <pc:sldMkLst>
          <pc:docMk/>
          <pc:sldMk cId="182045281" sldId="2147479891"/>
        </pc:sldMkLst>
      </pc:sldChg>
      <pc:sldChg chg="del">
        <pc:chgData name="Kristian Wengen" userId="a4f7a25e-792c-43d6-9e3e-f65db666c5a7" providerId="ADAL" clId="{7DAC426B-6DA5-4EA0-8618-B41F3E76CD10}" dt="2026-08-10T17:42:54.924" v="71"/>
        <pc:sldMkLst>
          <pc:docMk/>
          <pc:sldMk cId="1087575448" sldId="2147479892"/>
        </pc:sldMkLst>
      </pc:sldChg>
      <pc:sldChg chg="del">
        <pc:chgData name="Kristian Wengen" userId="a4f7a25e-792c-43d6-9e3e-f65db666c5a7" providerId="ADAL" clId="{7DAC426B-6DA5-4EA0-8618-B41F3E76CD10}" dt="2026-08-10T17:42:54.931" v="72"/>
        <pc:sldMkLst>
          <pc:docMk/>
          <pc:sldMk cId="2793636935" sldId="2147479893"/>
        </pc:sldMkLst>
      </pc:sldChg>
      <pc:sldChg chg="del">
        <pc:chgData name="Kristian Wengen" userId="a4f7a25e-792c-43d6-9e3e-f65db666c5a7" providerId="ADAL" clId="{7DAC426B-6DA5-4EA0-8618-B41F3E76CD10}" dt="2026-08-10T17:42:54.967" v="77"/>
        <pc:sldMkLst>
          <pc:docMk/>
          <pc:sldMk cId="3174558625" sldId="2147479894"/>
        </pc:sldMkLst>
      </pc:sldChg>
      <pc:sldChg chg="del">
        <pc:chgData name="Kristian Wengen" userId="a4f7a25e-792c-43d6-9e3e-f65db666c5a7" providerId="ADAL" clId="{7DAC426B-6DA5-4EA0-8618-B41F3E76CD10}" dt="2026-08-10T17:42:54.978" v="78"/>
        <pc:sldMkLst>
          <pc:docMk/>
          <pc:sldMk cId="3188415008" sldId="2147479895"/>
        </pc:sldMkLst>
      </pc:sldChg>
      <pc:sldChg chg="del">
        <pc:chgData name="Kristian Wengen" userId="a4f7a25e-792c-43d6-9e3e-f65db666c5a7" providerId="ADAL" clId="{7DAC426B-6DA5-4EA0-8618-B41F3E76CD10}" dt="2026-08-10T17:42:55" v="80"/>
        <pc:sldMkLst>
          <pc:docMk/>
          <pc:sldMk cId="2328981936" sldId="2147479896"/>
        </pc:sldMkLst>
      </pc:sldChg>
      <pc:sldChg chg="del">
        <pc:chgData name="Kristian Wengen" userId="a4f7a25e-792c-43d6-9e3e-f65db666c5a7" providerId="ADAL" clId="{7DAC426B-6DA5-4EA0-8618-B41F3E76CD10}" dt="2026-08-10T17:42:55.030" v="83"/>
        <pc:sldMkLst>
          <pc:docMk/>
          <pc:sldMk cId="4226546112" sldId="2147479898"/>
        </pc:sldMkLst>
      </pc:sldChg>
      <pc:sldChg chg="del">
        <pc:chgData name="Kristian Wengen" userId="a4f7a25e-792c-43d6-9e3e-f65db666c5a7" providerId="ADAL" clId="{7DAC426B-6DA5-4EA0-8618-B41F3E76CD10}" dt="2026-08-10T17:42:55.046" v="86"/>
        <pc:sldMkLst>
          <pc:docMk/>
          <pc:sldMk cId="2991326874" sldId="2147479899"/>
        </pc:sldMkLst>
      </pc:sldChg>
      <pc:sldChg chg="del">
        <pc:chgData name="Kristian Wengen" userId="a4f7a25e-792c-43d6-9e3e-f65db666c5a7" providerId="ADAL" clId="{7DAC426B-6DA5-4EA0-8618-B41F3E76CD10}" dt="2026-08-10T17:42:55.054" v="87"/>
        <pc:sldMkLst>
          <pc:docMk/>
          <pc:sldMk cId="1351987674" sldId="2147479900"/>
        </pc:sldMkLst>
      </pc:sldChg>
      <pc:sldChg chg="del">
        <pc:chgData name="Kristian Wengen" userId="a4f7a25e-792c-43d6-9e3e-f65db666c5a7" providerId="ADAL" clId="{7DAC426B-6DA5-4EA0-8618-B41F3E76CD10}" dt="2026-08-10T17:42:55.060" v="88"/>
        <pc:sldMkLst>
          <pc:docMk/>
          <pc:sldMk cId="3133530808" sldId="2147479901"/>
        </pc:sldMkLst>
      </pc:sldChg>
      <pc:sldChg chg="del">
        <pc:chgData name="Kristian Wengen" userId="a4f7a25e-792c-43d6-9e3e-f65db666c5a7" providerId="ADAL" clId="{7DAC426B-6DA5-4EA0-8618-B41F3E76CD10}" dt="2026-08-10T17:42:55.068" v="90"/>
        <pc:sldMkLst>
          <pc:docMk/>
          <pc:sldMk cId="364894244" sldId="2147479902"/>
        </pc:sldMkLst>
      </pc:sldChg>
      <pc:sldChg chg="del">
        <pc:chgData name="Kristian Wengen" userId="a4f7a25e-792c-43d6-9e3e-f65db666c5a7" providerId="ADAL" clId="{7DAC426B-6DA5-4EA0-8618-B41F3E76CD10}" dt="2026-08-10T17:42:55.071" v="91"/>
        <pc:sldMkLst>
          <pc:docMk/>
          <pc:sldMk cId="4075106539" sldId="2147479903"/>
        </pc:sldMkLst>
      </pc:sldChg>
      <pc:sldChg chg="del">
        <pc:chgData name="Kristian Wengen" userId="a4f7a25e-792c-43d6-9e3e-f65db666c5a7" providerId="ADAL" clId="{7DAC426B-6DA5-4EA0-8618-B41F3E76CD10}" dt="2026-08-10T17:42:55.071" v="92"/>
        <pc:sldMkLst>
          <pc:docMk/>
          <pc:sldMk cId="3612525284" sldId="2147479904"/>
        </pc:sldMkLst>
      </pc:sldChg>
      <pc:sldChg chg="del">
        <pc:chgData name="Kristian Wengen" userId="a4f7a25e-792c-43d6-9e3e-f65db666c5a7" providerId="ADAL" clId="{7DAC426B-6DA5-4EA0-8618-B41F3E76CD10}" dt="2026-08-10T17:42:55.079" v="93"/>
        <pc:sldMkLst>
          <pc:docMk/>
          <pc:sldMk cId="4208868031" sldId="2147479905"/>
        </pc:sldMkLst>
      </pc:sldChg>
      <pc:sldChg chg="del">
        <pc:chgData name="Kristian Wengen" userId="a4f7a25e-792c-43d6-9e3e-f65db666c5a7" providerId="ADAL" clId="{7DAC426B-6DA5-4EA0-8618-B41F3E76CD10}" dt="2026-08-10T17:42:55.022" v="82"/>
        <pc:sldMkLst>
          <pc:docMk/>
          <pc:sldMk cId="1337059727" sldId="2147479908"/>
        </pc:sldMkLst>
      </pc:sldChg>
      <pc:sldMasterChg chg="delSldLayout">
        <pc:chgData name="Kristian Wengen" userId="a4f7a25e-792c-43d6-9e3e-f65db666c5a7" providerId="ADAL" clId="{7DAC426B-6DA5-4EA0-8618-B41F3E76CD10}" dt="2026-08-10T17:42:54.328" v="31"/>
        <pc:sldMasterMkLst>
          <pc:docMk/>
          <pc:sldMasterMk cId="1377184672" sldId="2147484005"/>
        </pc:sldMasterMkLst>
        <pc:sldLayoutChg chg="del">
          <pc:chgData name="Kristian Wengen" userId="a4f7a25e-792c-43d6-9e3e-f65db666c5a7" providerId="ADAL" clId="{7DAC426B-6DA5-4EA0-8618-B41F3E76CD10}" dt="2026-08-10T17:42:54.328"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2:52.815" v="0"/>
        <pc:sldMasterMkLst>
          <pc:docMk/>
          <pc:sldMasterMk cId="966465726" sldId="2147484412"/>
        </pc:sldMasterMkLst>
        <pc:sldLayoutChg chg="del">
          <pc:chgData name="Kristian Wengen" userId="a4f7a25e-792c-43d6-9e3e-f65db666c5a7" providerId="ADAL" clId="{7DAC426B-6DA5-4EA0-8618-B41F3E76CD10}" dt="2026-08-10T17:42:52.815"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2:52.815"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D27FD-1BDB-B98C-C0D4-AA3EC0413C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C94BA27-1037-08C1-AFD6-89B8314E96B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67C67A1-EA27-5885-87E2-517ECDD8E03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EEC8F591-672E-12C8-5D35-FB0FC61D94CF}"/>
              </a:ext>
            </a:extLst>
          </p:cNvPr>
          <p:cNvSpPr>
            <a:spLocks noGrp="1"/>
          </p:cNvSpPr>
          <p:nvPr>
            <p:ph type="sldNum" sz="quarter" idx="5"/>
          </p:nvPr>
        </p:nvSpPr>
        <p:spPr/>
        <p:txBody>
          <a:bodyPr/>
          <a:lstStyle/>
          <a:p>
            <a:fld id="{6F8E2375-F1B1-284C-A827-B0E603FDBDD8}" type="slidenum">
              <a:rPr lang="en-US" smtClean="0"/>
              <a:t>4</a:t>
            </a:fld>
            <a:endParaRPr lang="en-US"/>
          </a:p>
        </p:txBody>
      </p:sp>
    </p:spTree>
    <p:extLst>
      <p:ext uri="{BB962C8B-B14F-4D97-AF65-F5344CB8AC3E}">
        <p14:creationId xmlns:p14="http://schemas.microsoft.com/office/powerpoint/2010/main" val="2867467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E9DCD-CD22-4A6C-EBED-47EAAD7563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E291ED2-FF2F-1462-6D6A-8C5FAD2352A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FF01A6C-2058-BD45-2E52-5E33B3EDB144}"/>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8BDF11A-9C10-E5DB-2155-626FE54C81D9}"/>
              </a:ext>
            </a:extLst>
          </p:cNvPr>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71290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2B4F8-2D45-D635-B2F5-428182718C8B}"/>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854B6A6-00DB-7977-F867-E4749DA37183}"/>
              </a:ext>
            </a:extLst>
          </p:cNvPr>
          <p:cNvSpPr>
            <a:spLocks noGrp="1"/>
          </p:cNvSpPr>
          <p:nvPr>
            <p:ph type="body" sz="quarter" idx="13"/>
          </p:nvPr>
        </p:nvSpPr>
        <p:spPr/>
        <p:txBody>
          <a:bodyPr/>
          <a:lstStyle/>
          <a:p>
            <a:r>
              <a:rPr lang="sv-SE" dirty="0"/>
              <a:t>06</a:t>
            </a:r>
          </a:p>
        </p:txBody>
      </p:sp>
      <p:sp>
        <p:nvSpPr>
          <p:cNvPr id="3" name="Rubrik 2">
            <a:extLst>
              <a:ext uri="{FF2B5EF4-FFF2-40B4-BE49-F238E27FC236}">
                <a16:creationId xmlns:a16="http://schemas.microsoft.com/office/drawing/2014/main" id="{B9CE233E-04D0-1FC4-05D6-48DA09D4D917}"/>
              </a:ext>
            </a:extLst>
          </p:cNvPr>
          <p:cNvSpPr>
            <a:spLocks noGrp="1"/>
          </p:cNvSpPr>
          <p:nvPr>
            <p:ph type="ctrTitle"/>
          </p:nvPr>
        </p:nvSpPr>
        <p:spPr>
          <a:xfrm>
            <a:off x="1525587" y="2030413"/>
            <a:ext cx="7810437" cy="2387600"/>
          </a:xfrm>
        </p:spPr>
        <p:txBody>
          <a:bodyPr/>
          <a:lstStyle/>
          <a:p>
            <a:r>
              <a:rPr lang="en-US" sz="4800" noProof="1"/>
              <a:t>Quick assessment </a:t>
            </a:r>
            <a:br>
              <a:rPr lang="en-US" sz="4800" noProof="1"/>
            </a:br>
            <a:r>
              <a:rPr lang="en-US" sz="4800" noProof="1"/>
              <a:t>of solution scalability</a:t>
            </a:r>
            <a:endParaRPr lang="sv-SE" dirty="0"/>
          </a:p>
        </p:txBody>
      </p:sp>
    </p:spTree>
    <p:extLst>
      <p:ext uri="{BB962C8B-B14F-4D97-AF65-F5344CB8AC3E}">
        <p14:creationId xmlns:p14="http://schemas.microsoft.com/office/powerpoint/2010/main" val="16002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 Form 3">
            <a:extLst>
              <a:ext uri="{FF2B5EF4-FFF2-40B4-BE49-F238E27FC236}">
                <a16:creationId xmlns:a16="http://schemas.microsoft.com/office/drawing/2014/main" id="{A2FEECBD-0146-3C32-9B85-FAC72FEC209C}"/>
              </a:ext>
            </a:extLst>
          </p:cNvPr>
          <p:cNvSpPr/>
          <p:nvPr/>
        </p:nvSpPr>
        <p:spPr>
          <a:xfrm>
            <a:off x="4074559" y="1693837"/>
            <a:ext cx="3470313" cy="3470326"/>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solidFill>
            <a:srgbClr val="FFFFFF">
              <a:alpha val="100000"/>
            </a:srgbClr>
          </a:solidFill>
          <a:ln w="12700" cap="flat" cmpd="sng">
            <a:noFill/>
            <a:prstDash val="solid"/>
            <a:miter lim="800000"/>
          </a:ln>
        </p:spPr>
        <p:txBody>
          <a:bodyPr anchor="ctr">
            <a:spAutoFit/>
          </a:bodyPr>
          <a:lstStyle/>
          <a:p>
            <a:pPr algn="ctr"/>
            <a:endParaRPr lang="en-US" noProof="1"/>
          </a:p>
        </p:txBody>
      </p:sp>
      <p:sp>
        <p:nvSpPr>
          <p:cNvPr id="16" name="Free Form 15">
            <a:extLst>
              <a:ext uri="{FF2B5EF4-FFF2-40B4-BE49-F238E27FC236}">
                <a16:creationId xmlns:a16="http://schemas.microsoft.com/office/drawing/2014/main" id="{8EDCCC4F-A08F-D048-58D4-88607DB327B7}"/>
              </a:ext>
            </a:extLst>
          </p:cNvPr>
          <p:cNvSpPr/>
          <p:nvPr/>
        </p:nvSpPr>
        <p:spPr>
          <a:xfrm>
            <a:off x="7624087" y="4050595"/>
            <a:ext cx="19711" cy="1969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rgbClr val="36D7C0">
              <a:alpha val="39999"/>
            </a:srgbClr>
          </a:solidFill>
          <a:ln w="12700" cap="flat" cmpd="sng">
            <a:noFill/>
            <a:prstDash val="solid"/>
            <a:miter lim="800000"/>
          </a:ln>
        </p:spPr>
        <p:txBody>
          <a:bodyPr anchor="ctr">
            <a:spAutoFit/>
          </a:bodyPr>
          <a:lstStyle/>
          <a:p>
            <a:pPr algn="ctr"/>
            <a:endParaRPr lang="en-US" noProof="1"/>
          </a:p>
        </p:txBody>
      </p:sp>
      <p:sp>
        <p:nvSpPr>
          <p:cNvPr id="24" name="Free Form 23">
            <a:extLst>
              <a:ext uri="{FF2B5EF4-FFF2-40B4-BE49-F238E27FC236}">
                <a16:creationId xmlns:a16="http://schemas.microsoft.com/office/drawing/2014/main" id="{E3C8C8FC-2A78-CB5C-F354-AD263C9E4357}"/>
              </a:ext>
            </a:extLst>
          </p:cNvPr>
          <p:cNvSpPr/>
          <p:nvPr/>
        </p:nvSpPr>
        <p:spPr>
          <a:xfrm>
            <a:off x="7391173" y="2782743"/>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noFill/>
          <a:ln w="50800" cap="flat" cmpd="sng">
            <a:solidFill>
              <a:srgbClr val="FFFFFF">
                <a:alpha val="100000"/>
              </a:srgbClr>
            </a:solidFill>
            <a:prstDash val="solid"/>
            <a:miter lim="800000"/>
          </a:ln>
        </p:spPr>
        <p:txBody>
          <a:bodyPr anchor="ctr">
            <a:spAutoFit/>
          </a:bodyPr>
          <a:lstStyle/>
          <a:p>
            <a:pPr algn="ctr"/>
            <a:endParaRPr lang="en-US" noProof="1"/>
          </a:p>
        </p:txBody>
      </p:sp>
      <p:sp>
        <p:nvSpPr>
          <p:cNvPr id="27" name="TextBox 26">
            <a:extLst>
              <a:ext uri="{FF2B5EF4-FFF2-40B4-BE49-F238E27FC236}">
                <a16:creationId xmlns:a16="http://schemas.microsoft.com/office/drawing/2014/main" id="{4A8B5720-3476-0D68-E077-15B99D80DB59}"/>
              </a:ext>
            </a:extLst>
          </p:cNvPr>
          <p:cNvSpPr txBox="1"/>
          <p:nvPr/>
        </p:nvSpPr>
        <p:spPr>
          <a:xfrm>
            <a:off x="3058940" y="2663294"/>
            <a:ext cx="1245529" cy="492056"/>
          </a:xfrm>
          <a:prstGeom prst="rect">
            <a:avLst/>
          </a:prstGeom>
          <a:noFill/>
          <a:ln>
            <a:noFill/>
          </a:ln>
        </p:spPr>
        <p:txBody>
          <a:bodyPr wrap="square" lIns="0" tIns="0" rIns="0" bIns="0" anchor="t"/>
          <a:lstStyle/>
          <a:p>
            <a:pPr marL="165100" indent="-165100" algn="r">
              <a:defRPr lang="en-US"/>
            </a:pPr>
            <a:r>
              <a:rPr lang="en-US" sz="1200" b="1" noProof="1">
                <a:solidFill>
                  <a:srgbClr val="3B4487"/>
                </a:solidFill>
                <a:latin typeface="Century Gothic" charset="77"/>
                <a:ea typeface="Century Gothic" charset="77"/>
                <a:cs typeface="Century Gothic" charset="77"/>
              </a:rPr>
              <a:t>Cost-effectiveness</a:t>
            </a:r>
          </a:p>
        </p:txBody>
      </p:sp>
      <p:sp>
        <p:nvSpPr>
          <p:cNvPr id="28" name="TextBox 27">
            <a:extLst>
              <a:ext uri="{FF2B5EF4-FFF2-40B4-BE49-F238E27FC236}">
                <a16:creationId xmlns:a16="http://schemas.microsoft.com/office/drawing/2014/main" id="{0DDD23CF-F33D-B374-1220-2FCBF82D6A04}"/>
              </a:ext>
            </a:extLst>
          </p:cNvPr>
          <p:cNvSpPr txBox="1"/>
          <p:nvPr/>
        </p:nvSpPr>
        <p:spPr>
          <a:xfrm>
            <a:off x="7906757" y="2620477"/>
            <a:ext cx="1253831" cy="224775"/>
          </a:xfrm>
          <a:prstGeom prst="rect">
            <a:avLst/>
          </a:prstGeom>
          <a:noFill/>
          <a:ln>
            <a:noFill/>
          </a:ln>
        </p:spPr>
        <p:txBody>
          <a:bodyPr wrap="square" lIns="0" tIns="0" rIns="0" bIns="0" anchor="t"/>
          <a:lstStyle/>
          <a:p>
            <a:pPr>
              <a:defRPr lang="en-US"/>
            </a:pPr>
            <a:r>
              <a:rPr lang="en-US" sz="1100" b="1" noProof="1">
                <a:solidFill>
                  <a:srgbClr val="3B4487"/>
                </a:solidFill>
                <a:latin typeface="Century Gothic" charset="77"/>
                <a:ea typeface="Century Gothic" charset="77"/>
                <a:cs typeface="Century Gothic" charset="77"/>
              </a:rPr>
              <a:t>Standardisation versus adaptation</a:t>
            </a:r>
          </a:p>
        </p:txBody>
      </p:sp>
      <p:sp>
        <p:nvSpPr>
          <p:cNvPr id="5" name="Free Form 4">
            <a:extLst>
              <a:ext uri="{FF2B5EF4-FFF2-40B4-BE49-F238E27FC236}">
                <a16:creationId xmlns:a16="http://schemas.microsoft.com/office/drawing/2014/main" id="{0E3F81DB-2DAA-F492-3591-12BC783F2368}"/>
              </a:ext>
            </a:extLst>
          </p:cNvPr>
          <p:cNvSpPr/>
          <p:nvPr/>
        </p:nvSpPr>
        <p:spPr>
          <a:xfrm>
            <a:off x="4360844" y="1603907"/>
            <a:ext cx="3470313" cy="3470326"/>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31750" cap="flat" cmpd="sng">
            <a:solidFill>
              <a:srgbClr val="36D7C0">
                <a:alpha val="100000"/>
              </a:srgbClr>
            </a:solidFill>
            <a:prstDash val="solid"/>
            <a:miter lim="800000"/>
          </a:ln>
        </p:spPr>
        <p:txBody>
          <a:bodyPr anchor="ctr">
            <a:spAutoFit/>
          </a:bodyPr>
          <a:lstStyle/>
          <a:p>
            <a:pPr algn="ctr"/>
            <a:endParaRPr lang="en-US" noProof="1"/>
          </a:p>
        </p:txBody>
      </p:sp>
      <p:sp>
        <p:nvSpPr>
          <p:cNvPr id="6" name="Free Form 5">
            <a:extLst>
              <a:ext uri="{FF2B5EF4-FFF2-40B4-BE49-F238E27FC236}">
                <a16:creationId xmlns:a16="http://schemas.microsoft.com/office/drawing/2014/main" id="{D96A6E10-A90A-E318-AF19-49DA117780A6}"/>
              </a:ext>
            </a:extLst>
          </p:cNvPr>
          <p:cNvSpPr/>
          <p:nvPr/>
        </p:nvSpPr>
        <p:spPr>
          <a:xfrm>
            <a:off x="4642509" y="1746452"/>
            <a:ext cx="2925203" cy="3151226"/>
          </a:xfrm>
          <a:custGeom>
            <a:avLst/>
            <a:gdLst/>
            <a:ahLst/>
            <a:cxnLst/>
            <a:rect l="0" t="0" r="0" b="0"/>
            <a:pathLst>
              <a:path w="2925203" h="3151225">
                <a:moveTo>
                  <a:pt x="86791" y="2048383"/>
                </a:moveTo>
                <a:cubicBezTo>
                  <a:pt x="112750" y="2411323"/>
                  <a:pt x="288505" y="2799930"/>
                  <a:pt x="629538" y="2936811"/>
                </a:cubicBezTo>
                <a:cubicBezTo>
                  <a:pt x="1136408" y="3151225"/>
                  <a:pt x="1781746" y="2960979"/>
                  <a:pt x="2218321" y="2613990"/>
                </a:cubicBezTo>
                <a:cubicBezTo>
                  <a:pt x="2632925" y="2286889"/>
                  <a:pt x="2925203" y="1780527"/>
                  <a:pt x="2889262" y="1248435"/>
                </a:cubicBezTo>
                <a:cubicBezTo>
                  <a:pt x="2847035" y="586587"/>
                  <a:pt x="2227986" y="0"/>
                  <a:pt x="1561693" y="45237"/>
                </a:cubicBezTo>
                <a:cubicBezTo>
                  <a:pt x="620864" y="108750"/>
                  <a:pt x="0" y="1172654"/>
                  <a:pt x="86563" y="2045817"/>
                </a:cubicBezTo>
                <a:close/>
              </a:path>
            </a:pathLst>
          </a:custGeom>
          <a:solidFill>
            <a:srgbClr val="36D7C0">
              <a:alpha val="69999"/>
            </a:srgbClr>
          </a:solidFill>
          <a:ln w="12700" cap="flat" cmpd="sng">
            <a:noFill/>
            <a:prstDash val="solid"/>
            <a:miter lim="800000"/>
          </a:ln>
        </p:spPr>
        <p:txBody>
          <a:bodyPr anchor="ctr">
            <a:spAutoFit/>
          </a:bodyPr>
          <a:lstStyle/>
          <a:p>
            <a:pPr algn="ctr"/>
            <a:endParaRPr lang="en-US" noProof="1"/>
          </a:p>
        </p:txBody>
      </p:sp>
      <p:grpSp>
        <p:nvGrpSpPr>
          <p:cNvPr id="42" name="Group 41">
            <a:extLst>
              <a:ext uri="{FF2B5EF4-FFF2-40B4-BE49-F238E27FC236}">
                <a16:creationId xmlns:a16="http://schemas.microsoft.com/office/drawing/2014/main" id="{6E5CF08A-C89C-8A92-F610-8FE3B2A07CA9}"/>
              </a:ext>
            </a:extLst>
          </p:cNvPr>
          <p:cNvGrpSpPr/>
          <p:nvPr/>
        </p:nvGrpSpPr>
        <p:grpSpPr>
          <a:xfrm flipH="1">
            <a:off x="5675339" y="2799644"/>
            <a:ext cx="858599" cy="314704"/>
            <a:chOff x="5530155" y="3138549"/>
            <a:chExt cx="576418" cy="211277"/>
          </a:xfrm>
        </p:grpSpPr>
        <p:sp>
          <p:nvSpPr>
            <p:cNvPr id="11" name="Free Form 10">
              <a:extLst>
                <a:ext uri="{FF2B5EF4-FFF2-40B4-BE49-F238E27FC236}">
                  <a16:creationId xmlns:a16="http://schemas.microsoft.com/office/drawing/2014/main" id="{8F4A5F6E-D6B0-8A28-3AD9-1A501FC0E9DD}"/>
                </a:ext>
              </a:extLst>
            </p:cNvPr>
            <p:cNvSpPr/>
            <p:nvPr/>
          </p:nvSpPr>
          <p:spPr>
            <a:xfrm>
              <a:off x="5712731" y="3138549"/>
              <a:ext cx="211265" cy="211277"/>
            </a:xfrm>
            <a:custGeom>
              <a:avLst/>
              <a:gdLst/>
              <a:ahLst/>
              <a:cxnLst/>
              <a:rect l="0" t="0" r="0" b="0"/>
              <a:pathLst>
                <a:path w="211264" h="211277">
                  <a:moveTo>
                    <a:pt x="211264" y="105638"/>
                  </a:moveTo>
                  <a:cubicBezTo>
                    <a:pt x="211264" y="163982"/>
                    <a:pt x="163969" y="211277"/>
                    <a:pt x="105625" y="211277"/>
                  </a:cubicBezTo>
                  <a:cubicBezTo>
                    <a:pt x="47294" y="211277"/>
                    <a:pt x="0" y="163982"/>
                    <a:pt x="0" y="105638"/>
                  </a:cubicBezTo>
                  <a:cubicBezTo>
                    <a:pt x="0" y="47294"/>
                    <a:pt x="47294" y="0"/>
                    <a:pt x="105625" y="0"/>
                  </a:cubicBezTo>
                  <a:cubicBezTo>
                    <a:pt x="163969" y="0"/>
                    <a:pt x="211264" y="47294"/>
                    <a:pt x="211264" y="105638"/>
                  </a:cubicBezTo>
                  <a:close/>
                </a:path>
              </a:pathLst>
            </a:custGeom>
            <a:noFill/>
            <a:ln w="28575" cap="rnd" cmpd="sng">
              <a:solidFill>
                <a:srgbClr val="000000">
                  <a:alpha val="100000"/>
                </a:srgbClr>
              </a:solidFill>
              <a:prstDash val="solid"/>
              <a:miter lim="800000"/>
            </a:ln>
          </p:spPr>
          <p:txBody>
            <a:bodyPr anchor="ctr">
              <a:spAutoFit/>
            </a:bodyPr>
            <a:lstStyle/>
            <a:p>
              <a:pPr algn="ctr"/>
              <a:endParaRPr lang="en-US" noProof="1"/>
            </a:p>
          </p:txBody>
        </p:sp>
        <p:sp>
          <p:nvSpPr>
            <p:cNvPr id="12" name="Free Form 11">
              <a:extLst>
                <a:ext uri="{FF2B5EF4-FFF2-40B4-BE49-F238E27FC236}">
                  <a16:creationId xmlns:a16="http://schemas.microsoft.com/office/drawing/2014/main" id="{057F3FD6-3B12-3F86-5C0D-FEA269E8A314}"/>
                </a:ext>
              </a:extLst>
            </p:cNvPr>
            <p:cNvSpPr/>
            <p:nvPr/>
          </p:nvSpPr>
          <p:spPr>
            <a:xfrm>
              <a:off x="6059761" y="3196217"/>
              <a:ext cx="46812" cy="93612"/>
            </a:xfrm>
            <a:custGeom>
              <a:avLst/>
              <a:gdLst/>
              <a:ahLst/>
              <a:cxnLst/>
              <a:rect l="0" t="0" r="0" b="0"/>
              <a:pathLst>
                <a:path w="46812" h="93611">
                  <a:moveTo>
                    <a:pt x="0" y="0"/>
                  </a:moveTo>
                  <a:lnTo>
                    <a:pt x="46812" y="46812"/>
                  </a:lnTo>
                  <a:lnTo>
                    <a:pt x="0" y="93611"/>
                  </a:lnTo>
                </a:path>
              </a:pathLst>
            </a:custGeom>
            <a:noFill/>
            <a:ln w="28575" cap="rnd" cmpd="sng">
              <a:solidFill>
                <a:srgbClr val="282B3A">
                  <a:alpha val="100000"/>
                </a:srgbClr>
              </a:solidFill>
              <a:prstDash val="solid"/>
              <a:miter lim="800000"/>
            </a:ln>
          </p:spPr>
          <p:txBody>
            <a:bodyPr anchor="ctr">
              <a:spAutoFit/>
            </a:bodyPr>
            <a:lstStyle/>
            <a:p>
              <a:pPr algn="ctr"/>
              <a:endParaRPr lang="en-US" noProof="1"/>
            </a:p>
          </p:txBody>
        </p:sp>
        <p:sp>
          <p:nvSpPr>
            <p:cNvPr id="13" name="Free Form 12">
              <a:extLst>
                <a:ext uri="{FF2B5EF4-FFF2-40B4-BE49-F238E27FC236}">
                  <a16:creationId xmlns:a16="http://schemas.microsoft.com/office/drawing/2014/main" id="{94E1A998-481E-44E7-6735-8B268B628D9E}"/>
                </a:ext>
              </a:extLst>
            </p:cNvPr>
            <p:cNvSpPr/>
            <p:nvPr/>
          </p:nvSpPr>
          <p:spPr>
            <a:xfrm>
              <a:off x="5975504" y="3243026"/>
              <a:ext cx="131064" cy="0"/>
            </a:xfrm>
            <a:custGeom>
              <a:avLst/>
              <a:gdLst/>
              <a:ahLst/>
              <a:cxnLst/>
              <a:rect l="0" t="0" r="0" b="0"/>
              <a:pathLst>
                <a:path w="131064">
                  <a:moveTo>
                    <a:pt x="131064" y="0"/>
                  </a:moveTo>
                  <a:lnTo>
                    <a:pt x="0" y="0"/>
                  </a:lnTo>
                </a:path>
              </a:pathLst>
            </a:custGeom>
            <a:noFill/>
            <a:ln w="28575" cap="rnd" cmpd="sng">
              <a:solidFill>
                <a:srgbClr val="282B3A">
                  <a:alpha val="100000"/>
                </a:srgbClr>
              </a:solidFill>
              <a:prstDash val="solid"/>
              <a:miter lim="800000"/>
            </a:ln>
          </p:spPr>
          <p:txBody>
            <a:bodyPr anchor="ctr">
              <a:spAutoFit/>
            </a:bodyPr>
            <a:lstStyle/>
            <a:p>
              <a:pPr algn="ctr"/>
              <a:endParaRPr lang="en-US" noProof="1"/>
            </a:p>
          </p:txBody>
        </p:sp>
        <p:sp>
          <p:nvSpPr>
            <p:cNvPr id="14" name="Free Form 13">
              <a:extLst>
                <a:ext uri="{FF2B5EF4-FFF2-40B4-BE49-F238E27FC236}">
                  <a16:creationId xmlns:a16="http://schemas.microsoft.com/office/drawing/2014/main" id="{12B0FE86-427C-9356-B264-9AB6B84DB8A5}"/>
                </a:ext>
              </a:extLst>
            </p:cNvPr>
            <p:cNvSpPr/>
            <p:nvPr/>
          </p:nvSpPr>
          <p:spPr>
            <a:xfrm>
              <a:off x="5530155" y="3196222"/>
              <a:ext cx="46812" cy="93612"/>
            </a:xfrm>
            <a:custGeom>
              <a:avLst/>
              <a:gdLst/>
              <a:ahLst/>
              <a:cxnLst/>
              <a:rect l="0" t="0" r="0" b="0"/>
              <a:pathLst>
                <a:path w="46812" h="93611">
                  <a:moveTo>
                    <a:pt x="46812" y="93611"/>
                  </a:moveTo>
                  <a:lnTo>
                    <a:pt x="0" y="46799"/>
                  </a:lnTo>
                  <a:lnTo>
                    <a:pt x="46812" y="0"/>
                  </a:lnTo>
                </a:path>
              </a:pathLst>
            </a:custGeom>
            <a:noFill/>
            <a:ln w="28575" cap="rnd" cmpd="sng">
              <a:solidFill>
                <a:srgbClr val="282B3A">
                  <a:alpha val="100000"/>
                </a:srgbClr>
              </a:solidFill>
              <a:prstDash val="solid"/>
              <a:miter lim="800000"/>
            </a:ln>
          </p:spPr>
          <p:txBody>
            <a:bodyPr anchor="ctr">
              <a:spAutoFit/>
            </a:bodyPr>
            <a:lstStyle/>
            <a:p>
              <a:pPr algn="ctr"/>
              <a:endParaRPr lang="en-US" noProof="1"/>
            </a:p>
          </p:txBody>
        </p:sp>
        <p:sp>
          <p:nvSpPr>
            <p:cNvPr id="15" name="Free Form 14">
              <a:extLst>
                <a:ext uri="{FF2B5EF4-FFF2-40B4-BE49-F238E27FC236}">
                  <a16:creationId xmlns:a16="http://schemas.microsoft.com/office/drawing/2014/main" id="{F97CB1CF-FAF1-49AD-DF21-8366D69D22EE}"/>
                </a:ext>
              </a:extLst>
            </p:cNvPr>
            <p:cNvSpPr/>
            <p:nvPr/>
          </p:nvSpPr>
          <p:spPr>
            <a:xfrm>
              <a:off x="5530158" y="3243026"/>
              <a:ext cx="131064" cy="0"/>
            </a:xfrm>
            <a:custGeom>
              <a:avLst/>
              <a:gdLst/>
              <a:ahLst/>
              <a:cxnLst/>
              <a:rect l="0" t="0" r="0" b="0"/>
              <a:pathLst>
                <a:path w="131064">
                  <a:moveTo>
                    <a:pt x="0" y="0"/>
                  </a:moveTo>
                  <a:lnTo>
                    <a:pt x="131064" y="0"/>
                  </a:lnTo>
                </a:path>
              </a:pathLst>
            </a:custGeom>
            <a:noFill/>
            <a:ln w="28575" cap="rnd" cmpd="sng">
              <a:solidFill>
                <a:srgbClr val="282B3A">
                  <a:alpha val="100000"/>
                </a:srgbClr>
              </a:solidFill>
              <a:prstDash val="solid"/>
              <a:miter lim="800000"/>
            </a:ln>
          </p:spPr>
          <p:txBody>
            <a:bodyPr anchor="ctr">
              <a:spAutoFit/>
            </a:bodyPr>
            <a:lstStyle/>
            <a:p>
              <a:pPr algn="ctr"/>
              <a:endParaRPr lang="en-US" noProof="1"/>
            </a:p>
          </p:txBody>
        </p:sp>
      </p:grpSp>
      <p:sp>
        <p:nvSpPr>
          <p:cNvPr id="44" name="Free Form 20">
            <a:extLst>
              <a:ext uri="{FF2B5EF4-FFF2-40B4-BE49-F238E27FC236}">
                <a16:creationId xmlns:a16="http://schemas.microsoft.com/office/drawing/2014/main" id="{7FA3FCF1-B714-C599-E8BE-92C258496A6A}"/>
              </a:ext>
            </a:extLst>
          </p:cNvPr>
          <p:cNvSpPr/>
          <p:nvPr/>
        </p:nvSpPr>
        <p:spPr>
          <a:xfrm>
            <a:off x="7667889" y="2699622"/>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36D7C0">
              <a:alpha val="100000"/>
            </a:srgbClr>
          </a:solidFill>
          <a:ln w="50800" cap="flat" cmpd="sng">
            <a:solidFill>
              <a:srgbClr val="FFFFFF"/>
            </a:solidFill>
            <a:prstDash val="solid"/>
            <a:miter lim="800000"/>
          </a:ln>
        </p:spPr>
        <p:txBody>
          <a:bodyPr anchor="ctr">
            <a:spAutoFit/>
          </a:bodyPr>
          <a:lstStyle/>
          <a:p>
            <a:pPr algn="ctr"/>
            <a:endParaRPr lang="en-US" noProof="1"/>
          </a:p>
        </p:txBody>
      </p:sp>
      <p:sp>
        <p:nvSpPr>
          <p:cNvPr id="45" name="Free Form 20">
            <a:extLst>
              <a:ext uri="{FF2B5EF4-FFF2-40B4-BE49-F238E27FC236}">
                <a16:creationId xmlns:a16="http://schemas.microsoft.com/office/drawing/2014/main" id="{A9B66954-0DAB-B143-4524-B00C90B98199}"/>
              </a:ext>
            </a:extLst>
          </p:cNvPr>
          <p:cNvSpPr/>
          <p:nvPr/>
        </p:nvSpPr>
        <p:spPr>
          <a:xfrm>
            <a:off x="4393531" y="2699622"/>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36D7C0">
              <a:alpha val="100000"/>
            </a:srgbClr>
          </a:solidFill>
          <a:ln w="50800" cap="flat" cmpd="sng">
            <a:solidFill>
              <a:srgbClr val="FFFFFF"/>
            </a:solidFill>
            <a:prstDash val="solid"/>
            <a:miter lim="800000"/>
          </a:ln>
        </p:spPr>
        <p:txBody>
          <a:bodyPr anchor="ctr">
            <a:spAutoFit/>
          </a:bodyPr>
          <a:lstStyle/>
          <a:p>
            <a:pPr algn="ctr"/>
            <a:endParaRPr lang="en-US" noProof="1"/>
          </a:p>
        </p:txBody>
      </p:sp>
      <p:sp>
        <p:nvSpPr>
          <p:cNvPr id="46" name="Free Form 20">
            <a:extLst>
              <a:ext uri="{FF2B5EF4-FFF2-40B4-BE49-F238E27FC236}">
                <a16:creationId xmlns:a16="http://schemas.microsoft.com/office/drawing/2014/main" id="{B1F44CA0-0C27-102F-FB9E-AE75A5E5F4C3}"/>
              </a:ext>
            </a:extLst>
          </p:cNvPr>
          <p:cNvSpPr/>
          <p:nvPr/>
        </p:nvSpPr>
        <p:spPr>
          <a:xfrm>
            <a:off x="4985201" y="4656169"/>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36D7C0">
              <a:alpha val="100000"/>
            </a:srgbClr>
          </a:solidFill>
          <a:ln w="50800" cap="flat" cmpd="sng">
            <a:solidFill>
              <a:srgbClr val="FFFFFF"/>
            </a:solidFill>
            <a:prstDash val="solid"/>
            <a:miter lim="800000"/>
          </a:ln>
        </p:spPr>
        <p:txBody>
          <a:bodyPr anchor="ctr">
            <a:spAutoFit/>
          </a:bodyPr>
          <a:lstStyle/>
          <a:p>
            <a:pPr algn="ctr"/>
            <a:endParaRPr lang="en-US" noProof="1"/>
          </a:p>
        </p:txBody>
      </p:sp>
      <p:sp>
        <p:nvSpPr>
          <p:cNvPr id="47" name="Free Form 20">
            <a:extLst>
              <a:ext uri="{FF2B5EF4-FFF2-40B4-BE49-F238E27FC236}">
                <a16:creationId xmlns:a16="http://schemas.microsoft.com/office/drawing/2014/main" id="{4A1F4CB5-393E-BDBF-AE81-247219F89244}"/>
              </a:ext>
            </a:extLst>
          </p:cNvPr>
          <p:cNvSpPr/>
          <p:nvPr/>
        </p:nvSpPr>
        <p:spPr>
          <a:xfrm>
            <a:off x="7076219" y="4656169"/>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36D7C0">
              <a:alpha val="100000"/>
            </a:srgbClr>
          </a:solidFill>
          <a:ln w="50800" cap="flat" cmpd="sng">
            <a:solidFill>
              <a:srgbClr val="FFFFFF"/>
            </a:solidFill>
            <a:prstDash val="solid"/>
            <a:miter lim="800000"/>
          </a:ln>
        </p:spPr>
        <p:txBody>
          <a:bodyPr anchor="ctr">
            <a:spAutoFit/>
          </a:bodyPr>
          <a:lstStyle/>
          <a:p>
            <a:pPr algn="ctr"/>
            <a:endParaRPr lang="en-US" noProof="1"/>
          </a:p>
        </p:txBody>
      </p:sp>
      <p:sp>
        <p:nvSpPr>
          <p:cNvPr id="48" name="Free Form 20">
            <a:extLst>
              <a:ext uri="{FF2B5EF4-FFF2-40B4-BE49-F238E27FC236}">
                <a16:creationId xmlns:a16="http://schemas.microsoft.com/office/drawing/2014/main" id="{08A3C5F4-BD72-9939-76EC-C21AB15044D2}"/>
              </a:ext>
            </a:extLst>
          </p:cNvPr>
          <p:cNvSpPr/>
          <p:nvPr/>
        </p:nvSpPr>
        <p:spPr>
          <a:xfrm>
            <a:off x="6022359" y="1536451"/>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36D7C0">
              <a:alpha val="100000"/>
            </a:srgbClr>
          </a:solidFill>
          <a:ln w="50800" cap="flat" cmpd="sng">
            <a:solidFill>
              <a:srgbClr val="FFFFFF"/>
            </a:solidFill>
            <a:prstDash val="solid"/>
            <a:miter lim="800000"/>
          </a:ln>
        </p:spPr>
        <p:txBody>
          <a:bodyPr anchor="ctr">
            <a:spAutoFit/>
          </a:bodyPr>
          <a:lstStyle/>
          <a:p>
            <a:pPr algn="ctr"/>
            <a:endParaRPr lang="en-US" noProof="1"/>
          </a:p>
        </p:txBody>
      </p:sp>
      <p:sp>
        <p:nvSpPr>
          <p:cNvPr id="32" name="TextBox 31">
            <a:extLst>
              <a:ext uri="{FF2B5EF4-FFF2-40B4-BE49-F238E27FC236}">
                <a16:creationId xmlns:a16="http://schemas.microsoft.com/office/drawing/2014/main" id="{D4BBCC46-E7FB-FF64-A999-63C6D1358980}"/>
              </a:ext>
            </a:extLst>
          </p:cNvPr>
          <p:cNvSpPr txBox="1"/>
          <p:nvPr/>
        </p:nvSpPr>
        <p:spPr>
          <a:xfrm>
            <a:off x="7146455" y="4818752"/>
            <a:ext cx="1052680" cy="183590"/>
          </a:xfrm>
          <a:prstGeom prst="rect">
            <a:avLst/>
          </a:prstGeom>
          <a:noFill/>
          <a:ln>
            <a:noFill/>
          </a:ln>
        </p:spPr>
        <p:txBody>
          <a:bodyPr wrap="square" lIns="0" tIns="0" rIns="0" bIns="0" anchor="t"/>
          <a:lstStyle/>
          <a:p>
            <a:pPr>
              <a:defRPr lang="en-US"/>
            </a:pPr>
            <a:r>
              <a:rPr lang="en-US" sz="1200" b="1" noProof="1">
                <a:solidFill>
                  <a:srgbClr val="3B4487"/>
                </a:solidFill>
                <a:latin typeface="Century Gothic" charset="77"/>
                <a:ea typeface="Century Gothic" charset="77"/>
                <a:cs typeface="Century Gothic" charset="77"/>
              </a:rPr>
              <a:t>Complexity</a:t>
            </a:r>
          </a:p>
        </p:txBody>
      </p:sp>
      <p:sp>
        <p:nvSpPr>
          <p:cNvPr id="33" name="TextBox 32">
            <a:extLst>
              <a:ext uri="{FF2B5EF4-FFF2-40B4-BE49-F238E27FC236}">
                <a16:creationId xmlns:a16="http://schemas.microsoft.com/office/drawing/2014/main" id="{69FBFF6F-1151-0FAD-39F8-3BE7AE827527}"/>
              </a:ext>
            </a:extLst>
          </p:cNvPr>
          <p:cNvSpPr txBox="1"/>
          <p:nvPr/>
        </p:nvSpPr>
        <p:spPr>
          <a:xfrm>
            <a:off x="3974383" y="4818752"/>
            <a:ext cx="1089612" cy="157375"/>
          </a:xfrm>
          <a:prstGeom prst="rect">
            <a:avLst/>
          </a:prstGeom>
          <a:noFill/>
          <a:ln>
            <a:noFill/>
          </a:ln>
        </p:spPr>
        <p:txBody>
          <a:bodyPr wrap="square" lIns="0" tIns="0" rIns="0" bIns="0" anchor="t"/>
          <a:lstStyle/>
          <a:p>
            <a:pPr algn="r">
              <a:defRPr lang="en-US"/>
            </a:pPr>
            <a:r>
              <a:rPr lang="en-US" sz="1200" b="1" noProof="1">
                <a:solidFill>
                  <a:srgbClr val="3B4487"/>
                </a:solidFill>
                <a:latin typeface="Century Gothic" charset="77"/>
                <a:ea typeface="Century Gothic" charset="77"/>
                <a:cs typeface="Century Gothic" charset="77"/>
              </a:rPr>
              <a:t>Activities </a:t>
            </a:r>
            <a:br>
              <a:rPr lang="en-US" sz="1200" b="1" noProof="1">
                <a:solidFill>
                  <a:srgbClr val="3B4487"/>
                </a:solidFill>
                <a:latin typeface="Century Gothic" charset="77"/>
                <a:ea typeface="Century Gothic" charset="77"/>
                <a:cs typeface="Century Gothic" charset="77"/>
              </a:rPr>
            </a:br>
            <a:r>
              <a:rPr lang="en-US" sz="1200" b="1" noProof="1">
                <a:solidFill>
                  <a:srgbClr val="3B4487"/>
                </a:solidFill>
                <a:ea typeface="Century Gothic" charset="77"/>
                <a:cs typeface="Century Gothic" charset="77"/>
              </a:rPr>
              <a:t>&amp; </a:t>
            </a:r>
            <a:r>
              <a:rPr lang="en-US" sz="1200" b="1" noProof="1">
                <a:solidFill>
                  <a:srgbClr val="3B4487"/>
                </a:solidFill>
                <a:latin typeface="Century Gothic" charset="77"/>
                <a:ea typeface="Century Gothic" charset="77"/>
                <a:cs typeface="Century Gothic" charset="77"/>
              </a:rPr>
              <a:t>resources</a:t>
            </a:r>
          </a:p>
        </p:txBody>
      </p:sp>
      <p:sp>
        <p:nvSpPr>
          <p:cNvPr id="40" name="TextBox 39">
            <a:extLst>
              <a:ext uri="{FF2B5EF4-FFF2-40B4-BE49-F238E27FC236}">
                <a16:creationId xmlns:a16="http://schemas.microsoft.com/office/drawing/2014/main" id="{6DB64547-A29B-BAE7-19B4-74FF50B63E5C}"/>
              </a:ext>
            </a:extLst>
          </p:cNvPr>
          <p:cNvSpPr txBox="1"/>
          <p:nvPr/>
        </p:nvSpPr>
        <p:spPr>
          <a:xfrm>
            <a:off x="5710904" y="1262181"/>
            <a:ext cx="813437" cy="231355"/>
          </a:xfrm>
          <a:prstGeom prst="rect">
            <a:avLst/>
          </a:prstGeom>
          <a:noFill/>
          <a:ln>
            <a:noFill/>
          </a:ln>
        </p:spPr>
        <p:txBody>
          <a:bodyPr wrap="square" lIns="0" tIns="0" rIns="0" bIns="0" anchor="b"/>
          <a:lstStyle/>
          <a:p>
            <a:pPr algn="ctr">
              <a:defRPr lang="en-US"/>
            </a:pPr>
            <a:r>
              <a:rPr lang="en-US" sz="1200" b="1" noProof="1">
                <a:solidFill>
                  <a:srgbClr val="3B4487"/>
                </a:solidFill>
                <a:latin typeface="Century Gothic" charset="77"/>
                <a:ea typeface="Century Gothic" charset="77"/>
                <a:cs typeface="Century Gothic" charset="77"/>
              </a:rPr>
              <a:t>Impact</a:t>
            </a:r>
          </a:p>
        </p:txBody>
      </p:sp>
      <p:cxnSp>
        <p:nvCxnSpPr>
          <p:cNvPr id="49" name="Straight Connector 48">
            <a:extLst>
              <a:ext uri="{FF2B5EF4-FFF2-40B4-BE49-F238E27FC236}">
                <a16:creationId xmlns:a16="http://schemas.microsoft.com/office/drawing/2014/main" id="{A5AEBA66-24B3-386E-BA42-8DE22494CE8C}"/>
              </a:ext>
            </a:extLst>
          </p:cNvPr>
          <p:cNvCxnSpPr/>
          <p:nvPr/>
        </p:nvCxnSpPr>
        <p:spPr>
          <a:xfrm>
            <a:off x="3247722"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0" name="Footer Placeholder 49">
            <a:extLst>
              <a:ext uri="{FF2B5EF4-FFF2-40B4-BE49-F238E27FC236}">
                <a16:creationId xmlns:a16="http://schemas.microsoft.com/office/drawing/2014/main" id="{5C5B97DB-61CB-C9B6-D6E3-8ADE0AC80260}"/>
              </a:ext>
            </a:extLst>
          </p:cNvPr>
          <p:cNvSpPr>
            <a:spLocks noGrp="1"/>
          </p:cNvSpPr>
          <p:nvPr>
            <p:ph type="ftr" sz="quarter" idx="12"/>
          </p:nvPr>
        </p:nvSpPr>
        <p:spPr/>
        <p:txBody>
          <a:bodyPr/>
          <a:lstStyle/>
          <a:p>
            <a:pPr algn="l" defTabSz="914400"/>
            <a:r>
              <a:rPr lang="en-US" noProof="1"/>
              <a:t>The 3 essential elements: </a:t>
            </a:r>
            <a:r>
              <a:rPr lang="en-US" noProof="1">
                <a:ea typeface="Century Gothic" charset="77"/>
                <a:cs typeface="Century Gothic" charset="77"/>
              </a:rPr>
              <a:t>Scalability of the solution</a:t>
            </a:r>
            <a:endParaRPr lang="en-US" noProof="1"/>
          </a:p>
        </p:txBody>
      </p:sp>
      <p:cxnSp>
        <p:nvCxnSpPr>
          <p:cNvPr id="53" name="Straight Connector 52">
            <a:extLst>
              <a:ext uri="{FF2B5EF4-FFF2-40B4-BE49-F238E27FC236}">
                <a16:creationId xmlns:a16="http://schemas.microsoft.com/office/drawing/2014/main" id="{97DA98A0-6A4B-D9C0-B257-386A4B93360F}"/>
              </a:ext>
            </a:extLst>
          </p:cNvPr>
          <p:cNvCxnSpPr>
            <a:cxnSpLocks/>
          </p:cNvCxnSpPr>
          <p:nvPr/>
        </p:nvCxnSpPr>
        <p:spPr>
          <a:xfrm>
            <a:off x="611058" y="2763770"/>
            <a:ext cx="2636664"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82C739-949C-C05D-0100-DB0DA1D10A06}"/>
              </a:ext>
            </a:extLst>
          </p:cNvPr>
          <p:cNvCxnSpPr>
            <a:cxnSpLocks/>
          </p:cNvCxnSpPr>
          <p:nvPr/>
        </p:nvCxnSpPr>
        <p:spPr>
          <a:xfrm>
            <a:off x="605745" y="4926755"/>
            <a:ext cx="3468814"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3C01949-2706-31C7-8FC2-1653B4167BDE}"/>
              </a:ext>
            </a:extLst>
          </p:cNvPr>
          <p:cNvCxnSpPr>
            <a:cxnSpLocks/>
            <a:stCxn id="32" idx="3"/>
          </p:cNvCxnSpPr>
          <p:nvPr/>
        </p:nvCxnSpPr>
        <p:spPr>
          <a:xfrm>
            <a:off x="8199135" y="4910547"/>
            <a:ext cx="3296192" cy="16208"/>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9F560D77-35D6-F65A-3D2C-41EA3FE85564}"/>
              </a:ext>
            </a:extLst>
          </p:cNvPr>
          <p:cNvSpPr txBox="1"/>
          <p:nvPr/>
        </p:nvSpPr>
        <p:spPr>
          <a:xfrm>
            <a:off x="9446873" y="4958080"/>
            <a:ext cx="1998088" cy="828487"/>
          </a:xfrm>
          <a:prstGeom prst="rect">
            <a:avLst/>
          </a:prstGeom>
          <a:noFill/>
        </p:spPr>
        <p:txBody>
          <a:bodyPr wrap="square" lIns="0" tIns="36000" rIns="0" bIns="36000" rtlCol="0">
            <a:spAutoFit/>
          </a:bodyPr>
          <a:lstStyle/>
          <a:p>
            <a:pPr>
              <a:lnSpc>
                <a:spcPct val="120000"/>
              </a:lnSpc>
            </a:pPr>
            <a:r>
              <a:rPr lang="en-US" sz="1050" noProof="1">
                <a:solidFill>
                  <a:srgbClr val="3B4487"/>
                </a:solidFill>
              </a:rPr>
              <a:t>How complex is the solution, and how can complexity be reduced to increase the likelihood of successful scaling?</a:t>
            </a:r>
          </a:p>
        </p:txBody>
      </p:sp>
      <p:cxnSp>
        <p:nvCxnSpPr>
          <p:cNvPr id="62" name="Straight Connector 61">
            <a:extLst>
              <a:ext uri="{FF2B5EF4-FFF2-40B4-BE49-F238E27FC236}">
                <a16:creationId xmlns:a16="http://schemas.microsoft.com/office/drawing/2014/main" id="{47EF3763-C333-8E09-6319-1C1D270EDFBC}"/>
              </a:ext>
            </a:extLst>
          </p:cNvPr>
          <p:cNvCxnSpPr>
            <a:cxnSpLocks/>
          </p:cNvCxnSpPr>
          <p:nvPr/>
        </p:nvCxnSpPr>
        <p:spPr>
          <a:xfrm>
            <a:off x="9293525" y="2763770"/>
            <a:ext cx="2156646"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4B63E5BA-455E-2AF7-F615-6C25004BD38A}"/>
              </a:ext>
            </a:extLst>
          </p:cNvPr>
          <p:cNvSpPr txBox="1"/>
          <p:nvPr/>
        </p:nvSpPr>
        <p:spPr>
          <a:xfrm>
            <a:off x="9446873" y="2803635"/>
            <a:ext cx="1998088" cy="1410185"/>
          </a:xfrm>
          <a:prstGeom prst="rect">
            <a:avLst/>
          </a:prstGeom>
          <a:noFill/>
        </p:spPr>
        <p:txBody>
          <a:bodyPr wrap="square" lIns="0" tIns="36000" rIns="0" bIns="36000" rtlCol="0">
            <a:spAutoFit/>
          </a:bodyPr>
          <a:lstStyle/>
          <a:p>
            <a:pPr>
              <a:lnSpc>
                <a:spcPct val="120000"/>
              </a:lnSpc>
            </a:pPr>
            <a:r>
              <a:rPr lang="en-US" sz="1050" noProof="1">
                <a:solidFill>
                  <a:srgbClr val="3B4487"/>
                </a:solidFill>
              </a:rPr>
              <a:t>What is the right balance between standardisation (efficiency, consistency, and quality) and adaptability (responding effectively to local needs, resources, and circumstances)?</a:t>
            </a:r>
          </a:p>
        </p:txBody>
      </p:sp>
      <p:cxnSp>
        <p:nvCxnSpPr>
          <p:cNvPr id="66" name="Straight Connector 65">
            <a:extLst>
              <a:ext uri="{FF2B5EF4-FFF2-40B4-BE49-F238E27FC236}">
                <a16:creationId xmlns:a16="http://schemas.microsoft.com/office/drawing/2014/main" id="{41591B7D-A9C3-134A-FC76-F37E2B848703}"/>
              </a:ext>
            </a:extLst>
          </p:cNvPr>
          <p:cNvCxnSpPr>
            <a:cxnSpLocks/>
          </p:cNvCxnSpPr>
          <p:nvPr/>
        </p:nvCxnSpPr>
        <p:spPr>
          <a:xfrm>
            <a:off x="6169641" y="592070"/>
            <a:ext cx="5280530"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cxnSp>
        <p:nvCxnSpPr>
          <p:cNvPr id="70" name="Elbow Connector 69">
            <a:extLst>
              <a:ext uri="{FF2B5EF4-FFF2-40B4-BE49-F238E27FC236}">
                <a16:creationId xmlns:a16="http://schemas.microsoft.com/office/drawing/2014/main" id="{C1A3905A-2CF8-2689-1859-DF1C5ABF3878}"/>
              </a:ext>
            </a:extLst>
          </p:cNvPr>
          <p:cNvCxnSpPr>
            <a:cxnSpLocks/>
            <a:stCxn id="40" idx="0"/>
          </p:cNvCxnSpPr>
          <p:nvPr/>
        </p:nvCxnSpPr>
        <p:spPr>
          <a:xfrm rot="5400000" flipH="1" flipV="1">
            <a:off x="8448842" y="-1739148"/>
            <a:ext cx="670110" cy="5332548"/>
          </a:xfrm>
          <a:prstGeom prst="bentConnector2">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AFFD5AFE-8143-3BA1-2B02-36AAE1144CD9}"/>
              </a:ext>
            </a:extLst>
          </p:cNvPr>
          <p:cNvSpPr txBox="1"/>
          <p:nvPr/>
        </p:nvSpPr>
        <p:spPr>
          <a:xfrm>
            <a:off x="5394177" y="3198477"/>
            <a:ext cx="1446890" cy="591371"/>
          </a:xfrm>
          <a:prstGeom prst="rect">
            <a:avLst/>
          </a:prstGeom>
          <a:noFill/>
        </p:spPr>
        <p:txBody>
          <a:bodyPr wrap="square" lIns="0" tIns="36000" rIns="0" bIns="36000" rtlCol="0">
            <a:spAutoFit/>
          </a:bodyPr>
          <a:lstStyle/>
          <a:p>
            <a:pPr algn="ctr">
              <a:lnSpc>
                <a:spcPct val="110000"/>
              </a:lnSpc>
              <a:spcAft>
                <a:spcPts val="200"/>
              </a:spcAft>
              <a:defRPr lang="en-US"/>
            </a:pPr>
            <a:r>
              <a:rPr lang="en-US" sz="1600" b="1" noProof="1">
                <a:latin typeface="Century Gothic" charset="77"/>
                <a:ea typeface="Century Gothic" charset="77"/>
                <a:cs typeface="Century Gothic" charset="77"/>
              </a:rPr>
              <a:t>Solution scalability</a:t>
            </a:r>
          </a:p>
        </p:txBody>
      </p:sp>
      <p:sp>
        <p:nvSpPr>
          <p:cNvPr id="9" name="TextBox 64">
            <a:extLst>
              <a:ext uri="{FF2B5EF4-FFF2-40B4-BE49-F238E27FC236}">
                <a16:creationId xmlns:a16="http://schemas.microsoft.com/office/drawing/2014/main" id="{9724D4A2-E390-A239-E86A-813678BC7F1C}"/>
              </a:ext>
            </a:extLst>
          </p:cNvPr>
          <p:cNvSpPr txBox="1"/>
          <p:nvPr/>
        </p:nvSpPr>
        <p:spPr>
          <a:xfrm>
            <a:off x="9459115" y="626861"/>
            <a:ext cx="1998088" cy="828487"/>
          </a:xfrm>
          <a:prstGeom prst="rect">
            <a:avLst/>
          </a:prstGeom>
          <a:noFill/>
        </p:spPr>
        <p:txBody>
          <a:bodyPr wrap="square" lIns="0" tIns="36000" rIns="0" bIns="36000" rtlCol="0">
            <a:spAutoFit/>
          </a:bodyPr>
          <a:lstStyle/>
          <a:p>
            <a:pPr>
              <a:lnSpc>
                <a:spcPct val="120000"/>
              </a:lnSpc>
            </a:pPr>
            <a:r>
              <a:rPr lang="en-US" sz="1050" noProof="1">
                <a:solidFill>
                  <a:srgbClr val="3B4487"/>
                </a:solidFill>
              </a:rPr>
              <a:t>What impact does the solution create, and how easily can this impact be documented and communicated to others?</a:t>
            </a:r>
          </a:p>
        </p:txBody>
      </p:sp>
      <p:sp>
        <p:nvSpPr>
          <p:cNvPr id="17" name="TextBox 59">
            <a:extLst>
              <a:ext uri="{FF2B5EF4-FFF2-40B4-BE49-F238E27FC236}">
                <a16:creationId xmlns:a16="http://schemas.microsoft.com/office/drawing/2014/main" id="{F7439E77-9FFF-6753-75B4-CE6D6BA6EC50}"/>
              </a:ext>
            </a:extLst>
          </p:cNvPr>
          <p:cNvSpPr txBox="1"/>
          <p:nvPr/>
        </p:nvSpPr>
        <p:spPr>
          <a:xfrm>
            <a:off x="615027" y="4958080"/>
            <a:ext cx="1998088" cy="828487"/>
          </a:xfrm>
          <a:prstGeom prst="rect">
            <a:avLst/>
          </a:prstGeom>
          <a:noFill/>
        </p:spPr>
        <p:txBody>
          <a:bodyPr wrap="square" lIns="0" tIns="36000" rIns="0" bIns="36000" rtlCol="0">
            <a:spAutoFit/>
          </a:bodyPr>
          <a:lstStyle/>
          <a:p>
            <a:pPr>
              <a:lnSpc>
                <a:spcPct val="120000"/>
              </a:lnSpc>
            </a:pPr>
            <a:r>
              <a:rPr lang="en-US" sz="1050" noProof="1">
                <a:solidFill>
                  <a:srgbClr val="3B4487"/>
                </a:solidFill>
              </a:rPr>
              <a:t>What key activities and resources are required, and what positive or negative effects may occur as the solution scales?</a:t>
            </a:r>
          </a:p>
        </p:txBody>
      </p:sp>
      <p:sp>
        <p:nvSpPr>
          <p:cNvPr id="18" name="TextBox 59">
            <a:extLst>
              <a:ext uri="{FF2B5EF4-FFF2-40B4-BE49-F238E27FC236}">
                <a16:creationId xmlns:a16="http://schemas.microsoft.com/office/drawing/2014/main" id="{C270BF8A-94DF-56D7-150D-0A100AEFB73F}"/>
              </a:ext>
            </a:extLst>
          </p:cNvPr>
          <p:cNvSpPr txBox="1"/>
          <p:nvPr/>
        </p:nvSpPr>
        <p:spPr>
          <a:xfrm>
            <a:off x="605745" y="2795775"/>
            <a:ext cx="1998088" cy="828487"/>
          </a:xfrm>
          <a:prstGeom prst="rect">
            <a:avLst/>
          </a:prstGeom>
          <a:noFill/>
        </p:spPr>
        <p:txBody>
          <a:bodyPr wrap="square" lIns="0" tIns="36000" rIns="0" bIns="36000" rtlCol="0">
            <a:spAutoFit/>
          </a:bodyPr>
          <a:lstStyle/>
          <a:p>
            <a:pPr>
              <a:lnSpc>
                <a:spcPct val="120000"/>
              </a:lnSpc>
            </a:pPr>
            <a:r>
              <a:rPr lang="en-US" sz="1050" noProof="1">
                <a:solidFill>
                  <a:srgbClr val="3B4487"/>
                </a:solidFill>
              </a:rPr>
              <a:t>How cost-effective is the solution, and how can this be improved by increasing impact or reducing costs?</a:t>
            </a:r>
          </a:p>
        </p:txBody>
      </p:sp>
    </p:spTree>
    <p:extLst>
      <p:ext uri="{BB962C8B-B14F-4D97-AF65-F5344CB8AC3E}">
        <p14:creationId xmlns:p14="http://schemas.microsoft.com/office/powerpoint/2010/main" val="302275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78D48-EFB1-A414-19CD-DA0502A39218}"/>
            </a:ext>
          </a:extLst>
        </p:cNvPr>
        <p:cNvGrpSpPr/>
        <p:nvPr/>
      </p:nvGrpSpPr>
      <p:grpSpPr>
        <a:xfrm>
          <a:off x="0" y="0"/>
          <a:ext cx="0" cy="0"/>
          <a:chOff x="0" y="0"/>
          <a:chExt cx="0" cy="0"/>
        </a:xfrm>
      </p:grpSpPr>
      <p:pic>
        <p:nvPicPr>
          <p:cNvPr id="12" name="Picture Placeholder 3">
            <a:extLst>
              <a:ext uri="{FF2B5EF4-FFF2-40B4-BE49-F238E27FC236}">
                <a16:creationId xmlns:a16="http://schemas.microsoft.com/office/drawing/2014/main" id="{D7702905-34FA-B641-2717-DB8831E01DD4}"/>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26771"/>
          <a:stretch>
            <a:fillRect/>
          </a:stretch>
        </p:blipFill>
        <p:spPr>
          <a:xfrm>
            <a:off x="6503438" y="1094689"/>
            <a:ext cx="4367762" cy="4803105"/>
          </a:xfrm>
          <a:prstGeom prst="rect">
            <a:avLst/>
          </a:prstGeom>
          <a:solidFill>
            <a:schemeClr val="accent2">
              <a:lumMod val="20000"/>
              <a:lumOff val="80000"/>
            </a:schemeClr>
          </a:solidFill>
        </p:spPr>
      </p:pic>
      <p:grpSp>
        <p:nvGrpSpPr>
          <p:cNvPr id="13" name="Group 330">
            <a:extLst>
              <a:ext uri="{FF2B5EF4-FFF2-40B4-BE49-F238E27FC236}">
                <a16:creationId xmlns:a16="http://schemas.microsoft.com/office/drawing/2014/main" id="{EBFF1416-3D19-2779-63E1-1CB522028C7D}"/>
              </a:ext>
            </a:extLst>
          </p:cNvPr>
          <p:cNvGrpSpPr/>
          <p:nvPr/>
        </p:nvGrpSpPr>
        <p:grpSpPr>
          <a:xfrm>
            <a:off x="7251760" y="1623113"/>
            <a:ext cx="372119" cy="372111"/>
            <a:chOff x="8287453" y="5303710"/>
            <a:chExt cx="446373" cy="446364"/>
          </a:xfrm>
          <a:noFill/>
        </p:grpSpPr>
        <p:sp>
          <p:nvSpPr>
            <p:cNvPr id="14" name="Free Form 331">
              <a:extLst>
                <a:ext uri="{FF2B5EF4-FFF2-40B4-BE49-F238E27FC236}">
                  <a16:creationId xmlns:a16="http://schemas.microsoft.com/office/drawing/2014/main" id="{79DF89B9-6FD0-3C53-90B5-2884F98F9CB5}"/>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5" name="Free Form 332">
              <a:extLst>
                <a:ext uri="{FF2B5EF4-FFF2-40B4-BE49-F238E27FC236}">
                  <a16:creationId xmlns:a16="http://schemas.microsoft.com/office/drawing/2014/main" id="{FEEF85B9-79C4-B2EB-D2DD-4635180CC744}"/>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6" name="Free Form 333">
              <a:extLst>
                <a:ext uri="{FF2B5EF4-FFF2-40B4-BE49-F238E27FC236}">
                  <a16:creationId xmlns:a16="http://schemas.microsoft.com/office/drawing/2014/main" id="{88338B08-CC83-D153-D49D-28DEF850F3D2}"/>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7" name="Free Form 334">
              <a:extLst>
                <a:ext uri="{FF2B5EF4-FFF2-40B4-BE49-F238E27FC236}">
                  <a16:creationId xmlns:a16="http://schemas.microsoft.com/office/drawing/2014/main" id="{DD500010-1BE7-5CD9-F95F-91C6CC6CE930}"/>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3" name="TextBox 3">
            <a:extLst>
              <a:ext uri="{FF2B5EF4-FFF2-40B4-BE49-F238E27FC236}">
                <a16:creationId xmlns:a16="http://schemas.microsoft.com/office/drawing/2014/main" id="{45F3FBE9-4642-7310-0F59-07AA395394C8}"/>
              </a:ext>
            </a:extLst>
          </p:cNvPr>
          <p:cNvSpPr txBox="1"/>
          <p:nvPr/>
        </p:nvSpPr>
        <p:spPr>
          <a:xfrm>
            <a:off x="1020608" y="2638793"/>
            <a:ext cx="3882614" cy="414088"/>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What this tool is and why it matters</a:t>
            </a:r>
          </a:p>
        </p:txBody>
      </p:sp>
      <p:sp>
        <p:nvSpPr>
          <p:cNvPr id="7" name="Title 6">
            <a:extLst>
              <a:ext uri="{FF2B5EF4-FFF2-40B4-BE49-F238E27FC236}">
                <a16:creationId xmlns:a16="http://schemas.microsoft.com/office/drawing/2014/main" id="{AD09CD25-9B1F-2FB6-4E0C-7CF2F3745C16}"/>
              </a:ext>
            </a:extLst>
          </p:cNvPr>
          <p:cNvSpPr>
            <a:spLocks noGrp="1"/>
          </p:cNvSpPr>
          <p:nvPr>
            <p:ph type="title"/>
          </p:nvPr>
        </p:nvSpPr>
        <p:spPr>
          <a:xfrm>
            <a:off x="1100666" y="1063357"/>
            <a:ext cx="4675771" cy="1228963"/>
          </a:xfrm>
        </p:spPr>
        <p:txBody>
          <a:bodyPr>
            <a:normAutofit/>
          </a:bodyPr>
          <a:lstStyle/>
          <a:p>
            <a:r>
              <a:rPr lang="en-US" noProof="1">
                <a:solidFill>
                  <a:srgbClr val="000000"/>
                </a:solidFill>
                <a:latin typeface="Innovation Norway" panose="020B0500030000000000" pitchFamily="34" charset="77"/>
              </a:rPr>
              <a:t>Quick assessment of </a:t>
            </a:r>
            <a:br>
              <a:rPr lang="en-US" noProof="1">
                <a:solidFill>
                  <a:srgbClr val="000000"/>
                </a:solidFill>
                <a:latin typeface="Innovation Norway" panose="020B0500030000000000" pitchFamily="34" charset="77"/>
              </a:rPr>
            </a:br>
            <a:r>
              <a:rPr lang="en-US" noProof="1">
                <a:solidFill>
                  <a:srgbClr val="000000"/>
                </a:solidFill>
                <a:latin typeface="Innovation Norway" panose="020B0500030000000000" pitchFamily="34" charset="77"/>
              </a:rPr>
              <a:t>solution scalability</a:t>
            </a:r>
            <a:endParaRPr lang="en-US" noProof="1">
              <a:latin typeface="Innovation Norway" panose="020B0500030000000000" pitchFamily="34" charset="77"/>
            </a:endParaRPr>
          </a:p>
        </p:txBody>
      </p:sp>
      <p:sp>
        <p:nvSpPr>
          <p:cNvPr id="8" name="Text Placeholder 7">
            <a:extLst>
              <a:ext uri="{FF2B5EF4-FFF2-40B4-BE49-F238E27FC236}">
                <a16:creationId xmlns:a16="http://schemas.microsoft.com/office/drawing/2014/main" id="{D3724793-FD5E-8D64-FCA6-C87A5F5CFD49}"/>
              </a:ext>
            </a:extLst>
          </p:cNvPr>
          <p:cNvSpPr>
            <a:spLocks noGrp="1"/>
          </p:cNvSpPr>
          <p:nvPr>
            <p:ph type="body" sz="quarter" idx="10"/>
          </p:nvPr>
        </p:nvSpPr>
        <p:spPr>
          <a:xfrm>
            <a:off x="1100666" y="2845837"/>
            <a:ext cx="4676020" cy="2964759"/>
          </a:xfrm>
        </p:spPr>
        <p:txBody>
          <a:bodyPr>
            <a:normAutofit/>
          </a:bodyPr>
          <a:lstStyle/>
          <a:p>
            <a:pPr>
              <a:spcBef>
                <a:spcPts val="400"/>
              </a:spcBef>
            </a:pPr>
            <a:r>
              <a:rPr lang="en-US" noProof="1">
                <a:solidFill>
                  <a:srgbClr val="000000"/>
                </a:solidFill>
              </a:rPr>
              <a:t>This tool helps you conduct a quick reflection of whether your solution has the core characteristics needed to scale across contexts — not just deliver impact in one setting. It focuses on key elements such as impact, adaptability, simplicity, integration, and cost-effectiveness, ensuring your solution is realistic to adopt, implement, and sustain at scale.</a:t>
            </a:r>
          </a:p>
        </p:txBody>
      </p:sp>
      <p:sp>
        <p:nvSpPr>
          <p:cNvPr id="11" name="Text Placeholder 7">
            <a:extLst>
              <a:ext uri="{FF2B5EF4-FFF2-40B4-BE49-F238E27FC236}">
                <a16:creationId xmlns:a16="http://schemas.microsoft.com/office/drawing/2014/main" id="{3C02C4F1-AE78-29E6-8605-C6579A6B40C3}"/>
              </a:ext>
            </a:extLst>
          </p:cNvPr>
          <p:cNvSpPr txBox="1">
            <a:spLocks/>
          </p:cNvSpPr>
          <p:nvPr/>
        </p:nvSpPr>
        <p:spPr>
          <a:xfrm>
            <a:off x="7287352" y="1230191"/>
            <a:ext cx="3149419" cy="3842656"/>
          </a:xfrm>
          <a:prstGeom prst="rect">
            <a:avLst/>
          </a:prstGeom>
        </p:spPr>
        <p:txBody>
          <a:bodyPr vert="horz" lIns="0" tIns="0" rIns="0" bIns="0" numCol="1" spcCol="360000" rtlCol="0" anchor="b">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b="1" noProof="1">
                <a:solidFill>
                  <a:schemeClr val="bg1"/>
                </a:solidFill>
                <a:latin typeface="+mj-lt"/>
              </a:rPr>
              <a:t>Use this tool to:</a:t>
            </a:r>
          </a:p>
          <a:p>
            <a:pPr marL="230188" indent="-230188">
              <a:spcBef>
                <a:spcPts val="400"/>
              </a:spcBef>
              <a:buFont typeface="Wingdings" pitchFamily="2" charset="2"/>
              <a:buChar char="ü"/>
            </a:pPr>
            <a:r>
              <a:rPr lang="en-US" sz="1400" noProof="1">
                <a:solidFill>
                  <a:schemeClr val="bg1"/>
                </a:solidFill>
              </a:rPr>
              <a:t>Identify strengths and weaknesses in your solution design. </a:t>
            </a:r>
          </a:p>
          <a:p>
            <a:pPr marL="230188" indent="-230188">
              <a:spcBef>
                <a:spcPts val="400"/>
              </a:spcBef>
              <a:buFont typeface="Wingdings" pitchFamily="2" charset="2"/>
              <a:buChar char="ü"/>
            </a:pPr>
            <a:r>
              <a:rPr lang="en-GB" sz="1400" dirty="0">
                <a:solidFill>
                  <a:schemeClr val="bg1"/>
                </a:solidFill>
              </a:rPr>
              <a:t>Identify risks to scalability early.</a:t>
            </a:r>
            <a:endParaRPr lang="en-US" sz="1400" noProof="1">
              <a:solidFill>
                <a:schemeClr val="bg1"/>
              </a:solidFill>
            </a:endParaRPr>
          </a:p>
          <a:p>
            <a:pPr marL="230188" indent="-230188">
              <a:spcBef>
                <a:spcPts val="400"/>
              </a:spcBef>
              <a:buFont typeface="Wingdings" pitchFamily="2" charset="2"/>
              <a:buChar char="ü"/>
            </a:pPr>
            <a:r>
              <a:rPr lang="en-US" sz="1400" noProof="1">
                <a:solidFill>
                  <a:schemeClr val="bg1"/>
                </a:solidFill>
              </a:rPr>
              <a:t>Prioritise concrete improvements to increase scaling potential.</a:t>
            </a:r>
          </a:p>
        </p:txBody>
      </p:sp>
    </p:spTree>
    <p:extLst>
      <p:ext uri="{BB962C8B-B14F-4D97-AF65-F5344CB8AC3E}">
        <p14:creationId xmlns:p14="http://schemas.microsoft.com/office/powerpoint/2010/main" val="1618971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2FFED-CA08-9345-A73A-5BD37FEA28C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F13F39-92E4-1873-F16A-870F78B6B231}"/>
              </a:ext>
            </a:extLst>
          </p:cNvPr>
          <p:cNvSpPr>
            <a:spLocks noGrp="1"/>
          </p:cNvSpPr>
          <p:nvPr>
            <p:ph type="title"/>
          </p:nvPr>
        </p:nvSpPr>
        <p:spPr>
          <a:xfrm>
            <a:off x="1100665" y="1117008"/>
            <a:ext cx="9990668" cy="1443311"/>
          </a:xfrm>
        </p:spPr>
        <p:txBody>
          <a:bodyPr>
            <a:normAutofit/>
          </a:bodyPr>
          <a:lstStyle/>
          <a:p>
            <a:pPr lvl="0" defTabSz="914330">
              <a:spcBef>
                <a:spcPts val="0"/>
              </a:spcBef>
              <a:defRPr/>
            </a:pPr>
            <a:r>
              <a:rPr lang="en-US" noProof="1">
                <a:solidFill>
                  <a:srgbClr val="000000"/>
                </a:solidFill>
                <a:latin typeface="Innovation Norway" panose="020B0500030000000000" pitchFamily="34" charset="77"/>
              </a:rPr>
              <a:t>How to use the tool</a:t>
            </a:r>
          </a:p>
        </p:txBody>
      </p:sp>
      <p:cxnSp>
        <p:nvCxnSpPr>
          <p:cNvPr id="11" name="Straight Connector 10">
            <a:extLst>
              <a:ext uri="{FF2B5EF4-FFF2-40B4-BE49-F238E27FC236}">
                <a16:creationId xmlns:a16="http://schemas.microsoft.com/office/drawing/2014/main" id="{7A8680EB-F9FA-B174-978C-5245E8835E8C}"/>
              </a:ext>
            </a:extLst>
          </p:cNvPr>
          <p:cNvCxnSpPr/>
          <p:nvPr/>
        </p:nvCxnSpPr>
        <p:spPr>
          <a:xfrm>
            <a:off x="0" y="3068290"/>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7FFD132-ECA7-D26D-75E1-2EA212BE118D}"/>
              </a:ext>
            </a:extLst>
          </p:cNvPr>
          <p:cNvSpPr txBox="1"/>
          <p:nvPr/>
        </p:nvSpPr>
        <p:spPr>
          <a:xfrm>
            <a:off x="2051312"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13" name="TextBox 12">
            <a:extLst>
              <a:ext uri="{FF2B5EF4-FFF2-40B4-BE49-F238E27FC236}">
                <a16:creationId xmlns:a16="http://schemas.microsoft.com/office/drawing/2014/main" id="{875FD2F6-1752-D382-5266-0DB43B954CF7}"/>
              </a:ext>
            </a:extLst>
          </p:cNvPr>
          <p:cNvSpPr txBox="1"/>
          <p:nvPr/>
        </p:nvSpPr>
        <p:spPr>
          <a:xfrm>
            <a:off x="4593685"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14" name="TextBox 13">
            <a:extLst>
              <a:ext uri="{FF2B5EF4-FFF2-40B4-BE49-F238E27FC236}">
                <a16:creationId xmlns:a16="http://schemas.microsoft.com/office/drawing/2014/main" id="{82B42A87-2021-34EF-956A-5789BDD7C4FF}"/>
              </a:ext>
            </a:extLst>
          </p:cNvPr>
          <p:cNvSpPr txBox="1"/>
          <p:nvPr/>
        </p:nvSpPr>
        <p:spPr>
          <a:xfrm>
            <a:off x="7390939" y="2423502"/>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17" name="Oval 16">
            <a:extLst>
              <a:ext uri="{FF2B5EF4-FFF2-40B4-BE49-F238E27FC236}">
                <a16:creationId xmlns:a16="http://schemas.microsoft.com/office/drawing/2014/main" id="{EC352AC1-314B-E4A4-B4D8-81D301395C3D}"/>
              </a:ext>
            </a:extLst>
          </p:cNvPr>
          <p:cNvSpPr/>
          <p:nvPr/>
        </p:nvSpPr>
        <p:spPr>
          <a:xfrm>
            <a:off x="2592961"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Oval 17">
            <a:extLst>
              <a:ext uri="{FF2B5EF4-FFF2-40B4-BE49-F238E27FC236}">
                <a16:creationId xmlns:a16="http://schemas.microsoft.com/office/drawing/2014/main" id="{28975115-F7E3-49B2-9320-09F18254EF51}"/>
              </a:ext>
            </a:extLst>
          </p:cNvPr>
          <p:cNvSpPr/>
          <p:nvPr/>
        </p:nvSpPr>
        <p:spPr>
          <a:xfrm>
            <a:off x="5135335"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Oval 18">
            <a:extLst>
              <a:ext uri="{FF2B5EF4-FFF2-40B4-BE49-F238E27FC236}">
                <a16:creationId xmlns:a16="http://schemas.microsoft.com/office/drawing/2014/main" id="{BD1C38BA-7E77-5475-2E17-C146A2EA6249}"/>
              </a:ext>
            </a:extLst>
          </p:cNvPr>
          <p:cNvSpPr/>
          <p:nvPr/>
        </p:nvSpPr>
        <p:spPr>
          <a:xfrm>
            <a:off x="7932589" y="2996220"/>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ectangle 21">
            <a:extLst>
              <a:ext uri="{FF2B5EF4-FFF2-40B4-BE49-F238E27FC236}">
                <a16:creationId xmlns:a16="http://schemas.microsoft.com/office/drawing/2014/main" id="{F79E3A16-A509-6FC8-CB2E-49CAEBBCDDF5}"/>
              </a:ext>
            </a:extLst>
          </p:cNvPr>
          <p:cNvSpPr/>
          <p:nvPr/>
        </p:nvSpPr>
        <p:spPr>
          <a:xfrm>
            <a:off x="2530170" y="3320335"/>
            <a:ext cx="1415107" cy="461665"/>
          </a:xfrm>
          <a:prstGeom prst="rect">
            <a:avLst/>
          </a:prstGeom>
        </p:spPr>
        <p:txBody>
          <a:bodyPr wrap="square">
            <a:spAutoFit/>
          </a:bodyPr>
          <a:lstStyle/>
          <a:p>
            <a:r>
              <a:rPr lang="en-US" sz="1200" b="1" noProof="1">
                <a:solidFill>
                  <a:srgbClr val="000000"/>
                </a:solidFill>
                <a:latin typeface="+mj-lt"/>
              </a:rPr>
              <a:t>Score each question (1–5)</a:t>
            </a:r>
            <a:endParaRPr kumimoji="0" lang="en-US" sz="1200" b="1" u="none" strike="noStrike" kern="1200" cap="none" spc="0" normalizeH="0" baseline="0" noProof="1">
              <a:ln>
                <a:noFill/>
              </a:ln>
              <a:solidFill>
                <a:srgbClr val="000000"/>
              </a:solidFill>
              <a:effectLst/>
              <a:uLnTx/>
              <a:uFillTx/>
              <a:latin typeface="+mj-lt"/>
              <a:ea typeface="+mn-ea"/>
              <a:cs typeface="Heebo" panose="00000500000000000000" pitchFamily="2" charset="-79"/>
            </a:endParaRPr>
          </a:p>
        </p:txBody>
      </p:sp>
      <p:sp>
        <p:nvSpPr>
          <p:cNvPr id="23" name="Rectangle 22">
            <a:extLst>
              <a:ext uri="{FF2B5EF4-FFF2-40B4-BE49-F238E27FC236}">
                <a16:creationId xmlns:a16="http://schemas.microsoft.com/office/drawing/2014/main" id="{32E00990-64F7-8F13-4954-FD9064797806}"/>
              </a:ext>
            </a:extLst>
          </p:cNvPr>
          <p:cNvSpPr/>
          <p:nvPr/>
        </p:nvSpPr>
        <p:spPr>
          <a:xfrm>
            <a:off x="2535505" y="3782000"/>
            <a:ext cx="1555424" cy="523605"/>
          </a:xfrm>
          <a:prstGeom prst="rect">
            <a:avLst/>
          </a:prstGeom>
          <a:noFill/>
        </p:spPr>
        <p:txBody>
          <a:bodyPr wrap="square">
            <a:spAutoFit/>
          </a:bodyPr>
          <a:lstStyle/>
          <a:p>
            <a:pPr lvl="0">
              <a:lnSpc>
                <a:spcPct val="150000"/>
              </a:lnSpc>
            </a:pPr>
            <a:r>
              <a:rPr lang="en-US" sz="1000" noProof="1">
                <a:solidFill>
                  <a:srgbClr val="000000"/>
                </a:solidFill>
              </a:rPr>
              <a:t>1 = Not at all / very weak, 5 = Strongly in place</a:t>
            </a:r>
            <a:endParaRPr kumimoji="0" lang="en-US" sz="1000" b="0" i="0" u="none" strike="noStrike" kern="1200" cap="none" spc="0" normalizeH="0" baseline="0" noProof="1">
              <a:ln>
                <a:noFill/>
              </a:ln>
              <a:solidFill>
                <a:srgbClr val="000000"/>
              </a:solidFill>
              <a:effectLst/>
              <a:uLnTx/>
              <a:uFillTx/>
              <a:latin typeface="Lato"/>
              <a:ea typeface="+mn-ea"/>
              <a:cs typeface="+mn-cs"/>
            </a:endParaRPr>
          </a:p>
        </p:txBody>
      </p:sp>
      <p:sp>
        <p:nvSpPr>
          <p:cNvPr id="24" name="Rectangle 23">
            <a:extLst>
              <a:ext uri="{FF2B5EF4-FFF2-40B4-BE49-F238E27FC236}">
                <a16:creationId xmlns:a16="http://schemas.microsoft.com/office/drawing/2014/main" id="{C6F9514F-E906-2E42-7D0C-3DD395B5A03E}"/>
              </a:ext>
            </a:extLst>
          </p:cNvPr>
          <p:cNvSpPr/>
          <p:nvPr/>
        </p:nvSpPr>
        <p:spPr>
          <a:xfrm>
            <a:off x="5100736" y="3320335"/>
            <a:ext cx="1555424" cy="461665"/>
          </a:xfrm>
          <a:prstGeom prst="rect">
            <a:avLst/>
          </a:prstGeom>
        </p:spPr>
        <p:txBody>
          <a:bodyPr wrap="square">
            <a:spAutoFit/>
          </a:bodyPr>
          <a:lstStyle/>
          <a:p>
            <a:pPr>
              <a:spcBef>
                <a:spcPts val="400"/>
              </a:spcBef>
            </a:pPr>
            <a:r>
              <a:rPr lang="en-US" sz="1200" b="1" noProof="1">
                <a:solidFill>
                  <a:srgbClr val="000000"/>
                </a:solidFill>
                <a:latin typeface="+mj-lt"/>
              </a:rPr>
              <a:t>Discuss your scores as a team </a:t>
            </a:r>
          </a:p>
        </p:txBody>
      </p:sp>
      <p:sp>
        <p:nvSpPr>
          <p:cNvPr id="25" name="Rectangle 24">
            <a:extLst>
              <a:ext uri="{FF2B5EF4-FFF2-40B4-BE49-F238E27FC236}">
                <a16:creationId xmlns:a16="http://schemas.microsoft.com/office/drawing/2014/main" id="{A5E0403D-FFB8-C79D-3CB7-281B6CDD5CA2}"/>
              </a:ext>
            </a:extLst>
          </p:cNvPr>
          <p:cNvSpPr/>
          <p:nvPr/>
        </p:nvSpPr>
        <p:spPr>
          <a:xfrm>
            <a:off x="5100736" y="3782000"/>
            <a:ext cx="1748554" cy="805733"/>
          </a:xfrm>
          <a:prstGeom prst="rect">
            <a:avLst/>
          </a:prstGeom>
          <a:noFill/>
        </p:spPr>
        <p:txBody>
          <a:bodyPr wrap="square">
            <a:spAutoFit/>
          </a:bodyPr>
          <a:lstStyle/>
          <a:p>
            <a:pPr marL="179388" lvl="1" indent="-171450">
              <a:lnSpc>
                <a:spcPct val="150000"/>
              </a:lnSpc>
              <a:spcBef>
                <a:spcPts val="400"/>
              </a:spcBef>
              <a:buFont typeface="Arial" panose="020B0604020202020204" pitchFamily="34" charset="0"/>
              <a:buChar char="•"/>
            </a:pPr>
            <a:r>
              <a:rPr lang="en-US" sz="1000" noProof="1">
                <a:solidFill>
                  <a:srgbClr val="000000"/>
                </a:solidFill>
              </a:rPr>
              <a:t>Where are we strong? </a:t>
            </a:r>
          </a:p>
          <a:p>
            <a:pPr marL="179388" lvl="1" indent="-171450">
              <a:lnSpc>
                <a:spcPct val="150000"/>
              </a:lnSpc>
              <a:spcBef>
                <a:spcPts val="400"/>
              </a:spcBef>
              <a:buFont typeface="Arial" panose="020B0604020202020204" pitchFamily="34" charset="0"/>
              <a:buChar char="•"/>
            </a:pPr>
            <a:r>
              <a:rPr lang="en-US" sz="1000" noProof="1">
                <a:solidFill>
                  <a:srgbClr val="000000"/>
                </a:solidFill>
              </a:rPr>
              <a:t>Where are we weak or uncertain? </a:t>
            </a:r>
          </a:p>
        </p:txBody>
      </p:sp>
      <p:sp>
        <p:nvSpPr>
          <p:cNvPr id="26" name="Rectangle 25">
            <a:extLst>
              <a:ext uri="{FF2B5EF4-FFF2-40B4-BE49-F238E27FC236}">
                <a16:creationId xmlns:a16="http://schemas.microsoft.com/office/drawing/2014/main" id="{4DD16CB6-ADA2-9E81-0286-7D2BEA687156}"/>
              </a:ext>
            </a:extLst>
          </p:cNvPr>
          <p:cNvSpPr/>
          <p:nvPr/>
        </p:nvSpPr>
        <p:spPr>
          <a:xfrm>
            <a:off x="7852732" y="3320335"/>
            <a:ext cx="1290917" cy="461665"/>
          </a:xfrm>
          <a:prstGeom prst="rect">
            <a:avLst/>
          </a:prstGeom>
        </p:spPr>
        <p:txBody>
          <a:bodyPr wrap="square">
            <a:spAutoFit/>
          </a:bodyPr>
          <a:lstStyle/>
          <a:p>
            <a:r>
              <a:rPr lang="en-US" sz="1200" b="1" noProof="1">
                <a:solidFill>
                  <a:srgbClr val="000000"/>
                </a:solidFill>
                <a:latin typeface="+mj-lt"/>
              </a:rPr>
              <a:t>Translate gaps into action</a:t>
            </a:r>
            <a:endParaRPr lang="en-US" sz="1200" b="1" noProof="1">
              <a:solidFill>
                <a:srgbClr val="000000"/>
              </a:solidFill>
              <a:latin typeface="+mj-lt"/>
              <a:cs typeface="Heebo" panose="00000500000000000000" pitchFamily="2" charset="-79"/>
            </a:endParaRPr>
          </a:p>
        </p:txBody>
      </p:sp>
      <p:sp>
        <p:nvSpPr>
          <p:cNvPr id="27" name="Rectangle 26">
            <a:extLst>
              <a:ext uri="{FF2B5EF4-FFF2-40B4-BE49-F238E27FC236}">
                <a16:creationId xmlns:a16="http://schemas.microsoft.com/office/drawing/2014/main" id="{A57CF964-65CB-3690-8887-75CC604D5886}"/>
              </a:ext>
            </a:extLst>
          </p:cNvPr>
          <p:cNvSpPr/>
          <p:nvPr/>
        </p:nvSpPr>
        <p:spPr>
          <a:xfrm>
            <a:off x="7852732" y="3782000"/>
            <a:ext cx="1974475" cy="1831655"/>
          </a:xfrm>
          <a:prstGeom prst="rect">
            <a:avLst/>
          </a:prstGeom>
          <a:noFill/>
        </p:spPr>
        <p:txBody>
          <a:bodyPr wrap="square">
            <a:spAutoFit/>
          </a:bodyPr>
          <a:lstStyle/>
          <a:p>
            <a:pPr>
              <a:lnSpc>
                <a:spcPct val="150000"/>
              </a:lnSpc>
              <a:spcBef>
                <a:spcPts val="400"/>
              </a:spcBef>
            </a:pPr>
            <a:r>
              <a:rPr lang="en-US" sz="1000" noProof="1">
                <a:solidFill>
                  <a:srgbClr val="000000"/>
                </a:solidFill>
              </a:rPr>
              <a:t>For low-scoring areas (1–3), define: </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What needs to be improved? </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How can we simplify, adapt, or strengthen the solution? </a:t>
            </a:r>
          </a:p>
          <a:p>
            <a:pPr marL="174625" lvl="1" indent="-174625">
              <a:lnSpc>
                <a:spcPct val="150000"/>
              </a:lnSpc>
              <a:spcBef>
                <a:spcPts val="400"/>
              </a:spcBef>
              <a:buFont typeface="Arial" panose="020B0604020202020204" pitchFamily="34" charset="0"/>
              <a:buChar char="•"/>
            </a:pPr>
            <a:r>
              <a:rPr lang="en-US" sz="1000" noProof="1">
                <a:solidFill>
                  <a:srgbClr val="000000"/>
                </a:solidFill>
              </a:rPr>
              <a:t>What should we test or redesign next? </a:t>
            </a:r>
          </a:p>
        </p:txBody>
      </p:sp>
      <p:sp>
        <p:nvSpPr>
          <p:cNvPr id="5" name="Rectangle 1">
            <a:extLst>
              <a:ext uri="{FF2B5EF4-FFF2-40B4-BE49-F238E27FC236}">
                <a16:creationId xmlns:a16="http://schemas.microsoft.com/office/drawing/2014/main" id="{0712FDF6-B7AD-57F5-8EAB-BECF3685EFB1}"/>
              </a:ext>
            </a:extLst>
          </p:cNvPr>
          <p:cNvSpPr/>
          <p:nvPr/>
        </p:nvSpPr>
        <p:spPr>
          <a:xfrm>
            <a:off x="638629" y="4975364"/>
            <a:ext cx="3306648" cy="1369452"/>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6" name="TextBox 3">
            <a:extLst>
              <a:ext uri="{FF2B5EF4-FFF2-40B4-BE49-F238E27FC236}">
                <a16:creationId xmlns:a16="http://schemas.microsoft.com/office/drawing/2014/main" id="{6694F3AD-99A2-4B0A-0C36-FB8E6AFDD8A6}"/>
              </a:ext>
            </a:extLst>
          </p:cNvPr>
          <p:cNvSpPr txBox="1"/>
          <p:nvPr/>
        </p:nvSpPr>
        <p:spPr>
          <a:xfrm>
            <a:off x="1100665" y="5408102"/>
            <a:ext cx="2480012" cy="503975"/>
          </a:xfrm>
          <a:prstGeom prst="rect">
            <a:avLst/>
          </a:prstGeom>
          <a:noFill/>
        </p:spPr>
        <p:txBody>
          <a:bodyPr wrap="square" lIns="0" tIns="36000" rIns="216000" bIns="36000" rtlCol="0">
            <a:spAutoFit/>
          </a:bodyPr>
          <a:lstStyle/>
          <a:p>
            <a:pPr>
              <a:lnSpc>
                <a:spcPct val="150000"/>
              </a:lnSpc>
              <a:spcBef>
                <a:spcPts val="400"/>
              </a:spcBef>
            </a:pPr>
            <a:r>
              <a:rPr lang="en-US" sz="1000" noProof="1">
                <a:solidFill>
                  <a:srgbClr val="000000"/>
                </a:solidFill>
              </a:rPr>
              <a:t>Use this as a quick </a:t>
            </a:r>
            <a:r>
              <a:rPr lang="en-US" sz="1000" i="1" noProof="1">
                <a:solidFill>
                  <a:srgbClr val="000000"/>
                </a:solidFill>
              </a:rPr>
              <a:t>reflection-to-action </a:t>
            </a:r>
            <a:r>
              <a:rPr lang="en-US" sz="1000" noProof="1">
                <a:solidFill>
                  <a:srgbClr val="000000"/>
                </a:solidFill>
              </a:rPr>
              <a:t>tool, not an in-depth assessment.</a:t>
            </a:r>
          </a:p>
        </p:txBody>
      </p:sp>
      <p:grpSp>
        <p:nvGrpSpPr>
          <p:cNvPr id="2" name="Group 330">
            <a:extLst>
              <a:ext uri="{FF2B5EF4-FFF2-40B4-BE49-F238E27FC236}">
                <a16:creationId xmlns:a16="http://schemas.microsoft.com/office/drawing/2014/main" id="{B178E174-F24B-4498-E991-60D8CAE43815}"/>
              </a:ext>
            </a:extLst>
          </p:cNvPr>
          <p:cNvGrpSpPr/>
          <p:nvPr/>
        </p:nvGrpSpPr>
        <p:grpSpPr>
          <a:xfrm>
            <a:off x="742614" y="5073055"/>
            <a:ext cx="372119" cy="372111"/>
            <a:chOff x="8287453" y="5303710"/>
            <a:chExt cx="446373" cy="446364"/>
          </a:xfrm>
          <a:noFill/>
        </p:grpSpPr>
        <p:sp>
          <p:nvSpPr>
            <p:cNvPr id="4" name="Free Form 331">
              <a:extLst>
                <a:ext uri="{FF2B5EF4-FFF2-40B4-BE49-F238E27FC236}">
                  <a16:creationId xmlns:a16="http://schemas.microsoft.com/office/drawing/2014/main" id="{8774A23B-DC0E-3EA7-66E3-21F0B5B53FBC}"/>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2">
              <a:extLst>
                <a:ext uri="{FF2B5EF4-FFF2-40B4-BE49-F238E27FC236}">
                  <a16:creationId xmlns:a16="http://schemas.microsoft.com/office/drawing/2014/main" id="{BB209150-3656-589C-3566-50FF77916511}"/>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3">
              <a:extLst>
                <a:ext uri="{FF2B5EF4-FFF2-40B4-BE49-F238E27FC236}">
                  <a16:creationId xmlns:a16="http://schemas.microsoft.com/office/drawing/2014/main" id="{B024D380-C2EA-A890-43CE-8930DE7DB94F}"/>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4">
              <a:extLst>
                <a:ext uri="{FF2B5EF4-FFF2-40B4-BE49-F238E27FC236}">
                  <a16:creationId xmlns:a16="http://schemas.microsoft.com/office/drawing/2014/main" id="{7CE84E3B-C0A3-0313-782E-0ECE120F2871}"/>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166447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1A895-5223-D0CE-0D5D-82D53B300DAC}"/>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C2AFA93C-663E-BEF3-466B-1892630A6141}"/>
              </a:ext>
            </a:extLst>
          </p:cNvPr>
          <p:cNvSpPr>
            <a:spLocks noGrp="1"/>
          </p:cNvSpPr>
          <p:nvPr>
            <p:ph type="ftr" sz="quarter" idx="12"/>
          </p:nvPr>
        </p:nvSpPr>
        <p:spPr/>
        <p:txBody>
          <a:bodyPr/>
          <a:lstStyle/>
          <a:p>
            <a:pPr lvl="0">
              <a:lnSpc>
                <a:spcPct val="100000"/>
              </a:lnSpc>
              <a:spcAft>
                <a:spcPts val="400"/>
              </a:spcAft>
            </a:pPr>
            <a:r>
              <a:rPr lang="en-US" noProof="1"/>
              <a:t>Tool: Quick assessment of solution scalability</a:t>
            </a:r>
          </a:p>
        </p:txBody>
      </p:sp>
      <p:graphicFrame>
        <p:nvGraphicFramePr>
          <p:cNvPr id="5" name="Table 4">
            <a:extLst>
              <a:ext uri="{FF2B5EF4-FFF2-40B4-BE49-F238E27FC236}">
                <a16:creationId xmlns:a16="http://schemas.microsoft.com/office/drawing/2014/main" id="{EDB2D5BF-E1F5-9C83-BC5E-786BF837855F}"/>
              </a:ext>
            </a:extLst>
          </p:cNvPr>
          <p:cNvGraphicFramePr>
            <a:graphicFrameLocks noGrp="1"/>
          </p:cNvGraphicFramePr>
          <p:nvPr>
            <p:extLst>
              <p:ext uri="{D42A27DB-BD31-4B8C-83A1-F6EECF244321}">
                <p14:modId xmlns:p14="http://schemas.microsoft.com/office/powerpoint/2010/main" val="1954740321"/>
              </p:ext>
            </p:extLst>
          </p:nvPr>
        </p:nvGraphicFramePr>
        <p:xfrm>
          <a:off x="468001" y="1003984"/>
          <a:ext cx="11206419" cy="5249922"/>
        </p:xfrm>
        <a:graphic>
          <a:graphicData uri="http://schemas.openxmlformats.org/drawingml/2006/table">
            <a:tbl>
              <a:tblPr firstRow="1" bandRow="1">
                <a:tableStyleId>{2D5ABB26-0587-4C30-8999-92F81FD0307C}</a:tableStyleId>
              </a:tblPr>
              <a:tblGrid>
                <a:gridCol w="4368721">
                  <a:extLst>
                    <a:ext uri="{9D8B030D-6E8A-4147-A177-3AD203B41FA5}">
                      <a16:colId xmlns:a16="http://schemas.microsoft.com/office/drawing/2014/main" val="2996769204"/>
                    </a:ext>
                  </a:extLst>
                </a:gridCol>
                <a:gridCol w="928234">
                  <a:extLst>
                    <a:ext uri="{9D8B030D-6E8A-4147-A177-3AD203B41FA5}">
                      <a16:colId xmlns:a16="http://schemas.microsoft.com/office/drawing/2014/main" val="574764034"/>
                    </a:ext>
                  </a:extLst>
                </a:gridCol>
                <a:gridCol w="5909464">
                  <a:extLst>
                    <a:ext uri="{9D8B030D-6E8A-4147-A177-3AD203B41FA5}">
                      <a16:colId xmlns:a16="http://schemas.microsoft.com/office/drawing/2014/main" val="3225060343"/>
                    </a:ext>
                  </a:extLst>
                </a:gridCol>
              </a:tblGrid>
              <a:tr h="874987">
                <a:tc>
                  <a:txBody>
                    <a:bodyPr/>
                    <a:lstStyle/>
                    <a:p>
                      <a:pPr marL="0" indent="0">
                        <a:lnSpc>
                          <a:spcPct val="120000"/>
                        </a:lnSpc>
                        <a:spcAft>
                          <a:spcPts val="1200"/>
                        </a:spcAft>
                        <a:buFont typeface="+mj-lt"/>
                        <a:buNone/>
                      </a:pPr>
                      <a:r>
                        <a:rPr lang="en-US" sz="900" noProof="1">
                          <a:solidFill>
                            <a:schemeClr val="tx1"/>
                          </a:solidFill>
                          <a:ea typeface="Calibri" panose="020F0502020204030204" pitchFamily="34" charset="0"/>
                          <a:cs typeface="Times New Roman" panose="02020603050405020304" pitchFamily="18" charset="0"/>
                        </a:rPr>
                        <a:t>Impact &amp; value: Is the impact of the solution clear, </a:t>
                      </a:r>
                      <a:br>
                        <a:rPr lang="en-US" sz="900" noProof="1">
                          <a:solidFill>
                            <a:schemeClr val="tx1"/>
                          </a:solidFill>
                          <a:ea typeface="Calibri" panose="020F0502020204030204" pitchFamily="34" charset="0"/>
                          <a:cs typeface="Times New Roman" panose="02020603050405020304" pitchFamily="18" charset="0"/>
                        </a:rPr>
                      </a:br>
                      <a:r>
                        <a:rPr lang="en-US" sz="900" noProof="1">
                          <a:solidFill>
                            <a:schemeClr val="tx1"/>
                          </a:solidFill>
                          <a:ea typeface="Calibri" panose="020F0502020204030204" pitchFamily="34" charset="0"/>
                          <a:cs typeface="Times New Roman" panose="02020603050405020304" pitchFamily="18" charset="0"/>
                        </a:rPr>
                        <a:t>credible, and easy to communicate?</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Do we have evidence or validation that it creates real value?</a:t>
                      </a: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013000144"/>
                  </a:ext>
                </a:extLst>
              </a:tr>
              <a:tr h="874987">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noProof="1">
                          <a:solidFill>
                            <a:schemeClr val="tx1"/>
                          </a:solidFill>
                          <a:ea typeface="Calibri" panose="020F0502020204030204" pitchFamily="34" charset="0"/>
                          <a:cs typeface="Times New Roman" panose="02020603050405020304" pitchFamily="18" charset="0"/>
                        </a:rPr>
                        <a:t>Simplicity &amp; usability: Is the solution </a:t>
                      </a:r>
                      <a:br>
                        <a:rPr lang="en-US" sz="900" noProof="1">
                          <a:solidFill>
                            <a:schemeClr val="tx1"/>
                          </a:solidFill>
                          <a:ea typeface="Calibri" panose="020F0502020204030204" pitchFamily="34" charset="0"/>
                          <a:cs typeface="Times New Roman" panose="02020603050405020304" pitchFamily="18" charset="0"/>
                        </a:rPr>
                      </a:br>
                      <a:r>
                        <a:rPr lang="en-US" sz="900" noProof="1">
                          <a:solidFill>
                            <a:schemeClr val="tx1"/>
                          </a:solidFill>
                          <a:ea typeface="Calibri" panose="020F0502020204030204" pitchFamily="34" charset="0"/>
                          <a:cs typeface="Times New Roman" panose="02020603050405020304" pitchFamily="18" charset="0"/>
                        </a:rPr>
                        <a:t>easy to understand, use, and maintain?</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Can complexity be reduced further?</a:t>
                      </a: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36724543"/>
                  </a:ext>
                </a:extLst>
              </a:tr>
              <a:tr h="874987">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noProof="1">
                          <a:solidFill>
                            <a:schemeClr val="tx1"/>
                          </a:solidFill>
                          <a:ea typeface="Calibri" panose="020F0502020204030204" pitchFamily="34" charset="0"/>
                          <a:cs typeface="Times New Roman" panose="02020603050405020304" pitchFamily="18" charset="0"/>
                        </a:rPr>
                        <a:t>Integration &amp; fit: Is the solution easy to integrate </a:t>
                      </a:r>
                      <a:br>
                        <a:rPr lang="en-US" sz="900" noProof="1">
                          <a:solidFill>
                            <a:schemeClr val="tx1"/>
                          </a:solidFill>
                          <a:ea typeface="Calibri" panose="020F0502020204030204" pitchFamily="34" charset="0"/>
                          <a:cs typeface="Times New Roman" panose="02020603050405020304" pitchFamily="18" charset="0"/>
                        </a:rPr>
                      </a:br>
                      <a:r>
                        <a:rPr lang="en-US" sz="900" noProof="1">
                          <a:solidFill>
                            <a:schemeClr val="tx1"/>
                          </a:solidFill>
                          <a:ea typeface="Calibri" panose="020F0502020204030204" pitchFamily="34" charset="0"/>
                          <a:cs typeface="Times New Roman" panose="02020603050405020304" pitchFamily="18" charset="0"/>
                        </a:rPr>
                        <a:t>into existing systems, workflows, and structures?</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Does it fit with how users and organisations already operate?</a:t>
                      </a: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4251908124"/>
                  </a:ext>
                </a:extLst>
              </a:tr>
              <a:tr h="1066684">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noProof="1">
                          <a:solidFill>
                            <a:schemeClr val="tx1"/>
                          </a:solidFill>
                          <a:ea typeface="Calibri" panose="020F0502020204030204" pitchFamily="34" charset="0"/>
                          <a:cs typeface="Times New Roman" panose="02020603050405020304" pitchFamily="18" charset="0"/>
                        </a:rPr>
                        <a:t>Adaptability &amp; standardisation: Is the solution </a:t>
                      </a:r>
                      <a:br>
                        <a:rPr lang="en-US" sz="900" noProof="1">
                          <a:solidFill>
                            <a:schemeClr val="tx1"/>
                          </a:solidFill>
                          <a:ea typeface="Calibri" panose="020F0502020204030204" pitchFamily="34" charset="0"/>
                          <a:cs typeface="Times New Roman" panose="02020603050405020304" pitchFamily="18" charset="0"/>
                        </a:rPr>
                      </a:br>
                      <a:r>
                        <a:rPr lang="en-US" sz="900" noProof="1">
                          <a:solidFill>
                            <a:schemeClr val="tx1"/>
                          </a:solidFill>
                          <a:ea typeface="Calibri" panose="020F0502020204030204" pitchFamily="34" charset="0"/>
                          <a:cs typeface="Times New Roman" panose="02020603050405020304" pitchFamily="18" charset="0"/>
                        </a:rPr>
                        <a:t>easy to adapt to different contexts and user groups?</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Have we clarified what should stay standard versus what can be adapted?</a:t>
                      </a: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1542427321"/>
                  </a:ext>
                </a:extLst>
              </a:tr>
              <a:tr h="874987">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noProof="1">
                          <a:solidFill>
                            <a:schemeClr val="tx1"/>
                          </a:solidFill>
                          <a:ea typeface="Calibri" panose="020F0502020204030204" pitchFamily="34" charset="0"/>
                          <a:cs typeface="Times New Roman" panose="02020603050405020304" pitchFamily="18" charset="0"/>
                        </a:rPr>
                        <a:t>Cost-effectiveness: Is the solution affordable </a:t>
                      </a:r>
                      <a:br>
                        <a:rPr lang="en-US" sz="900" noProof="1">
                          <a:solidFill>
                            <a:schemeClr val="tx1"/>
                          </a:solidFill>
                          <a:ea typeface="Calibri" panose="020F0502020204030204" pitchFamily="34" charset="0"/>
                          <a:cs typeface="Times New Roman" panose="02020603050405020304" pitchFamily="18" charset="0"/>
                        </a:rPr>
                      </a:br>
                      <a:r>
                        <a:rPr lang="en-US" sz="900" noProof="1">
                          <a:solidFill>
                            <a:schemeClr val="tx1"/>
                          </a:solidFill>
                          <a:ea typeface="Calibri" panose="020F0502020204030204" pitchFamily="34" charset="0"/>
                          <a:cs typeface="Times New Roman" panose="02020603050405020304" pitchFamily="18" charset="0"/>
                        </a:rPr>
                        <a:t>and cost-effective for adopters at scale?</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Can costs be reduced or value increased?</a:t>
                      </a: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2777765807"/>
                  </a:ext>
                </a:extLst>
              </a:tr>
              <a:tr h="683290">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noProof="1">
                          <a:solidFill>
                            <a:schemeClr val="tx1"/>
                          </a:solidFill>
                          <a:ea typeface="Calibri" panose="020F0502020204030204" pitchFamily="34" charset="0"/>
                          <a:cs typeface="Times New Roman" panose="02020603050405020304" pitchFamily="18" charset="0"/>
                        </a:rPr>
                        <a:t>Feasibility &amp; resources: Are the required activities, resources, and capabilities realistic to deliver at scale?</a:t>
                      </a:r>
                    </a:p>
                  </a:txBody>
                  <a:tcPr marL="502920" marR="137160" marT="137160" marB="137160" anchor="ctr">
                    <a:lnL w="3175"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indent="0">
                        <a:lnSpc>
                          <a:spcPct val="120000"/>
                        </a:lnSpc>
                        <a:spcAft>
                          <a:spcPts val="400"/>
                        </a:spcAft>
                        <a:buFont typeface="+mj-lt"/>
                        <a:buNone/>
                      </a:pPr>
                      <a:endParaRPr lang="en-US" sz="900" noProof="1"/>
                    </a:p>
                  </a:txBody>
                  <a:tcPr marL="228600" marR="228600" marT="137160" marB="137160"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tc>
                  <a:txBody>
                    <a:bodyPr/>
                    <a:lstStyle/>
                    <a:p>
                      <a:pPr marL="0" marR="0" lvl="0" indent="0" algn="l" defTabSz="914318" rtl="0" eaLnBrk="1" fontAlgn="auto" latinLnBrk="0" hangingPunct="1">
                        <a:lnSpc>
                          <a:spcPct val="120000"/>
                        </a:lnSpc>
                        <a:spcBef>
                          <a:spcPts val="0"/>
                        </a:spcBef>
                        <a:spcAft>
                          <a:spcPts val="0"/>
                        </a:spcAft>
                        <a:buClrTx/>
                        <a:buSzTx/>
                        <a:buFont typeface="+mj-lt"/>
                        <a:buNone/>
                        <a:tabLst/>
                        <a:defRPr/>
                      </a:pPr>
                      <a:r>
                        <a:rPr lang="en-US" sz="900" i="1" noProof="1">
                          <a:solidFill>
                            <a:srgbClr val="464E8E"/>
                          </a:solidFill>
                          <a:ea typeface="Calibri" panose="020F0502020204030204" pitchFamily="34" charset="0"/>
                          <a:cs typeface="Times New Roman" panose="02020603050405020304" pitchFamily="18" charset="0"/>
                        </a:rPr>
                        <a:t>Could any requirements limit scaling?</a:t>
                      </a:r>
                      <a:endParaRPr lang="en-US" sz="900" i="1" noProof="1">
                        <a:solidFill>
                          <a:srgbClr val="464E8E"/>
                        </a:solidFill>
                        <a:effectLst/>
                        <a:latin typeface="+mn-lt"/>
                        <a:ea typeface="Calibri" panose="020F0502020204030204" pitchFamily="34" charset="0"/>
                        <a:cs typeface="Times New Roman" panose="02020603050405020304" pitchFamily="18" charset="0"/>
                      </a:endParaRPr>
                    </a:p>
                  </a:txBody>
                  <a:tcPr marL="137160" marR="137160" marT="137160" marB="137160" anchor="ctr">
                    <a:lnL w="762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2">
                        <a:lumMod val="20000"/>
                        <a:lumOff val="80000"/>
                        <a:alpha val="49988"/>
                      </a:schemeClr>
                    </a:solidFill>
                  </a:tcPr>
                </a:tc>
                <a:extLst>
                  <a:ext uri="{0D108BD9-81ED-4DB2-BD59-A6C34878D82A}">
                    <a16:rowId xmlns:a16="http://schemas.microsoft.com/office/drawing/2014/main" val="3363489428"/>
                  </a:ext>
                </a:extLst>
              </a:tr>
            </a:tbl>
          </a:graphicData>
        </a:graphic>
      </p:graphicFrame>
      <p:sp>
        <p:nvSpPr>
          <p:cNvPr id="8" name="Title 38">
            <a:extLst>
              <a:ext uri="{FF2B5EF4-FFF2-40B4-BE49-F238E27FC236}">
                <a16:creationId xmlns:a16="http://schemas.microsoft.com/office/drawing/2014/main" id="{C35890B8-C852-12DB-0316-163DF6EBBD0A}"/>
              </a:ext>
            </a:extLst>
          </p:cNvPr>
          <p:cNvSpPr txBox="1">
            <a:spLocks/>
          </p:cNvSpPr>
          <p:nvPr/>
        </p:nvSpPr>
        <p:spPr>
          <a:xfrm>
            <a:off x="746102" y="7027440"/>
            <a:ext cx="9990668" cy="1518126"/>
          </a:xfrm>
          <a:prstGeom prst="rect">
            <a:avLst/>
          </a:prstGeom>
        </p:spPr>
        <p:txBody>
          <a:bodyPr>
            <a:normAutofit/>
          </a:bodyPr>
          <a:lst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a:lstStyle>
          <a:p>
            <a:endParaRPr lang="en-US" noProof="1"/>
          </a:p>
        </p:txBody>
      </p:sp>
      <p:sp>
        <p:nvSpPr>
          <p:cNvPr id="17" name="Rounded Rectangle 16">
            <a:extLst>
              <a:ext uri="{FF2B5EF4-FFF2-40B4-BE49-F238E27FC236}">
                <a16:creationId xmlns:a16="http://schemas.microsoft.com/office/drawing/2014/main" id="{6D7C860C-75F9-8B5F-3D56-A9DAA2489591}"/>
              </a:ext>
            </a:extLst>
          </p:cNvPr>
          <p:cNvSpPr/>
          <p:nvPr/>
        </p:nvSpPr>
        <p:spPr>
          <a:xfrm>
            <a:off x="468000" y="477713"/>
            <a:ext cx="4299573"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8" name="Rounded Rectangle 17">
            <a:extLst>
              <a:ext uri="{FF2B5EF4-FFF2-40B4-BE49-F238E27FC236}">
                <a16:creationId xmlns:a16="http://schemas.microsoft.com/office/drawing/2014/main" id="{0F193A06-47F9-C392-51FB-83E0DA902F41}"/>
              </a:ext>
            </a:extLst>
          </p:cNvPr>
          <p:cNvSpPr/>
          <p:nvPr/>
        </p:nvSpPr>
        <p:spPr>
          <a:xfrm>
            <a:off x="424457" y="441427"/>
            <a:ext cx="4299573"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19" name="TextBox 18">
            <a:extLst>
              <a:ext uri="{FF2B5EF4-FFF2-40B4-BE49-F238E27FC236}">
                <a16:creationId xmlns:a16="http://schemas.microsoft.com/office/drawing/2014/main" id="{FA728F49-F7AF-E476-01E0-7CBE7C7324C9}"/>
              </a:ext>
            </a:extLst>
          </p:cNvPr>
          <p:cNvSpPr txBox="1"/>
          <p:nvPr/>
        </p:nvSpPr>
        <p:spPr>
          <a:xfrm>
            <a:off x="517580" y="553383"/>
            <a:ext cx="1609898"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Questions</a:t>
            </a:r>
          </a:p>
        </p:txBody>
      </p:sp>
      <p:sp>
        <p:nvSpPr>
          <p:cNvPr id="21" name="Rounded Rectangle 20">
            <a:extLst>
              <a:ext uri="{FF2B5EF4-FFF2-40B4-BE49-F238E27FC236}">
                <a16:creationId xmlns:a16="http://schemas.microsoft.com/office/drawing/2014/main" id="{B7B1BFFA-43CF-DD49-742D-5FD41725F7D0}"/>
              </a:ext>
            </a:extLst>
          </p:cNvPr>
          <p:cNvSpPr/>
          <p:nvPr/>
        </p:nvSpPr>
        <p:spPr>
          <a:xfrm>
            <a:off x="5803200" y="477713"/>
            <a:ext cx="5871220"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2" name="Rounded Rectangle 21">
            <a:extLst>
              <a:ext uri="{FF2B5EF4-FFF2-40B4-BE49-F238E27FC236}">
                <a16:creationId xmlns:a16="http://schemas.microsoft.com/office/drawing/2014/main" id="{5FED9774-1B14-DA2D-ADA5-858EFECB1591}"/>
              </a:ext>
            </a:extLst>
          </p:cNvPr>
          <p:cNvSpPr/>
          <p:nvPr/>
        </p:nvSpPr>
        <p:spPr>
          <a:xfrm>
            <a:off x="5759657" y="441427"/>
            <a:ext cx="5871220"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3" name="TextBox 22">
            <a:extLst>
              <a:ext uri="{FF2B5EF4-FFF2-40B4-BE49-F238E27FC236}">
                <a16:creationId xmlns:a16="http://schemas.microsoft.com/office/drawing/2014/main" id="{57CBFDBD-F8FA-B641-2A5A-119A79DD52A1}"/>
              </a:ext>
            </a:extLst>
          </p:cNvPr>
          <p:cNvSpPr txBox="1"/>
          <p:nvPr/>
        </p:nvSpPr>
        <p:spPr>
          <a:xfrm>
            <a:off x="5852780" y="553383"/>
            <a:ext cx="1609898"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Potential actions</a:t>
            </a:r>
          </a:p>
        </p:txBody>
      </p:sp>
      <p:sp>
        <p:nvSpPr>
          <p:cNvPr id="24" name="Rounded Rectangle 23">
            <a:extLst>
              <a:ext uri="{FF2B5EF4-FFF2-40B4-BE49-F238E27FC236}">
                <a16:creationId xmlns:a16="http://schemas.microsoft.com/office/drawing/2014/main" id="{5903C591-CAE9-7DFD-595A-4873C96C5ED3}"/>
              </a:ext>
            </a:extLst>
          </p:cNvPr>
          <p:cNvSpPr/>
          <p:nvPr/>
        </p:nvSpPr>
        <p:spPr>
          <a:xfrm>
            <a:off x="4874400" y="477713"/>
            <a:ext cx="841713" cy="486228"/>
          </a:xfrm>
          <a:prstGeom prst="roundRect">
            <a:avLst>
              <a:gd name="adj" fmla="val 1751"/>
            </a:avLst>
          </a:prstGeom>
          <a:solidFill>
            <a:schemeClr val="accent2">
              <a:lumMod val="20000"/>
              <a:lumOff val="80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5" name="Rounded Rectangle 24">
            <a:extLst>
              <a:ext uri="{FF2B5EF4-FFF2-40B4-BE49-F238E27FC236}">
                <a16:creationId xmlns:a16="http://schemas.microsoft.com/office/drawing/2014/main" id="{204DE41C-F0B8-C654-7AB5-18E9CA021B76}"/>
              </a:ext>
            </a:extLst>
          </p:cNvPr>
          <p:cNvSpPr/>
          <p:nvPr/>
        </p:nvSpPr>
        <p:spPr>
          <a:xfrm>
            <a:off x="4830857" y="441427"/>
            <a:ext cx="841713" cy="486228"/>
          </a:xfrm>
          <a:prstGeom prst="roundRect">
            <a:avLst>
              <a:gd name="adj" fmla="val 1751"/>
            </a:avLst>
          </a:prstGeom>
          <a:noFill/>
          <a:ln w="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26" name="TextBox 25">
            <a:extLst>
              <a:ext uri="{FF2B5EF4-FFF2-40B4-BE49-F238E27FC236}">
                <a16:creationId xmlns:a16="http://schemas.microsoft.com/office/drawing/2014/main" id="{8C17AEBD-9047-63B0-013C-2E3D40ABA887}"/>
              </a:ext>
            </a:extLst>
          </p:cNvPr>
          <p:cNvSpPr txBox="1"/>
          <p:nvPr/>
        </p:nvSpPr>
        <p:spPr>
          <a:xfrm>
            <a:off x="4923980" y="553383"/>
            <a:ext cx="609072" cy="261610"/>
          </a:xfrm>
          <a:prstGeom prst="rect">
            <a:avLst/>
          </a:prstGeom>
          <a:noFill/>
        </p:spPr>
        <p:txBody>
          <a:bodyPr wrap="square">
            <a:spAutoFit/>
          </a:bodyPr>
          <a:lstStyle/>
          <a:p>
            <a:pPr algn="l"/>
            <a:r>
              <a:rPr lang="en-US" sz="1100" b="1" kern="1200" noProof="1">
                <a:solidFill>
                  <a:schemeClr val="tx1"/>
                </a:solidFill>
                <a:latin typeface="+mj-lt"/>
                <a:ea typeface="+mn-ea"/>
                <a:cs typeface="+mn-cs"/>
              </a:rPr>
              <a:t>Score</a:t>
            </a:r>
          </a:p>
        </p:txBody>
      </p:sp>
      <p:sp>
        <p:nvSpPr>
          <p:cNvPr id="27" name="TextBox 26">
            <a:extLst>
              <a:ext uri="{FF2B5EF4-FFF2-40B4-BE49-F238E27FC236}">
                <a16:creationId xmlns:a16="http://schemas.microsoft.com/office/drawing/2014/main" id="{DCFA1414-82CD-83EB-38B5-2278DB56CAA8}"/>
              </a:ext>
            </a:extLst>
          </p:cNvPr>
          <p:cNvSpPr txBox="1"/>
          <p:nvPr/>
        </p:nvSpPr>
        <p:spPr>
          <a:xfrm>
            <a:off x="703622" y="1234060"/>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1</a:t>
            </a:r>
          </a:p>
        </p:txBody>
      </p:sp>
      <p:sp>
        <p:nvSpPr>
          <p:cNvPr id="28" name="TextBox 27">
            <a:extLst>
              <a:ext uri="{FF2B5EF4-FFF2-40B4-BE49-F238E27FC236}">
                <a16:creationId xmlns:a16="http://schemas.microsoft.com/office/drawing/2014/main" id="{A00B023F-96E9-E4E4-F1E8-82F7B5D38B09}"/>
              </a:ext>
            </a:extLst>
          </p:cNvPr>
          <p:cNvSpPr txBox="1"/>
          <p:nvPr/>
        </p:nvSpPr>
        <p:spPr>
          <a:xfrm>
            <a:off x="703622" y="2080783"/>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2</a:t>
            </a:r>
          </a:p>
        </p:txBody>
      </p:sp>
      <p:sp>
        <p:nvSpPr>
          <p:cNvPr id="29" name="TextBox 28">
            <a:extLst>
              <a:ext uri="{FF2B5EF4-FFF2-40B4-BE49-F238E27FC236}">
                <a16:creationId xmlns:a16="http://schemas.microsoft.com/office/drawing/2014/main" id="{D8AFC5F3-C847-14D7-0572-526776B8ECEB}"/>
              </a:ext>
            </a:extLst>
          </p:cNvPr>
          <p:cNvSpPr txBox="1"/>
          <p:nvPr/>
        </p:nvSpPr>
        <p:spPr>
          <a:xfrm>
            <a:off x="703622" y="2976717"/>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3</a:t>
            </a:r>
          </a:p>
        </p:txBody>
      </p:sp>
      <p:sp>
        <p:nvSpPr>
          <p:cNvPr id="30" name="TextBox 29">
            <a:extLst>
              <a:ext uri="{FF2B5EF4-FFF2-40B4-BE49-F238E27FC236}">
                <a16:creationId xmlns:a16="http://schemas.microsoft.com/office/drawing/2014/main" id="{67F3A0F4-F856-8A31-B578-8F9022C0ACC5}"/>
              </a:ext>
            </a:extLst>
          </p:cNvPr>
          <p:cNvSpPr txBox="1"/>
          <p:nvPr/>
        </p:nvSpPr>
        <p:spPr>
          <a:xfrm>
            <a:off x="703622" y="3928872"/>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4</a:t>
            </a:r>
          </a:p>
        </p:txBody>
      </p:sp>
      <p:sp>
        <p:nvSpPr>
          <p:cNvPr id="31" name="TextBox 30">
            <a:extLst>
              <a:ext uri="{FF2B5EF4-FFF2-40B4-BE49-F238E27FC236}">
                <a16:creationId xmlns:a16="http://schemas.microsoft.com/office/drawing/2014/main" id="{324B1C22-5C7D-E7A3-58F2-123EA514108F}"/>
              </a:ext>
            </a:extLst>
          </p:cNvPr>
          <p:cNvSpPr txBox="1"/>
          <p:nvPr/>
        </p:nvSpPr>
        <p:spPr>
          <a:xfrm>
            <a:off x="703622" y="4940160"/>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5</a:t>
            </a:r>
          </a:p>
        </p:txBody>
      </p:sp>
      <p:sp>
        <p:nvSpPr>
          <p:cNvPr id="32" name="TextBox 31">
            <a:extLst>
              <a:ext uri="{FF2B5EF4-FFF2-40B4-BE49-F238E27FC236}">
                <a16:creationId xmlns:a16="http://schemas.microsoft.com/office/drawing/2014/main" id="{0D9D9A0E-A7E6-BC19-1839-DEF73997F7F1}"/>
              </a:ext>
            </a:extLst>
          </p:cNvPr>
          <p:cNvSpPr txBox="1"/>
          <p:nvPr/>
        </p:nvSpPr>
        <p:spPr>
          <a:xfrm>
            <a:off x="703622" y="5700584"/>
            <a:ext cx="84960" cy="286864"/>
          </a:xfrm>
          <a:prstGeom prst="rect">
            <a:avLst/>
          </a:prstGeom>
          <a:noFill/>
        </p:spPr>
        <p:txBody>
          <a:bodyPr wrap="none" lIns="0" tIns="36000" rIns="0" bIns="36000" rtlCol="0">
            <a:spAutoFit/>
          </a:bodyPr>
          <a:lstStyle/>
          <a:p>
            <a:pPr>
              <a:lnSpc>
                <a:spcPct val="130000"/>
              </a:lnSpc>
              <a:spcBef>
                <a:spcPts val="1000"/>
              </a:spcBef>
            </a:pPr>
            <a:r>
              <a:rPr lang="en-US" sz="1200" noProof="1">
                <a:solidFill>
                  <a:schemeClr val="accent1"/>
                </a:solidFill>
                <a:latin typeface="+mj-lt"/>
              </a:rPr>
              <a:t>6</a:t>
            </a:r>
          </a:p>
        </p:txBody>
      </p:sp>
      <p:sp>
        <p:nvSpPr>
          <p:cNvPr id="35" name="Oval 34">
            <a:extLst>
              <a:ext uri="{FF2B5EF4-FFF2-40B4-BE49-F238E27FC236}">
                <a16:creationId xmlns:a16="http://schemas.microsoft.com/office/drawing/2014/main" id="{E09BE6F0-7EEB-C64F-BAFE-01FF8BAB926C}"/>
              </a:ext>
            </a:extLst>
          </p:cNvPr>
          <p:cNvSpPr/>
          <p:nvPr/>
        </p:nvSpPr>
        <p:spPr>
          <a:xfrm>
            <a:off x="5096574" y="1214919"/>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6" name="Oval 35">
            <a:extLst>
              <a:ext uri="{FF2B5EF4-FFF2-40B4-BE49-F238E27FC236}">
                <a16:creationId xmlns:a16="http://schemas.microsoft.com/office/drawing/2014/main" id="{97855C84-29A0-0758-6022-6404E9991F30}"/>
              </a:ext>
            </a:extLst>
          </p:cNvPr>
          <p:cNvSpPr/>
          <p:nvPr/>
        </p:nvSpPr>
        <p:spPr>
          <a:xfrm>
            <a:off x="5096574" y="2092784"/>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7" name="Oval 36">
            <a:extLst>
              <a:ext uri="{FF2B5EF4-FFF2-40B4-BE49-F238E27FC236}">
                <a16:creationId xmlns:a16="http://schemas.microsoft.com/office/drawing/2014/main" id="{F56C1FD5-BA15-2021-B629-AEDF2A2EE860}"/>
              </a:ext>
            </a:extLst>
          </p:cNvPr>
          <p:cNvSpPr/>
          <p:nvPr/>
        </p:nvSpPr>
        <p:spPr>
          <a:xfrm>
            <a:off x="5096574" y="2976717"/>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38" name="Oval 37">
            <a:extLst>
              <a:ext uri="{FF2B5EF4-FFF2-40B4-BE49-F238E27FC236}">
                <a16:creationId xmlns:a16="http://schemas.microsoft.com/office/drawing/2014/main" id="{245F5BB1-6C07-FFE4-A32E-1CA55DFE78F5}"/>
              </a:ext>
            </a:extLst>
          </p:cNvPr>
          <p:cNvSpPr/>
          <p:nvPr/>
        </p:nvSpPr>
        <p:spPr>
          <a:xfrm>
            <a:off x="5096574" y="3928872"/>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40" name="Oval 39">
            <a:extLst>
              <a:ext uri="{FF2B5EF4-FFF2-40B4-BE49-F238E27FC236}">
                <a16:creationId xmlns:a16="http://schemas.microsoft.com/office/drawing/2014/main" id="{7F39048E-5C40-1561-C230-5ECB747008DB}"/>
              </a:ext>
            </a:extLst>
          </p:cNvPr>
          <p:cNvSpPr/>
          <p:nvPr/>
        </p:nvSpPr>
        <p:spPr>
          <a:xfrm>
            <a:off x="5096574" y="4904578"/>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
        <p:nvSpPr>
          <p:cNvPr id="41" name="Oval 40">
            <a:extLst>
              <a:ext uri="{FF2B5EF4-FFF2-40B4-BE49-F238E27FC236}">
                <a16:creationId xmlns:a16="http://schemas.microsoft.com/office/drawing/2014/main" id="{DB83EC45-247C-E0CA-C23B-D9ED3C7B5BB5}"/>
              </a:ext>
            </a:extLst>
          </p:cNvPr>
          <p:cNvSpPr/>
          <p:nvPr/>
        </p:nvSpPr>
        <p:spPr>
          <a:xfrm>
            <a:off x="5096574" y="5700584"/>
            <a:ext cx="397363" cy="396080"/>
          </a:xfrm>
          <a:prstGeom prst="ellipse">
            <a:avLst/>
          </a:prstGeom>
          <a:gradFill>
            <a:gsLst>
              <a:gs pos="5000">
                <a:srgbClr val="F6F7FA"/>
              </a:gs>
              <a:gs pos="100000">
                <a:schemeClr val="bg1"/>
              </a:gs>
            </a:gsLst>
            <a:lin ang="5400000" scaled="1"/>
          </a:gradFill>
          <a:ln w="12700">
            <a:gradFill>
              <a:gsLst>
                <a:gs pos="0">
                  <a:schemeClr val="bg1"/>
                </a:gs>
                <a:gs pos="100000">
                  <a:schemeClr val="bg2">
                    <a:lumMod val="20000"/>
                    <a:lumOff val="80000"/>
                  </a:schemeClr>
                </a:gs>
              </a:gsLst>
              <a:lin ang="5400000" scaled="1"/>
            </a:gradFill>
          </a:ln>
          <a:effectLst>
            <a:outerShdw blurRad="50800" dist="32334" dir="6929588" algn="ctr" rotWithShape="0">
              <a:schemeClr val="accent2">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chemeClr val="tx1"/>
              </a:solidFill>
              <a:latin typeface="+mj-lt"/>
            </a:endParaRPr>
          </a:p>
        </p:txBody>
      </p:sp>
    </p:spTree>
    <p:extLst>
      <p:ext uri="{BB962C8B-B14F-4D97-AF65-F5344CB8AC3E}">
        <p14:creationId xmlns:p14="http://schemas.microsoft.com/office/powerpoint/2010/main" val="140060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522</Words>
  <Application>Microsoft Office PowerPoint</Application>
  <PresentationFormat>Widescreen</PresentationFormat>
  <Paragraphs>60</Paragraphs>
  <Slides>5</Slides>
  <Notes>2</Notes>
  <HiddenSlides>0</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5</vt:i4>
      </vt:variant>
    </vt:vector>
  </HeadingPairs>
  <TitlesOfParts>
    <vt:vector size="14" baseType="lpstr">
      <vt:lpstr>Arial</vt:lpstr>
      <vt:lpstr>Calibri</vt:lpstr>
      <vt:lpstr>Century Gothic</vt:lpstr>
      <vt:lpstr>Innovation Norway</vt:lpstr>
      <vt:lpstr>Innovation Norway Semibold</vt:lpstr>
      <vt:lpstr>Lato</vt:lpstr>
      <vt:lpstr>Wingdings</vt:lpstr>
      <vt:lpstr>TINKR 2026 - Powerpoint Template</vt:lpstr>
      <vt:lpstr>Innovation Norway</vt:lpstr>
      <vt:lpstr>Quick assessment  of solution scalability</vt:lpstr>
      <vt:lpstr>PowerPoint-presentasjon</vt:lpstr>
      <vt:lpstr>Quick assessment of  solution scalability</vt:lpstr>
      <vt:lpstr>How to use the tool</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2026-08-10T17:43:01Z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