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2"/>
  </p:notesMasterIdLst>
  <p:handoutMasterIdLst>
    <p:handoutMasterId r:id="rId13"/>
  </p:handoutMasterIdLst>
  <p:sldIdLst>
    <p:sldId id="2147479850" r:id="rId6"/>
    <p:sldId id="2147479873" r:id="rId7"/>
    <p:sldId id="2147479874" r:id="rId8"/>
    <p:sldId id="2147376077" r:id="rId9"/>
    <p:sldId id="2147376178" r:id="rId10"/>
    <p:sldId id="2147479832" r:id="rId11"/>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153AF7-B3E1-4BC7-BEF8-AB7F85099E2F}" v="1" dt="2026-08-10T17:40:25.349"/>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2:04.761" v="93"/>
      <pc:docMkLst>
        <pc:docMk/>
      </pc:docMkLst>
      <pc:sldChg chg="del">
        <pc:chgData name="Kristian Wengen" userId="a4f7a25e-792c-43d6-9e3e-f65db666c5a7" providerId="ADAL" clId="{7DAC426B-6DA5-4EA0-8618-B41F3E76CD10}" dt="2026-08-10T17:42:02.536" v="0"/>
        <pc:sldMkLst>
          <pc:docMk/>
          <pc:sldMk cId="2335814757" sldId="256"/>
        </pc:sldMkLst>
      </pc:sldChg>
      <pc:sldChg chg="del">
        <pc:chgData name="Kristian Wengen" userId="a4f7a25e-792c-43d6-9e3e-f65db666c5a7" providerId="ADAL" clId="{7DAC426B-6DA5-4EA0-8618-B41F3E76CD10}" dt="2026-08-10T17:42:02.580" v="1"/>
        <pc:sldMkLst>
          <pc:docMk/>
          <pc:sldMk cId="3468134763" sldId="2147375523"/>
        </pc:sldMkLst>
      </pc:sldChg>
      <pc:sldChg chg="del">
        <pc:chgData name="Kristian Wengen" userId="a4f7a25e-792c-43d6-9e3e-f65db666c5a7" providerId="ADAL" clId="{7DAC426B-6DA5-4EA0-8618-B41F3E76CD10}" dt="2026-08-10T17:42:04.718" v="88"/>
        <pc:sldMkLst>
          <pc:docMk/>
          <pc:sldMk cId="1577704269" sldId="2147375817"/>
        </pc:sldMkLst>
      </pc:sldChg>
      <pc:sldChg chg="del">
        <pc:chgData name="Kristian Wengen" userId="a4f7a25e-792c-43d6-9e3e-f65db666c5a7" providerId="ADAL" clId="{7DAC426B-6DA5-4EA0-8618-B41F3E76CD10}" dt="2026-08-10T17:42:02.862" v="11"/>
        <pc:sldMkLst>
          <pc:docMk/>
          <pc:sldMk cId="621031695" sldId="2147375869"/>
        </pc:sldMkLst>
      </pc:sldChg>
      <pc:sldChg chg="del">
        <pc:chgData name="Kristian Wengen" userId="a4f7a25e-792c-43d6-9e3e-f65db666c5a7" providerId="ADAL" clId="{7DAC426B-6DA5-4EA0-8618-B41F3E76CD10}" dt="2026-08-10T17:42:03.990" v="49"/>
        <pc:sldMkLst>
          <pc:docMk/>
          <pc:sldMk cId="3720933661" sldId="2147376034"/>
        </pc:sldMkLst>
      </pc:sldChg>
      <pc:sldChg chg="del">
        <pc:chgData name="Kristian Wengen" userId="a4f7a25e-792c-43d6-9e3e-f65db666c5a7" providerId="ADAL" clId="{7DAC426B-6DA5-4EA0-8618-B41F3E76CD10}" dt="2026-08-10T17:42:04.404" v="69"/>
        <pc:sldMkLst>
          <pc:docMk/>
          <pc:sldMk cId="290468346" sldId="2147376039"/>
        </pc:sldMkLst>
      </pc:sldChg>
      <pc:sldChg chg="del">
        <pc:chgData name="Kristian Wengen" userId="a4f7a25e-792c-43d6-9e3e-f65db666c5a7" providerId="ADAL" clId="{7DAC426B-6DA5-4EA0-8618-B41F3E76CD10}" dt="2026-08-10T17:42:03.781" v="36"/>
        <pc:sldMkLst>
          <pc:docMk/>
          <pc:sldMk cId="235391883" sldId="2147376067"/>
        </pc:sldMkLst>
      </pc:sldChg>
      <pc:sldChg chg="del">
        <pc:chgData name="Kristian Wengen" userId="a4f7a25e-792c-43d6-9e3e-f65db666c5a7" providerId="ADAL" clId="{7DAC426B-6DA5-4EA0-8618-B41F3E76CD10}" dt="2026-08-10T17:42:03.216" v="23"/>
        <pc:sldMkLst>
          <pc:docMk/>
          <pc:sldMk cId="1736408414" sldId="2147376069"/>
        </pc:sldMkLst>
      </pc:sldChg>
      <pc:sldChg chg="del">
        <pc:chgData name="Kristian Wengen" userId="a4f7a25e-792c-43d6-9e3e-f65db666c5a7" providerId="ADAL" clId="{7DAC426B-6DA5-4EA0-8618-B41F3E76CD10}" dt="2026-08-10T17:42:02.796" v="9"/>
        <pc:sldMkLst>
          <pc:docMk/>
          <pc:sldMk cId="1660876054" sldId="2147376081"/>
        </pc:sldMkLst>
      </pc:sldChg>
      <pc:sldChg chg="del">
        <pc:chgData name="Kristian Wengen" userId="a4f7a25e-792c-43d6-9e3e-f65db666c5a7" providerId="ADAL" clId="{7DAC426B-6DA5-4EA0-8618-B41F3E76CD10}" dt="2026-08-10T17:42:02.829" v="10"/>
        <pc:sldMkLst>
          <pc:docMk/>
          <pc:sldMk cId="2687635490" sldId="2147376083"/>
        </pc:sldMkLst>
      </pc:sldChg>
      <pc:sldChg chg="del">
        <pc:chgData name="Kristian Wengen" userId="a4f7a25e-792c-43d6-9e3e-f65db666c5a7" providerId="ADAL" clId="{7DAC426B-6DA5-4EA0-8618-B41F3E76CD10}" dt="2026-08-10T17:42:03.682" v="31"/>
        <pc:sldMkLst>
          <pc:docMk/>
          <pc:sldMk cId="3842949416" sldId="2147376087"/>
        </pc:sldMkLst>
      </pc:sldChg>
      <pc:sldChg chg="del">
        <pc:chgData name="Kristian Wengen" userId="a4f7a25e-792c-43d6-9e3e-f65db666c5a7" providerId="ADAL" clId="{7DAC426B-6DA5-4EA0-8618-B41F3E76CD10}" dt="2026-08-10T17:42:04.536" v="78"/>
        <pc:sldMkLst>
          <pc:docMk/>
          <pc:sldMk cId="878707752" sldId="2147376099"/>
        </pc:sldMkLst>
      </pc:sldChg>
      <pc:sldChg chg="del">
        <pc:chgData name="Kristian Wengen" userId="a4f7a25e-792c-43d6-9e3e-f65db666c5a7" providerId="ADAL" clId="{7DAC426B-6DA5-4EA0-8618-B41F3E76CD10}" dt="2026-08-10T17:42:03.909" v="44"/>
        <pc:sldMkLst>
          <pc:docMk/>
          <pc:sldMk cId="2094949482" sldId="2147376108"/>
        </pc:sldMkLst>
      </pc:sldChg>
      <pc:sldChg chg="del">
        <pc:chgData name="Kristian Wengen" userId="a4f7a25e-792c-43d6-9e3e-f65db666c5a7" providerId="ADAL" clId="{7DAC426B-6DA5-4EA0-8618-B41F3E76CD10}" dt="2026-08-10T17:42:04.071" v="53"/>
        <pc:sldMkLst>
          <pc:docMk/>
          <pc:sldMk cId="1581286326" sldId="2147376115"/>
        </pc:sldMkLst>
      </pc:sldChg>
      <pc:sldChg chg="del">
        <pc:chgData name="Kristian Wengen" userId="a4f7a25e-792c-43d6-9e3e-f65db666c5a7" providerId="ADAL" clId="{7DAC426B-6DA5-4EA0-8618-B41F3E76CD10}" dt="2026-08-10T17:42:04.637" v="83"/>
        <pc:sldMkLst>
          <pc:docMk/>
          <pc:sldMk cId="3865996994" sldId="2147376124"/>
        </pc:sldMkLst>
      </pc:sldChg>
      <pc:sldChg chg="del">
        <pc:chgData name="Kristian Wengen" userId="a4f7a25e-792c-43d6-9e3e-f65db666c5a7" providerId="ADAL" clId="{7DAC426B-6DA5-4EA0-8618-B41F3E76CD10}" dt="2026-08-10T17:42:04.650" v="84"/>
        <pc:sldMkLst>
          <pc:docMk/>
          <pc:sldMk cId="1399850355" sldId="2147376142"/>
        </pc:sldMkLst>
      </pc:sldChg>
      <pc:sldChg chg="del">
        <pc:chgData name="Kristian Wengen" userId="a4f7a25e-792c-43d6-9e3e-f65db666c5a7" providerId="ADAL" clId="{7DAC426B-6DA5-4EA0-8618-B41F3E76CD10}" dt="2026-08-10T17:42:04.490" v="74"/>
        <pc:sldMkLst>
          <pc:docMk/>
          <pc:sldMk cId="1198592954" sldId="2147376149"/>
        </pc:sldMkLst>
      </pc:sldChg>
      <pc:sldChg chg="del">
        <pc:chgData name="Kristian Wengen" userId="a4f7a25e-792c-43d6-9e3e-f65db666c5a7" providerId="ADAL" clId="{7DAC426B-6DA5-4EA0-8618-B41F3E76CD10}" dt="2026-08-10T17:42:03.735" v="34"/>
        <pc:sldMkLst>
          <pc:docMk/>
          <pc:sldMk cId="2512407755" sldId="2147376150"/>
        </pc:sldMkLst>
      </pc:sldChg>
      <pc:sldChg chg="del">
        <pc:chgData name="Kristian Wengen" userId="a4f7a25e-792c-43d6-9e3e-f65db666c5a7" providerId="ADAL" clId="{7DAC426B-6DA5-4EA0-8618-B41F3E76CD10}" dt="2026-08-10T17:42:02.956" v="15"/>
        <pc:sldMkLst>
          <pc:docMk/>
          <pc:sldMk cId="406044421" sldId="2147376151"/>
        </pc:sldMkLst>
      </pc:sldChg>
      <pc:sldChg chg="del">
        <pc:chgData name="Kristian Wengen" userId="a4f7a25e-792c-43d6-9e3e-f65db666c5a7" providerId="ADAL" clId="{7DAC426B-6DA5-4EA0-8618-B41F3E76CD10}" dt="2026-08-10T17:42:04.589" v="80"/>
        <pc:sldMkLst>
          <pc:docMk/>
          <pc:sldMk cId="591035431" sldId="2147376162"/>
        </pc:sldMkLst>
      </pc:sldChg>
      <pc:sldChg chg="del">
        <pc:chgData name="Kristian Wengen" userId="a4f7a25e-792c-43d6-9e3e-f65db666c5a7" providerId="ADAL" clId="{7DAC426B-6DA5-4EA0-8618-B41F3E76CD10}" dt="2026-08-10T17:42:04.459" v="72"/>
        <pc:sldMkLst>
          <pc:docMk/>
          <pc:sldMk cId="2255609190" sldId="2147376169"/>
        </pc:sldMkLst>
      </pc:sldChg>
      <pc:sldChg chg="del">
        <pc:chgData name="Kristian Wengen" userId="a4f7a25e-792c-43d6-9e3e-f65db666c5a7" providerId="ADAL" clId="{7DAC426B-6DA5-4EA0-8618-B41F3E76CD10}" dt="2026-08-10T17:42:04.263" v="61"/>
        <pc:sldMkLst>
          <pc:docMk/>
          <pc:sldMk cId="900902869" sldId="2147376170"/>
        </pc:sldMkLst>
      </pc:sldChg>
      <pc:sldChg chg="del">
        <pc:chgData name="Kristian Wengen" userId="a4f7a25e-792c-43d6-9e3e-f65db666c5a7" providerId="ADAL" clId="{7DAC426B-6DA5-4EA0-8618-B41F3E76CD10}" dt="2026-08-10T17:42:04.365" v="66"/>
        <pc:sldMkLst>
          <pc:docMk/>
          <pc:sldMk cId="1547292444" sldId="2147376172"/>
        </pc:sldMkLst>
      </pc:sldChg>
      <pc:sldChg chg="del">
        <pc:chgData name="Kristian Wengen" userId="a4f7a25e-792c-43d6-9e3e-f65db666c5a7" providerId="ADAL" clId="{7DAC426B-6DA5-4EA0-8618-B41F3E76CD10}" dt="2026-08-10T17:42:04.037" v="51"/>
        <pc:sldMkLst>
          <pc:docMk/>
          <pc:sldMk cId="2966623058" sldId="2147376173"/>
        </pc:sldMkLst>
      </pc:sldChg>
      <pc:sldChg chg="del">
        <pc:chgData name="Kristian Wengen" userId="a4f7a25e-792c-43d6-9e3e-f65db666c5a7" providerId="ADAL" clId="{7DAC426B-6DA5-4EA0-8618-B41F3E76CD10}" dt="2026-08-10T17:42:03.934" v="46"/>
        <pc:sldMkLst>
          <pc:docMk/>
          <pc:sldMk cId="1561212375" sldId="2147376174"/>
        </pc:sldMkLst>
      </pc:sldChg>
      <pc:sldChg chg="del">
        <pc:chgData name="Kristian Wengen" userId="a4f7a25e-792c-43d6-9e3e-f65db666c5a7" providerId="ADAL" clId="{7DAC426B-6DA5-4EA0-8618-B41F3E76CD10}" dt="2026-08-10T17:42:03.871" v="41"/>
        <pc:sldMkLst>
          <pc:docMk/>
          <pc:sldMk cId="1400602755" sldId="2147376175"/>
        </pc:sldMkLst>
      </pc:sldChg>
      <pc:sldChg chg="del">
        <pc:chgData name="Kristian Wengen" userId="a4f7a25e-792c-43d6-9e3e-f65db666c5a7" providerId="ADAL" clId="{7DAC426B-6DA5-4EA0-8618-B41F3E76CD10}" dt="2026-08-10T17:42:03.707" v="32"/>
        <pc:sldMkLst>
          <pc:docMk/>
          <pc:sldMk cId="1794746431" sldId="2147376176"/>
        </pc:sldMkLst>
      </pc:sldChg>
      <pc:sldChg chg="del">
        <pc:chgData name="Kristian Wengen" userId="a4f7a25e-792c-43d6-9e3e-f65db666c5a7" providerId="ADAL" clId="{7DAC426B-6DA5-4EA0-8618-B41F3E76CD10}" dt="2026-08-10T17:42:03.723" v="33"/>
        <pc:sldMkLst>
          <pc:docMk/>
          <pc:sldMk cId="2856447883" sldId="2147376177"/>
        </pc:sldMkLst>
      </pc:sldChg>
      <pc:sldChg chg="del">
        <pc:chgData name="Kristian Wengen" userId="a4f7a25e-792c-43d6-9e3e-f65db666c5a7" providerId="ADAL" clId="{7DAC426B-6DA5-4EA0-8618-B41F3E76CD10}" dt="2026-08-10T17:42:03.167" v="21"/>
        <pc:sldMkLst>
          <pc:docMk/>
          <pc:sldMk cId="2278353611" sldId="2147376199"/>
        </pc:sldMkLst>
      </pc:sldChg>
      <pc:sldChg chg="del">
        <pc:chgData name="Kristian Wengen" userId="a4f7a25e-792c-43d6-9e3e-f65db666c5a7" providerId="ADAL" clId="{7DAC426B-6DA5-4EA0-8618-B41F3E76CD10}" dt="2026-08-10T17:42:02.706" v="5"/>
        <pc:sldMkLst>
          <pc:docMk/>
          <pc:sldMk cId="796683865" sldId="2147376200"/>
        </pc:sldMkLst>
      </pc:sldChg>
      <pc:sldChg chg="del">
        <pc:chgData name="Kristian Wengen" userId="a4f7a25e-792c-43d6-9e3e-f65db666c5a7" providerId="ADAL" clId="{7DAC426B-6DA5-4EA0-8618-B41F3E76CD10}" dt="2026-08-10T17:42:02.772" v="8"/>
        <pc:sldMkLst>
          <pc:docMk/>
          <pc:sldMk cId="3644796570" sldId="2147470666"/>
        </pc:sldMkLst>
      </pc:sldChg>
      <pc:sldChg chg="del">
        <pc:chgData name="Kristian Wengen" userId="a4f7a25e-792c-43d6-9e3e-f65db666c5a7" providerId="ADAL" clId="{7DAC426B-6DA5-4EA0-8618-B41F3E76CD10}" dt="2026-08-10T17:42:03.755" v="35"/>
        <pc:sldMkLst>
          <pc:docMk/>
          <pc:sldMk cId="1713962671" sldId="2147470667"/>
        </pc:sldMkLst>
      </pc:sldChg>
      <pc:sldChg chg="del">
        <pc:chgData name="Kristian Wengen" userId="a4f7a25e-792c-43d6-9e3e-f65db666c5a7" providerId="ADAL" clId="{7DAC426B-6DA5-4EA0-8618-B41F3E76CD10}" dt="2026-08-10T17:42:02.600" v="2"/>
        <pc:sldMkLst>
          <pc:docMk/>
          <pc:sldMk cId="4092232711" sldId="2147479723"/>
        </pc:sldMkLst>
      </pc:sldChg>
      <pc:sldChg chg="del">
        <pc:chgData name="Kristian Wengen" userId="a4f7a25e-792c-43d6-9e3e-f65db666c5a7" providerId="ADAL" clId="{7DAC426B-6DA5-4EA0-8618-B41F3E76CD10}" dt="2026-08-10T17:42:02.682" v="4"/>
        <pc:sldMkLst>
          <pc:docMk/>
          <pc:sldMk cId="1976424415" sldId="2147479724"/>
        </pc:sldMkLst>
      </pc:sldChg>
      <pc:sldChg chg="del">
        <pc:chgData name="Kristian Wengen" userId="a4f7a25e-792c-43d6-9e3e-f65db666c5a7" providerId="ADAL" clId="{7DAC426B-6DA5-4EA0-8618-B41F3E76CD10}" dt="2026-08-10T17:42:03.095" v="19"/>
        <pc:sldMkLst>
          <pc:docMk/>
          <pc:sldMk cId="2970536799" sldId="2147479728"/>
        </pc:sldMkLst>
      </pc:sldChg>
      <pc:sldChg chg="del">
        <pc:chgData name="Kristian Wengen" userId="a4f7a25e-792c-43d6-9e3e-f65db666c5a7" providerId="ADAL" clId="{7DAC426B-6DA5-4EA0-8618-B41F3E76CD10}" dt="2026-08-10T17:42:03.150" v="20"/>
        <pc:sldMkLst>
          <pc:docMk/>
          <pc:sldMk cId="2076020226" sldId="2147479729"/>
        </pc:sldMkLst>
      </pc:sldChg>
      <pc:sldChg chg="del">
        <pc:chgData name="Kristian Wengen" userId="a4f7a25e-792c-43d6-9e3e-f65db666c5a7" providerId="ADAL" clId="{7DAC426B-6DA5-4EA0-8618-B41F3E76CD10}" dt="2026-08-10T17:42:02.744" v="7"/>
        <pc:sldMkLst>
          <pc:docMk/>
          <pc:sldMk cId="3968772238" sldId="2147479730"/>
        </pc:sldMkLst>
      </pc:sldChg>
      <pc:sldChg chg="del">
        <pc:chgData name="Kristian Wengen" userId="a4f7a25e-792c-43d6-9e3e-f65db666c5a7" providerId="ADAL" clId="{7DAC426B-6DA5-4EA0-8618-B41F3E76CD10}" dt="2026-08-10T17:42:04.301" v="63"/>
        <pc:sldMkLst>
          <pc:docMk/>
          <pc:sldMk cId="723755616" sldId="2147479808"/>
        </pc:sldMkLst>
      </pc:sldChg>
      <pc:sldChg chg="del">
        <pc:chgData name="Kristian Wengen" userId="a4f7a25e-792c-43d6-9e3e-f65db666c5a7" providerId="ADAL" clId="{7DAC426B-6DA5-4EA0-8618-B41F3E76CD10}" dt="2026-08-10T17:42:04.334" v="65"/>
        <pc:sldMkLst>
          <pc:docMk/>
          <pc:sldMk cId="2566647710" sldId="2147479809"/>
        </pc:sldMkLst>
      </pc:sldChg>
      <pc:sldChg chg="del">
        <pc:chgData name="Kristian Wengen" userId="a4f7a25e-792c-43d6-9e3e-f65db666c5a7" providerId="ADAL" clId="{7DAC426B-6DA5-4EA0-8618-B41F3E76CD10}" dt="2026-08-10T17:42:02.641" v="3"/>
        <pc:sldMkLst>
          <pc:docMk/>
          <pc:sldMk cId="1684839718" sldId="2147479822"/>
        </pc:sldMkLst>
      </pc:sldChg>
      <pc:sldChg chg="del">
        <pc:chgData name="Kristian Wengen" userId="a4f7a25e-792c-43d6-9e3e-f65db666c5a7" providerId="ADAL" clId="{7DAC426B-6DA5-4EA0-8618-B41F3E76CD10}" dt="2026-08-10T17:42:02.941" v="14"/>
        <pc:sldMkLst>
          <pc:docMk/>
          <pc:sldMk cId="1045582972" sldId="2147479830"/>
        </pc:sldMkLst>
      </pc:sldChg>
      <pc:sldChg chg="del">
        <pc:chgData name="Kristian Wengen" userId="a4f7a25e-792c-43d6-9e3e-f65db666c5a7" providerId="ADAL" clId="{7DAC426B-6DA5-4EA0-8618-B41F3E76CD10}" dt="2026-08-10T17:42:02.986" v="16"/>
        <pc:sldMkLst>
          <pc:docMk/>
          <pc:sldMk cId="1177760677" sldId="2147479848"/>
        </pc:sldMkLst>
      </pc:sldChg>
      <pc:sldChg chg="del">
        <pc:chgData name="Kristian Wengen" userId="a4f7a25e-792c-43d6-9e3e-f65db666c5a7" providerId="ADAL" clId="{7DAC426B-6DA5-4EA0-8618-B41F3E76CD10}" dt="2026-08-10T17:42:03.184" v="22"/>
        <pc:sldMkLst>
          <pc:docMk/>
          <pc:sldMk cId="267748280" sldId="2147479849"/>
        </pc:sldMkLst>
      </pc:sldChg>
      <pc:sldChg chg="del">
        <pc:chgData name="Kristian Wengen" userId="a4f7a25e-792c-43d6-9e3e-f65db666c5a7" providerId="ADAL" clId="{7DAC426B-6DA5-4EA0-8618-B41F3E76CD10}" dt="2026-08-10T17:42:03.659" v="29"/>
        <pc:sldMkLst>
          <pc:docMk/>
          <pc:sldMk cId="2644989718" sldId="2147479851"/>
        </pc:sldMkLst>
      </pc:sldChg>
      <pc:sldChg chg="del">
        <pc:chgData name="Kristian Wengen" userId="a4f7a25e-792c-43d6-9e3e-f65db666c5a7" providerId="ADAL" clId="{7DAC426B-6DA5-4EA0-8618-B41F3E76CD10}" dt="2026-08-10T17:42:03.795" v="37"/>
        <pc:sldMkLst>
          <pc:docMk/>
          <pc:sldMk cId="160020122" sldId="2147479853"/>
        </pc:sldMkLst>
      </pc:sldChg>
      <pc:sldChg chg="del">
        <pc:chgData name="Kristian Wengen" userId="a4f7a25e-792c-43d6-9e3e-f65db666c5a7" providerId="ADAL" clId="{7DAC426B-6DA5-4EA0-8618-B41F3E76CD10}" dt="2026-08-10T17:42:03.883" v="42"/>
        <pc:sldMkLst>
          <pc:docMk/>
          <pc:sldMk cId="3345728836" sldId="2147479854"/>
        </pc:sldMkLst>
      </pc:sldChg>
      <pc:sldChg chg="del">
        <pc:chgData name="Kristian Wengen" userId="a4f7a25e-792c-43d6-9e3e-f65db666c5a7" providerId="ADAL" clId="{7DAC426B-6DA5-4EA0-8618-B41F3E76CD10}" dt="2026-08-10T17:42:03.958" v="47"/>
        <pc:sldMkLst>
          <pc:docMk/>
          <pc:sldMk cId="2228185042" sldId="2147479855"/>
        </pc:sldMkLst>
      </pc:sldChg>
      <pc:sldChg chg="del">
        <pc:chgData name="Kristian Wengen" userId="a4f7a25e-792c-43d6-9e3e-f65db666c5a7" providerId="ADAL" clId="{7DAC426B-6DA5-4EA0-8618-B41F3E76CD10}" dt="2026-08-10T17:42:04.051" v="52"/>
        <pc:sldMkLst>
          <pc:docMk/>
          <pc:sldMk cId="258718920" sldId="2147479856"/>
        </pc:sldMkLst>
      </pc:sldChg>
      <pc:sldChg chg="del">
        <pc:chgData name="Kristian Wengen" userId="a4f7a25e-792c-43d6-9e3e-f65db666c5a7" providerId="ADAL" clId="{7DAC426B-6DA5-4EA0-8618-B41F3E76CD10}" dt="2026-08-10T17:42:04.205" v="58"/>
        <pc:sldMkLst>
          <pc:docMk/>
          <pc:sldMk cId="76798040" sldId="2147479857"/>
        </pc:sldMkLst>
      </pc:sldChg>
      <pc:sldChg chg="del">
        <pc:chgData name="Kristian Wengen" userId="a4f7a25e-792c-43d6-9e3e-f65db666c5a7" providerId="ADAL" clId="{7DAC426B-6DA5-4EA0-8618-B41F3E76CD10}" dt="2026-08-10T17:42:04.376" v="67"/>
        <pc:sldMkLst>
          <pc:docMk/>
          <pc:sldMk cId="2662136766" sldId="2147479858"/>
        </pc:sldMkLst>
      </pc:sldChg>
      <pc:sldChg chg="del">
        <pc:chgData name="Kristian Wengen" userId="a4f7a25e-792c-43d6-9e3e-f65db666c5a7" providerId="ADAL" clId="{7DAC426B-6DA5-4EA0-8618-B41F3E76CD10}" dt="2026-08-10T17:42:04.498" v="75"/>
        <pc:sldMkLst>
          <pc:docMk/>
          <pc:sldMk cId="2821783250" sldId="2147479859"/>
        </pc:sldMkLst>
      </pc:sldChg>
      <pc:sldChg chg="del">
        <pc:chgData name="Kristian Wengen" userId="a4f7a25e-792c-43d6-9e3e-f65db666c5a7" providerId="ADAL" clId="{7DAC426B-6DA5-4EA0-8618-B41F3E76CD10}" dt="2026-08-10T17:42:04.761" v="93"/>
        <pc:sldMkLst>
          <pc:docMk/>
          <pc:sldMk cId="1533632149" sldId="2147479861"/>
        </pc:sldMkLst>
      </pc:sldChg>
      <pc:sldChg chg="del">
        <pc:chgData name="Kristian Wengen" userId="a4f7a25e-792c-43d6-9e3e-f65db666c5a7" providerId="ADAL" clId="{7DAC426B-6DA5-4EA0-8618-B41F3E76CD10}" dt="2026-08-10T17:42:02.723" v="6"/>
        <pc:sldMkLst>
          <pc:docMk/>
          <pc:sldMk cId="1109103323" sldId="2147479862"/>
        </pc:sldMkLst>
      </pc:sldChg>
      <pc:sldChg chg="del">
        <pc:chgData name="Kristian Wengen" userId="a4f7a25e-792c-43d6-9e3e-f65db666c5a7" providerId="ADAL" clId="{7DAC426B-6DA5-4EA0-8618-B41F3E76CD10}" dt="2026-08-10T17:42:04.480" v="73"/>
        <pc:sldMkLst>
          <pc:docMk/>
          <pc:sldMk cId="3066000722" sldId="2147479863"/>
        </pc:sldMkLst>
      </pc:sldChg>
      <pc:sldChg chg="del">
        <pc:chgData name="Kristian Wengen" userId="a4f7a25e-792c-43d6-9e3e-f65db666c5a7" providerId="ADAL" clId="{7DAC426B-6DA5-4EA0-8618-B41F3E76CD10}" dt="2026-08-10T17:42:02.889" v="12"/>
        <pc:sldMkLst>
          <pc:docMk/>
          <pc:sldMk cId="4208920208" sldId="2147479864"/>
        </pc:sldMkLst>
      </pc:sldChg>
      <pc:sldChg chg="del">
        <pc:chgData name="Kristian Wengen" userId="a4f7a25e-792c-43d6-9e3e-f65db666c5a7" providerId="ADAL" clId="{7DAC426B-6DA5-4EA0-8618-B41F3E76CD10}" dt="2026-08-10T17:42:02.924" v="13"/>
        <pc:sldMkLst>
          <pc:docMk/>
          <pc:sldMk cId="3242081150" sldId="2147479865"/>
        </pc:sldMkLst>
      </pc:sldChg>
      <pc:sldChg chg="del">
        <pc:chgData name="Kristian Wengen" userId="a4f7a25e-792c-43d6-9e3e-f65db666c5a7" providerId="ADAL" clId="{7DAC426B-6DA5-4EA0-8618-B41F3E76CD10}" dt="2026-08-10T17:42:03.033" v="17"/>
        <pc:sldMkLst>
          <pc:docMk/>
          <pc:sldMk cId="32157591" sldId="2147479866"/>
        </pc:sldMkLst>
      </pc:sldChg>
      <pc:sldChg chg="del">
        <pc:chgData name="Kristian Wengen" userId="a4f7a25e-792c-43d6-9e3e-f65db666c5a7" providerId="ADAL" clId="{7DAC426B-6DA5-4EA0-8618-B41F3E76CD10}" dt="2026-08-10T17:42:03.063" v="18"/>
        <pc:sldMkLst>
          <pc:docMk/>
          <pc:sldMk cId="2060994642" sldId="2147479867"/>
        </pc:sldMkLst>
      </pc:sldChg>
      <pc:sldChg chg="del">
        <pc:chgData name="Kristian Wengen" userId="a4f7a25e-792c-43d6-9e3e-f65db666c5a7" providerId="ADAL" clId="{7DAC426B-6DA5-4EA0-8618-B41F3E76CD10}" dt="2026-08-10T17:42:03.264" v="24"/>
        <pc:sldMkLst>
          <pc:docMk/>
          <pc:sldMk cId="1451555625" sldId="2147479868"/>
        </pc:sldMkLst>
      </pc:sldChg>
      <pc:sldChg chg="del">
        <pc:chgData name="Kristian Wengen" userId="a4f7a25e-792c-43d6-9e3e-f65db666c5a7" providerId="ADAL" clId="{7DAC426B-6DA5-4EA0-8618-B41F3E76CD10}" dt="2026-08-10T17:42:03.373" v="25"/>
        <pc:sldMkLst>
          <pc:docMk/>
          <pc:sldMk cId="1799559283" sldId="2147479869"/>
        </pc:sldMkLst>
      </pc:sldChg>
      <pc:sldChg chg="del">
        <pc:chgData name="Kristian Wengen" userId="a4f7a25e-792c-43d6-9e3e-f65db666c5a7" providerId="ADAL" clId="{7DAC426B-6DA5-4EA0-8618-B41F3E76CD10}" dt="2026-08-10T17:42:03.463" v="26"/>
        <pc:sldMkLst>
          <pc:docMk/>
          <pc:sldMk cId="2450563044" sldId="2147479870"/>
        </pc:sldMkLst>
      </pc:sldChg>
      <pc:sldChg chg="del">
        <pc:chgData name="Kristian Wengen" userId="a4f7a25e-792c-43d6-9e3e-f65db666c5a7" providerId="ADAL" clId="{7DAC426B-6DA5-4EA0-8618-B41F3E76CD10}" dt="2026-08-10T17:42:03.579" v="27"/>
        <pc:sldMkLst>
          <pc:docMk/>
          <pc:sldMk cId="435480212" sldId="2147479871"/>
        </pc:sldMkLst>
      </pc:sldChg>
      <pc:sldChg chg="del">
        <pc:chgData name="Kristian Wengen" userId="a4f7a25e-792c-43d6-9e3e-f65db666c5a7" providerId="ADAL" clId="{7DAC426B-6DA5-4EA0-8618-B41F3E76CD10}" dt="2026-08-10T17:42:03.645" v="28"/>
        <pc:sldMkLst>
          <pc:docMk/>
          <pc:sldMk cId="692239622" sldId="2147479872"/>
        </pc:sldMkLst>
      </pc:sldChg>
      <pc:sldChg chg="del">
        <pc:chgData name="Kristian Wengen" userId="a4f7a25e-792c-43d6-9e3e-f65db666c5a7" providerId="ADAL" clId="{7DAC426B-6DA5-4EA0-8618-B41F3E76CD10}" dt="2026-08-10T17:42:03.673" v="30"/>
        <pc:sldMkLst>
          <pc:docMk/>
          <pc:sldMk cId="2586005496" sldId="2147479875"/>
        </pc:sldMkLst>
      </pc:sldChg>
      <pc:sldChg chg="del">
        <pc:chgData name="Kristian Wengen" userId="a4f7a25e-792c-43d6-9e3e-f65db666c5a7" providerId="ADAL" clId="{7DAC426B-6DA5-4EA0-8618-B41F3E76CD10}" dt="2026-08-10T17:42:03.814" v="38"/>
        <pc:sldMkLst>
          <pc:docMk/>
          <pc:sldMk cId="3022752248" sldId="2147479876"/>
        </pc:sldMkLst>
      </pc:sldChg>
      <pc:sldChg chg="del">
        <pc:chgData name="Kristian Wengen" userId="a4f7a25e-792c-43d6-9e3e-f65db666c5a7" providerId="ADAL" clId="{7DAC426B-6DA5-4EA0-8618-B41F3E76CD10}" dt="2026-08-10T17:42:03.830" v="39"/>
        <pc:sldMkLst>
          <pc:docMk/>
          <pc:sldMk cId="1618971652" sldId="2147479877"/>
        </pc:sldMkLst>
      </pc:sldChg>
      <pc:sldChg chg="del">
        <pc:chgData name="Kristian Wengen" userId="a4f7a25e-792c-43d6-9e3e-f65db666c5a7" providerId="ADAL" clId="{7DAC426B-6DA5-4EA0-8618-B41F3E76CD10}" dt="2026-08-10T17:42:03.849" v="40"/>
        <pc:sldMkLst>
          <pc:docMk/>
          <pc:sldMk cId="1664474179" sldId="2147479878"/>
        </pc:sldMkLst>
      </pc:sldChg>
      <pc:sldChg chg="del">
        <pc:chgData name="Kristian Wengen" userId="a4f7a25e-792c-43d6-9e3e-f65db666c5a7" providerId="ADAL" clId="{7DAC426B-6DA5-4EA0-8618-B41F3E76CD10}" dt="2026-08-10T17:42:03.897" v="43"/>
        <pc:sldMkLst>
          <pc:docMk/>
          <pc:sldMk cId="2264230932" sldId="2147479879"/>
        </pc:sldMkLst>
      </pc:sldChg>
      <pc:sldChg chg="del">
        <pc:chgData name="Kristian Wengen" userId="a4f7a25e-792c-43d6-9e3e-f65db666c5a7" providerId="ADAL" clId="{7DAC426B-6DA5-4EA0-8618-B41F3E76CD10}" dt="2026-08-10T17:42:03.926" v="45"/>
        <pc:sldMkLst>
          <pc:docMk/>
          <pc:sldMk cId="2597244266" sldId="2147479880"/>
        </pc:sldMkLst>
      </pc:sldChg>
      <pc:sldChg chg="del">
        <pc:chgData name="Kristian Wengen" userId="a4f7a25e-792c-43d6-9e3e-f65db666c5a7" providerId="ADAL" clId="{7DAC426B-6DA5-4EA0-8618-B41F3E76CD10}" dt="2026-08-10T17:42:03.974" v="48"/>
        <pc:sldMkLst>
          <pc:docMk/>
          <pc:sldMk cId="1570604061" sldId="2147479881"/>
        </pc:sldMkLst>
      </pc:sldChg>
      <pc:sldChg chg="del">
        <pc:chgData name="Kristian Wengen" userId="a4f7a25e-792c-43d6-9e3e-f65db666c5a7" providerId="ADAL" clId="{7DAC426B-6DA5-4EA0-8618-B41F3E76CD10}" dt="2026-08-10T17:42:04.012" v="50"/>
        <pc:sldMkLst>
          <pc:docMk/>
          <pc:sldMk cId="3278564208" sldId="2147479882"/>
        </pc:sldMkLst>
      </pc:sldChg>
      <pc:sldChg chg="del">
        <pc:chgData name="Kristian Wengen" userId="a4f7a25e-792c-43d6-9e3e-f65db666c5a7" providerId="ADAL" clId="{7DAC426B-6DA5-4EA0-8618-B41F3E76CD10}" dt="2026-08-10T17:42:04.087" v="54"/>
        <pc:sldMkLst>
          <pc:docMk/>
          <pc:sldMk cId="312760712" sldId="2147479883"/>
        </pc:sldMkLst>
      </pc:sldChg>
      <pc:sldChg chg="del">
        <pc:chgData name="Kristian Wengen" userId="a4f7a25e-792c-43d6-9e3e-f65db666c5a7" providerId="ADAL" clId="{7DAC426B-6DA5-4EA0-8618-B41F3E76CD10}" dt="2026-08-10T17:42:04.102" v="55"/>
        <pc:sldMkLst>
          <pc:docMk/>
          <pc:sldMk cId="779552864" sldId="2147479884"/>
        </pc:sldMkLst>
      </pc:sldChg>
      <pc:sldChg chg="del">
        <pc:chgData name="Kristian Wengen" userId="a4f7a25e-792c-43d6-9e3e-f65db666c5a7" providerId="ADAL" clId="{7DAC426B-6DA5-4EA0-8618-B41F3E76CD10}" dt="2026-08-10T17:42:04.158" v="56"/>
        <pc:sldMkLst>
          <pc:docMk/>
          <pc:sldMk cId="3441666033" sldId="2147479885"/>
        </pc:sldMkLst>
      </pc:sldChg>
      <pc:sldChg chg="del">
        <pc:chgData name="Kristian Wengen" userId="a4f7a25e-792c-43d6-9e3e-f65db666c5a7" providerId="ADAL" clId="{7DAC426B-6DA5-4EA0-8618-B41F3E76CD10}" dt="2026-08-10T17:42:04.194" v="57"/>
        <pc:sldMkLst>
          <pc:docMk/>
          <pc:sldMk cId="2202493052" sldId="2147479886"/>
        </pc:sldMkLst>
      </pc:sldChg>
      <pc:sldChg chg="del">
        <pc:chgData name="Kristian Wengen" userId="a4f7a25e-792c-43d6-9e3e-f65db666c5a7" providerId="ADAL" clId="{7DAC426B-6DA5-4EA0-8618-B41F3E76CD10}" dt="2026-08-10T17:42:04.222" v="59"/>
        <pc:sldMkLst>
          <pc:docMk/>
          <pc:sldMk cId="3727592726" sldId="2147479887"/>
        </pc:sldMkLst>
      </pc:sldChg>
      <pc:sldChg chg="del">
        <pc:chgData name="Kristian Wengen" userId="a4f7a25e-792c-43d6-9e3e-f65db666c5a7" providerId="ADAL" clId="{7DAC426B-6DA5-4EA0-8618-B41F3E76CD10}" dt="2026-08-10T17:42:04.230" v="60"/>
        <pc:sldMkLst>
          <pc:docMk/>
          <pc:sldMk cId="979530384" sldId="2147479888"/>
        </pc:sldMkLst>
      </pc:sldChg>
      <pc:sldChg chg="del">
        <pc:chgData name="Kristian Wengen" userId="a4f7a25e-792c-43d6-9e3e-f65db666c5a7" providerId="ADAL" clId="{7DAC426B-6DA5-4EA0-8618-B41F3E76CD10}" dt="2026-08-10T17:42:04.279" v="62"/>
        <pc:sldMkLst>
          <pc:docMk/>
          <pc:sldMk cId="3596500433" sldId="2147479889"/>
        </pc:sldMkLst>
      </pc:sldChg>
      <pc:sldChg chg="del">
        <pc:chgData name="Kristian Wengen" userId="a4f7a25e-792c-43d6-9e3e-f65db666c5a7" providerId="ADAL" clId="{7DAC426B-6DA5-4EA0-8618-B41F3E76CD10}" dt="2026-08-10T17:42:04.313" v="64"/>
        <pc:sldMkLst>
          <pc:docMk/>
          <pc:sldMk cId="661099457" sldId="2147479890"/>
        </pc:sldMkLst>
      </pc:sldChg>
      <pc:sldChg chg="del">
        <pc:chgData name="Kristian Wengen" userId="a4f7a25e-792c-43d6-9e3e-f65db666c5a7" providerId="ADAL" clId="{7DAC426B-6DA5-4EA0-8618-B41F3E76CD10}" dt="2026-08-10T17:42:04.390" v="68"/>
        <pc:sldMkLst>
          <pc:docMk/>
          <pc:sldMk cId="182045281" sldId="2147479891"/>
        </pc:sldMkLst>
      </pc:sldChg>
      <pc:sldChg chg="del">
        <pc:chgData name="Kristian Wengen" userId="a4f7a25e-792c-43d6-9e3e-f65db666c5a7" providerId="ADAL" clId="{7DAC426B-6DA5-4EA0-8618-B41F3E76CD10}" dt="2026-08-10T17:42:04.417" v="70"/>
        <pc:sldMkLst>
          <pc:docMk/>
          <pc:sldMk cId="1087575448" sldId="2147479892"/>
        </pc:sldMkLst>
      </pc:sldChg>
      <pc:sldChg chg="del">
        <pc:chgData name="Kristian Wengen" userId="a4f7a25e-792c-43d6-9e3e-f65db666c5a7" providerId="ADAL" clId="{7DAC426B-6DA5-4EA0-8618-B41F3E76CD10}" dt="2026-08-10T17:42:04.436" v="71"/>
        <pc:sldMkLst>
          <pc:docMk/>
          <pc:sldMk cId="2793636935" sldId="2147479893"/>
        </pc:sldMkLst>
      </pc:sldChg>
      <pc:sldChg chg="del">
        <pc:chgData name="Kristian Wengen" userId="a4f7a25e-792c-43d6-9e3e-f65db666c5a7" providerId="ADAL" clId="{7DAC426B-6DA5-4EA0-8618-B41F3E76CD10}" dt="2026-08-10T17:42:04.514" v="76"/>
        <pc:sldMkLst>
          <pc:docMk/>
          <pc:sldMk cId="3174558625" sldId="2147479894"/>
        </pc:sldMkLst>
      </pc:sldChg>
      <pc:sldChg chg="del">
        <pc:chgData name="Kristian Wengen" userId="a4f7a25e-792c-43d6-9e3e-f65db666c5a7" providerId="ADAL" clId="{7DAC426B-6DA5-4EA0-8618-B41F3E76CD10}" dt="2026-08-10T17:42:04.530" v="77"/>
        <pc:sldMkLst>
          <pc:docMk/>
          <pc:sldMk cId="3188415008" sldId="2147479895"/>
        </pc:sldMkLst>
      </pc:sldChg>
      <pc:sldChg chg="del">
        <pc:chgData name="Kristian Wengen" userId="a4f7a25e-792c-43d6-9e3e-f65db666c5a7" providerId="ADAL" clId="{7DAC426B-6DA5-4EA0-8618-B41F3E76CD10}" dt="2026-08-10T17:42:04.565" v="79"/>
        <pc:sldMkLst>
          <pc:docMk/>
          <pc:sldMk cId="2328981936" sldId="2147479896"/>
        </pc:sldMkLst>
      </pc:sldChg>
      <pc:sldChg chg="del">
        <pc:chgData name="Kristian Wengen" userId="a4f7a25e-792c-43d6-9e3e-f65db666c5a7" providerId="ADAL" clId="{7DAC426B-6DA5-4EA0-8618-B41F3E76CD10}" dt="2026-08-10T17:42:04.629" v="82"/>
        <pc:sldMkLst>
          <pc:docMk/>
          <pc:sldMk cId="4226546112" sldId="2147479898"/>
        </pc:sldMkLst>
      </pc:sldChg>
      <pc:sldChg chg="del">
        <pc:chgData name="Kristian Wengen" userId="a4f7a25e-792c-43d6-9e3e-f65db666c5a7" providerId="ADAL" clId="{7DAC426B-6DA5-4EA0-8618-B41F3E76CD10}" dt="2026-08-10T17:42:04.667" v="85"/>
        <pc:sldMkLst>
          <pc:docMk/>
          <pc:sldMk cId="2991326874" sldId="2147479899"/>
        </pc:sldMkLst>
      </pc:sldChg>
      <pc:sldChg chg="del">
        <pc:chgData name="Kristian Wengen" userId="a4f7a25e-792c-43d6-9e3e-f65db666c5a7" providerId="ADAL" clId="{7DAC426B-6DA5-4EA0-8618-B41F3E76CD10}" dt="2026-08-10T17:42:04.682" v="86"/>
        <pc:sldMkLst>
          <pc:docMk/>
          <pc:sldMk cId="1351987674" sldId="2147479900"/>
        </pc:sldMkLst>
      </pc:sldChg>
      <pc:sldChg chg="del">
        <pc:chgData name="Kristian Wengen" userId="a4f7a25e-792c-43d6-9e3e-f65db666c5a7" providerId="ADAL" clId="{7DAC426B-6DA5-4EA0-8618-B41F3E76CD10}" dt="2026-08-10T17:42:04.694" v="87"/>
        <pc:sldMkLst>
          <pc:docMk/>
          <pc:sldMk cId="3133530808" sldId="2147479901"/>
        </pc:sldMkLst>
      </pc:sldChg>
      <pc:sldChg chg="del">
        <pc:chgData name="Kristian Wengen" userId="a4f7a25e-792c-43d6-9e3e-f65db666c5a7" providerId="ADAL" clId="{7DAC426B-6DA5-4EA0-8618-B41F3E76CD10}" dt="2026-08-10T17:42:04.726" v="89"/>
        <pc:sldMkLst>
          <pc:docMk/>
          <pc:sldMk cId="364894244" sldId="2147479902"/>
        </pc:sldMkLst>
      </pc:sldChg>
      <pc:sldChg chg="del">
        <pc:chgData name="Kristian Wengen" userId="a4f7a25e-792c-43d6-9e3e-f65db666c5a7" providerId="ADAL" clId="{7DAC426B-6DA5-4EA0-8618-B41F3E76CD10}" dt="2026-08-10T17:42:04.737" v="90"/>
        <pc:sldMkLst>
          <pc:docMk/>
          <pc:sldMk cId="4075106539" sldId="2147479903"/>
        </pc:sldMkLst>
      </pc:sldChg>
      <pc:sldChg chg="del">
        <pc:chgData name="Kristian Wengen" userId="a4f7a25e-792c-43d6-9e3e-f65db666c5a7" providerId="ADAL" clId="{7DAC426B-6DA5-4EA0-8618-B41F3E76CD10}" dt="2026-08-10T17:42:04.745" v="91"/>
        <pc:sldMkLst>
          <pc:docMk/>
          <pc:sldMk cId="3612525284" sldId="2147479904"/>
        </pc:sldMkLst>
      </pc:sldChg>
      <pc:sldChg chg="del">
        <pc:chgData name="Kristian Wengen" userId="a4f7a25e-792c-43d6-9e3e-f65db666c5a7" providerId="ADAL" clId="{7DAC426B-6DA5-4EA0-8618-B41F3E76CD10}" dt="2026-08-10T17:42:04.755" v="92"/>
        <pc:sldMkLst>
          <pc:docMk/>
          <pc:sldMk cId="4208868031" sldId="2147479905"/>
        </pc:sldMkLst>
      </pc:sldChg>
      <pc:sldChg chg="del">
        <pc:chgData name="Kristian Wengen" userId="a4f7a25e-792c-43d6-9e3e-f65db666c5a7" providerId="ADAL" clId="{7DAC426B-6DA5-4EA0-8618-B41F3E76CD10}" dt="2026-08-10T17:42:04.621" v="81"/>
        <pc:sldMkLst>
          <pc:docMk/>
          <pc:sldMk cId="1337059727" sldId="2147479908"/>
        </pc:sldMkLst>
      </pc:sldChg>
      <pc:sldMasterChg chg="del delSldLayout">
        <pc:chgData name="Kristian Wengen" userId="a4f7a25e-792c-43d6-9e3e-f65db666c5a7" providerId="ADAL" clId="{7DAC426B-6DA5-4EA0-8618-B41F3E76CD10}" dt="2026-08-10T17:42:02.536" v="0"/>
        <pc:sldMasterMkLst>
          <pc:docMk/>
          <pc:sldMasterMk cId="966465726" sldId="2147484412"/>
        </pc:sldMasterMkLst>
        <pc:sldLayoutChg chg="del">
          <pc:chgData name="Kristian Wengen" userId="a4f7a25e-792c-43d6-9e3e-f65db666c5a7" providerId="ADAL" clId="{7DAC426B-6DA5-4EA0-8618-B41F3E76CD10}" dt="2026-08-10T17:42:02.536"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2:02.536"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567ED-1199-08C8-90E2-063600B3F7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B6D2E16-0154-2632-EE6E-C73DFE46179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20C25FC-1F29-6F5C-7EF6-CCC04B800F41}"/>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B27C2C9-95AA-4276-48AA-7A6BDB836F19}"/>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2064497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C9780-96FB-386E-B2D8-885165DDA71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28071D2-6D77-FABF-53D7-D55123D3052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491B448-36C8-AF10-7ED4-467DB0C8B7E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3D407B61-2FF6-ED61-2C03-3A0D5A6E9CFA}"/>
              </a:ext>
            </a:extLst>
          </p:cNvPr>
          <p:cNvSpPr>
            <a:spLocks noGrp="1"/>
          </p:cNvSpPr>
          <p:nvPr>
            <p:ph type="sldNum" sz="quarter" idx="5"/>
          </p:nvPr>
        </p:nvSpPr>
        <p:spPr/>
        <p:txBody>
          <a:bodyPr/>
          <a:lstStyle/>
          <a:p>
            <a:pPr defTabSz="965898">
              <a:defRPr/>
            </a:pPr>
            <a:fld id="{6F8E2375-F1B1-284C-A827-B0E603FDBDD8}" type="slidenum">
              <a:rPr lang="en-US">
                <a:solidFill>
                  <a:prstClr val="black"/>
                </a:solidFill>
                <a:latin typeface="Calibri" panose="020F0502020204030204"/>
              </a:rPr>
              <a:pPr defTabSz="965898">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02241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DE964-4ACC-4F82-2116-AA9BF982A80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B14B7C5-8436-DD67-20C0-3A5EAEED81A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BB337C8-5035-385F-AF9E-D67147714D2C}"/>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2F1736C8-AE36-0D16-317D-AF26735BA703}"/>
              </a:ext>
            </a:extLst>
          </p:cNvPr>
          <p:cNvSpPr>
            <a:spLocks noGrp="1"/>
          </p:cNvSpPr>
          <p:nvPr>
            <p:ph type="sldNum" sz="quarter" idx="5"/>
          </p:nvPr>
        </p:nvSpPr>
        <p:spPr/>
        <p:txBody>
          <a:bodyPr/>
          <a:lstStyle/>
          <a:p>
            <a:pPr defTabSz="965898">
              <a:defRPr/>
            </a:pPr>
            <a:fld id="{6F8E2375-F1B1-284C-A827-B0E603FDBDD8}" type="slidenum">
              <a:rPr lang="en-US">
                <a:solidFill>
                  <a:prstClr val="black"/>
                </a:solidFill>
                <a:latin typeface="Calibri" panose="020F0502020204030204"/>
              </a:rPr>
              <a:pPr defTabSz="965898">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3217313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Header and subhearder mini">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5CC9139-DF67-2353-0087-113D5B3977BF}"/>
              </a:ext>
            </a:extLst>
          </p:cNvPr>
          <p:cNvSpPr>
            <a:spLocks noGrp="1"/>
          </p:cNvSpPr>
          <p:nvPr>
            <p:ph type="ftr" sz="quarter" idx="10"/>
          </p:nvPr>
        </p:nvSpPr>
        <p:spPr/>
        <p:txBody>
          <a:bodyPr/>
          <a:lstStyle/>
          <a:p>
            <a:endParaRPr lang="nb-NO"/>
          </a:p>
        </p:txBody>
      </p:sp>
      <p:sp>
        <p:nvSpPr>
          <p:cNvPr id="5" name="Title 6">
            <a:extLst>
              <a:ext uri="{FF2B5EF4-FFF2-40B4-BE49-F238E27FC236}">
                <a16:creationId xmlns:a16="http://schemas.microsoft.com/office/drawing/2014/main" id="{6135CC74-13FC-0C19-E3C0-6D331F6BC1AF}"/>
              </a:ext>
            </a:extLst>
          </p:cNvPr>
          <p:cNvSpPr>
            <a:spLocks noGrp="1"/>
          </p:cNvSpPr>
          <p:nvPr>
            <p:ph type="title"/>
          </p:nvPr>
        </p:nvSpPr>
        <p:spPr>
          <a:xfrm>
            <a:off x="1100665" y="741153"/>
            <a:ext cx="9990668" cy="1066462"/>
          </a:xfrm>
        </p:spPr>
        <p:txBody>
          <a:bodyPr/>
          <a:lstStyle/>
          <a:p>
            <a:r>
              <a:rPr lang="en-US"/>
              <a:t>Click to edit Master title style</a:t>
            </a:r>
            <a:endParaRPr lang="nb-NO"/>
          </a:p>
        </p:txBody>
      </p:sp>
      <p:sp>
        <p:nvSpPr>
          <p:cNvPr id="6" name="Text Placeholder 8">
            <a:extLst>
              <a:ext uri="{FF2B5EF4-FFF2-40B4-BE49-F238E27FC236}">
                <a16:creationId xmlns:a16="http://schemas.microsoft.com/office/drawing/2014/main" id="{1494D651-FFD2-6EEE-0E07-F08CA81E1DB0}"/>
              </a:ext>
            </a:extLst>
          </p:cNvPr>
          <p:cNvSpPr>
            <a:spLocks noGrp="1"/>
          </p:cNvSpPr>
          <p:nvPr>
            <p:ph type="body" sz="quarter" idx="12"/>
          </p:nvPr>
        </p:nvSpPr>
        <p:spPr>
          <a:xfrm>
            <a:off x="1100665" y="1891145"/>
            <a:ext cx="9991198" cy="1299393"/>
          </a:xfr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2668523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42" Type="http://schemas.openxmlformats.org/officeDocument/2006/relationships/image" Target="../media/image1.png"/><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41" Type="http://schemas.openxmlformats.org/officeDocument/2006/relationships/theme" Target="../theme/theme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7" r:id="rId39"/>
    <p:sldLayoutId id="2147484408" r:id="rId40"/>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8D678-8598-756A-B3AA-3AC2B1B41218}"/>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857A52F-50D4-8B39-031C-BABE692FC3B0}"/>
              </a:ext>
            </a:extLst>
          </p:cNvPr>
          <p:cNvSpPr>
            <a:spLocks noGrp="1"/>
          </p:cNvSpPr>
          <p:nvPr>
            <p:ph type="body" sz="quarter" idx="13"/>
          </p:nvPr>
        </p:nvSpPr>
        <p:spPr/>
        <p:txBody>
          <a:bodyPr/>
          <a:lstStyle/>
          <a:p>
            <a:r>
              <a:rPr lang="sv-SE" dirty="0"/>
              <a:t>04</a:t>
            </a:r>
          </a:p>
        </p:txBody>
      </p:sp>
      <p:sp>
        <p:nvSpPr>
          <p:cNvPr id="3" name="Rubrik 2">
            <a:extLst>
              <a:ext uri="{FF2B5EF4-FFF2-40B4-BE49-F238E27FC236}">
                <a16:creationId xmlns:a16="http://schemas.microsoft.com/office/drawing/2014/main" id="{EA3EB67E-0805-9F63-5A86-BC9F18FAF902}"/>
              </a:ext>
            </a:extLst>
          </p:cNvPr>
          <p:cNvSpPr>
            <a:spLocks noGrp="1"/>
          </p:cNvSpPr>
          <p:nvPr>
            <p:ph type="ctrTitle"/>
          </p:nvPr>
        </p:nvSpPr>
        <p:spPr>
          <a:xfrm>
            <a:off x="1525587" y="2030413"/>
            <a:ext cx="6251949" cy="2387600"/>
          </a:xfrm>
        </p:spPr>
        <p:txBody>
          <a:bodyPr/>
          <a:lstStyle/>
          <a:p>
            <a:r>
              <a:rPr lang="en-US" noProof="1"/>
              <a:t>Mapping roles</a:t>
            </a:r>
            <a:endParaRPr lang="sv-SE" dirty="0"/>
          </a:p>
        </p:txBody>
      </p:sp>
      <p:grpSp>
        <p:nvGrpSpPr>
          <p:cNvPr id="4" name="Group 9">
            <a:extLst>
              <a:ext uri="{FF2B5EF4-FFF2-40B4-BE49-F238E27FC236}">
                <a16:creationId xmlns:a16="http://schemas.microsoft.com/office/drawing/2014/main" id="{63993998-0533-DC54-8210-BE697A6821FA}"/>
              </a:ext>
            </a:extLst>
          </p:cNvPr>
          <p:cNvGrpSpPr/>
          <p:nvPr/>
        </p:nvGrpSpPr>
        <p:grpSpPr>
          <a:xfrm>
            <a:off x="5718523" y="3244689"/>
            <a:ext cx="533482" cy="368622"/>
            <a:chOff x="3933054" y="2717503"/>
            <a:chExt cx="386455" cy="267031"/>
          </a:xfrm>
          <a:noFill/>
        </p:grpSpPr>
        <p:sp>
          <p:nvSpPr>
            <p:cNvPr id="5" name="Free Form 10">
              <a:extLst>
                <a:ext uri="{FF2B5EF4-FFF2-40B4-BE49-F238E27FC236}">
                  <a16:creationId xmlns:a16="http://schemas.microsoft.com/office/drawing/2014/main" id="{3EAAF729-4524-E3E5-A93A-05BED1DD7A05}"/>
                </a:ext>
              </a:extLst>
            </p:cNvPr>
            <p:cNvSpPr/>
            <p:nvPr/>
          </p:nvSpPr>
          <p:spPr>
            <a:xfrm>
              <a:off x="3996387" y="2717503"/>
              <a:ext cx="126673" cy="127690"/>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6" name="Free Form 11">
              <a:extLst>
                <a:ext uri="{FF2B5EF4-FFF2-40B4-BE49-F238E27FC236}">
                  <a16:creationId xmlns:a16="http://schemas.microsoft.com/office/drawing/2014/main" id="{F0017559-3C17-BBEB-9F4A-9EA740594FB9}"/>
                </a:ext>
              </a:extLst>
            </p:cNvPr>
            <p:cNvSpPr/>
            <p:nvPr/>
          </p:nvSpPr>
          <p:spPr>
            <a:xfrm>
              <a:off x="3933054" y="2845183"/>
              <a:ext cx="266011"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7" name="Free Form 12">
              <a:extLst>
                <a:ext uri="{FF2B5EF4-FFF2-40B4-BE49-F238E27FC236}">
                  <a16:creationId xmlns:a16="http://schemas.microsoft.com/office/drawing/2014/main" id="{1B171CB9-3845-BD5A-E514-24F4A939591A}"/>
                </a:ext>
              </a:extLst>
            </p:cNvPr>
            <p:cNvSpPr/>
            <p:nvPr/>
          </p:nvSpPr>
          <p:spPr>
            <a:xfrm>
              <a:off x="4196380" y="2750525"/>
              <a:ext cx="123129" cy="116828"/>
            </a:xfrm>
            <a:custGeom>
              <a:avLst/>
              <a:gdLst/>
              <a:ahLst/>
              <a:cxnLst/>
              <a:rect l="0" t="0" r="0" b="0"/>
              <a:pathLst>
                <a:path w="123129" h="116828">
                  <a:moveTo>
                    <a:pt x="61583" y="19194"/>
                  </a:moveTo>
                  <a:cubicBezTo>
                    <a:pt x="62803" y="17568"/>
                    <a:pt x="63908" y="15916"/>
                    <a:pt x="65191" y="14417"/>
                  </a:cubicBezTo>
                  <a:cubicBezTo>
                    <a:pt x="75061" y="2832"/>
                    <a:pt x="92197" y="0"/>
                    <a:pt x="105230" y="7799"/>
                  </a:cubicBezTo>
                  <a:cubicBezTo>
                    <a:pt x="113373" y="12677"/>
                    <a:pt x="118187" y="20032"/>
                    <a:pt x="120550" y="29102"/>
                  </a:cubicBezTo>
                  <a:cubicBezTo>
                    <a:pt x="123129" y="38972"/>
                    <a:pt x="121617" y="48436"/>
                    <a:pt x="117362" y="57569"/>
                  </a:cubicBezTo>
                  <a:cubicBezTo>
                    <a:pt x="114440" y="63844"/>
                    <a:pt x="110477" y="69446"/>
                    <a:pt x="106183" y="74832"/>
                  </a:cubicBezTo>
                  <a:cubicBezTo>
                    <a:pt x="105319" y="75925"/>
                    <a:pt x="67897" y="112103"/>
                    <a:pt x="64467" y="114821"/>
                  </a:cubicBezTo>
                  <a:cubicBezTo>
                    <a:pt x="61926" y="116828"/>
                    <a:pt x="58941" y="114923"/>
                    <a:pt x="58941" y="114923"/>
                  </a:cubicBezTo>
                  <a:cubicBezTo>
                    <a:pt x="58941" y="114923"/>
                    <a:pt x="15281" y="73092"/>
                    <a:pt x="10454" y="65712"/>
                  </a:cubicBezTo>
                  <a:cubicBezTo>
                    <a:pt x="6503" y="59665"/>
                    <a:pt x="3340" y="53225"/>
                    <a:pt x="2172" y="46035"/>
                  </a:cubicBezTo>
                  <a:cubicBezTo>
                    <a:pt x="0" y="32608"/>
                    <a:pt x="3213" y="20781"/>
                    <a:pt x="13274" y="11318"/>
                  </a:cubicBezTo>
                  <a:cubicBezTo>
                    <a:pt x="18279" y="6592"/>
                    <a:pt x="24453" y="4064"/>
                    <a:pt x="31287" y="3594"/>
                  </a:cubicBezTo>
                  <a:cubicBezTo>
                    <a:pt x="44193" y="2705"/>
                    <a:pt x="54190" y="7850"/>
                    <a:pt x="61266" y="18749"/>
                  </a:cubicBezTo>
                  <a:cubicBezTo>
                    <a:pt x="61380" y="18914"/>
                    <a:pt x="61494" y="19067"/>
                    <a:pt x="61583" y="1919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grpSp>
      <p:sp>
        <p:nvSpPr>
          <p:cNvPr id="8" name="TextBox 61">
            <a:extLst>
              <a:ext uri="{FF2B5EF4-FFF2-40B4-BE49-F238E27FC236}">
                <a16:creationId xmlns:a16="http://schemas.microsoft.com/office/drawing/2014/main" id="{758F6334-68DE-CD52-DCA1-6F935BD827B3}"/>
              </a:ext>
            </a:extLst>
          </p:cNvPr>
          <p:cNvSpPr txBox="1"/>
          <p:nvPr/>
        </p:nvSpPr>
        <p:spPr>
          <a:xfrm>
            <a:off x="5537906" y="3743136"/>
            <a:ext cx="77119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000" noProof="1">
                <a:ea typeface="Century Gothic" charset="77"/>
                <a:cs typeface="Century Gothic" charset="77"/>
              </a:rPr>
              <a:t>End-users</a:t>
            </a:r>
          </a:p>
        </p:txBody>
      </p:sp>
      <p:grpSp>
        <p:nvGrpSpPr>
          <p:cNvPr id="9" name="Group 2">
            <a:extLst>
              <a:ext uri="{FF2B5EF4-FFF2-40B4-BE49-F238E27FC236}">
                <a16:creationId xmlns:a16="http://schemas.microsoft.com/office/drawing/2014/main" id="{9CBF4E97-970E-4A89-FF37-5944502CC833}"/>
              </a:ext>
            </a:extLst>
          </p:cNvPr>
          <p:cNvGrpSpPr/>
          <p:nvPr/>
        </p:nvGrpSpPr>
        <p:grpSpPr>
          <a:xfrm>
            <a:off x="4730998" y="3244238"/>
            <a:ext cx="535135" cy="371963"/>
            <a:chOff x="1981111" y="2715084"/>
            <a:chExt cx="387652" cy="269450"/>
          </a:xfrm>
          <a:noFill/>
        </p:grpSpPr>
        <p:sp>
          <p:nvSpPr>
            <p:cNvPr id="10" name="Free Form 3">
              <a:extLst>
                <a:ext uri="{FF2B5EF4-FFF2-40B4-BE49-F238E27FC236}">
                  <a16:creationId xmlns:a16="http://schemas.microsoft.com/office/drawing/2014/main" id="{22EE0B03-A0C0-6BF5-2312-D763EA83C9D7}"/>
                </a:ext>
              </a:extLst>
            </p:cNvPr>
            <p:cNvSpPr/>
            <p:nvPr/>
          </p:nvSpPr>
          <p:spPr>
            <a:xfrm>
              <a:off x="2044446" y="2717503"/>
              <a:ext cx="126673" cy="127690"/>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11" name="Free Form 4">
              <a:extLst>
                <a:ext uri="{FF2B5EF4-FFF2-40B4-BE49-F238E27FC236}">
                  <a16:creationId xmlns:a16="http://schemas.microsoft.com/office/drawing/2014/main" id="{CABEFD5A-1BBF-4DEC-2EC3-B7E20F6BC0C6}"/>
                </a:ext>
              </a:extLst>
            </p:cNvPr>
            <p:cNvSpPr/>
            <p:nvPr/>
          </p:nvSpPr>
          <p:spPr>
            <a:xfrm>
              <a:off x="1981111" y="2845183"/>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12" name="Free Form 5">
              <a:extLst>
                <a:ext uri="{FF2B5EF4-FFF2-40B4-BE49-F238E27FC236}">
                  <a16:creationId xmlns:a16="http://schemas.microsoft.com/office/drawing/2014/main" id="{6AF648E8-B68C-B9BC-03EF-F551C1D2CEC1}"/>
                </a:ext>
              </a:extLst>
            </p:cNvPr>
            <p:cNvSpPr/>
            <p:nvPr/>
          </p:nvSpPr>
          <p:spPr>
            <a:xfrm>
              <a:off x="2247361" y="2715087"/>
              <a:ext cx="85871" cy="71073"/>
            </a:xfrm>
            <a:custGeom>
              <a:avLst/>
              <a:gdLst/>
              <a:ahLst/>
              <a:cxnLst/>
              <a:rect l="0" t="0" r="0" b="0"/>
              <a:pathLst>
                <a:path w="85871" h="71072">
                  <a:moveTo>
                    <a:pt x="85871" y="10073"/>
                  </a:moveTo>
                  <a:cubicBezTo>
                    <a:pt x="67655" y="0"/>
                    <a:pt x="44015" y="901"/>
                    <a:pt x="25939" y="14151"/>
                  </a:cubicBezTo>
                  <a:cubicBezTo>
                    <a:pt x="7240" y="27857"/>
                    <a:pt x="0" y="50760"/>
                    <a:pt x="6008" y="71072"/>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13" name="Free Form 6">
              <a:extLst>
                <a:ext uri="{FF2B5EF4-FFF2-40B4-BE49-F238E27FC236}">
                  <a16:creationId xmlns:a16="http://schemas.microsoft.com/office/drawing/2014/main" id="{4E9F4803-7ECA-9C09-3664-3914A3E7130F}"/>
                </a:ext>
              </a:extLst>
            </p:cNvPr>
            <p:cNvSpPr/>
            <p:nvPr/>
          </p:nvSpPr>
          <p:spPr>
            <a:xfrm>
              <a:off x="2324349" y="2715084"/>
              <a:ext cx="14812" cy="14811"/>
            </a:xfrm>
            <a:custGeom>
              <a:avLst/>
              <a:gdLst/>
              <a:ahLst/>
              <a:cxnLst/>
              <a:rect l="0" t="0" r="0" b="0"/>
              <a:pathLst>
                <a:path w="14811" h="14811">
                  <a:moveTo>
                    <a:pt x="0" y="14811"/>
                  </a:moveTo>
                  <a:lnTo>
                    <a:pt x="13566" y="11394"/>
                  </a:lnTo>
                  <a:cubicBezTo>
                    <a:pt x="14379" y="11191"/>
                    <a:pt x="14811" y="10543"/>
                    <a:pt x="14532" y="9959"/>
                  </a:cubicBezTo>
                  <a:lnTo>
                    <a:pt x="9857" y="0"/>
                  </a:lnTo>
                </a:path>
              </a:pathLst>
            </a:custGeom>
            <a:grpFill/>
            <a:ln w="25400" cap="rnd" cmpd="sng">
              <a:solidFill>
                <a:schemeClr val="tx1"/>
              </a:solidFill>
              <a:prstDash val="solid"/>
              <a:miter lim="800000"/>
            </a:ln>
          </p:spPr>
          <p:txBody>
            <a:bodyPr wrap="square" anchor="ctr">
              <a:spAutoFit/>
            </a:bodyPr>
            <a:lstStyle/>
            <a:p>
              <a:pPr algn="ctr"/>
              <a:endParaRPr lang="en-US" sz="1400" noProof="1"/>
            </a:p>
          </p:txBody>
        </p:sp>
        <p:sp>
          <p:nvSpPr>
            <p:cNvPr id="14" name="Free Form 7">
              <a:extLst>
                <a:ext uri="{FF2B5EF4-FFF2-40B4-BE49-F238E27FC236}">
                  <a16:creationId xmlns:a16="http://schemas.microsoft.com/office/drawing/2014/main" id="{82D1BA96-2219-C317-A9E7-B5F26873D53B}"/>
                </a:ext>
              </a:extLst>
            </p:cNvPr>
            <p:cNvSpPr/>
            <p:nvPr/>
          </p:nvSpPr>
          <p:spPr>
            <a:xfrm>
              <a:off x="2282892" y="2753582"/>
              <a:ext cx="85871" cy="74033"/>
            </a:xfrm>
            <a:custGeom>
              <a:avLst/>
              <a:gdLst/>
              <a:ahLst/>
              <a:cxnLst/>
              <a:rect l="0" t="0" r="0" b="0"/>
              <a:pathLst>
                <a:path w="85871" h="74032">
                  <a:moveTo>
                    <a:pt x="0" y="63539"/>
                  </a:moveTo>
                  <a:cubicBezTo>
                    <a:pt x="18215" y="74032"/>
                    <a:pt x="41856" y="73105"/>
                    <a:pt x="59932" y="59297"/>
                  </a:cubicBezTo>
                  <a:cubicBezTo>
                    <a:pt x="78630" y="45019"/>
                    <a:pt x="85871" y="21150"/>
                    <a:pt x="79863" y="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15" name="Free Form 8">
              <a:extLst>
                <a:ext uri="{FF2B5EF4-FFF2-40B4-BE49-F238E27FC236}">
                  <a16:creationId xmlns:a16="http://schemas.microsoft.com/office/drawing/2014/main" id="{8029A2C2-CD29-0376-CC56-A23FB0DEFA11}"/>
                </a:ext>
              </a:extLst>
            </p:cNvPr>
            <p:cNvSpPr/>
            <p:nvPr/>
          </p:nvSpPr>
          <p:spPr>
            <a:xfrm>
              <a:off x="2276963" y="2809849"/>
              <a:ext cx="14812" cy="17771"/>
            </a:xfrm>
            <a:custGeom>
              <a:avLst/>
              <a:gdLst/>
              <a:ahLst/>
              <a:cxnLst/>
              <a:rect l="0" t="0" r="0" b="0"/>
              <a:pathLst>
                <a:path w="14811" h="17771">
                  <a:moveTo>
                    <a:pt x="14811" y="0"/>
                  </a:moveTo>
                  <a:lnTo>
                    <a:pt x="1244" y="4103"/>
                  </a:lnTo>
                  <a:cubicBezTo>
                    <a:pt x="431" y="4344"/>
                    <a:pt x="0" y="5119"/>
                    <a:pt x="279" y="5830"/>
                  </a:cubicBezTo>
                  <a:lnTo>
                    <a:pt x="4954" y="17771"/>
                  </a:lnTo>
                </a:path>
              </a:pathLst>
            </a:custGeom>
            <a:grpFill/>
            <a:ln w="25400" cap="rnd" cmpd="sng">
              <a:solidFill>
                <a:schemeClr val="tx1"/>
              </a:solidFill>
              <a:prstDash val="solid"/>
              <a:miter lim="800000"/>
            </a:ln>
          </p:spPr>
          <p:txBody>
            <a:bodyPr wrap="square" anchor="ctr">
              <a:spAutoFit/>
            </a:bodyPr>
            <a:lstStyle/>
            <a:p>
              <a:pPr algn="ctr"/>
              <a:endParaRPr lang="en-US" sz="1400" noProof="1"/>
            </a:p>
          </p:txBody>
        </p:sp>
      </p:grpSp>
      <p:sp>
        <p:nvSpPr>
          <p:cNvPr id="16" name="TextBox 61">
            <a:extLst>
              <a:ext uri="{FF2B5EF4-FFF2-40B4-BE49-F238E27FC236}">
                <a16:creationId xmlns:a16="http://schemas.microsoft.com/office/drawing/2014/main" id="{E6E60ABA-601B-5B27-9D84-BD38E630D273}"/>
              </a:ext>
            </a:extLst>
          </p:cNvPr>
          <p:cNvSpPr txBox="1"/>
          <p:nvPr/>
        </p:nvSpPr>
        <p:spPr>
          <a:xfrm>
            <a:off x="4558395" y="3743136"/>
            <a:ext cx="77119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000" noProof="1">
                <a:ea typeface="Century Gothic" charset="77"/>
                <a:cs typeface="Century Gothic" charset="77"/>
              </a:rPr>
              <a:t>Adopters</a:t>
            </a:r>
          </a:p>
        </p:txBody>
      </p:sp>
      <p:grpSp>
        <p:nvGrpSpPr>
          <p:cNvPr id="17" name="Group 13">
            <a:extLst>
              <a:ext uri="{FF2B5EF4-FFF2-40B4-BE49-F238E27FC236}">
                <a16:creationId xmlns:a16="http://schemas.microsoft.com/office/drawing/2014/main" id="{DC837844-17C8-E5AF-898E-22FA4CB858E1}"/>
              </a:ext>
            </a:extLst>
          </p:cNvPr>
          <p:cNvGrpSpPr/>
          <p:nvPr/>
        </p:nvGrpSpPr>
        <p:grpSpPr>
          <a:xfrm>
            <a:off x="3622249" y="3244689"/>
            <a:ext cx="544737" cy="368622"/>
            <a:chOff x="5878857" y="2765851"/>
            <a:chExt cx="394608" cy="267031"/>
          </a:xfrm>
          <a:noFill/>
        </p:grpSpPr>
        <p:sp>
          <p:nvSpPr>
            <p:cNvPr id="18" name="Free Form 14">
              <a:extLst>
                <a:ext uri="{FF2B5EF4-FFF2-40B4-BE49-F238E27FC236}">
                  <a16:creationId xmlns:a16="http://schemas.microsoft.com/office/drawing/2014/main" id="{44F99E8D-5772-7D15-C2C8-64EEFA41F268}"/>
                </a:ext>
              </a:extLst>
            </p:cNvPr>
            <p:cNvSpPr/>
            <p:nvPr/>
          </p:nvSpPr>
          <p:spPr>
            <a:xfrm>
              <a:off x="5942191" y="2765851"/>
              <a:ext cx="126673"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19" name="Free Form 15">
              <a:extLst>
                <a:ext uri="{FF2B5EF4-FFF2-40B4-BE49-F238E27FC236}">
                  <a16:creationId xmlns:a16="http://schemas.microsoft.com/office/drawing/2014/main" id="{DEF0EB1F-3ADC-607A-8CBD-90525197D0B8}"/>
                </a:ext>
              </a:extLst>
            </p:cNvPr>
            <p:cNvSpPr/>
            <p:nvPr/>
          </p:nvSpPr>
          <p:spPr>
            <a:xfrm>
              <a:off x="5878857" y="2893531"/>
              <a:ext cx="266011"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20" name="Free Form 16">
              <a:extLst>
                <a:ext uri="{FF2B5EF4-FFF2-40B4-BE49-F238E27FC236}">
                  <a16:creationId xmlns:a16="http://schemas.microsoft.com/office/drawing/2014/main" id="{2ABD17DA-7B6B-ACEB-507D-4951323C9926}"/>
                </a:ext>
              </a:extLst>
            </p:cNvPr>
            <p:cNvSpPr/>
            <p:nvPr/>
          </p:nvSpPr>
          <p:spPr>
            <a:xfrm>
              <a:off x="6140389" y="2784890"/>
              <a:ext cx="133076" cy="127029"/>
            </a:xfrm>
            <a:custGeom>
              <a:avLst/>
              <a:gdLst/>
              <a:ahLst/>
              <a:cxnLst/>
              <a:rect l="0" t="0" r="0" b="0"/>
              <a:pathLst>
                <a:path w="133075" h="127029">
                  <a:moveTo>
                    <a:pt x="45908" y="15980"/>
                  </a:moveTo>
                  <a:cubicBezTo>
                    <a:pt x="50976" y="13973"/>
                    <a:pt x="54863" y="9920"/>
                    <a:pt x="56515" y="4928"/>
                  </a:cubicBezTo>
                  <a:lnTo>
                    <a:pt x="57074" y="3239"/>
                  </a:lnTo>
                  <a:cubicBezTo>
                    <a:pt x="57531" y="1346"/>
                    <a:pt x="59297" y="0"/>
                    <a:pt x="61342" y="0"/>
                  </a:cubicBezTo>
                  <a:lnTo>
                    <a:pt x="71733" y="0"/>
                  </a:lnTo>
                  <a:cubicBezTo>
                    <a:pt x="73765" y="0"/>
                    <a:pt x="75531" y="1346"/>
                    <a:pt x="75988" y="3239"/>
                  </a:cubicBezTo>
                  <a:lnTo>
                    <a:pt x="76547" y="4928"/>
                  </a:lnTo>
                  <a:cubicBezTo>
                    <a:pt x="78199" y="9920"/>
                    <a:pt x="82086" y="13973"/>
                    <a:pt x="87167" y="15980"/>
                  </a:cubicBezTo>
                  <a:cubicBezTo>
                    <a:pt x="92235" y="17987"/>
                    <a:pt x="97977" y="17745"/>
                    <a:pt x="102855" y="15332"/>
                  </a:cubicBezTo>
                  <a:lnTo>
                    <a:pt x="104494" y="14506"/>
                  </a:lnTo>
                  <a:cubicBezTo>
                    <a:pt x="106221" y="13477"/>
                    <a:pt x="108470" y="13719"/>
                    <a:pt x="109918" y="15091"/>
                  </a:cubicBezTo>
                  <a:lnTo>
                    <a:pt x="117260" y="22103"/>
                  </a:lnTo>
                  <a:cubicBezTo>
                    <a:pt x="118708" y="23487"/>
                    <a:pt x="118950" y="25634"/>
                    <a:pt x="117870" y="27273"/>
                  </a:cubicBezTo>
                  <a:lnTo>
                    <a:pt x="117019" y="28848"/>
                  </a:lnTo>
                  <a:cubicBezTo>
                    <a:pt x="114478" y="33497"/>
                    <a:pt x="114237" y="38972"/>
                    <a:pt x="116333" y="43825"/>
                  </a:cubicBezTo>
                  <a:cubicBezTo>
                    <a:pt x="118429" y="48664"/>
                    <a:pt x="122671" y="52374"/>
                    <a:pt x="127905" y="53949"/>
                  </a:cubicBezTo>
                  <a:lnTo>
                    <a:pt x="129683" y="54482"/>
                  </a:lnTo>
                  <a:cubicBezTo>
                    <a:pt x="131665" y="54914"/>
                    <a:pt x="133075" y="56604"/>
                    <a:pt x="133075" y="58547"/>
                  </a:cubicBezTo>
                  <a:lnTo>
                    <a:pt x="133075" y="68468"/>
                  </a:lnTo>
                  <a:cubicBezTo>
                    <a:pt x="133075" y="70412"/>
                    <a:pt x="131665" y="72101"/>
                    <a:pt x="129683" y="72533"/>
                  </a:cubicBezTo>
                  <a:lnTo>
                    <a:pt x="127905" y="73067"/>
                  </a:lnTo>
                  <a:cubicBezTo>
                    <a:pt x="122671" y="74654"/>
                    <a:pt x="118429" y="78351"/>
                    <a:pt x="116333" y="83204"/>
                  </a:cubicBezTo>
                  <a:cubicBezTo>
                    <a:pt x="114237" y="88043"/>
                    <a:pt x="114478" y="93518"/>
                    <a:pt x="117019" y="98180"/>
                  </a:cubicBezTo>
                  <a:lnTo>
                    <a:pt x="117870" y="99755"/>
                  </a:lnTo>
                  <a:cubicBezTo>
                    <a:pt x="118950" y="101394"/>
                    <a:pt x="118708" y="103541"/>
                    <a:pt x="117260" y="104913"/>
                  </a:cubicBezTo>
                  <a:lnTo>
                    <a:pt x="109918" y="111925"/>
                  </a:lnTo>
                  <a:cubicBezTo>
                    <a:pt x="108470" y="113309"/>
                    <a:pt x="106221" y="113551"/>
                    <a:pt x="104494" y="112509"/>
                  </a:cubicBezTo>
                  <a:lnTo>
                    <a:pt x="102855" y="111696"/>
                  </a:lnTo>
                  <a:cubicBezTo>
                    <a:pt x="97977" y="109283"/>
                    <a:pt x="92235" y="109029"/>
                    <a:pt x="87167" y="111048"/>
                  </a:cubicBezTo>
                  <a:cubicBezTo>
                    <a:pt x="82086" y="113043"/>
                    <a:pt x="78199" y="117095"/>
                    <a:pt x="76547" y="122100"/>
                  </a:cubicBezTo>
                  <a:lnTo>
                    <a:pt x="75988" y="123777"/>
                  </a:lnTo>
                  <a:cubicBezTo>
                    <a:pt x="75531" y="125682"/>
                    <a:pt x="73765" y="127029"/>
                    <a:pt x="71733" y="127029"/>
                  </a:cubicBezTo>
                  <a:lnTo>
                    <a:pt x="61342" y="127029"/>
                  </a:lnTo>
                  <a:cubicBezTo>
                    <a:pt x="59297" y="127029"/>
                    <a:pt x="57531" y="125682"/>
                    <a:pt x="57074" y="123777"/>
                  </a:cubicBezTo>
                  <a:lnTo>
                    <a:pt x="56515" y="122100"/>
                  </a:lnTo>
                  <a:cubicBezTo>
                    <a:pt x="54863" y="117095"/>
                    <a:pt x="50976" y="113043"/>
                    <a:pt x="45908" y="111048"/>
                  </a:cubicBezTo>
                  <a:cubicBezTo>
                    <a:pt x="40839" y="109029"/>
                    <a:pt x="35085" y="109283"/>
                    <a:pt x="30220" y="111696"/>
                  </a:cubicBezTo>
                  <a:lnTo>
                    <a:pt x="28568" y="112509"/>
                  </a:lnTo>
                  <a:cubicBezTo>
                    <a:pt x="26853" y="113551"/>
                    <a:pt x="24592" y="113309"/>
                    <a:pt x="23157" y="111925"/>
                  </a:cubicBezTo>
                  <a:lnTo>
                    <a:pt x="15815" y="104913"/>
                  </a:lnTo>
                  <a:cubicBezTo>
                    <a:pt x="14366" y="103541"/>
                    <a:pt x="14112" y="101394"/>
                    <a:pt x="15205" y="99755"/>
                  </a:cubicBezTo>
                  <a:lnTo>
                    <a:pt x="16056" y="98180"/>
                  </a:lnTo>
                  <a:cubicBezTo>
                    <a:pt x="18584" y="93518"/>
                    <a:pt x="18838" y="88043"/>
                    <a:pt x="16729" y="83204"/>
                  </a:cubicBezTo>
                  <a:cubicBezTo>
                    <a:pt x="14633" y="78351"/>
                    <a:pt x="10403" y="74654"/>
                    <a:pt x="5157" y="73067"/>
                  </a:cubicBezTo>
                  <a:lnTo>
                    <a:pt x="3391" y="72533"/>
                  </a:lnTo>
                  <a:cubicBezTo>
                    <a:pt x="1410" y="72101"/>
                    <a:pt x="0" y="70412"/>
                    <a:pt x="0" y="68468"/>
                  </a:cubicBezTo>
                  <a:lnTo>
                    <a:pt x="0" y="58547"/>
                  </a:lnTo>
                  <a:cubicBezTo>
                    <a:pt x="0" y="56604"/>
                    <a:pt x="1410" y="54914"/>
                    <a:pt x="3391" y="54482"/>
                  </a:cubicBezTo>
                  <a:lnTo>
                    <a:pt x="5157" y="53949"/>
                  </a:lnTo>
                  <a:cubicBezTo>
                    <a:pt x="10403" y="52374"/>
                    <a:pt x="14633" y="48664"/>
                    <a:pt x="16729" y="43825"/>
                  </a:cubicBezTo>
                  <a:cubicBezTo>
                    <a:pt x="18838" y="38972"/>
                    <a:pt x="18584" y="33497"/>
                    <a:pt x="16056" y="28848"/>
                  </a:cubicBezTo>
                  <a:lnTo>
                    <a:pt x="15205" y="27273"/>
                  </a:lnTo>
                  <a:cubicBezTo>
                    <a:pt x="14112" y="25634"/>
                    <a:pt x="14366" y="23487"/>
                    <a:pt x="15815" y="22103"/>
                  </a:cubicBezTo>
                  <a:lnTo>
                    <a:pt x="23157" y="15091"/>
                  </a:lnTo>
                  <a:cubicBezTo>
                    <a:pt x="24592" y="13719"/>
                    <a:pt x="26853" y="13477"/>
                    <a:pt x="28568" y="14506"/>
                  </a:cubicBezTo>
                  <a:lnTo>
                    <a:pt x="30220" y="15332"/>
                  </a:lnTo>
                  <a:cubicBezTo>
                    <a:pt x="35085" y="17745"/>
                    <a:pt x="40839" y="17987"/>
                    <a:pt x="45908" y="15980"/>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21" name="Free Form 17">
              <a:extLst>
                <a:ext uri="{FF2B5EF4-FFF2-40B4-BE49-F238E27FC236}">
                  <a16:creationId xmlns:a16="http://schemas.microsoft.com/office/drawing/2014/main" id="{85ACFF2D-86D4-6121-0671-2CDF292F2B6B}"/>
                </a:ext>
              </a:extLst>
            </p:cNvPr>
            <p:cNvSpPr/>
            <p:nvPr/>
          </p:nvSpPr>
          <p:spPr>
            <a:xfrm>
              <a:off x="6188747" y="2827199"/>
              <a:ext cx="36356" cy="36356"/>
            </a:xfrm>
            <a:custGeom>
              <a:avLst/>
              <a:gdLst/>
              <a:ahLst/>
              <a:cxnLst/>
              <a:rect l="0" t="0" r="0" b="0"/>
              <a:pathLst>
                <a:path w="36355" h="36355">
                  <a:moveTo>
                    <a:pt x="36355" y="18177"/>
                  </a:moveTo>
                  <a:cubicBezTo>
                    <a:pt x="36355" y="8142"/>
                    <a:pt x="28213" y="0"/>
                    <a:pt x="18177" y="0"/>
                  </a:cubicBezTo>
                  <a:cubicBezTo>
                    <a:pt x="8129" y="0"/>
                    <a:pt x="0" y="8142"/>
                    <a:pt x="0" y="18177"/>
                  </a:cubicBezTo>
                  <a:cubicBezTo>
                    <a:pt x="0" y="28213"/>
                    <a:pt x="8129" y="36355"/>
                    <a:pt x="18177" y="36355"/>
                  </a:cubicBezTo>
                  <a:cubicBezTo>
                    <a:pt x="28213" y="36355"/>
                    <a:pt x="36355" y="28213"/>
                    <a:pt x="36355" y="18177"/>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grpSp>
      <p:sp>
        <p:nvSpPr>
          <p:cNvPr id="22" name="TextBox 61">
            <a:extLst>
              <a:ext uri="{FF2B5EF4-FFF2-40B4-BE49-F238E27FC236}">
                <a16:creationId xmlns:a16="http://schemas.microsoft.com/office/drawing/2014/main" id="{6D39B0CB-D910-CD67-7B0F-C9E8F33904FB}"/>
              </a:ext>
            </a:extLst>
          </p:cNvPr>
          <p:cNvSpPr txBox="1"/>
          <p:nvPr/>
        </p:nvSpPr>
        <p:spPr>
          <a:xfrm>
            <a:off x="3128875" y="3743136"/>
            <a:ext cx="1390248"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000" noProof="1">
                <a:ea typeface="Century Gothic" charset="77"/>
                <a:cs typeface="Century Gothic" charset="77"/>
              </a:rPr>
              <a:t>Internal enablers</a:t>
            </a:r>
          </a:p>
        </p:txBody>
      </p:sp>
      <p:grpSp>
        <p:nvGrpSpPr>
          <p:cNvPr id="23" name="Group 18">
            <a:extLst>
              <a:ext uri="{FF2B5EF4-FFF2-40B4-BE49-F238E27FC236}">
                <a16:creationId xmlns:a16="http://schemas.microsoft.com/office/drawing/2014/main" id="{86B62B24-81E8-D87D-5E9D-09267CA947D8}"/>
              </a:ext>
            </a:extLst>
          </p:cNvPr>
          <p:cNvGrpSpPr/>
          <p:nvPr/>
        </p:nvGrpSpPr>
        <p:grpSpPr>
          <a:xfrm>
            <a:off x="2592192" y="3244677"/>
            <a:ext cx="521575" cy="368621"/>
            <a:chOff x="7824609" y="2806142"/>
            <a:chExt cx="377828" cy="267030"/>
          </a:xfrm>
          <a:noFill/>
        </p:grpSpPr>
        <p:sp>
          <p:nvSpPr>
            <p:cNvPr id="24" name="Free Form 19">
              <a:extLst>
                <a:ext uri="{FF2B5EF4-FFF2-40B4-BE49-F238E27FC236}">
                  <a16:creationId xmlns:a16="http://schemas.microsoft.com/office/drawing/2014/main" id="{79BE4232-4D9E-1D24-8E51-40A2043095B3}"/>
                </a:ext>
              </a:extLst>
            </p:cNvPr>
            <p:cNvSpPr/>
            <p:nvPr/>
          </p:nvSpPr>
          <p:spPr>
            <a:xfrm>
              <a:off x="7887943" y="2806142"/>
              <a:ext cx="126674"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25" name="Free Form 20">
              <a:extLst>
                <a:ext uri="{FF2B5EF4-FFF2-40B4-BE49-F238E27FC236}">
                  <a16:creationId xmlns:a16="http://schemas.microsoft.com/office/drawing/2014/main" id="{DFC63661-6F39-694D-2A72-E6C80A1050E1}"/>
                </a:ext>
              </a:extLst>
            </p:cNvPr>
            <p:cNvSpPr/>
            <p:nvPr/>
          </p:nvSpPr>
          <p:spPr>
            <a:xfrm>
              <a:off x="7824609" y="2933821"/>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26" name="Free Form 21">
              <a:extLst>
                <a:ext uri="{FF2B5EF4-FFF2-40B4-BE49-F238E27FC236}">
                  <a16:creationId xmlns:a16="http://schemas.microsoft.com/office/drawing/2014/main" id="{E2EE7BFE-3AC4-A312-F934-818AE41E7079}"/>
                </a:ext>
              </a:extLst>
            </p:cNvPr>
            <p:cNvSpPr/>
            <p:nvPr/>
          </p:nvSpPr>
          <p:spPr>
            <a:xfrm>
              <a:off x="8138286" y="2825647"/>
              <a:ext cx="64150" cy="64150"/>
            </a:xfrm>
            <a:custGeom>
              <a:avLst/>
              <a:gdLst/>
              <a:ahLst/>
              <a:cxnLst/>
              <a:rect l="0" t="0" r="0" b="0"/>
              <a:pathLst>
                <a:path w="64149" h="64149">
                  <a:moveTo>
                    <a:pt x="0" y="0"/>
                  </a:moveTo>
                  <a:lnTo>
                    <a:pt x="64149" y="0"/>
                  </a:lnTo>
                  <a:lnTo>
                    <a:pt x="64149" y="64149"/>
                  </a:ln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27" name="Free Form 22">
              <a:extLst>
                <a:ext uri="{FF2B5EF4-FFF2-40B4-BE49-F238E27FC236}">
                  <a16:creationId xmlns:a16="http://schemas.microsoft.com/office/drawing/2014/main" id="{BCB47B04-7D66-7A27-92F2-C57475EC02A9}"/>
                </a:ext>
              </a:extLst>
            </p:cNvPr>
            <p:cNvSpPr/>
            <p:nvPr/>
          </p:nvSpPr>
          <p:spPr>
            <a:xfrm>
              <a:off x="8119957" y="2825647"/>
              <a:ext cx="82480" cy="91639"/>
            </a:xfrm>
            <a:custGeom>
              <a:avLst/>
              <a:gdLst/>
              <a:ahLst/>
              <a:cxnLst/>
              <a:rect l="0" t="0" r="0" b="0"/>
              <a:pathLst>
                <a:path w="82479" h="91638">
                  <a:moveTo>
                    <a:pt x="82479" y="0"/>
                  </a:moveTo>
                  <a:lnTo>
                    <a:pt x="0" y="91638"/>
                  </a:lnTo>
                </a:path>
              </a:pathLst>
            </a:custGeom>
            <a:grpFill/>
            <a:ln w="25400" cap="rnd" cmpd="sng">
              <a:solidFill>
                <a:schemeClr val="tx1"/>
              </a:solidFill>
              <a:prstDash val="solid"/>
              <a:miter lim="800000"/>
            </a:ln>
          </p:spPr>
          <p:txBody>
            <a:bodyPr anchor="ctr">
              <a:spAutoFit/>
            </a:bodyPr>
            <a:lstStyle/>
            <a:p>
              <a:pPr algn="ctr"/>
              <a:endParaRPr lang="en-US" sz="1400" noProof="1"/>
            </a:p>
          </p:txBody>
        </p:sp>
      </p:grpSp>
      <p:sp>
        <p:nvSpPr>
          <p:cNvPr id="28" name="TextBox 61">
            <a:extLst>
              <a:ext uri="{FF2B5EF4-FFF2-40B4-BE49-F238E27FC236}">
                <a16:creationId xmlns:a16="http://schemas.microsoft.com/office/drawing/2014/main" id="{A77FCC0C-8550-7606-089E-CB6659592A31}"/>
              </a:ext>
            </a:extLst>
          </p:cNvPr>
          <p:cNvSpPr txBox="1"/>
          <p:nvPr/>
        </p:nvSpPr>
        <p:spPr>
          <a:xfrm>
            <a:off x="2467674" y="3743136"/>
            <a:ext cx="64608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000" noProof="1">
                <a:ea typeface="Century Gothic" charset="77"/>
                <a:cs typeface="Century Gothic" charset="77"/>
              </a:rPr>
              <a:t>Scalers</a:t>
            </a:r>
          </a:p>
        </p:txBody>
      </p:sp>
      <p:grpSp>
        <p:nvGrpSpPr>
          <p:cNvPr id="29" name="Group 23">
            <a:extLst>
              <a:ext uri="{FF2B5EF4-FFF2-40B4-BE49-F238E27FC236}">
                <a16:creationId xmlns:a16="http://schemas.microsoft.com/office/drawing/2014/main" id="{10559628-ED55-71E9-07C5-74A863660D7D}"/>
              </a:ext>
            </a:extLst>
          </p:cNvPr>
          <p:cNvGrpSpPr/>
          <p:nvPr/>
        </p:nvGrpSpPr>
        <p:grpSpPr>
          <a:xfrm>
            <a:off x="1601864" y="3244677"/>
            <a:ext cx="483049" cy="368621"/>
            <a:chOff x="9770426" y="2806142"/>
            <a:chExt cx="349922" cy="267030"/>
          </a:xfrm>
          <a:noFill/>
        </p:grpSpPr>
        <p:sp>
          <p:nvSpPr>
            <p:cNvPr id="30" name="Free Form 24">
              <a:extLst>
                <a:ext uri="{FF2B5EF4-FFF2-40B4-BE49-F238E27FC236}">
                  <a16:creationId xmlns:a16="http://schemas.microsoft.com/office/drawing/2014/main" id="{223E34E0-461D-F844-5DCE-AA789BAAD8F2}"/>
                </a:ext>
              </a:extLst>
            </p:cNvPr>
            <p:cNvSpPr/>
            <p:nvPr/>
          </p:nvSpPr>
          <p:spPr>
            <a:xfrm>
              <a:off x="9833760" y="2806142"/>
              <a:ext cx="126674"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31" name="Free Form 25">
              <a:extLst>
                <a:ext uri="{FF2B5EF4-FFF2-40B4-BE49-F238E27FC236}">
                  <a16:creationId xmlns:a16="http://schemas.microsoft.com/office/drawing/2014/main" id="{4EA3F41F-9F21-C853-9485-4889E2EF5C5A}"/>
                </a:ext>
              </a:extLst>
            </p:cNvPr>
            <p:cNvSpPr/>
            <p:nvPr/>
          </p:nvSpPr>
          <p:spPr>
            <a:xfrm>
              <a:off x="9770426" y="2933821"/>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grpFill/>
            <a:ln w="25400" cap="rnd" cmpd="sng">
              <a:solidFill>
                <a:schemeClr val="tx1"/>
              </a:solidFill>
              <a:prstDash val="solid"/>
              <a:miter lim="800000"/>
            </a:ln>
          </p:spPr>
          <p:txBody>
            <a:bodyPr anchor="ctr">
              <a:spAutoFit/>
            </a:bodyPr>
            <a:lstStyle/>
            <a:p>
              <a:pPr algn="ctr"/>
              <a:endParaRPr lang="en-US" sz="1400" noProof="1"/>
            </a:p>
          </p:txBody>
        </p:sp>
        <p:sp>
          <p:nvSpPr>
            <p:cNvPr id="32" name="Free Form 26">
              <a:extLst>
                <a:ext uri="{FF2B5EF4-FFF2-40B4-BE49-F238E27FC236}">
                  <a16:creationId xmlns:a16="http://schemas.microsoft.com/office/drawing/2014/main" id="{5688510F-C566-B660-E15D-00E3743C16BF}"/>
                </a:ext>
              </a:extLst>
            </p:cNvPr>
            <p:cNvSpPr/>
            <p:nvPr/>
          </p:nvSpPr>
          <p:spPr>
            <a:xfrm>
              <a:off x="10036992" y="2821243"/>
              <a:ext cx="83356" cy="83356"/>
            </a:xfrm>
            <a:custGeom>
              <a:avLst/>
              <a:gdLst/>
              <a:ahLst/>
              <a:cxnLst/>
              <a:rect l="0" t="0" r="0" b="0"/>
              <a:pathLst>
                <a:path w="83356" h="83356">
                  <a:moveTo>
                    <a:pt x="41678" y="83356"/>
                  </a:moveTo>
                  <a:cubicBezTo>
                    <a:pt x="32900" y="65864"/>
                    <a:pt x="19003" y="51967"/>
                    <a:pt x="0" y="41678"/>
                  </a:cubicBezTo>
                  <a:cubicBezTo>
                    <a:pt x="21671" y="35453"/>
                    <a:pt x="33357" y="19384"/>
                    <a:pt x="41678" y="0"/>
                  </a:cubicBezTo>
                  <a:cubicBezTo>
                    <a:pt x="51319" y="21798"/>
                    <a:pt x="65508" y="35136"/>
                    <a:pt x="83356" y="41678"/>
                  </a:cubicBezTo>
                  <a:cubicBezTo>
                    <a:pt x="66055" y="52158"/>
                    <a:pt x="51777" y="65661"/>
                    <a:pt x="41678" y="83356"/>
                  </a:cubicBezTo>
                  <a:close/>
                </a:path>
              </a:pathLst>
            </a:custGeom>
            <a:grpFill/>
            <a:ln w="25400" cap="rnd" cmpd="sng">
              <a:solidFill>
                <a:schemeClr val="tx1"/>
              </a:solidFill>
              <a:prstDash val="solid"/>
              <a:miter lim="800000"/>
            </a:ln>
          </p:spPr>
          <p:txBody>
            <a:bodyPr anchor="ctr">
              <a:spAutoFit/>
            </a:bodyPr>
            <a:lstStyle/>
            <a:p>
              <a:pPr algn="ctr"/>
              <a:endParaRPr lang="en-US" sz="1400" noProof="1"/>
            </a:p>
          </p:txBody>
        </p:sp>
      </p:grpSp>
      <p:sp>
        <p:nvSpPr>
          <p:cNvPr id="33" name="TextBox 61">
            <a:extLst>
              <a:ext uri="{FF2B5EF4-FFF2-40B4-BE49-F238E27FC236}">
                <a16:creationId xmlns:a16="http://schemas.microsoft.com/office/drawing/2014/main" id="{6663634F-2088-9682-B9E8-E9F69E0A4D26}"/>
              </a:ext>
            </a:extLst>
          </p:cNvPr>
          <p:cNvSpPr txBox="1"/>
          <p:nvPr/>
        </p:nvSpPr>
        <p:spPr>
          <a:xfrm>
            <a:off x="1366838" y="3743136"/>
            <a:ext cx="88615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000" noProof="1">
                <a:ea typeface="Century Gothic" charset="77"/>
                <a:cs typeface="Century Gothic" charset="77"/>
              </a:rPr>
              <a:t>Innovators</a:t>
            </a:r>
          </a:p>
        </p:txBody>
      </p:sp>
    </p:spTree>
    <p:extLst>
      <p:ext uri="{BB962C8B-B14F-4D97-AF65-F5344CB8AC3E}">
        <p14:creationId xmlns:p14="http://schemas.microsoft.com/office/powerpoint/2010/main" val="189197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362FB-3290-2DE6-DA6C-0272A4BE01C1}"/>
            </a:ext>
          </a:extLst>
        </p:cNvPr>
        <p:cNvGrpSpPr/>
        <p:nvPr/>
      </p:nvGrpSpPr>
      <p:grpSpPr>
        <a:xfrm>
          <a:off x="0" y="0"/>
          <a:ext cx="0" cy="0"/>
          <a:chOff x="0" y="0"/>
          <a:chExt cx="0" cy="0"/>
        </a:xfrm>
      </p:grpSpPr>
      <p:pic>
        <p:nvPicPr>
          <p:cNvPr id="10" name="Picture Placeholder 3">
            <a:extLst>
              <a:ext uri="{FF2B5EF4-FFF2-40B4-BE49-F238E27FC236}">
                <a16:creationId xmlns:a16="http://schemas.microsoft.com/office/drawing/2014/main" id="{0C485AEA-B337-0587-C94D-EEC2AFD107E6}"/>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15059"/>
          <a:stretch/>
        </p:blipFill>
        <p:spPr>
          <a:xfrm>
            <a:off x="6197919" y="944159"/>
            <a:ext cx="4893415" cy="5099802"/>
          </a:xfrm>
          <a:prstGeom prst="rect">
            <a:avLst/>
          </a:prstGeom>
          <a:solidFill>
            <a:schemeClr val="accent2">
              <a:lumMod val="20000"/>
              <a:lumOff val="80000"/>
            </a:schemeClr>
          </a:solidFill>
        </p:spPr>
      </p:pic>
      <p:grpSp>
        <p:nvGrpSpPr>
          <p:cNvPr id="11" name="Group 330">
            <a:extLst>
              <a:ext uri="{FF2B5EF4-FFF2-40B4-BE49-F238E27FC236}">
                <a16:creationId xmlns:a16="http://schemas.microsoft.com/office/drawing/2014/main" id="{36AA9AF4-7328-6A81-6D99-4D1FCE7F8F94}"/>
              </a:ext>
            </a:extLst>
          </p:cNvPr>
          <p:cNvGrpSpPr/>
          <p:nvPr/>
        </p:nvGrpSpPr>
        <p:grpSpPr>
          <a:xfrm>
            <a:off x="7148662" y="1598004"/>
            <a:ext cx="372119" cy="372111"/>
            <a:chOff x="8287453" y="5303710"/>
            <a:chExt cx="446373" cy="446364"/>
          </a:xfrm>
          <a:noFill/>
        </p:grpSpPr>
        <p:sp>
          <p:nvSpPr>
            <p:cNvPr id="12" name="Free Form 331">
              <a:extLst>
                <a:ext uri="{FF2B5EF4-FFF2-40B4-BE49-F238E27FC236}">
                  <a16:creationId xmlns:a16="http://schemas.microsoft.com/office/drawing/2014/main" id="{67D070E4-072F-46B8-C92A-893A1912AD1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2">
              <a:extLst>
                <a:ext uri="{FF2B5EF4-FFF2-40B4-BE49-F238E27FC236}">
                  <a16:creationId xmlns:a16="http://schemas.microsoft.com/office/drawing/2014/main" id="{616050BE-08B6-004A-CA07-3B9777554D31}"/>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4" name="Free Form 333">
              <a:extLst>
                <a:ext uri="{FF2B5EF4-FFF2-40B4-BE49-F238E27FC236}">
                  <a16:creationId xmlns:a16="http://schemas.microsoft.com/office/drawing/2014/main" id="{059547D9-A5BD-83AF-4758-59E249356B18}"/>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5" name="Free Form 334">
              <a:extLst>
                <a:ext uri="{FF2B5EF4-FFF2-40B4-BE49-F238E27FC236}">
                  <a16:creationId xmlns:a16="http://schemas.microsoft.com/office/drawing/2014/main" id="{477BBA95-9AC2-9651-2328-726A3C92037C}"/>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4" name="TextBox 3">
            <a:extLst>
              <a:ext uri="{FF2B5EF4-FFF2-40B4-BE49-F238E27FC236}">
                <a16:creationId xmlns:a16="http://schemas.microsoft.com/office/drawing/2014/main" id="{F7378BF9-2E89-B18B-DA88-8873107F6076}"/>
              </a:ext>
            </a:extLst>
          </p:cNvPr>
          <p:cNvSpPr txBox="1"/>
          <p:nvPr/>
        </p:nvSpPr>
        <p:spPr>
          <a:xfrm>
            <a:off x="958683" y="2214088"/>
            <a:ext cx="3882614" cy="423449"/>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What this tool is and why it matters</a:t>
            </a:r>
          </a:p>
        </p:txBody>
      </p:sp>
      <p:sp>
        <p:nvSpPr>
          <p:cNvPr id="6" name="TextBox 5">
            <a:extLst>
              <a:ext uri="{FF2B5EF4-FFF2-40B4-BE49-F238E27FC236}">
                <a16:creationId xmlns:a16="http://schemas.microsoft.com/office/drawing/2014/main" id="{971D18DE-1AB9-3253-FFE9-637C9FBD565F}"/>
              </a:ext>
            </a:extLst>
          </p:cNvPr>
          <p:cNvSpPr txBox="1"/>
          <p:nvPr/>
        </p:nvSpPr>
        <p:spPr>
          <a:xfrm>
            <a:off x="7148662" y="2663764"/>
            <a:ext cx="3393214" cy="2788969"/>
          </a:xfrm>
          <a:prstGeom prst="rect">
            <a:avLst/>
          </a:prstGeom>
          <a:noFill/>
        </p:spPr>
        <p:txBody>
          <a:bodyPr wrap="square">
            <a:spAutoFit/>
          </a:bodyPr>
          <a:lstStyle/>
          <a:p>
            <a:pPr marL="285750" lvl="0" indent="-285750">
              <a:lnSpc>
                <a:spcPct val="150000"/>
              </a:lnSpc>
              <a:spcBef>
                <a:spcPts val="400"/>
              </a:spcBef>
              <a:buFont typeface="Wingdings" pitchFamily="2" charset="2"/>
              <a:buChar char="ü"/>
            </a:pPr>
            <a:r>
              <a:rPr lang="en-US" sz="1400" noProof="1">
                <a:solidFill>
                  <a:schemeClr val="bg1"/>
                </a:solidFill>
                <a:latin typeface="Lato"/>
              </a:rPr>
              <a:t>Ensure the right people are involved at the right time.</a:t>
            </a:r>
          </a:p>
          <a:p>
            <a:pPr marL="285750" lvl="0" indent="-285750">
              <a:lnSpc>
                <a:spcPct val="150000"/>
              </a:lnSpc>
              <a:spcBef>
                <a:spcPts val="400"/>
              </a:spcBef>
              <a:buFont typeface="Wingdings" pitchFamily="2" charset="2"/>
              <a:buChar char="ü"/>
            </a:pPr>
            <a:r>
              <a:rPr lang="en-US" sz="1400" noProof="1">
                <a:solidFill>
                  <a:schemeClr val="bg1"/>
                </a:solidFill>
                <a:latin typeface="Lato"/>
              </a:rPr>
              <a:t>Clarify roles and responsibilities across stages and phases.</a:t>
            </a:r>
          </a:p>
          <a:p>
            <a:pPr marL="285750" lvl="0" indent="-285750">
              <a:lnSpc>
                <a:spcPct val="150000"/>
              </a:lnSpc>
              <a:spcBef>
                <a:spcPts val="400"/>
              </a:spcBef>
              <a:buFont typeface="Wingdings" pitchFamily="2" charset="2"/>
              <a:buChar char="ü"/>
            </a:pPr>
            <a:r>
              <a:rPr lang="en-US" sz="1400" noProof="1">
                <a:solidFill>
                  <a:schemeClr val="bg1"/>
                </a:solidFill>
                <a:latin typeface="Lato"/>
              </a:rPr>
              <a:t>Identify missing roles or gaps in engagement.</a:t>
            </a:r>
          </a:p>
          <a:p>
            <a:pPr marL="285750" lvl="0" indent="-285750">
              <a:lnSpc>
                <a:spcPct val="150000"/>
              </a:lnSpc>
              <a:spcBef>
                <a:spcPts val="400"/>
              </a:spcBef>
              <a:buFont typeface="Wingdings" pitchFamily="2" charset="2"/>
              <a:buChar char="ü"/>
            </a:pPr>
            <a:r>
              <a:rPr lang="en-US" sz="1400" noProof="1">
                <a:solidFill>
                  <a:schemeClr val="bg1"/>
                </a:solidFill>
                <a:latin typeface="Lato"/>
              </a:rPr>
              <a:t>Strengthen collaboration to move from pilot to scale.</a:t>
            </a:r>
          </a:p>
        </p:txBody>
      </p:sp>
      <p:sp>
        <p:nvSpPr>
          <p:cNvPr id="7" name="TextBox 6">
            <a:extLst>
              <a:ext uri="{FF2B5EF4-FFF2-40B4-BE49-F238E27FC236}">
                <a16:creationId xmlns:a16="http://schemas.microsoft.com/office/drawing/2014/main" id="{689F5B51-654C-2BB4-82E7-4765C022DBB7}"/>
              </a:ext>
            </a:extLst>
          </p:cNvPr>
          <p:cNvSpPr txBox="1"/>
          <p:nvPr/>
        </p:nvSpPr>
        <p:spPr>
          <a:xfrm>
            <a:off x="7148662" y="2157970"/>
            <a:ext cx="3037489" cy="393112"/>
          </a:xfrm>
          <a:prstGeom prst="rect">
            <a:avLst/>
          </a:prstGeom>
          <a:noFill/>
        </p:spPr>
        <p:txBody>
          <a:bodyPr wrap="square" lIns="0" tIns="36000" rIns="216000" bIns="36000" rtlCol="0">
            <a:spAutoFit/>
          </a:bodyPr>
          <a:lstStyle/>
          <a:p>
            <a:pPr marL="0" marR="0" lvl="0" indent="0" algn="l" defTabSz="914330" rtl="0" eaLnBrk="1" fontAlgn="auto" latinLnBrk="0" hangingPunct="1">
              <a:lnSpc>
                <a:spcPct val="130000"/>
              </a:lnSpc>
              <a:spcBef>
                <a:spcPts val="1000"/>
              </a:spcBef>
              <a:spcAft>
                <a:spcPts val="0"/>
              </a:spcAft>
              <a:buClrTx/>
              <a:buSzTx/>
              <a:buFontTx/>
              <a:buNone/>
              <a:tabLst/>
              <a:defRPr/>
            </a:pPr>
            <a:r>
              <a:rPr kumimoji="0" lang="en-US" b="1" i="0" u="none" strike="noStrike" kern="1200" cap="none" spc="0" normalizeH="0" baseline="0" noProof="1">
                <a:ln>
                  <a:noFill/>
                </a:ln>
                <a:solidFill>
                  <a:schemeClr val="bg1"/>
                </a:solidFill>
                <a:effectLst/>
                <a:uLnTx/>
                <a:uFillTx/>
                <a:latin typeface="+mj-lt"/>
                <a:ea typeface="+mn-ea"/>
                <a:cs typeface="+mn-cs"/>
              </a:rPr>
              <a:t>Use this tool to</a:t>
            </a:r>
          </a:p>
        </p:txBody>
      </p:sp>
      <p:sp>
        <p:nvSpPr>
          <p:cNvPr id="5" name="Title 4">
            <a:extLst>
              <a:ext uri="{FF2B5EF4-FFF2-40B4-BE49-F238E27FC236}">
                <a16:creationId xmlns:a16="http://schemas.microsoft.com/office/drawing/2014/main" id="{4EFBD5BD-0112-53CB-DB16-C8804EFFDF8F}"/>
              </a:ext>
            </a:extLst>
          </p:cNvPr>
          <p:cNvSpPr>
            <a:spLocks noGrp="1"/>
          </p:cNvSpPr>
          <p:nvPr>
            <p:ph type="title"/>
          </p:nvPr>
        </p:nvSpPr>
        <p:spPr>
          <a:xfrm>
            <a:off x="1100665" y="741152"/>
            <a:ext cx="3882614" cy="1228963"/>
          </a:xfrm>
        </p:spPr>
        <p:txBody>
          <a:bodyPr/>
          <a:lstStyle/>
          <a:p>
            <a:r>
              <a:rPr lang="en-US" noProof="1">
                <a:solidFill>
                  <a:srgbClr val="000000"/>
                </a:solidFill>
                <a:latin typeface="Innovation Norway" panose="020B0500030000000000" pitchFamily="34" charset="77"/>
              </a:rPr>
              <a:t>Map the roles </a:t>
            </a:r>
            <a:br>
              <a:rPr lang="en-US" noProof="1">
                <a:solidFill>
                  <a:srgbClr val="000000"/>
                </a:solidFill>
                <a:latin typeface="Innovation Norway" panose="020B0500030000000000" pitchFamily="34" charset="77"/>
              </a:rPr>
            </a:br>
            <a:r>
              <a:rPr lang="en-US" noProof="1">
                <a:solidFill>
                  <a:srgbClr val="000000"/>
                </a:solidFill>
                <a:latin typeface="Innovation Norway" panose="020B0500030000000000" pitchFamily="34" charset="77"/>
              </a:rPr>
              <a:t>for scaling</a:t>
            </a:r>
            <a:endParaRPr lang="en-US" noProof="1">
              <a:latin typeface="Innovation Norway" panose="020B0500030000000000" pitchFamily="34" charset="77"/>
            </a:endParaRPr>
          </a:p>
        </p:txBody>
      </p:sp>
      <p:sp>
        <p:nvSpPr>
          <p:cNvPr id="8" name="Text Placeholder 7">
            <a:extLst>
              <a:ext uri="{FF2B5EF4-FFF2-40B4-BE49-F238E27FC236}">
                <a16:creationId xmlns:a16="http://schemas.microsoft.com/office/drawing/2014/main" id="{B288F37E-3C1E-660E-8B41-477015209917}"/>
              </a:ext>
            </a:extLst>
          </p:cNvPr>
          <p:cNvSpPr>
            <a:spLocks noGrp="1"/>
          </p:cNvSpPr>
          <p:nvPr>
            <p:ph type="body" sz="quarter" idx="10"/>
          </p:nvPr>
        </p:nvSpPr>
        <p:spPr>
          <a:xfrm>
            <a:off x="1100666" y="2627086"/>
            <a:ext cx="4574420" cy="3183510"/>
          </a:xfrm>
        </p:spPr>
        <p:txBody>
          <a:bodyPr>
            <a:normAutofit fontScale="92500" lnSpcReduction="10000"/>
          </a:bodyPr>
          <a:lstStyle/>
          <a:p>
            <a:pPr lvl="0">
              <a:spcAft>
                <a:spcPts val="1800"/>
              </a:spcAft>
            </a:pPr>
            <a:r>
              <a:rPr lang="en-US" noProof="1">
                <a:solidFill>
                  <a:srgbClr val="000000"/>
                </a:solidFill>
              </a:rPr>
              <a:t>Scaling is not a one-team effort. It requires different roles working together across all phases, from the beginning of the project. Each role brings distinct contributions across the process, from designing and testing solutions to enabling adoption and sustaining impact.</a:t>
            </a:r>
          </a:p>
          <a:p>
            <a:pPr lvl="0">
              <a:spcAft>
                <a:spcPts val="1800"/>
              </a:spcAft>
            </a:pPr>
            <a:r>
              <a:rPr lang="en-US" noProof="1">
                <a:solidFill>
                  <a:srgbClr val="000000"/>
                </a:solidFill>
              </a:rPr>
              <a:t>This tool helps you identify and align the five key roles needed and clarify their contributions: Innovators, Scalers, Internal enablers, Adopters, and End-users.</a:t>
            </a:r>
          </a:p>
        </p:txBody>
      </p:sp>
    </p:spTree>
    <p:extLst>
      <p:ext uri="{BB962C8B-B14F-4D97-AF65-F5344CB8AC3E}">
        <p14:creationId xmlns:p14="http://schemas.microsoft.com/office/powerpoint/2010/main" val="379270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5969F-830A-0807-B942-1A8DF1372F6D}"/>
            </a:ext>
          </a:extLst>
        </p:cNvPr>
        <p:cNvGrpSpPr/>
        <p:nvPr/>
      </p:nvGrpSpPr>
      <p:grpSpPr>
        <a:xfrm>
          <a:off x="0" y="0"/>
          <a:ext cx="0" cy="0"/>
          <a:chOff x="0" y="0"/>
          <a:chExt cx="0" cy="0"/>
        </a:xfrm>
      </p:grpSpPr>
      <p:sp>
        <p:nvSpPr>
          <p:cNvPr id="50" name="Title 49">
            <a:extLst>
              <a:ext uri="{FF2B5EF4-FFF2-40B4-BE49-F238E27FC236}">
                <a16:creationId xmlns:a16="http://schemas.microsoft.com/office/drawing/2014/main" id="{11A0EC81-3884-2811-A8BE-6C7805363063}"/>
              </a:ext>
            </a:extLst>
          </p:cNvPr>
          <p:cNvSpPr>
            <a:spLocks noGrp="1"/>
          </p:cNvSpPr>
          <p:nvPr>
            <p:ph type="title"/>
          </p:nvPr>
        </p:nvSpPr>
        <p:spPr>
          <a:xfrm>
            <a:off x="1100665" y="1216959"/>
            <a:ext cx="9990668" cy="590656"/>
          </a:xfrm>
        </p:spPr>
        <p:txBody>
          <a:bodyPr>
            <a:noAutofit/>
          </a:bodyPr>
          <a:lstStyle/>
          <a:p>
            <a:pPr>
              <a:spcAft>
                <a:spcPts val="300"/>
              </a:spcAft>
              <a:defRPr lang="en-US"/>
            </a:pPr>
            <a:r>
              <a:rPr lang="en-US" noProof="1">
                <a:latin typeface="Innovation Norway" panose="020B0500030000000000" pitchFamily="34" charset="77"/>
              </a:rPr>
              <a:t>The five key roles </a:t>
            </a:r>
          </a:p>
        </p:txBody>
      </p:sp>
      <p:grpSp>
        <p:nvGrpSpPr>
          <p:cNvPr id="60" name="Group 9">
            <a:extLst>
              <a:ext uri="{FF2B5EF4-FFF2-40B4-BE49-F238E27FC236}">
                <a16:creationId xmlns:a16="http://schemas.microsoft.com/office/drawing/2014/main" id="{D1E98B70-9D1D-DFB9-E797-18984C68661C}"/>
              </a:ext>
            </a:extLst>
          </p:cNvPr>
          <p:cNvGrpSpPr/>
          <p:nvPr/>
        </p:nvGrpSpPr>
        <p:grpSpPr>
          <a:xfrm>
            <a:off x="9585084" y="2750600"/>
            <a:ext cx="386455" cy="267031"/>
            <a:chOff x="3933054" y="2717503"/>
            <a:chExt cx="386455" cy="267031"/>
          </a:xfrm>
          <a:noFill/>
        </p:grpSpPr>
        <p:sp>
          <p:nvSpPr>
            <p:cNvPr id="61" name="Free Form 10">
              <a:extLst>
                <a:ext uri="{FF2B5EF4-FFF2-40B4-BE49-F238E27FC236}">
                  <a16:creationId xmlns:a16="http://schemas.microsoft.com/office/drawing/2014/main" id="{A36FBFDA-26BF-6273-B51E-D435FE541E5D}"/>
                </a:ext>
              </a:extLst>
            </p:cNvPr>
            <p:cNvSpPr/>
            <p:nvPr/>
          </p:nvSpPr>
          <p:spPr>
            <a:xfrm>
              <a:off x="3996387" y="2717503"/>
              <a:ext cx="126673" cy="127690"/>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62" name="Free Form 11">
              <a:extLst>
                <a:ext uri="{FF2B5EF4-FFF2-40B4-BE49-F238E27FC236}">
                  <a16:creationId xmlns:a16="http://schemas.microsoft.com/office/drawing/2014/main" id="{01AF9977-2AC7-41A0-5016-BF11191595C7}"/>
                </a:ext>
              </a:extLst>
            </p:cNvPr>
            <p:cNvSpPr/>
            <p:nvPr/>
          </p:nvSpPr>
          <p:spPr>
            <a:xfrm>
              <a:off x="3933054" y="2845183"/>
              <a:ext cx="266011"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63" name="Free Form 12">
              <a:extLst>
                <a:ext uri="{FF2B5EF4-FFF2-40B4-BE49-F238E27FC236}">
                  <a16:creationId xmlns:a16="http://schemas.microsoft.com/office/drawing/2014/main" id="{96C5B7F8-DCAC-A754-182A-94DC4179B57E}"/>
                </a:ext>
              </a:extLst>
            </p:cNvPr>
            <p:cNvSpPr/>
            <p:nvPr/>
          </p:nvSpPr>
          <p:spPr>
            <a:xfrm>
              <a:off x="4196380" y="2750525"/>
              <a:ext cx="123129" cy="116828"/>
            </a:xfrm>
            <a:custGeom>
              <a:avLst/>
              <a:gdLst/>
              <a:ahLst/>
              <a:cxnLst/>
              <a:rect l="0" t="0" r="0" b="0"/>
              <a:pathLst>
                <a:path w="123129" h="116828">
                  <a:moveTo>
                    <a:pt x="61583" y="19194"/>
                  </a:moveTo>
                  <a:cubicBezTo>
                    <a:pt x="62803" y="17568"/>
                    <a:pt x="63908" y="15916"/>
                    <a:pt x="65191" y="14417"/>
                  </a:cubicBezTo>
                  <a:cubicBezTo>
                    <a:pt x="75061" y="2832"/>
                    <a:pt x="92197" y="0"/>
                    <a:pt x="105230" y="7799"/>
                  </a:cubicBezTo>
                  <a:cubicBezTo>
                    <a:pt x="113373" y="12677"/>
                    <a:pt x="118187" y="20032"/>
                    <a:pt x="120550" y="29102"/>
                  </a:cubicBezTo>
                  <a:cubicBezTo>
                    <a:pt x="123129" y="38972"/>
                    <a:pt x="121617" y="48436"/>
                    <a:pt x="117362" y="57569"/>
                  </a:cubicBezTo>
                  <a:cubicBezTo>
                    <a:pt x="114440" y="63844"/>
                    <a:pt x="110477" y="69446"/>
                    <a:pt x="106183" y="74832"/>
                  </a:cubicBezTo>
                  <a:cubicBezTo>
                    <a:pt x="105319" y="75925"/>
                    <a:pt x="67897" y="112103"/>
                    <a:pt x="64467" y="114821"/>
                  </a:cubicBezTo>
                  <a:cubicBezTo>
                    <a:pt x="61926" y="116828"/>
                    <a:pt x="58941" y="114923"/>
                    <a:pt x="58941" y="114923"/>
                  </a:cubicBezTo>
                  <a:cubicBezTo>
                    <a:pt x="58941" y="114923"/>
                    <a:pt x="15281" y="73092"/>
                    <a:pt x="10454" y="65712"/>
                  </a:cubicBezTo>
                  <a:cubicBezTo>
                    <a:pt x="6503" y="59665"/>
                    <a:pt x="3340" y="53225"/>
                    <a:pt x="2172" y="46035"/>
                  </a:cubicBezTo>
                  <a:cubicBezTo>
                    <a:pt x="0" y="32608"/>
                    <a:pt x="3213" y="20781"/>
                    <a:pt x="13274" y="11318"/>
                  </a:cubicBezTo>
                  <a:cubicBezTo>
                    <a:pt x="18279" y="6592"/>
                    <a:pt x="24453" y="4064"/>
                    <a:pt x="31287" y="3594"/>
                  </a:cubicBezTo>
                  <a:cubicBezTo>
                    <a:pt x="44193" y="2705"/>
                    <a:pt x="54190" y="7850"/>
                    <a:pt x="61266" y="18749"/>
                  </a:cubicBezTo>
                  <a:cubicBezTo>
                    <a:pt x="61380" y="18914"/>
                    <a:pt x="61494" y="19067"/>
                    <a:pt x="61583" y="19194"/>
                  </a:cubicBezTo>
                  <a:close/>
                </a:path>
              </a:pathLst>
            </a:custGeom>
            <a:noFill/>
            <a:ln w="19050" cap="rnd" cmpd="sng">
              <a:solidFill>
                <a:srgbClr val="282C39">
                  <a:alpha val="100000"/>
                </a:srgbClr>
              </a:solidFill>
              <a:prstDash val="solid"/>
              <a:miter lim="800000"/>
            </a:ln>
          </p:spPr>
          <p:txBody>
            <a:bodyPr anchor="ctr">
              <a:spAutoFit/>
            </a:bodyPr>
            <a:lstStyle/>
            <a:p>
              <a:pPr algn="ctr"/>
              <a:endParaRPr lang="en-US" noProof="1"/>
            </a:p>
          </p:txBody>
        </p:sp>
      </p:grpSp>
      <p:sp>
        <p:nvSpPr>
          <p:cNvPr id="84" name="TextBox 61">
            <a:extLst>
              <a:ext uri="{FF2B5EF4-FFF2-40B4-BE49-F238E27FC236}">
                <a16:creationId xmlns:a16="http://schemas.microsoft.com/office/drawing/2014/main" id="{3C640ED3-A118-21C8-B851-8B472D9F8310}"/>
              </a:ext>
            </a:extLst>
          </p:cNvPr>
          <p:cNvSpPr txBox="1"/>
          <p:nvPr/>
        </p:nvSpPr>
        <p:spPr>
          <a:xfrm>
            <a:off x="9389493" y="3217856"/>
            <a:ext cx="77119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300" b="1" noProof="1">
                <a:latin typeface="Century Gothic" charset="77"/>
                <a:ea typeface="Century Gothic" charset="77"/>
                <a:cs typeface="Century Gothic" charset="77"/>
              </a:rPr>
              <a:t>End-users</a:t>
            </a:r>
          </a:p>
        </p:txBody>
      </p:sp>
      <p:sp>
        <p:nvSpPr>
          <p:cNvPr id="90" name="TextBox 89">
            <a:extLst>
              <a:ext uri="{FF2B5EF4-FFF2-40B4-BE49-F238E27FC236}">
                <a16:creationId xmlns:a16="http://schemas.microsoft.com/office/drawing/2014/main" id="{F362DB35-4D45-06A6-89F5-51947F92913F}"/>
              </a:ext>
            </a:extLst>
          </p:cNvPr>
          <p:cNvSpPr txBox="1"/>
          <p:nvPr/>
        </p:nvSpPr>
        <p:spPr>
          <a:xfrm>
            <a:off x="9133389" y="3504581"/>
            <a:ext cx="1600424" cy="1423659"/>
          </a:xfrm>
          <a:prstGeom prst="rect">
            <a:avLst/>
          </a:prstGeom>
          <a:noFill/>
        </p:spPr>
        <p:txBody>
          <a:bodyPr wrap="square" lIns="0" tIns="0" rIns="0" bIns="0" rtlCol="0">
            <a:spAutoFit/>
          </a:bodyPr>
          <a:lstStyle/>
          <a:p>
            <a:pPr algn="ctr">
              <a:lnSpc>
                <a:spcPct val="130000"/>
              </a:lnSpc>
              <a:spcBef>
                <a:spcPts val="1000"/>
              </a:spcBef>
            </a:pPr>
            <a:r>
              <a:rPr lang="en-US" sz="1100" i="1" noProof="1">
                <a:solidFill>
                  <a:srgbClr val="29355D"/>
                </a:solidFill>
                <a:latin typeface="Lato" charset="77"/>
                <a:ea typeface="Lato" charset="77"/>
                <a:cs typeface="Lato" charset="77"/>
              </a:rPr>
              <a:t>External, or internal if the solution itself is internal </a:t>
            </a:r>
          </a:p>
          <a:p>
            <a:pPr algn="ctr">
              <a:lnSpc>
                <a:spcPct val="130000"/>
              </a:lnSpc>
              <a:spcBef>
                <a:spcPts val="1000"/>
              </a:spcBef>
            </a:pPr>
            <a:r>
              <a:rPr lang="en-US" sz="1100" noProof="1">
                <a:solidFill>
                  <a:srgbClr val="29355D"/>
                </a:solidFill>
                <a:latin typeface="Lato Regular" charset="77"/>
                <a:ea typeface="Lato Regular" charset="77"/>
                <a:cs typeface="Lato Regular" charset="77"/>
              </a:rPr>
              <a:t>Those who directly use, experience, or are affected by the solution in practice. </a:t>
            </a:r>
          </a:p>
        </p:txBody>
      </p:sp>
      <p:grpSp>
        <p:nvGrpSpPr>
          <p:cNvPr id="53" name="Group 2">
            <a:extLst>
              <a:ext uri="{FF2B5EF4-FFF2-40B4-BE49-F238E27FC236}">
                <a16:creationId xmlns:a16="http://schemas.microsoft.com/office/drawing/2014/main" id="{93F5C96E-D09C-4FA4-10FA-4429EDC568DB}"/>
              </a:ext>
            </a:extLst>
          </p:cNvPr>
          <p:cNvGrpSpPr/>
          <p:nvPr/>
        </p:nvGrpSpPr>
        <p:grpSpPr>
          <a:xfrm>
            <a:off x="7836343" y="2750600"/>
            <a:ext cx="387652" cy="269450"/>
            <a:chOff x="1981111" y="2715084"/>
            <a:chExt cx="387652" cy="269450"/>
          </a:xfrm>
          <a:noFill/>
        </p:grpSpPr>
        <p:sp>
          <p:nvSpPr>
            <p:cNvPr id="54" name="Free Form 3">
              <a:extLst>
                <a:ext uri="{FF2B5EF4-FFF2-40B4-BE49-F238E27FC236}">
                  <a16:creationId xmlns:a16="http://schemas.microsoft.com/office/drawing/2014/main" id="{C1180846-48CC-E6EF-E64E-EF35C65E1A2F}"/>
                </a:ext>
              </a:extLst>
            </p:cNvPr>
            <p:cNvSpPr/>
            <p:nvPr/>
          </p:nvSpPr>
          <p:spPr>
            <a:xfrm>
              <a:off x="2044446" y="2717503"/>
              <a:ext cx="126673" cy="127690"/>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55" name="Free Form 4">
              <a:extLst>
                <a:ext uri="{FF2B5EF4-FFF2-40B4-BE49-F238E27FC236}">
                  <a16:creationId xmlns:a16="http://schemas.microsoft.com/office/drawing/2014/main" id="{4CD6F0E1-81B5-F906-F732-7EBE8C2892C7}"/>
                </a:ext>
              </a:extLst>
            </p:cNvPr>
            <p:cNvSpPr/>
            <p:nvPr/>
          </p:nvSpPr>
          <p:spPr>
            <a:xfrm>
              <a:off x="1981111" y="2845183"/>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56" name="Free Form 5">
              <a:extLst>
                <a:ext uri="{FF2B5EF4-FFF2-40B4-BE49-F238E27FC236}">
                  <a16:creationId xmlns:a16="http://schemas.microsoft.com/office/drawing/2014/main" id="{EBB9D102-A505-A1BD-3F72-4F78086815D9}"/>
                </a:ext>
              </a:extLst>
            </p:cNvPr>
            <p:cNvSpPr/>
            <p:nvPr/>
          </p:nvSpPr>
          <p:spPr>
            <a:xfrm>
              <a:off x="2247361" y="2715087"/>
              <a:ext cx="85871" cy="71073"/>
            </a:xfrm>
            <a:custGeom>
              <a:avLst/>
              <a:gdLst/>
              <a:ahLst/>
              <a:cxnLst/>
              <a:rect l="0" t="0" r="0" b="0"/>
              <a:pathLst>
                <a:path w="85871" h="71072">
                  <a:moveTo>
                    <a:pt x="85871" y="10073"/>
                  </a:moveTo>
                  <a:cubicBezTo>
                    <a:pt x="67655" y="0"/>
                    <a:pt x="44015" y="901"/>
                    <a:pt x="25939" y="14151"/>
                  </a:cubicBezTo>
                  <a:cubicBezTo>
                    <a:pt x="7240" y="27857"/>
                    <a:pt x="0" y="50760"/>
                    <a:pt x="6008" y="71072"/>
                  </a:cubicBezTo>
                </a:path>
              </a:pathLst>
            </a:custGeom>
            <a:noFill/>
            <a:ln w="19050" cap="rnd" cmpd="sng">
              <a:solidFill>
                <a:srgbClr val="282C39">
                  <a:alpha val="100000"/>
                </a:srgbClr>
              </a:solidFill>
              <a:prstDash val="solid"/>
              <a:miter lim="800000"/>
            </a:ln>
          </p:spPr>
          <p:txBody>
            <a:bodyPr anchor="ctr">
              <a:spAutoFit/>
            </a:bodyPr>
            <a:lstStyle/>
            <a:p>
              <a:pPr algn="ctr"/>
              <a:endParaRPr lang="en-US" noProof="1"/>
            </a:p>
          </p:txBody>
        </p:sp>
        <p:sp>
          <p:nvSpPr>
            <p:cNvPr id="57" name="Free Form 6">
              <a:extLst>
                <a:ext uri="{FF2B5EF4-FFF2-40B4-BE49-F238E27FC236}">
                  <a16:creationId xmlns:a16="http://schemas.microsoft.com/office/drawing/2014/main" id="{F1C33484-3E85-B193-80C6-8CB923E74DDC}"/>
                </a:ext>
              </a:extLst>
            </p:cNvPr>
            <p:cNvSpPr/>
            <p:nvPr/>
          </p:nvSpPr>
          <p:spPr>
            <a:xfrm>
              <a:off x="2324349" y="2715084"/>
              <a:ext cx="14812" cy="14811"/>
            </a:xfrm>
            <a:custGeom>
              <a:avLst/>
              <a:gdLst/>
              <a:ahLst/>
              <a:cxnLst/>
              <a:rect l="0" t="0" r="0" b="0"/>
              <a:pathLst>
                <a:path w="14811" h="14811">
                  <a:moveTo>
                    <a:pt x="0" y="14811"/>
                  </a:moveTo>
                  <a:lnTo>
                    <a:pt x="13566" y="11394"/>
                  </a:lnTo>
                  <a:cubicBezTo>
                    <a:pt x="14379" y="11191"/>
                    <a:pt x="14811" y="10543"/>
                    <a:pt x="14532" y="9959"/>
                  </a:cubicBezTo>
                  <a:lnTo>
                    <a:pt x="9857" y="0"/>
                  </a:lnTo>
                </a:path>
              </a:pathLst>
            </a:custGeom>
            <a:noFill/>
            <a:ln w="19050" cap="rnd" cmpd="sng">
              <a:solidFill>
                <a:srgbClr val="282C39">
                  <a:alpha val="100000"/>
                </a:srgbClr>
              </a:solidFill>
              <a:prstDash val="solid"/>
              <a:miter lim="800000"/>
            </a:ln>
          </p:spPr>
          <p:txBody>
            <a:bodyPr anchor="ctr">
              <a:spAutoFit/>
            </a:bodyPr>
            <a:lstStyle/>
            <a:p>
              <a:pPr algn="ctr"/>
              <a:endParaRPr lang="en-US" noProof="1"/>
            </a:p>
          </p:txBody>
        </p:sp>
        <p:sp>
          <p:nvSpPr>
            <p:cNvPr id="58" name="Free Form 7">
              <a:extLst>
                <a:ext uri="{FF2B5EF4-FFF2-40B4-BE49-F238E27FC236}">
                  <a16:creationId xmlns:a16="http://schemas.microsoft.com/office/drawing/2014/main" id="{E5FC0377-EB9B-F5E2-7FA3-0DD02902E967}"/>
                </a:ext>
              </a:extLst>
            </p:cNvPr>
            <p:cNvSpPr/>
            <p:nvPr/>
          </p:nvSpPr>
          <p:spPr>
            <a:xfrm>
              <a:off x="2282892" y="2753582"/>
              <a:ext cx="85871" cy="74033"/>
            </a:xfrm>
            <a:custGeom>
              <a:avLst/>
              <a:gdLst/>
              <a:ahLst/>
              <a:cxnLst/>
              <a:rect l="0" t="0" r="0" b="0"/>
              <a:pathLst>
                <a:path w="85871" h="74032">
                  <a:moveTo>
                    <a:pt x="0" y="63539"/>
                  </a:moveTo>
                  <a:cubicBezTo>
                    <a:pt x="18215" y="74032"/>
                    <a:pt x="41856" y="73105"/>
                    <a:pt x="59932" y="59297"/>
                  </a:cubicBezTo>
                  <a:cubicBezTo>
                    <a:pt x="78630" y="45019"/>
                    <a:pt x="85871" y="21150"/>
                    <a:pt x="79863" y="0"/>
                  </a:cubicBezTo>
                </a:path>
              </a:pathLst>
            </a:custGeom>
            <a:noFill/>
            <a:ln w="19050" cap="rnd" cmpd="sng">
              <a:solidFill>
                <a:srgbClr val="282C39">
                  <a:alpha val="100000"/>
                </a:srgbClr>
              </a:solidFill>
              <a:prstDash val="solid"/>
              <a:miter lim="800000"/>
            </a:ln>
          </p:spPr>
          <p:txBody>
            <a:bodyPr anchor="ctr">
              <a:spAutoFit/>
            </a:bodyPr>
            <a:lstStyle/>
            <a:p>
              <a:pPr algn="ctr"/>
              <a:endParaRPr lang="en-US" noProof="1"/>
            </a:p>
          </p:txBody>
        </p:sp>
        <p:sp>
          <p:nvSpPr>
            <p:cNvPr id="59" name="Free Form 8">
              <a:extLst>
                <a:ext uri="{FF2B5EF4-FFF2-40B4-BE49-F238E27FC236}">
                  <a16:creationId xmlns:a16="http://schemas.microsoft.com/office/drawing/2014/main" id="{88303AB5-12E2-578E-5A7D-DCC0908B449D}"/>
                </a:ext>
              </a:extLst>
            </p:cNvPr>
            <p:cNvSpPr/>
            <p:nvPr/>
          </p:nvSpPr>
          <p:spPr>
            <a:xfrm>
              <a:off x="2276963" y="2809849"/>
              <a:ext cx="14812" cy="17771"/>
            </a:xfrm>
            <a:custGeom>
              <a:avLst/>
              <a:gdLst/>
              <a:ahLst/>
              <a:cxnLst/>
              <a:rect l="0" t="0" r="0" b="0"/>
              <a:pathLst>
                <a:path w="14811" h="17771">
                  <a:moveTo>
                    <a:pt x="14811" y="0"/>
                  </a:moveTo>
                  <a:lnTo>
                    <a:pt x="1244" y="4103"/>
                  </a:lnTo>
                  <a:cubicBezTo>
                    <a:pt x="431" y="4344"/>
                    <a:pt x="0" y="5119"/>
                    <a:pt x="279" y="5830"/>
                  </a:cubicBezTo>
                  <a:lnTo>
                    <a:pt x="4954" y="17771"/>
                  </a:lnTo>
                </a:path>
              </a:pathLst>
            </a:custGeom>
            <a:noFill/>
            <a:ln w="19050" cap="rnd" cmpd="sng">
              <a:solidFill>
                <a:srgbClr val="282C39">
                  <a:alpha val="100000"/>
                </a:srgbClr>
              </a:solidFill>
              <a:prstDash val="solid"/>
              <a:miter lim="800000"/>
            </a:ln>
          </p:spPr>
          <p:txBody>
            <a:bodyPr anchor="ctr">
              <a:spAutoFit/>
            </a:bodyPr>
            <a:lstStyle/>
            <a:p>
              <a:pPr algn="ctr"/>
              <a:endParaRPr lang="en-US" noProof="1"/>
            </a:p>
          </p:txBody>
        </p:sp>
      </p:grpSp>
      <p:sp>
        <p:nvSpPr>
          <p:cNvPr id="78" name="TextBox 61">
            <a:extLst>
              <a:ext uri="{FF2B5EF4-FFF2-40B4-BE49-F238E27FC236}">
                <a16:creationId xmlns:a16="http://schemas.microsoft.com/office/drawing/2014/main" id="{4D25A695-7714-1709-80EB-B9C2EBFCE071}"/>
              </a:ext>
            </a:extLst>
          </p:cNvPr>
          <p:cNvSpPr txBox="1"/>
          <p:nvPr/>
        </p:nvSpPr>
        <p:spPr>
          <a:xfrm>
            <a:off x="7612583" y="3217856"/>
            <a:ext cx="77119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300" b="1" noProof="1">
                <a:latin typeface="Century Gothic" charset="77"/>
                <a:ea typeface="Century Gothic" charset="77"/>
                <a:cs typeface="Century Gothic" charset="77"/>
              </a:rPr>
              <a:t>Adopters</a:t>
            </a:r>
          </a:p>
        </p:txBody>
      </p:sp>
      <p:sp>
        <p:nvSpPr>
          <p:cNvPr id="92" name="TextBox 91">
            <a:extLst>
              <a:ext uri="{FF2B5EF4-FFF2-40B4-BE49-F238E27FC236}">
                <a16:creationId xmlns:a16="http://schemas.microsoft.com/office/drawing/2014/main" id="{3DB18623-DD7E-D42E-31B7-28187B20E763}"/>
              </a:ext>
            </a:extLst>
          </p:cNvPr>
          <p:cNvSpPr txBox="1"/>
          <p:nvPr/>
        </p:nvSpPr>
        <p:spPr>
          <a:xfrm>
            <a:off x="7303056" y="3507000"/>
            <a:ext cx="1390248" cy="1109462"/>
          </a:xfrm>
          <a:prstGeom prst="rect">
            <a:avLst/>
          </a:prstGeom>
          <a:noFill/>
        </p:spPr>
        <p:txBody>
          <a:bodyPr wrap="square" lIns="0" tIns="36000" rIns="0" bIns="36000" rtlCol="0">
            <a:spAutoFit/>
          </a:bodyPr>
          <a:lstStyle/>
          <a:p>
            <a:pPr marL="7938" indent="-7938" algn="ctr">
              <a:lnSpc>
                <a:spcPts val="1100"/>
              </a:lnSpc>
              <a:spcAft>
                <a:spcPts val="700"/>
              </a:spcAft>
              <a:defRPr lang="en-US"/>
            </a:pPr>
            <a:r>
              <a:rPr lang="en-US" sz="1100" i="1" noProof="1">
                <a:solidFill>
                  <a:srgbClr val="29355D"/>
                </a:solidFill>
                <a:latin typeface="Lato" charset="77"/>
                <a:ea typeface="Lato" charset="77"/>
                <a:cs typeface="Lato" charset="77"/>
              </a:rPr>
              <a:t>External and/or internal</a:t>
            </a:r>
          </a:p>
          <a:p>
            <a:pPr marL="7938" indent="-7938" algn="ctr">
              <a:lnSpc>
                <a:spcPts val="1804"/>
              </a:lnSpc>
              <a:defRPr lang="en-US"/>
            </a:pPr>
            <a:r>
              <a:rPr lang="en-US" sz="1100" noProof="1">
                <a:solidFill>
                  <a:srgbClr val="29355D"/>
                </a:solidFill>
                <a:latin typeface="Lato Regular" charset="77"/>
                <a:ea typeface="Lato Regular" charset="77"/>
                <a:cs typeface="Lato Regular" charset="77"/>
              </a:rPr>
              <a:t>Those who implement the solution within their own context.</a:t>
            </a:r>
          </a:p>
        </p:txBody>
      </p:sp>
      <p:grpSp>
        <p:nvGrpSpPr>
          <p:cNvPr id="64" name="Group 13">
            <a:extLst>
              <a:ext uri="{FF2B5EF4-FFF2-40B4-BE49-F238E27FC236}">
                <a16:creationId xmlns:a16="http://schemas.microsoft.com/office/drawing/2014/main" id="{C2AF1539-33B0-84A4-A1E8-D4B6C06FF340}"/>
              </a:ext>
            </a:extLst>
          </p:cNvPr>
          <p:cNvGrpSpPr/>
          <p:nvPr/>
        </p:nvGrpSpPr>
        <p:grpSpPr>
          <a:xfrm>
            <a:off x="5952132" y="2805799"/>
            <a:ext cx="394608" cy="267031"/>
            <a:chOff x="5878857" y="2765851"/>
            <a:chExt cx="394608" cy="267031"/>
          </a:xfrm>
          <a:noFill/>
        </p:grpSpPr>
        <p:sp>
          <p:nvSpPr>
            <p:cNvPr id="65" name="Free Form 14">
              <a:extLst>
                <a:ext uri="{FF2B5EF4-FFF2-40B4-BE49-F238E27FC236}">
                  <a16:creationId xmlns:a16="http://schemas.microsoft.com/office/drawing/2014/main" id="{60A1BCA1-6970-1D66-9B80-A27233AE102A}"/>
                </a:ext>
              </a:extLst>
            </p:cNvPr>
            <p:cNvSpPr/>
            <p:nvPr/>
          </p:nvSpPr>
          <p:spPr>
            <a:xfrm>
              <a:off x="5942191" y="2765851"/>
              <a:ext cx="126673"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66" name="Free Form 15">
              <a:extLst>
                <a:ext uri="{FF2B5EF4-FFF2-40B4-BE49-F238E27FC236}">
                  <a16:creationId xmlns:a16="http://schemas.microsoft.com/office/drawing/2014/main" id="{8667E7E4-763A-3B43-54E2-12AF7F895AFA}"/>
                </a:ext>
              </a:extLst>
            </p:cNvPr>
            <p:cNvSpPr/>
            <p:nvPr/>
          </p:nvSpPr>
          <p:spPr>
            <a:xfrm>
              <a:off x="5878857" y="2893531"/>
              <a:ext cx="266011"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67" name="Free Form 16">
              <a:extLst>
                <a:ext uri="{FF2B5EF4-FFF2-40B4-BE49-F238E27FC236}">
                  <a16:creationId xmlns:a16="http://schemas.microsoft.com/office/drawing/2014/main" id="{E00619BF-3D63-F1D0-A0CE-A16A45E7F951}"/>
                </a:ext>
              </a:extLst>
            </p:cNvPr>
            <p:cNvSpPr/>
            <p:nvPr/>
          </p:nvSpPr>
          <p:spPr>
            <a:xfrm>
              <a:off x="6140389" y="2784890"/>
              <a:ext cx="133076" cy="127029"/>
            </a:xfrm>
            <a:custGeom>
              <a:avLst/>
              <a:gdLst/>
              <a:ahLst/>
              <a:cxnLst/>
              <a:rect l="0" t="0" r="0" b="0"/>
              <a:pathLst>
                <a:path w="133075" h="127029">
                  <a:moveTo>
                    <a:pt x="45908" y="15980"/>
                  </a:moveTo>
                  <a:cubicBezTo>
                    <a:pt x="50976" y="13973"/>
                    <a:pt x="54863" y="9920"/>
                    <a:pt x="56515" y="4928"/>
                  </a:cubicBezTo>
                  <a:lnTo>
                    <a:pt x="57074" y="3239"/>
                  </a:lnTo>
                  <a:cubicBezTo>
                    <a:pt x="57531" y="1346"/>
                    <a:pt x="59297" y="0"/>
                    <a:pt x="61342" y="0"/>
                  </a:cubicBezTo>
                  <a:lnTo>
                    <a:pt x="71733" y="0"/>
                  </a:lnTo>
                  <a:cubicBezTo>
                    <a:pt x="73765" y="0"/>
                    <a:pt x="75531" y="1346"/>
                    <a:pt x="75988" y="3239"/>
                  </a:cubicBezTo>
                  <a:lnTo>
                    <a:pt x="76547" y="4928"/>
                  </a:lnTo>
                  <a:cubicBezTo>
                    <a:pt x="78199" y="9920"/>
                    <a:pt x="82086" y="13973"/>
                    <a:pt x="87167" y="15980"/>
                  </a:cubicBezTo>
                  <a:cubicBezTo>
                    <a:pt x="92235" y="17987"/>
                    <a:pt x="97977" y="17745"/>
                    <a:pt x="102855" y="15332"/>
                  </a:cubicBezTo>
                  <a:lnTo>
                    <a:pt x="104494" y="14506"/>
                  </a:lnTo>
                  <a:cubicBezTo>
                    <a:pt x="106221" y="13477"/>
                    <a:pt x="108470" y="13719"/>
                    <a:pt x="109918" y="15091"/>
                  </a:cubicBezTo>
                  <a:lnTo>
                    <a:pt x="117260" y="22103"/>
                  </a:lnTo>
                  <a:cubicBezTo>
                    <a:pt x="118708" y="23487"/>
                    <a:pt x="118950" y="25634"/>
                    <a:pt x="117870" y="27273"/>
                  </a:cubicBezTo>
                  <a:lnTo>
                    <a:pt x="117019" y="28848"/>
                  </a:lnTo>
                  <a:cubicBezTo>
                    <a:pt x="114478" y="33497"/>
                    <a:pt x="114237" y="38972"/>
                    <a:pt x="116333" y="43825"/>
                  </a:cubicBezTo>
                  <a:cubicBezTo>
                    <a:pt x="118429" y="48664"/>
                    <a:pt x="122671" y="52374"/>
                    <a:pt x="127905" y="53949"/>
                  </a:cubicBezTo>
                  <a:lnTo>
                    <a:pt x="129683" y="54482"/>
                  </a:lnTo>
                  <a:cubicBezTo>
                    <a:pt x="131665" y="54914"/>
                    <a:pt x="133075" y="56604"/>
                    <a:pt x="133075" y="58547"/>
                  </a:cubicBezTo>
                  <a:lnTo>
                    <a:pt x="133075" y="68468"/>
                  </a:lnTo>
                  <a:cubicBezTo>
                    <a:pt x="133075" y="70412"/>
                    <a:pt x="131665" y="72101"/>
                    <a:pt x="129683" y="72533"/>
                  </a:cubicBezTo>
                  <a:lnTo>
                    <a:pt x="127905" y="73067"/>
                  </a:lnTo>
                  <a:cubicBezTo>
                    <a:pt x="122671" y="74654"/>
                    <a:pt x="118429" y="78351"/>
                    <a:pt x="116333" y="83204"/>
                  </a:cubicBezTo>
                  <a:cubicBezTo>
                    <a:pt x="114237" y="88043"/>
                    <a:pt x="114478" y="93518"/>
                    <a:pt x="117019" y="98180"/>
                  </a:cubicBezTo>
                  <a:lnTo>
                    <a:pt x="117870" y="99755"/>
                  </a:lnTo>
                  <a:cubicBezTo>
                    <a:pt x="118950" y="101394"/>
                    <a:pt x="118708" y="103541"/>
                    <a:pt x="117260" y="104913"/>
                  </a:cubicBezTo>
                  <a:lnTo>
                    <a:pt x="109918" y="111925"/>
                  </a:lnTo>
                  <a:cubicBezTo>
                    <a:pt x="108470" y="113309"/>
                    <a:pt x="106221" y="113551"/>
                    <a:pt x="104494" y="112509"/>
                  </a:cubicBezTo>
                  <a:lnTo>
                    <a:pt x="102855" y="111696"/>
                  </a:lnTo>
                  <a:cubicBezTo>
                    <a:pt x="97977" y="109283"/>
                    <a:pt x="92235" y="109029"/>
                    <a:pt x="87167" y="111048"/>
                  </a:cubicBezTo>
                  <a:cubicBezTo>
                    <a:pt x="82086" y="113043"/>
                    <a:pt x="78199" y="117095"/>
                    <a:pt x="76547" y="122100"/>
                  </a:cubicBezTo>
                  <a:lnTo>
                    <a:pt x="75988" y="123777"/>
                  </a:lnTo>
                  <a:cubicBezTo>
                    <a:pt x="75531" y="125682"/>
                    <a:pt x="73765" y="127029"/>
                    <a:pt x="71733" y="127029"/>
                  </a:cubicBezTo>
                  <a:lnTo>
                    <a:pt x="61342" y="127029"/>
                  </a:lnTo>
                  <a:cubicBezTo>
                    <a:pt x="59297" y="127029"/>
                    <a:pt x="57531" y="125682"/>
                    <a:pt x="57074" y="123777"/>
                  </a:cubicBezTo>
                  <a:lnTo>
                    <a:pt x="56515" y="122100"/>
                  </a:lnTo>
                  <a:cubicBezTo>
                    <a:pt x="54863" y="117095"/>
                    <a:pt x="50976" y="113043"/>
                    <a:pt x="45908" y="111048"/>
                  </a:cubicBezTo>
                  <a:cubicBezTo>
                    <a:pt x="40839" y="109029"/>
                    <a:pt x="35085" y="109283"/>
                    <a:pt x="30220" y="111696"/>
                  </a:cubicBezTo>
                  <a:lnTo>
                    <a:pt x="28568" y="112509"/>
                  </a:lnTo>
                  <a:cubicBezTo>
                    <a:pt x="26853" y="113551"/>
                    <a:pt x="24592" y="113309"/>
                    <a:pt x="23157" y="111925"/>
                  </a:cubicBezTo>
                  <a:lnTo>
                    <a:pt x="15815" y="104913"/>
                  </a:lnTo>
                  <a:cubicBezTo>
                    <a:pt x="14366" y="103541"/>
                    <a:pt x="14112" y="101394"/>
                    <a:pt x="15205" y="99755"/>
                  </a:cubicBezTo>
                  <a:lnTo>
                    <a:pt x="16056" y="98180"/>
                  </a:lnTo>
                  <a:cubicBezTo>
                    <a:pt x="18584" y="93518"/>
                    <a:pt x="18838" y="88043"/>
                    <a:pt x="16729" y="83204"/>
                  </a:cubicBezTo>
                  <a:cubicBezTo>
                    <a:pt x="14633" y="78351"/>
                    <a:pt x="10403" y="74654"/>
                    <a:pt x="5157" y="73067"/>
                  </a:cubicBezTo>
                  <a:lnTo>
                    <a:pt x="3391" y="72533"/>
                  </a:lnTo>
                  <a:cubicBezTo>
                    <a:pt x="1410" y="72101"/>
                    <a:pt x="0" y="70412"/>
                    <a:pt x="0" y="68468"/>
                  </a:cubicBezTo>
                  <a:lnTo>
                    <a:pt x="0" y="58547"/>
                  </a:lnTo>
                  <a:cubicBezTo>
                    <a:pt x="0" y="56604"/>
                    <a:pt x="1410" y="54914"/>
                    <a:pt x="3391" y="54482"/>
                  </a:cubicBezTo>
                  <a:lnTo>
                    <a:pt x="5157" y="53949"/>
                  </a:lnTo>
                  <a:cubicBezTo>
                    <a:pt x="10403" y="52374"/>
                    <a:pt x="14633" y="48664"/>
                    <a:pt x="16729" y="43825"/>
                  </a:cubicBezTo>
                  <a:cubicBezTo>
                    <a:pt x="18838" y="38972"/>
                    <a:pt x="18584" y="33497"/>
                    <a:pt x="16056" y="28848"/>
                  </a:cubicBezTo>
                  <a:lnTo>
                    <a:pt x="15205" y="27273"/>
                  </a:lnTo>
                  <a:cubicBezTo>
                    <a:pt x="14112" y="25634"/>
                    <a:pt x="14366" y="23487"/>
                    <a:pt x="15815" y="22103"/>
                  </a:cubicBezTo>
                  <a:lnTo>
                    <a:pt x="23157" y="15091"/>
                  </a:lnTo>
                  <a:cubicBezTo>
                    <a:pt x="24592" y="13719"/>
                    <a:pt x="26853" y="13477"/>
                    <a:pt x="28568" y="14506"/>
                  </a:cubicBezTo>
                  <a:lnTo>
                    <a:pt x="30220" y="15332"/>
                  </a:lnTo>
                  <a:cubicBezTo>
                    <a:pt x="35085" y="17745"/>
                    <a:pt x="40839" y="17987"/>
                    <a:pt x="45908" y="15980"/>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68" name="Free Form 17">
              <a:extLst>
                <a:ext uri="{FF2B5EF4-FFF2-40B4-BE49-F238E27FC236}">
                  <a16:creationId xmlns:a16="http://schemas.microsoft.com/office/drawing/2014/main" id="{130A24D4-6C98-E6CD-75CD-3BE82994990A}"/>
                </a:ext>
              </a:extLst>
            </p:cNvPr>
            <p:cNvSpPr/>
            <p:nvPr/>
          </p:nvSpPr>
          <p:spPr>
            <a:xfrm>
              <a:off x="6188747" y="2827199"/>
              <a:ext cx="36356" cy="36356"/>
            </a:xfrm>
            <a:custGeom>
              <a:avLst/>
              <a:gdLst/>
              <a:ahLst/>
              <a:cxnLst/>
              <a:rect l="0" t="0" r="0" b="0"/>
              <a:pathLst>
                <a:path w="36355" h="36355">
                  <a:moveTo>
                    <a:pt x="36355" y="18177"/>
                  </a:moveTo>
                  <a:cubicBezTo>
                    <a:pt x="36355" y="8142"/>
                    <a:pt x="28213" y="0"/>
                    <a:pt x="18177" y="0"/>
                  </a:cubicBezTo>
                  <a:cubicBezTo>
                    <a:pt x="8129" y="0"/>
                    <a:pt x="0" y="8142"/>
                    <a:pt x="0" y="18177"/>
                  </a:cubicBezTo>
                  <a:cubicBezTo>
                    <a:pt x="0" y="28213"/>
                    <a:pt x="8129" y="36355"/>
                    <a:pt x="18177" y="36355"/>
                  </a:cubicBezTo>
                  <a:cubicBezTo>
                    <a:pt x="28213" y="36355"/>
                    <a:pt x="36355" y="28213"/>
                    <a:pt x="36355" y="18177"/>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grpSp>
      <p:sp>
        <p:nvSpPr>
          <p:cNvPr id="85" name="TextBox 61">
            <a:extLst>
              <a:ext uri="{FF2B5EF4-FFF2-40B4-BE49-F238E27FC236}">
                <a16:creationId xmlns:a16="http://schemas.microsoft.com/office/drawing/2014/main" id="{B800682B-CC03-3EC9-A2AF-EF5E1A421827}"/>
              </a:ext>
            </a:extLst>
          </p:cNvPr>
          <p:cNvSpPr txBox="1"/>
          <p:nvPr/>
        </p:nvSpPr>
        <p:spPr>
          <a:xfrm>
            <a:off x="5417545" y="3222288"/>
            <a:ext cx="1390248"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300" b="1" noProof="1">
                <a:latin typeface="Century Gothic" charset="77"/>
                <a:ea typeface="Century Gothic" charset="77"/>
                <a:cs typeface="Century Gothic" charset="77"/>
              </a:rPr>
              <a:t>Internal enablers</a:t>
            </a:r>
          </a:p>
        </p:txBody>
      </p:sp>
      <p:sp>
        <p:nvSpPr>
          <p:cNvPr id="93" name="TextBox 92">
            <a:extLst>
              <a:ext uri="{FF2B5EF4-FFF2-40B4-BE49-F238E27FC236}">
                <a16:creationId xmlns:a16="http://schemas.microsoft.com/office/drawing/2014/main" id="{86C23880-6098-0DFE-2E38-37912518C5AC}"/>
              </a:ext>
            </a:extLst>
          </p:cNvPr>
          <p:cNvSpPr txBox="1"/>
          <p:nvPr/>
        </p:nvSpPr>
        <p:spPr>
          <a:xfrm>
            <a:off x="5221369" y="3540989"/>
            <a:ext cx="1823344" cy="1614344"/>
          </a:xfrm>
          <a:prstGeom prst="rect">
            <a:avLst/>
          </a:prstGeom>
          <a:noFill/>
        </p:spPr>
        <p:txBody>
          <a:bodyPr wrap="square" lIns="0" tIns="36000" rIns="0" bIns="36000" rtlCol="0">
            <a:spAutoFit/>
          </a:bodyPr>
          <a:lstStyle/>
          <a:p>
            <a:pPr indent="7938" algn="ctr">
              <a:lnSpc>
                <a:spcPts val="1100"/>
              </a:lnSpc>
              <a:spcAft>
                <a:spcPts val="500"/>
              </a:spcAft>
              <a:defRPr lang="en-US"/>
            </a:pPr>
            <a:r>
              <a:rPr lang="en-US" sz="1100" i="1" noProof="1">
                <a:solidFill>
                  <a:srgbClr val="29355D"/>
                </a:solidFill>
                <a:latin typeface="Lato" charset="77"/>
                <a:ea typeface="Lato" charset="77"/>
                <a:cs typeface="Lato" charset="77"/>
              </a:rPr>
              <a:t>Internal</a:t>
            </a:r>
          </a:p>
          <a:p>
            <a:pPr indent="7938" algn="ctr">
              <a:lnSpc>
                <a:spcPts val="1804"/>
              </a:lnSpc>
              <a:spcAft>
                <a:spcPts val="700"/>
              </a:spcAft>
              <a:defRPr lang="en-US"/>
            </a:pPr>
            <a:r>
              <a:rPr lang="en-GB" sz="1100" dirty="0">
                <a:solidFill>
                  <a:srgbClr val="29355D"/>
                </a:solidFill>
                <a:latin typeface="Lato Regular" charset="77"/>
              </a:rPr>
              <a:t>Decision-makers and organisational functions</a:t>
            </a:r>
            <a:r>
              <a:rPr lang="sv-SE" sz="1100" dirty="0">
                <a:solidFill>
                  <a:srgbClr val="29355D"/>
                </a:solidFill>
                <a:latin typeface="Lato Regular" charset="77"/>
              </a:rPr>
              <a:t> </a:t>
            </a:r>
            <a:r>
              <a:rPr lang="en-US" sz="1100" noProof="1">
                <a:solidFill>
                  <a:srgbClr val="29355D"/>
                </a:solidFill>
                <a:latin typeface="Lato Regular" charset="77"/>
              </a:rPr>
              <a:t>that </a:t>
            </a:r>
            <a:r>
              <a:rPr lang="en-US" sz="1100" noProof="1">
                <a:solidFill>
                  <a:srgbClr val="29355D"/>
                </a:solidFill>
                <a:latin typeface="Lato Regular" charset="77"/>
                <a:ea typeface="Lato Regular" charset="77"/>
                <a:cs typeface="Lato Regular" charset="77"/>
              </a:rPr>
              <a:t>create the conditions necessary for scaling.</a:t>
            </a:r>
          </a:p>
          <a:p>
            <a:pPr indent="7938" algn="ctr">
              <a:lnSpc>
                <a:spcPct val="130000"/>
              </a:lnSpc>
              <a:spcBef>
                <a:spcPts val="1000"/>
              </a:spcBef>
            </a:pPr>
            <a:endParaRPr lang="en-US" sz="1100" b="1" noProof="1"/>
          </a:p>
        </p:txBody>
      </p:sp>
      <p:grpSp>
        <p:nvGrpSpPr>
          <p:cNvPr id="69" name="Group 18">
            <a:extLst>
              <a:ext uri="{FF2B5EF4-FFF2-40B4-BE49-F238E27FC236}">
                <a16:creationId xmlns:a16="http://schemas.microsoft.com/office/drawing/2014/main" id="{E7D1BC73-C35F-E5A6-9A93-021D015DA12F}"/>
              </a:ext>
            </a:extLst>
          </p:cNvPr>
          <p:cNvGrpSpPr/>
          <p:nvPr/>
        </p:nvGrpSpPr>
        <p:grpSpPr>
          <a:xfrm>
            <a:off x="3919455" y="2805799"/>
            <a:ext cx="377828" cy="267030"/>
            <a:chOff x="7824609" y="2806142"/>
            <a:chExt cx="377828" cy="267030"/>
          </a:xfrm>
          <a:noFill/>
        </p:grpSpPr>
        <p:sp>
          <p:nvSpPr>
            <p:cNvPr id="70" name="Free Form 19">
              <a:extLst>
                <a:ext uri="{FF2B5EF4-FFF2-40B4-BE49-F238E27FC236}">
                  <a16:creationId xmlns:a16="http://schemas.microsoft.com/office/drawing/2014/main" id="{132E5D34-BC2F-15A9-05EF-8EE3A6AC4B1D}"/>
                </a:ext>
              </a:extLst>
            </p:cNvPr>
            <p:cNvSpPr/>
            <p:nvPr/>
          </p:nvSpPr>
          <p:spPr>
            <a:xfrm>
              <a:off x="7887943" y="2806142"/>
              <a:ext cx="126674"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71" name="Free Form 20">
              <a:extLst>
                <a:ext uri="{FF2B5EF4-FFF2-40B4-BE49-F238E27FC236}">
                  <a16:creationId xmlns:a16="http://schemas.microsoft.com/office/drawing/2014/main" id="{0675DF93-5DFD-44BD-8FDE-0FC15D87D9C2}"/>
                </a:ext>
              </a:extLst>
            </p:cNvPr>
            <p:cNvSpPr/>
            <p:nvPr/>
          </p:nvSpPr>
          <p:spPr>
            <a:xfrm>
              <a:off x="7824609" y="2933821"/>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72" name="Free Form 21">
              <a:extLst>
                <a:ext uri="{FF2B5EF4-FFF2-40B4-BE49-F238E27FC236}">
                  <a16:creationId xmlns:a16="http://schemas.microsoft.com/office/drawing/2014/main" id="{B34A0BDC-3F74-4880-984A-545DDDFDA11C}"/>
                </a:ext>
              </a:extLst>
            </p:cNvPr>
            <p:cNvSpPr/>
            <p:nvPr/>
          </p:nvSpPr>
          <p:spPr>
            <a:xfrm>
              <a:off x="8138286" y="2825647"/>
              <a:ext cx="64150" cy="64150"/>
            </a:xfrm>
            <a:custGeom>
              <a:avLst/>
              <a:gdLst/>
              <a:ahLst/>
              <a:cxnLst/>
              <a:rect l="0" t="0" r="0" b="0"/>
              <a:pathLst>
                <a:path w="64149" h="64149">
                  <a:moveTo>
                    <a:pt x="0" y="0"/>
                  </a:moveTo>
                  <a:lnTo>
                    <a:pt x="64149" y="0"/>
                  </a:lnTo>
                  <a:lnTo>
                    <a:pt x="64149" y="64149"/>
                  </a:ln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73" name="Free Form 22">
              <a:extLst>
                <a:ext uri="{FF2B5EF4-FFF2-40B4-BE49-F238E27FC236}">
                  <a16:creationId xmlns:a16="http://schemas.microsoft.com/office/drawing/2014/main" id="{06C94902-63A8-C57A-CCA1-067352EFC1A8}"/>
                </a:ext>
              </a:extLst>
            </p:cNvPr>
            <p:cNvSpPr/>
            <p:nvPr/>
          </p:nvSpPr>
          <p:spPr>
            <a:xfrm>
              <a:off x="8119957" y="2825647"/>
              <a:ext cx="82480" cy="91639"/>
            </a:xfrm>
            <a:custGeom>
              <a:avLst/>
              <a:gdLst/>
              <a:ahLst/>
              <a:cxnLst/>
              <a:rect l="0" t="0" r="0" b="0"/>
              <a:pathLst>
                <a:path w="82479" h="91638">
                  <a:moveTo>
                    <a:pt x="82479" y="0"/>
                  </a:moveTo>
                  <a:lnTo>
                    <a:pt x="0" y="91638"/>
                  </a:ln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grpSp>
      <p:sp>
        <p:nvSpPr>
          <p:cNvPr id="86" name="TextBox 61">
            <a:extLst>
              <a:ext uri="{FF2B5EF4-FFF2-40B4-BE49-F238E27FC236}">
                <a16:creationId xmlns:a16="http://schemas.microsoft.com/office/drawing/2014/main" id="{E57FB1E2-1E41-7C56-5E9D-4F4E015684E0}"/>
              </a:ext>
            </a:extLst>
          </p:cNvPr>
          <p:cNvSpPr txBox="1"/>
          <p:nvPr/>
        </p:nvSpPr>
        <p:spPr>
          <a:xfrm>
            <a:off x="3745662" y="3181997"/>
            <a:ext cx="64608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300" b="1" noProof="1">
                <a:latin typeface="Century Gothic" charset="77"/>
                <a:ea typeface="Century Gothic" charset="77"/>
                <a:cs typeface="Century Gothic" charset="77"/>
              </a:rPr>
              <a:t>Scalers</a:t>
            </a:r>
          </a:p>
        </p:txBody>
      </p:sp>
      <p:sp>
        <p:nvSpPr>
          <p:cNvPr id="94" name="TextBox 93">
            <a:extLst>
              <a:ext uri="{FF2B5EF4-FFF2-40B4-BE49-F238E27FC236}">
                <a16:creationId xmlns:a16="http://schemas.microsoft.com/office/drawing/2014/main" id="{F6C20647-75E8-F458-2367-98FD07C6873F}"/>
              </a:ext>
            </a:extLst>
          </p:cNvPr>
          <p:cNvSpPr txBox="1"/>
          <p:nvPr/>
        </p:nvSpPr>
        <p:spPr>
          <a:xfrm>
            <a:off x="3181370" y="3471141"/>
            <a:ext cx="1774667" cy="1550223"/>
          </a:xfrm>
          <a:prstGeom prst="rect">
            <a:avLst/>
          </a:prstGeom>
          <a:noFill/>
        </p:spPr>
        <p:txBody>
          <a:bodyPr wrap="square" lIns="0" tIns="36000" rIns="0" bIns="36000" rtlCol="0">
            <a:spAutoFit/>
          </a:bodyPr>
          <a:lstStyle/>
          <a:p>
            <a:pPr indent="7938" algn="ctr">
              <a:lnSpc>
                <a:spcPts val="1100"/>
              </a:lnSpc>
              <a:spcAft>
                <a:spcPts val="700"/>
              </a:spcAft>
              <a:defRPr lang="en-US"/>
            </a:pPr>
            <a:r>
              <a:rPr lang="en-US" sz="1100" i="1" noProof="1">
                <a:solidFill>
                  <a:srgbClr val="29355D"/>
                </a:solidFill>
                <a:latin typeface="Lato" charset="77"/>
                <a:ea typeface="Lato" charset="77"/>
                <a:cs typeface="Lato" charset="77"/>
              </a:rPr>
              <a:t>Internal and/or external</a:t>
            </a:r>
          </a:p>
          <a:p>
            <a:pPr indent="7938" algn="ctr">
              <a:lnSpc>
                <a:spcPts val="1804"/>
              </a:lnSpc>
              <a:spcAft>
                <a:spcPts val="700"/>
              </a:spcAft>
              <a:defRPr lang="en-US"/>
            </a:pPr>
            <a:r>
              <a:rPr lang="en-US" sz="1100" noProof="1">
                <a:solidFill>
                  <a:srgbClr val="29355D"/>
                </a:solidFill>
                <a:latin typeface="Lato Regular" charset="77"/>
                <a:ea typeface="Lato Regular" charset="77"/>
                <a:cs typeface="Lato Regular" charset="77"/>
              </a:rPr>
              <a:t>Those responsible for maintaining a focus on scaling and shaping the</a:t>
            </a:r>
          </a:p>
          <a:p>
            <a:pPr indent="7938" algn="ctr">
              <a:lnSpc>
                <a:spcPts val="1100"/>
              </a:lnSpc>
              <a:defRPr lang="en-US"/>
            </a:pPr>
            <a:r>
              <a:rPr lang="en-US" sz="1100" noProof="1">
                <a:solidFill>
                  <a:srgbClr val="29355D"/>
                </a:solidFill>
                <a:latin typeface="Lato Regular" charset="77"/>
                <a:ea typeface="Lato Regular" charset="77"/>
                <a:cs typeface="Lato Regular" charset="77"/>
              </a:rPr>
              <a:t>scaling process.</a:t>
            </a:r>
          </a:p>
          <a:p>
            <a:pPr indent="7938" algn="ctr">
              <a:lnSpc>
                <a:spcPct val="130000"/>
              </a:lnSpc>
              <a:spcBef>
                <a:spcPts val="1000"/>
              </a:spcBef>
            </a:pPr>
            <a:endParaRPr lang="en-US" sz="1100" b="1" noProof="1"/>
          </a:p>
        </p:txBody>
      </p:sp>
      <p:grpSp>
        <p:nvGrpSpPr>
          <p:cNvPr id="74" name="Group 23">
            <a:extLst>
              <a:ext uri="{FF2B5EF4-FFF2-40B4-BE49-F238E27FC236}">
                <a16:creationId xmlns:a16="http://schemas.microsoft.com/office/drawing/2014/main" id="{15404626-6553-6A3F-F8B7-E725579488A4}"/>
              </a:ext>
            </a:extLst>
          </p:cNvPr>
          <p:cNvGrpSpPr/>
          <p:nvPr/>
        </p:nvGrpSpPr>
        <p:grpSpPr>
          <a:xfrm>
            <a:off x="1815946" y="2805799"/>
            <a:ext cx="349922" cy="267030"/>
            <a:chOff x="9770426" y="2806142"/>
            <a:chExt cx="349922" cy="267030"/>
          </a:xfrm>
          <a:noFill/>
        </p:grpSpPr>
        <p:sp>
          <p:nvSpPr>
            <p:cNvPr id="75" name="Free Form 24">
              <a:extLst>
                <a:ext uri="{FF2B5EF4-FFF2-40B4-BE49-F238E27FC236}">
                  <a16:creationId xmlns:a16="http://schemas.microsoft.com/office/drawing/2014/main" id="{D1D5833B-6406-247A-3713-A68861D7C60F}"/>
                </a:ext>
              </a:extLst>
            </p:cNvPr>
            <p:cNvSpPr/>
            <p:nvPr/>
          </p:nvSpPr>
          <p:spPr>
            <a:xfrm>
              <a:off x="9833760" y="2806142"/>
              <a:ext cx="126674" cy="127689"/>
            </a:xfrm>
            <a:custGeom>
              <a:avLst/>
              <a:gdLst/>
              <a:ahLst/>
              <a:cxnLst/>
              <a:rect l="0" t="0" r="0" b="0"/>
              <a:pathLst>
                <a:path w="126673" h="127689">
                  <a:moveTo>
                    <a:pt x="126673" y="63844"/>
                  </a:moveTo>
                  <a:cubicBezTo>
                    <a:pt x="126673" y="28581"/>
                    <a:pt x="98320" y="0"/>
                    <a:pt x="63336" y="0"/>
                  </a:cubicBezTo>
                  <a:cubicBezTo>
                    <a:pt x="28365" y="0"/>
                    <a:pt x="0" y="28581"/>
                    <a:pt x="0" y="63844"/>
                  </a:cubicBezTo>
                  <a:cubicBezTo>
                    <a:pt x="0" y="99108"/>
                    <a:pt x="28365" y="127689"/>
                    <a:pt x="63336" y="127689"/>
                  </a:cubicBezTo>
                  <a:cubicBezTo>
                    <a:pt x="98320" y="127689"/>
                    <a:pt x="126673" y="99108"/>
                    <a:pt x="126673" y="63844"/>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76" name="Free Form 25">
              <a:extLst>
                <a:ext uri="{FF2B5EF4-FFF2-40B4-BE49-F238E27FC236}">
                  <a16:creationId xmlns:a16="http://schemas.microsoft.com/office/drawing/2014/main" id="{8031A2C0-F03F-4C12-459B-CFD2BD84378D}"/>
                </a:ext>
              </a:extLst>
            </p:cNvPr>
            <p:cNvSpPr/>
            <p:nvPr/>
          </p:nvSpPr>
          <p:spPr>
            <a:xfrm>
              <a:off x="9770426" y="2933821"/>
              <a:ext cx="266012" cy="139351"/>
            </a:xfrm>
            <a:custGeom>
              <a:avLst/>
              <a:gdLst/>
              <a:ahLst/>
              <a:cxnLst/>
              <a:rect l="0" t="0" r="0" b="0"/>
              <a:pathLst>
                <a:path w="266011" h="139350">
                  <a:moveTo>
                    <a:pt x="266011" y="135908"/>
                  </a:moveTo>
                  <a:cubicBezTo>
                    <a:pt x="266011" y="60846"/>
                    <a:pt x="206460" y="0"/>
                    <a:pt x="132999" y="0"/>
                  </a:cubicBezTo>
                  <a:cubicBezTo>
                    <a:pt x="59538" y="0"/>
                    <a:pt x="0" y="60846"/>
                    <a:pt x="0" y="135908"/>
                  </a:cubicBezTo>
                  <a:cubicBezTo>
                    <a:pt x="0" y="137064"/>
                    <a:pt x="0" y="138207"/>
                    <a:pt x="38" y="139350"/>
                  </a:cubicBezTo>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77" name="Free Form 26">
              <a:extLst>
                <a:ext uri="{FF2B5EF4-FFF2-40B4-BE49-F238E27FC236}">
                  <a16:creationId xmlns:a16="http://schemas.microsoft.com/office/drawing/2014/main" id="{92A78005-36B0-A158-C294-CE55B9A0F5EC}"/>
                </a:ext>
              </a:extLst>
            </p:cNvPr>
            <p:cNvSpPr/>
            <p:nvPr/>
          </p:nvSpPr>
          <p:spPr>
            <a:xfrm>
              <a:off x="10036992" y="2821243"/>
              <a:ext cx="83356" cy="83356"/>
            </a:xfrm>
            <a:custGeom>
              <a:avLst/>
              <a:gdLst/>
              <a:ahLst/>
              <a:cxnLst/>
              <a:rect l="0" t="0" r="0" b="0"/>
              <a:pathLst>
                <a:path w="83356" h="83356">
                  <a:moveTo>
                    <a:pt x="41678" y="83356"/>
                  </a:moveTo>
                  <a:cubicBezTo>
                    <a:pt x="32900" y="65864"/>
                    <a:pt x="19003" y="51967"/>
                    <a:pt x="0" y="41678"/>
                  </a:cubicBezTo>
                  <a:cubicBezTo>
                    <a:pt x="21671" y="35453"/>
                    <a:pt x="33357" y="19384"/>
                    <a:pt x="41678" y="0"/>
                  </a:cubicBezTo>
                  <a:cubicBezTo>
                    <a:pt x="51319" y="21798"/>
                    <a:pt x="65508" y="35136"/>
                    <a:pt x="83356" y="41678"/>
                  </a:cubicBezTo>
                  <a:cubicBezTo>
                    <a:pt x="66055" y="52158"/>
                    <a:pt x="51777" y="65661"/>
                    <a:pt x="41678" y="83356"/>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grpSp>
      <p:sp>
        <p:nvSpPr>
          <p:cNvPr id="87" name="TextBox 61">
            <a:extLst>
              <a:ext uri="{FF2B5EF4-FFF2-40B4-BE49-F238E27FC236}">
                <a16:creationId xmlns:a16="http://schemas.microsoft.com/office/drawing/2014/main" id="{F481149F-C6A5-7EDC-B8C9-560579281A72}"/>
              </a:ext>
            </a:extLst>
          </p:cNvPr>
          <p:cNvSpPr txBox="1"/>
          <p:nvPr/>
        </p:nvSpPr>
        <p:spPr>
          <a:xfrm>
            <a:off x="1525617" y="3181997"/>
            <a:ext cx="886154" cy="200455"/>
          </a:xfrm>
          <a:prstGeom prst="rect">
            <a:avLst/>
          </a:prstGeom>
          <a:noFill/>
          <a:ln>
            <a:noFill/>
          </a:ln>
        </p:spPr>
        <p:txBody>
          <a:bodyPr wrap="square" lIns="0" tIns="0" rIns="0" bIns="0" anchor="t"/>
          <a:lstStyle/>
          <a:p>
            <a:pPr algn="ctr">
              <a:lnSpc>
                <a:spcPts val="1300"/>
              </a:lnSpc>
              <a:tabLst>
                <a:tab pos="1917700" algn="l"/>
                <a:tab pos="3568700" algn="l"/>
                <a:tab pos="5918200" algn="l"/>
                <a:tab pos="7734300" algn="l"/>
              </a:tabLst>
              <a:defRPr lang="en-US"/>
            </a:pPr>
            <a:r>
              <a:rPr lang="en-US" sz="1300" b="1" noProof="1">
                <a:latin typeface="Century Gothic" charset="77"/>
                <a:ea typeface="Century Gothic" charset="77"/>
                <a:cs typeface="Century Gothic" charset="77"/>
              </a:rPr>
              <a:t>Innovators</a:t>
            </a:r>
          </a:p>
        </p:txBody>
      </p:sp>
      <p:sp>
        <p:nvSpPr>
          <p:cNvPr id="95" name="TextBox 94">
            <a:extLst>
              <a:ext uri="{FF2B5EF4-FFF2-40B4-BE49-F238E27FC236}">
                <a16:creationId xmlns:a16="http://schemas.microsoft.com/office/drawing/2014/main" id="{D857662C-FB3C-4273-480A-DC90AE392529}"/>
              </a:ext>
            </a:extLst>
          </p:cNvPr>
          <p:cNvSpPr txBox="1"/>
          <p:nvPr/>
        </p:nvSpPr>
        <p:spPr>
          <a:xfrm>
            <a:off x="1183783" y="3504581"/>
            <a:ext cx="1774666" cy="968398"/>
          </a:xfrm>
          <a:prstGeom prst="rect">
            <a:avLst/>
          </a:prstGeom>
          <a:noFill/>
        </p:spPr>
        <p:txBody>
          <a:bodyPr wrap="square" lIns="0" tIns="36000" rIns="0" bIns="36000" rtlCol="0">
            <a:spAutoFit/>
          </a:bodyPr>
          <a:lstStyle/>
          <a:p>
            <a:pPr indent="7938" algn="ctr">
              <a:lnSpc>
                <a:spcPts val="1100"/>
              </a:lnSpc>
              <a:spcAft>
                <a:spcPts val="700"/>
              </a:spcAft>
              <a:defRPr lang="en-US"/>
            </a:pPr>
            <a:r>
              <a:rPr lang="en-US" sz="1100" i="1" noProof="1">
                <a:solidFill>
                  <a:srgbClr val="29355D"/>
                </a:solidFill>
                <a:latin typeface="Lato" charset="77"/>
                <a:ea typeface="Lato" charset="77"/>
                <a:cs typeface="Lato" charset="77"/>
              </a:rPr>
              <a:t>Internal and/or external</a:t>
            </a:r>
          </a:p>
          <a:p>
            <a:pPr indent="7938" algn="ctr">
              <a:lnSpc>
                <a:spcPts val="1804"/>
              </a:lnSpc>
              <a:spcAft>
                <a:spcPts val="700"/>
              </a:spcAft>
              <a:defRPr lang="en-US"/>
            </a:pPr>
            <a:r>
              <a:rPr lang="en-US" sz="1100" noProof="1">
                <a:solidFill>
                  <a:srgbClr val="29355D"/>
                </a:solidFill>
                <a:latin typeface="Lato Regular" charset="77"/>
                <a:ea typeface="Lato Regular" charset="77"/>
                <a:cs typeface="Lato Regular" charset="77"/>
              </a:rPr>
              <a:t>Teams or individuals who develop and continuously improve the solution. </a:t>
            </a:r>
          </a:p>
        </p:txBody>
      </p:sp>
      <p:sp>
        <p:nvSpPr>
          <p:cNvPr id="2" name="TextBox 1">
            <a:extLst>
              <a:ext uri="{FF2B5EF4-FFF2-40B4-BE49-F238E27FC236}">
                <a16:creationId xmlns:a16="http://schemas.microsoft.com/office/drawing/2014/main" id="{9BB5978E-8F83-1A8B-5AB5-637946B2FDBB}"/>
              </a:ext>
            </a:extLst>
          </p:cNvPr>
          <p:cNvSpPr txBox="1"/>
          <p:nvPr/>
        </p:nvSpPr>
        <p:spPr>
          <a:xfrm>
            <a:off x="970412" y="812514"/>
            <a:ext cx="2307555" cy="340606"/>
          </a:xfrm>
          <a:prstGeom prst="rect">
            <a:avLst/>
          </a:prstGeom>
          <a:noFill/>
        </p:spPr>
        <p:txBody>
          <a:bodyPr wrap="none" rtlCol="0">
            <a:spAutoFit/>
          </a:bodyPr>
          <a:lstStyle/>
          <a:p>
            <a:pPr>
              <a:lnSpc>
                <a:spcPct val="130000"/>
              </a:lnSpc>
              <a:spcAft>
                <a:spcPts val="1200"/>
              </a:spcAft>
            </a:pPr>
            <a:r>
              <a:rPr lang="en-US" sz="1400" noProof="1">
                <a:solidFill>
                  <a:schemeClr val="accent1"/>
                </a:solidFill>
              </a:rPr>
              <a:t>Who needs to be involved? </a:t>
            </a:r>
            <a:endParaRPr lang="en-US" sz="1400" noProof="1"/>
          </a:p>
        </p:txBody>
      </p:sp>
    </p:spTree>
    <p:extLst>
      <p:ext uri="{BB962C8B-B14F-4D97-AF65-F5344CB8AC3E}">
        <p14:creationId xmlns:p14="http://schemas.microsoft.com/office/powerpoint/2010/main" val="4005220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BBEBB-E4BF-9429-08A4-6796EFF69C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59473A-C7DB-97A4-474C-EADDB63B3401}"/>
              </a:ext>
            </a:extLst>
          </p:cNvPr>
          <p:cNvSpPr>
            <a:spLocks noGrp="1"/>
          </p:cNvSpPr>
          <p:nvPr>
            <p:ph type="title"/>
          </p:nvPr>
        </p:nvSpPr>
        <p:spPr>
          <a:xfrm>
            <a:off x="1100665" y="963424"/>
            <a:ext cx="9990668" cy="1443311"/>
          </a:xfrm>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6A36FCCD-E8EE-6228-8A25-0B6C936F02A0}"/>
              </a:ext>
            </a:extLst>
          </p:cNvPr>
          <p:cNvCxnSpPr/>
          <p:nvPr/>
        </p:nvCxnSpPr>
        <p:spPr>
          <a:xfrm>
            <a:off x="0" y="2494828"/>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55F2804-660C-14A7-EF99-6F58A84D43E5}"/>
              </a:ext>
            </a:extLst>
          </p:cNvPr>
          <p:cNvSpPr txBox="1"/>
          <p:nvPr/>
        </p:nvSpPr>
        <p:spPr>
          <a:xfrm>
            <a:off x="1883792"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00160C4D-4C84-F3FD-487B-94EA7C1C03F4}"/>
              </a:ext>
            </a:extLst>
          </p:cNvPr>
          <p:cNvSpPr txBox="1"/>
          <p:nvPr/>
        </p:nvSpPr>
        <p:spPr>
          <a:xfrm>
            <a:off x="4391325"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8C02518C-F867-96C8-5783-49977A8ED05B}"/>
              </a:ext>
            </a:extLst>
          </p:cNvPr>
          <p:cNvSpPr txBox="1"/>
          <p:nvPr/>
        </p:nvSpPr>
        <p:spPr>
          <a:xfrm>
            <a:off x="6980244"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7" name="Oval 16">
            <a:extLst>
              <a:ext uri="{FF2B5EF4-FFF2-40B4-BE49-F238E27FC236}">
                <a16:creationId xmlns:a16="http://schemas.microsoft.com/office/drawing/2014/main" id="{2B30E384-745D-B38C-FBB1-5269773C4534}"/>
              </a:ext>
            </a:extLst>
          </p:cNvPr>
          <p:cNvSpPr/>
          <p:nvPr/>
        </p:nvSpPr>
        <p:spPr>
          <a:xfrm>
            <a:off x="2425441"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186B866C-027F-3A95-BB62-9F29A0437B59}"/>
              </a:ext>
            </a:extLst>
          </p:cNvPr>
          <p:cNvSpPr/>
          <p:nvPr/>
        </p:nvSpPr>
        <p:spPr>
          <a:xfrm>
            <a:off x="4932975"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6C9A5FAD-3197-C280-E7ED-AAA1804E1C5D}"/>
              </a:ext>
            </a:extLst>
          </p:cNvPr>
          <p:cNvSpPr/>
          <p:nvPr/>
        </p:nvSpPr>
        <p:spPr>
          <a:xfrm>
            <a:off x="7521894"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06342D5C-9B32-54CA-6C45-F71CE17C19EB}"/>
              </a:ext>
            </a:extLst>
          </p:cNvPr>
          <p:cNvSpPr/>
          <p:nvPr/>
        </p:nvSpPr>
        <p:spPr>
          <a:xfrm>
            <a:off x="2362650" y="2785915"/>
            <a:ext cx="1933343" cy="481414"/>
          </a:xfrm>
          <a:prstGeom prst="rect">
            <a:avLst/>
          </a:prstGeom>
        </p:spPr>
        <p:txBody>
          <a:bodyPr wrap="square">
            <a:spAutoFit/>
          </a:bodyPr>
          <a:lstStyle/>
          <a:p>
            <a:pPr lvl="0">
              <a:lnSpc>
                <a:spcPct val="110000"/>
              </a:lnSpc>
              <a:spcBef>
                <a:spcPts val="400"/>
              </a:spcBef>
            </a:pPr>
            <a:r>
              <a:rPr lang="en-US" sz="1200" b="1" noProof="1">
                <a:solidFill>
                  <a:srgbClr val="000000"/>
                </a:solidFill>
                <a:latin typeface="+mj-lt"/>
              </a:rPr>
              <a:t>Map roles across stages and phases</a:t>
            </a:r>
          </a:p>
        </p:txBody>
      </p:sp>
      <p:sp>
        <p:nvSpPr>
          <p:cNvPr id="23" name="Rectangle 22">
            <a:extLst>
              <a:ext uri="{FF2B5EF4-FFF2-40B4-BE49-F238E27FC236}">
                <a16:creationId xmlns:a16="http://schemas.microsoft.com/office/drawing/2014/main" id="{B03FC2D6-7EF0-4C6A-686A-029E4EFED630}"/>
              </a:ext>
            </a:extLst>
          </p:cNvPr>
          <p:cNvSpPr/>
          <p:nvPr/>
        </p:nvSpPr>
        <p:spPr>
          <a:xfrm>
            <a:off x="2371129" y="3287351"/>
            <a:ext cx="1790458" cy="1446935"/>
          </a:xfrm>
          <a:prstGeom prst="rect">
            <a:avLst/>
          </a:prstGeom>
          <a:noFill/>
        </p:spPr>
        <p:txBody>
          <a:bodyPr wrap="square">
            <a:spAutoFit/>
          </a:bodyPr>
          <a:lstStyle/>
          <a:p>
            <a:pPr marL="171450" lvl="0" indent="-171450">
              <a:lnSpc>
                <a:spcPct val="150000"/>
              </a:lnSpc>
              <a:spcBef>
                <a:spcPts val="400"/>
              </a:spcBef>
              <a:buFont typeface="Arial" panose="020B0604020202020204" pitchFamily="34" charset="0"/>
              <a:buChar char="•"/>
            </a:pPr>
            <a:r>
              <a:rPr lang="en-US" sz="1000" noProof="1"/>
              <a:t>For each phase, identify who currently fills each role, who should own it going forward, and what each role is expected to contribute.</a:t>
            </a:r>
          </a:p>
        </p:txBody>
      </p:sp>
      <p:sp>
        <p:nvSpPr>
          <p:cNvPr id="24" name="Rectangle 23">
            <a:extLst>
              <a:ext uri="{FF2B5EF4-FFF2-40B4-BE49-F238E27FC236}">
                <a16:creationId xmlns:a16="http://schemas.microsoft.com/office/drawing/2014/main" id="{4313A45E-F05C-5BB2-2B5A-0472BB14A14D}"/>
              </a:ext>
            </a:extLst>
          </p:cNvPr>
          <p:cNvSpPr/>
          <p:nvPr/>
        </p:nvSpPr>
        <p:spPr>
          <a:xfrm>
            <a:off x="4898375" y="2785915"/>
            <a:ext cx="1858025" cy="278281"/>
          </a:xfrm>
          <a:prstGeom prst="rect">
            <a:avLst/>
          </a:prstGeom>
        </p:spPr>
        <p:txBody>
          <a:bodyPr wrap="square">
            <a:spAutoFit/>
          </a:bodyPr>
          <a:lstStyle/>
          <a:p>
            <a:pPr>
              <a:lnSpc>
                <a:spcPct val="110000"/>
              </a:lnSpc>
              <a:spcBef>
                <a:spcPts val="400"/>
              </a:spcBef>
            </a:pPr>
            <a:r>
              <a:rPr lang="en-US" sz="1200" b="1" noProof="1">
                <a:solidFill>
                  <a:srgbClr val="000000"/>
                </a:solidFill>
                <a:latin typeface="+mj-lt"/>
              </a:rPr>
              <a:t>Assess gaps and risks</a:t>
            </a:r>
          </a:p>
        </p:txBody>
      </p:sp>
      <p:sp>
        <p:nvSpPr>
          <p:cNvPr id="25" name="Rectangle 24">
            <a:extLst>
              <a:ext uri="{FF2B5EF4-FFF2-40B4-BE49-F238E27FC236}">
                <a16:creationId xmlns:a16="http://schemas.microsoft.com/office/drawing/2014/main" id="{5055792C-F5A5-2942-B62C-AFFC985FC6E0}"/>
              </a:ext>
            </a:extLst>
          </p:cNvPr>
          <p:cNvSpPr/>
          <p:nvPr/>
        </p:nvSpPr>
        <p:spPr>
          <a:xfrm>
            <a:off x="4898376" y="3073549"/>
            <a:ext cx="1748554" cy="1036566"/>
          </a:xfrm>
          <a:prstGeom prst="rect">
            <a:avLst/>
          </a:prstGeom>
          <a:noFill/>
        </p:spPr>
        <p:txBody>
          <a:bodyPr wrap="square">
            <a:spAutoFit/>
          </a:bodyPr>
          <a:lstStyle/>
          <a:p>
            <a:pPr marL="177800" lvl="1" indent="-171450">
              <a:lnSpc>
                <a:spcPct val="150000"/>
              </a:lnSpc>
              <a:spcBef>
                <a:spcPts val="400"/>
              </a:spcBef>
              <a:buFont typeface="Arial" panose="020B0604020202020204" pitchFamily="34" charset="0"/>
              <a:buChar char="•"/>
            </a:pPr>
            <a:r>
              <a:rPr lang="en-US" sz="1000" noProof="1">
                <a:solidFill>
                  <a:srgbClr val="000000"/>
                </a:solidFill>
              </a:rPr>
              <a:t>Are any roles missing or </a:t>
            </a:r>
            <a:r>
              <a:rPr lang="en-GB" sz="1000" dirty="0"/>
              <a:t>underrepresented</a:t>
            </a:r>
            <a:r>
              <a:rPr lang="en-US" sz="1000" noProof="1">
                <a:solidFill>
                  <a:srgbClr val="000000"/>
                </a:solidFill>
              </a:rPr>
              <a:t>?</a:t>
            </a:r>
          </a:p>
          <a:p>
            <a:pPr marL="177800" lvl="1" indent="-171450">
              <a:lnSpc>
                <a:spcPct val="150000"/>
              </a:lnSpc>
              <a:spcBef>
                <a:spcPts val="400"/>
              </a:spcBef>
              <a:buFont typeface="Arial" panose="020B0604020202020204" pitchFamily="34" charset="0"/>
              <a:buChar char="•"/>
            </a:pPr>
            <a:r>
              <a:rPr lang="en-US" sz="1000" noProof="1">
                <a:solidFill>
                  <a:srgbClr val="000000"/>
                </a:solidFill>
              </a:rPr>
              <a:t>Are key actors involved too late in the process?</a:t>
            </a:r>
          </a:p>
        </p:txBody>
      </p:sp>
      <p:sp>
        <p:nvSpPr>
          <p:cNvPr id="26" name="Rectangle 25">
            <a:extLst>
              <a:ext uri="{FF2B5EF4-FFF2-40B4-BE49-F238E27FC236}">
                <a16:creationId xmlns:a16="http://schemas.microsoft.com/office/drawing/2014/main" id="{A22813C5-7BAB-4ED2-82CB-F10553027E2B}"/>
              </a:ext>
            </a:extLst>
          </p:cNvPr>
          <p:cNvSpPr/>
          <p:nvPr/>
        </p:nvSpPr>
        <p:spPr>
          <a:xfrm>
            <a:off x="7442037" y="2785915"/>
            <a:ext cx="1954776" cy="278281"/>
          </a:xfrm>
          <a:prstGeom prst="rect">
            <a:avLst/>
          </a:prstGeom>
        </p:spPr>
        <p:txBody>
          <a:bodyPr wrap="square">
            <a:spAutoFit/>
          </a:bodyPr>
          <a:lstStyle/>
          <a:p>
            <a:pPr lvl="0">
              <a:lnSpc>
                <a:spcPct val="110000"/>
              </a:lnSpc>
              <a:spcBef>
                <a:spcPts val="400"/>
              </a:spcBef>
            </a:pPr>
            <a:r>
              <a:rPr lang="en-US" sz="1200" b="1" noProof="1">
                <a:solidFill>
                  <a:srgbClr val="000000"/>
                </a:solidFill>
                <a:latin typeface="+mj-lt"/>
              </a:rPr>
              <a:t>Define actions</a:t>
            </a:r>
          </a:p>
        </p:txBody>
      </p:sp>
      <p:sp>
        <p:nvSpPr>
          <p:cNvPr id="27" name="Rectangle 26">
            <a:extLst>
              <a:ext uri="{FF2B5EF4-FFF2-40B4-BE49-F238E27FC236}">
                <a16:creationId xmlns:a16="http://schemas.microsoft.com/office/drawing/2014/main" id="{9C217B12-BF23-E96E-39D6-0B06CFFF3845}"/>
              </a:ext>
            </a:extLst>
          </p:cNvPr>
          <p:cNvSpPr/>
          <p:nvPr/>
        </p:nvSpPr>
        <p:spPr>
          <a:xfrm>
            <a:off x="7442036" y="3064196"/>
            <a:ext cx="2093850" cy="1729063"/>
          </a:xfrm>
          <a:prstGeom prst="rect">
            <a:avLst/>
          </a:prstGeom>
          <a:noFill/>
        </p:spPr>
        <p:txBody>
          <a:bodyPr wrap="square">
            <a:spAutoFit/>
          </a:bodyPr>
          <a:lstStyle/>
          <a:p>
            <a:pPr marL="171450" lvl="1" indent="-171450">
              <a:lnSpc>
                <a:spcPct val="150000"/>
              </a:lnSpc>
              <a:spcBef>
                <a:spcPts val="400"/>
              </a:spcBef>
              <a:buFont typeface="Arial" panose="020B0604020202020204" pitchFamily="34" charset="0"/>
              <a:buChar char="•"/>
            </a:pPr>
            <a:r>
              <a:rPr lang="en-US" sz="1000" noProof="1">
                <a:solidFill>
                  <a:srgbClr val="000000"/>
                </a:solidFill>
              </a:rPr>
              <a:t>Who should be more engaged, and what could that look like?</a:t>
            </a:r>
          </a:p>
          <a:p>
            <a:pPr marL="171450" lvl="1" indent="-171450">
              <a:lnSpc>
                <a:spcPct val="150000"/>
              </a:lnSpc>
              <a:spcBef>
                <a:spcPts val="400"/>
              </a:spcBef>
              <a:buFont typeface="Arial" panose="020B0604020202020204" pitchFamily="34" charset="0"/>
              <a:buChar char="•"/>
            </a:pPr>
            <a:r>
              <a:rPr lang="en-US" sz="1000" noProof="1">
                <a:solidFill>
                  <a:srgbClr val="000000"/>
                </a:solidFill>
              </a:rPr>
              <a:t>What needs to happen now versus later to ensure the roles are engaged and contribute to </a:t>
            </a:r>
            <a:r>
              <a:rPr lang="en-GB" sz="1000" dirty="0"/>
              <a:t>the necessary perspectives, actions, and resources?</a:t>
            </a:r>
            <a:endParaRPr lang="en-US" sz="1000" noProof="1">
              <a:solidFill>
                <a:srgbClr val="000000"/>
              </a:solidFill>
            </a:endParaRPr>
          </a:p>
        </p:txBody>
      </p:sp>
      <p:sp>
        <p:nvSpPr>
          <p:cNvPr id="5" name="Rectangle 4">
            <a:extLst>
              <a:ext uri="{FF2B5EF4-FFF2-40B4-BE49-F238E27FC236}">
                <a16:creationId xmlns:a16="http://schemas.microsoft.com/office/drawing/2014/main" id="{0D368806-EC2D-1024-113D-97F3E3BA1306}"/>
              </a:ext>
            </a:extLst>
          </p:cNvPr>
          <p:cNvSpPr/>
          <p:nvPr/>
        </p:nvSpPr>
        <p:spPr>
          <a:xfrm>
            <a:off x="2425441" y="5071541"/>
            <a:ext cx="6971372" cy="1284104"/>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 name="TextBox 1">
            <a:extLst>
              <a:ext uri="{FF2B5EF4-FFF2-40B4-BE49-F238E27FC236}">
                <a16:creationId xmlns:a16="http://schemas.microsoft.com/office/drawing/2014/main" id="{23418C3F-BE74-3F10-E0A5-5BF5B1393C39}"/>
              </a:ext>
            </a:extLst>
          </p:cNvPr>
          <p:cNvSpPr txBox="1"/>
          <p:nvPr/>
        </p:nvSpPr>
        <p:spPr>
          <a:xfrm>
            <a:off x="3146381" y="5408087"/>
            <a:ext cx="3850907" cy="734807"/>
          </a:xfrm>
          <a:prstGeom prst="rect">
            <a:avLst/>
          </a:prstGeom>
          <a:noFill/>
        </p:spPr>
        <p:txBody>
          <a:bodyPr wrap="square" lIns="0" tIns="36000" rIns="216000" bIns="36000" rtlCol="0">
            <a:spAutoFit/>
          </a:bodyPr>
          <a:lstStyle/>
          <a:p>
            <a:pPr lvl="0">
              <a:lnSpc>
                <a:spcPct val="150000"/>
              </a:lnSpc>
              <a:spcAft>
                <a:spcPts val="600"/>
              </a:spcAft>
            </a:pPr>
            <a:r>
              <a:rPr lang="en-US" sz="1000" i="1" noProof="1"/>
              <a:t>Note: One person or organisation can take on multiple roles. What matters is that all roles are clearly covered — not that they are performed by separate individuals. </a:t>
            </a:r>
          </a:p>
        </p:txBody>
      </p:sp>
      <p:sp>
        <p:nvSpPr>
          <p:cNvPr id="4" name="TextBox 3">
            <a:extLst>
              <a:ext uri="{FF2B5EF4-FFF2-40B4-BE49-F238E27FC236}">
                <a16:creationId xmlns:a16="http://schemas.microsoft.com/office/drawing/2014/main" id="{BCDFACFB-AB95-98D8-4775-A6B6B3D5846B}"/>
              </a:ext>
            </a:extLst>
          </p:cNvPr>
          <p:cNvSpPr txBox="1"/>
          <p:nvPr/>
        </p:nvSpPr>
        <p:spPr>
          <a:xfrm>
            <a:off x="6980244" y="5408087"/>
            <a:ext cx="2173419" cy="503975"/>
          </a:xfrm>
          <a:prstGeom prst="rect">
            <a:avLst/>
          </a:prstGeom>
          <a:noFill/>
        </p:spPr>
        <p:txBody>
          <a:bodyPr wrap="square" lIns="0" tIns="36000" rIns="216000" bIns="36000" rtlCol="0">
            <a:spAutoFit/>
          </a:bodyPr>
          <a:lstStyle/>
          <a:p>
            <a:pPr lvl="0">
              <a:lnSpc>
                <a:spcPct val="150000"/>
              </a:lnSpc>
            </a:pPr>
            <a:r>
              <a:rPr lang="en-US" sz="1000" noProof="1">
                <a:solidFill>
                  <a:srgbClr val="000000"/>
                </a:solidFill>
              </a:rPr>
              <a:t>Use this as a living tool and update it as your project evolves.</a:t>
            </a:r>
          </a:p>
        </p:txBody>
      </p:sp>
      <p:grpSp>
        <p:nvGrpSpPr>
          <p:cNvPr id="6" name="Group 330">
            <a:extLst>
              <a:ext uri="{FF2B5EF4-FFF2-40B4-BE49-F238E27FC236}">
                <a16:creationId xmlns:a16="http://schemas.microsoft.com/office/drawing/2014/main" id="{09987BA7-0F88-8E56-53C8-2FF39BCED7EC}"/>
              </a:ext>
            </a:extLst>
          </p:cNvPr>
          <p:cNvGrpSpPr/>
          <p:nvPr/>
        </p:nvGrpSpPr>
        <p:grpSpPr>
          <a:xfrm>
            <a:off x="2539715" y="5183826"/>
            <a:ext cx="372119" cy="372111"/>
            <a:chOff x="8287453" y="5303710"/>
            <a:chExt cx="446373" cy="446364"/>
          </a:xfrm>
          <a:noFill/>
        </p:grpSpPr>
        <p:sp>
          <p:nvSpPr>
            <p:cNvPr id="7" name="Free Form 331">
              <a:extLst>
                <a:ext uri="{FF2B5EF4-FFF2-40B4-BE49-F238E27FC236}">
                  <a16:creationId xmlns:a16="http://schemas.microsoft.com/office/drawing/2014/main" id="{B5407F30-15E4-63C9-D56B-A64F231240F5}"/>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2">
              <a:extLst>
                <a:ext uri="{FF2B5EF4-FFF2-40B4-BE49-F238E27FC236}">
                  <a16:creationId xmlns:a16="http://schemas.microsoft.com/office/drawing/2014/main" id="{10478470-5F0B-BB93-0499-7B1CF7A8C874}"/>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3">
              <a:extLst>
                <a:ext uri="{FF2B5EF4-FFF2-40B4-BE49-F238E27FC236}">
                  <a16:creationId xmlns:a16="http://schemas.microsoft.com/office/drawing/2014/main" id="{07BAD276-559E-159C-1676-DBADD5A14D4B}"/>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0" name="Free Form 334">
              <a:extLst>
                <a:ext uri="{FF2B5EF4-FFF2-40B4-BE49-F238E27FC236}">
                  <a16:creationId xmlns:a16="http://schemas.microsoft.com/office/drawing/2014/main" id="{6A9AB07F-71C7-C197-FD01-4EEC3D2774DA}"/>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311792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EDAA1-6A86-F407-51F9-B9D73B08055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EA01FBF-9496-9D35-5435-FDC5DB47F17E}"/>
              </a:ext>
            </a:extLst>
          </p:cNvPr>
          <p:cNvGraphicFramePr>
            <a:graphicFrameLocks noGrp="1"/>
          </p:cNvGraphicFramePr>
          <p:nvPr>
            <p:extLst>
              <p:ext uri="{D42A27DB-BD31-4B8C-83A1-F6EECF244321}">
                <p14:modId xmlns:p14="http://schemas.microsoft.com/office/powerpoint/2010/main" val="2752807638"/>
              </p:ext>
            </p:extLst>
          </p:nvPr>
        </p:nvGraphicFramePr>
        <p:xfrm>
          <a:off x="341073" y="302389"/>
          <a:ext cx="11509853" cy="6025770"/>
        </p:xfrm>
        <a:graphic>
          <a:graphicData uri="http://schemas.openxmlformats.org/drawingml/2006/table">
            <a:tbl>
              <a:tblPr firstRow="1" bandRow="1">
                <a:effectLst>
                  <a:outerShdw blurRad="838200" dist="76200" dir="5400000" algn="ctr" rotWithShape="0">
                    <a:schemeClr val="accent2">
                      <a:lumMod val="50000"/>
                      <a:alpha val="0"/>
                    </a:schemeClr>
                  </a:outerShdw>
                </a:effectLst>
                <a:tableStyleId>{5940675A-B579-460E-94D1-54222C63F5DA}</a:tableStyleId>
              </a:tblPr>
              <a:tblGrid>
                <a:gridCol w="1576627">
                  <a:extLst>
                    <a:ext uri="{9D8B030D-6E8A-4147-A177-3AD203B41FA5}">
                      <a16:colId xmlns:a16="http://schemas.microsoft.com/office/drawing/2014/main" val="3615004165"/>
                    </a:ext>
                  </a:extLst>
                </a:gridCol>
                <a:gridCol w="1034086">
                  <a:extLst>
                    <a:ext uri="{9D8B030D-6E8A-4147-A177-3AD203B41FA5}">
                      <a16:colId xmlns:a16="http://schemas.microsoft.com/office/drawing/2014/main" val="1922215898"/>
                    </a:ext>
                  </a:extLst>
                </a:gridCol>
                <a:gridCol w="889914">
                  <a:extLst>
                    <a:ext uri="{9D8B030D-6E8A-4147-A177-3AD203B41FA5}">
                      <a16:colId xmlns:a16="http://schemas.microsoft.com/office/drawing/2014/main" val="539836185"/>
                    </a:ext>
                  </a:extLst>
                </a:gridCol>
                <a:gridCol w="889914">
                  <a:extLst>
                    <a:ext uri="{9D8B030D-6E8A-4147-A177-3AD203B41FA5}">
                      <a16:colId xmlns:a16="http://schemas.microsoft.com/office/drawing/2014/main" val="4002419691"/>
                    </a:ext>
                  </a:extLst>
                </a:gridCol>
                <a:gridCol w="889914">
                  <a:extLst>
                    <a:ext uri="{9D8B030D-6E8A-4147-A177-3AD203B41FA5}">
                      <a16:colId xmlns:a16="http://schemas.microsoft.com/office/drawing/2014/main" val="2421701647"/>
                    </a:ext>
                  </a:extLst>
                </a:gridCol>
                <a:gridCol w="889914">
                  <a:extLst>
                    <a:ext uri="{9D8B030D-6E8A-4147-A177-3AD203B41FA5}">
                      <a16:colId xmlns:a16="http://schemas.microsoft.com/office/drawing/2014/main" val="1243416666"/>
                    </a:ext>
                  </a:extLst>
                </a:gridCol>
                <a:gridCol w="889914">
                  <a:extLst>
                    <a:ext uri="{9D8B030D-6E8A-4147-A177-3AD203B41FA5}">
                      <a16:colId xmlns:a16="http://schemas.microsoft.com/office/drawing/2014/main" val="3861987592"/>
                    </a:ext>
                  </a:extLst>
                </a:gridCol>
                <a:gridCol w="889914">
                  <a:extLst>
                    <a:ext uri="{9D8B030D-6E8A-4147-A177-3AD203B41FA5}">
                      <a16:colId xmlns:a16="http://schemas.microsoft.com/office/drawing/2014/main" val="3381433340"/>
                    </a:ext>
                  </a:extLst>
                </a:gridCol>
                <a:gridCol w="889914">
                  <a:extLst>
                    <a:ext uri="{9D8B030D-6E8A-4147-A177-3AD203B41FA5}">
                      <a16:colId xmlns:a16="http://schemas.microsoft.com/office/drawing/2014/main" val="3516188319"/>
                    </a:ext>
                  </a:extLst>
                </a:gridCol>
                <a:gridCol w="889914">
                  <a:extLst>
                    <a:ext uri="{9D8B030D-6E8A-4147-A177-3AD203B41FA5}">
                      <a16:colId xmlns:a16="http://schemas.microsoft.com/office/drawing/2014/main" val="4056603549"/>
                    </a:ext>
                  </a:extLst>
                </a:gridCol>
                <a:gridCol w="889914">
                  <a:extLst>
                    <a:ext uri="{9D8B030D-6E8A-4147-A177-3AD203B41FA5}">
                      <a16:colId xmlns:a16="http://schemas.microsoft.com/office/drawing/2014/main" val="3282149975"/>
                    </a:ext>
                  </a:extLst>
                </a:gridCol>
                <a:gridCol w="889914">
                  <a:extLst>
                    <a:ext uri="{9D8B030D-6E8A-4147-A177-3AD203B41FA5}">
                      <a16:colId xmlns:a16="http://schemas.microsoft.com/office/drawing/2014/main" val="3948908180"/>
                    </a:ext>
                  </a:extLst>
                </a:gridCol>
              </a:tblGrid>
              <a:tr h="949563">
                <a:tc>
                  <a:txBody>
                    <a:bodyPr/>
                    <a:lstStyle/>
                    <a:p>
                      <a:pPr algn="r">
                        <a:lnSpc>
                          <a:spcPct val="120000"/>
                        </a:lnSpc>
                      </a:pPr>
                      <a:endParaRPr lang="en-US" sz="1000" b="1" i="0" u="none" noProof="1">
                        <a:solidFill>
                          <a:schemeClr val="tx1"/>
                        </a:solidFill>
                        <a:latin typeface="+mn-lt"/>
                      </a:endParaRPr>
                    </a:p>
                  </a:txBody>
                  <a:tcPr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0 </a:t>
                      </a:r>
                      <a:r>
                        <a:rPr lang="en-US" sz="1050" b="1" kern="1200" noProof="1">
                          <a:solidFill>
                            <a:schemeClr val="tx1"/>
                          </a:solidFill>
                          <a:latin typeface="+mj-lt"/>
                          <a:ea typeface="+mn-ea"/>
                          <a:cs typeface="+mn-cs"/>
                        </a:rPr>
                        <a:t>Strategy </a:t>
                      </a:r>
                      <a:br>
                        <a:rPr lang="en-US" sz="1050" b="1" kern="1200" noProof="1">
                          <a:solidFill>
                            <a:schemeClr val="tx1"/>
                          </a:solidFill>
                          <a:latin typeface="+mj-lt"/>
                          <a:ea typeface="+mn-ea"/>
                          <a:cs typeface="+mn-cs"/>
                        </a:rPr>
                      </a:br>
                      <a:r>
                        <a:rPr lang="en-US" sz="1050" b="1" noProof="1">
                          <a:solidFill>
                            <a:schemeClr val="tx1"/>
                          </a:solidFill>
                          <a:latin typeface="+mn-lt"/>
                        </a:rPr>
                        <a:t>&amp;</a:t>
                      </a:r>
                      <a:r>
                        <a:rPr lang="en-US" sz="1050" b="1" kern="1200" noProof="1">
                          <a:solidFill>
                            <a:schemeClr val="tx1"/>
                          </a:solidFill>
                          <a:latin typeface="+mn-lt"/>
                          <a:ea typeface="+mn-ea"/>
                          <a:cs typeface="+mn-cs"/>
                        </a:rPr>
                        <a:t> </a:t>
                      </a:r>
                      <a:r>
                        <a:rPr lang="en-US" sz="1050" b="1" kern="1200" noProof="1">
                          <a:solidFill>
                            <a:schemeClr val="tx1"/>
                          </a:solidFill>
                          <a:latin typeface="+mj-lt"/>
                          <a:ea typeface="+mn-ea"/>
                          <a:cs typeface="+mn-cs"/>
                        </a:rPr>
                        <a:t>Ambition</a:t>
                      </a:r>
                    </a:p>
                  </a:txBody>
                  <a:tcPr marT="267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3902"/>
                      </a:schemeClr>
                    </a:solidFill>
                  </a:tcPr>
                </a:tc>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1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Design for scaled impact</a:t>
                      </a:r>
                    </a:p>
                  </a:txBody>
                  <a:tcPr marT="411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3902"/>
                      </a:schemeClr>
                    </a:solidFill>
                  </a:tcPr>
                </a:tc>
                <a:tc hMerge="1">
                  <a:txBody>
                    <a:bodyPr/>
                    <a:lstStyle/>
                    <a:p>
                      <a:pPr algn="l"/>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2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Transition to scale</a:t>
                      </a:r>
                    </a:p>
                  </a:txBody>
                  <a:tcPr marT="411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3902"/>
                      </a:schemeClr>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3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Scaling impact</a:t>
                      </a:r>
                    </a:p>
                  </a:txBody>
                  <a:tcPr marT="411480"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83902"/>
                      </a:schemeClr>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0956065"/>
                  </a:ext>
                </a:extLst>
              </a:tr>
              <a:tr h="821861">
                <a:tc>
                  <a:txBody>
                    <a:bodyPr/>
                    <a:lstStyle/>
                    <a:p>
                      <a:pPr algn="r">
                        <a:lnSpc>
                          <a:spcPct val="120000"/>
                        </a:lnSpc>
                      </a:pPr>
                      <a:endParaRPr lang="en-US" sz="1000" b="1" i="0" u="none" noProof="1">
                        <a:solidFill>
                          <a:schemeClr val="tx1"/>
                        </a:solidFill>
                        <a:latin typeface="+mn-lt"/>
                      </a:endParaRPr>
                    </a:p>
                  </a:txBody>
                  <a:tcPr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Define scope </a:t>
                      </a:r>
                      <a:br>
                        <a:rPr lang="en-US" sz="900" b="1" noProof="1">
                          <a:solidFill>
                            <a:schemeClr val="tx1"/>
                          </a:solidFill>
                          <a:latin typeface="+mn-lt"/>
                        </a:rPr>
                      </a:br>
                      <a:r>
                        <a:rPr lang="en-US" sz="900" b="1" noProof="1">
                          <a:solidFill>
                            <a:schemeClr val="tx1"/>
                          </a:solidFill>
                          <a:latin typeface="+mn-lt"/>
                        </a:rPr>
                        <a:t>&amp; scaling ambition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algn="l"/>
                      <a:r>
                        <a:rPr lang="en-US" sz="900" b="1" noProof="1">
                          <a:solidFill>
                            <a:schemeClr val="tx1"/>
                          </a:solidFill>
                          <a:latin typeface="+mn-lt"/>
                        </a:rPr>
                        <a:t>Insight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algn="l"/>
                      <a:r>
                        <a:rPr lang="en-US" sz="900" b="1" noProof="1">
                          <a:solidFill>
                            <a:schemeClr val="tx1"/>
                          </a:solidFill>
                          <a:latin typeface="+mn-lt"/>
                        </a:rPr>
                        <a:t>Ideation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Develop-ment &amp; Test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Assess &amp; Strategise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Prepare for scale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Refine scaling strategy &amp; plan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Build awareness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Secure uptake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Implement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Sustain &amp; improve</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0041"/>
                      </a:schemeClr>
                    </a:solidFill>
                  </a:tcPr>
                </a:tc>
                <a:extLst>
                  <a:ext uri="{0D108BD9-81ED-4DB2-BD59-A6C34878D82A}">
                    <a16:rowId xmlns:a16="http://schemas.microsoft.com/office/drawing/2014/main" val="2259766430"/>
                  </a:ext>
                </a:extLst>
              </a:tr>
              <a:tr h="821861">
                <a:tc>
                  <a:txBody>
                    <a:bodyPr/>
                    <a:lstStyle/>
                    <a:p>
                      <a:pPr algn="l">
                        <a:spcAft>
                          <a:spcPts val="100"/>
                        </a:spcAft>
                      </a:pPr>
                      <a:r>
                        <a:rPr lang="en-US" sz="1050" b="1" i="0" noProof="1">
                          <a:solidFill>
                            <a:schemeClr val="tx1"/>
                          </a:solidFill>
                          <a:latin typeface="+mj-lt"/>
                          <a:cs typeface="Calibri" panose="020F0502020204030204" pitchFamily="34" charset="0"/>
                        </a:rPr>
                        <a:t>Innovators</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noProof="1">
                          <a:solidFill>
                            <a:schemeClr val="tx1"/>
                          </a:solidFill>
                          <a:latin typeface="+mn-lt"/>
                        </a:rPr>
                        <a:t>Develop and </a:t>
                      </a:r>
                      <a:br>
                        <a:rPr lang="en-US" sz="850" noProof="1">
                          <a:solidFill>
                            <a:schemeClr val="tx1"/>
                          </a:solidFill>
                          <a:latin typeface="+mn-lt"/>
                        </a:rPr>
                      </a:br>
                      <a:r>
                        <a:rPr lang="en-US" sz="850" noProof="1">
                          <a:solidFill>
                            <a:schemeClr val="tx1"/>
                          </a:solidFill>
                          <a:latin typeface="+mn-lt"/>
                        </a:rPr>
                        <a:t>improve the solution</a:t>
                      </a:r>
                      <a:endParaRPr lang="en-US" sz="850" b="0" i="0" noProof="1">
                        <a:solidFill>
                          <a:schemeClr val="tx1"/>
                        </a:solidFill>
                        <a:latin typeface="+mn-lt"/>
                        <a:cs typeface="Calibri" panose="020F0502020204030204" pitchFamily="34" charset="0"/>
                      </a:endParaRP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2000"/>
                      </a:schemeClr>
                    </a:solidFill>
                  </a:tcPr>
                </a:tc>
                <a:tc>
                  <a:txBody>
                    <a:bodyPr/>
                    <a:lstStyle/>
                    <a:p>
                      <a:pPr algn="l">
                        <a:lnSpc>
                          <a:spcPct val="100000"/>
                        </a:lnSpc>
                      </a:pPr>
                      <a:r>
                        <a:rPr lang="en-US" sz="850" noProof="1">
                          <a:solidFill>
                            <a:srgbClr val="464E8E"/>
                          </a:solidFill>
                          <a:latin typeface="+mn-lt"/>
                        </a:rPr>
                        <a:t>Define problem, early solution direction</a:t>
                      </a: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kern="1200" noProof="1">
                          <a:solidFill>
                            <a:srgbClr val="464E8E"/>
                          </a:solidFill>
                          <a:latin typeface="+mn-lt"/>
                          <a:ea typeface="+mn-ea"/>
                          <a:cs typeface="+mn-cs"/>
                        </a:rPr>
                        <a:t>Lead problem exploration and user insights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kern="1200" noProof="1">
                          <a:solidFill>
                            <a:srgbClr val="464E8E"/>
                          </a:solidFill>
                          <a:latin typeface="+mn-lt"/>
                          <a:ea typeface="+mn-ea"/>
                          <a:cs typeface="+mn-cs"/>
                        </a:rPr>
                        <a:t>Develop and refine concepts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Prototype, test, iterate solution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Assess and refine solution based on evidence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Adapt solution for scalability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Final adjustments to solution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communication with results and cases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adoption and continuous improve-ments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adaptation and trouble-shooting</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Improve </a:t>
                      </a:r>
                      <a:br>
                        <a:rPr lang="en-US" sz="850" noProof="1">
                          <a:solidFill>
                            <a:srgbClr val="464E8E"/>
                          </a:solidFill>
                          <a:latin typeface="+mn-lt"/>
                        </a:rPr>
                      </a:br>
                      <a:r>
                        <a:rPr lang="en-US" sz="850" noProof="1">
                          <a:solidFill>
                            <a:srgbClr val="464E8E"/>
                          </a:solidFill>
                          <a:latin typeface="+mn-lt"/>
                        </a:rPr>
                        <a:t>and adapt solution</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3203498832"/>
                  </a:ext>
                </a:extLst>
              </a:tr>
              <a:tr h="899763">
                <a:tc>
                  <a:txBody>
                    <a:bodyPr/>
                    <a:lstStyle/>
                    <a:p>
                      <a:pPr algn="l">
                        <a:spcAft>
                          <a:spcPts val="100"/>
                        </a:spcAft>
                      </a:pPr>
                      <a:r>
                        <a:rPr lang="en-US" sz="1050" b="1" i="0" noProof="1">
                          <a:solidFill>
                            <a:schemeClr val="tx1"/>
                          </a:solidFill>
                          <a:latin typeface="+mj-lt"/>
                          <a:cs typeface="Calibri" panose="020F0502020204030204" pitchFamily="34" charset="0"/>
                        </a:rPr>
                        <a:t>Scalers</a:t>
                      </a:r>
                      <a:endParaRPr lang="en-US" sz="1100" b="1" i="0" noProof="1">
                        <a:solidFill>
                          <a:schemeClr val="tx1"/>
                        </a:solidFill>
                        <a:latin typeface="+mj-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Securing the </a:t>
                      </a:r>
                      <a:br>
                        <a:rPr lang="en-US" sz="850" b="0" i="0" noProof="1">
                          <a:solidFill>
                            <a:schemeClr val="tx1"/>
                          </a:solidFill>
                          <a:latin typeface="+mn-lt"/>
                          <a:cs typeface="Calibri" panose="020F0502020204030204" pitchFamily="34" charset="0"/>
                        </a:rPr>
                      </a:br>
                      <a:r>
                        <a:rPr lang="en-US" sz="850" b="0" i="0" noProof="1">
                          <a:solidFill>
                            <a:schemeClr val="tx1"/>
                          </a:solidFill>
                          <a:latin typeface="+mn-lt"/>
                          <a:cs typeface="Calibri" panose="020F0502020204030204" pitchFamily="34" charset="0"/>
                        </a:rPr>
                        <a:t>scaling of 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2000"/>
                      </a:schemeClr>
                    </a:solidFill>
                  </a:tcPr>
                </a:tc>
                <a:tc>
                  <a:txBody>
                    <a:bodyPr/>
                    <a:lstStyle/>
                    <a:p>
                      <a:pPr algn="l">
                        <a:lnSpc>
                          <a:spcPct val="100000"/>
                        </a:lnSpc>
                      </a:pPr>
                      <a:r>
                        <a:rPr lang="en-US" sz="850" noProof="1">
                          <a:solidFill>
                            <a:srgbClr val="464E8E"/>
                          </a:solidFill>
                          <a:latin typeface="+mn-lt"/>
                        </a:rPr>
                        <a:t>Shape scaling ambition, pathways, and priorities </a:t>
                      </a: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kern="1200" noProof="1">
                          <a:solidFill>
                            <a:srgbClr val="464E8E"/>
                          </a:solidFill>
                          <a:latin typeface="+mn-lt"/>
                          <a:ea typeface="+mn-ea"/>
                          <a:cs typeface="+mn-cs"/>
                        </a:rPr>
                        <a:t>Identify scaling potential, contexts, and pathways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marL="0" marR="0" lvl="0" indent="0" algn="l" defTabSz="914330" rtl="0" eaLnBrk="1" fontAlgn="auto" latinLnBrk="0" hangingPunct="1">
                        <a:lnSpc>
                          <a:spcPct val="100000"/>
                        </a:lnSpc>
                        <a:spcBef>
                          <a:spcPts val="1000"/>
                        </a:spcBef>
                        <a:spcAft>
                          <a:spcPts val="0"/>
                        </a:spcAft>
                        <a:buClrTx/>
                        <a:buSzTx/>
                        <a:buFontTx/>
                        <a:buNone/>
                        <a:tabLst/>
                        <a:defRPr/>
                      </a:pPr>
                      <a:r>
                        <a:rPr lang="en-US" sz="850" kern="1200" noProof="1">
                          <a:solidFill>
                            <a:srgbClr val="464E8E"/>
                          </a:solidFill>
                          <a:latin typeface="+mn-lt"/>
                          <a:ea typeface="+mn-ea"/>
                          <a:cs typeface="+mn-cs"/>
                        </a:rPr>
                        <a:t>Ensure ideas consider scalability and uptake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marL="0" marR="0" lvl="0" indent="0" algn="l" defTabSz="914330" rtl="0" eaLnBrk="1" fontAlgn="auto" latinLnBrk="0" hangingPunct="1">
                        <a:lnSpc>
                          <a:spcPct val="100000"/>
                        </a:lnSpc>
                        <a:spcBef>
                          <a:spcPts val="1000"/>
                        </a:spcBef>
                        <a:spcAft>
                          <a:spcPts val="0"/>
                        </a:spcAft>
                        <a:buClrTx/>
                        <a:buSzTx/>
                        <a:buFontTx/>
                        <a:buNone/>
                        <a:tabLst/>
                        <a:defRPr/>
                      </a:pPr>
                      <a:r>
                        <a:rPr lang="en-US" sz="850" noProof="1">
                          <a:solidFill>
                            <a:srgbClr val="464E8E"/>
                          </a:solidFill>
                          <a:latin typeface="+mn-lt"/>
                        </a:rPr>
                        <a:t>Test across contexts, validate scaling assumptions </a:t>
                      </a:r>
                      <a:endParaRPr kumimoji="0" lang="en-US" sz="850" b="0" i="0" u="none" strike="noStrike" kern="1200" cap="none" spc="0" normalizeH="0" baseline="0" noProof="1">
                        <a:ln>
                          <a:noFill/>
                        </a:ln>
                        <a:solidFill>
                          <a:srgbClr val="464E8E"/>
                        </a:solidFill>
                        <a:effectLst/>
                        <a:uLnTx/>
                        <a:uFillTx/>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Lead scaling assessment and strategy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Drive partnerships, uptake strategy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Finalise scaling strategy and action plan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Lead communica-tion and outreach</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Drive adoption and decision-making processes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Focus on evidence and learning for continued scale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Expand and optimise scaling pathways</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249587736"/>
                  </a:ext>
                </a:extLst>
              </a:tr>
              <a:tr h="821861">
                <a:tc>
                  <a:txBody>
                    <a:bodyPr/>
                    <a:lstStyle/>
                    <a:p>
                      <a:pPr marL="0" marR="0" lvl="0" indent="0" algn="l" defTabSz="914318" rtl="0" eaLnBrk="1" fontAlgn="auto" latinLnBrk="0" hangingPunct="1">
                        <a:lnSpc>
                          <a:spcPct val="100000"/>
                        </a:lnSpc>
                        <a:spcBef>
                          <a:spcPts val="0"/>
                        </a:spcBef>
                        <a:spcAft>
                          <a:spcPts val="100"/>
                        </a:spcAft>
                        <a:buClrTx/>
                        <a:buSzTx/>
                        <a:buFontTx/>
                        <a:buNone/>
                        <a:tabLst/>
                        <a:defRPr/>
                      </a:pPr>
                      <a:r>
                        <a:rPr lang="en-US" sz="1050" b="1" i="0" noProof="1">
                          <a:solidFill>
                            <a:schemeClr val="tx1"/>
                          </a:solidFill>
                          <a:latin typeface="+mj-lt"/>
                          <a:cs typeface="Calibri" panose="020F0502020204030204" pitchFamily="34" charset="0"/>
                        </a:rPr>
                        <a:t>Adopters</a:t>
                      </a:r>
                      <a:endParaRPr lang="en-US" sz="900" b="1" i="0" noProof="1">
                        <a:solidFill>
                          <a:schemeClr val="tx1"/>
                        </a:solidFill>
                        <a:latin typeface="+mn-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Implementing </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2000"/>
                      </a:schemeClr>
                    </a:solidFill>
                  </a:tcPr>
                </a:tc>
                <a:tc>
                  <a:txBody>
                    <a:bodyPr/>
                    <a:lstStyle/>
                    <a:p>
                      <a:pPr algn="l">
                        <a:lnSpc>
                          <a:spcPct val="100000"/>
                        </a:lnSpc>
                      </a:pPr>
                      <a:r>
                        <a:rPr lang="en-US" sz="850" noProof="1">
                          <a:solidFill>
                            <a:srgbClr val="464E8E"/>
                          </a:solidFill>
                          <a:latin typeface="+mn-lt"/>
                        </a:rPr>
                        <a:t>Provide early input on relevance and feasibility </a:t>
                      </a: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kern="1200" noProof="1">
                          <a:solidFill>
                            <a:srgbClr val="464E8E"/>
                          </a:solidFill>
                          <a:latin typeface="+mn-lt"/>
                          <a:ea typeface="+mn-ea"/>
                          <a:cs typeface="+mn-cs"/>
                        </a:rPr>
                        <a:t>Share needs, constraints, decision criteria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kern="1200" noProof="1">
                          <a:solidFill>
                            <a:srgbClr val="464E8E"/>
                          </a:solidFill>
                          <a:latin typeface="+mn-lt"/>
                          <a:ea typeface="+mn-ea"/>
                          <a:cs typeface="+mn-cs"/>
                        </a:rPr>
                        <a:t>Validate value and feasibility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Test implementation and integration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Confirm interest, demand, and constraints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Prepare for implemen-tation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Commit to implemen-tation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Provide feedback on awareness materials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Evaluate and decide to implement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Implement and integrate solution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Sustain and embed solution </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627565166"/>
                  </a:ext>
                </a:extLst>
              </a:tr>
              <a:tr h="821861">
                <a:tc>
                  <a:txBody>
                    <a:bodyPr/>
                    <a:lstStyle/>
                    <a:p>
                      <a:pPr algn="l">
                        <a:spcAft>
                          <a:spcPts val="100"/>
                        </a:spcAft>
                      </a:pPr>
                      <a:r>
                        <a:rPr lang="en-US" sz="1050" b="1" i="0" noProof="1">
                          <a:solidFill>
                            <a:schemeClr val="tx1"/>
                          </a:solidFill>
                          <a:latin typeface="+mj-lt"/>
                          <a:cs typeface="Calibri" panose="020F0502020204030204" pitchFamily="34" charset="0"/>
                        </a:rPr>
                        <a:t>End-users</a:t>
                      </a:r>
                      <a:endParaRPr lang="en-US" sz="1000" b="1" i="0" noProof="1">
                        <a:solidFill>
                          <a:schemeClr val="tx1"/>
                        </a:solidFill>
                        <a:latin typeface="+mj-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Using and experiencing 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2000"/>
                      </a:schemeClr>
                    </a:solidFill>
                  </a:tcPr>
                </a:tc>
                <a:tc>
                  <a:txBody>
                    <a:bodyPr/>
                    <a:lstStyle/>
                    <a:p>
                      <a:pPr algn="l">
                        <a:lnSpc>
                          <a:spcPct val="100000"/>
                        </a:lnSpc>
                      </a:pPr>
                      <a:r>
                        <a:rPr lang="en-US" sz="850" noProof="1">
                          <a:solidFill>
                            <a:srgbClr val="464E8E"/>
                          </a:solidFill>
                          <a:latin typeface="+mn-lt"/>
                        </a:rPr>
                        <a:t>Validate problem relevance and lived experiences</a:t>
                      </a: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Share experiences, needs, and behaviours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Co-create and test early ideas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Use and provide feedback on prototype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Validate continued relevance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Feedback on materials prepared for use (training, onboarding)</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Represent user needs in final design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Engage in awareness and peer influence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Provide feedback</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Use the solution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Provide feedback </a:t>
                      </a:r>
                      <a:br>
                        <a:rPr lang="en-US" sz="850" noProof="1">
                          <a:solidFill>
                            <a:srgbClr val="464E8E"/>
                          </a:solidFill>
                          <a:latin typeface="+mn-lt"/>
                        </a:rPr>
                      </a:br>
                      <a:r>
                        <a:rPr lang="en-US" sz="850" noProof="1">
                          <a:solidFill>
                            <a:srgbClr val="464E8E"/>
                          </a:solidFill>
                          <a:latin typeface="+mn-lt"/>
                        </a:rPr>
                        <a:t>and drive continued use</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3138114872"/>
                  </a:ext>
                </a:extLst>
              </a:tr>
              <a:tr h="872346">
                <a:tc>
                  <a:txBody>
                    <a:bodyPr/>
                    <a:lstStyle/>
                    <a:p>
                      <a:pPr algn="l">
                        <a:spcAft>
                          <a:spcPts val="100"/>
                        </a:spcAft>
                      </a:pPr>
                      <a:r>
                        <a:rPr lang="en-US" sz="1000" b="1" i="0" noProof="1">
                          <a:solidFill>
                            <a:schemeClr val="tx1"/>
                          </a:solidFill>
                          <a:latin typeface="+mj-lt"/>
                          <a:cs typeface="Calibri" panose="020F0502020204030204" pitchFamily="34" charset="0"/>
                        </a:rPr>
                        <a:t>Internal enablers</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noProof="1">
                          <a:solidFill>
                            <a:schemeClr val="tx1"/>
                          </a:solidFill>
                          <a:latin typeface="+mn-lt"/>
                        </a:rPr>
                        <a:t>Enable scaling through systems </a:t>
                      </a:r>
                      <a:br>
                        <a:rPr lang="en-US" sz="850" noProof="1">
                          <a:solidFill>
                            <a:schemeClr val="tx1"/>
                          </a:solidFill>
                          <a:latin typeface="+mn-lt"/>
                        </a:rPr>
                      </a:br>
                      <a:r>
                        <a:rPr lang="en-US" sz="850" noProof="1">
                          <a:solidFill>
                            <a:schemeClr val="tx1"/>
                          </a:solidFill>
                          <a:latin typeface="+mn-lt"/>
                        </a:rPr>
                        <a:t>and support</a:t>
                      </a:r>
                      <a:endParaRPr lang="en-US" sz="850" b="0" i="0" noProof="1">
                        <a:solidFill>
                          <a:schemeClr val="tx1"/>
                        </a:solidFill>
                        <a:latin typeface="+mn-lt"/>
                        <a:cs typeface="Calibri" panose="020F0502020204030204" pitchFamily="34" charset="0"/>
                      </a:endParaRP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52000"/>
                      </a:schemeClr>
                    </a:solidFill>
                  </a:tcPr>
                </a:tc>
                <a:tc>
                  <a:txBody>
                    <a:bodyPr/>
                    <a:lstStyle/>
                    <a:p>
                      <a:pPr algn="l">
                        <a:lnSpc>
                          <a:spcPct val="100000"/>
                        </a:lnSpc>
                      </a:pPr>
                      <a:r>
                        <a:rPr lang="en-US" sz="850" noProof="1">
                          <a:solidFill>
                            <a:srgbClr val="464E8E"/>
                          </a:solidFill>
                          <a:latin typeface="+mn-lt"/>
                        </a:rPr>
                        <a:t>Secure leadership, resources, internal alignment </a:t>
                      </a: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access, data, internal </a:t>
                      </a:r>
                      <a:br>
                        <a:rPr lang="en-US" sz="850" noProof="1">
                          <a:solidFill>
                            <a:srgbClr val="464E8E"/>
                          </a:solidFill>
                          <a:latin typeface="+mn-lt"/>
                        </a:rPr>
                      </a:br>
                      <a:r>
                        <a:rPr lang="en-US" sz="850" noProof="1">
                          <a:solidFill>
                            <a:srgbClr val="464E8E"/>
                          </a:solidFill>
                          <a:latin typeface="+mn-lt"/>
                        </a:rPr>
                        <a:t>buy-in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Assess feasibility within systems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Prepare systems, processes, support functions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Assess capacity, risks, requirements and costs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Build systems (finance, legal, operations)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Secure resources and readiness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communica-tion &amp; branding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Support agreements, processes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Ensure delivery, support, systems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a:txBody>
                    <a:bodyPr/>
                    <a:lstStyle/>
                    <a:p>
                      <a:pPr algn="l">
                        <a:lnSpc>
                          <a:spcPct val="100000"/>
                        </a:lnSpc>
                      </a:pPr>
                      <a:r>
                        <a:rPr lang="en-US" sz="850" noProof="1">
                          <a:solidFill>
                            <a:srgbClr val="464E8E"/>
                          </a:solidFill>
                          <a:latin typeface="+mn-lt"/>
                        </a:rPr>
                        <a:t>Maintain systems and support</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992653794"/>
                  </a:ext>
                </a:extLst>
              </a:tr>
            </a:tbl>
          </a:graphicData>
        </a:graphic>
      </p:graphicFrame>
      <p:sp>
        <p:nvSpPr>
          <p:cNvPr id="5" name="Footer Placeholder 4">
            <a:extLst>
              <a:ext uri="{FF2B5EF4-FFF2-40B4-BE49-F238E27FC236}">
                <a16:creationId xmlns:a16="http://schemas.microsoft.com/office/drawing/2014/main" id="{0E3AC884-1956-CCF0-B75C-8E5970BABD11}"/>
              </a:ext>
            </a:extLst>
          </p:cNvPr>
          <p:cNvSpPr>
            <a:spLocks noGrp="1"/>
          </p:cNvSpPr>
          <p:nvPr>
            <p:ph type="ftr" sz="quarter" idx="12"/>
          </p:nvPr>
        </p:nvSpPr>
        <p:spPr/>
        <p:txBody>
          <a:bodyPr/>
          <a:lstStyle/>
          <a:p>
            <a:r>
              <a:rPr lang="en-US" sz="900" noProof="1"/>
              <a:t>Example: Mapping roles</a:t>
            </a:r>
          </a:p>
        </p:txBody>
      </p:sp>
      <p:pic>
        <p:nvPicPr>
          <p:cNvPr id="11" name="Picture 10">
            <a:extLst>
              <a:ext uri="{FF2B5EF4-FFF2-40B4-BE49-F238E27FC236}">
                <a16:creationId xmlns:a16="http://schemas.microsoft.com/office/drawing/2014/main" id="{EC4627B9-A6BB-3B7E-50C3-BFCD3F6BBAFC}"/>
              </a:ext>
            </a:extLst>
          </p:cNvPr>
          <p:cNvPicPr>
            <a:picLocks noChangeAspect="1"/>
          </p:cNvPicPr>
          <p:nvPr/>
        </p:nvPicPr>
        <p:blipFill>
          <a:blip r:embed="rId3"/>
          <a:stretch>
            <a:fillRect/>
          </a:stretch>
        </p:blipFill>
        <p:spPr>
          <a:xfrm>
            <a:off x="468707" y="2314140"/>
            <a:ext cx="329301" cy="251752"/>
          </a:xfrm>
          <a:prstGeom prst="rect">
            <a:avLst/>
          </a:prstGeom>
        </p:spPr>
      </p:pic>
      <p:pic>
        <p:nvPicPr>
          <p:cNvPr id="12" name="Picture 11">
            <a:extLst>
              <a:ext uri="{FF2B5EF4-FFF2-40B4-BE49-F238E27FC236}">
                <a16:creationId xmlns:a16="http://schemas.microsoft.com/office/drawing/2014/main" id="{90CC7E7D-DBAE-6827-5C82-DDDAC44564C2}"/>
              </a:ext>
            </a:extLst>
          </p:cNvPr>
          <p:cNvPicPr>
            <a:picLocks noChangeAspect="1"/>
          </p:cNvPicPr>
          <p:nvPr/>
        </p:nvPicPr>
        <p:blipFill>
          <a:blip r:embed="rId4"/>
          <a:stretch>
            <a:fillRect/>
          </a:stretch>
        </p:blipFill>
        <p:spPr>
          <a:xfrm>
            <a:off x="466622" y="3129901"/>
            <a:ext cx="338855" cy="251754"/>
          </a:xfrm>
          <a:prstGeom prst="rect">
            <a:avLst/>
          </a:prstGeom>
        </p:spPr>
      </p:pic>
      <p:pic>
        <p:nvPicPr>
          <p:cNvPr id="13" name="Picture 12">
            <a:extLst>
              <a:ext uri="{FF2B5EF4-FFF2-40B4-BE49-F238E27FC236}">
                <a16:creationId xmlns:a16="http://schemas.microsoft.com/office/drawing/2014/main" id="{7DB7491E-2B79-A011-004E-DCC635247CD3}"/>
              </a:ext>
            </a:extLst>
          </p:cNvPr>
          <p:cNvPicPr>
            <a:picLocks noChangeAspect="1"/>
          </p:cNvPicPr>
          <p:nvPr/>
        </p:nvPicPr>
        <p:blipFill>
          <a:blip r:embed="rId5"/>
          <a:stretch>
            <a:fillRect/>
          </a:stretch>
        </p:blipFill>
        <p:spPr>
          <a:xfrm>
            <a:off x="464537" y="5626351"/>
            <a:ext cx="348407" cy="261306"/>
          </a:xfrm>
          <a:prstGeom prst="rect">
            <a:avLst/>
          </a:prstGeom>
        </p:spPr>
      </p:pic>
      <p:pic>
        <p:nvPicPr>
          <p:cNvPr id="14" name="Picture 13">
            <a:extLst>
              <a:ext uri="{FF2B5EF4-FFF2-40B4-BE49-F238E27FC236}">
                <a16:creationId xmlns:a16="http://schemas.microsoft.com/office/drawing/2014/main" id="{F4CD462E-B256-DBD9-C6EC-67C54648E14A}"/>
              </a:ext>
            </a:extLst>
          </p:cNvPr>
          <p:cNvPicPr>
            <a:picLocks noChangeAspect="1"/>
          </p:cNvPicPr>
          <p:nvPr/>
        </p:nvPicPr>
        <p:blipFill>
          <a:blip r:embed="rId6"/>
          <a:stretch>
            <a:fillRect/>
          </a:stretch>
        </p:blipFill>
        <p:spPr>
          <a:xfrm>
            <a:off x="462329" y="4807317"/>
            <a:ext cx="358522" cy="251752"/>
          </a:xfrm>
          <a:prstGeom prst="rect">
            <a:avLst/>
          </a:prstGeom>
        </p:spPr>
      </p:pic>
      <p:pic>
        <p:nvPicPr>
          <p:cNvPr id="15" name="Picture 14">
            <a:extLst>
              <a:ext uri="{FF2B5EF4-FFF2-40B4-BE49-F238E27FC236}">
                <a16:creationId xmlns:a16="http://schemas.microsoft.com/office/drawing/2014/main" id="{FE75B956-C2D1-FDAC-7662-9242FF2B55B7}"/>
              </a:ext>
            </a:extLst>
          </p:cNvPr>
          <p:cNvPicPr>
            <a:picLocks noChangeAspect="1"/>
          </p:cNvPicPr>
          <p:nvPr/>
        </p:nvPicPr>
        <p:blipFill>
          <a:blip r:embed="rId7"/>
          <a:stretch>
            <a:fillRect/>
          </a:stretch>
        </p:blipFill>
        <p:spPr>
          <a:xfrm>
            <a:off x="460244" y="4008455"/>
            <a:ext cx="368076" cy="261306"/>
          </a:xfrm>
          <a:prstGeom prst="rect">
            <a:avLst/>
          </a:prstGeom>
        </p:spPr>
      </p:pic>
      <p:pic>
        <p:nvPicPr>
          <p:cNvPr id="16" name="Picture 15">
            <a:extLst>
              <a:ext uri="{FF2B5EF4-FFF2-40B4-BE49-F238E27FC236}">
                <a16:creationId xmlns:a16="http://schemas.microsoft.com/office/drawing/2014/main" id="{C386F0A0-DFC1-7707-F079-7B18676567A5}"/>
              </a:ext>
            </a:extLst>
          </p:cNvPr>
          <p:cNvPicPr>
            <a:picLocks noChangeAspect="1"/>
          </p:cNvPicPr>
          <p:nvPr/>
        </p:nvPicPr>
        <p:blipFill>
          <a:blip r:embed="rId8"/>
          <a:stretch>
            <a:fillRect/>
          </a:stretch>
        </p:blipFill>
        <p:spPr>
          <a:xfrm>
            <a:off x="2148584" y="415782"/>
            <a:ext cx="368300" cy="228600"/>
          </a:xfrm>
          <a:prstGeom prst="rect">
            <a:avLst/>
          </a:prstGeom>
        </p:spPr>
      </p:pic>
      <p:pic>
        <p:nvPicPr>
          <p:cNvPr id="17" name="Picture 16">
            <a:extLst>
              <a:ext uri="{FF2B5EF4-FFF2-40B4-BE49-F238E27FC236}">
                <a16:creationId xmlns:a16="http://schemas.microsoft.com/office/drawing/2014/main" id="{4F196EE8-6DC9-7505-CAE5-510BFC02F294}"/>
              </a:ext>
            </a:extLst>
          </p:cNvPr>
          <p:cNvPicPr>
            <a:picLocks noChangeAspect="1"/>
          </p:cNvPicPr>
          <p:nvPr/>
        </p:nvPicPr>
        <p:blipFill>
          <a:blip r:embed="rId9"/>
          <a:stretch>
            <a:fillRect/>
          </a:stretch>
        </p:blipFill>
        <p:spPr>
          <a:xfrm>
            <a:off x="2998773" y="565546"/>
            <a:ext cx="685800" cy="203200"/>
          </a:xfrm>
          <a:prstGeom prst="rect">
            <a:avLst/>
          </a:prstGeom>
        </p:spPr>
      </p:pic>
      <p:pic>
        <p:nvPicPr>
          <p:cNvPr id="18" name="Picture 17">
            <a:extLst>
              <a:ext uri="{FF2B5EF4-FFF2-40B4-BE49-F238E27FC236}">
                <a16:creationId xmlns:a16="http://schemas.microsoft.com/office/drawing/2014/main" id="{D08BC723-4E9A-90D4-B38C-DA192ECBB9FC}"/>
              </a:ext>
            </a:extLst>
          </p:cNvPr>
          <p:cNvPicPr>
            <a:picLocks noChangeAspect="1"/>
          </p:cNvPicPr>
          <p:nvPr/>
        </p:nvPicPr>
        <p:blipFill>
          <a:blip r:embed="rId10"/>
          <a:stretch>
            <a:fillRect/>
          </a:stretch>
        </p:blipFill>
        <p:spPr>
          <a:xfrm>
            <a:off x="5698513" y="546496"/>
            <a:ext cx="685800" cy="241300"/>
          </a:xfrm>
          <a:prstGeom prst="rect">
            <a:avLst/>
          </a:prstGeom>
        </p:spPr>
      </p:pic>
      <p:pic>
        <p:nvPicPr>
          <p:cNvPr id="19" name="Picture 18">
            <a:extLst>
              <a:ext uri="{FF2B5EF4-FFF2-40B4-BE49-F238E27FC236}">
                <a16:creationId xmlns:a16="http://schemas.microsoft.com/office/drawing/2014/main" id="{8389C420-DAEC-8497-DB1E-6154BAEE71A3}"/>
              </a:ext>
            </a:extLst>
          </p:cNvPr>
          <p:cNvPicPr>
            <a:picLocks noChangeAspect="1"/>
          </p:cNvPicPr>
          <p:nvPr/>
        </p:nvPicPr>
        <p:blipFill>
          <a:blip r:embed="rId11"/>
          <a:stretch>
            <a:fillRect/>
          </a:stretch>
        </p:blipFill>
        <p:spPr>
          <a:xfrm>
            <a:off x="8356213" y="410073"/>
            <a:ext cx="685800" cy="428625"/>
          </a:xfrm>
          <a:prstGeom prst="rect">
            <a:avLst/>
          </a:prstGeom>
        </p:spPr>
      </p:pic>
      <p:sp>
        <p:nvSpPr>
          <p:cNvPr id="6" name="Rounded Rectangle 5">
            <a:extLst>
              <a:ext uri="{FF2B5EF4-FFF2-40B4-BE49-F238E27FC236}">
                <a16:creationId xmlns:a16="http://schemas.microsoft.com/office/drawing/2014/main" id="{F581991F-1DD6-9E1E-85AB-B63F85C099C3}"/>
              </a:ext>
            </a:extLst>
          </p:cNvPr>
          <p:cNvSpPr/>
          <p:nvPr/>
        </p:nvSpPr>
        <p:spPr>
          <a:xfrm>
            <a:off x="1902635" y="269750"/>
            <a:ext cx="977482" cy="928430"/>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 name="Rounded Rectangle 6">
            <a:extLst>
              <a:ext uri="{FF2B5EF4-FFF2-40B4-BE49-F238E27FC236}">
                <a16:creationId xmlns:a16="http://schemas.microsoft.com/office/drawing/2014/main" id="{7DBF3DFC-A73A-77E1-14AB-B235D581C386}"/>
              </a:ext>
            </a:extLst>
          </p:cNvPr>
          <p:cNvSpPr/>
          <p:nvPr/>
        </p:nvSpPr>
        <p:spPr>
          <a:xfrm>
            <a:off x="2940268" y="269750"/>
            <a:ext cx="2585546" cy="928430"/>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7F4AA892-2B6C-F02F-735C-3D50708AC09D}"/>
              </a:ext>
            </a:extLst>
          </p:cNvPr>
          <p:cNvSpPr/>
          <p:nvPr/>
        </p:nvSpPr>
        <p:spPr>
          <a:xfrm>
            <a:off x="5620406" y="269750"/>
            <a:ext cx="2585546" cy="928430"/>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 name="Rounded Rectangle 8">
            <a:extLst>
              <a:ext uri="{FF2B5EF4-FFF2-40B4-BE49-F238E27FC236}">
                <a16:creationId xmlns:a16="http://schemas.microsoft.com/office/drawing/2014/main" id="{CBAD3E20-9C07-8F46-0924-015BB92AFBC1}"/>
              </a:ext>
            </a:extLst>
          </p:cNvPr>
          <p:cNvSpPr/>
          <p:nvPr/>
        </p:nvSpPr>
        <p:spPr>
          <a:xfrm>
            <a:off x="8284779" y="269750"/>
            <a:ext cx="3492062" cy="928430"/>
          </a:xfrm>
          <a:prstGeom prst="roundRect">
            <a:avLst>
              <a:gd name="adj" fmla="val 970"/>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 name="Triangle 9">
            <a:extLst>
              <a:ext uri="{FF2B5EF4-FFF2-40B4-BE49-F238E27FC236}">
                <a16:creationId xmlns:a16="http://schemas.microsoft.com/office/drawing/2014/main" id="{4588D089-BB98-7F46-B4A3-373F6969B9BF}"/>
              </a:ext>
            </a:extLst>
          </p:cNvPr>
          <p:cNvSpPr/>
          <p:nvPr/>
        </p:nvSpPr>
        <p:spPr>
          <a:xfrm rot="16200000">
            <a:off x="10608449" y="-146640"/>
            <a:ext cx="1436913" cy="1730188"/>
          </a:xfrm>
          <a:prstGeom prst="triangle">
            <a:avLst>
              <a:gd name="adj" fmla="val 100000"/>
            </a:avLst>
          </a:prstGeom>
          <a:solidFill>
            <a:schemeClr val="accent6">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10">
            <a:extLst>
              <a:ext uri="{FF2B5EF4-FFF2-40B4-BE49-F238E27FC236}">
                <a16:creationId xmlns:a16="http://schemas.microsoft.com/office/drawing/2014/main" id="{FA5E33B2-0943-21CD-5255-97114BEF734A}"/>
              </a:ext>
            </a:extLst>
          </p:cNvPr>
          <p:cNvSpPr txBox="1"/>
          <p:nvPr/>
        </p:nvSpPr>
        <p:spPr>
          <a:xfrm>
            <a:off x="11308580" y="352045"/>
            <a:ext cx="772647" cy="116057"/>
          </a:xfrm>
          <a:prstGeom prst="rect">
            <a:avLst/>
          </a:prstGeom>
          <a:noFill/>
        </p:spPr>
        <p:txBody>
          <a:bodyPr wrap="none" lIns="0" tIns="0" rIns="0" bIns="0" rtlCol="0">
            <a:spAutoFit/>
          </a:bodyPr>
          <a:lstStyle/>
          <a:p>
            <a:pPr algn="ctr">
              <a:lnSpc>
                <a:spcPct val="120000"/>
              </a:lnSpc>
            </a:pPr>
            <a:r>
              <a:rPr lang="en-US" sz="700" b="1" spc="400" noProof="1">
                <a:solidFill>
                  <a:schemeClr val="bg1"/>
                </a:solidFill>
              </a:rPr>
              <a:t>EXAMPLE</a:t>
            </a:r>
          </a:p>
        </p:txBody>
      </p:sp>
    </p:spTree>
    <p:extLst>
      <p:ext uri="{BB962C8B-B14F-4D97-AF65-F5344CB8AC3E}">
        <p14:creationId xmlns:p14="http://schemas.microsoft.com/office/powerpoint/2010/main" val="259714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FCF47-E2D5-2941-51B6-8A81B5BCE77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EDEAA1A-A1B1-4A46-DA67-11DA4F565078}"/>
              </a:ext>
            </a:extLst>
          </p:cNvPr>
          <p:cNvGraphicFramePr>
            <a:graphicFrameLocks noGrp="1"/>
          </p:cNvGraphicFramePr>
          <p:nvPr>
            <p:extLst>
              <p:ext uri="{D42A27DB-BD31-4B8C-83A1-F6EECF244321}">
                <p14:modId xmlns:p14="http://schemas.microsoft.com/office/powerpoint/2010/main" val="1424850695"/>
              </p:ext>
            </p:extLst>
          </p:nvPr>
        </p:nvGraphicFramePr>
        <p:xfrm>
          <a:off x="341073" y="302389"/>
          <a:ext cx="11509855" cy="6025770"/>
        </p:xfrm>
        <a:graphic>
          <a:graphicData uri="http://schemas.openxmlformats.org/drawingml/2006/table">
            <a:tbl>
              <a:tblPr firstRow="1" bandRow="1">
                <a:effectLst>
                  <a:outerShdw blurRad="838200" dist="76200" dir="5400000" algn="ctr" rotWithShape="0">
                    <a:schemeClr val="accent2">
                      <a:lumMod val="50000"/>
                      <a:alpha val="0"/>
                    </a:schemeClr>
                  </a:outerShdw>
                </a:effectLst>
                <a:tableStyleId>{5940675A-B579-460E-94D1-54222C63F5DA}</a:tableStyleId>
              </a:tblPr>
              <a:tblGrid>
                <a:gridCol w="1720799">
                  <a:extLst>
                    <a:ext uri="{9D8B030D-6E8A-4147-A177-3AD203B41FA5}">
                      <a16:colId xmlns:a16="http://schemas.microsoft.com/office/drawing/2014/main" val="3615004165"/>
                    </a:ext>
                  </a:extLst>
                </a:gridCol>
                <a:gridCol w="1259826">
                  <a:extLst>
                    <a:ext uri="{9D8B030D-6E8A-4147-A177-3AD203B41FA5}">
                      <a16:colId xmlns:a16="http://schemas.microsoft.com/office/drawing/2014/main" val="1922215898"/>
                    </a:ext>
                  </a:extLst>
                </a:gridCol>
                <a:gridCol w="852923">
                  <a:extLst>
                    <a:ext uri="{9D8B030D-6E8A-4147-A177-3AD203B41FA5}">
                      <a16:colId xmlns:a16="http://schemas.microsoft.com/office/drawing/2014/main" val="539836185"/>
                    </a:ext>
                  </a:extLst>
                </a:gridCol>
                <a:gridCol w="852923">
                  <a:extLst>
                    <a:ext uri="{9D8B030D-6E8A-4147-A177-3AD203B41FA5}">
                      <a16:colId xmlns:a16="http://schemas.microsoft.com/office/drawing/2014/main" val="4002419691"/>
                    </a:ext>
                  </a:extLst>
                </a:gridCol>
                <a:gridCol w="852923">
                  <a:extLst>
                    <a:ext uri="{9D8B030D-6E8A-4147-A177-3AD203B41FA5}">
                      <a16:colId xmlns:a16="http://schemas.microsoft.com/office/drawing/2014/main" val="2421701647"/>
                    </a:ext>
                  </a:extLst>
                </a:gridCol>
                <a:gridCol w="852923">
                  <a:extLst>
                    <a:ext uri="{9D8B030D-6E8A-4147-A177-3AD203B41FA5}">
                      <a16:colId xmlns:a16="http://schemas.microsoft.com/office/drawing/2014/main" val="1243416666"/>
                    </a:ext>
                  </a:extLst>
                </a:gridCol>
                <a:gridCol w="852923">
                  <a:extLst>
                    <a:ext uri="{9D8B030D-6E8A-4147-A177-3AD203B41FA5}">
                      <a16:colId xmlns:a16="http://schemas.microsoft.com/office/drawing/2014/main" val="3861987592"/>
                    </a:ext>
                  </a:extLst>
                </a:gridCol>
                <a:gridCol w="852923">
                  <a:extLst>
                    <a:ext uri="{9D8B030D-6E8A-4147-A177-3AD203B41FA5}">
                      <a16:colId xmlns:a16="http://schemas.microsoft.com/office/drawing/2014/main" val="3381433340"/>
                    </a:ext>
                  </a:extLst>
                </a:gridCol>
                <a:gridCol w="852923">
                  <a:extLst>
                    <a:ext uri="{9D8B030D-6E8A-4147-A177-3AD203B41FA5}">
                      <a16:colId xmlns:a16="http://schemas.microsoft.com/office/drawing/2014/main" val="3516188319"/>
                    </a:ext>
                  </a:extLst>
                </a:gridCol>
                <a:gridCol w="852923">
                  <a:extLst>
                    <a:ext uri="{9D8B030D-6E8A-4147-A177-3AD203B41FA5}">
                      <a16:colId xmlns:a16="http://schemas.microsoft.com/office/drawing/2014/main" val="4056603549"/>
                    </a:ext>
                  </a:extLst>
                </a:gridCol>
                <a:gridCol w="852923">
                  <a:extLst>
                    <a:ext uri="{9D8B030D-6E8A-4147-A177-3AD203B41FA5}">
                      <a16:colId xmlns:a16="http://schemas.microsoft.com/office/drawing/2014/main" val="3282149975"/>
                    </a:ext>
                  </a:extLst>
                </a:gridCol>
                <a:gridCol w="852923">
                  <a:extLst>
                    <a:ext uri="{9D8B030D-6E8A-4147-A177-3AD203B41FA5}">
                      <a16:colId xmlns:a16="http://schemas.microsoft.com/office/drawing/2014/main" val="3948908180"/>
                    </a:ext>
                  </a:extLst>
                </a:gridCol>
              </a:tblGrid>
              <a:tr h="949563">
                <a:tc>
                  <a:txBody>
                    <a:bodyPr/>
                    <a:lstStyle/>
                    <a:p>
                      <a:pPr algn="r">
                        <a:lnSpc>
                          <a:spcPct val="120000"/>
                        </a:lnSpc>
                      </a:pPr>
                      <a:endParaRPr lang="en-US" sz="1000" b="1" i="0" u="none" noProof="1">
                        <a:solidFill>
                          <a:schemeClr val="tx1"/>
                        </a:solidFill>
                        <a:latin typeface="+mn-lt"/>
                      </a:endParaRPr>
                    </a:p>
                  </a:txBody>
                  <a:tcPr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0 </a:t>
                      </a:r>
                      <a:br>
                        <a:rPr lang="en-US" sz="1100" b="1" kern="1200" noProof="1">
                          <a:solidFill>
                            <a:schemeClr val="tx1"/>
                          </a:solidFill>
                          <a:latin typeface="+mj-lt"/>
                          <a:ea typeface="+mn-ea"/>
                          <a:cs typeface="+mn-cs"/>
                        </a:rPr>
                      </a:br>
                      <a:r>
                        <a:rPr lang="en-US" sz="1050" b="1" kern="1200" noProof="1">
                          <a:solidFill>
                            <a:schemeClr val="tx1"/>
                          </a:solidFill>
                          <a:latin typeface="+mj-lt"/>
                          <a:ea typeface="+mn-ea"/>
                          <a:cs typeface="+mn-cs"/>
                        </a:rPr>
                        <a:t>Strategy </a:t>
                      </a:r>
                      <a:br>
                        <a:rPr lang="en-US" sz="1050" b="1" kern="1200" noProof="1">
                          <a:solidFill>
                            <a:schemeClr val="tx1"/>
                          </a:solidFill>
                          <a:latin typeface="+mj-lt"/>
                          <a:ea typeface="+mn-ea"/>
                          <a:cs typeface="+mn-cs"/>
                        </a:rPr>
                      </a:br>
                      <a:r>
                        <a:rPr lang="en-US" sz="1050" b="1" noProof="1">
                          <a:solidFill>
                            <a:schemeClr val="tx1"/>
                          </a:solidFill>
                          <a:latin typeface="+mn-lt"/>
                        </a:rPr>
                        <a:t>&amp;</a:t>
                      </a:r>
                      <a:r>
                        <a:rPr lang="en-US" sz="1050" b="1" kern="1200" noProof="1">
                          <a:solidFill>
                            <a:schemeClr val="tx1"/>
                          </a:solidFill>
                          <a:latin typeface="+mn-lt"/>
                          <a:ea typeface="+mn-ea"/>
                          <a:cs typeface="+mn-cs"/>
                        </a:rPr>
                        <a:t> </a:t>
                      </a:r>
                      <a:r>
                        <a:rPr lang="en-US" sz="1050" b="1" kern="1200" noProof="1">
                          <a:solidFill>
                            <a:schemeClr val="tx1"/>
                          </a:solidFill>
                          <a:latin typeface="+mj-lt"/>
                          <a:ea typeface="+mn-ea"/>
                          <a:cs typeface="+mn-cs"/>
                        </a:rPr>
                        <a:t>Ambition</a:t>
                      </a:r>
                    </a:p>
                  </a:txBody>
                  <a:tcPr marT="267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83902"/>
                      </a:schemeClr>
                    </a:solidFill>
                  </a:tcPr>
                </a:tc>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1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Design for scaled impact</a:t>
                      </a:r>
                    </a:p>
                  </a:txBody>
                  <a:tcPr marT="411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83902"/>
                      </a:schemeClr>
                    </a:solidFill>
                  </a:tcPr>
                </a:tc>
                <a:tc hMerge="1">
                  <a:txBody>
                    <a:bodyPr/>
                    <a:lstStyle/>
                    <a:p>
                      <a:pPr algn="l"/>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2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Transition to scale</a:t>
                      </a:r>
                    </a:p>
                  </a:txBody>
                  <a:tcPr marT="41148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83902"/>
                      </a:schemeClr>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Stage 3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100" b="1" kern="1200" noProof="1">
                          <a:solidFill>
                            <a:schemeClr val="tx1"/>
                          </a:solidFill>
                          <a:latin typeface="+mj-lt"/>
                          <a:ea typeface="+mn-ea"/>
                          <a:cs typeface="+mn-cs"/>
                        </a:rPr>
                        <a:t>Scaling impact</a:t>
                      </a:r>
                    </a:p>
                  </a:txBody>
                  <a:tcPr marT="411480"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83902"/>
                      </a:schemeClr>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endParaRPr lang="en-GB" sz="1050" b="1" noProof="1">
                        <a:solidFill>
                          <a:schemeClr val="tx1"/>
                        </a:solidFill>
                        <a:latin typeface="+mn-lt"/>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D6D6D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0956065"/>
                  </a:ext>
                </a:extLst>
              </a:tr>
              <a:tr h="821861">
                <a:tc>
                  <a:txBody>
                    <a:bodyPr/>
                    <a:lstStyle/>
                    <a:p>
                      <a:pPr algn="r">
                        <a:lnSpc>
                          <a:spcPct val="120000"/>
                        </a:lnSpc>
                      </a:pPr>
                      <a:endParaRPr lang="en-US" sz="1000" b="1" i="0" u="none" noProof="1">
                        <a:solidFill>
                          <a:schemeClr val="tx1"/>
                        </a:solidFill>
                        <a:latin typeface="+mn-lt"/>
                      </a:endParaRPr>
                    </a:p>
                  </a:txBody>
                  <a:tcPr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Define scope </a:t>
                      </a:r>
                      <a:br>
                        <a:rPr lang="en-US" sz="900" b="1" noProof="1">
                          <a:solidFill>
                            <a:schemeClr val="tx1"/>
                          </a:solidFill>
                          <a:latin typeface="+mn-lt"/>
                        </a:rPr>
                      </a:br>
                      <a:r>
                        <a:rPr lang="en-US" sz="900" b="1" noProof="1">
                          <a:solidFill>
                            <a:schemeClr val="tx1"/>
                          </a:solidFill>
                          <a:latin typeface="+mn-lt"/>
                        </a:rPr>
                        <a:t>&amp; scaling ambition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algn="l"/>
                      <a:r>
                        <a:rPr lang="en-US" sz="900" b="1" noProof="1">
                          <a:solidFill>
                            <a:schemeClr val="tx1"/>
                          </a:solidFill>
                          <a:latin typeface="+mn-lt"/>
                        </a:rPr>
                        <a:t>Insight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algn="l"/>
                      <a:r>
                        <a:rPr lang="en-US" sz="900" b="1" noProof="1">
                          <a:solidFill>
                            <a:schemeClr val="tx1"/>
                          </a:solidFill>
                          <a:latin typeface="+mn-lt"/>
                        </a:rPr>
                        <a:t>Ideation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Develop-ment &amp; Test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Assess &amp; Strategise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Prepare for scale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Refine scaling strategy &amp; plan</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Build awareness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Secure uptake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Implement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900" b="1" noProof="1">
                          <a:solidFill>
                            <a:schemeClr val="tx1"/>
                          </a:solidFill>
                          <a:latin typeface="+mn-lt"/>
                        </a:rPr>
                        <a:t>Sustain &amp; improve</a:t>
                      </a: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7566"/>
                      </a:schemeClr>
                    </a:solidFill>
                  </a:tcPr>
                </a:tc>
                <a:extLst>
                  <a:ext uri="{0D108BD9-81ED-4DB2-BD59-A6C34878D82A}">
                    <a16:rowId xmlns:a16="http://schemas.microsoft.com/office/drawing/2014/main" val="2259766430"/>
                  </a:ext>
                </a:extLst>
              </a:tr>
              <a:tr h="821861">
                <a:tc>
                  <a:txBody>
                    <a:bodyPr/>
                    <a:lstStyle/>
                    <a:p>
                      <a:pPr algn="l">
                        <a:spcAft>
                          <a:spcPts val="100"/>
                        </a:spcAft>
                      </a:pPr>
                      <a:r>
                        <a:rPr lang="en-US" sz="1050" b="1" i="0" noProof="1">
                          <a:solidFill>
                            <a:schemeClr val="tx1"/>
                          </a:solidFill>
                          <a:latin typeface="+mj-lt"/>
                          <a:cs typeface="Calibri" panose="020F0502020204030204" pitchFamily="34" charset="0"/>
                        </a:rPr>
                        <a:t>Innovators</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noProof="1">
                          <a:solidFill>
                            <a:schemeClr val="tx1"/>
                          </a:solidFill>
                          <a:latin typeface="+mn-lt"/>
                        </a:rPr>
                        <a:t>Develop and </a:t>
                      </a:r>
                      <a:br>
                        <a:rPr lang="en-US" sz="850" noProof="1">
                          <a:solidFill>
                            <a:schemeClr val="tx1"/>
                          </a:solidFill>
                          <a:latin typeface="+mn-lt"/>
                        </a:rPr>
                      </a:br>
                      <a:r>
                        <a:rPr lang="en-US" sz="850" noProof="1">
                          <a:solidFill>
                            <a:schemeClr val="tx1"/>
                          </a:solidFill>
                          <a:latin typeface="+mn-lt"/>
                        </a:rPr>
                        <a:t>improve the solution</a:t>
                      </a:r>
                      <a:endParaRPr lang="en-US" sz="850" b="0" i="0" noProof="1">
                        <a:solidFill>
                          <a:schemeClr val="tx1"/>
                        </a:solidFill>
                        <a:latin typeface="+mn-lt"/>
                        <a:cs typeface="Calibri" panose="020F0502020204030204" pitchFamily="34" charset="0"/>
                      </a:endParaRP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499"/>
                      </a:schemeClr>
                    </a:solidFill>
                  </a:tcPr>
                </a:tc>
                <a:tc>
                  <a:txBody>
                    <a:bodyPr/>
                    <a:lstStyle/>
                    <a:p>
                      <a:pPr algn="l">
                        <a:lnSpc>
                          <a:spcPct val="100000"/>
                        </a:lnSpc>
                      </a:pPr>
                      <a:endParaRPr lang="en-US" sz="850" noProof="1">
                        <a:solidFill>
                          <a:srgbClr val="464E8E"/>
                        </a:solidFill>
                        <a:latin typeface="+mn-lt"/>
                      </a:endParaRP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4">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3203498832"/>
                  </a:ext>
                </a:extLst>
              </a:tr>
              <a:tr h="899763">
                <a:tc>
                  <a:txBody>
                    <a:bodyPr/>
                    <a:lstStyle/>
                    <a:p>
                      <a:pPr algn="l">
                        <a:spcAft>
                          <a:spcPts val="100"/>
                        </a:spcAft>
                      </a:pPr>
                      <a:r>
                        <a:rPr lang="en-US" sz="1050" b="1" i="0" noProof="1">
                          <a:solidFill>
                            <a:schemeClr val="tx1"/>
                          </a:solidFill>
                          <a:latin typeface="+mj-lt"/>
                          <a:cs typeface="Calibri" panose="020F0502020204030204" pitchFamily="34" charset="0"/>
                        </a:rPr>
                        <a:t>Scalers</a:t>
                      </a:r>
                      <a:endParaRPr lang="en-US" sz="1100" b="1" i="0" noProof="1">
                        <a:solidFill>
                          <a:schemeClr val="tx1"/>
                        </a:solidFill>
                        <a:latin typeface="+mj-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Securing the </a:t>
                      </a:r>
                      <a:br>
                        <a:rPr lang="en-US" sz="850" b="0" i="0" noProof="1">
                          <a:solidFill>
                            <a:schemeClr val="tx1"/>
                          </a:solidFill>
                          <a:latin typeface="+mn-lt"/>
                          <a:cs typeface="Calibri" panose="020F0502020204030204" pitchFamily="34" charset="0"/>
                        </a:rPr>
                      </a:br>
                      <a:r>
                        <a:rPr lang="en-US" sz="850" b="0" i="0" noProof="1">
                          <a:solidFill>
                            <a:schemeClr val="tx1"/>
                          </a:solidFill>
                          <a:latin typeface="+mn-lt"/>
                          <a:cs typeface="Calibri" panose="020F0502020204030204" pitchFamily="34" charset="0"/>
                        </a:rPr>
                        <a:t>scaling of 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499"/>
                      </a:schemeClr>
                    </a:solidFill>
                  </a:tcPr>
                </a:tc>
                <a:tc>
                  <a:txBody>
                    <a:bodyPr/>
                    <a:lstStyle/>
                    <a:p>
                      <a:pPr algn="l">
                        <a:lnSpc>
                          <a:spcPct val="100000"/>
                        </a:lnSpc>
                      </a:pPr>
                      <a:endParaRPr lang="en-US" sz="850" noProof="1">
                        <a:solidFill>
                          <a:srgbClr val="464E8E"/>
                        </a:solidFill>
                        <a:latin typeface="+mn-lt"/>
                      </a:endParaRP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marL="0" marR="0" lvl="0" indent="0" algn="l" defTabSz="914330" rtl="0" eaLnBrk="1" fontAlgn="auto" latinLnBrk="0" hangingPunct="1">
                        <a:lnSpc>
                          <a:spcPct val="100000"/>
                        </a:lnSpc>
                        <a:spcBef>
                          <a:spcPts val="1000"/>
                        </a:spcBef>
                        <a:spcAft>
                          <a:spcPts val="0"/>
                        </a:spcAft>
                        <a:buClrTx/>
                        <a:buSzTx/>
                        <a:buFontTx/>
                        <a:buNone/>
                        <a:tabLst/>
                        <a:defRPr/>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marL="0" marR="0" lvl="0" indent="0" algn="l" defTabSz="914330" rtl="0" eaLnBrk="1" fontAlgn="auto" latinLnBrk="0" hangingPunct="1">
                        <a:lnSpc>
                          <a:spcPct val="100000"/>
                        </a:lnSpc>
                        <a:spcBef>
                          <a:spcPts val="1000"/>
                        </a:spcBef>
                        <a:spcAft>
                          <a:spcPts val="0"/>
                        </a:spcAft>
                        <a:buClrTx/>
                        <a:buSzTx/>
                        <a:buFontTx/>
                        <a:buNone/>
                        <a:tabLst/>
                        <a:defRPr/>
                      </a:pPr>
                      <a:endParaRPr kumimoji="0" lang="en-US" sz="850" b="0" i="0" u="none" strike="noStrike" kern="1200" cap="none" spc="0" normalizeH="0" baseline="0" noProof="1">
                        <a:ln>
                          <a:noFill/>
                        </a:ln>
                        <a:solidFill>
                          <a:srgbClr val="464E8E"/>
                        </a:solidFill>
                        <a:effectLst/>
                        <a:uLnTx/>
                        <a:uFillTx/>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4">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249587736"/>
                  </a:ext>
                </a:extLst>
              </a:tr>
              <a:tr h="821861">
                <a:tc>
                  <a:txBody>
                    <a:bodyPr/>
                    <a:lstStyle/>
                    <a:p>
                      <a:pPr marL="0" marR="0" lvl="0" indent="0" algn="l" defTabSz="914318" rtl="0" eaLnBrk="1" fontAlgn="auto" latinLnBrk="0" hangingPunct="1">
                        <a:lnSpc>
                          <a:spcPct val="100000"/>
                        </a:lnSpc>
                        <a:spcBef>
                          <a:spcPts val="0"/>
                        </a:spcBef>
                        <a:spcAft>
                          <a:spcPts val="100"/>
                        </a:spcAft>
                        <a:buClrTx/>
                        <a:buSzTx/>
                        <a:buFontTx/>
                        <a:buNone/>
                        <a:tabLst/>
                        <a:defRPr/>
                      </a:pPr>
                      <a:r>
                        <a:rPr lang="en-US" sz="1050" b="1" i="0" noProof="1">
                          <a:solidFill>
                            <a:schemeClr val="tx1"/>
                          </a:solidFill>
                          <a:latin typeface="+mj-lt"/>
                          <a:cs typeface="Calibri" panose="020F0502020204030204" pitchFamily="34" charset="0"/>
                        </a:rPr>
                        <a:t>Adopters</a:t>
                      </a:r>
                      <a:endParaRPr lang="en-US" sz="900" b="1" i="0" noProof="1">
                        <a:solidFill>
                          <a:schemeClr val="tx1"/>
                        </a:solidFill>
                        <a:latin typeface="+mn-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Implementing </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499"/>
                      </a:schemeClr>
                    </a:solidFill>
                  </a:tcPr>
                </a:tc>
                <a:tc>
                  <a:txBody>
                    <a:bodyPr/>
                    <a:lstStyle/>
                    <a:p>
                      <a:pPr algn="l">
                        <a:lnSpc>
                          <a:spcPct val="100000"/>
                        </a:lnSpc>
                      </a:pPr>
                      <a:endParaRPr lang="en-US" sz="850" noProof="1">
                        <a:solidFill>
                          <a:srgbClr val="464E8E"/>
                        </a:solidFill>
                        <a:latin typeface="+mn-lt"/>
                      </a:endParaRP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kern="1200" noProof="1">
                        <a:solidFill>
                          <a:srgbClr val="464E8E"/>
                        </a:solidFill>
                        <a:latin typeface="+mn-lt"/>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4">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627565166"/>
                  </a:ext>
                </a:extLst>
              </a:tr>
              <a:tr h="821861">
                <a:tc>
                  <a:txBody>
                    <a:bodyPr/>
                    <a:lstStyle/>
                    <a:p>
                      <a:pPr algn="l">
                        <a:spcAft>
                          <a:spcPts val="100"/>
                        </a:spcAft>
                      </a:pPr>
                      <a:r>
                        <a:rPr lang="en-US" sz="1050" b="1" i="0" noProof="1">
                          <a:solidFill>
                            <a:schemeClr val="tx1"/>
                          </a:solidFill>
                          <a:latin typeface="+mj-lt"/>
                          <a:cs typeface="Calibri" panose="020F0502020204030204" pitchFamily="34" charset="0"/>
                        </a:rPr>
                        <a:t>End-users</a:t>
                      </a:r>
                      <a:endParaRPr lang="en-US" sz="1000" b="1" i="0" noProof="1">
                        <a:solidFill>
                          <a:schemeClr val="tx1"/>
                        </a:solidFill>
                        <a:latin typeface="+mj-lt"/>
                        <a:cs typeface="Calibri" panose="020F0502020204030204" pitchFamily="34" charset="0"/>
                      </a:endParaRP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b="0" i="0" noProof="1">
                          <a:solidFill>
                            <a:schemeClr val="tx1"/>
                          </a:solidFill>
                          <a:latin typeface="+mn-lt"/>
                          <a:cs typeface="Calibri" panose="020F0502020204030204" pitchFamily="34" charset="0"/>
                        </a:rPr>
                        <a:t>Using and experiencing the solution</a:t>
                      </a: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499"/>
                      </a:schemeClr>
                    </a:solidFill>
                  </a:tcPr>
                </a:tc>
                <a:tc>
                  <a:txBody>
                    <a:bodyPr/>
                    <a:lstStyle/>
                    <a:p>
                      <a:pPr algn="l">
                        <a:lnSpc>
                          <a:spcPct val="100000"/>
                        </a:lnSpc>
                      </a:pPr>
                      <a:endParaRPr lang="en-US" sz="850" noProof="1">
                        <a:solidFill>
                          <a:srgbClr val="464E8E"/>
                        </a:solidFill>
                        <a:latin typeface="+mn-lt"/>
                      </a:endParaRP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4">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3138114872"/>
                  </a:ext>
                </a:extLst>
              </a:tr>
              <a:tr h="872346">
                <a:tc>
                  <a:txBody>
                    <a:bodyPr/>
                    <a:lstStyle/>
                    <a:p>
                      <a:pPr algn="l">
                        <a:spcAft>
                          <a:spcPts val="100"/>
                        </a:spcAft>
                      </a:pPr>
                      <a:r>
                        <a:rPr lang="en-US" sz="1000" b="1" i="0" noProof="1">
                          <a:solidFill>
                            <a:schemeClr val="tx1"/>
                          </a:solidFill>
                          <a:latin typeface="+mj-lt"/>
                          <a:cs typeface="Calibri" panose="020F0502020204030204" pitchFamily="34" charset="0"/>
                        </a:rPr>
                        <a:t>Internal enablers</a:t>
                      </a:r>
                    </a:p>
                    <a:p>
                      <a:pPr marL="0" marR="0" lvl="0" indent="0" algn="l" defTabSz="914318" rtl="0" eaLnBrk="1" fontAlgn="auto" latinLnBrk="0" hangingPunct="1">
                        <a:lnSpc>
                          <a:spcPct val="100000"/>
                        </a:lnSpc>
                        <a:spcBef>
                          <a:spcPts val="0"/>
                        </a:spcBef>
                        <a:spcAft>
                          <a:spcPts val="100"/>
                        </a:spcAft>
                        <a:buClrTx/>
                        <a:buSzTx/>
                        <a:buFontTx/>
                        <a:buNone/>
                        <a:tabLst/>
                        <a:defRPr/>
                      </a:pPr>
                      <a:r>
                        <a:rPr lang="en-US" sz="850" noProof="1">
                          <a:solidFill>
                            <a:schemeClr val="tx1"/>
                          </a:solidFill>
                          <a:latin typeface="+mn-lt"/>
                        </a:rPr>
                        <a:t>Enable scaling through systems </a:t>
                      </a:r>
                      <a:br>
                        <a:rPr lang="en-US" sz="850" noProof="1">
                          <a:solidFill>
                            <a:schemeClr val="tx1"/>
                          </a:solidFill>
                          <a:latin typeface="+mn-lt"/>
                        </a:rPr>
                      </a:br>
                      <a:r>
                        <a:rPr lang="en-US" sz="850" noProof="1">
                          <a:solidFill>
                            <a:schemeClr val="tx1"/>
                          </a:solidFill>
                          <a:latin typeface="+mn-lt"/>
                        </a:rPr>
                        <a:t>and support</a:t>
                      </a:r>
                      <a:endParaRPr lang="en-US" sz="850" b="0" i="0" noProof="1">
                        <a:solidFill>
                          <a:schemeClr val="tx1"/>
                        </a:solidFill>
                        <a:latin typeface="+mn-lt"/>
                        <a:cs typeface="Calibri" panose="020F0502020204030204" pitchFamily="34" charset="0"/>
                      </a:endParaRPr>
                    </a:p>
                  </a:txBody>
                  <a:tcPr marL="548640" marR="182880" marT="91440" marB="91440" anchor="ctr">
                    <a:lnL w="635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499"/>
                      </a:schemeClr>
                    </a:solidFill>
                  </a:tcPr>
                </a:tc>
                <a:tc>
                  <a:txBody>
                    <a:bodyPr/>
                    <a:lstStyle/>
                    <a:p>
                      <a:pPr algn="l">
                        <a:lnSpc>
                          <a:spcPct val="100000"/>
                        </a:lnSpc>
                      </a:pPr>
                      <a:endParaRPr lang="en-US" sz="850" noProof="1">
                        <a:solidFill>
                          <a:srgbClr val="464E8E"/>
                        </a:solidFill>
                        <a:latin typeface="+mn-lt"/>
                      </a:endParaRPr>
                    </a:p>
                  </a:txBody>
                  <a:tcPr marT="91440" marB="9144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3">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gridSpan="4">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tc hMerge="1">
                  <a:txBody>
                    <a:bodyPr/>
                    <a:lstStyle/>
                    <a:p>
                      <a:pPr algn="l">
                        <a:lnSpc>
                          <a:spcPct val="100000"/>
                        </a:lnSpc>
                      </a:pPr>
                      <a:endParaRPr lang="en-US" sz="850" noProof="1">
                        <a:solidFill>
                          <a:srgbClr val="464E8E"/>
                        </a:solidFill>
                        <a:latin typeface="+mn-lt"/>
                      </a:endParaRPr>
                    </a:p>
                  </a:txBody>
                  <a:tcPr anchor="ctr">
                    <a:lnL w="571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436"/>
                      </a:schemeClr>
                    </a:solidFill>
                  </a:tcPr>
                </a:tc>
                <a:extLst>
                  <a:ext uri="{0D108BD9-81ED-4DB2-BD59-A6C34878D82A}">
                    <a16:rowId xmlns:a16="http://schemas.microsoft.com/office/drawing/2014/main" val="2992653794"/>
                  </a:ext>
                </a:extLst>
              </a:tr>
            </a:tbl>
          </a:graphicData>
        </a:graphic>
      </p:graphicFrame>
      <p:sp>
        <p:nvSpPr>
          <p:cNvPr id="5" name="Footer Placeholder 4">
            <a:extLst>
              <a:ext uri="{FF2B5EF4-FFF2-40B4-BE49-F238E27FC236}">
                <a16:creationId xmlns:a16="http://schemas.microsoft.com/office/drawing/2014/main" id="{6BDEC306-5C85-742B-4039-519A88A5790F}"/>
              </a:ext>
            </a:extLst>
          </p:cNvPr>
          <p:cNvSpPr>
            <a:spLocks noGrp="1"/>
          </p:cNvSpPr>
          <p:nvPr>
            <p:ph type="ftr" sz="quarter" idx="12"/>
          </p:nvPr>
        </p:nvSpPr>
        <p:spPr/>
        <p:txBody>
          <a:bodyPr/>
          <a:lstStyle/>
          <a:p>
            <a:r>
              <a:rPr lang="en-US" sz="900" noProof="1"/>
              <a:t>Tool: Mapping roles</a:t>
            </a:r>
          </a:p>
        </p:txBody>
      </p:sp>
      <p:pic>
        <p:nvPicPr>
          <p:cNvPr id="11" name="Picture 10">
            <a:extLst>
              <a:ext uri="{FF2B5EF4-FFF2-40B4-BE49-F238E27FC236}">
                <a16:creationId xmlns:a16="http://schemas.microsoft.com/office/drawing/2014/main" id="{2C0374DE-B6A6-8F29-E82E-559B2BFD209E}"/>
              </a:ext>
            </a:extLst>
          </p:cNvPr>
          <p:cNvPicPr>
            <a:picLocks noChangeAspect="1"/>
          </p:cNvPicPr>
          <p:nvPr/>
        </p:nvPicPr>
        <p:blipFill>
          <a:blip r:embed="rId3"/>
          <a:stretch>
            <a:fillRect/>
          </a:stretch>
        </p:blipFill>
        <p:spPr>
          <a:xfrm>
            <a:off x="468707" y="2314140"/>
            <a:ext cx="329301" cy="251752"/>
          </a:xfrm>
          <a:prstGeom prst="rect">
            <a:avLst/>
          </a:prstGeom>
        </p:spPr>
      </p:pic>
      <p:pic>
        <p:nvPicPr>
          <p:cNvPr id="12" name="Picture 11">
            <a:extLst>
              <a:ext uri="{FF2B5EF4-FFF2-40B4-BE49-F238E27FC236}">
                <a16:creationId xmlns:a16="http://schemas.microsoft.com/office/drawing/2014/main" id="{33A32A4E-E5DA-0901-2946-64E2E585BB2C}"/>
              </a:ext>
            </a:extLst>
          </p:cNvPr>
          <p:cNvPicPr>
            <a:picLocks noChangeAspect="1"/>
          </p:cNvPicPr>
          <p:nvPr/>
        </p:nvPicPr>
        <p:blipFill>
          <a:blip r:embed="rId4"/>
          <a:stretch>
            <a:fillRect/>
          </a:stretch>
        </p:blipFill>
        <p:spPr>
          <a:xfrm>
            <a:off x="466622" y="3129901"/>
            <a:ext cx="338855" cy="251754"/>
          </a:xfrm>
          <a:prstGeom prst="rect">
            <a:avLst/>
          </a:prstGeom>
        </p:spPr>
      </p:pic>
      <p:pic>
        <p:nvPicPr>
          <p:cNvPr id="13" name="Picture 12">
            <a:extLst>
              <a:ext uri="{FF2B5EF4-FFF2-40B4-BE49-F238E27FC236}">
                <a16:creationId xmlns:a16="http://schemas.microsoft.com/office/drawing/2014/main" id="{4B248AD5-5E83-C355-15AC-90A7FCA87F4F}"/>
              </a:ext>
            </a:extLst>
          </p:cNvPr>
          <p:cNvPicPr>
            <a:picLocks noChangeAspect="1"/>
          </p:cNvPicPr>
          <p:nvPr/>
        </p:nvPicPr>
        <p:blipFill>
          <a:blip r:embed="rId5"/>
          <a:stretch>
            <a:fillRect/>
          </a:stretch>
        </p:blipFill>
        <p:spPr>
          <a:xfrm>
            <a:off x="464537" y="5626351"/>
            <a:ext cx="348407" cy="261306"/>
          </a:xfrm>
          <a:prstGeom prst="rect">
            <a:avLst/>
          </a:prstGeom>
        </p:spPr>
      </p:pic>
      <p:pic>
        <p:nvPicPr>
          <p:cNvPr id="14" name="Picture 13">
            <a:extLst>
              <a:ext uri="{FF2B5EF4-FFF2-40B4-BE49-F238E27FC236}">
                <a16:creationId xmlns:a16="http://schemas.microsoft.com/office/drawing/2014/main" id="{FF01B5BB-52C3-E571-A9FB-70BE83626F90}"/>
              </a:ext>
            </a:extLst>
          </p:cNvPr>
          <p:cNvPicPr>
            <a:picLocks noChangeAspect="1"/>
          </p:cNvPicPr>
          <p:nvPr/>
        </p:nvPicPr>
        <p:blipFill>
          <a:blip r:embed="rId6"/>
          <a:stretch>
            <a:fillRect/>
          </a:stretch>
        </p:blipFill>
        <p:spPr>
          <a:xfrm>
            <a:off x="462329" y="4807317"/>
            <a:ext cx="358522" cy="251752"/>
          </a:xfrm>
          <a:prstGeom prst="rect">
            <a:avLst/>
          </a:prstGeom>
        </p:spPr>
      </p:pic>
      <p:pic>
        <p:nvPicPr>
          <p:cNvPr id="15" name="Picture 14">
            <a:extLst>
              <a:ext uri="{FF2B5EF4-FFF2-40B4-BE49-F238E27FC236}">
                <a16:creationId xmlns:a16="http://schemas.microsoft.com/office/drawing/2014/main" id="{C758E4F9-B0FC-740B-163D-4884DD77AA06}"/>
              </a:ext>
            </a:extLst>
          </p:cNvPr>
          <p:cNvPicPr>
            <a:picLocks noChangeAspect="1"/>
          </p:cNvPicPr>
          <p:nvPr/>
        </p:nvPicPr>
        <p:blipFill>
          <a:blip r:embed="rId7"/>
          <a:stretch>
            <a:fillRect/>
          </a:stretch>
        </p:blipFill>
        <p:spPr>
          <a:xfrm>
            <a:off x="460244" y="4008455"/>
            <a:ext cx="368076" cy="261306"/>
          </a:xfrm>
          <a:prstGeom prst="rect">
            <a:avLst/>
          </a:prstGeom>
        </p:spPr>
      </p:pic>
      <p:pic>
        <p:nvPicPr>
          <p:cNvPr id="16" name="Picture 15">
            <a:extLst>
              <a:ext uri="{FF2B5EF4-FFF2-40B4-BE49-F238E27FC236}">
                <a16:creationId xmlns:a16="http://schemas.microsoft.com/office/drawing/2014/main" id="{C310F902-D50B-AC78-3336-D340E95AB16B}"/>
              </a:ext>
            </a:extLst>
          </p:cNvPr>
          <p:cNvPicPr>
            <a:picLocks noChangeAspect="1"/>
          </p:cNvPicPr>
          <p:nvPr/>
        </p:nvPicPr>
        <p:blipFill>
          <a:blip r:embed="rId8"/>
          <a:stretch>
            <a:fillRect/>
          </a:stretch>
        </p:blipFill>
        <p:spPr>
          <a:xfrm>
            <a:off x="2148584" y="415782"/>
            <a:ext cx="368300" cy="228600"/>
          </a:xfrm>
          <a:prstGeom prst="rect">
            <a:avLst/>
          </a:prstGeom>
        </p:spPr>
      </p:pic>
      <p:pic>
        <p:nvPicPr>
          <p:cNvPr id="17" name="Picture 16">
            <a:extLst>
              <a:ext uri="{FF2B5EF4-FFF2-40B4-BE49-F238E27FC236}">
                <a16:creationId xmlns:a16="http://schemas.microsoft.com/office/drawing/2014/main" id="{9352D0A9-5D5E-5D54-67C0-D65EA534BCE7}"/>
              </a:ext>
            </a:extLst>
          </p:cNvPr>
          <p:cNvPicPr>
            <a:picLocks noChangeAspect="1"/>
          </p:cNvPicPr>
          <p:nvPr/>
        </p:nvPicPr>
        <p:blipFill>
          <a:blip r:embed="rId9"/>
          <a:stretch>
            <a:fillRect/>
          </a:stretch>
        </p:blipFill>
        <p:spPr>
          <a:xfrm>
            <a:off x="3390658" y="565546"/>
            <a:ext cx="685800" cy="203200"/>
          </a:xfrm>
          <a:prstGeom prst="rect">
            <a:avLst/>
          </a:prstGeom>
        </p:spPr>
      </p:pic>
      <p:pic>
        <p:nvPicPr>
          <p:cNvPr id="18" name="Picture 17">
            <a:extLst>
              <a:ext uri="{FF2B5EF4-FFF2-40B4-BE49-F238E27FC236}">
                <a16:creationId xmlns:a16="http://schemas.microsoft.com/office/drawing/2014/main" id="{97AE781B-378D-0479-D176-9F11BB61D3B1}"/>
              </a:ext>
            </a:extLst>
          </p:cNvPr>
          <p:cNvPicPr>
            <a:picLocks noChangeAspect="1"/>
          </p:cNvPicPr>
          <p:nvPr/>
        </p:nvPicPr>
        <p:blipFill>
          <a:blip r:embed="rId10"/>
          <a:stretch>
            <a:fillRect/>
          </a:stretch>
        </p:blipFill>
        <p:spPr>
          <a:xfrm>
            <a:off x="5969100" y="546496"/>
            <a:ext cx="685800" cy="241300"/>
          </a:xfrm>
          <a:prstGeom prst="rect">
            <a:avLst/>
          </a:prstGeom>
        </p:spPr>
      </p:pic>
      <p:pic>
        <p:nvPicPr>
          <p:cNvPr id="19" name="Picture 18">
            <a:extLst>
              <a:ext uri="{FF2B5EF4-FFF2-40B4-BE49-F238E27FC236}">
                <a16:creationId xmlns:a16="http://schemas.microsoft.com/office/drawing/2014/main" id="{5E192FE7-49DD-CAEC-49DA-F0F0E7D51BDE}"/>
              </a:ext>
            </a:extLst>
          </p:cNvPr>
          <p:cNvPicPr>
            <a:picLocks noChangeAspect="1"/>
          </p:cNvPicPr>
          <p:nvPr/>
        </p:nvPicPr>
        <p:blipFill>
          <a:blip r:embed="rId11"/>
          <a:stretch>
            <a:fillRect/>
          </a:stretch>
        </p:blipFill>
        <p:spPr>
          <a:xfrm>
            <a:off x="8547542" y="415782"/>
            <a:ext cx="593392" cy="370870"/>
          </a:xfrm>
          <a:prstGeom prst="rect">
            <a:avLst/>
          </a:prstGeom>
        </p:spPr>
      </p:pic>
      <p:sp>
        <p:nvSpPr>
          <p:cNvPr id="6" name="Rounded Rectangle 5">
            <a:extLst>
              <a:ext uri="{FF2B5EF4-FFF2-40B4-BE49-F238E27FC236}">
                <a16:creationId xmlns:a16="http://schemas.microsoft.com/office/drawing/2014/main" id="{A47BF897-9719-C9CC-A8CC-625C9CF5864C}"/>
              </a:ext>
            </a:extLst>
          </p:cNvPr>
          <p:cNvSpPr/>
          <p:nvPr/>
        </p:nvSpPr>
        <p:spPr>
          <a:xfrm>
            <a:off x="2041633" y="269750"/>
            <a:ext cx="1217473" cy="928430"/>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 name="Rounded Rectangle 1">
            <a:extLst>
              <a:ext uri="{FF2B5EF4-FFF2-40B4-BE49-F238E27FC236}">
                <a16:creationId xmlns:a16="http://schemas.microsoft.com/office/drawing/2014/main" id="{96EED2DE-1B02-0215-FB32-2B80D3CC62D8}"/>
              </a:ext>
            </a:extLst>
          </p:cNvPr>
          <p:cNvSpPr/>
          <p:nvPr/>
        </p:nvSpPr>
        <p:spPr>
          <a:xfrm>
            <a:off x="3310595" y="269750"/>
            <a:ext cx="2485153" cy="928430"/>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Rounded Rectangle 2">
            <a:extLst>
              <a:ext uri="{FF2B5EF4-FFF2-40B4-BE49-F238E27FC236}">
                <a16:creationId xmlns:a16="http://schemas.microsoft.com/office/drawing/2014/main" id="{4DFF9066-F38C-28AB-5737-66778CB13F7C}"/>
              </a:ext>
            </a:extLst>
          </p:cNvPr>
          <p:cNvSpPr/>
          <p:nvPr/>
        </p:nvSpPr>
        <p:spPr>
          <a:xfrm>
            <a:off x="5880924" y="269750"/>
            <a:ext cx="2485153" cy="928430"/>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Rounded Rectangle 9">
            <a:extLst>
              <a:ext uri="{FF2B5EF4-FFF2-40B4-BE49-F238E27FC236}">
                <a16:creationId xmlns:a16="http://schemas.microsoft.com/office/drawing/2014/main" id="{745E0493-4EE5-CF19-6754-E3A47A18BF88}"/>
              </a:ext>
            </a:extLst>
          </p:cNvPr>
          <p:cNvSpPr/>
          <p:nvPr/>
        </p:nvSpPr>
        <p:spPr>
          <a:xfrm>
            <a:off x="8444015" y="269750"/>
            <a:ext cx="3327682" cy="928430"/>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61668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877</Words>
  <Application>Microsoft Office PowerPoint</Application>
  <PresentationFormat>Widescreen</PresentationFormat>
  <Paragraphs>167</Paragraphs>
  <Slides>6</Slides>
  <Notes>3</Notes>
  <HiddenSlides>0</HiddenSlides>
  <MMClips>0</MMClips>
  <ScaleCrop>false</ScaleCrop>
  <HeadingPairs>
    <vt:vector size="6" baseType="variant">
      <vt:variant>
        <vt:lpstr>Brukte skrifter</vt:lpstr>
      </vt:variant>
      <vt:variant>
        <vt:i4>8</vt:i4>
      </vt:variant>
      <vt:variant>
        <vt:lpstr>Tema</vt:lpstr>
      </vt:variant>
      <vt:variant>
        <vt:i4>2</vt:i4>
      </vt:variant>
      <vt:variant>
        <vt:lpstr>Lysbildetitler</vt:lpstr>
      </vt:variant>
      <vt:variant>
        <vt:i4>6</vt:i4>
      </vt:variant>
    </vt:vector>
  </HeadingPairs>
  <TitlesOfParts>
    <vt:vector size="16" baseType="lpstr">
      <vt:lpstr>Arial</vt:lpstr>
      <vt:lpstr>Calibri</vt:lpstr>
      <vt:lpstr>Century Gothic</vt:lpstr>
      <vt:lpstr>Innovation Norway</vt:lpstr>
      <vt:lpstr>Innovation Norway Semibold</vt:lpstr>
      <vt:lpstr>Lato</vt:lpstr>
      <vt:lpstr>Lato Regular</vt:lpstr>
      <vt:lpstr>Wingdings</vt:lpstr>
      <vt:lpstr>TINKR 2026 - Powerpoint Template</vt:lpstr>
      <vt:lpstr>Innovation Norway</vt:lpstr>
      <vt:lpstr>Mapping roles</vt:lpstr>
      <vt:lpstr>Map the roles  for scaling</vt:lpstr>
      <vt:lpstr>The five key roles </vt:lpstr>
      <vt:lpstr>How to use the tool</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2026-08-10T17:42:15Z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