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0.jpg" ContentType="image/jpeg"/>
  <Override PartName="/ppt/media/image33.jpg" ContentType="image/jpe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65" r:id="rId5"/>
    <p:sldId id="257" r:id="rId6"/>
    <p:sldId id="258" r:id="rId7"/>
    <p:sldId id="266" r:id="rId8"/>
    <p:sldId id="267" r:id="rId9"/>
    <p:sldId id="268" r:id="rId10"/>
    <p:sldId id="269" r:id="rId11"/>
  </p:sldIdLst>
  <p:sldSz cx="12192000" cy="6858000"/>
  <p:notesSz cx="6858000" cy="9144000"/>
  <p:defaultTextStyle>
    <a:defPPr>
      <a:defRPr lang="nb-NO"/>
    </a:defPPr>
    <a:lvl1pPr marL="0" algn="l" defTabSz="914400" rtl="0" eaLnBrk="1" fontAlgn="ctr" latinLnBrk="0" hangingPunct="1">
      <a:defRPr sz="1800" kern="1200">
        <a:solidFill>
          <a:schemeClr val="tx1"/>
        </a:solidFill>
        <a:latin typeface="+mn-lt"/>
        <a:ea typeface="+mn-ea"/>
        <a:cs typeface="+mn-cs"/>
      </a:defRPr>
    </a:lvl1pPr>
    <a:lvl2pPr marL="457200" algn="l" defTabSz="914400" rtl="0" eaLnBrk="1" fontAlgn="ctr" latinLnBrk="0" hangingPunct="1">
      <a:defRPr sz="1800" kern="1200">
        <a:solidFill>
          <a:schemeClr val="tx1"/>
        </a:solidFill>
        <a:latin typeface="+mn-lt"/>
        <a:ea typeface="+mn-ea"/>
        <a:cs typeface="+mn-cs"/>
      </a:defRPr>
    </a:lvl2pPr>
    <a:lvl3pPr marL="914400" algn="l" defTabSz="914400" rtl="0" eaLnBrk="1" fontAlgn="ctr" latinLnBrk="0" hangingPunct="1">
      <a:defRPr sz="1800" kern="1200">
        <a:solidFill>
          <a:schemeClr val="tx1"/>
        </a:solidFill>
        <a:latin typeface="+mn-lt"/>
        <a:ea typeface="+mn-ea"/>
        <a:cs typeface="+mn-cs"/>
      </a:defRPr>
    </a:lvl3pPr>
    <a:lvl4pPr marL="1371600" algn="l" defTabSz="914400" rtl="0" eaLnBrk="1" fontAlgn="ctr" latinLnBrk="0" hangingPunct="1">
      <a:defRPr sz="1800" kern="1200">
        <a:solidFill>
          <a:schemeClr val="tx1"/>
        </a:solidFill>
        <a:latin typeface="+mn-lt"/>
        <a:ea typeface="+mn-ea"/>
        <a:cs typeface="+mn-cs"/>
      </a:defRPr>
    </a:lvl4pPr>
    <a:lvl5pPr marL="1828800" algn="l" defTabSz="914400" rtl="0" eaLnBrk="1" fontAlgn="ctr" latinLnBrk="0" hangingPunct="1">
      <a:defRPr sz="1800" kern="1200">
        <a:solidFill>
          <a:schemeClr val="tx1"/>
        </a:solidFill>
        <a:latin typeface="+mn-lt"/>
        <a:ea typeface="+mn-ea"/>
        <a:cs typeface="+mn-cs"/>
      </a:defRPr>
    </a:lvl5pPr>
    <a:lvl6pPr marL="2286000" algn="l" defTabSz="914400" rtl="0" eaLnBrk="1" fontAlgn="ctr" latinLnBrk="0" hangingPunct="1">
      <a:defRPr sz="1800" kern="1200">
        <a:solidFill>
          <a:schemeClr val="tx1"/>
        </a:solidFill>
        <a:latin typeface="+mn-lt"/>
        <a:ea typeface="+mn-ea"/>
        <a:cs typeface="+mn-cs"/>
      </a:defRPr>
    </a:lvl6pPr>
    <a:lvl7pPr marL="2743200" algn="l" defTabSz="914400" rtl="0" eaLnBrk="1" fontAlgn="ctr" latinLnBrk="0" hangingPunct="1">
      <a:defRPr sz="1800" kern="1200">
        <a:solidFill>
          <a:schemeClr val="tx1"/>
        </a:solidFill>
        <a:latin typeface="+mn-lt"/>
        <a:ea typeface="+mn-ea"/>
        <a:cs typeface="+mn-cs"/>
      </a:defRPr>
    </a:lvl7pPr>
    <a:lvl8pPr marL="3200400" algn="l" defTabSz="914400" rtl="0" eaLnBrk="1" fontAlgn="ctr" latinLnBrk="0" hangingPunct="1">
      <a:defRPr sz="1800" kern="1200">
        <a:solidFill>
          <a:schemeClr val="tx1"/>
        </a:solidFill>
        <a:latin typeface="+mn-lt"/>
        <a:ea typeface="+mn-ea"/>
        <a:cs typeface="+mn-cs"/>
      </a:defRPr>
    </a:lvl8pPr>
    <a:lvl9pPr marL="3657600" algn="l" defTabSz="914400" rtl="0" eaLnBrk="1" fontAlgn="ctr"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sjon" id="{90A4074C-A1DE-496E-80B4-FE3DDC6B951C}">
          <p14:sldIdLst>
            <p14:sldId id="265"/>
            <p14:sldId id="257"/>
            <p14:sldId id="258"/>
            <p14:sldId id="266"/>
            <p14:sldId id="267"/>
            <p14:sldId id="268"/>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E0E28-8CB2-43F7-B332-C8DDF36E8ADD}" v="6" dt="2025-11-27T09:10:39.090"/>
    <p1510:client id="{CF123602-D7AD-7A18-6289-0F40E2C723D1}" v="6" dt="2025-11-26T11:39:36.9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33" autoAdjust="0"/>
    <p:restoredTop sz="74155" autoAdjust="0"/>
  </p:normalViewPr>
  <p:slideViewPr>
    <p:cSldViewPr snapToGrid="0">
      <p:cViewPr varScale="1">
        <p:scale>
          <a:sx n="43" d="100"/>
          <a:sy n="43" d="100"/>
        </p:scale>
        <p:origin x="440"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7AB2DA-DC73-45BB-A930-603969A5F667}" type="datetimeFigureOut">
              <a:rPr lang="nb-NO" smtClean="0"/>
              <a:t>10.02.2026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EE5B3-E144-4D04-8EFA-39BE7E7A136D}" type="slidenum">
              <a:rPr lang="nb-NO" smtClean="0"/>
              <a:t>‹#›</a:t>
            </a:fld>
            <a:endParaRPr lang="nb-NO"/>
          </a:p>
        </p:txBody>
      </p:sp>
    </p:spTree>
    <p:extLst>
      <p:ext uri="{BB962C8B-B14F-4D97-AF65-F5344CB8AC3E}">
        <p14:creationId xmlns:p14="http://schemas.microsoft.com/office/powerpoint/2010/main" val="3387479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dirty="0"/>
              <a:t>Håndtering av slam koster bransjen ca. 200. millioner kroner hvert år i kjøring og deponikostnader. </a:t>
            </a:r>
          </a:p>
          <a:p>
            <a:pPr fontAlgn="base"/>
            <a:r>
              <a:rPr lang="nb-NO" dirty="0"/>
              <a:t>Slamhaugene vokser og antall godkjente deponi blir det færre av. Det er derfor behov for å utvikle gode løsninger for håndtering av slam, enten tilbake i betong, tilbake i sement, gjenbruk eller inn i nye produkter som </a:t>
            </a:r>
            <a:r>
              <a:rPr lang="nb-NO" dirty="0" err="1"/>
              <a:t>f.eks</a:t>
            </a:r>
            <a:r>
              <a:rPr lang="nb-NO" dirty="0"/>
              <a:t> jordforbedring. Slam inneholder kalkstein og noen tungmetaller med gitte grenseverdier for bruk. </a:t>
            </a:r>
          </a:p>
          <a:p>
            <a:endParaRPr lang="nb-NO" dirty="0"/>
          </a:p>
        </p:txBody>
      </p:sp>
      <p:sp>
        <p:nvSpPr>
          <p:cNvPr id="4" name="Plassholder for lysbildenummer 3"/>
          <p:cNvSpPr>
            <a:spLocks noGrp="1"/>
          </p:cNvSpPr>
          <p:nvPr>
            <p:ph type="sldNum" sz="quarter" idx="5"/>
          </p:nvPr>
        </p:nvSpPr>
        <p:spPr/>
        <p:txBody>
          <a:bodyPr/>
          <a:lstStyle/>
          <a:p>
            <a:fld id="{DE0EE5B3-E144-4D04-8EFA-39BE7E7A136D}" type="slidenum">
              <a:rPr lang="nb-NO" smtClean="0"/>
              <a:t>2</a:t>
            </a:fld>
            <a:endParaRPr lang="nb-NO"/>
          </a:p>
        </p:txBody>
      </p:sp>
    </p:spTree>
    <p:extLst>
      <p:ext uri="{BB962C8B-B14F-4D97-AF65-F5344CB8AC3E}">
        <p14:creationId xmlns:p14="http://schemas.microsoft.com/office/powerpoint/2010/main" val="139199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E0EE5B3-E144-4D04-8EFA-39BE7E7A136D}" type="slidenum">
              <a:rPr lang="nb-NO" smtClean="0"/>
              <a:t>3</a:t>
            </a:fld>
            <a:endParaRPr lang="nb-NO"/>
          </a:p>
        </p:txBody>
      </p:sp>
    </p:spTree>
    <p:extLst>
      <p:ext uri="{BB962C8B-B14F-4D97-AF65-F5344CB8AC3E}">
        <p14:creationId xmlns:p14="http://schemas.microsoft.com/office/powerpoint/2010/main" val="2130493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E0EE5B3-E144-4D04-8EFA-39BE7E7A136D}" type="slidenum">
              <a:rPr lang="nb-NO" smtClean="0"/>
              <a:t>4</a:t>
            </a:fld>
            <a:endParaRPr lang="nb-NO"/>
          </a:p>
        </p:txBody>
      </p:sp>
    </p:spTree>
    <p:extLst>
      <p:ext uri="{BB962C8B-B14F-4D97-AF65-F5344CB8AC3E}">
        <p14:creationId xmlns:p14="http://schemas.microsoft.com/office/powerpoint/2010/main" val="2338534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dirty="0"/>
              <a:t>Håndtering av slam koster bransjen ca. 200. millioner kroner hvert år i kjøring og deponikostnader. </a:t>
            </a:r>
          </a:p>
          <a:p>
            <a:pPr fontAlgn="base"/>
            <a:r>
              <a:rPr lang="nb-NO" dirty="0"/>
              <a:t>Slamhaugene vokser og antall godkjente deponi blir det færre av. Det er derfor behov for å utvikle gode løsninger for håndtering av slam, enten tilbake i betong, tilbake i sement, gjenbruk eller inn i nye produkter som </a:t>
            </a:r>
            <a:r>
              <a:rPr lang="nb-NO" dirty="0" err="1"/>
              <a:t>f.eks</a:t>
            </a:r>
            <a:r>
              <a:rPr lang="nb-NO" dirty="0"/>
              <a:t> jordforbedring. Slam inneholder kalkstein og noen tungmetaller med gitte grenseverdier for bruk. </a:t>
            </a:r>
          </a:p>
          <a:p>
            <a:endParaRPr lang="nb-NO" dirty="0"/>
          </a:p>
        </p:txBody>
      </p:sp>
      <p:sp>
        <p:nvSpPr>
          <p:cNvPr id="4" name="Plassholder for lysbildenummer 3"/>
          <p:cNvSpPr>
            <a:spLocks noGrp="1"/>
          </p:cNvSpPr>
          <p:nvPr>
            <p:ph type="sldNum" sz="quarter" idx="5"/>
          </p:nvPr>
        </p:nvSpPr>
        <p:spPr/>
        <p:txBody>
          <a:bodyPr/>
          <a:lstStyle/>
          <a:p>
            <a:fld id="{DE0EE5B3-E144-4D04-8EFA-39BE7E7A136D}" type="slidenum">
              <a:rPr lang="nb-NO" smtClean="0"/>
              <a:t>6</a:t>
            </a:fld>
            <a:endParaRPr lang="nb-NO"/>
          </a:p>
        </p:txBody>
      </p:sp>
    </p:spTree>
    <p:extLst>
      <p:ext uri="{BB962C8B-B14F-4D97-AF65-F5344CB8AC3E}">
        <p14:creationId xmlns:p14="http://schemas.microsoft.com/office/powerpoint/2010/main" val="1391997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4.svg"/><Relationship Id="rId7"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orside">
    <p:spTree>
      <p:nvGrpSpPr>
        <p:cNvPr id="1" name=""/>
        <p:cNvGrpSpPr/>
        <p:nvPr/>
      </p:nvGrpSpPr>
      <p:grpSpPr>
        <a:xfrm>
          <a:off x="0" y="0"/>
          <a:ext cx="0" cy="0"/>
          <a:chOff x="0" y="0"/>
          <a:chExt cx="0" cy="0"/>
        </a:xfrm>
      </p:grpSpPr>
      <p:pic>
        <p:nvPicPr>
          <p:cNvPr id="12" name="Stor N">
            <a:extLst>
              <a:ext uri="{FF2B5EF4-FFF2-40B4-BE49-F238E27FC236}">
                <a16:creationId xmlns:a16="http://schemas.microsoft.com/office/drawing/2014/main" id="{4C338D7E-223B-5908-9F64-811E49AA7F4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5131" y="503240"/>
            <a:ext cx="5848571" cy="5848571"/>
          </a:xfrm>
          <a:prstGeom prst="rect">
            <a:avLst/>
          </a:prstGeom>
        </p:spPr>
      </p:pic>
      <p:sp>
        <p:nvSpPr>
          <p:cNvPr id="2" name="Tittel 1">
            <a:extLst>
              <a:ext uri="{FF2B5EF4-FFF2-40B4-BE49-F238E27FC236}">
                <a16:creationId xmlns:a16="http://schemas.microsoft.com/office/drawing/2014/main" id="{5BE51780-9C84-630C-BFBF-90C891922286}"/>
              </a:ext>
            </a:extLst>
          </p:cNvPr>
          <p:cNvSpPr>
            <a:spLocks noGrp="1"/>
          </p:cNvSpPr>
          <p:nvPr>
            <p:ph type="ctrTitle" hasCustomPrompt="1"/>
          </p:nvPr>
        </p:nvSpPr>
        <p:spPr>
          <a:xfrm>
            <a:off x="509588" y="510223"/>
            <a:ext cx="6348412" cy="2387600"/>
          </a:xfrm>
        </p:spPr>
        <p:txBody>
          <a:bodyPr anchor="t" anchorCtr="0">
            <a:noAutofit/>
          </a:bodyPr>
          <a:lstStyle>
            <a:lvl1pPr algn="l">
              <a:lnSpc>
                <a:spcPct val="100000"/>
              </a:lnSpc>
              <a:defRPr sz="5000" spc="70" baseline="0"/>
            </a:lvl1pPr>
          </a:lstStyle>
          <a:p>
            <a:r>
              <a:rPr lang="nb-NO" dirty="0"/>
              <a:t>Forside med overskrift som kan gå over tre linjer 50 </a:t>
            </a:r>
            <a:r>
              <a:rPr lang="nb-NO" dirty="0" err="1"/>
              <a:t>pkt</a:t>
            </a:r>
            <a:endParaRPr lang="nb-NO" dirty="0"/>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hasCustomPrompt="1"/>
          </p:nvPr>
        </p:nvSpPr>
        <p:spPr>
          <a:xfrm>
            <a:off x="509588" y="3298824"/>
            <a:ext cx="4826000" cy="565026"/>
          </a:xfrm>
        </p:spPr>
        <p:txBody>
          <a:bodyPr>
            <a:noAutofit/>
          </a:bodyPr>
          <a:lstStyle>
            <a:lvl1pPr marL="0" indent="0" algn="l">
              <a:lnSpc>
                <a:spcPct val="102000"/>
              </a:lnSpc>
              <a:buNone/>
              <a:defRPr sz="1800" spc="3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 eller kort ingress kan legges her og også gå over to linjer</a:t>
            </a:r>
          </a:p>
        </p:txBody>
      </p:sp>
      <p:sp>
        <p:nvSpPr>
          <p:cNvPr id="4" name="Plassholder for dato 3">
            <a:extLst>
              <a:ext uri="{FF2B5EF4-FFF2-40B4-BE49-F238E27FC236}">
                <a16:creationId xmlns:a16="http://schemas.microsoft.com/office/drawing/2014/main" id="{F5B34663-0A6E-97EA-4D81-3C1F5FB5F875}"/>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5" name="Plassholder for bunntekst 4">
            <a:extLst>
              <a:ext uri="{FF2B5EF4-FFF2-40B4-BE49-F238E27FC236}">
                <a16:creationId xmlns:a16="http://schemas.microsoft.com/office/drawing/2014/main" id="{B15ED4C0-BFF2-F2FA-A1B9-3F66CF41A96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7BC977A-99F0-CB54-A5A3-F8AADB73A0F8}"/>
              </a:ext>
            </a:extLst>
          </p:cNvPr>
          <p:cNvSpPr>
            <a:spLocks noGrp="1"/>
          </p:cNvSpPr>
          <p:nvPr>
            <p:ph type="sldNum" sz="quarter" idx="12"/>
          </p:nvPr>
        </p:nvSpPr>
        <p:spPr/>
        <p:txBody>
          <a:bodyPr/>
          <a:lstStyle/>
          <a:p>
            <a:fld id="{BE2ACD00-28B2-4D17-A930-2C9F8441C7CA}" type="slidenum">
              <a:rPr lang="nb-NO" smtClean="0"/>
              <a:t>‹#›</a:t>
            </a:fld>
            <a:endParaRPr lang="nb-NO"/>
          </a:p>
        </p:txBody>
      </p:sp>
      <p:pic>
        <p:nvPicPr>
          <p:cNvPr id="10" name="Navnetrekk" descr="Innovasjon Norge">
            <a:extLst>
              <a:ext uri="{FF2B5EF4-FFF2-40B4-BE49-F238E27FC236}">
                <a16:creationId xmlns:a16="http://schemas.microsoft.com/office/drawing/2014/main" id="{609DDE8E-0045-3733-5A94-93C2A50A096E}"/>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22509" y="6109497"/>
            <a:ext cx="1663694" cy="215899"/>
          </a:xfrm>
          <a:prstGeom prst="rect">
            <a:avLst/>
          </a:prstGeom>
        </p:spPr>
      </p:pic>
    </p:spTree>
    <p:extLst>
      <p:ext uri="{BB962C8B-B14F-4D97-AF65-F5344CB8AC3E}">
        <p14:creationId xmlns:p14="http://schemas.microsoft.com/office/powerpoint/2010/main" val="94092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12" name="Plassholder for stikktittel">
            <a:extLst>
              <a:ext uri="{FF2B5EF4-FFF2-40B4-BE49-F238E27FC236}">
                <a16:creationId xmlns:a16="http://schemas.microsoft.com/office/drawing/2014/main" id="{2658DB38-13CB-4EA1-D7B2-7030476560FA}"/>
              </a:ext>
            </a:extLst>
          </p:cNvPr>
          <p:cNvSpPr>
            <a:spLocks noGrp="1"/>
          </p:cNvSpPr>
          <p:nvPr>
            <p:ph type="body" sz="quarter" idx="14" hasCustomPrompt="1"/>
          </p:nvPr>
        </p:nvSpPr>
        <p:spPr>
          <a:xfrm>
            <a:off x="509588" y="496117"/>
            <a:ext cx="11172824"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
        <p:nvSpPr>
          <p:cNvPr id="2" name="Tittel 1">
            <a:extLst>
              <a:ext uri="{FF2B5EF4-FFF2-40B4-BE49-F238E27FC236}">
                <a16:creationId xmlns:a16="http://schemas.microsoft.com/office/drawing/2014/main" id="{A0F6A5C6-E1C4-952D-DABF-1BB5BF893E82}"/>
              </a:ext>
            </a:extLst>
          </p:cNvPr>
          <p:cNvSpPr>
            <a:spLocks noGrp="1"/>
          </p:cNvSpPr>
          <p:nvPr>
            <p:ph type="title" hasCustomPrompt="1"/>
          </p:nvPr>
        </p:nvSpPr>
        <p:spPr>
          <a:xfrm>
            <a:off x="509588" y="766764"/>
            <a:ext cx="11172825" cy="976229"/>
          </a:xfrm>
        </p:spPr>
        <p:txBody>
          <a:bodyPr/>
          <a:lstStyle/>
          <a:p>
            <a:r>
              <a:rPr lang="nb-NO" dirty="0"/>
              <a:t>Overskrift kan gå over to linjer den også ved behov</a:t>
            </a:r>
          </a:p>
        </p:txBody>
      </p:sp>
      <p:sp>
        <p:nvSpPr>
          <p:cNvPr id="5" name="Plassholder for dato 4">
            <a:extLst>
              <a:ext uri="{FF2B5EF4-FFF2-40B4-BE49-F238E27FC236}">
                <a16:creationId xmlns:a16="http://schemas.microsoft.com/office/drawing/2014/main" id="{AF9189F2-90EA-8E91-C548-D83149ABBCEB}"/>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6" name="Plassholder for bunntekst 5">
            <a:extLst>
              <a:ext uri="{FF2B5EF4-FFF2-40B4-BE49-F238E27FC236}">
                <a16:creationId xmlns:a16="http://schemas.microsoft.com/office/drawing/2014/main" id="{260C1620-A883-B651-8150-B415FC34F17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DC0A9E3-377C-16F0-9402-9273CFB90EE4}"/>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8" name="Plassholder for innhold 2">
            <a:extLst>
              <a:ext uri="{FF2B5EF4-FFF2-40B4-BE49-F238E27FC236}">
                <a16:creationId xmlns:a16="http://schemas.microsoft.com/office/drawing/2014/main" id="{4B66BDAB-53C3-9387-6963-C2D5BC250D85}"/>
              </a:ext>
            </a:extLst>
          </p:cNvPr>
          <p:cNvSpPr>
            <a:spLocks noGrp="1"/>
          </p:cNvSpPr>
          <p:nvPr>
            <p:ph idx="1" hasCustomPrompt="1"/>
          </p:nvPr>
        </p:nvSpPr>
        <p:spPr>
          <a:xfrm>
            <a:off x="509543" y="2020012"/>
            <a:ext cx="5332458" cy="3821988"/>
          </a:xfrm>
        </p:spPr>
        <p:txBody>
          <a:bodyPr/>
          <a:lstStyle>
            <a:lvl1pPr marL="0" indent="0">
              <a:buNone/>
              <a:defRPr/>
            </a:lvl1pPr>
          </a:lstStyle>
          <a:p>
            <a:pPr lvl="0"/>
            <a:r>
              <a:rPr lang="nb-NO" dirty="0"/>
              <a:t>Dette er en mengdetekst som kan være ganske lang. Den er satt i 15 </a:t>
            </a:r>
            <a:r>
              <a:rPr lang="nb-NO" dirty="0" err="1"/>
              <a:t>pkt</a:t>
            </a:r>
            <a:r>
              <a:rPr lang="nb-NO" dirty="0"/>
              <a:t> </a:t>
            </a:r>
            <a:r>
              <a:rPr lang="nb-NO" dirty="0" err="1"/>
              <a:t>Regular</a:t>
            </a:r>
            <a:r>
              <a:rPr lang="nb-NO" dirty="0"/>
              <a:t>. Dette lysbildet brukes når man har to kolonner med budskap der det er vanskelig å finne bilder som passer. </a:t>
            </a:r>
          </a:p>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Plassholder for innhold 2">
            <a:extLst>
              <a:ext uri="{FF2B5EF4-FFF2-40B4-BE49-F238E27FC236}">
                <a16:creationId xmlns:a16="http://schemas.microsoft.com/office/drawing/2014/main" id="{C388A36B-976B-F6C8-39FB-E0F3DA7A92B0}"/>
              </a:ext>
            </a:extLst>
          </p:cNvPr>
          <p:cNvSpPr>
            <a:spLocks noGrp="1"/>
          </p:cNvSpPr>
          <p:nvPr>
            <p:ph idx="13" hasCustomPrompt="1"/>
          </p:nvPr>
        </p:nvSpPr>
        <p:spPr>
          <a:xfrm>
            <a:off x="6349954" y="2020012"/>
            <a:ext cx="5332458" cy="3821988"/>
          </a:xfrm>
        </p:spPr>
        <p:txBody>
          <a:bodyPr/>
          <a:lstStyle>
            <a:lvl1pPr marL="0" indent="0">
              <a:buNone/>
              <a:defRPr/>
            </a:lvl1pPr>
          </a:lstStyle>
          <a:p>
            <a:pPr lvl="0"/>
            <a:r>
              <a:rPr lang="nb-NO" dirty="0"/>
              <a:t>Dette er en mengdetekst som kan være ganske lang. Den er satt i 15 </a:t>
            </a:r>
            <a:r>
              <a:rPr lang="nb-NO" dirty="0" err="1"/>
              <a:t>pkt</a:t>
            </a:r>
            <a:r>
              <a:rPr lang="nb-NO" dirty="0"/>
              <a:t> </a:t>
            </a:r>
            <a:r>
              <a:rPr lang="nb-NO" dirty="0" err="1"/>
              <a:t>Regular</a:t>
            </a:r>
            <a:r>
              <a:rPr lang="nb-NO" dirty="0"/>
              <a:t>. Dette lysbildet brukes når man har to kolonner med budskap der det er vanskelig å finne bilder som passer. </a:t>
            </a:r>
          </a:p>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386562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8" name="Plassholder for stikktittel">
            <a:extLst>
              <a:ext uri="{FF2B5EF4-FFF2-40B4-BE49-F238E27FC236}">
                <a16:creationId xmlns:a16="http://schemas.microsoft.com/office/drawing/2014/main" id="{D414B136-2366-FB62-69A4-AC19BC1C0BF4}"/>
              </a:ext>
            </a:extLst>
          </p:cNvPr>
          <p:cNvSpPr>
            <a:spLocks noGrp="1"/>
          </p:cNvSpPr>
          <p:nvPr>
            <p:ph type="body" sz="quarter" idx="13" hasCustomPrompt="1"/>
          </p:nvPr>
        </p:nvSpPr>
        <p:spPr>
          <a:xfrm>
            <a:off x="509588" y="496117"/>
            <a:ext cx="8885236" cy="276999"/>
          </a:xfrm>
        </p:spPr>
        <p:txBody>
          <a:bodyPr>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
        <p:nvSpPr>
          <p:cNvPr id="2" name="Tittel 1">
            <a:extLst>
              <a:ext uri="{FF2B5EF4-FFF2-40B4-BE49-F238E27FC236}">
                <a16:creationId xmlns:a16="http://schemas.microsoft.com/office/drawing/2014/main" id="{E6B7372A-A4C1-F7A9-DDBC-7EB01A6955F9}"/>
              </a:ext>
            </a:extLst>
          </p:cNvPr>
          <p:cNvSpPr>
            <a:spLocks noGrp="1"/>
          </p:cNvSpPr>
          <p:nvPr>
            <p:ph type="title" hasCustomPrompt="1"/>
          </p:nvPr>
        </p:nvSpPr>
        <p:spPr/>
        <p:txBody>
          <a:bodyPr/>
          <a:lstStyle/>
          <a:p>
            <a:r>
              <a:rPr lang="nb-NO" dirty="0"/>
              <a:t>Overskrift kan gå over to linjer den også ved behov</a:t>
            </a:r>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p:txBody>
          <a:bodyPr/>
          <a:lstStyle>
            <a:lvl1pPr marL="0" indent="0">
              <a:buNone/>
              <a:defRPr/>
            </a:lvl1pPr>
          </a:lstStyle>
          <a:p>
            <a:pPr lvl="0"/>
            <a:r>
              <a:rPr lang="nb-NO" dirty="0"/>
              <a:t>Dette er en mengdetekst som kan være ganske lang. Den er satt i 15 </a:t>
            </a:r>
            <a:r>
              <a:rPr lang="nb-NO" dirty="0" err="1"/>
              <a:t>pkt</a:t>
            </a:r>
            <a:r>
              <a:rPr lang="nb-NO" dirty="0"/>
              <a:t> </a:t>
            </a:r>
            <a:r>
              <a:rPr lang="nb-NO" dirty="0" err="1"/>
              <a:t>Regular</a:t>
            </a:r>
            <a:r>
              <a:rPr lang="nb-NO" dirty="0"/>
              <a:t>. Dette lysbildet brukes når man har ett lengre budskap som er vanskelig å illustrere med bilder eller illustrasjon. Skal kun brukes ved behov for lengre tekst og mindre av annet innhold, for eksempel en bakgrunn for temaet du skal snakke om eller en forklaring av et komplisert tema. </a:t>
            </a:r>
          </a:p>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266560E9-3A9B-BC1E-9244-FE6677DD9797}"/>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5" name="Plassholder for bunntekst 4">
            <a:extLst>
              <a:ext uri="{FF2B5EF4-FFF2-40B4-BE49-F238E27FC236}">
                <a16:creationId xmlns:a16="http://schemas.microsoft.com/office/drawing/2014/main" id="{E1B96096-A613-EAB0-7653-B2915ABD554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EFCDB43-C29E-6453-C979-4D8851F9DA32}"/>
              </a:ext>
            </a:extLst>
          </p:cNvPr>
          <p:cNvSpPr>
            <a:spLocks noGrp="1"/>
          </p:cNvSpPr>
          <p:nvPr>
            <p:ph type="sldNum" sz="quarter" idx="12"/>
          </p:nvPr>
        </p:nvSpPr>
        <p:spPr/>
        <p:txBody>
          <a:bodyPr/>
          <a:lstStyle/>
          <a:p>
            <a:fld id="{BE2ACD00-28B2-4D17-A930-2C9F8441C7CA}" type="slidenum">
              <a:rPr lang="nb-NO" smtClean="0"/>
              <a:t>‹#›</a:t>
            </a:fld>
            <a:endParaRPr lang="nb-NO"/>
          </a:p>
        </p:txBody>
      </p:sp>
    </p:spTree>
    <p:extLst>
      <p:ext uri="{BB962C8B-B14F-4D97-AF65-F5344CB8AC3E}">
        <p14:creationId xmlns:p14="http://schemas.microsoft.com/office/powerpoint/2010/main" val="4009156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ten illustrasjon">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B7372A-A4C1-F7A9-DDBC-7EB01A6955F9}"/>
              </a:ext>
            </a:extLst>
          </p:cNvPr>
          <p:cNvSpPr>
            <a:spLocks noGrp="1"/>
          </p:cNvSpPr>
          <p:nvPr>
            <p:ph type="title" hasCustomPrompt="1"/>
          </p:nvPr>
        </p:nvSpPr>
        <p:spPr>
          <a:xfrm>
            <a:off x="509588" y="766764"/>
            <a:ext cx="6094425" cy="976229"/>
          </a:xfrm>
        </p:spPr>
        <p:txBody>
          <a:bodyPr/>
          <a:lstStyle/>
          <a:p>
            <a:r>
              <a:rPr lang="nb-NO" dirty="0"/>
              <a:t>Overskrift</a:t>
            </a:r>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509542" y="2020012"/>
            <a:ext cx="6094457" cy="3821988"/>
          </a:xfrm>
        </p:spPr>
        <p:txBody>
          <a:bodyPr/>
          <a:lstStyle>
            <a:lvl1pPr marL="0" indent="0">
              <a:buNone/>
              <a:defRPr/>
            </a:lvl1pPr>
          </a:lstStyle>
          <a:p>
            <a:pPr lvl="0"/>
            <a:r>
              <a:rPr lang="nb-NO" dirty="0"/>
              <a:t>Dette er en mengdetekst som kan være ganske lang. Den er satt i 15 </a:t>
            </a:r>
            <a:r>
              <a:rPr lang="nb-NO" dirty="0" err="1"/>
              <a:t>pkt</a:t>
            </a:r>
            <a:r>
              <a:rPr lang="nb-NO" dirty="0"/>
              <a:t> </a:t>
            </a:r>
            <a:r>
              <a:rPr lang="nb-NO" dirty="0" err="1"/>
              <a:t>Regular</a:t>
            </a:r>
            <a:r>
              <a:rPr lang="nb-NO" dirty="0"/>
              <a:t>. Dette lysbildet viser hvordan illustrasjoner fra biblioteket eller det overordnede rammeverket plasseres på en slide. Hver illustrasjon er 20 firkanter bred, og legger seg derfor fint i </a:t>
            </a:r>
            <a:r>
              <a:rPr lang="nb-NO" dirty="0" err="1"/>
              <a:t>malverket</a:t>
            </a:r>
            <a:r>
              <a:rPr lang="nb-NO" dirty="0"/>
              <a:t>. Ved ønske kan denne typen illustrasjon også midtstilles på lysbildet, men denne måten gir en bedre diagonal. </a:t>
            </a:r>
          </a:p>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bilde 12">
            <a:extLst>
              <a:ext uri="{FF2B5EF4-FFF2-40B4-BE49-F238E27FC236}">
                <a16:creationId xmlns:a16="http://schemas.microsoft.com/office/drawing/2014/main" id="{4C52BF09-73DE-4C2A-AFCD-8DBBAA2BBEAC}"/>
              </a:ext>
            </a:extLst>
          </p:cNvPr>
          <p:cNvSpPr>
            <a:spLocks noGrp="1"/>
          </p:cNvSpPr>
          <p:nvPr>
            <p:ph type="pic" sz="quarter" idx="15" hasCustomPrompt="1"/>
          </p:nvPr>
        </p:nvSpPr>
        <p:spPr>
          <a:xfrm>
            <a:off x="7110413" y="1779588"/>
            <a:ext cx="5081587" cy="5083200"/>
          </a:xfrm>
          <a:noFill/>
        </p:spPr>
        <p:txBody>
          <a:bodyPr/>
          <a:lstStyle>
            <a:lvl1pPr marL="0" indent="0" algn="ctr">
              <a:buNone/>
              <a:defRPr sz="1200"/>
            </a:lvl1pPr>
          </a:lstStyle>
          <a:p>
            <a:r>
              <a:rPr lang="nb-NO" dirty="0" err="1"/>
              <a:t>Illustrasjon</a:t>
            </a:r>
            <a:endParaRPr lang="nb-NO" dirty="0"/>
          </a:p>
        </p:txBody>
      </p:sp>
      <p:sp>
        <p:nvSpPr>
          <p:cNvPr id="4" name="Plassholder for dato 3">
            <a:extLst>
              <a:ext uri="{FF2B5EF4-FFF2-40B4-BE49-F238E27FC236}">
                <a16:creationId xmlns:a16="http://schemas.microsoft.com/office/drawing/2014/main" id="{266560E9-3A9B-BC1E-9244-FE6677DD9797}"/>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5" name="Plassholder for bunntekst 4">
            <a:extLst>
              <a:ext uri="{FF2B5EF4-FFF2-40B4-BE49-F238E27FC236}">
                <a16:creationId xmlns:a16="http://schemas.microsoft.com/office/drawing/2014/main" id="{E1B96096-A613-EAB0-7653-B2915ABD554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EFCDB43-C29E-6453-C979-4D8851F9DA32}"/>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10" name="Plassholder for stikktittel">
            <a:extLst>
              <a:ext uri="{FF2B5EF4-FFF2-40B4-BE49-F238E27FC236}">
                <a16:creationId xmlns:a16="http://schemas.microsoft.com/office/drawing/2014/main" id="{8EC6D868-1A83-C695-B805-BA2444AE33B2}"/>
              </a:ext>
            </a:extLst>
          </p:cNvPr>
          <p:cNvSpPr>
            <a:spLocks noGrp="1"/>
          </p:cNvSpPr>
          <p:nvPr>
            <p:ph type="body" sz="quarter" idx="13" hasCustomPrompt="1"/>
          </p:nvPr>
        </p:nvSpPr>
        <p:spPr>
          <a:xfrm>
            <a:off x="509588" y="496117"/>
            <a:ext cx="6094412"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Tree>
    <p:extLst>
      <p:ext uri="{BB962C8B-B14F-4D97-AF65-F5344CB8AC3E}">
        <p14:creationId xmlns:p14="http://schemas.microsoft.com/office/powerpoint/2010/main" val="1948516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or illustrasjon">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B7372A-A4C1-F7A9-DDBC-7EB01A6955F9}"/>
              </a:ext>
            </a:extLst>
          </p:cNvPr>
          <p:cNvSpPr>
            <a:spLocks noGrp="1"/>
          </p:cNvSpPr>
          <p:nvPr>
            <p:ph type="title" hasCustomPrompt="1"/>
          </p:nvPr>
        </p:nvSpPr>
        <p:spPr>
          <a:xfrm>
            <a:off x="509588" y="766764"/>
            <a:ext cx="6094425" cy="976229"/>
          </a:xfrm>
        </p:spPr>
        <p:txBody>
          <a:bodyPr/>
          <a:lstStyle/>
          <a:p>
            <a:r>
              <a:rPr lang="nb-NO" dirty="0"/>
              <a:t>Overskrift</a:t>
            </a:r>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509542" y="2020012"/>
            <a:ext cx="6094457" cy="3821988"/>
          </a:xfrm>
        </p:spPr>
        <p:txBody>
          <a:bodyPr/>
          <a:lstStyle>
            <a:lvl1pPr marL="0" indent="0">
              <a:buNone/>
              <a:defRPr/>
            </a:lvl1pPr>
          </a:lstStyle>
          <a:p>
            <a:pPr lvl="0"/>
            <a:r>
              <a:rPr lang="nb-NO" dirty="0"/>
              <a:t>Dette er en mengdetekst som kan være ganske lang. Den er satt i 15 </a:t>
            </a:r>
            <a:r>
              <a:rPr lang="nb-NO" dirty="0" err="1"/>
              <a:t>pkt</a:t>
            </a:r>
            <a:r>
              <a:rPr lang="nb-NO" dirty="0"/>
              <a:t> </a:t>
            </a:r>
            <a:r>
              <a:rPr lang="nb-NO" dirty="0" err="1"/>
              <a:t>Regular</a:t>
            </a:r>
            <a:r>
              <a:rPr lang="nb-NO" dirty="0"/>
              <a:t>. Dette lysbildet viser hvordan illustrasjoner fra biblioteket eller det overordnede rammeverket plasseres på en slide. Hver illustrasjon er 20 firkanter bred, og legger seg derfor fint i </a:t>
            </a:r>
            <a:r>
              <a:rPr lang="nb-NO" dirty="0" err="1"/>
              <a:t>malverket</a:t>
            </a:r>
            <a:r>
              <a:rPr lang="nb-NO" dirty="0"/>
              <a:t>. </a:t>
            </a:r>
          </a:p>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bilde 12">
            <a:extLst>
              <a:ext uri="{FF2B5EF4-FFF2-40B4-BE49-F238E27FC236}">
                <a16:creationId xmlns:a16="http://schemas.microsoft.com/office/drawing/2014/main" id="{4C52BF09-73DE-4C2A-AFCD-8DBBAA2BBEAC}"/>
              </a:ext>
            </a:extLst>
          </p:cNvPr>
          <p:cNvSpPr>
            <a:spLocks noGrp="1"/>
          </p:cNvSpPr>
          <p:nvPr>
            <p:ph type="pic" sz="quarter" idx="15" hasCustomPrompt="1"/>
          </p:nvPr>
        </p:nvSpPr>
        <p:spPr>
          <a:xfrm>
            <a:off x="7110413" y="0"/>
            <a:ext cx="5081587" cy="6862788"/>
          </a:xfrm>
          <a:noFill/>
        </p:spPr>
        <p:txBody>
          <a:bodyPr/>
          <a:lstStyle>
            <a:lvl1pPr marL="0" indent="0" algn="ctr">
              <a:buNone/>
              <a:defRPr sz="1200"/>
            </a:lvl1pPr>
          </a:lstStyle>
          <a:p>
            <a:r>
              <a:rPr lang="nb-NO" dirty="0" err="1"/>
              <a:t>Illustrasjon</a:t>
            </a:r>
            <a:endParaRPr lang="nb-NO" dirty="0"/>
          </a:p>
        </p:txBody>
      </p:sp>
      <p:sp>
        <p:nvSpPr>
          <p:cNvPr id="4" name="Plassholder for dato 3">
            <a:extLst>
              <a:ext uri="{FF2B5EF4-FFF2-40B4-BE49-F238E27FC236}">
                <a16:creationId xmlns:a16="http://schemas.microsoft.com/office/drawing/2014/main" id="{266560E9-3A9B-BC1E-9244-FE6677DD9797}"/>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5" name="Plassholder for bunntekst 4">
            <a:extLst>
              <a:ext uri="{FF2B5EF4-FFF2-40B4-BE49-F238E27FC236}">
                <a16:creationId xmlns:a16="http://schemas.microsoft.com/office/drawing/2014/main" id="{E1B96096-A613-EAB0-7653-B2915ABD554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EFCDB43-C29E-6453-C979-4D8851F9DA32}"/>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10" name="Plassholder for stikktittel">
            <a:extLst>
              <a:ext uri="{FF2B5EF4-FFF2-40B4-BE49-F238E27FC236}">
                <a16:creationId xmlns:a16="http://schemas.microsoft.com/office/drawing/2014/main" id="{8EC6D868-1A83-C695-B805-BA2444AE33B2}"/>
              </a:ext>
            </a:extLst>
          </p:cNvPr>
          <p:cNvSpPr>
            <a:spLocks noGrp="1"/>
          </p:cNvSpPr>
          <p:nvPr>
            <p:ph type="body" sz="quarter" idx="13" hasCustomPrompt="1"/>
          </p:nvPr>
        </p:nvSpPr>
        <p:spPr>
          <a:xfrm>
            <a:off x="509588" y="496117"/>
            <a:ext cx="6094412"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Tree>
    <p:extLst>
      <p:ext uri="{BB962C8B-B14F-4D97-AF65-F5344CB8AC3E}">
        <p14:creationId xmlns:p14="http://schemas.microsoft.com/office/powerpoint/2010/main" val="363783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dekkende bilde med tekst">
    <p:bg>
      <p:bgPr>
        <a:solidFill>
          <a:schemeClr val="accent4"/>
        </a:solidFill>
        <a:effectLst/>
      </p:bgPr>
    </p:bg>
    <p:spTree>
      <p:nvGrpSpPr>
        <p:cNvPr id="1" name=""/>
        <p:cNvGrpSpPr/>
        <p:nvPr/>
      </p:nvGrpSpPr>
      <p:grpSpPr>
        <a:xfrm>
          <a:off x="0" y="0"/>
          <a:ext cx="0" cy="0"/>
          <a:chOff x="0" y="0"/>
          <a:chExt cx="0" cy="0"/>
        </a:xfrm>
      </p:grpSpPr>
      <p:sp>
        <p:nvSpPr>
          <p:cNvPr id="11" name="Plassholder for bilde 12">
            <a:extLst>
              <a:ext uri="{FF2B5EF4-FFF2-40B4-BE49-F238E27FC236}">
                <a16:creationId xmlns:a16="http://schemas.microsoft.com/office/drawing/2014/main" id="{C744AF40-20AC-AAF0-4170-50FBD71C7573}"/>
              </a:ext>
            </a:extLst>
          </p:cNvPr>
          <p:cNvSpPr>
            <a:spLocks noGrp="1"/>
          </p:cNvSpPr>
          <p:nvPr>
            <p:ph type="pic" sz="quarter" idx="17" hasCustomPrompt="1"/>
          </p:nvPr>
        </p:nvSpPr>
        <p:spPr>
          <a:xfrm>
            <a:off x="0" y="0"/>
            <a:ext cx="12192000" cy="6858000"/>
          </a:xfrm>
          <a:noFill/>
        </p:spPr>
        <p:txBody>
          <a:bodyPr/>
          <a:lstStyle>
            <a:lvl1pPr marL="0" indent="0" algn="ctr">
              <a:buNone/>
              <a:defRPr sz="1200"/>
            </a:lvl1pPr>
          </a:lstStyle>
          <a:p>
            <a:r>
              <a:rPr lang="nb-NO" noProof="0" dirty="0"/>
              <a:t>For å legge til et bilde: dra inn en bildefil eller gå til Sett inn-fanen &gt; Bilde. Juster utsnittet på Bildeformat-fanen &gt; Beskjær.</a:t>
            </a:r>
          </a:p>
          <a:p>
            <a:endParaRPr lang="nb-NO" dirty="0"/>
          </a:p>
        </p:txBody>
      </p:sp>
      <p:sp>
        <p:nvSpPr>
          <p:cNvPr id="8" name="Plassholder for stikktittel">
            <a:extLst>
              <a:ext uri="{FF2B5EF4-FFF2-40B4-BE49-F238E27FC236}">
                <a16:creationId xmlns:a16="http://schemas.microsoft.com/office/drawing/2014/main" id="{FFD362EC-CB80-3367-ECCC-2D740F0F40F7}"/>
              </a:ext>
            </a:extLst>
          </p:cNvPr>
          <p:cNvSpPr>
            <a:spLocks noGrp="1"/>
          </p:cNvSpPr>
          <p:nvPr>
            <p:ph type="body" sz="quarter" idx="14" hasCustomPrompt="1"/>
          </p:nvPr>
        </p:nvSpPr>
        <p:spPr>
          <a:xfrm>
            <a:off x="509589" y="496117"/>
            <a:ext cx="8885237"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
        <p:nvSpPr>
          <p:cNvPr id="2" name="Tittel 1">
            <a:extLst>
              <a:ext uri="{FF2B5EF4-FFF2-40B4-BE49-F238E27FC236}">
                <a16:creationId xmlns:a16="http://schemas.microsoft.com/office/drawing/2014/main" id="{A9A70B36-96F6-CD04-E3DF-CA9981E15034}"/>
              </a:ext>
            </a:extLst>
          </p:cNvPr>
          <p:cNvSpPr>
            <a:spLocks noGrp="1"/>
          </p:cNvSpPr>
          <p:nvPr>
            <p:ph type="title" hasCustomPrompt="1"/>
          </p:nvPr>
        </p:nvSpPr>
        <p:spPr>
          <a:xfrm>
            <a:off x="2120900" y="2452770"/>
            <a:ext cx="7950200" cy="1463734"/>
          </a:xfrm>
        </p:spPr>
        <p:txBody>
          <a:bodyPr>
            <a:noAutofit/>
          </a:bodyPr>
          <a:lstStyle>
            <a:lvl1pPr algn="ctr">
              <a:defRPr>
                <a:solidFill>
                  <a:schemeClr val="bg1"/>
                </a:solidFill>
              </a:defRPr>
            </a:lvl1pPr>
          </a:lstStyle>
          <a:p>
            <a:r>
              <a:rPr lang="nb-NO" dirty="0">
                <a:effectLst/>
              </a:rPr>
              <a:t>Her kan man skrive noe over det heldekkende bildet for å gjøre inntrykk eller forsterke budskapet</a:t>
            </a:r>
            <a:endParaRPr lang="nb-NO" dirty="0"/>
          </a:p>
        </p:txBody>
      </p:sp>
      <p:sp>
        <p:nvSpPr>
          <p:cNvPr id="3" name="Plassholder for dato 2">
            <a:extLst>
              <a:ext uri="{FF2B5EF4-FFF2-40B4-BE49-F238E27FC236}">
                <a16:creationId xmlns:a16="http://schemas.microsoft.com/office/drawing/2014/main" id="{9F1CEC40-2153-5994-24D0-9AF80AEC9921}"/>
              </a:ext>
            </a:extLst>
          </p:cNvPr>
          <p:cNvSpPr>
            <a:spLocks noGrp="1"/>
          </p:cNvSpPr>
          <p:nvPr>
            <p:ph type="dt" sz="half" idx="10"/>
          </p:nvPr>
        </p:nvSpPr>
        <p:spPr/>
        <p:txBody>
          <a:bodyPr/>
          <a:lstStyle/>
          <a:p>
            <a:pPr algn="r"/>
            <a:fld id="{E6A610A8-4EE9-470C-972D-0E41A2C50444}" type="datetimeFigureOut">
              <a:rPr lang="nb-NO" smtClean="0"/>
              <a:pPr algn="r"/>
              <a:t>10.02.2026</a:t>
            </a:fld>
            <a:endParaRPr lang="nb-NO" dirty="0"/>
          </a:p>
        </p:txBody>
      </p:sp>
      <p:sp>
        <p:nvSpPr>
          <p:cNvPr id="4" name="Plassholder for bunntekst 3">
            <a:extLst>
              <a:ext uri="{FF2B5EF4-FFF2-40B4-BE49-F238E27FC236}">
                <a16:creationId xmlns:a16="http://schemas.microsoft.com/office/drawing/2014/main" id="{334926ED-176E-D4EF-854F-455047A50BAF}"/>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E906F7F9-51E5-575B-84D8-6034B1D8C62E}"/>
              </a:ext>
            </a:extLst>
          </p:cNvPr>
          <p:cNvSpPr>
            <a:spLocks noGrp="1"/>
          </p:cNvSpPr>
          <p:nvPr>
            <p:ph type="sldNum" sz="quarter" idx="12"/>
          </p:nvPr>
        </p:nvSpPr>
        <p:spPr/>
        <p:txBody>
          <a:bodyPr/>
          <a:lstStyle/>
          <a:p>
            <a:fld id="{BE2ACD00-28B2-4D17-A930-2C9F8441C7CA}" type="slidenum">
              <a:rPr lang="nb-NO" smtClean="0"/>
              <a:pPr/>
              <a:t>‹#›</a:t>
            </a:fld>
            <a:endParaRPr lang="nb-NO" dirty="0"/>
          </a:p>
        </p:txBody>
      </p:sp>
      <p:sp>
        <p:nvSpPr>
          <p:cNvPr id="9" name="Logo i plassholder" descr="Innovasjon Norge">
            <a:extLst>
              <a:ext uri="{FF2B5EF4-FFF2-40B4-BE49-F238E27FC236}">
                <a16:creationId xmlns:a16="http://schemas.microsoft.com/office/drawing/2014/main" id="{9580F8C1-A0D7-3BF2-86B4-ABDA999BAD71}"/>
              </a:ext>
            </a:extLst>
          </p:cNvPr>
          <p:cNvSpPr>
            <a:spLocks noGrp="1"/>
          </p:cNvSpPr>
          <p:nvPr>
            <p:ph type="body" sz="quarter" idx="15"/>
          </p:nvPr>
        </p:nvSpPr>
        <p:spPr>
          <a:xfrm>
            <a:off x="509587" y="6096001"/>
            <a:ext cx="736824" cy="279484"/>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r>
              <a:rPr lang="nb-NO"/>
              <a:t>Klikk for å redigere tekststiler i malen</a:t>
            </a:r>
          </a:p>
        </p:txBody>
      </p:sp>
      <p:sp>
        <p:nvSpPr>
          <p:cNvPr id="10" name="Plassholder for fotokreditering">
            <a:extLst>
              <a:ext uri="{FF2B5EF4-FFF2-40B4-BE49-F238E27FC236}">
                <a16:creationId xmlns:a16="http://schemas.microsoft.com/office/drawing/2014/main" id="{2C2868E4-F409-61CE-0B5B-972B25D9FC0A}"/>
              </a:ext>
            </a:extLst>
          </p:cNvPr>
          <p:cNvSpPr>
            <a:spLocks noGrp="1"/>
          </p:cNvSpPr>
          <p:nvPr>
            <p:ph type="body" sz="quarter" idx="16" hasCustomPrompt="1"/>
          </p:nvPr>
        </p:nvSpPr>
        <p:spPr>
          <a:xfrm>
            <a:off x="8373533" y="6238082"/>
            <a:ext cx="3308880" cy="120674"/>
          </a:xfrm>
        </p:spPr>
        <p:txBody>
          <a:bodyPr>
            <a:noAutofit/>
          </a:bodyPr>
          <a:lstStyle>
            <a:lvl1pPr marL="0" indent="0" algn="r">
              <a:buNone/>
              <a:defRPr sz="700">
                <a:solidFill>
                  <a:schemeClr val="bg1"/>
                </a:solidFill>
              </a:defRPr>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nb-NO" dirty="0" err="1"/>
              <a:t>Fotokreditering</a:t>
            </a:r>
            <a:endParaRPr lang="nb-NO" dirty="0"/>
          </a:p>
        </p:txBody>
      </p:sp>
    </p:spTree>
    <p:extLst>
      <p:ext uri="{BB962C8B-B14F-4D97-AF65-F5344CB8AC3E}">
        <p14:creationId xmlns:p14="http://schemas.microsoft.com/office/powerpoint/2010/main" val="3564481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ta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16EB50-B29B-0D6D-EFD7-9BC6558C1637}"/>
              </a:ext>
            </a:extLst>
          </p:cNvPr>
          <p:cNvSpPr>
            <a:spLocks noGrp="1"/>
          </p:cNvSpPr>
          <p:nvPr>
            <p:ph type="title" hasCustomPrompt="1"/>
          </p:nvPr>
        </p:nvSpPr>
        <p:spPr>
          <a:xfrm>
            <a:off x="2540000" y="2087391"/>
            <a:ext cx="7112000" cy="2438745"/>
          </a:xfrm>
        </p:spPr>
        <p:txBody>
          <a:bodyPr anchor="ctr" anchorCtr="0">
            <a:noAutofit/>
          </a:bodyPr>
          <a:lstStyle>
            <a:lvl1pPr algn="ctr">
              <a:defRPr/>
            </a:lvl1pPr>
          </a:lstStyle>
          <a:p>
            <a:r>
              <a:rPr lang="nb-NO" dirty="0"/>
              <a:t>Sitat legges her over flere linjer og kan være ganske langt</a:t>
            </a:r>
          </a:p>
        </p:txBody>
      </p:sp>
      <p:sp>
        <p:nvSpPr>
          <p:cNvPr id="3" name="Plassholder for dato 2">
            <a:extLst>
              <a:ext uri="{FF2B5EF4-FFF2-40B4-BE49-F238E27FC236}">
                <a16:creationId xmlns:a16="http://schemas.microsoft.com/office/drawing/2014/main" id="{525EE8CA-8E5E-4B3F-483B-75BC0CAFAA40}"/>
              </a:ext>
            </a:extLst>
          </p:cNvPr>
          <p:cNvSpPr>
            <a:spLocks noGrp="1"/>
          </p:cNvSpPr>
          <p:nvPr>
            <p:ph type="dt" sz="half" idx="10"/>
          </p:nvPr>
        </p:nvSpPr>
        <p:spPr/>
        <p:txBody>
          <a:bodyPr/>
          <a:lstStyle/>
          <a:p>
            <a:pPr algn="r"/>
            <a:fld id="{E6A610A8-4EE9-470C-972D-0E41A2C50444}" type="datetimeFigureOut">
              <a:rPr lang="nb-NO" smtClean="0"/>
              <a:pPr algn="r"/>
              <a:t>10.02.2026</a:t>
            </a:fld>
            <a:endParaRPr lang="nb-NO" dirty="0"/>
          </a:p>
        </p:txBody>
      </p:sp>
      <p:sp>
        <p:nvSpPr>
          <p:cNvPr id="4" name="Plassholder for bunntekst 3">
            <a:extLst>
              <a:ext uri="{FF2B5EF4-FFF2-40B4-BE49-F238E27FC236}">
                <a16:creationId xmlns:a16="http://schemas.microsoft.com/office/drawing/2014/main" id="{68C5626A-5CB9-ABED-2D97-615B09435C77}"/>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CC6CDFC5-77CA-497D-B00E-A30558C43B5A}"/>
              </a:ext>
            </a:extLst>
          </p:cNvPr>
          <p:cNvSpPr>
            <a:spLocks noGrp="1"/>
          </p:cNvSpPr>
          <p:nvPr>
            <p:ph type="sldNum" sz="quarter" idx="12"/>
          </p:nvPr>
        </p:nvSpPr>
        <p:spPr/>
        <p:txBody>
          <a:bodyPr/>
          <a:lstStyle/>
          <a:p>
            <a:fld id="{BE2ACD00-28B2-4D17-A930-2C9F8441C7CA}" type="slidenum">
              <a:rPr lang="nb-NO" smtClean="0"/>
              <a:pPr/>
              <a:t>‹#›</a:t>
            </a:fld>
            <a:endParaRPr lang="nb-NO" dirty="0"/>
          </a:p>
        </p:txBody>
      </p:sp>
      <p:sp>
        <p:nvSpPr>
          <p:cNvPr id="9" name="Plassholder for tekst 8">
            <a:extLst>
              <a:ext uri="{FF2B5EF4-FFF2-40B4-BE49-F238E27FC236}">
                <a16:creationId xmlns:a16="http://schemas.microsoft.com/office/drawing/2014/main" id="{1C87DB66-C920-7D7B-3933-0610F8316E27}"/>
              </a:ext>
            </a:extLst>
          </p:cNvPr>
          <p:cNvSpPr>
            <a:spLocks noGrp="1"/>
          </p:cNvSpPr>
          <p:nvPr>
            <p:ph type="body" sz="quarter" idx="13" hasCustomPrompt="1"/>
          </p:nvPr>
        </p:nvSpPr>
        <p:spPr>
          <a:xfrm>
            <a:off x="2540001" y="5063297"/>
            <a:ext cx="7112000" cy="258532"/>
          </a:xfrm>
        </p:spPr>
        <p:txBody>
          <a:bodyPr anchor="b" anchorCtr="0">
            <a:noAutofit/>
          </a:bodyPr>
          <a:lstStyle>
            <a:lvl1pPr marL="0" indent="0" algn="ctr">
              <a:spcBef>
                <a:spcPts val="0"/>
              </a:spcBef>
              <a:buNone/>
              <a:defRPr b="1"/>
            </a:lvl1pPr>
          </a:lstStyle>
          <a:p>
            <a:pPr lvl="0"/>
            <a:r>
              <a:rPr lang="nb-NO" dirty="0"/>
              <a:t>Navn på person som har sagt dette</a:t>
            </a:r>
          </a:p>
        </p:txBody>
      </p:sp>
      <p:sp>
        <p:nvSpPr>
          <p:cNvPr id="10" name="Plassholder for tekst 8">
            <a:extLst>
              <a:ext uri="{FF2B5EF4-FFF2-40B4-BE49-F238E27FC236}">
                <a16:creationId xmlns:a16="http://schemas.microsoft.com/office/drawing/2014/main" id="{FE27EF30-9CA2-2590-F677-D19738E0C703}"/>
              </a:ext>
            </a:extLst>
          </p:cNvPr>
          <p:cNvSpPr>
            <a:spLocks noGrp="1"/>
          </p:cNvSpPr>
          <p:nvPr>
            <p:ph type="body" sz="quarter" idx="14" hasCustomPrompt="1"/>
          </p:nvPr>
        </p:nvSpPr>
        <p:spPr>
          <a:xfrm>
            <a:off x="2540001" y="5330202"/>
            <a:ext cx="7112000" cy="258532"/>
          </a:xfrm>
        </p:spPr>
        <p:txBody>
          <a:bodyPr anchor="t" anchorCtr="0">
            <a:noAutofit/>
          </a:bodyPr>
          <a:lstStyle>
            <a:lvl1pPr marL="0" indent="0" algn="ctr">
              <a:spcBef>
                <a:spcPts val="0"/>
              </a:spcBef>
              <a:buNone/>
              <a:defRPr b="0"/>
            </a:lvl1pPr>
          </a:lstStyle>
          <a:p>
            <a:pPr lvl="0"/>
            <a:r>
              <a:rPr lang="nb-NO" dirty="0"/>
              <a:t>Firma eller stillingstittel</a:t>
            </a:r>
          </a:p>
        </p:txBody>
      </p:sp>
      <p:pic>
        <p:nvPicPr>
          <p:cNvPr id="12" name="Sitat-tegn">
            <a:extLst>
              <a:ext uri="{FF2B5EF4-FFF2-40B4-BE49-F238E27FC236}">
                <a16:creationId xmlns:a16="http://schemas.microsoft.com/office/drawing/2014/main" id="{4E222AB1-EDE1-C828-DA03-34C1BBA68B7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2000" y="507473"/>
            <a:ext cx="509588" cy="509588"/>
          </a:xfrm>
          <a:prstGeom prst="rect">
            <a:avLst/>
          </a:prstGeom>
        </p:spPr>
      </p:pic>
    </p:spTree>
    <p:extLst>
      <p:ext uri="{BB962C8B-B14F-4D97-AF65-F5344CB8AC3E}">
        <p14:creationId xmlns:p14="http://schemas.microsoft.com/office/powerpoint/2010/main" val="2698755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tat med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16EB50-B29B-0D6D-EFD7-9BC6558C1637}"/>
              </a:ext>
            </a:extLst>
          </p:cNvPr>
          <p:cNvSpPr>
            <a:spLocks noGrp="1"/>
          </p:cNvSpPr>
          <p:nvPr>
            <p:ph type="title" hasCustomPrompt="1"/>
          </p:nvPr>
        </p:nvSpPr>
        <p:spPr>
          <a:xfrm>
            <a:off x="509588" y="2040918"/>
            <a:ext cx="5842000" cy="2438745"/>
          </a:xfrm>
        </p:spPr>
        <p:txBody>
          <a:bodyPr anchor="t" anchorCtr="0">
            <a:noAutofit/>
          </a:bodyPr>
          <a:lstStyle>
            <a:lvl1pPr algn="l">
              <a:defRPr/>
            </a:lvl1pPr>
          </a:lstStyle>
          <a:p>
            <a:r>
              <a:rPr lang="nb-NO" dirty="0"/>
              <a:t>Sitat legges her over flere linjer og kan være ganske langt</a:t>
            </a:r>
          </a:p>
        </p:txBody>
      </p:sp>
      <p:sp>
        <p:nvSpPr>
          <p:cNvPr id="3" name="Plassholder for dato 2">
            <a:extLst>
              <a:ext uri="{FF2B5EF4-FFF2-40B4-BE49-F238E27FC236}">
                <a16:creationId xmlns:a16="http://schemas.microsoft.com/office/drawing/2014/main" id="{525EE8CA-8E5E-4B3F-483B-75BC0CAFAA40}"/>
              </a:ext>
            </a:extLst>
          </p:cNvPr>
          <p:cNvSpPr>
            <a:spLocks noGrp="1"/>
          </p:cNvSpPr>
          <p:nvPr>
            <p:ph type="dt" sz="half" idx="10"/>
          </p:nvPr>
        </p:nvSpPr>
        <p:spPr/>
        <p:txBody>
          <a:bodyPr/>
          <a:lstStyle/>
          <a:p>
            <a:pPr algn="r"/>
            <a:fld id="{E6A610A8-4EE9-470C-972D-0E41A2C50444}" type="datetimeFigureOut">
              <a:rPr lang="nb-NO" smtClean="0"/>
              <a:pPr algn="r"/>
              <a:t>10.02.2026</a:t>
            </a:fld>
            <a:endParaRPr lang="nb-NO" dirty="0"/>
          </a:p>
        </p:txBody>
      </p:sp>
      <p:sp>
        <p:nvSpPr>
          <p:cNvPr id="4" name="Plassholder for bunntekst 3">
            <a:extLst>
              <a:ext uri="{FF2B5EF4-FFF2-40B4-BE49-F238E27FC236}">
                <a16:creationId xmlns:a16="http://schemas.microsoft.com/office/drawing/2014/main" id="{68C5626A-5CB9-ABED-2D97-615B09435C77}"/>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CC6CDFC5-77CA-497D-B00E-A30558C43B5A}"/>
              </a:ext>
            </a:extLst>
          </p:cNvPr>
          <p:cNvSpPr>
            <a:spLocks noGrp="1"/>
          </p:cNvSpPr>
          <p:nvPr>
            <p:ph type="sldNum" sz="quarter" idx="12"/>
          </p:nvPr>
        </p:nvSpPr>
        <p:spPr/>
        <p:txBody>
          <a:bodyPr/>
          <a:lstStyle/>
          <a:p>
            <a:fld id="{BE2ACD00-28B2-4D17-A930-2C9F8441C7CA}" type="slidenum">
              <a:rPr lang="nb-NO" smtClean="0"/>
              <a:pPr/>
              <a:t>‹#›</a:t>
            </a:fld>
            <a:endParaRPr lang="nb-NO" dirty="0"/>
          </a:p>
        </p:txBody>
      </p:sp>
      <p:sp>
        <p:nvSpPr>
          <p:cNvPr id="9" name="Plassholder for tekst 8">
            <a:extLst>
              <a:ext uri="{FF2B5EF4-FFF2-40B4-BE49-F238E27FC236}">
                <a16:creationId xmlns:a16="http://schemas.microsoft.com/office/drawing/2014/main" id="{1C87DB66-C920-7D7B-3933-0610F8316E27}"/>
              </a:ext>
            </a:extLst>
          </p:cNvPr>
          <p:cNvSpPr>
            <a:spLocks noGrp="1"/>
          </p:cNvSpPr>
          <p:nvPr>
            <p:ph type="body" sz="quarter" idx="13" hasCustomPrompt="1"/>
          </p:nvPr>
        </p:nvSpPr>
        <p:spPr>
          <a:xfrm>
            <a:off x="509588" y="5065508"/>
            <a:ext cx="5842000" cy="258532"/>
          </a:xfrm>
        </p:spPr>
        <p:txBody>
          <a:bodyPr anchor="b" anchorCtr="0">
            <a:noAutofit/>
          </a:bodyPr>
          <a:lstStyle>
            <a:lvl1pPr marL="0" indent="0" algn="l">
              <a:spcBef>
                <a:spcPts val="0"/>
              </a:spcBef>
              <a:buNone/>
              <a:defRPr b="1"/>
            </a:lvl1pPr>
          </a:lstStyle>
          <a:p>
            <a:pPr lvl="0"/>
            <a:r>
              <a:rPr lang="nb-NO" dirty="0"/>
              <a:t>Navn på person som har sagt dette</a:t>
            </a:r>
          </a:p>
        </p:txBody>
      </p:sp>
      <p:sp>
        <p:nvSpPr>
          <p:cNvPr id="10" name="Plassholder for tekst 8">
            <a:extLst>
              <a:ext uri="{FF2B5EF4-FFF2-40B4-BE49-F238E27FC236}">
                <a16:creationId xmlns:a16="http://schemas.microsoft.com/office/drawing/2014/main" id="{FE27EF30-9CA2-2590-F677-D19738E0C703}"/>
              </a:ext>
            </a:extLst>
          </p:cNvPr>
          <p:cNvSpPr>
            <a:spLocks noGrp="1"/>
          </p:cNvSpPr>
          <p:nvPr>
            <p:ph type="body" sz="quarter" idx="14" hasCustomPrompt="1"/>
          </p:nvPr>
        </p:nvSpPr>
        <p:spPr>
          <a:xfrm>
            <a:off x="509588" y="5332413"/>
            <a:ext cx="5842000" cy="258532"/>
          </a:xfrm>
        </p:spPr>
        <p:txBody>
          <a:bodyPr anchor="t" anchorCtr="0">
            <a:noAutofit/>
          </a:bodyPr>
          <a:lstStyle>
            <a:lvl1pPr marL="0" indent="0" algn="l">
              <a:spcBef>
                <a:spcPts val="0"/>
              </a:spcBef>
              <a:buNone/>
              <a:defRPr b="0"/>
            </a:lvl1pPr>
          </a:lstStyle>
          <a:p>
            <a:pPr lvl="0"/>
            <a:r>
              <a:rPr lang="nb-NO" dirty="0"/>
              <a:t>Firma eller stillingstittel</a:t>
            </a:r>
          </a:p>
        </p:txBody>
      </p:sp>
      <p:pic>
        <p:nvPicPr>
          <p:cNvPr id="12" name="Sitat-tegn">
            <a:extLst>
              <a:ext uri="{FF2B5EF4-FFF2-40B4-BE49-F238E27FC236}">
                <a16:creationId xmlns:a16="http://schemas.microsoft.com/office/drawing/2014/main" id="{4E222AB1-EDE1-C828-DA03-34C1BBA68B7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0382" y="507473"/>
            <a:ext cx="509588" cy="509588"/>
          </a:xfrm>
          <a:prstGeom prst="rect">
            <a:avLst/>
          </a:prstGeom>
        </p:spPr>
      </p:pic>
      <p:sp>
        <p:nvSpPr>
          <p:cNvPr id="8" name="Plassholder for bilde 12">
            <a:extLst>
              <a:ext uri="{FF2B5EF4-FFF2-40B4-BE49-F238E27FC236}">
                <a16:creationId xmlns:a16="http://schemas.microsoft.com/office/drawing/2014/main" id="{254B2B45-E115-359D-0022-A300781E5CD2}"/>
              </a:ext>
            </a:extLst>
          </p:cNvPr>
          <p:cNvSpPr>
            <a:spLocks noGrp="1"/>
          </p:cNvSpPr>
          <p:nvPr>
            <p:ph type="pic" sz="quarter" idx="15"/>
          </p:nvPr>
        </p:nvSpPr>
        <p:spPr>
          <a:xfrm>
            <a:off x="7108031" y="0"/>
            <a:ext cx="5081587" cy="6858000"/>
          </a:xfrm>
          <a:solidFill>
            <a:schemeClr val="accent4"/>
          </a:solidFill>
        </p:spPr>
        <p:txBody>
          <a:bodyPr/>
          <a:lstStyle>
            <a:lvl1pPr marL="0" indent="0" algn="ctr">
              <a:buNone/>
              <a:defRPr sz="1200"/>
            </a:lvl1pPr>
          </a:lstStyle>
          <a:p>
            <a:r>
              <a:rPr lang="nb-NO"/>
              <a:t>Klikk på ikonet for å legge til et bilde</a:t>
            </a:r>
          </a:p>
        </p:txBody>
      </p:sp>
      <p:sp>
        <p:nvSpPr>
          <p:cNvPr id="11" name="Plassholder for fotokreditering">
            <a:extLst>
              <a:ext uri="{FF2B5EF4-FFF2-40B4-BE49-F238E27FC236}">
                <a16:creationId xmlns:a16="http://schemas.microsoft.com/office/drawing/2014/main" id="{26E9F3D1-ABCC-AF20-9B32-EACC8356D370}"/>
              </a:ext>
            </a:extLst>
          </p:cNvPr>
          <p:cNvSpPr>
            <a:spLocks noGrp="1"/>
          </p:cNvSpPr>
          <p:nvPr>
            <p:ph type="body" sz="quarter" idx="16" hasCustomPrompt="1"/>
          </p:nvPr>
        </p:nvSpPr>
        <p:spPr>
          <a:xfrm>
            <a:off x="8373533" y="6238082"/>
            <a:ext cx="3308880" cy="120674"/>
          </a:xfrm>
        </p:spPr>
        <p:txBody>
          <a:bodyPr>
            <a:noAutofit/>
          </a:bodyPr>
          <a:lstStyle>
            <a:lvl1pPr marL="0" indent="0" algn="r">
              <a:buNone/>
              <a:defRPr sz="700">
                <a:solidFill>
                  <a:schemeClr val="bg1"/>
                </a:solidFill>
              </a:defRPr>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nb-NO" dirty="0" err="1"/>
              <a:t>Fotokreditering</a:t>
            </a:r>
            <a:endParaRPr lang="nb-NO" dirty="0"/>
          </a:p>
        </p:txBody>
      </p:sp>
    </p:spTree>
    <p:extLst>
      <p:ext uri="{BB962C8B-B14F-4D97-AF65-F5344CB8AC3E}">
        <p14:creationId xmlns:p14="http://schemas.microsoft.com/office/powerpoint/2010/main" val="3311145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6" name="Plassholder for stikktittel">
            <a:extLst>
              <a:ext uri="{FF2B5EF4-FFF2-40B4-BE49-F238E27FC236}">
                <a16:creationId xmlns:a16="http://schemas.microsoft.com/office/drawing/2014/main" id="{CD0CE8AF-E1D5-447A-8641-DEF1B00846AD}"/>
              </a:ext>
            </a:extLst>
          </p:cNvPr>
          <p:cNvSpPr>
            <a:spLocks noGrp="1"/>
          </p:cNvSpPr>
          <p:nvPr>
            <p:ph type="body" sz="quarter" idx="14" hasCustomPrompt="1"/>
          </p:nvPr>
        </p:nvSpPr>
        <p:spPr>
          <a:xfrm>
            <a:off x="509589" y="496117"/>
            <a:ext cx="8885237"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
        <p:nvSpPr>
          <p:cNvPr id="2" name="Tittel 1">
            <a:extLst>
              <a:ext uri="{FF2B5EF4-FFF2-40B4-BE49-F238E27FC236}">
                <a16:creationId xmlns:a16="http://schemas.microsoft.com/office/drawing/2014/main" id="{E4103CD8-DC4B-1EAC-E4B7-A853F1896FA8}"/>
              </a:ext>
            </a:extLst>
          </p:cNvPr>
          <p:cNvSpPr>
            <a:spLocks noGrp="1"/>
          </p:cNvSpPr>
          <p:nvPr>
            <p:ph type="title" hasCustomPrompt="1"/>
          </p:nvPr>
        </p:nvSpPr>
        <p:spPr/>
        <p:txBody>
          <a:bodyPr/>
          <a:lstStyle/>
          <a:p>
            <a:r>
              <a:rPr lang="nb-NO" dirty="0"/>
              <a:t>Overskrift kan gå over to linjer den også ved behov</a:t>
            </a:r>
          </a:p>
        </p:txBody>
      </p:sp>
      <p:sp>
        <p:nvSpPr>
          <p:cNvPr id="3" name="Plassholder for dato 2">
            <a:extLst>
              <a:ext uri="{FF2B5EF4-FFF2-40B4-BE49-F238E27FC236}">
                <a16:creationId xmlns:a16="http://schemas.microsoft.com/office/drawing/2014/main" id="{23DA3595-0D76-FC7F-CE98-A2771164E217}"/>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4" name="Plassholder for bunntekst 3">
            <a:extLst>
              <a:ext uri="{FF2B5EF4-FFF2-40B4-BE49-F238E27FC236}">
                <a16:creationId xmlns:a16="http://schemas.microsoft.com/office/drawing/2014/main" id="{A8C16737-31A4-6AA3-36AE-0BE2577D127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6A46AD8-B713-9AE7-6379-37F6049140CD}"/>
              </a:ext>
            </a:extLst>
          </p:cNvPr>
          <p:cNvSpPr>
            <a:spLocks noGrp="1"/>
          </p:cNvSpPr>
          <p:nvPr>
            <p:ph type="sldNum" sz="quarter" idx="12"/>
          </p:nvPr>
        </p:nvSpPr>
        <p:spPr/>
        <p:txBody>
          <a:bodyPr/>
          <a:lstStyle/>
          <a:p>
            <a:fld id="{BE2ACD00-28B2-4D17-A930-2C9F8441C7CA}" type="slidenum">
              <a:rPr lang="nb-NO" smtClean="0"/>
              <a:t>‹#›</a:t>
            </a:fld>
            <a:endParaRPr lang="nb-NO"/>
          </a:p>
        </p:txBody>
      </p:sp>
    </p:spTree>
    <p:extLst>
      <p:ext uri="{BB962C8B-B14F-4D97-AF65-F5344CB8AC3E}">
        <p14:creationId xmlns:p14="http://schemas.microsoft.com/office/powerpoint/2010/main" val="278227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D064978-874C-7D8A-AFE0-B180BBD131D1}"/>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3" name="Plassholder for bunntekst 2">
            <a:extLst>
              <a:ext uri="{FF2B5EF4-FFF2-40B4-BE49-F238E27FC236}">
                <a16:creationId xmlns:a16="http://schemas.microsoft.com/office/drawing/2014/main" id="{E1478240-A459-CDB4-8DEB-93A2E871565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620AF32-9AE9-644B-1BE5-C69DEA28D576}"/>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5" name="Tittel 1">
            <a:extLst>
              <a:ext uri="{FF2B5EF4-FFF2-40B4-BE49-F238E27FC236}">
                <a16:creationId xmlns:a16="http://schemas.microsoft.com/office/drawing/2014/main" id="{F77EDC89-EC50-7887-13EF-4967CDF0067D}"/>
              </a:ext>
            </a:extLst>
          </p:cNvPr>
          <p:cNvSpPr>
            <a:spLocks noGrp="1"/>
          </p:cNvSpPr>
          <p:nvPr>
            <p:ph type="title" hasCustomPrompt="1"/>
          </p:nvPr>
        </p:nvSpPr>
        <p:spPr>
          <a:xfrm>
            <a:off x="509588" y="-507429"/>
            <a:ext cx="10515600" cy="462434"/>
          </a:xfrm>
        </p:spPr>
        <p:txBody>
          <a:bodyPr anchor="b" anchorCtr="0">
            <a:normAutofit/>
          </a:bodyPr>
          <a:lstStyle>
            <a:lvl1pPr>
              <a:defRPr sz="2600"/>
            </a:lvl1pPr>
          </a:lstStyle>
          <a:p>
            <a:r>
              <a:rPr lang="nb-NO" dirty="0"/>
              <a:t>Tittel for universell utforming</a:t>
            </a:r>
          </a:p>
        </p:txBody>
      </p:sp>
    </p:spTree>
    <p:extLst>
      <p:ext uri="{BB962C8B-B14F-4D97-AF65-F5344CB8AC3E}">
        <p14:creationId xmlns:p14="http://schemas.microsoft.com/office/powerpoint/2010/main" val="3974399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Plassholder for stikktittel">
            <a:extLst>
              <a:ext uri="{FF2B5EF4-FFF2-40B4-BE49-F238E27FC236}">
                <a16:creationId xmlns:a16="http://schemas.microsoft.com/office/drawing/2014/main" id="{07B2ECAA-D3C0-0320-6C35-D0A2F20CF693}"/>
              </a:ext>
            </a:extLst>
          </p:cNvPr>
          <p:cNvSpPr>
            <a:spLocks noGrp="1"/>
          </p:cNvSpPr>
          <p:nvPr>
            <p:ph type="body" sz="quarter" idx="14" hasCustomPrompt="1"/>
          </p:nvPr>
        </p:nvSpPr>
        <p:spPr>
          <a:xfrm>
            <a:off x="509590" y="496117"/>
            <a:ext cx="11172822"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Fleksibel team-slide</a:t>
            </a:r>
          </a:p>
        </p:txBody>
      </p:sp>
      <p:sp>
        <p:nvSpPr>
          <p:cNvPr id="9" name="Tittel 1">
            <a:extLst>
              <a:ext uri="{FF2B5EF4-FFF2-40B4-BE49-F238E27FC236}">
                <a16:creationId xmlns:a16="http://schemas.microsoft.com/office/drawing/2014/main" id="{460E0C2B-C5F5-EB8B-3CC8-240D55EBB18A}"/>
              </a:ext>
            </a:extLst>
          </p:cNvPr>
          <p:cNvSpPr>
            <a:spLocks noGrp="1"/>
          </p:cNvSpPr>
          <p:nvPr>
            <p:ph type="title" hasCustomPrompt="1"/>
          </p:nvPr>
        </p:nvSpPr>
        <p:spPr>
          <a:xfrm>
            <a:off x="509589" y="766764"/>
            <a:ext cx="11172822" cy="976229"/>
          </a:xfrm>
        </p:spPr>
        <p:txBody>
          <a:bodyPr/>
          <a:lstStyle/>
          <a:p>
            <a:r>
              <a:rPr lang="nb-NO" dirty="0"/>
              <a:t>Overskrift</a:t>
            </a:r>
          </a:p>
        </p:txBody>
      </p:sp>
      <p:sp>
        <p:nvSpPr>
          <p:cNvPr id="3" name="Plassholder for dato 2">
            <a:extLst>
              <a:ext uri="{FF2B5EF4-FFF2-40B4-BE49-F238E27FC236}">
                <a16:creationId xmlns:a16="http://schemas.microsoft.com/office/drawing/2014/main" id="{035A8B9B-9002-4929-2FE9-EC3312216D50}"/>
              </a:ext>
            </a:extLst>
          </p:cNvPr>
          <p:cNvSpPr>
            <a:spLocks noGrp="1"/>
          </p:cNvSpPr>
          <p:nvPr>
            <p:ph type="dt" sz="half" idx="10"/>
          </p:nvPr>
        </p:nvSpPr>
        <p:spPr/>
        <p:txBody>
          <a:bodyPr/>
          <a:lstStyle/>
          <a:p>
            <a:pPr algn="r"/>
            <a:fld id="{E6A610A8-4EE9-470C-972D-0E41A2C50444}" type="datetimeFigureOut">
              <a:rPr lang="nb-NO" smtClean="0"/>
              <a:pPr algn="r"/>
              <a:t>10.02.2026</a:t>
            </a:fld>
            <a:endParaRPr lang="nb-NO" dirty="0"/>
          </a:p>
        </p:txBody>
      </p:sp>
      <p:sp>
        <p:nvSpPr>
          <p:cNvPr id="4" name="Plassholder for bunntekst 3">
            <a:extLst>
              <a:ext uri="{FF2B5EF4-FFF2-40B4-BE49-F238E27FC236}">
                <a16:creationId xmlns:a16="http://schemas.microsoft.com/office/drawing/2014/main" id="{D9D3B217-9D50-23E0-3E60-488A4EB1CF3B}"/>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DD6BBC38-A88C-8352-B9AD-ED6307664B25}"/>
              </a:ext>
            </a:extLst>
          </p:cNvPr>
          <p:cNvSpPr>
            <a:spLocks noGrp="1"/>
          </p:cNvSpPr>
          <p:nvPr>
            <p:ph type="sldNum" sz="quarter" idx="12"/>
          </p:nvPr>
        </p:nvSpPr>
        <p:spPr/>
        <p:txBody>
          <a:bodyPr/>
          <a:lstStyle/>
          <a:p>
            <a:fld id="{BE2ACD00-28B2-4D17-A930-2C9F8441C7CA}" type="slidenum">
              <a:rPr lang="nb-NO" smtClean="0"/>
              <a:pPr/>
              <a:t>‹#›</a:t>
            </a:fld>
            <a:endParaRPr lang="nb-NO" dirty="0"/>
          </a:p>
        </p:txBody>
      </p:sp>
      <p:sp>
        <p:nvSpPr>
          <p:cNvPr id="18" name="Plassholder for bilde 10">
            <a:extLst>
              <a:ext uri="{FF2B5EF4-FFF2-40B4-BE49-F238E27FC236}">
                <a16:creationId xmlns:a16="http://schemas.microsoft.com/office/drawing/2014/main" id="{D1418CE3-786F-FFBA-D693-FD7B5C5D1ABF}"/>
              </a:ext>
            </a:extLst>
          </p:cNvPr>
          <p:cNvSpPr>
            <a:spLocks noGrp="1"/>
          </p:cNvSpPr>
          <p:nvPr>
            <p:ph type="pic" sz="quarter" idx="20"/>
          </p:nvPr>
        </p:nvSpPr>
        <p:spPr>
          <a:xfrm>
            <a:off x="8123238" y="2030413"/>
            <a:ext cx="1014412" cy="1014412"/>
          </a:xfrm>
          <a:prstGeom prst="ellipse">
            <a:avLst/>
          </a:prstGeom>
          <a:solidFill>
            <a:schemeClr val="accent4"/>
          </a:solidFill>
        </p:spPr>
        <p:txBody>
          <a:bodyPr anchor="ctr" anchorCtr="0"/>
          <a:lstStyle>
            <a:lvl1pPr marL="0" indent="0" algn="ctr">
              <a:buNone/>
              <a:defRPr sz="1200"/>
            </a:lvl1pPr>
          </a:lstStyle>
          <a:p>
            <a:r>
              <a:rPr lang="nb-NO"/>
              <a:t>Klikk på ikonet for å legge til et bilde</a:t>
            </a:r>
            <a:endParaRPr lang="nb-NO" dirty="0"/>
          </a:p>
        </p:txBody>
      </p:sp>
      <p:sp>
        <p:nvSpPr>
          <p:cNvPr id="19" name="Plassholder for tekst 12">
            <a:extLst>
              <a:ext uri="{FF2B5EF4-FFF2-40B4-BE49-F238E27FC236}">
                <a16:creationId xmlns:a16="http://schemas.microsoft.com/office/drawing/2014/main" id="{EA71EBA1-A8C3-1A73-216C-CA1FEF0695E9}"/>
              </a:ext>
            </a:extLst>
          </p:cNvPr>
          <p:cNvSpPr>
            <a:spLocks noGrp="1"/>
          </p:cNvSpPr>
          <p:nvPr>
            <p:ph type="body" sz="quarter" idx="21" hasCustomPrompt="1"/>
          </p:nvPr>
        </p:nvSpPr>
        <p:spPr>
          <a:xfrm>
            <a:off x="9137650" y="2030413"/>
            <a:ext cx="2540000" cy="1016000"/>
          </a:xfrm>
          <a:solidFill>
            <a:schemeClr val="accent1"/>
          </a:solidFill>
        </p:spPr>
        <p:txBody>
          <a:bodyPr lIns="252000" bIns="525600" anchor="b" anchorCtr="0"/>
          <a:lstStyle>
            <a:lvl1pPr marL="0" indent="0">
              <a:buNone/>
              <a:defRPr sz="1000">
                <a:solidFill>
                  <a:schemeClr val="bg1"/>
                </a:solidFill>
                <a:latin typeface="+mj-lt"/>
              </a:defRPr>
            </a:lvl1pPr>
          </a:lstStyle>
          <a:p>
            <a:pPr lvl="0"/>
            <a:r>
              <a:rPr lang="nb-NO" dirty="0" err="1"/>
              <a:t>Navn</a:t>
            </a:r>
            <a:r>
              <a:rPr lang="nb-NO" dirty="0"/>
              <a:t> </a:t>
            </a:r>
            <a:r>
              <a:rPr lang="nb-NO" dirty="0" err="1"/>
              <a:t>Etternavn</a:t>
            </a:r>
            <a:endParaRPr lang="nb-NO" dirty="0"/>
          </a:p>
        </p:txBody>
      </p:sp>
      <p:sp>
        <p:nvSpPr>
          <p:cNvPr id="32" name="Plassholder for tekst 14">
            <a:extLst>
              <a:ext uri="{FF2B5EF4-FFF2-40B4-BE49-F238E27FC236}">
                <a16:creationId xmlns:a16="http://schemas.microsoft.com/office/drawing/2014/main" id="{7FA97CDB-4160-81B2-7172-9B03536B155D}"/>
              </a:ext>
            </a:extLst>
          </p:cNvPr>
          <p:cNvSpPr>
            <a:spLocks noGrp="1"/>
          </p:cNvSpPr>
          <p:nvPr>
            <p:ph type="body" sz="quarter" idx="32" hasCustomPrompt="1"/>
          </p:nvPr>
        </p:nvSpPr>
        <p:spPr>
          <a:xfrm>
            <a:off x="9389268" y="2541584"/>
            <a:ext cx="2030413" cy="231775"/>
          </a:xfrm>
        </p:spPr>
        <p:txBody>
          <a:bodyPr/>
          <a:lstStyle>
            <a:lvl1pPr marL="0" indent="0">
              <a:buNone/>
              <a:defRPr sz="1000">
                <a:solidFill>
                  <a:schemeClr val="bg1"/>
                </a:solidFill>
              </a:defRPr>
            </a:lvl1pPr>
          </a:lstStyle>
          <a:p>
            <a:pPr lvl="0"/>
            <a:r>
              <a:rPr lang="nb-NO" dirty="0" err="1"/>
              <a:t>stillingstittel</a:t>
            </a:r>
            <a:endParaRPr lang="nb-NO" dirty="0"/>
          </a:p>
        </p:txBody>
      </p:sp>
      <p:sp>
        <p:nvSpPr>
          <p:cNvPr id="16" name="Plassholder for bilde 10">
            <a:extLst>
              <a:ext uri="{FF2B5EF4-FFF2-40B4-BE49-F238E27FC236}">
                <a16:creationId xmlns:a16="http://schemas.microsoft.com/office/drawing/2014/main" id="{8C9A0995-50CE-D5ED-C816-58133BED34A1}"/>
              </a:ext>
            </a:extLst>
          </p:cNvPr>
          <p:cNvSpPr>
            <a:spLocks noGrp="1"/>
          </p:cNvSpPr>
          <p:nvPr>
            <p:ph type="pic" sz="quarter" idx="18"/>
          </p:nvPr>
        </p:nvSpPr>
        <p:spPr>
          <a:xfrm>
            <a:off x="4316413" y="2030413"/>
            <a:ext cx="1014412" cy="1014412"/>
          </a:xfrm>
          <a:prstGeom prst="ellipse">
            <a:avLst/>
          </a:prstGeom>
          <a:solidFill>
            <a:schemeClr val="accent4"/>
          </a:solidFill>
        </p:spPr>
        <p:txBody>
          <a:bodyPr anchor="ctr" anchorCtr="0"/>
          <a:lstStyle>
            <a:lvl1pPr marL="0" indent="0" algn="ctr">
              <a:buNone/>
              <a:defRPr sz="1200"/>
            </a:lvl1pPr>
          </a:lstStyle>
          <a:p>
            <a:r>
              <a:rPr lang="nb-NO"/>
              <a:t>Klikk på ikonet for å legge til et bilde</a:t>
            </a:r>
            <a:endParaRPr lang="nb-NO" dirty="0"/>
          </a:p>
        </p:txBody>
      </p:sp>
      <p:sp>
        <p:nvSpPr>
          <p:cNvPr id="17" name="Plassholder for tekst 12">
            <a:extLst>
              <a:ext uri="{FF2B5EF4-FFF2-40B4-BE49-F238E27FC236}">
                <a16:creationId xmlns:a16="http://schemas.microsoft.com/office/drawing/2014/main" id="{FDCD9BC6-9DE0-27FE-81C0-0BFFA593F058}"/>
              </a:ext>
            </a:extLst>
          </p:cNvPr>
          <p:cNvSpPr>
            <a:spLocks noGrp="1"/>
          </p:cNvSpPr>
          <p:nvPr>
            <p:ph type="body" sz="quarter" idx="19" hasCustomPrompt="1"/>
          </p:nvPr>
        </p:nvSpPr>
        <p:spPr>
          <a:xfrm>
            <a:off x="5330825" y="2030413"/>
            <a:ext cx="2540000" cy="1016000"/>
          </a:xfrm>
          <a:solidFill>
            <a:schemeClr val="accent6"/>
          </a:solidFill>
        </p:spPr>
        <p:txBody>
          <a:bodyPr lIns="252000" bIns="525600" anchor="b" anchorCtr="0"/>
          <a:lstStyle>
            <a:lvl1pPr marL="0" indent="0">
              <a:buNone/>
              <a:defRPr sz="1000">
                <a:solidFill>
                  <a:schemeClr val="tx1"/>
                </a:solidFill>
                <a:latin typeface="+mj-lt"/>
              </a:defRPr>
            </a:lvl1pPr>
          </a:lstStyle>
          <a:p>
            <a:pPr lvl="0"/>
            <a:r>
              <a:rPr lang="nb-NO" dirty="0" err="1"/>
              <a:t>Navn</a:t>
            </a:r>
            <a:r>
              <a:rPr lang="nb-NO" dirty="0"/>
              <a:t> </a:t>
            </a:r>
            <a:r>
              <a:rPr lang="nb-NO" dirty="0" err="1"/>
              <a:t>Etternavn</a:t>
            </a:r>
            <a:endParaRPr lang="nb-NO" dirty="0"/>
          </a:p>
        </p:txBody>
      </p:sp>
      <p:sp>
        <p:nvSpPr>
          <p:cNvPr id="29" name="Plassholder for tekst 14">
            <a:extLst>
              <a:ext uri="{FF2B5EF4-FFF2-40B4-BE49-F238E27FC236}">
                <a16:creationId xmlns:a16="http://schemas.microsoft.com/office/drawing/2014/main" id="{CD138232-B7BD-5E83-C9F0-554659F476DC}"/>
              </a:ext>
            </a:extLst>
          </p:cNvPr>
          <p:cNvSpPr>
            <a:spLocks noGrp="1"/>
          </p:cNvSpPr>
          <p:nvPr>
            <p:ph type="body" sz="quarter" idx="31" hasCustomPrompt="1"/>
          </p:nvPr>
        </p:nvSpPr>
        <p:spPr>
          <a:xfrm>
            <a:off x="5578520" y="2541584"/>
            <a:ext cx="2030413" cy="231775"/>
          </a:xfrm>
        </p:spPr>
        <p:txBody>
          <a:bodyPr/>
          <a:lstStyle>
            <a:lvl1pPr marL="0" indent="0">
              <a:buNone/>
              <a:defRPr sz="1000">
                <a:solidFill>
                  <a:schemeClr val="tx1"/>
                </a:solidFill>
              </a:defRPr>
            </a:lvl1pPr>
          </a:lstStyle>
          <a:p>
            <a:pPr lvl="0"/>
            <a:r>
              <a:rPr lang="nb-NO" dirty="0" err="1"/>
              <a:t>stillingstittel</a:t>
            </a:r>
            <a:endParaRPr lang="nb-NO" dirty="0"/>
          </a:p>
        </p:txBody>
      </p:sp>
      <p:sp>
        <p:nvSpPr>
          <p:cNvPr id="11" name="Plassholder for bilde 10">
            <a:extLst>
              <a:ext uri="{FF2B5EF4-FFF2-40B4-BE49-F238E27FC236}">
                <a16:creationId xmlns:a16="http://schemas.microsoft.com/office/drawing/2014/main" id="{0845BE1C-B402-2A9C-5E06-271A4CC809DB}"/>
              </a:ext>
            </a:extLst>
          </p:cNvPr>
          <p:cNvSpPr>
            <a:spLocks noGrp="1"/>
          </p:cNvSpPr>
          <p:nvPr>
            <p:ph type="pic" sz="quarter" idx="15"/>
          </p:nvPr>
        </p:nvSpPr>
        <p:spPr>
          <a:xfrm>
            <a:off x="509588" y="2030413"/>
            <a:ext cx="1014412" cy="1014412"/>
          </a:xfrm>
          <a:prstGeom prst="ellipse">
            <a:avLst/>
          </a:prstGeom>
          <a:solidFill>
            <a:schemeClr val="accent4"/>
          </a:solidFill>
        </p:spPr>
        <p:txBody>
          <a:bodyPr anchor="ctr" anchorCtr="0"/>
          <a:lstStyle>
            <a:lvl1pPr marL="0" indent="0" algn="ctr">
              <a:buNone/>
              <a:defRPr sz="1200"/>
            </a:lvl1pPr>
          </a:lstStyle>
          <a:p>
            <a:r>
              <a:rPr lang="nb-NO"/>
              <a:t>Klikk på ikonet for å legge til et bilde</a:t>
            </a:r>
            <a:endParaRPr lang="nb-NO" dirty="0"/>
          </a:p>
        </p:txBody>
      </p:sp>
      <p:sp>
        <p:nvSpPr>
          <p:cNvPr id="13" name="Plassholder for tekst 12">
            <a:extLst>
              <a:ext uri="{FF2B5EF4-FFF2-40B4-BE49-F238E27FC236}">
                <a16:creationId xmlns:a16="http://schemas.microsoft.com/office/drawing/2014/main" id="{A32C1152-0867-E97E-769C-EC4F20AFD42E}"/>
              </a:ext>
            </a:extLst>
          </p:cNvPr>
          <p:cNvSpPr>
            <a:spLocks noGrp="1"/>
          </p:cNvSpPr>
          <p:nvPr>
            <p:ph type="body" sz="quarter" idx="16" hasCustomPrompt="1"/>
          </p:nvPr>
        </p:nvSpPr>
        <p:spPr>
          <a:xfrm>
            <a:off x="1524000" y="2030413"/>
            <a:ext cx="2540000" cy="1016000"/>
          </a:xfrm>
          <a:solidFill>
            <a:schemeClr val="accent1"/>
          </a:solidFill>
        </p:spPr>
        <p:txBody>
          <a:bodyPr lIns="252000" bIns="525600" anchor="b" anchorCtr="0"/>
          <a:lstStyle>
            <a:lvl1pPr marL="0" indent="0">
              <a:buNone/>
              <a:defRPr sz="1000">
                <a:solidFill>
                  <a:schemeClr val="bg1"/>
                </a:solidFill>
                <a:latin typeface="+mj-lt"/>
              </a:defRPr>
            </a:lvl1pPr>
          </a:lstStyle>
          <a:p>
            <a:pPr lvl="0"/>
            <a:r>
              <a:rPr lang="nb-NO" dirty="0" err="1"/>
              <a:t>Navn</a:t>
            </a:r>
            <a:r>
              <a:rPr lang="nb-NO" dirty="0"/>
              <a:t> </a:t>
            </a:r>
            <a:r>
              <a:rPr lang="nb-NO" dirty="0" err="1"/>
              <a:t>Etternavn</a:t>
            </a:r>
            <a:endParaRPr lang="nb-NO" dirty="0"/>
          </a:p>
        </p:txBody>
      </p:sp>
      <p:sp>
        <p:nvSpPr>
          <p:cNvPr id="15" name="Plassholder for tekst 14">
            <a:extLst>
              <a:ext uri="{FF2B5EF4-FFF2-40B4-BE49-F238E27FC236}">
                <a16:creationId xmlns:a16="http://schemas.microsoft.com/office/drawing/2014/main" id="{1AD24F12-929D-A6D1-610B-6D517B02A704}"/>
              </a:ext>
            </a:extLst>
          </p:cNvPr>
          <p:cNvSpPr>
            <a:spLocks noGrp="1"/>
          </p:cNvSpPr>
          <p:nvPr>
            <p:ph type="body" sz="quarter" idx="17" hasCustomPrompt="1"/>
          </p:nvPr>
        </p:nvSpPr>
        <p:spPr>
          <a:xfrm>
            <a:off x="1778000" y="2541584"/>
            <a:ext cx="2030413" cy="231775"/>
          </a:xfrm>
        </p:spPr>
        <p:txBody>
          <a:bodyPr/>
          <a:lstStyle>
            <a:lvl1pPr marL="0" indent="0">
              <a:buNone/>
              <a:defRPr sz="1000">
                <a:solidFill>
                  <a:schemeClr val="bg1"/>
                </a:solidFill>
              </a:defRPr>
            </a:lvl1pPr>
          </a:lstStyle>
          <a:p>
            <a:pPr lvl="0"/>
            <a:r>
              <a:rPr lang="nb-NO" dirty="0" err="1"/>
              <a:t>stillingstittel</a:t>
            </a:r>
            <a:endParaRPr lang="nb-NO" dirty="0"/>
          </a:p>
        </p:txBody>
      </p:sp>
      <p:sp>
        <p:nvSpPr>
          <p:cNvPr id="20" name="Plassholder for bilde 10">
            <a:extLst>
              <a:ext uri="{FF2B5EF4-FFF2-40B4-BE49-F238E27FC236}">
                <a16:creationId xmlns:a16="http://schemas.microsoft.com/office/drawing/2014/main" id="{95F900D5-ABFF-817A-15C9-042C41F2592B}"/>
              </a:ext>
            </a:extLst>
          </p:cNvPr>
          <p:cNvSpPr>
            <a:spLocks noGrp="1"/>
          </p:cNvSpPr>
          <p:nvPr>
            <p:ph type="pic" sz="quarter" idx="22"/>
          </p:nvPr>
        </p:nvSpPr>
        <p:spPr>
          <a:xfrm>
            <a:off x="3051925" y="3310038"/>
            <a:ext cx="1014412" cy="1014412"/>
          </a:xfrm>
          <a:prstGeom prst="ellipse">
            <a:avLst/>
          </a:prstGeom>
          <a:solidFill>
            <a:schemeClr val="accent4"/>
          </a:solidFill>
        </p:spPr>
        <p:txBody>
          <a:bodyPr anchor="ctr" anchorCtr="0"/>
          <a:lstStyle>
            <a:lvl1pPr marL="0" indent="0" algn="ctr">
              <a:buNone/>
              <a:defRPr sz="1200"/>
            </a:lvl1pPr>
          </a:lstStyle>
          <a:p>
            <a:r>
              <a:rPr lang="nb-NO"/>
              <a:t>Klikk på ikonet for å legge til et bilde</a:t>
            </a:r>
            <a:endParaRPr lang="nb-NO" dirty="0"/>
          </a:p>
        </p:txBody>
      </p:sp>
      <p:sp>
        <p:nvSpPr>
          <p:cNvPr id="21" name="Plassholder for tekst 12">
            <a:extLst>
              <a:ext uri="{FF2B5EF4-FFF2-40B4-BE49-F238E27FC236}">
                <a16:creationId xmlns:a16="http://schemas.microsoft.com/office/drawing/2014/main" id="{25DF96E5-E461-2F10-13AB-31679D9A1968}"/>
              </a:ext>
            </a:extLst>
          </p:cNvPr>
          <p:cNvSpPr>
            <a:spLocks noGrp="1"/>
          </p:cNvSpPr>
          <p:nvPr>
            <p:ph type="body" sz="quarter" idx="23" hasCustomPrompt="1"/>
          </p:nvPr>
        </p:nvSpPr>
        <p:spPr>
          <a:xfrm>
            <a:off x="509588" y="3310038"/>
            <a:ext cx="2540000" cy="1016000"/>
          </a:xfrm>
          <a:solidFill>
            <a:schemeClr val="accent6"/>
          </a:solidFill>
        </p:spPr>
        <p:txBody>
          <a:bodyPr lIns="252000" bIns="525600" anchor="b" anchorCtr="0"/>
          <a:lstStyle>
            <a:lvl1pPr marL="0" indent="0">
              <a:buNone/>
              <a:defRPr sz="1000">
                <a:solidFill>
                  <a:schemeClr val="tx1"/>
                </a:solidFill>
                <a:latin typeface="+mj-lt"/>
              </a:defRPr>
            </a:lvl1pPr>
          </a:lstStyle>
          <a:p>
            <a:pPr lvl="0"/>
            <a:r>
              <a:rPr lang="nb-NO" dirty="0" err="1"/>
              <a:t>Navn</a:t>
            </a:r>
            <a:r>
              <a:rPr lang="nb-NO" dirty="0"/>
              <a:t> </a:t>
            </a:r>
            <a:r>
              <a:rPr lang="nb-NO" dirty="0" err="1"/>
              <a:t>Etternavn</a:t>
            </a:r>
            <a:endParaRPr lang="nb-NO" dirty="0"/>
          </a:p>
        </p:txBody>
      </p:sp>
      <p:sp>
        <p:nvSpPr>
          <p:cNvPr id="22" name="Plassholder for tekst 14">
            <a:extLst>
              <a:ext uri="{FF2B5EF4-FFF2-40B4-BE49-F238E27FC236}">
                <a16:creationId xmlns:a16="http://schemas.microsoft.com/office/drawing/2014/main" id="{FC5AE675-8A26-48A8-4DED-6CC3228C97FD}"/>
              </a:ext>
            </a:extLst>
          </p:cNvPr>
          <p:cNvSpPr>
            <a:spLocks noGrp="1"/>
          </p:cNvSpPr>
          <p:nvPr>
            <p:ph type="body" sz="quarter" idx="24" hasCustomPrompt="1"/>
          </p:nvPr>
        </p:nvSpPr>
        <p:spPr>
          <a:xfrm>
            <a:off x="763588" y="3821209"/>
            <a:ext cx="2030413" cy="231775"/>
          </a:xfrm>
        </p:spPr>
        <p:txBody>
          <a:bodyPr/>
          <a:lstStyle>
            <a:lvl1pPr marL="0" indent="0">
              <a:buNone/>
              <a:defRPr sz="1000">
                <a:solidFill>
                  <a:schemeClr val="tx1"/>
                </a:solidFill>
              </a:defRPr>
            </a:lvl1pPr>
          </a:lstStyle>
          <a:p>
            <a:pPr lvl="0"/>
            <a:r>
              <a:rPr lang="nb-NO" dirty="0" err="1"/>
              <a:t>stillingstittel</a:t>
            </a:r>
            <a:endParaRPr lang="nb-NO" dirty="0"/>
          </a:p>
        </p:txBody>
      </p:sp>
      <p:sp>
        <p:nvSpPr>
          <p:cNvPr id="23" name="Plassholder for bilde 10">
            <a:extLst>
              <a:ext uri="{FF2B5EF4-FFF2-40B4-BE49-F238E27FC236}">
                <a16:creationId xmlns:a16="http://schemas.microsoft.com/office/drawing/2014/main" id="{275F2AA2-E6F8-3A67-2E68-B63EAAD735A6}"/>
              </a:ext>
            </a:extLst>
          </p:cNvPr>
          <p:cNvSpPr>
            <a:spLocks noGrp="1"/>
          </p:cNvSpPr>
          <p:nvPr>
            <p:ph type="pic" sz="quarter" idx="25"/>
          </p:nvPr>
        </p:nvSpPr>
        <p:spPr>
          <a:xfrm>
            <a:off x="6858750" y="3310038"/>
            <a:ext cx="1014412" cy="1014412"/>
          </a:xfrm>
          <a:prstGeom prst="ellipse">
            <a:avLst/>
          </a:prstGeom>
          <a:solidFill>
            <a:schemeClr val="accent4"/>
          </a:solidFill>
        </p:spPr>
        <p:txBody>
          <a:bodyPr anchor="ctr" anchorCtr="0"/>
          <a:lstStyle>
            <a:lvl1pPr marL="0" indent="0" algn="ctr">
              <a:buNone/>
              <a:defRPr sz="1200"/>
            </a:lvl1pPr>
          </a:lstStyle>
          <a:p>
            <a:r>
              <a:rPr lang="nb-NO"/>
              <a:t>Klikk på ikonet for å legge til et bilde</a:t>
            </a:r>
            <a:endParaRPr lang="nb-NO" dirty="0"/>
          </a:p>
        </p:txBody>
      </p:sp>
      <p:sp>
        <p:nvSpPr>
          <p:cNvPr id="24" name="Plassholder for tekst 12">
            <a:extLst>
              <a:ext uri="{FF2B5EF4-FFF2-40B4-BE49-F238E27FC236}">
                <a16:creationId xmlns:a16="http://schemas.microsoft.com/office/drawing/2014/main" id="{56300989-4EA1-88D1-AD70-59560042FF43}"/>
              </a:ext>
            </a:extLst>
          </p:cNvPr>
          <p:cNvSpPr>
            <a:spLocks noGrp="1"/>
          </p:cNvSpPr>
          <p:nvPr>
            <p:ph type="body" sz="quarter" idx="26" hasCustomPrompt="1"/>
          </p:nvPr>
        </p:nvSpPr>
        <p:spPr>
          <a:xfrm>
            <a:off x="4316413" y="3310038"/>
            <a:ext cx="2540000" cy="1016000"/>
          </a:xfrm>
          <a:solidFill>
            <a:schemeClr val="accent1"/>
          </a:solidFill>
        </p:spPr>
        <p:txBody>
          <a:bodyPr lIns="252000" bIns="525600" anchor="b" anchorCtr="0"/>
          <a:lstStyle>
            <a:lvl1pPr marL="0" indent="0">
              <a:buNone/>
              <a:defRPr sz="1000">
                <a:solidFill>
                  <a:schemeClr val="bg1"/>
                </a:solidFill>
                <a:latin typeface="+mj-lt"/>
              </a:defRPr>
            </a:lvl1pPr>
          </a:lstStyle>
          <a:p>
            <a:pPr lvl="0"/>
            <a:r>
              <a:rPr lang="nb-NO" dirty="0" err="1"/>
              <a:t>Navn</a:t>
            </a:r>
            <a:r>
              <a:rPr lang="nb-NO" dirty="0"/>
              <a:t> </a:t>
            </a:r>
            <a:r>
              <a:rPr lang="nb-NO" dirty="0" err="1"/>
              <a:t>Etternavn</a:t>
            </a:r>
            <a:endParaRPr lang="nb-NO" dirty="0"/>
          </a:p>
        </p:txBody>
      </p:sp>
      <p:sp>
        <p:nvSpPr>
          <p:cNvPr id="25" name="Plassholder for tekst 14">
            <a:extLst>
              <a:ext uri="{FF2B5EF4-FFF2-40B4-BE49-F238E27FC236}">
                <a16:creationId xmlns:a16="http://schemas.microsoft.com/office/drawing/2014/main" id="{FE73ED12-0F9A-5A4B-CA18-E8E3AC22F71C}"/>
              </a:ext>
            </a:extLst>
          </p:cNvPr>
          <p:cNvSpPr>
            <a:spLocks noGrp="1"/>
          </p:cNvSpPr>
          <p:nvPr>
            <p:ph type="body" sz="quarter" idx="27" hasCustomPrompt="1"/>
          </p:nvPr>
        </p:nvSpPr>
        <p:spPr>
          <a:xfrm>
            <a:off x="4570413" y="3821209"/>
            <a:ext cx="2030413" cy="231775"/>
          </a:xfrm>
        </p:spPr>
        <p:txBody>
          <a:bodyPr/>
          <a:lstStyle>
            <a:lvl1pPr marL="0" indent="0">
              <a:buNone/>
              <a:defRPr sz="1000">
                <a:solidFill>
                  <a:schemeClr val="bg1"/>
                </a:solidFill>
              </a:defRPr>
            </a:lvl1pPr>
          </a:lstStyle>
          <a:p>
            <a:pPr lvl="0"/>
            <a:r>
              <a:rPr lang="nb-NO" dirty="0" err="1"/>
              <a:t>stillingstittel</a:t>
            </a:r>
            <a:endParaRPr lang="nb-NO" dirty="0"/>
          </a:p>
        </p:txBody>
      </p:sp>
      <p:sp>
        <p:nvSpPr>
          <p:cNvPr id="26" name="Plassholder for bilde 10">
            <a:extLst>
              <a:ext uri="{FF2B5EF4-FFF2-40B4-BE49-F238E27FC236}">
                <a16:creationId xmlns:a16="http://schemas.microsoft.com/office/drawing/2014/main" id="{EDD3049D-2B8D-56D7-9599-CBDAF57E6CA6}"/>
              </a:ext>
            </a:extLst>
          </p:cNvPr>
          <p:cNvSpPr>
            <a:spLocks noGrp="1"/>
          </p:cNvSpPr>
          <p:nvPr>
            <p:ph type="pic" sz="quarter" idx="28"/>
          </p:nvPr>
        </p:nvSpPr>
        <p:spPr>
          <a:xfrm>
            <a:off x="10685344" y="3310038"/>
            <a:ext cx="1014412" cy="1014412"/>
          </a:xfrm>
          <a:prstGeom prst="ellipse">
            <a:avLst/>
          </a:prstGeom>
          <a:solidFill>
            <a:schemeClr val="accent4"/>
          </a:solidFill>
        </p:spPr>
        <p:txBody>
          <a:bodyPr anchor="ctr" anchorCtr="0"/>
          <a:lstStyle>
            <a:lvl1pPr marL="0" indent="0" algn="ctr">
              <a:buNone/>
              <a:defRPr sz="1200"/>
            </a:lvl1pPr>
          </a:lstStyle>
          <a:p>
            <a:r>
              <a:rPr lang="nb-NO"/>
              <a:t>Klikk på ikonet for å legge til et bilde</a:t>
            </a:r>
            <a:endParaRPr lang="nb-NO" dirty="0"/>
          </a:p>
        </p:txBody>
      </p:sp>
      <p:sp>
        <p:nvSpPr>
          <p:cNvPr id="27" name="Plassholder for tekst 12">
            <a:extLst>
              <a:ext uri="{FF2B5EF4-FFF2-40B4-BE49-F238E27FC236}">
                <a16:creationId xmlns:a16="http://schemas.microsoft.com/office/drawing/2014/main" id="{892A208A-9165-4523-07A0-95310021B0E0}"/>
              </a:ext>
            </a:extLst>
          </p:cNvPr>
          <p:cNvSpPr>
            <a:spLocks noGrp="1"/>
          </p:cNvSpPr>
          <p:nvPr>
            <p:ph type="body" sz="quarter" idx="29" hasCustomPrompt="1"/>
          </p:nvPr>
        </p:nvSpPr>
        <p:spPr>
          <a:xfrm>
            <a:off x="8143007" y="3310038"/>
            <a:ext cx="2540000" cy="1016000"/>
          </a:xfrm>
          <a:solidFill>
            <a:schemeClr val="accent6"/>
          </a:solidFill>
        </p:spPr>
        <p:txBody>
          <a:bodyPr lIns="252000" bIns="525600" anchor="b" anchorCtr="0"/>
          <a:lstStyle>
            <a:lvl1pPr marL="0" indent="0">
              <a:buNone/>
              <a:defRPr sz="1000">
                <a:solidFill>
                  <a:schemeClr val="tx1"/>
                </a:solidFill>
                <a:latin typeface="+mj-lt"/>
              </a:defRPr>
            </a:lvl1pPr>
          </a:lstStyle>
          <a:p>
            <a:pPr lvl="0"/>
            <a:r>
              <a:rPr lang="nb-NO" dirty="0" err="1"/>
              <a:t>Navn</a:t>
            </a:r>
            <a:r>
              <a:rPr lang="nb-NO" dirty="0"/>
              <a:t> </a:t>
            </a:r>
            <a:r>
              <a:rPr lang="nb-NO" dirty="0" err="1"/>
              <a:t>Etternavn</a:t>
            </a:r>
            <a:endParaRPr lang="nb-NO" dirty="0"/>
          </a:p>
        </p:txBody>
      </p:sp>
      <p:sp>
        <p:nvSpPr>
          <p:cNvPr id="28" name="Plassholder for tekst 14">
            <a:extLst>
              <a:ext uri="{FF2B5EF4-FFF2-40B4-BE49-F238E27FC236}">
                <a16:creationId xmlns:a16="http://schemas.microsoft.com/office/drawing/2014/main" id="{FC50F769-854B-B7DA-2E06-6EF2FC711395}"/>
              </a:ext>
            </a:extLst>
          </p:cNvPr>
          <p:cNvSpPr>
            <a:spLocks noGrp="1"/>
          </p:cNvSpPr>
          <p:nvPr>
            <p:ph type="body" sz="quarter" idx="30" hasCustomPrompt="1"/>
          </p:nvPr>
        </p:nvSpPr>
        <p:spPr>
          <a:xfrm>
            <a:off x="8397007" y="3821209"/>
            <a:ext cx="2030413" cy="231775"/>
          </a:xfrm>
        </p:spPr>
        <p:txBody>
          <a:bodyPr/>
          <a:lstStyle>
            <a:lvl1pPr marL="0" indent="0">
              <a:buNone/>
              <a:defRPr sz="1000">
                <a:solidFill>
                  <a:schemeClr val="tx1"/>
                </a:solidFill>
              </a:defRPr>
            </a:lvl1pPr>
          </a:lstStyle>
          <a:p>
            <a:pPr lvl="0"/>
            <a:r>
              <a:rPr lang="nb-NO" dirty="0" err="1"/>
              <a:t>stillingstittel</a:t>
            </a:r>
            <a:endParaRPr lang="nb-NO" dirty="0"/>
          </a:p>
        </p:txBody>
      </p:sp>
      <p:sp>
        <p:nvSpPr>
          <p:cNvPr id="33" name="Plassholder for bilde 10">
            <a:extLst>
              <a:ext uri="{FF2B5EF4-FFF2-40B4-BE49-F238E27FC236}">
                <a16:creationId xmlns:a16="http://schemas.microsoft.com/office/drawing/2014/main" id="{AC660B9E-5527-22E2-A2CA-A77B34C0EFBE}"/>
              </a:ext>
            </a:extLst>
          </p:cNvPr>
          <p:cNvSpPr>
            <a:spLocks noGrp="1"/>
          </p:cNvSpPr>
          <p:nvPr>
            <p:ph type="pic" sz="quarter" idx="33"/>
          </p:nvPr>
        </p:nvSpPr>
        <p:spPr>
          <a:xfrm>
            <a:off x="509588" y="4564155"/>
            <a:ext cx="1014412" cy="1014412"/>
          </a:xfrm>
          <a:prstGeom prst="ellipse">
            <a:avLst/>
          </a:prstGeom>
          <a:solidFill>
            <a:schemeClr val="accent4"/>
          </a:solidFill>
        </p:spPr>
        <p:txBody>
          <a:bodyPr anchor="ctr" anchorCtr="0"/>
          <a:lstStyle>
            <a:lvl1pPr marL="0" indent="0" algn="ctr">
              <a:buNone/>
              <a:defRPr sz="1200"/>
            </a:lvl1pPr>
          </a:lstStyle>
          <a:p>
            <a:r>
              <a:rPr lang="nb-NO"/>
              <a:t>Klikk på ikonet for å legge til et bilde</a:t>
            </a:r>
            <a:endParaRPr lang="nb-NO" dirty="0"/>
          </a:p>
        </p:txBody>
      </p:sp>
      <p:sp>
        <p:nvSpPr>
          <p:cNvPr id="34" name="Plassholder for tekst 12">
            <a:extLst>
              <a:ext uri="{FF2B5EF4-FFF2-40B4-BE49-F238E27FC236}">
                <a16:creationId xmlns:a16="http://schemas.microsoft.com/office/drawing/2014/main" id="{AC9541E2-9073-1563-210B-0CE58194360F}"/>
              </a:ext>
            </a:extLst>
          </p:cNvPr>
          <p:cNvSpPr>
            <a:spLocks noGrp="1"/>
          </p:cNvSpPr>
          <p:nvPr>
            <p:ph type="body" sz="quarter" idx="34" hasCustomPrompt="1"/>
          </p:nvPr>
        </p:nvSpPr>
        <p:spPr>
          <a:xfrm>
            <a:off x="1524000" y="4564155"/>
            <a:ext cx="2540000" cy="1016000"/>
          </a:xfrm>
          <a:solidFill>
            <a:schemeClr val="accent1"/>
          </a:solidFill>
        </p:spPr>
        <p:txBody>
          <a:bodyPr lIns="252000" bIns="525600" anchor="b" anchorCtr="0"/>
          <a:lstStyle>
            <a:lvl1pPr marL="0" indent="0">
              <a:buNone/>
              <a:defRPr sz="1000">
                <a:solidFill>
                  <a:schemeClr val="bg1"/>
                </a:solidFill>
                <a:latin typeface="+mj-lt"/>
              </a:defRPr>
            </a:lvl1pPr>
          </a:lstStyle>
          <a:p>
            <a:pPr lvl="0"/>
            <a:r>
              <a:rPr lang="nb-NO" dirty="0" err="1"/>
              <a:t>Navn</a:t>
            </a:r>
            <a:r>
              <a:rPr lang="nb-NO" dirty="0"/>
              <a:t> </a:t>
            </a:r>
            <a:r>
              <a:rPr lang="nb-NO" dirty="0" err="1"/>
              <a:t>Etternavn</a:t>
            </a:r>
            <a:endParaRPr lang="nb-NO" dirty="0"/>
          </a:p>
        </p:txBody>
      </p:sp>
      <p:sp>
        <p:nvSpPr>
          <p:cNvPr id="35" name="Plassholder for tekst 14">
            <a:extLst>
              <a:ext uri="{FF2B5EF4-FFF2-40B4-BE49-F238E27FC236}">
                <a16:creationId xmlns:a16="http://schemas.microsoft.com/office/drawing/2014/main" id="{26FFD9E4-E807-F5AD-BF6A-E534593C00C9}"/>
              </a:ext>
            </a:extLst>
          </p:cNvPr>
          <p:cNvSpPr>
            <a:spLocks noGrp="1"/>
          </p:cNvSpPr>
          <p:nvPr>
            <p:ph type="body" sz="quarter" idx="35" hasCustomPrompt="1"/>
          </p:nvPr>
        </p:nvSpPr>
        <p:spPr>
          <a:xfrm>
            <a:off x="1778000" y="5075326"/>
            <a:ext cx="2030413" cy="231775"/>
          </a:xfrm>
        </p:spPr>
        <p:txBody>
          <a:bodyPr/>
          <a:lstStyle>
            <a:lvl1pPr marL="0" indent="0">
              <a:buNone/>
              <a:defRPr sz="1000">
                <a:solidFill>
                  <a:schemeClr val="bg1"/>
                </a:solidFill>
              </a:defRPr>
            </a:lvl1pPr>
          </a:lstStyle>
          <a:p>
            <a:pPr lvl="0"/>
            <a:r>
              <a:rPr lang="nb-NO" dirty="0" err="1"/>
              <a:t>stillingstittel</a:t>
            </a:r>
            <a:endParaRPr lang="nb-NO" dirty="0"/>
          </a:p>
        </p:txBody>
      </p:sp>
      <p:sp>
        <p:nvSpPr>
          <p:cNvPr id="36" name="Plassholder for bilde 10">
            <a:extLst>
              <a:ext uri="{FF2B5EF4-FFF2-40B4-BE49-F238E27FC236}">
                <a16:creationId xmlns:a16="http://schemas.microsoft.com/office/drawing/2014/main" id="{41A73F3B-32AC-F1E2-51E5-8E7EB55A32C1}"/>
              </a:ext>
            </a:extLst>
          </p:cNvPr>
          <p:cNvSpPr>
            <a:spLocks noGrp="1"/>
          </p:cNvSpPr>
          <p:nvPr>
            <p:ph type="pic" sz="quarter" idx="36"/>
          </p:nvPr>
        </p:nvSpPr>
        <p:spPr>
          <a:xfrm>
            <a:off x="4316413" y="4564155"/>
            <a:ext cx="1014412" cy="1014412"/>
          </a:xfrm>
          <a:prstGeom prst="ellipse">
            <a:avLst/>
          </a:prstGeom>
          <a:solidFill>
            <a:schemeClr val="accent4"/>
          </a:solidFill>
        </p:spPr>
        <p:txBody>
          <a:bodyPr anchor="ctr" anchorCtr="0"/>
          <a:lstStyle>
            <a:lvl1pPr marL="0" indent="0" algn="ctr">
              <a:buNone/>
              <a:defRPr sz="1200"/>
            </a:lvl1pPr>
          </a:lstStyle>
          <a:p>
            <a:r>
              <a:rPr lang="nb-NO"/>
              <a:t>Klikk på ikonet for å legge til et bilde</a:t>
            </a:r>
            <a:endParaRPr lang="nb-NO" dirty="0"/>
          </a:p>
        </p:txBody>
      </p:sp>
      <p:sp>
        <p:nvSpPr>
          <p:cNvPr id="37" name="Plassholder for tekst 12">
            <a:extLst>
              <a:ext uri="{FF2B5EF4-FFF2-40B4-BE49-F238E27FC236}">
                <a16:creationId xmlns:a16="http://schemas.microsoft.com/office/drawing/2014/main" id="{A79608F2-B921-C805-C0F9-B721E648B0F4}"/>
              </a:ext>
            </a:extLst>
          </p:cNvPr>
          <p:cNvSpPr>
            <a:spLocks noGrp="1"/>
          </p:cNvSpPr>
          <p:nvPr>
            <p:ph type="body" sz="quarter" idx="37" hasCustomPrompt="1"/>
          </p:nvPr>
        </p:nvSpPr>
        <p:spPr>
          <a:xfrm>
            <a:off x="5330825" y="4564155"/>
            <a:ext cx="2540000" cy="1016000"/>
          </a:xfrm>
          <a:solidFill>
            <a:schemeClr val="accent6"/>
          </a:solidFill>
        </p:spPr>
        <p:txBody>
          <a:bodyPr lIns="252000" bIns="525600" anchor="b" anchorCtr="0"/>
          <a:lstStyle>
            <a:lvl1pPr marL="0" indent="0">
              <a:buNone/>
              <a:defRPr sz="1000">
                <a:solidFill>
                  <a:schemeClr val="tx1"/>
                </a:solidFill>
                <a:latin typeface="+mj-lt"/>
              </a:defRPr>
            </a:lvl1pPr>
          </a:lstStyle>
          <a:p>
            <a:pPr lvl="0"/>
            <a:r>
              <a:rPr lang="nb-NO" dirty="0" err="1"/>
              <a:t>Navn</a:t>
            </a:r>
            <a:r>
              <a:rPr lang="nb-NO" dirty="0"/>
              <a:t> </a:t>
            </a:r>
            <a:r>
              <a:rPr lang="nb-NO" dirty="0" err="1"/>
              <a:t>Etternavn</a:t>
            </a:r>
            <a:endParaRPr lang="nb-NO" dirty="0"/>
          </a:p>
        </p:txBody>
      </p:sp>
      <p:sp>
        <p:nvSpPr>
          <p:cNvPr id="40" name="Plassholder for tekst 14">
            <a:extLst>
              <a:ext uri="{FF2B5EF4-FFF2-40B4-BE49-F238E27FC236}">
                <a16:creationId xmlns:a16="http://schemas.microsoft.com/office/drawing/2014/main" id="{8242E0ED-D649-339D-DD27-C67883D9FA76}"/>
              </a:ext>
            </a:extLst>
          </p:cNvPr>
          <p:cNvSpPr>
            <a:spLocks noGrp="1"/>
          </p:cNvSpPr>
          <p:nvPr>
            <p:ph type="body" sz="quarter" idx="40" hasCustomPrompt="1"/>
          </p:nvPr>
        </p:nvSpPr>
        <p:spPr>
          <a:xfrm>
            <a:off x="5578520" y="5075326"/>
            <a:ext cx="2030413" cy="231775"/>
          </a:xfrm>
        </p:spPr>
        <p:txBody>
          <a:bodyPr/>
          <a:lstStyle>
            <a:lvl1pPr marL="0" indent="0">
              <a:buNone/>
              <a:defRPr sz="1000">
                <a:solidFill>
                  <a:schemeClr val="tx1"/>
                </a:solidFill>
              </a:defRPr>
            </a:lvl1pPr>
          </a:lstStyle>
          <a:p>
            <a:pPr lvl="0"/>
            <a:r>
              <a:rPr lang="nb-NO" dirty="0" err="1"/>
              <a:t>stillingstittel</a:t>
            </a:r>
            <a:endParaRPr lang="nb-NO" dirty="0"/>
          </a:p>
        </p:txBody>
      </p:sp>
      <p:sp>
        <p:nvSpPr>
          <p:cNvPr id="38" name="Plassholder for bilde 10">
            <a:extLst>
              <a:ext uri="{FF2B5EF4-FFF2-40B4-BE49-F238E27FC236}">
                <a16:creationId xmlns:a16="http://schemas.microsoft.com/office/drawing/2014/main" id="{3929B7D5-B29D-7772-F480-5BFE6F3C60A9}"/>
              </a:ext>
            </a:extLst>
          </p:cNvPr>
          <p:cNvSpPr>
            <a:spLocks noGrp="1"/>
          </p:cNvSpPr>
          <p:nvPr>
            <p:ph type="pic" sz="quarter" idx="38"/>
          </p:nvPr>
        </p:nvSpPr>
        <p:spPr>
          <a:xfrm>
            <a:off x="8123238" y="4564155"/>
            <a:ext cx="1014412" cy="1014412"/>
          </a:xfrm>
          <a:prstGeom prst="ellipse">
            <a:avLst/>
          </a:prstGeom>
          <a:solidFill>
            <a:schemeClr val="accent4"/>
          </a:solidFill>
        </p:spPr>
        <p:txBody>
          <a:bodyPr anchor="ctr" anchorCtr="0"/>
          <a:lstStyle>
            <a:lvl1pPr marL="0" indent="0" algn="ctr">
              <a:buNone/>
              <a:defRPr sz="1200"/>
            </a:lvl1pPr>
          </a:lstStyle>
          <a:p>
            <a:r>
              <a:rPr lang="nb-NO"/>
              <a:t>Klikk på ikonet for å legge til et bilde</a:t>
            </a:r>
            <a:endParaRPr lang="nb-NO" dirty="0"/>
          </a:p>
        </p:txBody>
      </p:sp>
      <p:sp>
        <p:nvSpPr>
          <p:cNvPr id="39" name="Plassholder for tekst 12">
            <a:extLst>
              <a:ext uri="{FF2B5EF4-FFF2-40B4-BE49-F238E27FC236}">
                <a16:creationId xmlns:a16="http://schemas.microsoft.com/office/drawing/2014/main" id="{4CFD9A22-4255-2619-B859-C165A3831B5C}"/>
              </a:ext>
            </a:extLst>
          </p:cNvPr>
          <p:cNvSpPr>
            <a:spLocks noGrp="1"/>
          </p:cNvSpPr>
          <p:nvPr>
            <p:ph type="body" sz="quarter" idx="39" hasCustomPrompt="1"/>
          </p:nvPr>
        </p:nvSpPr>
        <p:spPr>
          <a:xfrm>
            <a:off x="9137650" y="4564155"/>
            <a:ext cx="2540000" cy="1016000"/>
          </a:xfrm>
          <a:solidFill>
            <a:schemeClr val="accent1"/>
          </a:solidFill>
        </p:spPr>
        <p:txBody>
          <a:bodyPr lIns="252000" bIns="525600" anchor="b" anchorCtr="0"/>
          <a:lstStyle>
            <a:lvl1pPr marL="0" indent="0">
              <a:buNone/>
              <a:defRPr sz="1000">
                <a:solidFill>
                  <a:schemeClr val="bg1"/>
                </a:solidFill>
                <a:latin typeface="+mj-lt"/>
              </a:defRPr>
            </a:lvl1pPr>
          </a:lstStyle>
          <a:p>
            <a:pPr lvl="0"/>
            <a:r>
              <a:rPr lang="nb-NO" dirty="0" err="1"/>
              <a:t>Navn</a:t>
            </a:r>
            <a:r>
              <a:rPr lang="nb-NO" dirty="0"/>
              <a:t> </a:t>
            </a:r>
            <a:r>
              <a:rPr lang="nb-NO" dirty="0" err="1"/>
              <a:t>Etternavn</a:t>
            </a:r>
            <a:endParaRPr lang="nb-NO" dirty="0"/>
          </a:p>
        </p:txBody>
      </p:sp>
      <p:sp>
        <p:nvSpPr>
          <p:cNvPr id="41" name="Plassholder for tekst 14">
            <a:extLst>
              <a:ext uri="{FF2B5EF4-FFF2-40B4-BE49-F238E27FC236}">
                <a16:creationId xmlns:a16="http://schemas.microsoft.com/office/drawing/2014/main" id="{F8ECF524-C3C5-28F0-B48B-2AE797543ADE}"/>
              </a:ext>
            </a:extLst>
          </p:cNvPr>
          <p:cNvSpPr>
            <a:spLocks noGrp="1"/>
          </p:cNvSpPr>
          <p:nvPr>
            <p:ph type="body" sz="quarter" idx="41" hasCustomPrompt="1"/>
          </p:nvPr>
        </p:nvSpPr>
        <p:spPr>
          <a:xfrm>
            <a:off x="9389268" y="5075326"/>
            <a:ext cx="2030413" cy="231775"/>
          </a:xfrm>
        </p:spPr>
        <p:txBody>
          <a:bodyPr/>
          <a:lstStyle>
            <a:lvl1pPr marL="0" indent="0">
              <a:buNone/>
              <a:defRPr sz="1000">
                <a:solidFill>
                  <a:schemeClr val="bg1"/>
                </a:solidFill>
              </a:defRPr>
            </a:lvl1pPr>
          </a:lstStyle>
          <a:p>
            <a:pPr lvl="0"/>
            <a:r>
              <a:rPr lang="nb-NO" dirty="0" err="1"/>
              <a:t>stillingstittel</a:t>
            </a:r>
            <a:endParaRPr lang="nb-NO" dirty="0"/>
          </a:p>
        </p:txBody>
      </p:sp>
    </p:spTree>
    <p:extLst>
      <p:ext uri="{BB962C8B-B14F-4D97-AF65-F5344CB8AC3E}">
        <p14:creationId xmlns:p14="http://schemas.microsoft.com/office/powerpoint/2010/main" val="247566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ed bilde">
    <p:bg>
      <p:bgPr>
        <a:solidFill>
          <a:schemeClr val="accent4"/>
        </a:solidFill>
        <a:effectLst/>
      </p:bgPr>
    </p:bg>
    <p:spTree>
      <p:nvGrpSpPr>
        <p:cNvPr id="1" name=""/>
        <p:cNvGrpSpPr/>
        <p:nvPr/>
      </p:nvGrpSpPr>
      <p:grpSpPr>
        <a:xfrm>
          <a:off x="0" y="0"/>
          <a:ext cx="0" cy="0"/>
          <a:chOff x="0" y="0"/>
          <a:chExt cx="0" cy="0"/>
        </a:xfrm>
      </p:grpSpPr>
      <p:sp>
        <p:nvSpPr>
          <p:cNvPr id="11" name="Plassholder for bilde 12">
            <a:extLst>
              <a:ext uri="{FF2B5EF4-FFF2-40B4-BE49-F238E27FC236}">
                <a16:creationId xmlns:a16="http://schemas.microsoft.com/office/drawing/2014/main" id="{0E88A98F-C8D5-3E5D-B009-D133AC355B78}"/>
              </a:ext>
            </a:extLst>
          </p:cNvPr>
          <p:cNvSpPr>
            <a:spLocks noGrp="1"/>
          </p:cNvSpPr>
          <p:nvPr>
            <p:ph type="pic" sz="quarter" idx="15" hasCustomPrompt="1"/>
          </p:nvPr>
        </p:nvSpPr>
        <p:spPr>
          <a:xfrm>
            <a:off x="0" y="0"/>
            <a:ext cx="12192000" cy="6858000"/>
          </a:xfrm>
          <a:noFill/>
        </p:spPr>
        <p:txBody>
          <a:bodyPr/>
          <a:lstStyle>
            <a:lvl1pPr marL="0" indent="0" algn="ctr">
              <a:buNone/>
              <a:defRPr sz="1200"/>
            </a:lvl1pPr>
          </a:lstStyle>
          <a:p>
            <a:r>
              <a:rPr lang="nb-NO" noProof="0" dirty="0"/>
              <a:t>For å legge til et bilde: dra inn en bildefil eller gå til Sett inn-fanen &gt; Bilde. Juster utsnittet på Bildeformat-fanen &gt; Beskjær.</a:t>
            </a:r>
          </a:p>
        </p:txBody>
      </p:sp>
      <p:sp>
        <p:nvSpPr>
          <p:cNvPr id="2" name="Tittel 1">
            <a:extLst>
              <a:ext uri="{FF2B5EF4-FFF2-40B4-BE49-F238E27FC236}">
                <a16:creationId xmlns:a16="http://schemas.microsoft.com/office/drawing/2014/main" id="{5BE51780-9C84-630C-BFBF-90C891922286}"/>
              </a:ext>
            </a:extLst>
          </p:cNvPr>
          <p:cNvSpPr>
            <a:spLocks noGrp="1"/>
          </p:cNvSpPr>
          <p:nvPr>
            <p:ph type="ctrTitle" hasCustomPrompt="1"/>
          </p:nvPr>
        </p:nvSpPr>
        <p:spPr>
          <a:xfrm>
            <a:off x="509588" y="510223"/>
            <a:ext cx="6348412" cy="2387600"/>
          </a:xfrm>
        </p:spPr>
        <p:txBody>
          <a:bodyPr anchor="t" anchorCtr="0">
            <a:noAutofit/>
          </a:bodyPr>
          <a:lstStyle>
            <a:lvl1pPr algn="l">
              <a:lnSpc>
                <a:spcPct val="100000"/>
              </a:lnSpc>
              <a:defRPr sz="5000" spc="70" baseline="0">
                <a:solidFill>
                  <a:schemeClr val="bg1"/>
                </a:solidFill>
              </a:defRPr>
            </a:lvl1pPr>
          </a:lstStyle>
          <a:p>
            <a:r>
              <a:rPr lang="nb-NO" dirty="0"/>
              <a:t>Forside med overskrift som kan gå over tre linjer 50 </a:t>
            </a:r>
            <a:r>
              <a:rPr lang="nb-NO" dirty="0" err="1"/>
              <a:t>pkt</a:t>
            </a:r>
            <a:endParaRPr lang="nb-NO" dirty="0"/>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hasCustomPrompt="1"/>
          </p:nvPr>
        </p:nvSpPr>
        <p:spPr>
          <a:xfrm>
            <a:off x="509588" y="3298824"/>
            <a:ext cx="4826000" cy="565026"/>
          </a:xfrm>
        </p:spPr>
        <p:txBody>
          <a:bodyPr>
            <a:noAutofit/>
          </a:bodyPr>
          <a:lstStyle>
            <a:lvl1pPr marL="0" indent="0" algn="l">
              <a:lnSpc>
                <a:spcPct val="102000"/>
              </a:lnSpc>
              <a:buNone/>
              <a:defRPr sz="1800" spc="3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 eller kort ingress kan legges her og også gå over to linjer</a:t>
            </a:r>
          </a:p>
        </p:txBody>
      </p:sp>
      <p:sp>
        <p:nvSpPr>
          <p:cNvPr id="4" name="Plassholder for dato 3">
            <a:extLst>
              <a:ext uri="{FF2B5EF4-FFF2-40B4-BE49-F238E27FC236}">
                <a16:creationId xmlns:a16="http://schemas.microsoft.com/office/drawing/2014/main" id="{F5B34663-0A6E-97EA-4D81-3C1F5FB5F875}"/>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5" name="Plassholder for bunntekst 4">
            <a:extLst>
              <a:ext uri="{FF2B5EF4-FFF2-40B4-BE49-F238E27FC236}">
                <a16:creationId xmlns:a16="http://schemas.microsoft.com/office/drawing/2014/main" id="{B15ED4C0-BFF2-F2FA-A1B9-3F66CF41A96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7BC977A-99F0-CB54-A5A3-F8AADB73A0F8}"/>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8" name="Navnetrekk i plassholder" descr="Innovasjon Norge">
            <a:extLst>
              <a:ext uri="{FF2B5EF4-FFF2-40B4-BE49-F238E27FC236}">
                <a16:creationId xmlns:a16="http://schemas.microsoft.com/office/drawing/2014/main" id="{67CDA71F-1673-F949-5331-AF5F128A7D3B}"/>
              </a:ext>
            </a:extLst>
          </p:cNvPr>
          <p:cNvSpPr>
            <a:spLocks noGrp="1"/>
          </p:cNvSpPr>
          <p:nvPr>
            <p:ph type="body" sz="quarter" idx="13"/>
          </p:nvPr>
        </p:nvSpPr>
        <p:spPr>
          <a:xfrm>
            <a:off x="522509" y="6109497"/>
            <a:ext cx="1663694" cy="215899"/>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r>
              <a:rPr lang="nb-NO"/>
              <a:t>Klikk for å redigere tekststiler i malen</a:t>
            </a:r>
          </a:p>
        </p:txBody>
      </p:sp>
      <p:sp>
        <p:nvSpPr>
          <p:cNvPr id="9" name="Stor N i plassholder" descr="Innovasjon Norge">
            <a:extLst>
              <a:ext uri="{FF2B5EF4-FFF2-40B4-BE49-F238E27FC236}">
                <a16:creationId xmlns:a16="http://schemas.microsoft.com/office/drawing/2014/main" id="{870995B7-9E77-802C-417C-647E77CC60D7}"/>
              </a:ext>
            </a:extLst>
          </p:cNvPr>
          <p:cNvSpPr>
            <a:spLocks noGrp="1"/>
          </p:cNvSpPr>
          <p:nvPr>
            <p:ph type="body" sz="quarter" idx="14"/>
          </p:nvPr>
        </p:nvSpPr>
        <p:spPr>
          <a:xfrm>
            <a:off x="5845131" y="503240"/>
            <a:ext cx="5848571" cy="5848571"/>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a:noFill/>
              </a:defRPr>
            </a:lvl1pPr>
          </a:lstStyle>
          <a:p>
            <a:pPr lvl="0"/>
            <a:r>
              <a:rPr lang="nb-NO"/>
              <a:t>Klikk for å redigere tekststiler i malen</a:t>
            </a:r>
          </a:p>
        </p:txBody>
      </p:sp>
      <p:sp>
        <p:nvSpPr>
          <p:cNvPr id="7" name="Plassholder for fotokreditering">
            <a:extLst>
              <a:ext uri="{FF2B5EF4-FFF2-40B4-BE49-F238E27FC236}">
                <a16:creationId xmlns:a16="http://schemas.microsoft.com/office/drawing/2014/main" id="{9FFA897D-A478-A2B0-694A-26042A4EFAB5}"/>
              </a:ext>
            </a:extLst>
          </p:cNvPr>
          <p:cNvSpPr>
            <a:spLocks noGrp="1"/>
          </p:cNvSpPr>
          <p:nvPr>
            <p:ph type="body" sz="quarter" idx="16" hasCustomPrompt="1"/>
          </p:nvPr>
        </p:nvSpPr>
        <p:spPr>
          <a:xfrm>
            <a:off x="6846176" y="6238082"/>
            <a:ext cx="3308880" cy="120674"/>
          </a:xfrm>
        </p:spPr>
        <p:txBody>
          <a:bodyPr>
            <a:noAutofit/>
          </a:bodyPr>
          <a:lstStyle>
            <a:lvl1pPr marL="0" indent="0" algn="r">
              <a:buNone/>
              <a:defRPr sz="700">
                <a:solidFill>
                  <a:schemeClr val="bg1"/>
                </a:solidFill>
              </a:defRPr>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nb-NO" dirty="0" err="1"/>
              <a:t>Fotokreditering</a:t>
            </a:r>
            <a:endParaRPr lang="nb-NO" dirty="0"/>
          </a:p>
        </p:txBody>
      </p:sp>
    </p:spTree>
    <p:extLst>
      <p:ext uri="{BB962C8B-B14F-4D97-AF65-F5344CB8AC3E}">
        <p14:creationId xmlns:p14="http://schemas.microsoft.com/office/powerpoint/2010/main" val="1180843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poenger med bilder">
    <p:spTree>
      <p:nvGrpSpPr>
        <p:cNvPr id="1" name=""/>
        <p:cNvGrpSpPr/>
        <p:nvPr/>
      </p:nvGrpSpPr>
      <p:grpSpPr>
        <a:xfrm>
          <a:off x="0" y="0"/>
          <a:ext cx="0" cy="0"/>
          <a:chOff x="0" y="0"/>
          <a:chExt cx="0" cy="0"/>
        </a:xfrm>
      </p:grpSpPr>
      <p:sp>
        <p:nvSpPr>
          <p:cNvPr id="6" name="Plassholder for stikktittel">
            <a:extLst>
              <a:ext uri="{FF2B5EF4-FFF2-40B4-BE49-F238E27FC236}">
                <a16:creationId xmlns:a16="http://schemas.microsoft.com/office/drawing/2014/main" id="{CD0CE8AF-E1D5-447A-8641-DEF1B00846AD}"/>
              </a:ext>
            </a:extLst>
          </p:cNvPr>
          <p:cNvSpPr>
            <a:spLocks noGrp="1"/>
          </p:cNvSpPr>
          <p:nvPr>
            <p:ph type="body" sz="quarter" idx="14" hasCustomPrompt="1"/>
          </p:nvPr>
        </p:nvSpPr>
        <p:spPr>
          <a:xfrm>
            <a:off x="509590" y="496117"/>
            <a:ext cx="11172822"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
        <p:nvSpPr>
          <p:cNvPr id="2" name="Tittel 1">
            <a:extLst>
              <a:ext uri="{FF2B5EF4-FFF2-40B4-BE49-F238E27FC236}">
                <a16:creationId xmlns:a16="http://schemas.microsoft.com/office/drawing/2014/main" id="{E4103CD8-DC4B-1EAC-E4B7-A853F1896FA8}"/>
              </a:ext>
            </a:extLst>
          </p:cNvPr>
          <p:cNvSpPr>
            <a:spLocks noGrp="1"/>
          </p:cNvSpPr>
          <p:nvPr>
            <p:ph type="title" hasCustomPrompt="1"/>
          </p:nvPr>
        </p:nvSpPr>
        <p:spPr>
          <a:xfrm>
            <a:off x="509589" y="766764"/>
            <a:ext cx="11172822" cy="976229"/>
          </a:xfrm>
        </p:spPr>
        <p:txBody>
          <a:bodyPr/>
          <a:lstStyle/>
          <a:p>
            <a:r>
              <a:rPr lang="nb-NO" dirty="0"/>
              <a:t>Overskrift</a:t>
            </a:r>
          </a:p>
        </p:txBody>
      </p:sp>
      <p:grpSp>
        <p:nvGrpSpPr>
          <p:cNvPr id="38" name="Gruppe 37">
            <a:extLst>
              <a:ext uri="{FF2B5EF4-FFF2-40B4-BE49-F238E27FC236}">
                <a16:creationId xmlns:a16="http://schemas.microsoft.com/office/drawing/2014/main" id="{C2BDB5FC-A37F-757E-3F9A-04CB08C34FC1}"/>
              </a:ext>
              <a:ext uri="{C183D7F6-B498-43B3-948B-1728B52AA6E4}">
                <adec:decorative xmlns:adec="http://schemas.microsoft.com/office/drawing/2017/decorative" val="1"/>
              </a:ext>
            </a:extLst>
          </p:cNvPr>
          <p:cNvGrpSpPr/>
          <p:nvPr userDrawn="1"/>
        </p:nvGrpSpPr>
        <p:grpSpPr>
          <a:xfrm>
            <a:off x="8127924" y="2032377"/>
            <a:ext cx="3556080" cy="3554047"/>
            <a:chOff x="8127924" y="2032377"/>
            <a:chExt cx="3556080" cy="3554047"/>
          </a:xfrm>
        </p:grpSpPr>
        <p:sp>
          <p:nvSpPr>
            <p:cNvPr id="26" name="Frihåndsform: figur 25">
              <a:extLst>
                <a:ext uri="{FF2B5EF4-FFF2-40B4-BE49-F238E27FC236}">
                  <a16:creationId xmlns:a16="http://schemas.microsoft.com/office/drawing/2014/main" id="{2846382B-0352-1C13-3ED9-E37551F7AEDD}"/>
                </a:ext>
              </a:extLst>
            </p:cNvPr>
            <p:cNvSpPr/>
            <p:nvPr/>
          </p:nvSpPr>
          <p:spPr>
            <a:xfrm>
              <a:off x="8127924" y="2032377"/>
              <a:ext cx="3554412" cy="3554035"/>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dirty="0"/>
            </a:p>
          </p:txBody>
        </p:sp>
        <p:sp>
          <p:nvSpPr>
            <p:cNvPr id="37" name="Frihåndsform: figur 36">
              <a:extLst>
                <a:ext uri="{FF2B5EF4-FFF2-40B4-BE49-F238E27FC236}">
                  <a16:creationId xmlns:a16="http://schemas.microsoft.com/office/drawing/2014/main" id="{01B8FEC3-628E-F71B-2ED6-366DD4B125A0}"/>
                </a:ext>
              </a:extLst>
            </p:cNvPr>
            <p:cNvSpPr/>
            <p:nvPr userDrawn="1"/>
          </p:nvSpPr>
          <p:spPr>
            <a:xfrm rot="5400000">
              <a:off x="11430078" y="5332498"/>
              <a:ext cx="253924" cy="253928"/>
            </a:xfrm>
            <a:custGeom>
              <a:avLst/>
              <a:gdLst>
                <a:gd name="connsiteX0" fmla="*/ 253569 w 253924"/>
                <a:gd name="connsiteY0" fmla="*/ 253929 h 253928"/>
                <a:gd name="connsiteX1" fmla="*/ 253924 w 253924"/>
                <a:gd name="connsiteY1" fmla="*/ 253929 h 253928"/>
                <a:gd name="connsiteX2" fmla="*/ 253924 w 253924"/>
                <a:gd name="connsiteY2" fmla="*/ 0 h 253928"/>
                <a:gd name="connsiteX3" fmla="*/ 0 w 253924"/>
                <a:gd name="connsiteY3" fmla="*/ 0 h 253928"/>
                <a:gd name="connsiteX4" fmla="*/ 253569 w 253924"/>
                <a:gd name="connsiteY4" fmla="*/ 253929 h 2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24" h="253928">
                  <a:moveTo>
                    <a:pt x="253569" y="253929"/>
                  </a:moveTo>
                  <a:lnTo>
                    <a:pt x="253924" y="253929"/>
                  </a:lnTo>
                  <a:lnTo>
                    <a:pt x="253924" y="0"/>
                  </a:lnTo>
                  <a:lnTo>
                    <a:pt x="0" y="0"/>
                  </a:lnTo>
                  <a:cubicBezTo>
                    <a:pt x="0" y="140120"/>
                    <a:pt x="113491" y="253733"/>
                    <a:pt x="253569" y="253929"/>
                  </a:cubicBezTo>
                  <a:close/>
                </a:path>
              </a:pathLst>
            </a:custGeom>
            <a:solidFill>
              <a:schemeClr val="bg1"/>
            </a:solidFill>
            <a:ln w="12677" cap="flat">
              <a:noFill/>
              <a:prstDash val="solid"/>
              <a:miter/>
            </a:ln>
          </p:spPr>
          <p:txBody>
            <a:bodyPr rtlCol="0" anchor="ctr"/>
            <a:lstStyle/>
            <a:p>
              <a:endParaRPr lang="nb-NO"/>
            </a:p>
          </p:txBody>
        </p:sp>
      </p:grpSp>
      <p:sp>
        <p:nvSpPr>
          <p:cNvPr id="18" name="Plassholder for overskrift">
            <a:extLst>
              <a:ext uri="{FF2B5EF4-FFF2-40B4-BE49-F238E27FC236}">
                <a16:creationId xmlns:a16="http://schemas.microsoft.com/office/drawing/2014/main" id="{1E01DD14-BA45-4B3B-BE5B-C5C74A1E17AD}"/>
              </a:ext>
            </a:extLst>
          </p:cNvPr>
          <p:cNvSpPr>
            <a:spLocks noGrp="1"/>
          </p:cNvSpPr>
          <p:nvPr>
            <p:ph type="body" sz="quarter" idx="43" hasCustomPrompt="1"/>
          </p:nvPr>
        </p:nvSpPr>
        <p:spPr>
          <a:xfrm>
            <a:off x="8334220" y="3793172"/>
            <a:ext cx="3070225"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19" name="Plassholder for tekst 30">
            <a:extLst>
              <a:ext uri="{FF2B5EF4-FFF2-40B4-BE49-F238E27FC236}">
                <a16:creationId xmlns:a16="http://schemas.microsoft.com/office/drawing/2014/main" id="{31EFA732-E8A2-2400-170B-124147921917}"/>
              </a:ext>
            </a:extLst>
          </p:cNvPr>
          <p:cNvSpPr>
            <a:spLocks noGrp="1"/>
          </p:cNvSpPr>
          <p:nvPr>
            <p:ph type="body" sz="quarter" idx="44" hasCustomPrompt="1"/>
          </p:nvPr>
        </p:nvSpPr>
        <p:spPr>
          <a:xfrm>
            <a:off x="8315170" y="4049137"/>
            <a:ext cx="3108326" cy="1322963"/>
          </a:xfrm>
        </p:spPr>
        <p:txBody>
          <a:bodyPr/>
          <a:lstStyle>
            <a:lvl1pPr marL="0" indent="0" algn="ctr">
              <a:spcBef>
                <a:spcPts val="0"/>
              </a:spcBef>
              <a:buNone/>
              <a:defRPr b="0">
                <a:latin typeface="+mn-lt"/>
              </a:defRPr>
            </a:lvl1pPr>
          </a:lstStyle>
          <a:p>
            <a:pPr lvl="0"/>
            <a:r>
              <a:rPr lang="nb-NO" dirty="0">
                <a:effectLst/>
              </a:rPr>
              <a:t>Mengdetekst som legges her kan gå over opp til 5 linjer. Dette lysbildet skal brukes om man har tre punkter man vil fremheve på samme måte som i landbrukspresentasjonen</a:t>
            </a:r>
            <a:endParaRPr lang="nb-NO" dirty="0"/>
          </a:p>
        </p:txBody>
      </p:sp>
      <p:sp>
        <p:nvSpPr>
          <p:cNvPr id="20" name="Plassholder for bilde 15">
            <a:extLst>
              <a:ext uri="{FF2B5EF4-FFF2-40B4-BE49-F238E27FC236}">
                <a16:creationId xmlns:a16="http://schemas.microsoft.com/office/drawing/2014/main" id="{C26F2F82-B773-53BB-C669-8886DA65192A}"/>
              </a:ext>
            </a:extLst>
          </p:cNvPr>
          <p:cNvSpPr>
            <a:spLocks noGrp="1"/>
          </p:cNvSpPr>
          <p:nvPr>
            <p:ph type="pic" sz="quarter" idx="45"/>
          </p:nvPr>
        </p:nvSpPr>
        <p:spPr>
          <a:xfrm>
            <a:off x="8126096" y="2030412"/>
            <a:ext cx="3554412" cy="1522034"/>
          </a:xfrm>
          <a:solidFill>
            <a:schemeClr val="accent4"/>
          </a:solidFill>
        </p:spPr>
        <p:txBody>
          <a:bodyPr/>
          <a:lstStyle>
            <a:lvl1pPr marL="0" indent="0" algn="ctr">
              <a:buNone/>
              <a:defRPr sz="1200"/>
            </a:lvl1pPr>
          </a:lstStyle>
          <a:p>
            <a:r>
              <a:rPr lang="nb-NO"/>
              <a:t>Klikk på ikonet for å legge til et bilde</a:t>
            </a:r>
            <a:endParaRPr lang="nb-NO" dirty="0"/>
          </a:p>
        </p:txBody>
      </p:sp>
      <p:sp>
        <p:nvSpPr>
          <p:cNvPr id="3" name="Plassholder for dato 2">
            <a:extLst>
              <a:ext uri="{FF2B5EF4-FFF2-40B4-BE49-F238E27FC236}">
                <a16:creationId xmlns:a16="http://schemas.microsoft.com/office/drawing/2014/main" id="{23DA3595-0D76-FC7F-CE98-A2771164E217}"/>
              </a:ext>
            </a:extLst>
          </p:cNvPr>
          <p:cNvSpPr>
            <a:spLocks noGrp="1"/>
          </p:cNvSpPr>
          <p:nvPr>
            <p:ph type="dt" sz="half" idx="10"/>
          </p:nvPr>
        </p:nvSpPr>
        <p:spPr/>
        <p:txBody>
          <a:bodyPr/>
          <a:lstStyle/>
          <a:p>
            <a:fld id="{E6A610A8-4EE9-470C-972D-0E41A2C50444}" type="datetimeFigureOut">
              <a:rPr lang="nb-NO" smtClean="0"/>
              <a:t>10.02.2026</a:t>
            </a:fld>
            <a:endParaRPr lang="nb-NO" dirty="0"/>
          </a:p>
        </p:txBody>
      </p:sp>
      <p:sp>
        <p:nvSpPr>
          <p:cNvPr id="4" name="Plassholder for bunntekst 3">
            <a:extLst>
              <a:ext uri="{FF2B5EF4-FFF2-40B4-BE49-F238E27FC236}">
                <a16:creationId xmlns:a16="http://schemas.microsoft.com/office/drawing/2014/main" id="{A8C16737-31A4-6AA3-36AE-0BE2577D127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6A46AD8-B713-9AE7-6379-37F6049140CD}"/>
              </a:ext>
            </a:extLst>
          </p:cNvPr>
          <p:cNvSpPr>
            <a:spLocks noGrp="1"/>
          </p:cNvSpPr>
          <p:nvPr>
            <p:ph type="sldNum" sz="quarter" idx="12"/>
          </p:nvPr>
        </p:nvSpPr>
        <p:spPr/>
        <p:txBody>
          <a:bodyPr/>
          <a:lstStyle/>
          <a:p>
            <a:fld id="{BE2ACD00-28B2-4D17-A930-2C9F8441C7CA}" type="slidenum">
              <a:rPr lang="nb-NO" smtClean="0"/>
              <a:t>‹#›</a:t>
            </a:fld>
            <a:endParaRPr lang="nb-NO"/>
          </a:p>
        </p:txBody>
      </p:sp>
      <p:grpSp>
        <p:nvGrpSpPr>
          <p:cNvPr id="10" name="Gruppe 9">
            <a:extLst>
              <a:ext uri="{FF2B5EF4-FFF2-40B4-BE49-F238E27FC236}">
                <a16:creationId xmlns:a16="http://schemas.microsoft.com/office/drawing/2014/main" id="{BAE50FD3-1BE3-4F21-2723-DCD01A1C39FA}"/>
              </a:ext>
              <a:ext uri="{C183D7F6-B498-43B3-948B-1728B52AA6E4}">
                <adec:decorative xmlns:adec="http://schemas.microsoft.com/office/drawing/2017/decorative" val="1"/>
              </a:ext>
            </a:extLst>
          </p:cNvPr>
          <p:cNvGrpSpPr/>
          <p:nvPr userDrawn="1"/>
        </p:nvGrpSpPr>
        <p:grpSpPr>
          <a:xfrm>
            <a:off x="4319588" y="2032377"/>
            <a:ext cx="3554412" cy="3554036"/>
            <a:chOff x="509588" y="2032377"/>
            <a:chExt cx="3554412" cy="3554036"/>
          </a:xfrm>
        </p:grpSpPr>
        <p:sp>
          <p:nvSpPr>
            <p:cNvPr id="14" name="Frihåndsform: figur 13">
              <a:extLst>
                <a:ext uri="{FF2B5EF4-FFF2-40B4-BE49-F238E27FC236}">
                  <a16:creationId xmlns:a16="http://schemas.microsoft.com/office/drawing/2014/main" id="{1D425EF6-2491-D1E4-2077-9C7181BB4A58}"/>
                </a:ext>
              </a:extLst>
            </p:cNvPr>
            <p:cNvSpPr/>
            <p:nvPr/>
          </p:nvSpPr>
          <p:spPr>
            <a:xfrm>
              <a:off x="509588" y="2032377"/>
              <a:ext cx="3554412" cy="3554035"/>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dirty="0"/>
            </a:p>
          </p:txBody>
        </p:sp>
        <p:sp>
          <p:nvSpPr>
            <p:cNvPr id="15" name="Frihåndsform: figur 14">
              <a:extLst>
                <a:ext uri="{FF2B5EF4-FFF2-40B4-BE49-F238E27FC236}">
                  <a16:creationId xmlns:a16="http://schemas.microsoft.com/office/drawing/2014/main" id="{C343BCD0-3C22-04D6-3C58-5FE905F44FDE}"/>
                </a:ext>
              </a:extLst>
            </p:cNvPr>
            <p:cNvSpPr/>
            <p:nvPr/>
          </p:nvSpPr>
          <p:spPr>
            <a:xfrm>
              <a:off x="509664" y="5332489"/>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grpSp>
      <p:sp>
        <p:nvSpPr>
          <p:cNvPr id="11" name="Plassholder for overskrift">
            <a:extLst>
              <a:ext uri="{FF2B5EF4-FFF2-40B4-BE49-F238E27FC236}">
                <a16:creationId xmlns:a16="http://schemas.microsoft.com/office/drawing/2014/main" id="{9620D21E-4E8E-034F-D0D2-743635141794}"/>
              </a:ext>
            </a:extLst>
          </p:cNvPr>
          <p:cNvSpPr>
            <a:spLocks noGrp="1"/>
          </p:cNvSpPr>
          <p:nvPr>
            <p:ph type="body" sz="quarter" idx="40" hasCustomPrompt="1"/>
          </p:nvPr>
        </p:nvSpPr>
        <p:spPr>
          <a:xfrm>
            <a:off x="4549698" y="3793172"/>
            <a:ext cx="3070225"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13" name="Plassholder for tekst 30">
            <a:extLst>
              <a:ext uri="{FF2B5EF4-FFF2-40B4-BE49-F238E27FC236}">
                <a16:creationId xmlns:a16="http://schemas.microsoft.com/office/drawing/2014/main" id="{352184D7-3D20-B29C-B6E2-75365D410055}"/>
              </a:ext>
            </a:extLst>
          </p:cNvPr>
          <p:cNvSpPr>
            <a:spLocks noGrp="1"/>
          </p:cNvSpPr>
          <p:nvPr>
            <p:ph type="body" sz="quarter" idx="41" hasCustomPrompt="1"/>
          </p:nvPr>
        </p:nvSpPr>
        <p:spPr>
          <a:xfrm>
            <a:off x="4530648" y="4049137"/>
            <a:ext cx="3108326" cy="1322963"/>
          </a:xfrm>
        </p:spPr>
        <p:txBody>
          <a:bodyPr/>
          <a:lstStyle>
            <a:lvl1pPr marL="0" indent="0" algn="ctr">
              <a:spcBef>
                <a:spcPts val="0"/>
              </a:spcBef>
              <a:buNone/>
              <a:defRPr b="0">
                <a:latin typeface="+mn-lt"/>
              </a:defRPr>
            </a:lvl1pPr>
          </a:lstStyle>
          <a:p>
            <a:pPr lvl="0"/>
            <a:r>
              <a:rPr lang="nb-NO" dirty="0">
                <a:effectLst/>
              </a:rPr>
              <a:t>Mengdetekst som legges her kan gå over opp til 5 linjer. Dette lysbildet skal brukes om man har tre punkter man vil fremheve på samme måte som i landbrukspresentasjonen</a:t>
            </a:r>
            <a:endParaRPr lang="nb-NO" dirty="0"/>
          </a:p>
        </p:txBody>
      </p:sp>
      <p:sp>
        <p:nvSpPr>
          <p:cNvPr id="16" name="Plassholder for bilde 15">
            <a:extLst>
              <a:ext uri="{FF2B5EF4-FFF2-40B4-BE49-F238E27FC236}">
                <a16:creationId xmlns:a16="http://schemas.microsoft.com/office/drawing/2014/main" id="{A0D27EFE-AF9B-5DB5-053F-4F58F2EF00D2}"/>
              </a:ext>
            </a:extLst>
          </p:cNvPr>
          <p:cNvSpPr>
            <a:spLocks noGrp="1"/>
          </p:cNvSpPr>
          <p:nvPr>
            <p:ph type="pic" sz="quarter" idx="42"/>
          </p:nvPr>
        </p:nvSpPr>
        <p:spPr>
          <a:xfrm>
            <a:off x="4321416" y="2030412"/>
            <a:ext cx="3554412" cy="1522034"/>
          </a:xfrm>
          <a:solidFill>
            <a:schemeClr val="accent4"/>
          </a:solidFill>
        </p:spPr>
        <p:txBody>
          <a:bodyPr/>
          <a:lstStyle>
            <a:lvl1pPr marL="0" indent="0" algn="ctr">
              <a:buNone/>
              <a:defRPr sz="1200"/>
            </a:lvl1pPr>
          </a:lstStyle>
          <a:p>
            <a:r>
              <a:rPr lang="nb-NO"/>
              <a:t>Klikk på ikonet for å legge til et bilde</a:t>
            </a:r>
            <a:endParaRPr lang="nb-NO" dirty="0"/>
          </a:p>
        </p:txBody>
      </p:sp>
      <p:grpSp>
        <p:nvGrpSpPr>
          <p:cNvPr id="40" name="Gruppe 39">
            <a:extLst>
              <a:ext uri="{FF2B5EF4-FFF2-40B4-BE49-F238E27FC236}">
                <a16:creationId xmlns:a16="http://schemas.microsoft.com/office/drawing/2014/main" id="{1E8BA61A-0B97-DD85-3657-387CB3C6B915}"/>
              </a:ext>
              <a:ext uri="{C183D7F6-B498-43B3-948B-1728B52AA6E4}">
                <adec:decorative xmlns:adec="http://schemas.microsoft.com/office/drawing/2017/decorative" val="1"/>
              </a:ext>
            </a:extLst>
          </p:cNvPr>
          <p:cNvGrpSpPr/>
          <p:nvPr userDrawn="1"/>
        </p:nvGrpSpPr>
        <p:grpSpPr>
          <a:xfrm>
            <a:off x="509588" y="2030413"/>
            <a:ext cx="3554412" cy="3555999"/>
            <a:chOff x="509588" y="2032377"/>
            <a:chExt cx="3554412" cy="3554036"/>
          </a:xfrm>
        </p:grpSpPr>
        <p:sp>
          <p:nvSpPr>
            <p:cNvPr id="12" name="Frihåndsform: figur 11">
              <a:extLst>
                <a:ext uri="{FF2B5EF4-FFF2-40B4-BE49-F238E27FC236}">
                  <a16:creationId xmlns:a16="http://schemas.microsoft.com/office/drawing/2014/main" id="{E2718AFE-BAD0-F773-E8FE-7F9451F94337}"/>
                </a:ext>
              </a:extLst>
            </p:cNvPr>
            <p:cNvSpPr/>
            <p:nvPr/>
          </p:nvSpPr>
          <p:spPr>
            <a:xfrm>
              <a:off x="509588" y="2032377"/>
              <a:ext cx="3554412" cy="3554035"/>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dirty="0"/>
            </a:p>
          </p:txBody>
        </p:sp>
        <p:sp>
          <p:nvSpPr>
            <p:cNvPr id="30" name="Frihåndsform: figur 29">
              <a:extLst>
                <a:ext uri="{FF2B5EF4-FFF2-40B4-BE49-F238E27FC236}">
                  <a16:creationId xmlns:a16="http://schemas.microsoft.com/office/drawing/2014/main" id="{A42B3D1F-D7E8-7393-D80C-CA8BADB2BCE6}"/>
                </a:ext>
              </a:extLst>
            </p:cNvPr>
            <p:cNvSpPr/>
            <p:nvPr/>
          </p:nvSpPr>
          <p:spPr>
            <a:xfrm>
              <a:off x="509664" y="5332489"/>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ED0000"/>
            </a:solidFill>
            <a:ln w="12677" cap="flat">
              <a:noFill/>
              <a:prstDash val="solid"/>
              <a:miter/>
            </a:ln>
          </p:spPr>
          <p:txBody>
            <a:bodyPr rtlCol="0" anchor="ctr"/>
            <a:lstStyle/>
            <a:p>
              <a:endParaRPr lang="nb-NO"/>
            </a:p>
          </p:txBody>
        </p:sp>
      </p:grpSp>
      <p:sp>
        <p:nvSpPr>
          <p:cNvPr id="31" name="Plassholder for overskrift">
            <a:extLst>
              <a:ext uri="{FF2B5EF4-FFF2-40B4-BE49-F238E27FC236}">
                <a16:creationId xmlns:a16="http://schemas.microsoft.com/office/drawing/2014/main" id="{68237B08-2C5B-9217-2604-013E5BA2090C}"/>
              </a:ext>
            </a:extLst>
          </p:cNvPr>
          <p:cNvSpPr>
            <a:spLocks noGrp="1"/>
          </p:cNvSpPr>
          <p:nvPr>
            <p:ph type="body" sz="quarter" idx="27" hasCustomPrompt="1"/>
          </p:nvPr>
        </p:nvSpPr>
        <p:spPr>
          <a:xfrm>
            <a:off x="762000" y="3793172"/>
            <a:ext cx="3070225"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32" name="Plassholder for tekst 30">
            <a:extLst>
              <a:ext uri="{FF2B5EF4-FFF2-40B4-BE49-F238E27FC236}">
                <a16:creationId xmlns:a16="http://schemas.microsoft.com/office/drawing/2014/main" id="{F05B16C7-3C3D-E127-60C4-A642084D5845}"/>
              </a:ext>
            </a:extLst>
          </p:cNvPr>
          <p:cNvSpPr>
            <a:spLocks noGrp="1"/>
          </p:cNvSpPr>
          <p:nvPr>
            <p:ph type="body" sz="quarter" idx="28" hasCustomPrompt="1"/>
          </p:nvPr>
        </p:nvSpPr>
        <p:spPr>
          <a:xfrm>
            <a:off x="742950" y="4049137"/>
            <a:ext cx="3108326" cy="1322963"/>
          </a:xfrm>
        </p:spPr>
        <p:txBody>
          <a:bodyPr/>
          <a:lstStyle>
            <a:lvl1pPr marL="0" indent="0" algn="ctr">
              <a:spcBef>
                <a:spcPts val="0"/>
              </a:spcBef>
              <a:buNone/>
              <a:defRPr b="0">
                <a:latin typeface="+mn-lt"/>
              </a:defRPr>
            </a:lvl1pPr>
          </a:lstStyle>
          <a:p>
            <a:pPr lvl="0"/>
            <a:r>
              <a:rPr lang="nb-NO" dirty="0">
                <a:effectLst/>
              </a:rPr>
              <a:t>Mengdetekst som legges her kan gå over opp til 5 linjer. Dette lysbildet skal brukes om man har tre punkter man vil fremheve på samme måte som i landbrukspresentasjonen</a:t>
            </a:r>
            <a:endParaRPr lang="nb-NO" dirty="0"/>
          </a:p>
        </p:txBody>
      </p:sp>
      <p:sp>
        <p:nvSpPr>
          <p:cNvPr id="9" name="Plassholder for bilde 15">
            <a:extLst>
              <a:ext uri="{FF2B5EF4-FFF2-40B4-BE49-F238E27FC236}">
                <a16:creationId xmlns:a16="http://schemas.microsoft.com/office/drawing/2014/main" id="{5F6C38E2-FC3B-B482-BB18-F93AA9DD66ED}"/>
              </a:ext>
            </a:extLst>
          </p:cNvPr>
          <p:cNvSpPr>
            <a:spLocks noGrp="1"/>
          </p:cNvSpPr>
          <p:nvPr>
            <p:ph type="pic" sz="quarter" idx="39"/>
          </p:nvPr>
        </p:nvSpPr>
        <p:spPr>
          <a:xfrm>
            <a:off x="509588" y="2030412"/>
            <a:ext cx="3554412" cy="1522034"/>
          </a:xfrm>
          <a:solidFill>
            <a:schemeClr val="accent4"/>
          </a:solidFill>
        </p:spPr>
        <p:txBody>
          <a:bodyPr/>
          <a:lstStyle>
            <a:lvl1pPr marL="0" indent="0" algn="ctr">
              <a:buNone/>
              <a:defRPr sz="1200"/>
            </a:lvl1pPr>
          </a:lstStyle>
          <a:p>
            <a:r>
              <a:rPr lang="nb-NO"/>
              <a:t>Klikk på ikonet for å legge til et bilde</a:t>
            </a:r>
            <a:endParaRPr lang="nb-NO" dirty="0"/>
          </a:p>
        </p:txBody>
      </p:sp>
    </p:spTree>
    <p:extLst>
      <p:ext uri="{BB962C8B-B14F-4D97-AF65-F5344CB8AC3E}">
        <p14:creationId xmlns:p14="http://schemas.microsoft.com/office/powerpoint/2010/main" val="3729108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poenger">
    <p:spTree>
      <p:nvGrpSpPr>
        <p:cNvPr id="1" name=""/>
        <p:cNvGrpSpPr/>
        <p:nvPr/>
      </p:nvGrpSpPr>
      <p:grpSpPr>
        <a:xfrm>
          <a:off x="0" y="0"/>
          <a:ext cx="0" cy="0"/>
          <a:chOff x="0" y="0"/>
          <a:chExt cx="0" cy="0"/>
        </a:xfrm>
      </p:grpSpPr>
      <p:sp>
        <p:nvSpPr>
          <p:cNvPr id="6" name="Plassholder for stikktittel">
            <a:extLst>
              <a:ext uri="{FF2B5EF4-FFF2-40B4-BE49-F238E27FC236}">
                <a16:creationId xmlns:a16="http://schemas.microsoft.com/office/drawing/2014/main" id="{CD0CE8AF-E1D5-447A-8641-DEF1B00846AD}"/>
              </a:ext>
            </a:extLst>
          </p:cNvPr>
          <p:cNvSpPr>
            <a:spLocks noGrp="1"/>
          </p:cNvSpPr>
          <p:nvPr>
            <p:ph type="body" sz="quarter" idx="14" hasCustomPrompt="1"/>
          </p:nvPr>
        </p:nvSpPr>
        <p:spPr>
          <a:xfrm>
            <a:off x="509590" y="496117"/>
            <a:ext cx="11172822"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
        <p:nvSpPr>
          <p:cNvPr id="2" name="Tittel 1">
            <a:extLst>
              <a:ext uri="{FF2B5EF4-FFF2-40B4-BE49-F238E27FC236}">
                <a16:creationId xmlns:a16="http://schemas.microsoft.com/office/drawing/2014/main" id="{E4103CD8-DC4B-1EAC-E4B7-A853F1896FA8}"/>
              </a:ext>
            </a:extLst>
          </p:cNvPr>
          <p:cNvSpPr>
            <a:spLocks noGrp="1"/>
          </p:cNvSpPr>
          <p:nvPr>
            <p:ph type="title" hasCustomPrompt="1"/>
          </p:nvPr>
        </p:nvSpPr>
        <p:spPr>
          <a:xfrm>
            <a:off x="509589" y="766764"/>
            <a:ext cx="11172822" cy="976229"/>
          </a:xfrm>
        </p:spPr>
        <p:txBody>
          <a:bodyPr/>
          <a:lstStyle/>
          <a:p>
            <a:r>
              <a:rPr lang="nb-NO" dirty="0"/>
              <a:t>Overskrift</a:t>
            </a:r>
          </a:p>
        </p:txBody>
      </p:sp>
      <p:grpSp>
        <p:nvGrpSpPr>
          <p:cNvPr id="38" name="Gruppe 37">
            <a:extLst>
              <a:ext uri="{FF2B5EF4-FFF2-40B4-BE49-F238E27FC236}">
                <a16:creationId xmlns:a16="http://schemas.microsoft.com/office/drawing/2014/main" id="{C2BDB5FC-A37F-757E-3F9A-04CB08C34FC1}"/>
              </a:ext>
              <a:ext uri="{C183D7F6-B498-43B3-948B-1728B52AA6E4}">
                <adec:decorative xmlns:adec="http://schemas.microsoft.com/office/drawing/2017/decorative" val="1"/>
              </a:ext>
            </a:extLst>
          </p:cNvPr>
          <p:cNvGrpSpPr/>
          <p:nvPr userDrawn="1"/>
        </p:nvGrpSpPr>
        <p:grpSpPr>
          <a:xfrm>
            <a:off x="8127924" y="2032377"/>
            <a:ext cx="3556080" cy="3554047"/>
            <a:chOff x="8127924" y="2032377"/>
            <a:chExt cx="3556080" cy="3554047"/>
          </a:xfrm>
        </p:grpSpPr>
        <p:sp>
          <p:nvSpPr>
            <p:cNvPr id="26" name="Frihåndsform: figur 25">
              <a:extLst>
                <a:ext uri="{FF2B5EF4-FFF2-40B4-BE49-F238E27FC236}">
                  <a16:creationId xmlns:a16="http://schemas.microsoft.com/office/drawing/2014/main" id="{2846382B-0352-1C13-3ED9-E37551F7AEDD}"/>
                </a:ext>
              </a:extLst>
            </p:cNvPr>
            <p:cNvSpPr/>
            <p:nvPr/>
          </p:nvSpPr>
          <p:spPr>
            <a:xfrm>
              <a:off x="8127924" y="2032377"/>
              <a:ext cx="3554412" cy="3554035"/>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dirty="0"/>
            </a:p>
          </p:txBody>
        </p:sp>
        <p:sp>
          <p:nvSpPr>
            <p:cNvPr id="37" name="Frihåndsform: figur 36">
              <a:extLst>
                <a:ext uri="{FF2B5EF4-FFF2-40B4-BE49-F238E27FC236}">
                  <a16:creationId xmlns:a16="http://schemas.microsoft.com/office/drawing/2014/main" id="{01B8FEC3-628E-F71B-2ED6-366DD4B125A0}"/>
                </a:ext>
              </a:extLst>
            </p:cNvPr>
            <p:cNvSpPr/>
            <p:nvPr userDrawn="1"/>
          </p:nvSpPr>
          <p:spPr>
            <a:xfrm rot="5400000">
              <a:off x="11430078" y="5332498"/>
              <a:ext cx="253924" cy="253928"/>
            </a:xfrm>
            <a:custGeom>
              <a:avLst/>
              <a:gdLst>
                <a:gd name="connsiteX0" fmla="*/ 253569 w 253924"/>
                <a:gd name="connsiteY0" fmla="*/ 253929 h 253928"/>
                <a:gd name="connsiteX1" fmla="*/ 253924 w 253924"/>
                <a:gd name="connsiteY1" fmla="*/ 253929 h 253928"/>
                <a:gd name="connsiteX2" fmla="*/ 253924 w 253924"/>
                <a:gd name="connsiteY2" fmla="*/ 0 h 253928"/>
                <a:gd name="connsiteX3" fmla="*/ 0 w 253924"/>
                <a:gd name="connsiteY3" fmla="*/ 0 h 253928"/>
                <a:gd name="connsiteX4" fmla="*/ 253569 w 253924"/>
                <a:gd name="connsiteY4" fmla="*/ 253929 h 2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24" h="253928">
                  <a:moveTo>
                    <a:pt x="253569" y="253929"/>
                  </a:moveTo>
                  <a:lnTo>
                    <a:pt x="253924" y="253929"/>
                  </a:lnTo>
                  <a:lnTo>
                    <a:pt x="253924" y="0"/>
                  </a:lnTo>
                  <a:lnTo>
                    <a:pt x="0" y="0"/>
                  </a:lnTo>
                  <a:cubicBezTo>
                    <a:pt x="0" y="140120"/>
                    <a:pt x="113491" y="253733"/>
                    <a:pt x="253569" y="253929"/>
                  </a:cubicBezTo>
                  <a:close/>
                </a:path>
              </a:pathLst>
            </a:custGeom>
            <a:solidFill>
              <a:schemeClr val="accent1"/>
            </a:solidFill>
            <a:ln w="12677" cap="flat">
              <a:noFill/>
              <a:prstDash val="solid"/>
              <a:miter/>
            </a:ln>
          </p:spPr>
          <p:txBody>
            <a:bodyPr rtlCol="0" anchor="ctr"/>
            <a:lstStyle/>
            <a:p>
              <a:endParaRPr lang="nb-NO"/>
            </a:p>
          </p:txBody>
        </p:sp>
      </p:grpSp>
      <p:sp>
        <p:nvSpPr>
          <p:cNvPr id="28" name="Plassholder for overskrift">
            <a:extLst>
              <a:ext uri="{FF2B5EF4-FFF2-40B4-BE49-F238E27FC236}">
                <a16:creationId xmlns:a16="http://schemas.microsoft.com/office/drawing/2014/main" id="{2E9BDA97-AA4E-2B1C-280A-642FA70C68BE}"/>
              </a:ext>
            </a:extLst>
          </p:cNvPr>
          <p:cNvSpPr>
            <a:spLocks noGrp="1"/>
          </p:cNvSpPr>
          <p:nvPr>
            <p:ph type="body" sz="quarter" idx="31" hasCustomPrompt="1"/>
          </p:nvPr>
        </p:nvSpPr>
        <p:spPr>
          <a:xfrm>
            <a:off x="8380336" y="2268010"/>
            <a:ext cx="3070225"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29" name="Plassholder for tekst 30">
            <a:extLst>
              <a:ext uri="{FF2B5EF4-FFF2-40B4-BE49-F238E27FC236}">
                <a16:creationId xmlns:a16="http://schemas.microsoft.com/office/drawing/2014/main" id="{28E680ED-263A-C891-428B-0FEF0F4D4D34}"/>
              </a:ext>
            </a:extLst>
          </p:cNvPr>
          <p:cNvSpPr>
            <a:spLocks noGrp="1"/>
          </p:cNvSpPr>
          <p:nvPr>
            <p:ph type="body" sz="quarter" idx="32" hasCustomPrompt="1"/>
          </p:nvPr>
        </p:nvSpPr>
        <p:spPr>
          <a:xfrm>
            <a:off x="8361286" y="2523975"/>
            <a:ext cx="3108326" cy="2670325"/>
          </a:xfrm>
        </p:spPr>
        <p:txBody>
          <a:bodyPr/>
          <a:lstStyle>
            <a:lvl1pPr marL="0" indent="0" algn="ctr">
              <a:spcBef>
                <a:spcPts val="0"/>
              </a:spcBef>
              <a:buNone/>
              <a:defRPr b="0">
                <a:latin typeface="+mn-lt"/>
              </a:defRPr>
            </a:lvl1pPr>
          </a:lstStyle>
          <a:p>
            <a:pPr lvl="0"/>
            <a:r>
              <a:rPr lang="nb-NO" dirty="0">
                <a:effectLst/>
              </a:rPr>
              <a:t>Mengdetekst som legges her kan gå over opp til 11 linjer. Dette lysbildet skal brukes om man har tre punkter man vil fremheve men der det er vanskelig å bruke bilder.</a:t>
            </a:r>
            <a:endParaRPr lang="nb-NO" dirty="0"/>
          </a:p>
        </p:txBody>
      </p:sp>
      <p:sp>
        <p:nvSpPr>
          <p:cNvPr id="3" name="Plassholder for dato 2">
            <a:extLst>
              <a:ext uri="{FF2B5EF4-FFF2-40B4-BE49-F238E27FC236}">
                <a16:creationId xmlns:a16="http://schemas.microsoft.com/office/drawing/2014/main" id="{23DA3595-0D76-FC7F-CE98-A2771164E217}"/>
              </a:ext>
            </a:extLst>
          </p:cNvPr>
          <p:cNvSpPr>
            <a:spLocks noGrp="1"/>
          </p:cNvSpPr>
          <p:nvPr>
            <p:ph type="dt" sz="half" idx="10"/>
          </p:nvPr>
        </p:nvSpPr>
        <p:spPr/>
        <p:txBody>
          <a:bodyPr/>
          <a:lstStyle/>
          <a:p>
            <a:fld id="{E6A610A8-4EE9-470C-972D-0E41A2C50444}" type="datetimeFigureOut">
              <a:rPr lang="nb-NO" smtClean="0"/>
              <a:t>10.02.2026</a:t>
            </a:fld>
            <a:endParaRPr lang="nb-NO" dirty="0"/>
          </a:p>
        </p:txBody>
      </p:sp>
      <p:sp>
        <p:nvSpPr>
          <p:cNvPr id="4" name="Plassholder for bunntekst 3">
            <a:extLst>
              <a:ext uri="{FF2B5EF4-FFF2-40B4-BE49-F238E27FC236}">
                <a16:creationId xmlns:a16="http://schemas.microsoft.com/office/drawing/2014/main" id="{A8C16737-31A4-6AA3-36AE-0BE2577D127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6A46AD8-B713-9AE7-6379-37F6049140CD}"/>
              </a:ext>
            </a:extLst>
          </p:cNvPr>
          <p:cNvSpPr>
            <a:spLocks noGrp="1"/>
          </p:cNvSpPr>
          <p:nvPr>
            <p:ph type="sldNum" sz="quarter" idx="12"/>
          </p:nvPr>
        </p:nvSpPr>
        <p:spPr/>
        <p:txBody>
          <a:bodyPr/>
          <a:lstStyle/>
          <a:p>
            <a:fld id="{BE2ACD00-28B2-4D17-A930-2C9F8441C7CA}" type="slidenum">
              <a:rPr lang="nb-NO" smtClean="0"/>
              <a:t>‹#›</a:t>
            </a:fld>
            <a:endParaRPr lang="nb-NO"/>
          </a:p>
        </p:txBody>
      </p:sp>
      <p:grpSp>
        <p:nvGrpSpPr>
          <p:cNvPr id="10" name="Gruppe 9">
            <a:extLst>
              <a:ext uri="{FF2B5EF4-FFF2-40B4-BE49-F238E27FC236}">
                <a16:creationId xmlns:a16="http://schemas.microsoft.com/office/drawing/2014/main" id="{BAE50FD3-1BE3-4F21-2723-DCD01A1C39FA}"/>
              </a:ext>
              <a:ext uri="{C183D7F6-B498-43B3-948B-1728B52AA6E4}">
                <adec:decorative xmlns:adec="http://schemas.microsoft.com/office/drawing/2017/decorative" val="1"/>
              </a:ext>
            </a:extLst>
          </p:cNvPr>
          <p:cNvGrpSpPr/>
          <p:nvPr userDrawn="1"/>
        </p:nvGrpSpPr>
        <p:grpSpPr>
          <a:xfrm>
            <a:off x="4319588" y="2032377"/>
            <a:ext cx="3554412" cy="3554036"/>
            <a:chOff x="509588" y="2032377"/>
            <a:chExt cx="3554412" cy="3554036"/>
          </a:xfrm>
        </p:grpSpPr>
        <p:sp>
          <p:nvSpPr>
            <p:cNvPr id="14" name="Frihåndsform: figur 13">
              <a:extLst>
                <a:ext uri="{FF2B5EF4-FFF2-40B4-BE49-F238E27FC236}">
                  <a16:creationId xmlns:a16="http://schemas.microsoft.com/office/drawing/2014/main" id="{1D425EF6-2491-D1E4-2077-9C7181BB4A58}"/>
                </a:ext>
              </a:extLst>
            </p:cNvPr>
            <p:cNvSpPr/>
            <p:nvPr/>
          </p:nvSpPr>
          <p:spPr>
            <a:xfrm>
              <a:off x="509588" y="2032377"/>
              <a:ext cx="3554412" cy="3554035"/>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dirty="0"/>
            </a:p>
          </p:txBody>
        </p:sp>
        <p:sp>
          <p:nvSpPr>
            <p:cNvPr id="15" name="Frihåndsform: figur 14">
              <a:extLst>
                <a:ext uri="{FF2B5EF4-FFF2-40B4-BE49-F238E27FC236}">
                  <a16:creationId xmlns:a16="http://schemas.microsoft.com/office/drawing/2014/main" id="{C343BCD0-3C22-04D6-3C58-5FE905F44FDE}"/>
                </a:ext>
              </a:extLst>
            </p:cNvPr>
            <p:cNvSpPr/>
            <p:nvPr/>
          </p:nvSpPr>
          <p:spPr>
            <a:xfrm>
              <a:off x="509664" y="5332489"/>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grpSp>
      <p:sp>
        <p:nvSpPr>
          <p:cNvPr id="17" name="Plassholder for overskrift">
            <a:extLst>
              <a:ext uri="{FF2B5EF4-FFF2-40B4-BE49-F238E27FC236}">
                <a16:creationId xmlns:a16="http://schemas.microsoft.com/office/drawing/2014/main" id="{91413200-27A2-0475-0A60-36258A08E09A}"/>
              </a:ext>
            </a:extLst>
          </p:cNvPr>
          <p:cNvSpPr>
            <a:spLocks noGrp="1"/>
          </p:cNvSpPr>
          <p:nvPr>
            <p:ph type="body" sz="quarter" idx="29" hasCustomPrompt="1"/>
          </p:nvPr>
        </p:nvSpPr>
        <p:spPr>
          <a:xfrm>
            <a:off x="4572000" y="2268010"/>
            <a:ext cx="3070225"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24" name="Plassholder for tekst 30">
            <a:extLst>
              <a:ext uri="{FF2B5EF4-FFF2-40B4-BE49-F238E27FC236}">
                <a16:creationId xmlns:a16="http://schemas.microsoft.com/office/drawing/2014/main" id="{125A640D-78F9-A3D1-24B6-F506C0C8BA25}"/>
              </a:ext>
            </a:extLst>
          </p:cNvPr>
          <p:cNvSpPr>
            <a:spLocks noGrp="1"/>
          </p:cNvSpPr>
          <p:nvPr>
            <p:ph type="body" sz="quarter" idx="30" hasCustomPrompt="1"/>
          </p:nvPr>
        </p:nvSpPr>
        <p:spPr>
          <a:xfrm>
            <a:off x="4552950" y="2523975"/>
            <a:ext cx="3108326" cy="2670325"/>
          </a:xfrm>
        </p:spPr>
        <p:txBody>
          <a:bodyPr/>
          <a:lstStyle>
            <a:lvl1pPr marL="0" indent="0" algn="ctr">
              <a:spcBef>
                <a:spcPts val="0"/>
              </a:spcBef>
              <a:buNone/>
              <a:defRPr b="0">
                <a:latin typeface="+mn-lt"/>
              </a:defRPr>
            </a:lvl1pPr>
          </a:lstStyle>
          <a:p>
            <a:pPr lvl="0"/>
            <a:r>
              <a:rPr lang="nb-NO" dirty="0">
                <a:effectLst/>
              </a:rPr>
              <a:t>Mengdetekst som legges her kan gå over opp til 11 linjer. Dette lysbildet skal brukes om man har tre punkter man vil fremheve men der det er vanskelig å bruke bilder.</a:t>
            </a:r>
            <a:endParaRPr lang="nb-NO" dirty="0"/>
          </a:p>
        </p:txBody>
      </p:sp>
      <p:grpSp>
        <p:nvGrpSpPr>
          <p:cNvPr id="40" name="Gruppe 39">
            <a:extLst>
              <a:ext uri="{FF2B5EF4-FFF2-40B4-BE49-F238E27FC236}">
                <a16:creationId xmlns:a16="http://schemas.microsoft.com/office/drawing/2014/main" id="{1E8BA61A-0B97-DD85-3657-387CB3C6B915}"/>
              </a:ext>
              <a:ext uri="{C183D7F6-B498-43B3-948B-1728B52AA6E4}">
                <adec:decorative xmlns:adec="http://schemas.microsoft.com/office/drawing/2017/decorative" val="1"/>
              </a:ext>
            </a:extLst>
          </p:cNvPr>
          <p:cNvGrpSpPr/>
          <p:nvPr userDrawn="1"/>
        </p:nvGrpSpPr>
        <p:grpSpPr>
          <a:xfrm>
            <a:off x="509588" y="2032377"/>
            <a:ext cx="3554412" cy="3554036"/>
            <a:chOff x="509588" y="2032377"/>
            <a:chExt cx="3554412" cy="3554036"/>
          </a:xfrm>
        </p:grpSpPr>
        <p:sp>
          <p:nvSpPr>
            <p:cNvPr id="12" name="Frihåndsform: figur 11">
              <a:extLst>
                <a:ext uri="{FF2B5EF4-FFF2-40B4-BE49-F238E27FC236}">
                  <a16:creationId xmlns:a16="http://schemas.microsoft.com/office/drawing/2014/main" id="{E2718AFE-BAD0-F773-E8FE-7F9451F94337}"/>
                </a:ext>
              </a:extLst>
            </p:cNvPr>
            <p:cNvSpPr/>
            <p:nvPr/>
          </p:nvSpPr>
          <p:spPr>
            <a:xfrm>
              <a:off x="509588" y="2032377"/>
              <a:ext cx="3554412" cy="3554035"/>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dirty="0"/>
            </a:p>
          </p:txBody>
        </p:sp>
        <p:sp>
          <p:nvSpPr>
            <p:cNvPr id="30" name="Frihåndsform: figur 29">
              <a:extLst>
                <a:ext uri="{FF2B5EF4-FFF2-40B4-BE49-F238E27FC236}">
                  <a16:creationId xmlns:a16="http://schemas.microsoft.com/office/drawing/2014/main" id="{A42B3D1F-D7E8-7393-D80C-CA8BADB2BCE6}"/>
                </a:ext>
              </a:extLst>
            </p:cNvPr>
            <p:cNvSpPr/>
            <p:nvPr/>
          </p:nvSpPr>
          <p:spPr>
            <a:xfrm>
              <a:off x="509664" y="5332489"/>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ED0000"/>
            </a:solidFill>
            <a:ln w="12677" cap="flat">
              <a:noFill/>
              <a:prstDash val="solid"/>
              <a:miter/>
            </a:ln>
          </p:spPr>
          <p:txBody>
            <a:bodyPr rtlCol="0" anchor="ctr"/>
            <a:lstStyle/>
            <a:p>
              <a:endParaRPr lang="nb-NO"/>
            </a:p>
          </p:txBody>
        </p:sp>
      </p:grpSp>
      <p:sp>
        <p:nvSpPr>
          <p:cNvPr id="31" name="Plassholder for overskrift">
            <a:extLst>
              <a:ext uri="{FF2B5EF4-FFF2-40B4-BE49-F238E27FC236}">
                <a16:creationId xmlns:a16="http://schemas.microsoft.com/office/drawing/2014/main" id="{68237B08-2C5B-9217-2604-013E5BA2090C}"/>
              </a:ext>
            </a:extLst>
          </p:cNvPr>
          <p:cNvSpPr>
            <a:spLocks noGrp="1"/>
          </p:cNvSpPr>
          <p:nvPr>
            <p:ph type="body" sz="quarter" idx="27" hasCustomPrompt="1"/>
          </p:nvPr>
        </p:nvSpPr>
        <p:spPr>
          <a:xfrm>
            <a:off x="762000" y="2268010"/>
            <a:ext cx="3070225"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32" name="Plassholder for tekst 30">
            <a:extLst>
              <a:ext uri="{FF2B5EF4-FFF2-40B4-BE49-F238E27FC236}">
                <a16:creationId xmlns:a16="http://schemas.microsoft.com/office/drawing/2014/main" id="{F05B16C7-3C3D-E127-60C4-A642084D5845}"/>
              </a:ext>
            </a:extLst>
          </p:cNvPr>
          <p:cNvSpPr>
            <a:spLocks noGrp="1"/>
          </p:cNvSpPr>
          <p:nvPr>
            <p:ph type="body" sz="quarter" idx="28" hasCustomPrompt="1"/>
          </p:nvPr>
        </p:nvSpPr>
        <p:spPr>
          <a:xfrm>
            <a:off x="742950" y="2523975"/>
            <a:ext cx="3108326" cy="2670325"/>
          </a:xfrm>
        </p:spPr>
        <p:txBody>
          <a:bodyPr/>
          <a:lstStyle>
            <a:lvl1pPr marL="0" indent="0" algn="ctr">
              <a:spcBef>
                <a:spcPts val="0"/>
              </a:spcBef>
              <a:buNone/>
              <a:defRPr b="0">
                <a:latin typeface="+mn-lt"/>
              </a:defRPr>
            </a:lvl1pPr>
          </a:lstStyle>
          <a:p>
            <a:pPr lvl="0"/>
            <a:r>
              <a:rPr lang="nb-NO" dirty="0">
                <a:effectLst/>
              </a:rPr>
              <a:t>Mengdetekst som legges her kan gå over opp til 11 linjer. Dette lysbildet skal brukes om man har tre punkter man vil fremheve men der det er vanskelig å bruke bilder.</a:t>
            </a:r>
            <a:endParaRPr lang="nb-NO" dirty="0"/>
          </a:p>
        </p:txBody>
      </p:sp>
    </p:spTree>
    <p:extLst>
      <p:ext uri="{BB962C8B-B14F-4D97-AF65-F5344CB8AC3E}">
        <p14:creationId xmlns:p14="http://schemas.microsoft.com/office/powerpoint/2010/main" val="3644633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poenger">
    <p:spTree>
      <p:nvGrpSpPr>
        <p:cNvPr id="1" name=""/>
        <p:cNvGrpSpPr/>
        <p:nvPr/>
      </p:nvGrpSpPr>
      <p:grpSpPr>
        <a:xfrm>
          <a:off x="0" y="0"/>
          <a:ext cx="0" cy="0"/>
          <a:chOff x="0" y="0"/>
          <a:chExt cx="0" cy="0"/>
        </a:xfrm>
      </p:grpSpPr>
      <p:sp>
        <p:nvSpPr>
          <p:cNvPr id="6" name="Plassholder for stikktittel">
            <a:extLst>
              <a:ext uri="{FF2B5EF4-FFF2-40B4-BE49-F238E27FC236}">
                <a16:creationId xmlns:a16="http://schemas.microsoft.com/office/drawing/2014/main" id="{CD0CE8AF-E1D5-447A-8641-DEF1B00846AD}"/>
              </a:ext>
            </a:extLst>
          </p:cNvPr>
          <p:cNvSpPr>
            <a:spLocks noGrp="1"/>
          </p:cNvSpPr>
          <p:nvPr>
            <p:ph type="body" sz="quarter" idx="14" hasCustomPrompt="1"/>
          </p:nvPr>
        </p:nvSpPr>
        <p:spPr>
          <a:xfrm>
            <a:off x="509590" y="496117"/>
            <a:ext cx="11172822"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
        <p:nvSpPr>
          <p:cNvPr id="2" name="Tittel 1">
            <a:extLst>
              <a:ext uri="{FF2B5EF4-FFF2-40B4-BE49-F238E27FC236}">
                <a16:creationId xmlns:a16="http://schemas.microsoft.com/office/drawing/2014/main" id="{E4103CD8-DC4B-1EAC-E4B7-A853F1896FA8}"/>
              </a:ext>
            </a:extLst>
          </p:cNvPr>
          <p:cNvSpPr>
            <a:spLocks noGrp="1"/>
          </p:cNvSpPr>
          <p:nvPr>
            <p:ph type="title" hasCustomPrompt="1"/>
          </p:nvPr>
        </p:nvSpPr>
        <p:spPr>
          <a:xfrm>
            <a:off x="509589" y="766764"/>
            <a:ext cx="11172822" cy="976229"/>
          </a:xfrm>
        </p:spPr>
        <p:txBody>
          <a:bodyPr/>
          <a:lstStyle/>
          <a:p>
            <a:r>
              <a:rPr lang="nb-NO" dirty="0"/>
              <a:t>Overskrift</a:t>
            </a:r>
          </a:p>
        </p:txBody>
      </p:sp>
      <p:grpSp>
        <p:nvGrpSpPr>
          <p:cNvPr id="47" name="Gruppe 46">
            <a:extLst>
              <a:ext uri="{FF2B5EF4-FFF2-40B4-BE49-F238E27FC236}">
                <a16:creationId xmlns:a16="http://schemas.microsoft.com/office/drawing/2014/main" id="{595E7758-D9CE-4D7E-A24A-621CA976A391}"/>
              </a:ext>
              <a:ext uri="{C183D7F6-B498-43B3-948B-1728B52AA6E4}">
                <adec:decorative xmlns:adec="http://schemas.microsoft.com/office/drawing/2017/decorative" val="1"/>
              </a:ext>
            </a:extLst>
          </p:cNvPr>
          <p:cNvGrpSpPr/>
          <p:nvPr userDrawn="1"/>
        </p:nvGrpSpPr>
        <p:grpSpPr>
          <a:xfrm>
            <a:off x="9647157" y="2032377"/>
            <a:ext cx="2035179" cy="3554047"/>
            <a:chOff x="9648825" y="2032377"/>
            <a:chExt cx="2035179" cy="3554047"/>
          </a:xfrm>
        </p:grpSpPr>
        <p:sp>
          <p:nvSpPr>
            <p:cNvPr id="42" name="Frihåndsform: figur 41">
              <a:extLst>
                <a:ext uri="{FF2B5EF4-FFF2-40B4-BE49-F238E27FC236}">
                  <a16:creationId xmlns:a16="http://schemas.microsoft.com/office/drawing/2014/main" id="{3AF1DE38-37B8-77C8-8971-D5DC5415E047}"/>
                </a:ext>
              </a:extLst>
            </p:cNvPr>
            <p:cNvSpPr/>
            <p:nvPr/>
          </p:nvSpPr>
          <p:spPr>
            <a:xfrm>
              <a:off x="9648825" y="2032377"/>
              <a:ext cx="2030412" cy="3554035"/>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dirty="0"/>
            </a:p>
          </p:txBody>
        </p:sp>
        <p:sp>
          <p:nvSpPr>
            <p:cNvPr id="46" name="Frihåndsform: figur 45">
              <a:extLst>
                <a:ext uri="{FF2B5EF4-FFF2-40B4-BE49-F238E27FC236}">
                  <a16:creationId xmlns:a16="http://schemas.microsoft.com/office/drawing/2014/main" id="{D89DFE36-4396-3CE5-6ED6-3F9F9FCDB84C}"/>
                </a:ext>
              </a:extLst>
            </p:cNvPr>
            <p:cNvSpPr/>
            <p:nvPr userDrawn="1"/>
          </p:nvSpPr>
          <p:spPr>
            <a:xfrm rot="5400000">
              <a:off x="11430078" y="5332498"/>
              <a:ext cx="253924" cy="253928"/>
            </a:xfrm>
            <a:custGeom>
              <a:avLst/>
              <a:gdLst>
                <a:gd name="connsiteX0" fmla="*/ 253569 w 253924"/>
                <a:gd name="connsiteY0" fmla="*/ 253929 h 253928"/>
                <a:gd name="connsiteX1" fmla="*/ 253924 w 253924"/>
                <a:gd name="connsiteY1" fmla="*/ 253929 h 253928"/>
                <a:gd name="connsiteX2" fmla="*/ 253924 w 253924"/>
                <a:gd name="connsiteY2" fmla="*/ 0 h 253928"/>
                <a:gd name="connsiteX3" fmla="*/ 0 w 253924"/>
                <a:gd name="connsiteY3" fmla="*/ 0 h 253928"/>
                <a:gd name="connsiteX4" fmla="*/ 253569 w 253924"/>
                <a:gd name="connsiteY4" fmla="*/ 253929 h 2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24" h="253928">
                  <a:moveTo>
                    <a:pt x="253569" y="253929"/>
                  </a:moveTo>
                  <a:lnTo>
                    <a:pt x="253924" y="253929"/>
                  </a:lnTo>
                  <a:lnTo>
                    <a:pt x="253924" y="0"/>
                  </a:lnTo>
                  <a:lnTo>
                    <a:pt x="0" y="0"/>
                  </a:lnTo>
                  <a:cubicBezTo>
                    <a:pt x="0" y="140120"/>
                    <a:pt x="113491" y="253733"/>
                    <a:pt x="253569" y="253929"/>
                  </a:cubicBezTo>
                  <a:close/>
                </a:path>
              </a:pathLst>
            </a:custGeom>
            <a:solidFill>
              <a:schemeClr val="accent1"/>
            </a:solidFill>
            <a:ln w="12677" cap="flat">
              <a:noFill/>
              <a:prstDash val="solid"/>
              <a:miter/>
            </a:ln>
          </p:spPr>
          <p:txBody>
            <a:bodyPr rtlCol="0" anchor="ctr"/>
            <a:lstStyle/>
            <a:p>
              <a:endParaRPr lang="nb-NO"/>
            </a:p>
          </p:txBody>
        </p:sp>
      </p:grpSp>
      <p:sp>
        <p:nvSpPr>
          <p:cNvPr id="44" name="Plassholder for overskrift">
            <a:extLst>
              <a:ext uri="{FF2B5EF4-FFF2-40B4-BE49-F238E27FC236}">
                <a16:creationId xmlns:a16="http://schemas.microsoft.com/office/drawing/2014/main" id="{72E8DB7B-D533-561A-AC99-2E35C94F7007}"/>
              </a:ext>
            </a:extLst>
          </p:cNvPr>
          <p:cNvSpPr>
            <a:spLocks noGrp="1"/>
          </p:cNvSpPr>
          <p:nvPr>
            <p:ph type="body" sz="quarter" idx="36" hasCustomPrompt="1"/>
          </p:nvPr>
        </p:nvSpPr>
        <p:spPr>
          <a:xfrm>
            <a:off x="9835210" y="2268010"/>
            <a:ext cx="1657760"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45" name="Plassholder for tekst 30">
            <a:extLst>
              <a:ext uri="{FF2B5EF4-FFF2-40B4-BE49-F238E27FC236}">
                <a16:creationId xmlns:a16="http://schemas.microsoft.com/office/drawing/2014/main" id="{5897535E-E132-3AB1-7C5C-082E7FC76F89}"/>
              </a:ext>
            </a:extLst>
          </p:cNvPr>
          <p:cNvSpPr>
            <a:spLocks noGrp="1"/>
          </p:cNvSpPr>
          <p:nvPr>
            <p:ph type="body" sz="quarter" idx="37" hasCustomPrompt="1"/>
          </p:nvPr>
        </p:nvSpPr>
        <p:spPr>
          <a:xfrm>
            <a:off x="9816042" y="2523975"/>
            <a:ext cx="1676928" cy="2670325"/>
          </a:xfrm>
        </p:spPr>
        <p:txBody>
          <a:bodyPr/>
          <a:lstStyle>
            <a:lvl1pPr marL="0" indent="0" algn="ctr">
              <a:spcBef>
                <a:spcPts val="0"/>
              </a:spcBef>
              <a:buNone/>
              <a:defRPr b="0">
                <a:latin typeface="+mn-lt"/>
              </a:defRPr>
            </a:lvl1pPr>
          </a:lstStyle>
          <a:p>
            <a:pPr lvl="0"/>
            <a:r>
              <a:rPr lang="nb-NO" dirty="0">
                <a:effectLst/>
              </a:rPr>
              <a:t>Mengdetekst som legges her kan gå over opp til 10 linjer. Dette lysbildet skal brukes om man har fem punkter man vil fremheve men der det er vanskelig å bruke bilder.</a:t>
            </a:r>
            <a:endParaRPr lang="nb-NO" dirty="0"/>
          </a:p>
        </p:txBody>
      </p:sp>
      <p:sp>
        <p:nvSpPr>
          <p:cNvPr id="3" name="Plassholder for dato 2">
            <a:extLst>
              <a:ext uri="{FF2B5EF4-FFF2-40B4-BE49-F238E27FC236}">
                <a16:creationId xmlns:a16="http://schemas.microsoft.com/office/drawing/2014/main" id="{23DA3595-0D76-FC7F-CE98-A2771164E217}"/>
              </a:ext>
            </a:extLst>
          </p:cNvPr>
          <p:cNvSpPr>
            <a:spLocks noGrp="1"/>
          </p:cNvSpPr>
          <p:nvPr>
            <p:ph type="dt" sz="half" idx="10"/>
          </p:nvPr>
        </p:nvSpPr>
        <p:spPr/>
        <p:txBody>
          <a:bodyPr/>
          <a:lstStyle/>
          <a:p>
            <a:fld id="{E6A610A8-4EE9-470C-972D-0E41A2C50444}" type="datetimeFigureOut">
              <a:rPr lang="nb-NO" smtClean="0"/>
              <a:t>10.02.2026</a:t>
            </a:fld>
            <a:endParaRPr lang="nb-NO" dirty="0"/>
          </a:p>
        </p:txBody>
      </p:sp>
      <p:sp>
        <p:nvSpPr>
          <p:cNvPr id="4" name="Plassholder for bunntekst 3">
            <a:extLst>
              <a:ext uri="{FF2B5EF4-FFF2-40B4-BE49-F238E27FC236}">
                <a16:creationId xmlns:a16="http://schemas.microsoft.com/office/drawing/2014/main" id="{A8C16737-31A4-6AA3-36AE-0BE2577D127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6A46AD8-B713-9AE7-6379-37F6049140CD}"/>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17" name="Plassholder for overskrift">
            <a:extLst>
              <a:ext uri="{FF2B5EF4-FFF2-40B4-BE49-F238E27FC236}">
                <a16:creationId xmlns:a16="http://schemas.microsoft.com/office/drawing/2014/main" id="{91413200-27A2-0475-0A60-36258A08E09A}"/>
              </a:ext>
            </a:extLst>
          </p:cNvPr>
          <p:cNvSpPr>
            <a:spLocks noGrp="1"/>
          </p:cNvSpPr>
          <p:nvPr>
            <p:ph type="body" sz="quarter" idx="29" hasCustomPrompt="1"/>
          </p:nvPr>
        </p:nvSpPr>
        <p:spPr>
          <a:xfrm>
            <a:off x="4572000" y="2268010"/>
            <a:ext cx="3070225" cy="252412"/>
          </a:xfrm>
        </p:spPr>
        <p:txBody>
          <a:bodyPr/>
          <a:lstStyle>
            <a:lvl1pPr marL="0" indent="0" algn="ctr">
              <a:spcBef>
                <a:spcPts val="0"/>
              </a:spcBef>
              <a:buNone/>
              <a:defRPr b="1">
                <a:latin typeface="+mn-lt"/>
              </a:defRPr>
            </a:lvl1pPr>
          </a:lstStyle>
          <a:p>
            <a:pPr lvl="0"/>
            <a:r>
              <a:rPr lang="nb-NO" dirty="0" err="1"/>
              <a:t>Overskrift</a:t>
            </a:r>
            <a:endParaRPr lang="nb-NO" dirty="0"/>
          </a:p>
        </p:txBody>
      </p:sp>
      <p:grpSp>
        <p:nvGrpSpPr>
          <p:cNvPr id="27" name="Gruppe 26">
            <a:extLst>
              <a:ext uri="{FF2B5EF4-FFF2-40B4-BE49-F238E27FC236}">
                <a16:creationId xmlns:a16="http://schemas.microsoft.com/office/drawing/2014/main" id="{E3BCF63E-9309-6B79-EF1D-FF512064CC90}"/>
              </a:ext>
              <a:ext uri="{C183D7F6-B498-43B3-948B-1728B52AA6E4}">
                <adec:decorative xmlns:adec="http://schemas.microsoft.com/office/drawing/2017/decorative" val="1"/>
              </a:ext>
            </a:extLst>
          </p:cNvPr>
          <p:cNvGrpSpPr/>
          <p:nvPr userDrawn="1"/>
        </p:nvGrpSpPr>
        <p:grpSpPr>
          <a:xfrm>
            <a:off x="7367589" y="2032377"/>
            <a:ext cx="2030412" cy="3554036"/>
            <a:chOff x="509588" y="2032377"/>
            <a:chExt cx="2030412" cy="3554036"/>
          </a:xfrm>
        </p:grpSpPr>
        <p:sp>
          <p:nvSpPr>
            <p:cNvPr id="33" name="Frihåndsform: figur 32">
              <a:extLst>
                <a:ext uri="{FF2B5EF4-FFF2-40B4-BE49-F238E27FC236}">
                  <a16:creationId xmlns:a16="http://schemas.microsoft.com/office/drawing/2014/main" id="{D590AC57-98C0-4FCA-3C19-A1F95003F215}"/>
                </a:ext>
              </a:extLst>
            </p:cNvPr>
            <p:cNvSpPr/>
            <p:nvPr/>
          </p:nvSpPr>
          <p:spPr>
            <a:xfrm>
              <a:off x="509588" y="2032377"/>
              <a:ext cx="2030412" cy="3554035"/>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dirty="0"/>
            </a:p>
          </p:txBody>
        </p:sp>
        <p:sp>
          <p:nvSpPr>
            <p:cNvPr id="34" name="Frihåndsform: figur 33">
              <a:extLst>
                <a:ext uri="{FF2B5EF4-FFF2-40B4-BE49-F238E27FC236}">
                  <a16:creationId xmlns:a16="http://schemas.microsoft.com/office/drawing/2014/main" id="{06BEA700-2CCF-8A9C-2D60-AC4936A8F0A9}"/>
                </a:ext>
              </a:extLst>
            </p:cNvPr>
            <p:cNvSpPr/>
            <p:nvPr/>
          </p:nvSpPr>
          <p:spPr>
            <a:xfrm>
              <a:off x="2286076" y="5332489"/>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grpSp>
      <p:sp>
        <p:nvSpPr>
          <p:cNvPr id="36" name="Plassholder for overskrift">
            <a:extLst>
              <a:ext uri="{FF2B5EF4-FFF2-40B4-BE49-F238E27FC236}">
                <a16:creationId xmlns:a16="http://schemas.microsoft.com/office/drawing/2014/main" id="{A13E0111-3FF7-3FDA-8C52-8DA2267ABF39}"/>
              </a:ext>
            </a:extLst>
          </p:cNvPr>
          <p:cNvSpPr>
            <a:spLocks noGrp="1"/>
          </p:cNvSpPr>
          <p:nvPr>
            <p:ph type="body" sz="quarter" idx="34" hasCustomPrompt="1"/>
          </p:nvPr>
        </p:nvSpPr>
        <p:spPr>
          <a:xfrm>
            <a:off x="7553974" y="2268010"/>
            <a:ext cx="1657760"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39" name="Plassholder for tekst 30">
            <a:extLst>
              <a:ext uri="{FF2B5EF4-FFF2-40B4-BE49-F238E27FC236}">
                <a16:creationId xmlns:a16="http://schemas.microsoft.com/office/drawing/2014/main" id="{F8C98C1F-D8E9-95E1-6A22-7C78F2B54135}"/>
              </a:ext>
            </a:extLst>
          </p:cNvPr>
          <p:cNvSpPr>
            <a:spLocks noGrp="1"/>
          </p:cNvSpPr>
          <p:nvPr>
            <p:ph type="body" sz="quarter" idx="35" hasCustomPrompt="1"/>
          </p:nvPr>
        </p:nvSpPr>
        <p:spPr>
          <a:xfrm>
            <a:off x="7534806" y="2523975"/>
            <a:ext cx="1676928" cy="2670325"/>
          </a:xfrm>
        </p:spPr>
        <p:txBody>
          <a:bodyPr/>
          <a:lstStyle>
            <a:lvl1pPr marL="0" indent="0" algn="ctr">
              <a:spcBef>
                <a:spcPts val="0"/>
              </a:spcBef>
              <a:buNone/>
              <a:defRPr b="0">
                <a:latin typeface="+mn-lt"/>
              </a:defRPr>
            </a:lvl1pPr>
          </a:lstStyle>
          <a:p>
            <a:pPr lvl="0"/>
            <a:r>
              <a:rPr lang="nb-NO" dirty="0">
                <a:effectLst/>
              </a:rPr>
              <a:t>Mengdetekst som legges her kan gå over opp til 10 linjer. Dette lysbildet skal brukes om man har fem punkter man vil fremheve men der det er vanskelig å bruke bilder.</a:t>
            </a:r>
            <a:endParaRPr lang="nb-NO" dirty="0"/>
          </a:p>
        </p:txBody>
      </p:sp>
      <p:grpSp>
        <p:nvGrpSpPr>
          <p:cNvPr id="19" name="Gruppe 18">
            <a:extLst>
              <a:ext uri="{FF2B5EF4-FFF2-40B4-BE49-F238E27FC236}">
                <a16:creationId xmlns:a16="http://schemas.microsoft.com/office/drawing/2014/main" id="{29009383-DBCC-35DE-CC1E-75A263385C40}"/>
              </a:ext>
              <a:ext uri="{C183D7F6-B498-43B3-948B-1728B52AA6E4}">
                <adec:decorative xmlns:adec="http://schemas.microsoft.com/office/drawing/2017/decorative" val="1"/>
              </a:ext>
            </a:extLst>
          </p:cNvPr>
          <p:cNvGrpSpPr/>
          <p:nvPr userDrawn="1"/>
        </p:nvGrpSpPr>
        <p:grpSpPr>
          <a:xfrm>
            <a:off x="5080794" y="2032377"/>
            <a:ext cx="2030412" cy="3554036"/>
            <a:chOff x="509588" y="2032377"/>
            <a:chExt cx="2030412" cy="3554036"/>
          </a:xfrm>
        </p:grpSpPr>
        <p:sp>
          <p:nvSpPr>
            <p:cNvPr id="20" name="Frihåndsform: figur 19">
              <a:extLst>
                <a:ext uri="{FF2B5EF4-FFF2-40B4-BE49-F238E27FC236}">
                  <a16:creationId xmlns:a16="http://schemas.microsoft.com/office/drawing/2014/main" id="{50B38A5D-A85E-9E4E-C00D-F8592CB3AF75}"/>
                </a:ext>
              </a:extLst>
            </p:cNvPr>
            <p:cNvSpPr/>
            <p:nvPr/>
          </p:nvSpPr>
          <p:spPr>
            <a:xfrm>
              <a:off x="509588" y="2032377"/>
              <a:ext cx="2030412" cy="3554035"/>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dirty="0"/>
            </a:p>
          </p:txBody>
        </p:sp>
        <p:sp>
          <p:nvSpPr>
            <p:cNvPr id="21" name="Frihåndsform: figur 20">
              <a:extLst>
                <a:ext uri="{FF2B5EF4-FFF2-40B4-BE49-F238E27FC236}">
                  <a16:creationId xmlns:a16="http://schemas.microsoft.com/office/drawing/2014/main" id="{8B7761A6-A1A4-33CD-15C1-8BD0AE6DB844}"/>
                </a:ext>
              </a:extLst>
            </p:cNvPr>
            <p:cNvSpPr/>
            <p:nvPr/>
          </p:nvSpPr>
          <p:spPr>
            <a:xfrm>
              <a:off x="2286076" y="5332489"/>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sp>
          <p:nvSpPr>
            <p:cNvPr id="25" name="Frihåndsform: figur 24">
              <a:extLst>
                <a:ext uri="{FF2B5EF4-FFF2-40B4-BE49-F238E27FC236}">
                  <a16:creationId xmlns:a16="http://schemas.microsoft.com/office/drawing/2014/main" id="{69D6F175-C0DE-66F8-85EC-CFDC90C67515}"/>
                </a:ext>
              </a:extLst>
            </p:cNvPr>
            <p:cNvSpPr/>
            <p:nvPr userDrawn="1"/>
          </p:nvSpPr>
          <p:spPr>
            <a:xfrm>
              <a:off x="2032794" y="5332489"/>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accent1"/>
            </a:solidFill>
            <a:ln w="12677" cap="flat">
              <a:noFill/>
              <a:prstDash val="solid"/>
              <a:miter/>
            </a:ln>
          </p:spPr>
          <p:txBody>
            <a:bodyPr rtlCol="0" anchor="ctr"/>
            <a:lstStyle/>
            <a:p>
              <a:endParaRPr lang="nb-NO"/>
            </a:p>
          </p:txBody>
        </p:sp>
      </p:grpSp>
      <p:sp>
        <p:nvSpPr>
          <p:cNvPr id="22" name="Plassholder for overskrift">
            <a:extLst>
              <a:ext uri="{FF2B5EF4-FFF2-40B4-BE49-F238E27FC236}">
                <a16:creationId xmlns:a16="http://schemas.microsoft.com/office/drawing/2014/main" id="{02079A31-0985-1454-18E8-C548B9066C86}"/>
              </a:ext>
            </a:extLst>
          </p:cNvPr>
          <p:cNvSpPr>
            <a:spLocks noGrp="1"/>
          </p:cNvSpPr>
          <p:nvPr>
            <p:ph type="body" sz="quarter" idx="32" hasCustomPrompt="1"/>
          </p:nvPr>
        </p:nvSpPr>
        <p:spPr>
          <a:xfrm>
            <a:off x="5267179" y="2268010"/>
            <a:ext cx="1657760"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23" name="Plassholder for tekst 30">
            <a:extLst>
              <a:ext uri="{FF2B5EF4-FFF2-40B4-BE49-F238E27FC236}">
                <a16:creationId xmlns:a16="http://schemas.microsoft.com/office/drawing/2014/main" id="{41C2E3DA-F4E7-9092-2396-2D76E516D106}"/>
              </a:ext>
            </a:extLst>
          </p:cNvPr>
          <p:cNvSpPr>
            <a:spLocks noGrp="1"/>
          </p:cNvSpPr>
          <p:nvPr>
            <p:ph type="body" sz="quarter" idx="33" hasCustomPrompt="1"/>
          </p:nvPr>
        </p:nvSpPr>
        <p:spPr>
          <a:xfrm>
            <a:off x="5248011" y="2523975"/>
            <a:ext cx="1676928" cy="2670325"/>
          </a:xfrm>
        </p:spPr>
        <p:txBody>
          <a:bodyPr/>
          <a:lstStyle>
            <a:lvl1pPr marL="0" indent="0" algn="ctr">
              <a:spcBef>
                <a:spcPts val="0"/>
              </a:spcBef>
              <a:buNone/>
              <a:defRPr b="0">
                <a:latin typeface="+mn-lt"/>
              </a:defRPr>
            </a:lvl1pPr>
          </a:lstStyle>
          <a:p>
            <a:pPr lvl="0"/>
            <a:r>
              <a:rPr lang="nb-NO" dirty="0">
                <a:effectLst/>
              </a:rPr>
              <a:t>Mengdetekst som legges her kan gå over opp til 10 linjer. Dette lysbildet skal brukes om man har fem punkter man vil fremheve men der det er vanskelig å bruke bilder.</a:t>
            </a:r>
            <a:endParaRPr lang="nb-NO" dirty="0"/>
          </a:p>
        </p:txBody>
      </p:sp>
      <p:grpSp>
        <p:nvGrpSpPr>
          <p:cNvPr id="9" name="Gruppe 8">
            <a:extLst>
              <a:ext uri="{FF2B5EF4-FFF2-40B4-BE49-F238E27FC236}">
                <a16:creationId xmlns:a16="http://schemas.microsoft.com/office/drawing/2014/main" id="{32643AF8-912B-A10A-3E59-6E7320ED6CDD}"/>
              </a:ext>
              <a:ext uri="{C183D7F6-B498-43B3-948B-1728B52AA6E4}">
                <adec:decorative xmlns:adec="http://schemas.microsoft.com/office/drawing/2017/decorative" val="1"/>
              </a:ext>
            </a:extLst>
          </p:cNvPr>
          <p:cNvGrpSpPr/>
          <p:nvPr userDrawn="1"/>
        </p:nvGrpSpPr>
        <p:grpSpPr>
          <a:xfrm>
            <a:off x="2794001" y="2032377"/>
            <a:ext cx="2030412" cy="3554036"/>
            <a:chOff x="509588" y="2032377"/>
            <a:chExt cx="2030412" cy="3554036"/>
          </a:xfrm>
        </p:grpSpPr>
        <p:sp>
          <p:nvSpPr>
            <p:cNvPr id="11" name="Frihåndsform: figur 10">
              <a:extLst>
                <a:ext uri="{FF2B5EF4-FFF2-40B4-BE49-F238E27FC236}">
                  <a16:creationId xmlns:a16="http://schemas.microsoft.com/office/drawing/2014/main" id="{96CB7A8B-B8C8-D31F-4160-D460B24A549B}"/>
                </a:ext>
              </a:extLst>
            </p:cNvPr>
            <p:cNvSpPr/>
            <p:nvPr/>
          </p:nvSpPr>
          <p:spPr>
            <a:xfrm>
              <a:off x="509588" y="2032377"/>
              <a:ext cx="2030412" cy="3554035"/>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dirty="0"/>
            </a:p>
          </p:txBody>
        </p:sp>
        <p:sp>
          <p:nvSpPr>
            <p:cNvPr id="13" name="Frihåndsform: figur 12">
              <a:extLst>
                <a:ext uri="{FF2B5EF4-FFF2-40B4-BE49-F238E27FC236}">
                  <a16:creationId xmlns:a16="http://schemas.microsoft.com/office/drawing/2014/main" id="{EFBBF664-607D-F79D-195A-27087A51338F}"/>
                </a:ext>
              </a:extLst>
            </p:cNvPr>
            <p:cNvSpPr/>
            <p:nvPr/>
          </p:nvSpPr>
          <p:spPr>
            <a:xfrm>
              <a:off x="2286076" y="5332489"/>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grpSp>
      <p:sp>
        <p:nvSpPr>
          <p:cNvPr id="16" name="Plassholder for overskrift">
            <a:extLst>
              <a:ext uri="{FF2B5EF4-FFF2-40B4-BE49-F238E27FC236}">
                <a16:creationId xmlns:a16="http://schemas.microsoft.com/office/drawing/2014/main" id="{749BDA63-3821-AB08-AB80-63EB1AFB9C00}"/>
              </a:ext>
            </a:extLst>
          </p:cNvPr>
          <p:cNvSpPr>
            <a:spLocks noGrp="1"/>
          </p:cNvSpPr>
          <p:nvPr>
            <p:ph type="body" sz="quarter" idx="30" hasCustomPrompt="1"/>
          </p:nvPr>
        </p:nvSpPr>
        <p:spPr>
          <a:xfrm>
            <a:off x="2980386" y="2268010"/>
            <a:ext cx="1657760"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18" name="Plassholder for tekst 30">
            <a:extLst>
              <a:ext uri="{FF2B5EF4-FFF2-40B4-BE49-F238E27FC236}">
                <a16:creationId xmlns:a16="http://schemas.microsoft.com/office/drawing/2014/main" id="{E38E6B05-FD45-65A6-6123-94B7028385F1}"/>
              </a:ext>
            </a:extLst>
          </p:cNvPr>
          <p:cNvSpPr>
            <a:spLocks noGrp="1"/>
          </p:cNvSpPr>
          <p:nvPr>
            <p:ph type="body" sz="quarter" idx="31" hasCustomPrompt="1"/>
          </p:nvPr>
        </p:nvSpPr>
        <p:spPr>
          <a:xfrm>
            <a:off x="2961218" y="2523975"/>
            <a:ext cx="1676928" cy="2670325"/>
          </a:xfrm>
        </p:spPr>
        <p:txBody>
          <a:bodyPr/>
          <a:lstStyle>
            <a:lvl1pPr marL="0" indent="0" algn="ctr">
              <a:spcBef>
                <a:spcPts val="0"/>
              </a:spcBef>
              <a:buNone/>
              <a:defRPr b="0">
                <a:latin typeface="+mn-lt"/>
              </a:defRPr>
            </a:lvl1pPr>
          </a:lstStyle>
          <a:p>
            <a:pPr lvl="0"/>
            <a:r>
              <a:rPr lang="nb-NO" dirty="0">
                <a:effectLst/>
              </a:rPr>
              <a:t>Mengdetekst som legges her kan gå over opp til 10 linjer. Dette lysbildet skal brukes om man har fem punkter man vil fremheve men der det er vanskelig å bruke bilder.</a:t>
            </a:r>
            <a:endParaRPr lang="nb-NO" dirty="0"/>
          </a:p>
        </p:txBody>
      </p:sp>
      <p:grpSp>
        <p:nvGrpSpPr>
          <p:cNvPr id="40" name="Gruppe 39">
            <a:extLst>
              <a:ext uri="{FF2B5EF4-FFF2-40B4-BE49-F238E27FC236}">
                <a16:creationId xmlns:a16="http://schemas.microsoft.com/office/drawing/2014/main" id="{1E8BA61A-0B97-DD85-3657-387CB3C6B915}"/>
              </a:ext>
              <a:ext uri="{C183D7F6-B498-43B3-948B-1728B52AA6E4}">
                <adec:decorative xmlns:adec="http://schemas.microsoft.com/office/drawing/2017/decorative" val="1"/>
              </a:ext>
            </a:extLst>
          </p:cNvPr>
          <p:cNvGrpSpPr/>
          <p:nvPr userDrawn="1"/>
        </p:nvGrpSpPr>
        <p:grpSpPr>
          <a:xfrm>
            <a:off x="509588" y="2032377"/>
            <a:ext cx="2030412" cy="3554036"/>
            <a:chOff x="509588" y="2032377"/>
            <a:chExt cx="2030412" cy="3554036"/>
          </a:xfrm>
        </p:grpSpPr>
        <p:sp>
          <p:nvSpPr>
            <p:cNvPr id="12" name="Frihåndsform: figur 11">
              <a:extLst>
                <a:ext uri="{FF2B5EF4-FFF2-40B4-BE49-F238E27FC236}">
                  <a16:creationId xmlns:a16="http://schemas.microsoft.com/office/drawing/2014/main" id="{E2718AFE-BAD0-F773-E8FE-7F9451F94337}"/>
                </a:ext>
              </a:extLst>
            </p:cNvPr>
            <p:cNvSpPr/>
            <p:nvPr/>
          </p:nvSpPr>
          <p:spPr>
            <a:xfrm>
              <a:off x="509588" y="2032377"/>
              <a:ext cx="2030412" cy="3554035"/>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dirty="0"/>
            </a:p>
          </p:txBody>
        </p:sp>
        <p:sp>
          <p:nvSpPr>
            <p:cNvPr id="30" name="Frihåndsform: figur 29">
              <a:extLst>
                <a:ext uri="{FF2B5EF4-FFF2-40B4-BE49-F238E27FC236}">
                  <a16:creationId xmlns:a16="http://schemas.microsoft.com/office/drawing/2014/main" id="{A42B3D1F-D7E8-7393-D80C-CA8BADB2BCE6}"/>
                </a:ext>
              </a:extLst>
            </p:cNvPr>
            <p:cNvSpPr/>
            <p:nvPr/>
          </p:nvSpPr>
          <p:spPr>
            <a:xfrm>
              <a:off x="509664" y="5332489"/>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ED0000"/>
            </a:solidFill>
            <a:ln w="12677" cap="flat">
              <a:noFill/>
              <a:prstDash val="solid"/>
              <a:miter/>
            </a:ln>
          </p:spPr>
          <p:txBody>
            <a:bodyPr rtlCol="0" anchor="ctr"/>
            <a:lstStyle/>
            <a:p>
              <a:endParaRPr lang="nb-NO"/>
            </a:p>
          </p:txBody>
        </p:sp>
      </p:grpSp>
      <p:sp>
        <p:nvSpPr>
          <p:cNvPr id="31" name="Plassholder for overskrift">
            <a:extLst>
              <a:ext uri="{FF2B5EF4-FFF2-40B4-BE49-F238E27FC236}">
                <a16:creationId xmlns:a16="http://schemas.microsoft.com/office/drawing/2014/main" id="{68237B08-2C5B-9217-2604-013E5BA2090C}"/>
              </a:ext>
            </a:extLst>
          </p:cNvPr>
          <p:cNvSpPr>
            <a:spLocks noGrp="1"/>
          </p:cNvSpPr>
          <p:nvPr>
            <p:ph type="body" sz="quarter" idx="27" hasCustomPrompt="1"/>
          </p:nvPr>
        </p:nvSpPr>
        <p:spPr>
          <a:xfrm>
            <a:off x="695973" y="2268010"/>
            <a:ext cx="1657760"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32" name="Plassholder for tekst 30">
            <a:extLst>
              <a:ext uri="{FF2B5EF4-FFF2-40B4-BE49-F238E27FC236}">
                <a16:creationId xmlns:a16="http://schemas.microsoft.com/office/drawing/2014/main" id="{F05B16C7-3C3D-E127-60C4-A642084D5845}"/>
              </a:ext>
            </a:extLst>
          </p:cNvPr>
          <p:cNvSpPr>
            <a:spLocks noGrp="1"/>
          </p:cNvSpPr>
          <p:nvPr>
            <p:ph type="body" sz="quarter" idx="28" hasCustomPrompt="1"/>
          </p:nvPr>
        </p:nvSpPr>
        <p:spPr>
          <a:xfrm>
            <a:off x="676805" y="2523975"/>
            <a:ext cx="1676928" cy="2670325"/>
          </a:xfrm>
        </p:spPr>
        <p:txBody>
          <a:bodyPr/>
          <a:lstStyle>
            <a:lvl1pPr marL="0" indent="0" algn="ctr">
              <a:spcBef>
                <a:spcPts val="0"/>
              </a:spcBef>
              <a:buNone/>
              <a:defRPr b="0">
                <a:latin typeface="+mn-lt"/>
              </a:defRPr>
            </a:lvl1pPr>
          </a:lstStyle>
          <a:p>
            <a:pPr lvl="0"/>
            <a:r>
              <a:rPr lang="nb-NO" dirty="0">
                <a:effectLst/>
              </a:rPr>
              <a:t>Mengdetekst som legges her kan gå over opp til 10 linjer. Dette lysbildet skal brukes om man har fem punkter man vil fremheve men der det er vanskelig å bruke bilder.</a:t>
            </a:r>
            <a:endParaRPr lang="nb-NO" dirty="0"/>
          </a:p>
        </p:txBody>
      </p:sp>
    </p:spTree>
    <p:extLst>
      <p:ext uri="{BB962C8B-B14F-4D97-AF65-F5344CB8AC3E}">
        <p14:creationId xmlns:p14="http://schemas.microsoft.com/office/powerpoint/2010/main" val="756709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poenger med bilder">
    <p:spTree>
      <p:nvGrpSpPr>
        <p:cNvPr id="1" name=""/>
        <p:cNvGrpSpPr/>
        <p:nvPr/>
      </p:nvGrpSpPr>
      <p:grpSpPr>
        <a:xfrm>
          <a:off x="0" y="0"/>
          <a:ext cx="0" cy="0"/>
          <a:chOff x="0" y="0"/>
          <a:chExt cx="0" cy="0"/>
        </a:xfrm>
      </p:grpSpPr>
      <p:sp>
        <p:nvSpPr>
          <p:cNvPr id="33" name="Frihåndsform: figur 32">
            <a:extLst>
              <a:ext uri="{FF2B5EF4-FFF2-40B4-BE49-F238E27FC236}">
                <a16:creationId xmlns:a16="http://schemas.microsoft.com/office/drawing/2014/main" id="{D590AC57-98C0-4FCA-3C19-A1F95003F215}"/>
              </a:ext>
              <a:ext uri="{C183D7F6-B498-43B3-948B-1728B52AA6E4}">
                <adec:decorative xmlns:adec="http://schemas.microsoft.com/office/drawing/2017/decorative" val="1"/>
              </a:ext>
            </a:extLst>
          </p:cNvPr>
          <p:cNvSpPr/>
          <p:nvPr/>
        </p:nvSpPr>
        <p:spPr>
          <a:xfrm>
            <a:off x="7367589" y="2032377"/>
            <a:ext cx="2030412" cy="3554035"/>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dirty="0"/>
          </a:p>
        </p:txBody>
      </p:sp>
      <p:sp>
        <p:nvSpPr>
          <p:cNvPr id="6" name="Plassholder for stikktittel">
            <a:extLst>
              <a:ext uri="{FF2B5EF4-FFF2-40B4-BE49-F238E27FC236}">
                <a16:creationId xmlns:a16="http://schemas.microsoft.com/office/drawing/2014/main" id="{CD0CE8AF-E1D5-447A-8641-DEF1B00846AD}"/>
              </a:ext>
            </a:extLst>
          </p:cNvPr>
          <p:cNvSpPr>
            <a:spLocks noGrp="1"/>
          </p:cNvSpPr>
          <p:nvPr>
            <p:ph type="body" sz="quarter" idx="14" hasCustomPrompt="1"/>
          </p:nvPr>
        </p:nvSpPr>
        <p:spPr>
          <a:xfrm>
            <a:off x="509590" y="496117"/>
            <a:ext cx="11172822"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
        <p:nvSpPr>
          <p:cNvPr id="2" name="Tittel 1">
            <a:extLst>
              <a:ext uri="{FF2B5EF4-FFF2-40B4-BE49-F238E27FC236}">
                <a16:creationId xmlns:a16="http://schemas.microsoft.com/office/drawing/2014/main" id="{E4103CD8-DC4B-1EAC-E4B7-A853F1896FA8}"/>
              </a:ext>
            </a:extLst>
          </p:cNvPr>
          <p:cNvSpPr>
            <a:spLocks noGrp="1"/>
          </p:cNvSpPr>
          <p:nvPr>
            <p:ph type="title" hasCustomPrompt="1"/>
          </p:nvPr>
        </p:nvSpPr>
        <p:spPr>
          <a:xfrm>
            <a:off x="509589" y="766764"/>
            <a:ext cx="11172822" cy="976229"/>
          </a:xfrm>
        </p:spPr>
        <p:txBody>
          <a:bodyPr/>
          <a:lstStyle/>
          <a:p>
            <a:r>
              <a:rPr lang="nb-NO" dirty="0"/>
              <a:t>Overskrift</a:t>
            </a:r>
          </a:p>
        </p:txBody>
      </p:sp>
      <p:sp>
        <p:nvSpPr>
          <p:cNvPr id="42" name="Frihåndsform: figur 41">
            <a:extLst>
              <a:ext uri="{FF2B5EF4-FFF2-40B4-BE49-F238E27FC236}">
                <a16:creationId xmlns:a16="http://schemas.microsoft.com/office/drawing/2014/main" id="{3AF1DE38-37B8-77C8-8971-D5DC5415E047}"/>
              </a:ext>
              <a:ext uri="{C183D7F6-B498-43B3-948B-1728B52AA6E4}">
                <adec:decorative xmlns:adec="http://schemas.microsoft.com/office/drawing/2017/decorative" val="1"/>
              </a:ext>
            </a:extLst>
          </p:cNvPr>
          <p:cNvSpPr/>
          <p:nvPr/>
        </p:nvSpPr>
        <p:spPr>
          <a:xfrm>
            <a:off x="9647236" y="2032302"/>
            <a:ext cx="2030412" cy="3554035"/>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dirty="0"/>
          </a:p>
        </p:txBody>
      </p:sp>
      <p:sp>
        <p:nvSpPr>
          <p:cNvPr id="44" name="Plassholder for overskrift">
            <a:extLst>
              <a:ext uri="{FF2B5EF4-FFF2-40B4-BE49-F238E27FC236}">
                <a16:creationId xmlns:a16="http://schemas.microsoft.com/office/drawing/2014/main" id="{72E8DB7B-D533-561A-AC99-2E35C94F7007}"/>
              </a:ext>
            </a:extLst>
          </p:cNvPr>
          <p:cNvSpPr>
            <a:spLocks noGrp="1"/>
          </p:cNvSpPr>
          <p:nvPr>
            <p:ph type="body" sz="quarter" idx="36" hasCustomPrompt="1"/>
          </p:nvPr>
        </p:nvSpPr>
        <p:spPr>
          <a:xfrm>
            <a:off x="9835210" y="3811261"/>
            <a:ext cx="1657760"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45" name="Plassholder for tekst 30">
            <a:extLst>
              <a:ext uri="{FF2B5EF4-FFF2-40B4-BE49-F238E27FC236}">
                <a16:creationId xmlns:a16="http://schemas.microsoft.com/office/drawing/2014/main" id="{5897535E-E132-3AB1-7C5C-082E7FC76F89}"/>
              </a:ext>
            </a:extLst>
          </p:cNvPr>
          <p:cNvSpPr>
            <a:spLocks noGrp="1"/>
          </p:cNvSpPr>
          <p:nvPr>
            <p:ph type="body" sz="quarter" idx="37" hasCustomPrompt="1"/>
          </p:nvPr>
        </p:nvSpPr>
        <p:spPr>
          <a:xfrm>
            <a:off x="9816042" y="4067227"/>
            <a:ext cx="1676928" cy="1320750"/>
          </a:xfrm>
        </p:spPr>
        <p:txBody>
          <a:bodyPr/>
          <a:lstStyle>
            <a:lvl1pPr marL="0" indent="0" algn="ctr">
              <a:spcBef>
                <a:spcPts val="0"/>
              </a:spcBef>
              <a:buNone/>
              <a:defRPr b="0">
                <a:latin typeface="+mn-lt"/>
              </a:defRPr>
            </a:lvl1pPr>
          </a:lstStyle>
          <a:p>
            <a:pPr lvl="0"/>
            <a:r>
              <a:rPr lang="nb-NO" dirty="0">
                <a:effectLst/>
              </a:rPr>
              <a:t>Mengdetekst som legges her kan gå over opp til 5 linjer. Hold det kort og konsist</a:t>
            </a:r>
            <a:endParaRPr lang="nb-NO" dirty="0"/>
          </a:p>
        </p:txBody>
      </p:sp>
      <p:sp>
        <p:nvSpPr>
          <p:cNvPr id="64" name="Plassholder for bilde 63">
            <a:extLst>
              <a:ext uri="{FF2B5EF4-FFF2-40B4-BE49-F238E27FC236}">
                <a16:creationId xmlns:a16="http://schemas.microsoft.com/office/drawing/2014/main" id="{18EE4BD9-8A54-CF04-59F7-CE5C1266FC85}"/>
              </a:ext>
            </a:extLst>
          </p:cNvPr>
          <p:cNvSpPr>
            <a:spLocks noGrp="1"/>
          </p:cNvSpPr>
          <p:nvPr>
            <p:ph type="pic" sz="quarter" idx="43"/>
          </p:nvPr>
        </p:nvSpPr>
        <p:spPr>
          <a:xfrm>
            <a:off x="9649618" y="2030412"/>
            <a:ext cx="2028030" cy="1522034"/>
          </a:xfrm>
          <a:custGeom>
            <a:avLst/>
            <a:gdLst>
              <a:gd name="connsiteX0" fmla="*/ 0 w 2028030"/>
              <a:gd name="connsiteY0" fmla="*/ 0 h 1522034"/>
              <a:gd name="connsiteX1" fmla="*/ 1774106 w 2028030"/>
              <a:gd name="connsiteY1" fmla="*/ 0 h 1522034"/>
              <a:gd name="connsiteX2" fmla="*/ 2027675 w 2028030"/>
              <a:gd name="connsiteY2" fmla="*/ 253929 h 1522034"/>
              <a:gd name="connsiteX3" fmla="*/ 2028030 w 2028030"/>
              <a:gd name="connsiteY3" fmla="*/ 253929 h 1522034"/>
              <a:gd name="connsiteX4" fmla="*/ 2028030 w 2028030"/>
              <a:gd name="connsiteY4" fmla="*/ 1522034 h 1522034"/>
              <a:gd name="connsiteX5" fmla="*/ 0 w 2028030"/>
              <a:gd name="connsiteY5" fmla="*/ 1522034 h 152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8030" h="1522034">
                <a:moveTo>
                  <a:pt x="0" y="0"/>
                </a:moveTo>
                <a:lnTo>
                  <a:pt x="1774106" y="0"/>
                </a:lnTo>
                <a:cubicBezTo>
                  <a:pt x="1774106" y="140120"/>
                  <a:pt x="1887597" y="253733"/>
                  <a:pt x="2027675" y="253929"/>
                </a:cubicBezTo>
                <a:lnTo>
                  <a:pt x="2028030" y="253929"/>
                </a:lnTo>
                <a:lnTo>
                  <a:pt x="2028030" y="1522034"/>
                </a:lnTo>
                <a:lnTo>
                  <a:pt x="0" y="1522034"/>
                </a:lnTo>
                <a:close/>
              </a:path>
            </a:pathLst>
          </a:custGeom>
          <a:solidFill>
            <a:schemeClr val="accent4"/>
          </a:solidFill>
        </p:spPr>
        <p:txBody>
          <a:bodyPr wrap="square">
            <a:noAutofit/>
          </a:bodyPr>
          <a:lstStyle>
            <a:lvl1pPr marL="0" indent="0" algn="ctr">
              <a:buNone/>
              <a:defRPr sz="1200"/>
            </a:lvl1pPr>
          </a:lstStyle>
          <a:p>
            <a:r>
              <a:rPr lang="nb-NO"/>
              <a:t>Klikk på ikonet for å legge til et bilde</a:t>
            </a:r>
            <a:endParaRPr lang="nb-NO" dirty="0"/>
          </a:p>
        </p:txBody>
      </p:sp>
      <p:sp>
        <p:nvSpPr>
          <p:cNvPr id="3" name="Plassholder for dato 2">
            <a:extLst>
              <a:ext uri="{FF2B5EF4-FFF2-40B4-BE49-F238E27FC236}">
                <a16:creationId xmlns:a16="http://schemas.microsoft.com/office/drawing/2014/main" id="{23DA3595-0D76-FC7F-CE98-A2771164E217}"/>
              </a:ext>
            </a:extLst>
          </p:cNvPr>
          <p:cNvSpPr>
            <a:spLocks noGrp="1"/>
          </p:cNvSpPr>
          <p:nvPr>
            <p:ph type="dt" sz="half" idx="10"/>
          </p:nvPr>
        </p:nvSpPr>
        <p:spPr/>
        <p:txBody>
          <a:bodyPr/>
          <a:lstStyle/>
          <a:p>
            <a:fld id="{E6A610A8-4EE9-470C-972D-0E41A2C50444}" type="datetimeFigureOut">
              <a:rPr lang="nb-NO" smtClean="0"/>
              <a:t>10.02.2026</a:t>
            </a:fld>
            <a:endParaRPr lang="nb-NO" dirty="0"/>
          </a:p>
        </p:txBody>
      </p:sp>
      <p:sp>
        <p:nvSpPr>
          <p:cNvPr id="4" name="Plassholder for bunntekst 3">
            <a:extLst>
              <a:ext uri="{FF2B5EF4-FFF2-40B4-BE49-F238E27FC236}">
                <a16:creationId xmlns:a16="http://schemas.microsoft.com/office/drawing/2014/main" id="{A8C16737-31A4-6AA3-36AE-0BE2577D127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6A46AD8-B713-9AE7-6379-37F6049140CD}"/>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36" name="Plassholder for overskrift">
            <a:extLst>
              <a:ext uri="{FF2B5EF4-FFF2-40B4-BE49-F238E27FC236}">
                <a16:creationId xmlns:a16="http://schemas.microsoft.com/office/drawing/2014/main" id="{A13E0111-3FF7-3FDA-8C52-8DA2267ABF39}"/>
              </a:ext>
            </a:extLst>
          </p:cNvPr>
          <p:cNvSpPr>
            <a:spLocks noGrp="1"/>
          </p:cNvSpPr>
          <p:nvPr>
            <p:ph type="body" sz="quarter" idx="34" hasCustomPrompt="1"/>
          </p:nvPr>
        </p:nvSpPr>
        <p:spPr>
          <a:xfrm>
            <a:off x="7553974" y="3811261"/>
            <a:ext cx="1657760"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39" name="Plassholder for tekst 30">
            <a:extLst>
              <a:ext uri="{FF2B5EF4-FFF2-40B4-BE49-F238E27FC236}">
                <a16:creationId xmlns:a16="http://schemas.microsoft.com/office/drawing/2014/main" id="{F8C98C1F-D8E9-95E1-6A22-7C78F2B54135}"/>
              </a:ext>
            </a:extLst>
          </p:cNvPr>
          <p:cNvSpPr>
            <a:spLocks noGrp="1"/>
          </p:cNvSpPr>
          <p:nvPr>
            <p:ph type="body" sz="quarter" idx="35" hasCustomPrompt="1"/>
          </p:nvPr>
        </p:nvSpPr>
        <p:spPr>
          <a:xfrm>
            <a:off x="7534806" y="4067227"/>
            <a:ext cx="1676928" cy="1320750"/>
          </a:xfrm>
        </p:spPr>
        <p:txBody>
          <a:bodyPr/>
          <a:lstStyle>
            <a:lvl1pPr marL="0" indent="0" algn="ctr">
              <a:spcBef>
                <a:spcPts val="0"/>
              </a:spcBef>
              <a:buNone/>
              <a:defRPr b="0">
                <a:latin typeface="+mn-lt"/>
              </a:defRPr>
            </a:lvl1pPr>
          </a:lstStyle>
          <a:p>
            <a:pPr lvl="0"/>
            <a:r>
              <a:rPr lang="nb-NO" dirty="0">
                <a:effectLst/>
              </a:rPr>
              <a:t>Mengdetekst som legges her kan gå over opp til 5 linjer. Hold det kort og konsist</a:t>
            </a:r>
            <a:endParaRPr lang="nb-NO" dirty="0"/>
          </a:p>
        </p:txBody>
      </p:sp>
      <p:sp>
        <p:nvSpPr>
          <p:cNvPr id="61" name="Plassholder for bilde 60">
            <a:extLst>
              <a:ext uri="{FF2B5EF4-FFF2-40B4-BE49-F238E27FC236}">
                <a16:creationId xmlns:a16="http://schemas.microsoft.com/office/drawing/2014/main" id="{1C9A3511-7FBD-6F47-3DCB-0E8564AF8E3F}"/>
              </a:ext>
            </a:extLst>
          </p:cNvPr>
          <p:cNvSpPr>
            <a:spLocks noGrp="1"/>
          </p:cNvSpPr>
          <p:nvPr>
            <p:ph type="pic" sz="quarter" idx="42"/>
          </p:nvPr>
        </p:nvSpPr>
        <p:spPr>
          <a:xfrm>
            <a:off x="7367587" y="2030412"/>
            <a:ext cx="2030412" cy="1522034"/>
          </a:xfrm>
          <a:custGeom>
            <a:avLst/>
            <a:gdLst>
              <a:gd name="connsiteX0" fmla="*/ 0 w 2030412"/>
              <a:gd name="connsiteY0" fmla="*/ 0 h 1522034"/>
              <a:gd name="connsiteX1" fmla="*/ 1776488 w 2030412"/>
              <a:gd name="connsiteY1" fmla="*/ 0 h 1522034"/>
              <a:gd name="connsiteX2" fmla="*/ 1776488 w 2030412"/>
              <a:gd name="connsiteY2" fmla="*/ 253924 h 1522034"/>
              <a:gd name="connsiteX3" fmla="*/ 2030412 w 2030412"/>
              <a:gd name="connsiteY3" fmla="*/ 253924 h 1522034"/>
              <a:gd name="connsiteX4" fmla="*/ 2030412 w 2030412"/>
              <a:gd name="connsiteY4" fmla="*/ 1522034 h 1522034"/>
              <a:gd name="connsiteX5" fmla="*/ 0 w 2030412"/>
              <a:gd name="connsiteY5" fmla="*/ 1522034 h 152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412" h="1522034">
                <a:moveTo>
                  <a:pt x="0" y="0"/>
                </a:moveTo>
                <a:lnTo>
                  <a:pt x="1776488" y="0"/>
                </a:lnTo>
                <a:lnTo>
                  <a:pt x="1776488" y="253924"/>
                </a:lnTo>
                <a:lnTo>
                  <a:pt x="2030412" y="253924"/>
                </a:lnTo>
                <a:lnTo>
                  <a:pt x="2030412" y="1522034"/>
                </a:lnTo>
                <a:lnTo>
                  <a:pt x="0" y="1522034"/>
                </a:lnTo>
                <a:close/>
              </a:path>
            </a:pathLst>
          </a:custGeom>
          <a:solidFill>
            <a:schemeClr val="accent4"/>
          </a:solidFill>
        </p:spPr>
        <p:txBody>
          <a:bodyPr wrap="square">
            <a:noAutofit/>
          </a:bodyPr>
          <a:lstStyle>
            <a:lvl1pPr marL="0" indent="0" algn="ctr">
              <a:buNone/>
              <a:defRPr sz="1200"/>
            </a:lvl1pPr>
          </a:lstStyle>
          <a:p>
            <a:r>
              <a:rPr lang="nb-NO"/>
              <a:t>Klikk på ikonet for å legge til et bilde</a:t>
            </a:r>
            <a:endParaRPr lang="nb-NO" dirty="0"/>
          </a:p>
        </p:txBody>
      </p:sp>
      <p:sp>
        <p:nvSpPr>
          <p:cNvPr id="20" name="Frihåndsform: figur 19">
            <a:extLst>
              <a:ext uri="{FF2B5EF4-FFF2-40B4-BE49-F238E27FC236}">
                <a16:creationId xmlns:a16="http://schemas.microsoft.com/office/drawing/2014/main" id="{50B38A5D-A85E-9E4E-C00D-F8592CB3AF75}"/>
              </a:ext>
              <a:ext uri="{C183D7F6-B498-43B3-948B-1728B52AA6E4}">
                <adec:decorative xmlns:adec="http://schemas.microsoft.com/office/drawing/2017/decorative" val="1"/>
              </a:ext>
            </a:extLst>
          </p:cNvPr>
          <p:cNvSpPr/>
          <p:nvPr/>
        </p:nvSpPr>
        <p:spPr>
          <a:xfrm>
            <a:off x="5080794" y="2034243"/>
            <a:ext cx="2030412" cy="3554035"/>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dirty="0"/>
          </a:p>
        </p:txBody>
      </p:sp>
      <p:sp>
        <p:nvSpPr>
          <p:cNvPr id="22" name="Plassholder for overskrift">
            <a:extLst>
              <a:ext uri="{FF2B5EF4-FFF2-40B4-BE49-F238E27FC236}">
                <a16:creationId xmlns:a16="http://schemas.microsoft.com/office/drawing/2014/main" id="{02079A31-0985-1454-18E8-C548B9066C86}"/>
              </a:ext>
            </a:extLst>
          </p:cNvPr>
          <p:cNvSpPr>
            <a:spLocks noGrp="1"/>
          </p:cNvSpPr>
          <p:nvPr>
            <p:ph type="body" sz="quarter" idx="32" hasCustomPrompt="1"/>
          </p:nvPr>
        </p:nvSpPr>
        <p:spPr>
          <a:xfrm>
            <a:off x="5267179" y="3811261"/>
            <a:ext cx="1657760"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23" name="Plassholder for tekst 30">
            <a:extLst>
              <a:ext uri="{FF2B5EF4-FFF2-40B4-BE49-F238E27FC236}">
                <a16:creationId xmlns:a16="http://schemas.microsoft.com/office/drawing/2014/main" id="{41C2E3DA-F4E7-9092-2396-2D76E516D106}"/>
              </a:ext>
            </a:extLst>
          </p:cNvPr>
          <p:cNvSpPr>
            <a:spLocks noGrp="1"/>
          </p:cNvSpPr>
          <p:nvPr>
            <p:ph type="body" sz="quarter" idx="33" hasCustomPrompt="1"/>
          </p:nvPr>
        </p:nvSpPr>
        <p:spPr>
          <a:xfrm>
            <a:off x="5248011" y="4067227"/>
            <a:ext cx="1676928" cy="1320750"/>
          </a:xfrm>
        </p:spPr>
        <p:txBody>
          <a:bodyPr/>
          <a:lstStyle>
            <a:lvl1pPr marL="0" indent="0" algn="ctr">
              <a:spcBef>
                <a:spcPts val="0"/>
              </a:spcBef>
              <a:buNone/>
              <a:defRPr b="0">
                <a:latin typeface="+mn-lt"/>
              </a:defRPr>
            </a:lvl1pPr>
          </a:lstStyle>
          <a:p>
            <a:pPr lvl="0"/>
            <a:r>
              <a:rPr lang="nb-NO" dirty="0">
                <a:effectLst/>
              </a:rPr>
              <a:t>Mengdetekst som legges her kan gå over opp til 5 linjer. Hold det kort og konsist</a:t>
            </a:r>
            <a:endParaRPr lang="nb-NO" dirty="0"/>
          </a:p>
        </p:txBody>
      </p:sp>
      <p:sp>
        <p:nvSpPr>
          <p:cNvPr id="58" name="Plassholder for bilde 57">
            <a:extLst>
              <a:ext uri="{FF2B5EF4-FFF2-40B4-BE49-F238E27FC236}">
                <a16:creationId xmlns:a16="http://schemas.microsoft.com/office/drawing/2014/main" id="{83BC8886-DF6C-A971-8931-61FA7870C28E}"/>
              </a:ext>
            </a:extLst>
          </p:cNvPr>
          <p:cNvSpPr>
            <a:spLocks noGrp="1"/>
          </p:cNvSpPr>
          <p:nvPr>
            <p:ph type="pic" sz="quarter" idx="41"/>
          </p:nvPr>
        </p:nvSpPr>
        <p:spPr>
          <a:xfrm>
            <a:off x="5080794" y="2032278"/>
            <a:ext cx="2030412" cy="1522034"/>
          </a:xfrm>
          <a:custGeom>
            <a:avLst/>
            <a:gdLst>
              <a:gd name="connsiteX0" fmla="*/ 248367 w 2030412"/>
              <a:gd name="connsiteY0" fmla="*/ 0 h 1522034"/>
              <a:gd name="connsiteX1" fmla="*/ 2030412 w 2030412"/>
              <a:gd name="connsiteY1" fmla="*/ 0 h 1522034"/>
              <a:gd name="connsiteX2" fmla="*/ 2030412 w 2030412"/>
              <a:gd name="connsiteY2" fmla="*/ 1522034 h 1522034"/>
              <a:gd name="connsiteX3" fmla="*/ 0 w 2030412"/>
              <a:gd name="connsiteY3" fmla="*/ 1522034 h 1522034"/>
              <a:gd name="connsiteX4" fmla="*/ 0 w 2030412"/>
              <a:gd name="connsiteY4" fmla="*/ 253924 h 1522034"/>
              <a:gd name="connsiteX5" fmla="*/ 248367 w 2030412"/>
              <a:gd name="connsiteY5" fmla="*/ 253924 h 152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412" h="1522034">
                <a:moveTo>
                  <a:pt x="248367" y="0"/>
                </a:moveTo>
                <a:lnTo>
                  <a:pt x="2030412" y="0"/>
                </a:lnTo>
                <a:lnTo>
                  <a:pt x="2030412" y="1522034"/>
                </a:lnTo>
                <a:lnTo>
                  <a:pt x="0" y="1522034"/>
                </a:lnTo>
                <a:lnTo>
                  <a:pt x="0" y="253924"/>
                </a:lnTo>
                <a:lnTo>
                  <a:pt x="248367" y="253924"/>
                </a:lnTo>
                <a:close/>
              </a:path>
            </a:pathLst>
          </a:custGeom>
          <a:solidFill>
            <a:schemeClr val="accent4"/>
          </a:solidFill>
        </p:spPr>
        <p:txBody>
          <a:bodyPr wrap="square">
            <a:noAutofit/>
          </a:bodyPr>
          <a:lstStyle>
            <a:lvl1pPr marL="0" indent="0" algn="ctr">
              <a:buNone/>
              <a:defRPr sz="1200"/>
            </a:lvl1pPr>
          </a:lstStyle>
          <a:p>
            <a:r>
              <a:rPr lang="nb-NO"/>
              <a:t>Klikk på ikonet for å legge til et bilde</a:t>
            </a:r>
            <a:endParaRPr lang="nb-NO" dirty="0"/>
          </a:p>
        </p:txBody>
      </p:sp>
      <p:sp>
        <p:nvSpPr>
          <p:cNvPr id="11" name="Frihåndsform: figur 10">
            <a:extLst>
              <a:ext uri="{FF2B5EF4-FFF2-40B4-BE49-F238E27FC236}">
                <a16:creationId xmlns:a16="http://schemas.microsoft.com/office/drawing/2014/main" id="{96CB7A8B-B8C8-D31F-4160-D460B24A549B}"/>
              </a:ext>
              <a:ext uri="{C183D7F6-B498-43B3-948B-1728B52AA6E4}">
                <adec:decorative xmlns:adec="http://schemas.microsoft.com/office/drawing/2017/decorative" val="1"/>
              </a:ext>
            </a:extLst>
          </p:cNvPr>
          <p:cNvSpPr/>
          <p:nvPr/>
        </p:nvSpPr>
        <p:spPr>
          <a:xfrm>
            <a:off x="2794001" y="2032377"/>
            <a:ext cx="2030412" cy="3554035"/>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dirty="0"/>
          </a:p>
        </p:txBody>
      </p:sp>
      <p:sp>
        <p:nvSpPr>
          <p:cNvPr id="16" name="Plassholder for overskrift">
            <a:extLst>
              <a:ext uri="{FF2B5EF4-FFF2-40B4-BE49-F238E27FC236}">
                <a16:creationId xmlns:a16="http://schemas.microsoft.com/office/drawing/2014/main" id="{749BDA63-3821-AB08-AB80-63EB1AFB9C00}"/>
              </a:ext>
            </a:extLst>
          </p:cNvPr>
          <p:cNvSpPr>
            <a:spLocks noGrp="1"/>
          </p:cNvSpPr>
          <p:nvPr>
            <p:ph type="body" sz="quarter" idx="30" hasCustomPrompt="1"/>
          </p:nvPr>
        </p:nvSpPr>
        <p:spPr>
          <a:xfrm>
            <a:off x="2980386" y="3811261"/>
            <a:ext cx="1657760"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18" name="Plassholder for tekst 30">
            <a:extLst>
              <a:ext uri="{FF2B5EF4-FFF2-40B4-BE49-F238E27FC236}">
                <a16:creationId xmlns:a16="http://schemas.microsoft.com/office/drawing/2014/main" id="{E38E6B05-FD45-65A6-6123-94B7028385F1}"/>
              </a:ext>
            </a:extLst>
          </p:cNvPr>
          <p:cNvSpPr>
            <a:spLocks noGrp="1"/>
          </p:cNvSpPr>
          <p:nvPr>
            <p:ph type="body" sz="quarter" idx="31" hasCustomPrompt="1"/>
          </p:nvPr>
        </p:nvSpPr>
        <p:spPr>
          <a:xfrm>
            <a:off x="2961218" y="4067227"/>
            <a:ext cx="1676928" cy="1320750"/>
          </a:xfrm>
        </p:spPr>
        <p:txBody>
          <a:bodyPr/>
          <a:lstStyle>
            <a:lvl1pPr marL="0" indent="0" algn="ctr">
              <a:spcBef>
                <a:spcPts val="0"/>
              </a:spcBef>
              <a:buNone/>
              <a:defRPr b="0">
                <a:latin typeface="+mn-lt"/>
              </a:defRPr>
            </a:lvl1pPr>
          </a:lstStyle>
          <a:p>
            <a:pPr lvl="0"/>
            <a:r>
              <a:rPr lang="nb-NO" dirty="0">
                <a:effectLst/>
              </a:rPr>
              <a:t>Mengdetekst som legges her kan gå over opp til 5 linjer. Hold det kort og konsist</a:t>
            </a:r>
            <a:endParaRPr lang="nb-NO" dirty="0"/>
          </a:p>
        </p:txBody>
      </p:sp>
      <p:sp>
        <p:nvSpPr>
          <p:cNvPr id="54" name="Plassholder for bilde 53">
            <a:extLst>
              <a:ext uri="{FF2B5EF4-FFF2-40B4-BE49-F238E27FC236}">
                <a16:creationId xmlns:a16="http://schemas.microsoft.com/office/drawing/2014/main" id="{039AD40D-6D1E-7657-A4C0-BDB5EBB586B6}"/>
              </a:ext>
            </a:extLst>
          </p:cNvPr>
          <p:cNvSpPr>
            <a:spLocks noGrp="1"/>
          </p:cNvSpPr>
          <p:nvPr>
            <p:ph type="pic" sz="quarter" idx="40"/>
          </p:nvPr>
        </p:nvSpPr>
        <p:spPr>
          <a:xfrm>
            <a:off x="2794001" y="2030412"/>
            <a:ext cx="2030412" cy="1522034"/>
          </a:xfrm>
          <a:custGeom>
            <a:avLst/>
            <a:gdLst>
              <a:gd name="connsiteX0" fmla="*/ 0 w 2030412"/>
              <a:gd name="connsiteY0" fmla="*/ 0 h 1522034"/>
              <a:gd name="connsiteX1" fmla="*/ 1778789 w 2030412"/>
              <a:gd name="connsiteY1" fmla="*/ 0 h 1522034"/>
              <a:gd name="connsiteX2" fmla="*/ 1778789 w 2030412"/>
              <a:gd name="connsiteY2" fmla="*/ 253924 h 1522034"/>
              <a:gd name="connsiteX3" fmla="*/ 2030412 w 2030412"/>
              <a:gd name="connsiteY3" fmla="*/ 253924 h 1522034"/>
              <a:gd name="connsiteX4" fmla="*/ 2030412 w 2030412"/>
              <a:gd name="connsiteY4" fmla="*/ 1522034 h 1522034"/>
              <a:gd name="connsiteX5" fmla="*/ 0 w 2030412"/>
              <a:gd name="connsiteY5" fmla="*/ 1522034 h 152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412" h="1522034">
                <a:moveTo>
                  <a:pt x="0" y="0"/>
                </a:moveTo>
                <a:lnTo>
                  <a:pt x="1778789" y="0"/>
                </a:lnTo>
                <a:lnTo>
                  <a:pt x="1778789" y="253924"/>
                </a:lnTo>
                <a:lnTo>
                  <a:pt x="2030412" y="253924"/>
                </a:lnTo>
                <a:lnTo>
                  <a:pt x="2030412" y="1522034"/>
                </a:lnTo>
                <a:lnTo>
                  <a:pt x="0" y="1522034"/>
                </a:lnTo>
                <a:close/>
              </a:path>
            </a:pathLst>
          </a:custGeom>
          <a:solidFill>
            <a:schemeClr val="accent4"/>
          </a:solidFill>
        </p:spPr>
        <p:txBody>
          <a:bodyPr wrap="square">
            <a:noAutofit/>
          </a:bodyPr>
          <a:lstStyle>
            <a:lvl1pPr marL="0" indent="0" algn="ctr">
              <a:buNone/>
              <a:defRPr sz="1200"/>
            </a:lvl1pPr>
          </a:lstStyle>
          <a:p>
            <a:r>
              <a:rPr lang="nb-NO"/>
              <a:t>Klikk på ikonet for å legge til et bilde</a:t>
            </a:r>
            <a:endParaRPr lang="nb-NO" dirty="0"/>
          </a:p>
        </p:txBody>
      </p:sp>
      <p:sp>
        <p:nvSpPr>
          <p:cNvPr id="26" name="Frihåndsform: figur 25">
            <a:extLst>
              <a:ext uri="{FF2B5EF4-FFF2-40B4-BE49-F238E27FC236}">
                <a16:creationId xmlns:a16="http://schemas.microsoft.com/office/drawing/2014/main" id="{D003E013-E27A-5A9D-E97C-B804D1055225}"/>
              </a:ext>
              <a:ext uri="{C183D7F6-B498-43B3-948B-1728B52AA6E4}">
                <adec:decorative xmlns:adec="http://schemas.microsoft.com/office/drawing/2017/decorative" val="1"/>
              </a:ext>
            </a:extLst>
          </p:cNvPr>
          <p:cNvSpPr/>
          <p:nvPr/>
        </p:nvSpPr>
        <p:spPr>
          <a:xfrm>
            <a:off x="509588" y="2032377"/>
            <a:ext cx="2030412" cy="3554035"/>
          </a:xfrm>
          <a:custGeom>
            <a:avLst/>
            <a:gdLst>
              <a:gd name="connsiteX0" fmla="*/ 0 w 2030412"/>
              <a:gd name="connsiteY0" fmla="*/ 0 h 3554035"/>
              <a:gd name="connsiteX1" fmla="*/ 1776488 w 2030412"/>
              <a:gd name="connsiteY1" fmla="*/ 0 h 3554035"/>
              <a:gd name="connsiteX2" fmla="*/ 1776488 w 2030412"/>
              <a:gd name="connsiteY2" fmla="*/ 253924 h 3554035"/>
              <a:gd name="connsiteX3" fmla="*/ 2030412 w 2030412"/>
              <a:gd name="connsiteY3" fmla="*/ 253924 h 3554035"/>
              <a:gd name="connsiteX4" fmla="*/ 2030412 w 2030412"/>
              <a:gd name="connsiteY4" fmla="*/ 3554035 h 3554035"/>
              <a:gd name="connsiteX5" fmla="*/ 0 w 2030412"/>
              <a:gd name="connsiteY5" fmla="*/ 3554035 h 355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412" h="3554035">
                <a:moveTo>
                  <a:pt x="0" y="0"/>
                </a:moveTo>
                <a:lnTo>
                  <a:pt x="1776488" y="0"/>
                </a:lnTo>
                <a:lnTo>
                  <a:pt x="1776488" y="253924"/>
                </a:lnTo>
                <a:lnTo>
                  <a:pt x="2030412" y="253924"/>
                </a:lnTo>
                <a:lnTo>
                  <a:pt x="2030412" y="3554035"/>
                </a:lnTo>
                <a:lnTo>
                  <a:pt x="0" y="3554035"/>
                </a:lnTo>
                <a:close/>
              </a:path>
            </a:pathLst>
          </a:custGeom>
          <a:solidFill>
            <a:srgbClr val="F2F2F2"/>
          </a:solidFill>
          <a:ln w="12677" cap="flat">
            <a:noFill/>
            <a:prstDash val="solid"/>
            <a:miter/>
          </a:ln>
        </p:spPr>
        <p:txBody>
          <a:bodyPr wrap="square" rtlCol="0" anchor="ctr">
            <a:noAutofit/>
          </a:bodyPr>
          <a:lstStyle/>
          <a:p>
            <a:endParaRPr lang="nb-NO" dirty="0"/>
          </a:p>
        </p:txBody>
      </p:sp>
      <p:sp>
        <p:nvSpPr>
          <p:cNvPr id="31" name="Plassholder for overskrift">
            <a:extLst>
              <a:ext uri="{FF2B5EF4-FFF2-40B4-BE49-F238E27FC236}">
                <a16:creationId xmlns:a16="http://schemas.microsoft.com/office/drawing/2014/main" id="{68237B08-2C5B-9217-2604-013E5BA2090C}"/>
              </a:ext>
            </a:extLst>
          </p:cNvPr>
          <p:cNvSpPr>
            <a:spLocks noGrp="1"/>
          </p:cNvSpPr>
          <p:nvPr>
            <p:ph type="body" sz="quarter" idx="27" hasCustomPrompt="1"/>
          </p:nvPr>
        </p:nvSpPr>
        <p:spPr>
          <a:xfrm>
            <a:off x="695973" y="3793340"/>
            <a:ext cx="1657760"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32" name="Plassholder for tekst 30">
            <a:extLst>
              <a:ext uri="{FF2B5EF4-FFF2-40B4-BE49-F238E27FC236}">
                <a16:creationId xmlns:a16="http://schemas.microsoft.com/office/drawing/2014/main" id="{F05B16C7-3C3D-E127-60C4-A642084D5845}"/>
              </a:ext>
            </a:extLst>
          </p:cNvPr>
          <p:cNvSpPr>
            <a:spLocks noGrp="1"/>
          </p:cNvSpPr>
          <p:nvPr>
            <p:ph type="body" sz="quarter" idx="28" hasCustomPrompt="1"/>
          </p:nvPr>
        </p:nvSpPr>
        <p:spPr>
          <a:xfrm>
            <a:off x="676805" y="4049306"/>
            <a:ext cx="1676928" cy="1338670"/>
          </a:xfrm>
        </p:spPr>
        <p:txBody>
          <a:bodyPr/>
          <a:lstStyle>
            <a:lvl1pPr marL="0" indent="0" algn="ctr">
              <a:spcBef>
                <a:spcPts val="0"/>
              </a:spcBef>
              <a:buNone/>
              <a:defRPr b="0">
                <a:latin typeface="+mn-lt"/>
              </a:defRPr>
            </a:lvl1pPr>
          </a:lstStyle>
          <a:p>
            <a:pPr lvl="0"/>
            <a:r>
              <a:rPr lang="nb-NO" dirty="0">
                <a:effectLst/>
              </a:rPr>
              <a:t>Mengdetekst som legges her kan gå over opp til 5 linjer. Hold det kort og konsist</a:t>
            </a:r>
            <a:endParaRPr lang="nb-NO" dirty="0"/>
          </a:p>
        </p:txBody>
      </p:sp>
      <p:sp>
        <p:nvSpPr>
          <p:cNvPr id="15" name="Plassholder for bilde 14">
            <a:extLst>
              <a:ext uri="{FF2B5EF4-FFF2-40B4-BE49-F238E27FC236}">
                <a16:creationId xmlns:a16="http://schemas.microsoft.com/office/drawing/2014/main" id="{5B121AF4-0BDF-AEF5-D8EA-991B8896BA52}"/>
              </a:ext>
            </a:extLst>
          </p:cNvPr>
          <p:cNvSpPr>
            <a:spLocks noGrp="1"/>
          </p:cNvSpPr>
          <p:nvPr>
            <p:ph type="pic" sz="quarter" idx="39"/>
          </p:nvPr>
        </p:nvSpPr>
        <p:spPr>
          <a:xfrm>
            <a:off x="509588" y="2030412"/>
            <a:ext cx="2030412" cy="1522034"/>
          </a:xfrm>
          <a:custGeom>
            <a:avLst/>
            <a:gdLst>
              <a:gd name="connsiteX0" fmla="*/ 0 w 2028030"/>
              <a:gd name="connsiteY0" fmla="*/ 0 h 1522034"/>
              <a:gd name="connsiteX1" fmla="*/ 1774106 w 2028030"/>
              <a:gd name="connsiteY1" fmla="*/ 0 h 1522034"/>
              <a:gd name="connsiteX2" fmla="*/ 1774106 w 2028030"/>
              <a:gd name="connsiteY2" fmla="*/ 253924 h 1522034"/>
              <a:gd name="connsiteX3" fmla="*/ 2028030 w 2028030"/>
              <a:gd name="connsiteY3" fmla="*/ 253924 h 1522034"/>
              <a:gd name="connsiteX4" fmla="*/ 2028030 w 2028030"/>
              <a:gd name="connsiteY4" fmla="*/ 1522034 h 1522034"/>
              <a:gd name="connsiteX5" fmla="*/ 0 w 2028030"/>
              <a:gd name="connsiteY5" fmla="*/ 1522034 h 152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8030" h="1522034">
                <a:moveTo>
                  <a:pt x="0" y="0"/>
                </a:moveTo>
                <a:lnTo>
                  <a:pt x="1774106" y="0"/>
                </a:lnTo>
                <a:lnTo>
                  <a:pt x="1774106" y="253924"/>
                </a:lnTo>
                <a:lnTo>
                  <a:pt x="2028030" y="253924"/>
                </a:lnTo>
                <a:lnTo>
                  <a:pt x="2028030" y="1522034"/>
                </a:lnTo>
                <a:lnTo>
                  <a:pt x="0" y="1522034"/>
                </a:lnTo>
                <a:close/>
              </a:path>
            </a:pathLst>
          </a:custGeom>
          <a:solidFill>
            <a:schemeClr val="accent4"/>
          </a:solidFill>
        </p:spPr>
        <p:txBody>
          <a:bodyPr wrap="square">
            <a:noAutofit/>
          </a:bodyPr>
          <a:lstStyle>
            <a:lvl1pPr marL="0" indent="0" algn="ctr">
              <a:buNone/>
              <a:defRPr sz="1200"/>
            </a:lvl1pPr>
          </a:lstStyle>
          <a:p>
            <a:r>
              <a:rPr lang="nb-NO"/>
              <a:t>Klikk på ikonet for å legge til et bilde</a:t>
            </a:r>
            <a:endParaRPr lang="nb-NO" dirty="0"/>
          </a:p>
        </p:txBody>
      </p:sp>
      <p:sp>
        <p:nvSpPr>
          <p:cNvPr id="55" name="Frihåndsform: figur 54">
            <a:extLst>
              <a:ext uri="{FF2B5EF4-FFF2-40B4-BE49-F238E27FC236}">
                <a16:creationId xmlns:a16="http://schemas.microsoft.com/office/drawing/2014/main" id="{B00756C8-2C5E-2135-63C1-0DAF3347CD46}"/>
              </a:ext>
              <a:ext uri="{C183D7F6-B498-43B3-948B-1728B52AA6E4}">
                <adec:decorative xmlns:adec="http://schemas.microsoft.com/office/drawing/2017/decorative" val="1"/>
              </a:ext>
            </a:extLst>
          </p:cNvPr>
          <p:cNvSpPr/>
          <p:nvPr userDrawn="1"/>
        </p:nvSpPr>
        <p:spPr>
          <a:xfrm>
            <a:off x="4572790" y="2030412"/>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ED0000"/>
          </a:solidFill>
          <a:ln w="12677" cap="flat">
            <a:noFill/>
            <a:prstDash val="solid"/>
            <a:miter/>
          </a:ln>
        </p:spPr>
        <p:txBody>
          <a:bodyPr rtlCol="0" anchor="ctr"/>
          <a:lstStyle/>
          <a:p>
            <a:endParaRPr lang="nb-NO"/>
          </a:p>
        </p:txBody>
      </p:sp>
      <p:sp>
        <p:nvSpPr>
          <p:cNvPr id="59" name="Frihåndsform: figur 58">
            <a:extLst>
              <a:ext uri="{FF2B5EF4-FFF2-40B4-BE49-F238E27FC236}">
                <a16:creationId xmlns:a16="http://schemas.microsoft.com/office/drawing/2014/main" id="{6A434FA1-9174-7ACC-0DF5-7C6C6541A8A9}"/>
              </a:ext>
              <a:ext uri="{C183D7F6-B498-43B3-948B-1728B52AA6E4}">
                <adec:decorative xmlns:adec="http://schemas.microsoft.com/office/drawing/2017/decorative" val="1"/>
              </a:ext>
            </a:extLst>
          </p:cNvPr>
          <p:cNvSpPr/>
          <p:nvPr userDrawn="1"/>
        </p:nvSpPr>
        <p:spPr>
          <a:xfrm>
            <a:off x="5075237" y="2030412"/>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sp>
        <p:nvSpPr>
          <p:cNvPr id="62" name="Frihåndsform: figur 61">
            <a:extLst>
              <a:ext uri="{FF2B5EF4-FFF2-40B4-BE49-F238E27FC236}">
                <a16:creationId xmlns:a16="http://schemas.microsoft.com/office/drawing/2014/main" id="{8C0345D7-1CAC-C855-0C3C-435B621791B4}"/>
              </a:ext>
              <a:ext uri="{C183D7F6-B498-43B3-948B-1728B52AA6E4}">
                <adec:decorative xmlns:adec="http://schemas.microsoft.com/office/drawing/2017/decorative" val="1"/>
              </a:ext>
            </a:extLst>
          </p:cNvPr>
          <p:cNvSpPr/>
          <p:nvPr userDrawn="1"/>
        </p:nvSpPr>
        <p:spPr>
          <a:xfrm>
            <a:off x="9144078" y="2030412"/>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sp>
        <p:nvSpPr>
          <p:cNvPr id="65" name="Frihåndsform: figur 64">
            <a:extLst>
              <a:ext uri="{FF2B5EF4-FFF2-40B4-BE49-F238E27FC236}">
                <a16:creationId xmlns:a16="http://schemas.microsoft.com/office/drawing/2014/main" id="{FA394E68-558A-BC4D-0932-66F876562C6E}"/>
              </a:ext>
              <a:ext uri="{C183D7F6-B498-43B3-948B-1728B52AA6E4}">
                <adec:decorative xmlns:adec="http://schemas.microsoft.com/office/drawing/2017/decorative" val="1"/>
              </a:ext>
            </a:extLst>
          </p:cNvPr>
          <p:cNvSpPr/>
          <p:nvPr userDrawn="1"/>
        </p:nvSpPr>
        <p:spPr>
          <a:xfrm>
            <a:off x="11423724" y="2030412"/>
            <a:ext cx="253924" cy="253928"/>
          </a:xfrm>
          <a:custGeom>
            <a:avLst/>
            <a:gdLst>
              <a:gd name="connsiteX0" fmla="*/ 253569 w 253924"/>
              <a:gd name="connsiteY0" fmla="*/ 253929 h 253928"/>
              <a:gd name="connsiteX1" fmla="*/ 253924 w 253924"/>
              <a:gd name="connsiteY1" fmla="*/ 253929 h 253928"/>
              <a:gd name="connsiteX2" fmla="*/ 253924 w 253924"/>
              <a:gd name="connsiteY2" fmla="*/ 0 h 253928"/>
              <a:gd name="connsiteX3" fmla="*/ 0 w 253924"/>
              <a:gd name="connsiteY3" fmla="*/ 0 h 253928"/>
              <a:gd name="connsiteX4" fmla="*/ 253569 w 253924"/>
              <a:gd name="connsiteY4" fmla="*/ 253929 h 2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24" h="253928">
                <a:moveTo>
                  <a:pt x="253569" y="253929"/>
                </a:moveTo>
                <a:lnTo>
                  <a:pt x="253924" y="253929"/>
                </a:lnTo>
                <a:lnTo>
                  <a:pt x="253924" y="0"/>
                </a:lnTo>
                <a:lnTo>
                  <a:pt x="0" y="0"/>
                </a:lnTo>
                <a:cubicBezTo>
                  <a:pt x="0" y="140120"/>
                  <a:pt x="113491" y="253733"/>
                  <a:pt x="253569" y="253929"/>
                </a:cubicBezTo>
                <a:close/>
              </a:path>
            </a:pathLst>
          </a:custGeom>
          <a:solidFill>
            <a:schemeClr val="bg1"/>
          </a:solidFill>
          <a:ln w="12677" cap="flat">
            <a:noFill/>
            <a:prstDash val="solid"/>
            <a:miter/>
          </a:ln>
        </p:spPr>
        <p:txBody>
          <a:bodyPr rtlCol="0" anchor="ctr"/>
          <a:lstStyle/>
          <a:p>
            <a:endParaRPr lang="nb-NO"/>
          </a:p>
        </p:txBody>
      </p:sp>
    </p:spTree>
    <p:extLst>
      <p:ext uri="{BB962C8B-B14F-4D97-AF65-F5344CB8AC3E}">
        <p14:creationId xmlns:p14="http://schemas.microsoft.com/office/powerpoint/2010/main" val="804133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sess 4">
    <p:spTree>
      <p:nvGrpSpPr>
        <p:cNvPr id="1" name=""/>
        <p:cNvGrpSpPr/>
        <p:nvPr/>
      </p:nvGrpSpPr>
      <p:grpSpPr>
        <a:xfrm>
          <a:off x="0" y="0"/>
          <a:ext cx="0" cy="0"/>
          <a:chOff x="0" y="0"/>
          <a:chExt cx="0" cy="0"/>
        </a:xfrm>
      </p:grpSpPr>
      <p:sp>
        <p:nvSpPr>
          <p:cNvPr id="6" name="Plassholder for stikktittel">
            <a:extLst>
              <a:ext uri="{FF2B5EF4-FFF2-40B4-BE49-F238E27FC236}">
                <a16:creationId xmlns:a16="http://schemas.microsoft.com/office/drawing/2014/main" id="{CD0CE8AF-E1D5-447A-8641-DEF1B00846AD}"/>
              </a:ext>
            </a:extLst>
          </p:cNvPr>
          <p:cNvSpPr>
            <a:spLocks noGrp="1"/>
          </p:cNvSpPr>
          <p:nvPr>
            <p:ph type="body" sz="quarter" idx="14" hasCustomPrompt="1"/>
          </p:nvPr>
        </p:nvSpPr>
        <p:spPr>
          <a:xfrm>
            <a:off x="509590" y="496117"/>
            <a:ext cx="11172822"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
        <p:nvSpPr>
          <p:cNvPr id="2" name="Tittel 1">
            <a:extLst>
              <a:ext uri="{FF2B5EF4-FFF2-40B4-BE49-F238E27FC236}">
                <a16:creationId xmlns:a16="http://schemas.microsoft.com/office/drawing/2014/main" id="{E4103CD8-DC4B-1EAC-E4B7-A853F1896FA8}"/>
              </a:ext>
            </a:extLst>
          </p:cNvPr>
          <p:cNvSpPr>
            <a:spLocks noGrp="1"/>
          </p:cNvSpPr>
          <p:nvPr>
            <p:ph type="title" hasCustomPrompt="1"/>
          </p:nvPr>
        </p:nvSpPr>
        <p:spPr>
          <a:xfrm>
            <a:off x="509589" y="766764"/>
            <a:ext cx="11172822" cy="976229"/>
          </a:xfrm>
        </p:spPr>
        <p:txBody>
          <a:bodyPr/>
          <a:lstStyle/>
          <a:p>
            <a:r>
              <a:rPr lang="nb-NO" dirty="0"/>
              <a:t>Overskrift</a:t>
            </a:r>
          </a:p>
        </p:txBody>
      </p:sp>
      <p:sp>
        <p:nvSpPr>
          <p:cNvPr id="37" name="Frihåndsform: figur 36">
            <a:extLst>
              <a:ext uri="{FF2B5EF4-FFF2-40B4-BE49-F238E27FC236}">
                <a16:creationId xmlns:a16="http://schemas.microsoft.com/office/drawing/2014/main" id="{C0957528-D0EC-C1B4-B225-02C9BB8DF475}"/>
              </a:ext>
              <a:ext uri="{C183D7F6-B498-43B3-948B-1728B52AA6E4}">
                <adec:decorative xmlns:adec="http://schemas.microsoft.com/office/drawing/2017/decorative" val="1"/>
              </a:ext>
            </a:extLst>
          </p:cNvPr>
          <p:cNvSpPr/>
          <p:nvPr userDrawn="1"/>
        </p:nvSpPr>
        <p:spPr>
          <a:xfrm>
            <a:off x="9394825" y="2032982"/>
            <a:ext cx="2517775" cy="3554035"/>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dirty="0"/>
          </a:p>
        </p:txBody>
      </p:sp>
      <p:sp>
        <p:nvSpPr>
          <p:cNvPr id="38" name="Plassholder for overskrift">
            <a:extLst>
              <a:ext uri="{FF2B5EF4-FFF2-40B4-BE49-F238E27FC236}">
                <a16:creationId xmlns:a16="http://schemas.microsoft.com/office/drawing/2014/main" id="{DDE29345-1198-9E33-00EC-2CB2BB74C8D6}"/>
              </a:ext>
            </a:extLst>
          </p:cNvPr>
          <p:cNvSpPr>
            <a:spLocks noGrp="1"/>
          </p:cNvSpPr>
          <p:nvPr>
            <p:ph type="body" sz="quarter" idx="33" hasCustomPrompt="1"/>
          </p:nvPr>
        </p:nvSpPr>
        <p:spPr>
          <a:xfrm>
            <a:off x="9741693" y="2268615"/>
            <a:ext cx="1824038"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40" name="Plassholder for tekst 30">
            <a:extLst>
              <a:ext uri="{FF2B5EF4-FFF2-40B4-BE49-F238E27FC236}">
                <a16:creationId xmlns:a16="http://schemas.microsoft.com/office/drawing/2014/main" id="{A21A850E-6662-7C69-FA4B-6C7FF6D1F078}"/>
              </a:ext>
            </a:extLst>
          </p:cNvPr>
          <p:cNvSpPr>
            <a:spLocks noGrp="1"/>
          </p:cNvSpPr>
          <p:nvPr>
            <p:ph type="body" sz="quarter" idx="34" hasCustomPrompt="1"/>
          </p:nvPr>
        </p:nvSpPr>
        <p:spPr>
          <a:xfrm>
            <a:off x="9765507" y="2782074"/>
            <a:ext cx="1776412" cy="2670325"/>
          </a:xfrm>
        </p:spPr>
        <p:txBody>
          <a:bodyPr/>
          <a:lstStyle>
            <a:lvl1pPr marL="0" indent="0" algn="ctr">
              <a:spcBef>
                <a:spcPts val="0"/>
              </a:spcBef>
              <a:buNone/>
              <a:defRPr b="0">
                <a:latin typeface="+mn-lt"/>
              </a:defRPr>
            </a:lvl1pPr>
          </a:lstStyle>
          <a:p>
            <a:pPr lvl="0"/>
            <a:r>
              <a:rPr lang="nb-NO" dirty="0">
                <a:effectLst/>
              </a:rPr>
              <a:t>Dette lysbildet brukes til å vise prosess. Det kan være ulike typer prosesser, for eksempel som i finansierings-presentasjonen. Det er totalt plass til 10 linjer med tekst.</a:t>
            </a:r>
            <a:endParaRPr lang="nb-NO" dirty="0"/>
          </a:p>
        </p:txBody>
      </p:sp>
      <p:sp>
        <p:nvSpPr>
          <p:cNvPr id="3" name="Plassholder for dato 2">
            <a:extLst>
              <a:ext uri="{FF2B5EF4-FFF2-40B4-BE49-F238E27FC236}">
                <a16:creationId xmlns:a16="http://schemas.microsoft.com/office/drawing/2014/main" id="{23DA3595-0D76-FC7F-CE98-A2771164E217}"/>
              </a:ext>
            </a:extLst>
          </p:cNvPr>
          <p:cNvSpPr>
            <a:spLocks noGrp="1"/>
          </p:cNvSpPr>
          <p:nvPr>
            <p:ph type="dt" sz="half" idx="10"/>
          </p:nvPr>
        </p:nvSpPr>
        <p:spPr/>
        <p:txBody>
          <a:bodyPr/>
          <a:lstStyle/>
          <a:p>
            <a:fld id="{E6A610A8-4EE9-470C-972D-0E41A2C50444}" type="datetimeFigureOut">
              <a:rPr lang="nb-NO" smtClean="0"/>
              <a:t>10.02.2026</a:t>
            </a:fld>
            <a:endParaRPr lang="nb-NO" dirty="0"/>
          </a:p>
        </p:txBody>
      </p:sp>
      <p:sp>
        <p:nvSpPr>
          <p:cNvPr id="4" name="Plassholder for bunntekst 3">
            <a:extLst>
              <a:ext uri="{FF2B5EF4-FFF2-40B4-BE49-F238E27FC236}">
                <a16:creationId xmlns:a16="http://schemas.microsoft.com/office/drawing/2014/main" id="{A8C16737-31A4-6AA3-36AE-0BE2577D127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6A46AD8-B713-9AE7-6379-37F6049140CD}"/>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10" name="Likebent trekant 9">
            <a:extLst>
              <a:ext uri="{FF2B5EF4-FFF2-40B4-BE49-F238E27FC236}">
                <a16:creationId xmlns:a16="http://schemas.microsoft.com/office/drawing/2014/main" id="{3B4EA19C-BA68-5BEB-8831-2174E717BDC6}"/>
              </a:ext>
              <a:ext uri="{C183D7F6-B498-43B3-948B-1728B52AA6E4}">
                <adec:decorative xmlns:adec="http://schemas.microsoft.com/office/drawing/2017/decorative" val="1"/>
              </a:ext>
            </a:extLst>
          </p:cNvPr>
          <p:cNvSpPr/>
          <p:nvPr userDrawn="1"/>
        </p:nvSpPr>
        <p:spPr>
          <a:xfrm rot="5400000">
            <a:off x="2927120" y="3745756"/>
            <a:ext cx="244844" cy="12727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Likebent trekant 20">
            <a:extLst>
              <a:ext uri="{FF2B5EF4-FFF2-40B4-BE49-F238E27FC236}">
                <a16:creationId xmlns:a16="http://schemas.microsoft.com/office/drawing/2014/main" id="{FCD865EF-707B-43CF-5D39-DE963C38B780}"/>
              </a:ext>
              <a:ext uri="{C183D7F6-B498-43B3-948B-1728B52AA6E4}">
                <adec:decorative xmlns:adec="http://schemas.microsoft.com/office/drawing/2017/decorative" val="1"/>
              </a:ext>
            </a:extLst>
          </p:cNvPr>
          <p:cNvSpPr/>
          <p:nvPr userDrawn="1"/>
        </p:nvSpPr>
        <p:spPr>
          <a:xfrm rot="5400000">
            <a:off x="5973577" y="3746362"/>
            <a:ext cx="244844" cy="12727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Likebent trekant 34">
            <a:extLst>
              <a:ext uri="{FF2B5EF4-FFF2-40B4-BE49-F238E27FC236}">
                <a16:creationId xmlns:a16="http://schemas.microsoft.com/office/drawing/2014/main" id="{0B5CC5A8-ACD5-3423-4D55-C245C2CAF4D4}"/>
              </a:ext>
              <a:ext uri="{C183D7F6-B498-43B3-948B-1728B52AA6E4}">
                <adec:decorative xmlns:adec="http://schemas.microsoft.com/office/drawing/2017/decorative" val="1"/>
              </a:ext>
            </a:extLst>
          </p:cNvPr>
          <p:cNvSpPr/>
          <p:nvPr userDrawn="1"/>
        </p:nvSpPr>
        <p:spPr>
          <a:xfrm rot="5400000">
            <a:off x="9023256" y="3746363"/>
            <a:ext cx="244844" cy="12727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Frihåndsform: figur 28">
            <a:extLst>
              <a:ext uri="{FF2B5EF4-FFF2-40B4-BE49-F238E27FC236}">
                <a16:creationId xmlns:a16="http://schemas.microsoft.com/office/drawing/2014/main" id="{BF34F09A-1363-ACCB-1827-29FC974A0162}"/>
              </a:ext>
              <a:ext uri="{C183D7F6-B498-43B3-948B-1728B52AA6E4}">
                <adec:decorative xmlns:adec="http://schemas.microsoft.com/office/drawing/2017/decorative" val="1"/>
              </a:ext>
            </a:extLst>
          </p:cNvPr>
          <p:cNvSpPr/>
          <p:nvPr userDrawn="1"/>
        </p:nvSpPr>
        <p:spPr>
          <a:xfrm>
            <a:off x="6357937" y="2032982"/>
            <a:ext cx="2517775" cy="3554035"/>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dirty="0"/>
          </a:p>
        </p:txBody>
      </p:sp>
      <p:sp>
        <p:nvSpPr>
          <p:cNvPr id="30" name="Plassholder for overskrift">
            <a:extLst>
              <a:ext uri="{FF2B5EF4-FFF2-40B4-BE49-F238E27FC236}">
                <a16:creationId xmlns:a16="http://schemas.microsoft.com/office/drawing/2014/main" id="{2447B92C-88F3-75B8-CA18-86B368764CE4}"/>
              </a:ext>
            </a:extLst>
          </p:cNvPr>
          <p:cNvSpPr>
            <a:spLocks noGrp="1"/>
          </p:cNvSpPr>
          <p:nvPr>
            <p:ph type="body" sz="quarter" idx="31" hasCustomPrompt="1"/>
          </p:nvPr>
        </p:nvSpPr>
        <p:spPr>
          <a:xfrm>
            <a:off x="6704805" y="2268615"/>
            <a:ext cx="1824038"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34" name="Plassholder for tekst 30">
            <a:extLst>
              <a:ext uri="{FF2B5EF4-FFF2-40B4-BE49-F238E27FC236}">
                <a16:creationId xmlns:a16="http://schemas.microsoft.com/office/drawing/2014/main" id="{4D37792B-85C6-452C-D960-E7E7DF4EAF22}"/>
              </a:ext>
            </a:extLst>
          </p:cNvPr>
          <p:cNvSpPr>
            <a:spLocks noGrp="1"/>
          </p:cNvSpPr>
          <p:nvPr>
            <p:ph type="body" sz="quarter" idx="32" hasCustomPrompt="1"/>
          </p:nvPr>
        </p:nvSpPr>
        <p:spPr>
          <a:xfrm>
            <a:off x="6728619" y="2782074"/>
            <a:ext cx="1776412" cy="2670325"/>
          </a:xfrm>
        </p:spPr>
        <p:txBody>
          <a:bodyPr/>
          <a:lstStyle>
            <a:lvl1pPr marL="0" indent="0" algn="ctr">
              <a:spcBef>
                <a:spcPts val="0"/>
              </a:spcBef>
              <a:buNone/>
              <a:defRPr b="0">
                <a:latin typeface="+mn-lt"/>
              </a:defRPr>
            </a:lvl1pPr>
          </a:lstStyle>
          <a:p>
            <a:pPr lvl="0"/>
            <a:r>
              <a:rPr lang="nb-NO" dirty="0">
                <a:effectLst/>
              </a:rPr>
              <a:t>Dette lysbildet brukes til å vise prosess. Det kan være ulike typer prosesser, for eksempel som i finansierings-presentasjonen. Det er totalt plass til 10 linjer med tekst.</a:t>
            </a:r>
            <a:endParaRPr lang="nb-NO" dirty="0"/>
          </a:p>
        </p:txBody>
      </p:sp>
      <p:sp>
        <p:nvSpPr>
          <p:cNvPr id="9" name="Frihåndsform: figur 8">
            <a:extLst>
              <a:ext uri="{FF2B5EF4-FFF2-40B4-BE49-F238E27FC236}">
                <a16:creationId xmlns:a16="http://schemas.microsoft.com/office/drawing/2014/main" id="{5476B0BA-5A97-F913-D871-63F1F01A9D87}"/>
              </a:ext>
              <a:ext uri="{C183D7F6-B498-43B3-948B-1728B52AA6E4}">
                <adec:decorative xmlns:adec="http://schemas.microsoft.com/office/drawing/2017/decorative" val="1"/>
              </a:ext>
            </a:extLst>
          </p:cNvPr>
          <p:cNvSpPr/>
          <p:nvPr userDrawn="1"/>
        </p:nvSpPr>
        <p:spPr>
          <a:xfrm>
            <a:off x="3324225" y="2032982"/>
            <a:ext cx="2517775" cy="3554035"/>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dirty="0"/>
          </a:p>
        </p:txBody>
      </p:sp>
      <p:sp>
        <p:nvSpPr>
          <p:cNvPr id="13" name="Plassholder for overskrift">
            <a:extLst>
              <a:ext uri="{FF2B5EF4-FFF2-40B4-BE49-F238E27FC236}">
                <a16:creationId xmlns:a16="http://schemas.microsoft.com/office/drawing/2014/main" id="{5FA6ADCB-70A7-C1EF-A277-0A61728F9FAC}"/>
              </a:ext>
            </a:extLst>
          </p:cNvPr>
          <p:cNvSpPr>
            <a:spLocks noGrp="1"/>
          </p:cNvSpPr>
          <p:nvPr>
            <p:ph type="body" sz="quarter" idx="29" hasCustomPrompt="1"/>
          </p:nvPr>
        </p:nvSpPr>
        <p:spPr>
          <a:xfrm>
            <a:off x="3671093" y="2268615"/>
            <a:ext cx="1824038"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19" name="Plassholder for tekst 30">
            <a:extLst>
              <a:ext uri="{FF2B5EF4-FFF2-40B4-BE49-F238E27FC236}">
                <a16:creationId xmlns:a16="http://schemas.microsoft.com/office/drawing/2014/main" id="{12F1D5B5-0ACE-701A-970B-880D59057DCA}"/>
              </a:ext>
            </a:extLst>
          </p:cNvPr>
          <p:cNvSpPr>
            <a:spLocks noGrp="1"/>
          </p:cNvSpPr>
          <p:nvPr>
            <p:ph type="body" sz="quarter" idx="30" hasCustomPrompt="1"/>
          </p:nvPr>
        </p:nvSpPr>
        <p:spPr>
          <a:xfrm>
            <a:off x="3694907" y="2782074"/>
            <a:ext cx="1776412" cy="2670325"/>
          </a:xfrm>
        </p:spPr>
        <p:txBody>
          <a:bodyPr/>
          <a:lstStyle>
            <a:lvl1pPr marL="0" indent="0" algn="ctr">
              <a:spcBef>
                <a:spcPts val="0"/>
              </a:spcBef>
              <a:buNone/>
              <a:defRPr b="0">
                <a:latin typeface="+mn-lt"/>
              </a:defRPr>
            </a:lvl1pPr>
          </a:lstStyle>
          <a:p>
            <a:pPr lvl="0"/>
            <a:r>
              <a:rPr lang="nb-NO" dirty="0">
                <a:effectLst/>
              </a:rPr>
              <a:t>Dette lysbildet brukes til å vise prosess. Det kan være ulike typer prosesser, for eksempel som i finansierings-presentasjonen. Det er totalt plass til 10 linjer med tekst.</a:t>
            </a:r>
            <a:endParaRPr lang="nb-NO" dirty="0"/>
          </a:p>
        </p:txBody>
      </p:sp>
      <p:sp>
        <p:nvSpPr>
          <p:cNvPr id="12" name="Frihåndsform: figur 11">
            <a:extLst>
              <a:ext uri="{FF2B5EF4-FFF2-40B4-BE49-F238E27FC236}">
                <a16:creationId xmlns:a16="http://schemas.microsoft.com/office/drawing/2014/main" id="{E2718AFE-BAD0-F773-E8FE-7F9451F94337}"/>
              </a:ext>
              <a:ext uri="{C183D7F6-B498-43B3-948B-1728B52AA6E4}">
                <adec:decorative xmlns:adec="http://schemas.microsoft.com/office/drawing/2017/decorative" val="1"/>
              </a:ext>
            </a:extLst>
          </p:cNvPr>
          <p:cNvSpPr/>
          <p:nvPr/>
        </p:nvSpPr>
        <p:spPr>
          <a:xfrm>
            <a:off x="509587" y="2032377"/>
            <a:ext cx="2284413" cy="3554035"/>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dirty="0"/>
          </a:p>
        </p:txBody>
      </p:sp>
      <p:sp>
        <p:nvSpPr>
          <p:cNvPr id="31" name="Plassholder for overskrift">
            <a:extLst>
              <a:ext uri="{FF2B5EF4-FFF2-40B4-BE49-F238E27FC236}">
                <a16:creationId xmlns:a16="http://schemas.microsoft.com/office/drawing/2014/main" id="{68237B08-2C5B-9217-2604-013E5BA2090C}"/>
              </a:ext>
            </a:extLst>
          </p:cNvPr>
          <p:cNvSpPr>
            <a:spLocks noGrp="1"/>
          </p:cNvSpPr>
          <p:nvPr>
            <p:ph type="body" sz="quarter" idx="27" hasCustomPrompt="1"/>
          </p:nvPr>
        </p:nvSpPr>
        <p:spPr>
          <a:xfrm>
            <a:off x="739775" y="2268010"/>
            <a:ext cx="1824038"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32" name="Plassholder for tekst 30">
            <a:extLst>
              <a:ext uri="{FF2B5EF4-FFF2-40B4-BE49-F238E27FC236}">
                <a16:creationId xmlns:a16="http://schemas.microsoft.com/office/drawing/2014/main" id="{F05B16C7-3C3D-E127-60C4-A642084D5845}"/>
              </a:ext>
            </a:extLst>
          </p:cNvPr>
          <p:cNvSpPr>
            <a:spLocks noGrp="1"/>
          </p:cNvSpPr>
          <p:nvPr>
            <p:ph type="body" sz="quarter" idx="28" hasCustomPrompt="1"/>
          </p:nvPr>
        </p:nvSpPr>
        <p:spPr>
          <a:xfrm>
            <a:off x="763588" y="2781469"/>
            <a:ext cx="1776412" cy="2670325"/>
          </a:xfrm>
        </p:spPr>
        <p:txBody>
          <a:bodyPr/>
          <a:lstStyle>
            <a:lvl1pPr marL="0" indent="0" algn="ctr">
              <a:spcBef>
                <a:spcPts val="0"/>
              </a:spcBef>
              <a:buNone/>
              <a:defRPr b="0">
                <a:latin typeface="+mn-lt"/>
              </a:defRPr>
            </a:lvl1pPr>
          </a:lstStyle>
          <a:p>
            <a:pPr lvl="0"/>
            <a:r>
              <a:rPr lang="nb-NO" dirty="0">
                <a:effectLst/>
              </a:rPr>
              <a:t>Dette lysbildet brukes til å vise prosess. Det kan være ulike typer prosesser, for eksempel som i finansierings-presentasjonen. Det er totalt plass til 10 linjer med tekst.</a:t>
            </a:r>
            <a:endParaRPr lang="nb-NO" dirty="0"/>
          </a:p>
        </p:txBody>
      </p:sp>
    </p:spTree>
    <p:extLst>
      <p:ext uri="{BB962C8B-B14F-4D97-AF65-F5344CB8AC3E}">
        <p14:creationId xmlns:p14="http://schemas.microsoft.com/office/powerpoint/2010/main" val="1026883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 Prosess 5">
    <p:spTree>
      <p:nvGrpSpPr>
        <p:cNvPr id="1" name=""/>
        <p:cNvGrpSpPr/>
        <p:nvPr/>
      </p:nvGrpSpPr>
      <p:grpSpPr>
        <a:xfrm>
          <a:off x="0" y="0"/>
          <a:ext cx="0" cy="0"/>
          <a:chOff x="0" y="0"/>
          <a:chExt cx="0" cy="0"/>
        </a:xfrm>
      </p:grpSpPr>
      <p:sp>
        <p:nvSpPr>
          <p:cNvPr id="6" name="Plassholder for stikktittel">
            <a:extLst>
              <a:ext uri="{FF2B5EF4-FFF2-40B4-BE49-F238E27FC236}">
                <a16:creationId xmlns:a16="http://schemas.microsoft.com/office/drawing/2014/main" id="{CD0CE8AF-E1D5-447A-8641-DEF1B00846AD}"/>
              </a:ext>
            </a:extLst>
          </p:cNvPr>
          <p:cNvSpPr>
            <a:spLocks noGrp="1"/>
          </p:cNvSpPr>
          <p:nvPr>
            <p:ph type="body" sz="quarter" idx="14" hasCustomPrompt="1"/>
          </p:nvPr>
        </p:nvSpPr>
        <p:spPr>
          <a:xfrm>
            <a:off x="509590" y="496117"/>
            <a:ext cx="11172822"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
        <p:nvSpPr>
          <p:cNvPr id="2" name="Tittel 1">
            <a:extLst>
              <a:ext uri="{FF2B5EF4-FFF2-40B4-BE49-F238E27FC236}">
                <a16:creationId xmlns:a16="http://schemas.microsoft.com/office/drawing/2014/main" id="{E4103CD8-DC4B-1EAC-E4B7-A853F1896FA8}"/>
              </a:ext>
            </a:extLst>
          </p:cNvPr>
          <p:cNvSpPr>
            <a:spLocks noGrp="1"/>
          </p:cNvSpPr>
          <p:nvPr>
            <p:ph type="title" hasCustomPrompt="1"/>
          </p:nvPr>
        </p:nvSpPr>
        <p:spPr>
          <a:xfrm>
            <a:off x="509589" y="766764"/>
            <a:ext cx="11172822" cy="976229"/>
          </a:xfrm>
        </p:spPr>
        <p:txBody>
          <a:bodyPr/>
          <a:lstStyle/>
          <a:p>
            <a:r>
              <a:rPr lang="nb-NO" dirty="0"/>
              <a:t>Overskrift</a:t>
            </a:r>
          </a:p>
        </p:txBody>
      </p:sp>
      <p:sp>
        <p:nvSpPr>
          <p:cNvPr id="42" name="Frihåndsform: figur 41">
            <a:extLst>
              <a:ext uri="{FF2B5EF4-FFF2-40B4-BE49-F238E27FC236}">
                <a16:creationId xmlns:a16="http://schemas.microsoft.com/office/drawing/2014/main" id="{3AF1DE38-37B8-77C8-8971-D5DC5415E047}"/>
              </a:ext>
              <a:ext uri="{C183D7F6-B498-43B3-948B-1728B52AA6E4}">
                <adec:decorative xmlns:adec="http://schemas.microsoft.com/office/drawing/2017/decorative" val="1"/>
              </a:ext>
            </a:extLst>
          </p:cNvPr>
          <p:cNvSpPr/>
          <p:nvPr/>
        </p:nvSpPr>
        <p:spPr>
          <a:xfrm>
            <a:off x="9648825" y="2032377"/>
            <a:ext cx="2030412" cy="3554035"/>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dirty="0"/>
          </a:p>
        </p:txBody>
      </p:sp>
      <p:sp>
        <p:nvSpPr>
          <p:cNvPr id="44" name="Plassholder for overskrift">
            <a:extLst>
              <a:ext uri="{FF2B5EF4-FFF2-40B4-BE49-F238E27FC236}">
                <a16:creationId xmlns:a16="http://schemas.microsoft.com/office/drawing/2014/main" id="{72E8DB7B-D533-561A-AC99-2E35C94F7007}"/>
              </a:ext>
            </a:extLst>
          </p:cNvPr>
          <p:cNvSpPr>
            <a:spLocks noGrp="1"/>
          </p:cNvSpPr>
          <p:nvPr>
            <p:ph type="body" sz="quarter" idx="36" hasCustomPrompt="1"/>
          </p:nvPr>
        </p:nvSpPr>
        <p:spPr>
          <a:xfrm>
            <a:off x="9835210" y="2268010"/>
            <a:ext cx="1657760"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45" name="Plassholder for tekst 30">
            <a:extLst>
              <a:ext uri="{FF2B5EF4-FFF2-40B4-BE49-F238E27FC236}">
                <a16:creationId xmlns:a16="http://schemas.microsoft.com/office/drawing/2014/main" id="{5897535E-E132-3AB1-7C5C-082E7FC76F89}"/>
              </a:ext>
            </a:extLst>
          </p:cNvPr>
          <p:cNvSpPr>
            <a:spLocks noGrp="1"/>
          </p:cNvSpPr>
          <p:nvPr>
            <p:ph type="body" sz="quarter" idx="37" hasCustomPrompt="1"/>
          </p:nvPr>
        </p:nvSpPr>
        <p:spPr>
          <a:xfrm>
            <a:off x="9865101" y="2781469"/>
            <a:ext cx="1597978" cy="2670325"/>
          </a:xfrm>
        </p:spPr>
        <p:txBody>
          <a:bodyPr/>
          <a:lstStyle>
            <a:lvl1pPr marL="0" indent="0" algn="ctr">
              <a:spcBef>
                <a:spcPts val="0"/>
              </a:spcBef>
              <a:buNone/>
              <a:defRPr b="0">
                <a:latin typeface="+mn-lt"/>
              </a:defRPr>
            </a:lvl1pPr>
          </a:lstStyle>
          <a:p>
            <a:pPr lvl="0"/>
            <a:r>
              <a:rPr lang="nb-NO" dirty="0">
                <a:effectLst/>
              </a:rPr>
              <a:t>Dette lysbildet brukes til å vise prosess. Det kan være ulike typer prosesser, for eksempel som i finansierings-presentasjonen. Det er totalt plass til 9 linjer tekst.</a:t>
            </a:r>
            <a:endParaRPr lang="nb-NO" dirty="0"/>
          </a:p>
        </p:txBody>
      </p:sp>
      <p:sp>
        <p:nvSpPr>
          <p:cNvPr id="3" name="Plassholder for dato 2">
            <a:extLst>
              <a:ext uri="{FF2B5EF4-FFF2-40B4-BE49-F238E27FC236}">
                <a16:creationId xmlns:a16="http://schemas.microsoft.com/office/drawing/2014/main" id="{23DA3595-0D76-FC7F-CE98-A2771164E217}"/>
              </a:ext>
            </a:extLst>
          </p:cNvPr>
          <p:cNvSpPr>
            <a:spLocks noGrp="1"/>
          </p:cNvSpPr>
          <p:nvPr>
            <p:ph type="dt" sz="half" idx="10"/>
          </p:nvPr>
        </p:nvSpPr>
        <p:spPr/>
        <p:txBody>
          <a:bodyPr/>
          <a:lstStyle/>
          <a:p>
            <a:fld id="{E6A610A8-4EE9-470C-972D-0E41A2C50444}" type="datetimeFigureOut">
              <a:rPr lang="nb-NO" smtClean="0"/>
              <a:t>10.02.2026</a:t>
            </a:fld>
            <a:endParaRPr lang="nb-NO" dirty="0"/>
          </a:p>
        </p:txBody>
      </p:sp>
      <p:sp>
        <p:nvSpPr>
          <p:cNvPr id="4" name="Plassholder for bunntekst 3">
            <a:extLst>
              <a:ext uri="{FF2B5EF4-FFF2-40B4-BE49-F238E27FC236}">
                <a16:creationId xmlns:a16="http://schemas.microsoft.com/office/drawing/2014/main" id="{A8C16737-31A4-6AA3-36AE-0BE2577D127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6A46AD8-B713-9AE7-6379-37F6049140CD}"/>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17" name="Plassholder for overskrift">
            <a:extLst>
              <a:ext uri="{FF2B5EF4-FFF2-40B4-BE49-F238E27FC236}">
                <a16:creationId xmlns:a16="http://schemas.microsoft.com/office/drawing/2014/main" id="{91413200-27A2-0475-0A60-36258A08E09A}"/>
              </a:ext>
            </a:extLst>
          </p:cNvPr>
          <p:cNvSpPr>
            <a:spLocks noGrp="1"/>
          </p:cNvSpPr>
          <p:nvPr>
            <p:ph type="body" sz="quarter" idx="29" hasCustomPrompt="1"/>
          </p:nvPr>
        </p:nvSpPr>
        <p:spPr>
          <a:xfrm>
            <a:off x="4572000" y="2268010"/>
            <a:ext cx="3070225"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10" name="Likebent trekant 9">
            <a:extLst>
              <a:ext uri="{FF2B5EF4-FFF2-40B4-BE49-F238E27FC236}">
                <a16:creationId xmlns:a16="http://schemas.microsoft.com/office/drawing/2014/main" id="{3B4EA19C-BA68-5BEB-8831-2174E717BDC6}"/>
              </a:ext>
              <a:ext uri="{C183D7F6-B498-43B3-948B-1728B52AA6E4}">
                <adec:decorative xmlns:adec="http://schemas.microsoft.com/office/drawing/2017/decorative" val="1"/>
              </a:ext>
            </a:extLst>
          </p:cNvPr>
          <p:cNvSpPr/>
          <p:nvPr userDrawn="1"/>
        </p:nvSpPr>
        <p:spPr>
          <a:xfrm rot="5400000">
            <a:off x="2543130" y="3745755"/>
            <a:ext cx="244844" cy="12727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Likebent trekant 13">
            <a:extLst>
              <a:ext uri="{FF2B5EF4-FFF2-40B4-BE49-F238E27FC236}">
                <a16:creationId xmlns:a16="http://schemas.microsoft.com/office/drawing/2014/main" id="{D9955D13-C265-F725-BA1F-6818B8D8A222}"/>
              </a:ext>
              <a:ext uri="{C183D7F6-B498-43B3-948B-1728B52AA6E4}">
                <adec:decorative xmlns:adec="http://schemas.microsoft.com/office/drawing/2017/decorative" val="1"/>
              </a:ext>
            </a:extLst>
          </p:cNvPr>
          <p:cNvSpPr/>
          <p:nvPr userDrawn="1"/>
        </p:nvSpPr>
        <p:spPr>
          <a:xfrm rot="5400000">
            <a:off x="4831070" y="3745756"/>
            <a:ext cx="244844" cy="12727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Likebent trekant 14">
            <a:extLst>
              <a:ext uri="{FF2B5EF4-FFF2-40B4-BE49-F238E27FC236}">
                <a16:creationId xmlns:a16="http://schemas.microsoft.com/office/drawing/2014/main" id="{2E397665-D90B-C7FF-1539-EC2EAA5481A5}"/>
              </a:ext>
              <a:ext uri="{C183D7F6-B498-43B3-948B-1728B52AA6E4}">
                <adec:decorative xmlns:adec="http://schemas.microsoft.com/office/drawing/2017/decorative" val="1"/>
              </a:ext>
            </a:extLst>
          </p:cNvPr>
          <p:cNvSpPr/>
          <p:nvPr userDrawn="1"/>
        </p:nvSpPr>
        <p:spPr>
          <a:xfrm rot="5400000">
            <a:off x="7117863" y="3745757"/>
            <a:ext cx="244844" cy="12727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Likebent trekant 23">
            <a:extLst>
              <a:ext uri="{FF2B5EF4-FFF2-40B4-BE49-F238E27FC236}">
                <a16:creationId xmlns:a16="http://schemas.microsoft.com/office/drawing/2014/main" id="{61919836-4364-F8FF-BBC4-CF562607D911}"/>
              </a:ext>
              <a:ext uri="{C183D7F6-B498-43B3-948B-1728B52AA6E4}">
                <adec:decorative xmlns:adec="http://schemas.microsoft.com/office/drawing/2017/decorative" val="1"/>
              </a:ext>
            </a:extLst>
          </p:cNvPr>
          <p:cNvSpPr/>
          <p:nvPr userDrawn="1"/>
        </p:nvSpPr>
        <p:spPr>
          <a:xfrm rot="5400000">
            <a:off x="9404026" y="3745758"/>
            <a:ext cx="244844" cy="12727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Frihåndsform: figur 32">
            <a:extLst>
              <a:ext uri="{FF2B5EF4-FFF2-40B4-BE49-F238E27FC236}">
                <a16:creationId xmlns:a16="http://schemas.microsoft.com/office/drawing/2014/main" id="{D590AC57-98C0-4FCA-3C19-A1F95003F215}"/>
              </a:ext>
              <a:ext uri="{C183D7F6-B498-43B3-948B-1728B52AA6E4}">
                <adec:decorative xmlns:adec="http://schemas.microsoft.com/office/drawing/2017/decorative" val="1"/>
              </a:ext>
            </a:extLst>
          </p:cNvPr>
          <p:cNvSpPr/>
          <p:nvPr/>
        </p:nvSpPr>
        <p:spPr>
          <a:xfrm>
            <a:off x="7367589" y="2032377"/>
            <a:ext cx="2030412" cy="3554035"/>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dirty="0"/>
          </a:p>
        </p:txBody>
      </p:sp>
      <p:sp>
        <p:nvSpPr>
          <p:cNvPr id="36" name="Plassholder for overskrift">
            <a:extLst>
              <a:ext uri="{FF2B5EF4-FFF2-40B4-BE49-F238E27FC236}">
                <a16:creationId xmlns:a16="http://schemas.microsoft.com/office/drawing/2014/main" id="{A13E0111-3FF7-3FDA-8C52-8DA2267ABF39}"/>
              </a:ext>
            </a:extLst>
          </p:cNvPr>
          <p:cNvSpPr>
            <a:spLocks noGrp="1"/>
          </p:cNvSpPr>
          <p:nvPr>
            <p:ph type="body" sz="quarter" idx="34" hasCustomPrompt="1"/>
          </p:nvPr>
        </p:nvSpPr>
        <p:spPr>
          <a:xfrm>
            <a:off x="7553974" y="2268010"/>
            <a:ext cx="1657760"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39" name="Plassholder for tekst 30">
            <a:extLst>
              <a:ext uri="{FF2B5EF4-FFF2-40B4-BE49-F238E27FC236}">
                <a16:creationId xmlns:a16="http://schemas.microsoft.com/office/drawing/2014/main" id="{F8C98C1F-D8E9-95E1-6A22-7C78F2B54135}"/>
              </a:ext>
            </a:extLst>
          </p:cNvPr>
          <p:cNvSpPr>
            <a:spLocks noGrp="1"/>
          </p:cNvSpPr>
          <p:nvPr>
            <p:ph type="body" sz="quarter" idx="35" hasCustomPrompt="1"/>
          </p:nvPr>
        </p:nvSpPr>
        <p:spPr>
          <a:xfrm>
            <a:off x="7583865" y="2781469"/>
            <a:ext cx="1597978" cy="2670325"/>
          </a:xfrm>
        </p:spPr>
        <p:txBody>
          <a:bodyPr/>
          <a:lstStyle>
            <a:lvl1pPr marL="0" indent="0" algn="ctr">
              <a:spcBef>
                <a:spcPts val="0"/>
              </a:spcBef>
              <a:buNone/>
              <a:defRPr b="0">
                <a:latin typeface="+mn-lt"/>
              </a:defRPr>
            </a:lvl1pPr>
          </a:lstStyle>
          <a:p>
            <a:pPr lvl="0"/>
            <a:r>
              <a:rPr lang="nb-NO" dirty="0">
                <a:effectLst/>
              </a:rPr>
              <a:t>Dette lysbildet brukes til å vise prosess. Det kan være ulike typer prosesser, for eksempel som i finansierings-presentasjonen. Det er totalt plass til 9 linjer tekst.</a:t>
            </a:r>
            <a:endParaRPr lang="nb-NO" dirty="0"/>
          </a:p>
        </p:txBody>
      </p:sp>
      <p:sp>
        <p:nvSpPr>
          <p:cNvPr id="20" name="Frihåndsform: figur 19">
            <a:extLst>
              <a:ext uri="{FF2B5EF4-FFF2-40B4-BE49-F238E27FC236}">
                <a16:creationId xmlns:a16="http://schemas.microsoft.com/office/drawing/2014/main" id="{50B38A5D-A85E-9E4E-C00D-F8592CB3AF75}"/>
              </a:ext>
              <a:ext uri="{C183D7F6-B498-43B3-948B-1728B52AA6E4}">
                <adec:decorative xmlns:adec="http://schemas.microsoft.com/office/drawing/2017/decorative" val="1"/>
              </a:ext>
            </a:extLst>
          </p:cNvPr>
          <p:cNvSpPr/>
          <p:nvPr/>
        </p:nvSpPr>
        <p:spPr>
          <a:xfrm>
            <a:off x="5080794" y="2032377"/>
            <a:ext cx="2030412" cy="3554035"/>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dirty="0"/>
          </a:p>
        </p:txBody>
      </p:sp>
      <p:sp>
        <p:nvSpPr>
          <p:cNvPr id="22" name="Plassholder for overskrift">
            <a:extLst>
              <a:ext uri="{FF2B5EF4-FFF2-40B4-BE49-F238E27FC236}">
                <a16:creationId xmlns:a16="http://schemas.microsoft.com/office/drawing/2014/main" id="{02079A31-0985-1454-18E8-C548B9066C86}"/>
              </a:ext>
            </a:extLst>
          </p:cNvPr>
          <p:cNvSpPr>
            <a:spLocks noGrp="1"/>
          </p:cNvSpPr>
          <p:nvPr>
            <p:ph type="body" sz="quarter" idx="32" hasCustomPrompt="1"/>
          </p:nvPr>
        </p:nvSpPr>
        <p:spPr>
          <a:xfrm>
            <a:off x="5267179" y="2268010"/>
            <a:ext cx="1657760"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23" name="Plassholder for tekst 30">
            <a:extLst>
              <a:ext uri="{FF2B5EF4-FFF2-40B4-BE49-F238E27FC236}">
                <a16:creationId xmlns:a16="http://schemas.microsoft.com/office/drawing/2014/main" id="{41C2E3DA-F4E7-9092-2396-2D76E516D106}"/>
              </a:ext>
            </a:extLst>
          </p:cNvPr>
          <p:cNvSpPr>
            <a:spLocks noGrp="1"/>
          </p:cNvSpPr>
          <p:nvPr>
            <p:ph type="body" sz="quarter" idx="33" hasCustomPrompt="1"/>
          </p:nvPr>
        </p:nvSpPr>
        <p:spPr>
          <a:xfrm>
            <a:off x="5297070" y="2781469"/>
            <a:ext cx="1597978" cy="2670325"/>
          </a:xfrm>
        </p:spPr>
        <p:txBody>
          <a:bodyPr/>
          <a:lstStyle>
            <a:lvl1pPr marL="0" indent="0" algn="ctr">
              <a:spcBef>
                <a:spcPts val="0"/>
              </a:spcBef>
              <a:buNone/>
              <a:defRPr b="0">
                <a:latin typeface="+mn-lt"/>
              </a:defRPr>
            </a:lvl1pPr>
          </a:lstStyle>
          <a:p>
            <a:pPr lvl="0"/>
            <a:r>
              <a:rPr lang="nb-NO" dirty="0">
                <a:effectLst/>
              </a:rPr>
              <a:t>Dette lysbildet brukes til å vise prosess. Det kan være ulike typer prosesser, for eksempel som i finansierings-presentasjonen. Det er totalt plass til 9 linjer tekst.</a:t>
            </a:r>
            <a:endParaRPr lang="nb-NO" dirty="0"/>
          </a:p>
        </p:txBody>
      </p:sp>
      <p:sp>
        <p:nvSpPr>
          <p:cNvPr id="11" name="Frihåndsform: figur 10">
            <a:extLst>
              <a:ext uri="{FF2B5EF4-FFF2-40B4-BE49-F238E27FC236}">
                <a16:creationId xmlns:a16="http://schemas.microsoft.com/office/drawing/2014/main" id="{96CB7A8B-B8C8-D31F-4160-D460B24A549B}"/>
              </a:ext>
              <a:ext uri="{C183D7F6-B498-43B3-948B-1728B52AA6E4}">
                <adec:decorative xmlns:adec="http://schemas.microsoft.com/office/drawing/2017/decorative" val="1"/>
              </a:ext>
            </a:extLst>
          </p:cNvPr>
          <p:cNvSpPr/>
          <p:nvPr/>
        </p:nvSpPr>
        <p:spPr>
          <a:xfrm>
            <a:off x="2794001" y="2032377"/>
            <a:ext cx="2030412" cy="3554035"/>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dirty="0"/>
          </a:p>
        </p:txBody>
      </p:sp>
      <p:sp>
        <p:nvSpPr>
          <p:cNvPr id="16" name="Plassholder for overskrift">
            <a:extLst>
              <a:ext uri="{FF2B5EF4-FFF2-40B4-BE49-F238E27FC236}">
                <a16:creationId xmlns:a16="http://schemas.microsoft.com/office/drawing/2014/main" id="{749BDA63-3821-AB08-AB80-63EB1AFB9C00}"/>
              </a:ext>
            </a:extLst>
          </p:cNvPr>
          <p:cNvSpPr>
            <a:spLocks noGrp="1"/>
          </p:cNvSpPr>
          <p:nvPr>
            <p:ph type="body" sz="quarter" idx="30" hasCustomPrompt="1"/>
          </p:nvPr>
        </p:nvSpPr>
        <p:spPr>
          <a:xfrm>
            <a:off x="2980386" y="2268010"/>
            <a:ext cx="1657760"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18" name="Plassholder for tekst 30">
            <a:extLst>
              <a:ext uri="{FF2B5EF4-FFF2-40B4-BE49-F238E27FC236}">
                <a16:creationId xmlns:a16="http://schemas.microsoft.com/office/drawing/2014/main" id="{E38E6B05-FD45-65A6-6123-94B7028385F1}"/>
              </a:ext>
            </a:extLst>
          </p:cNvPr>
          <p:cNvSpPr>
            <a:spLocks noGrp="1"/>
          </p:cNvSpPr>
          <p:nvPr>
            <p:ph type="body" sz="quarter" idx="31" hasCustomPrompt="1"/>
          </p:nvPr>
        </p:nvSpPr>
        <p:spPr>
          <a:xfrm>
            <a:off x="3010277" y="2781469"/>
            <a:ext cx="1597978" cy="2670325"/>
          </a:xfrm>
        </p:spPr>
        <p:txBody>
          <a:bodyPr/>
          <a:lstStyle>
            <a:lvl1pPr marL="0" indent="0" algn="ctr">
              <a:spcBef>
                <a:spcPts val="0"/>
              </a:spcBef>
              <a:buNone/>
              <a:defRPr b="0">
                <a:latin typeface="+mn-lt"/>
              </a:defRPr>
            </a:lvl1pPr>
          </a:lstStyle>
          <a:p>
            <a:pPr lvl="0"/>
            <a:r>
              <a:rPr lang="nb-NO" dirty="0">
                <a:effectLst/>
              </a:rPr>
              <a:t>Dette lysbildet brukes til å vise prosess. Det kan være ulike typer prosesser, for eksempel som i finansierings-presentasjonen. Det er totalt plass til 9 linjer tekst.</a:t>
            </a:r>
            <a:endParaRPr lang="nb-NO" dirty="0"/>
          </a:p>
        </p:txBody>
      </p:sp>
      <p:sp>
        <p:nvSpPr>
          <p:cNvPr id="12" name="Frihåndsform: figur 11">
            <a:extLst>
              <a:ext uri="{FF2B5EF4-FFF2-40B4-BE49-F238E27FC236}">
                <a16:creationId xmlns:a16="http://schemas.microsoft.com/office/drawing/2014/main" id="{E2718AFE-BAD0-F773-E8FE-7F9451F94337}"/>
              </a:ext>
              <a:ext uri="{C183D7F6-B498-43B3-948B-1728B52AA6E4}">
                <adec:decorative xmlns:adec="http://schemas.microsoft.com/office/drawing/2017/decorative" val="1"/>
              </a:ext>
            </a:extLst>
          </p:cNvPr>
          <p:cNvSpPr/>
          <p:nvPr/>
        </p:nvSpPr>
        <p:spPr>
          <a:xfrm>
            <a:off x="509588" y="2032377"/>
            <a:ext cx="2030412" cy="3554035"/>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dirty="0"/>
          </a:p>
        </p:txBody>
      </p:sp>
      <p:sp>
        <p:nvSpPr>
          <p:cNvPr id="31" name="Plassholder for overskrift">
            <a:extLst>
              <a:ext uri="{FF2B5EF4-FFF2-40B4-BE49-F238E27FC236}">
                <a16:creationId xmlns:a16="http://schemas.microsoft.com/office/drawing/2014/main" id="{68237B08-2C5B-9217-2604-013E5BA2090C}"/>
              </a:ext>
            </a:extLst>
          </p:cNvPr>
          <p:cNvSpPr>
            <a:spLocks noGrp="1"/>
          </p:cNvSpPr>
          <p:nvPr>
            <p:ph type="body" sz="quarter" idx="27" hasCustomPrompt="1"/>
          </p:nvPr>
        </p:nvSpPr>
        <p:spPr>
          <a:xfrm>
            <a:off x="695973" y="2268010"/>
            <a:ext cx="1657760" cy="252412"/>
          </a:xfrm>
        </p:spPr>
        <p:txBody>
          <a:bodyPr/>
          <a:lstStyle>
            <a:lvl1pPr marL="0" indent="0" algn="ctr">
              <a:spcBef>
                <a:spcPts val="0"/>
              </a:spcBef>
              <a:buNone/>
              <a:defRPr b="1">
                <a:latin typeface="+mn-lt"/>
              </a:defRPr>
            </a:lvl1pPr>
          </a:lstStyle>
          <a:p>
            <a:pPr lvl="0"/>
            <a:r>
              <a:rPr lang="nb-NO" dirty="0" err="1"/>
              <a:t>Overskrift</a:t>
            </a:r>
            <a:endParaRPr lang="nb-NO" dirty="0"/>
          </a:p>
        </p:txBody>
      </p:sp>
      <p:sp>
        <p:nvSpPr>
          <p:cNvPr id="32" name="Plassholder for tekst 30">
            <a:extLst>
              <a:ext uri="{FF2B5EF4-FFF2-40B4-BE49-F238E27FC236}">
                <a16:creationId xmlns:a16="http://schemas.microsoft.com/office/drawing/2014/main" id="{F05B16C7-3C3D-E127-60C4-A642084D5845}"/>
              </a:ext>
            </a:extLst>
          </p:cNvPr>
          <p:cNvSpPr>
            <a:spLocks noGrp="1"/>
          </p:cNvSpPr>
          <p:nvPr>
            <p:ph type="body" sz="quarter" idx="28" hasCustomPrompt="1"/>
          </p:nvPr>
        </p:nvSpPr>
        <p:spPr>
          <a:xfrm>
            <a:off x="716280" y="2781469"/>
            <a:ext cx="1597978" cy="2670325"/>
          </a:xfrm>
        </p:spPr>
        <p:txBody>
          <a:bodyPr/>
          <a:lstStyle>
            <a:lvl1pPr marL="0" indent="0" algn="ctr">
              <a:spcBef>
                <a:spcPts val="0"/>
              </a:spcBef>
              <a:buNone/>
              <a:defRPr b="0">
                <a:latin typeface="+mn-lt"/>
              </a:defRPr>
            </a:lvl1pPr>
          </a:lstStyle>
          <a:p>
            <a:pPr lvl="0"/>
            <a:r>
              <a:rPr lang="nb-NO" dirty="0">
                <a:effectLst/>
              </a:rPr>
              <a:t>Dette lysbildet brukes til å vise prosess. Det kan være ulike typer prosesser, for eksempel som i finansierings-presentasjonen. Det er totalt plass til 9 linjer tekst.</a:t>
            </a:r>
            <a:endParaRPr lang="nb-NO" dirty="0"/>
          </a:p>
        </p:txBody>
      </p:sp>
    </p:spTree>
    <p:extLst>
      <p:ext uri="{BB962C8B-B14F-4D97-AF65-F5344CB8AC3E}">
        <p14:creationId xmlns:p14="http://schemas.microsoft.com/office/powerpoint/2010/main" val="3166947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tre punkter og bilde">
    <p:spTree>
      <p:nvGrpSpPr>
        <p:cNvPr id="1" name=""/>
        <p:cNvGrpSpPr/>
        <p:nvPr/>
      </p:nvGrpSpPr>
      <p:grpSpPr>
        <a:xfrm>
          <a:off x="0" y="0"/>
          <a:ext cx="0" cy="0"/>
          <a:chOff x="0" y="0"/>
          <a:chExt cx="0" cy="0"/>
        </a:xfrm>
      </p:grpSpPr>
      <p:sp>
        <p:nvSpPr>
          <p:cNvPr id="10" name="Plassholder for stikktittel">
            <a:extLst>
              <a:ext uri="{FF2B5EF4-FFF2-40B4-BE49-F238E27FC236}">
                <a16:creationId xmlns:a16="http://schemas.microsoft.com/office/drawing/2014/main" id="{8EC6D868-1A83-C695-B805-BA2444AE33B2}"/>
              </a:ext>
            </a:extLst>
          </p:cNvPr>
          <p:cNvSpPr>
            <a:spLocks noGrp="1"/>
          </p:cNvSpPr>
          <p:nvPr>
            <p:ph type="body" sz="quarter" idx="13" hasCustomPrompt="1"/>
          </p:nvPr>
        </p:nvSpPr>
        <p:spPr>
          <a:xfrm>
            <a:off x="509589" y="496117"/>
            <a:ext cx="5076814"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
        <p:nvSpPr>
          <p:cNvPr id="2" name="Tittel 1">
            <a:extLst>
              <a:ext uri="{FF2B5EF4-FFF2-40B4-BE49-F238E27FC236}">
                <a16:creationId xmlns:a16="http://schemas.microsoft.com/office/drawing/2014/main" id="{E6B7372A-A4C1-F7A9-DDBC-7EB01A6955F9}"/>
              </a:ext>
            </a:extLst>
          </p:cNvPr>
          <p:cNvSpPr>
            <a:spLocks noGrp="1"/>
          </p:cNvSpPr>
          <p:nvPr>
            <p:ph type="title" hasCustomPrompt="1"/>
          </p:nvPr>
        </p:nvSpPr>
        <p:spPr>
          <a:xfrm>
            <a:off x="509589" y="766764"/>
            <a:ext cx="5076824" cy="976229"/>
          </a:xfrm>
        </p:spPr>
        <p:txBody>
          <a:bodyPr/>
          <a:lstStyle/>
          <a:p>
            <a:r>
              <a:rPr lang="nb-NO" dirty="0"/>
              <a:t>Overskrift</a:t>
            </a:r>
          </a:p>
        </p:txBody>
      </p:sp>
      <p:sp>
        <p:nvSpPr>
          <p:cNvPr id="12" name="Plassholder for tekst 11">
            <a:extLst>
              <a:ext uri="{FF2B5EF4-FFF2-40B4-BE49-F238E27FC236}">
                <a16:creationId xmlns:a16="http://schemas.microsoft.com/office/drawing/2014/main" id="{A7ABC0B9-088B-C151-0537-2F3FE1351768}"/>
              </a:ext>
            </a:extLst>
          </p:cNvPr>
          <p:cNvSpPr>
            <a:spLocks noGrp="1"/>
          </p:cNvSpPr>
          <p:nvPr>
            <p:ph type="body" sz="quarter" idx="16" hasCustomPrompt="1"/>
          </p:nvPr>
        </p:nvSpPr>
        <p:spPr>
          <a:xfrm>
            <a:off x="509543" y="2020012"/>
            <a:ext cx="5076870" cy="517065"/>
          </a:xfrm>
        </p:spPr>
        <p:txBody>
          <a:bodyPr>
            <a:noAutofit/>
          </a:bodyPr>
          <a:lstStyle>
            <a:lvl1pPr marL="0" indent="0">
              <a:buNone/>
              <a:defRPr/>
            </a:lvl1pPr>
            <a:lvl2pPr marL="457200" indent="0">
              <a:buNone/>
              <a:defRPr/>
            </a:lvl2pPr>
          </a:lstStyle>
          <a:p>
            <a:pPr lvl="0"/>
            <a:r>
              <a:rPr lang="nb-NO" b="0" i="0" dirty="0">
                <a:solidFill>
                  <a:srgbClr val="000000"/>
                </a:solidFill>
                <a:effectLst/>
                <a:latin typeface="Aptos" panose="020B0004020202020204" pitchFamily="34" charset="0"/>
              </a:rPr>
              <a:t>Her kan man ha litt mer tekst som kan gå over to linjer dersom det er behov for det. Den er satt til 15 </a:t>
            </a:r>
            <a:r>
              <a:rPr lang="nb-NO" b="0" i="0" dirty="0" err="1">
                <a:solidFill>
                  <a:srgbClr val="000000"/>
                </a:solidFill>
                <a:effectLst/>
                <a:latin typeface="Aptos" panose="020B0004020202020204" pitchFamily="34" charset="0"/>
              </a:rPr>
              <a:t>pkt</a:t>
            </a:r>
            <a:r>
              <a:rPr lang="nb-NO" b="0" i="0" dirty="0">
                <a:solidFill>
                  <a:srgbClr val="000000"/>
                </a:solidFill>
                <a:effectLst/>
                <a:latin typeface="Aptos" panose="020B0004020202020204" pitchFamily="34" charset="0"/>
              </a:rPr>
              <a:t> </a:t>
            </a:r>
            <a:r>
              <a:rPr lang="nb-NO" b="0" i="0" dirty="0" err="1">
                <a:solidFill>
                  <a:srgbClr val="000000"/>
                </a:solidFill>
                <a:effectLst/>
                <a:latin typeface="Aptos" panose="020B0004020202020204" pitchFamily="34" charset="0"/>
              </a:rPr>
              <a:t>Regular</a:t>
            </a:r>
            <a:r>
              <a:rPr lang="nb-NO" b="0" i="0" dirty="0">
                <a:solidFill>
                  <a:srgbClr val="000000"/>
                </a:solidFill>
                <a:effectLst/>
                <a:latin typeface="Aptos" panose="020B0004020202020204" pitchFamily="34" charset="0"/>
              </a:rPr>
              <a:t>.</a:t>
            </a:r>
            <a:endParaRPr lang="nb-NO" dirty="0"/>
          </a:p>
        </p:txBody>
      </p:sp>
      <p:sp>
        <p:nvSpPr>
          <p:cNvPr id="14" name="Frihåndsform: figur 13">
            <a:extLst>
              <a:ext uri="{FF2B5EF4-FFF2-40B4-BE49-F238E27FC236}">
                <a16:creationId xmlns:a16="http://schemas.microsoft.com/office/drawing/2014/main" id="{3F92BBF9-342B-DDA4-5C98-3E9C7FA483B8}"/>
              </a:ext>
              <a:ext uri="{C183D7F6-B498-43B3-948B-1728B52AA6E4}">
                <adec:decorative xmlns:adec="http://schemas.microsoft.com/office/drawing/2017/decorative" val="1"/>
              </a:ext>
            </a:extLst>
          </p:cNvPr>
          <p:cNvSpPr/>
          <p:nvPr userDrawn="1"/>
        </p:nvSpPr>
        <p:spPr>
          <a:xfrm>
            <a:off x="509588" y="2793103"/>
            <a:ext cx="5076825" cy="760931"/>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sp>
        <p:nvSpPr>
          <p:cNvPr id="17" name="Plassholder for tekst 30">
            <a:extLst>
              <a:ext uri="{FF2B5EF4-FFF2-40B4-BE49-F238E27FC236}">
                <a16:creationId xmlns:a16="http://schemas.microsoft.com/office/drawing/2014/main" id="{A276358E-B490-9D93-7D3E-6A1905BC7E10}"/>
              </a:ext>
            </a:extLst>
          </p:cNvPr>
          <p:cNvSpPr>
            <a:spLocks noGrp="1"/>
          </p:cNvSpPr>
          <p:nvPr>
            <p:ph type="body" sz="quarter" idx="30" hasCustomPrompt="1"/>
          </p:nvPr>
        </p:nvSpPr>
        <p:spPr>
          <a:xfrm>
            <a:off x="763588" y="2881776"/>
            <a:ext cx="4451350" cy="562881"/>
          </a:xfrm>
        </p:spPr>
        <p:txBody>
          <a:bodyPr anchor="ctr" anchorCtr="0"/>
          <a:lstStyle>
            <a:lvl1pPr marL="0" indent="0">
              <a:spcBef>
                <a:spcPts val="0"/>
              </a:spcBef>
              <a:buNone/>
              <a:defRPr b="0">
                <a:latin typeface="+mn-lt"/>
              </a:defRPr>
            </a:lvl1pPr>
          </a:lstStyle>
          <a:p>
            <a:pPr lvl="0"/>
            <a:r>
              <a:rPr lang="nb-NO" dirty="0">
                <a:effectLst/>
              </a:rPr>
              <a:t>Plass til 2 linjer med tekst i boksen som ligger her og kan brukes i stedet for punktliste</a:t>
            </a:r>
            <a:endParaRPr lang="nb-NO" dirty="0"/>
          </a:p>
        </p:txBody>
      </p:sp>
      <p:sp>
        <p:nvSpPr>
          <p:cNvPr id="18" name="Frihåndsform: figur 17">
            <a:extLst>
              <a:ext uri="{FF2B5EF4-FFF2-40B4-BE49-F238E27FC236}">
                <a16:creationId xmlns:a16="http://schemas.microsoft.com/office/drawing/2014/main" id="{D053D8A6-66D4-759A-98E3-FDEC585FE9CC}"/>
              </a:ext>
              <a:ext uri="{C183D7F6-B498-43B3-948B-1728B52AA6E4}">
                <adec:decorative xmlns:adec="http://schemas.microsoft.com/office/drawing/2017/decorative" val="1"/>
              </a:ext>
            </a:extLst>
          </p:cNvPr>
          <p:cNvSpPr/>
          <p:nvPr userDrawn="1"/>
        </p:nvSpPr>
        <p:spPr>
          <a:xfrm>
            <a:off x="509588" y="3806615"/>
            <a:ext cx="5076825" cy="760931"/>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sp>
        <p:nvSpPr>
          <p:cNvPr id="20" name="Plassholder for tekst 30">
            <a:extLst>
              <a:ext uri="{FF2B5EF4-FFF2-40B4-BE49-F238E27FC236}">
                <a16:creationId xmlns:a16="http://schemas.microsoft.com/office/drawing/2014/main" id="{CA7C45CD-885D-0D7C-462D-65473E09FC7C}"/>
              </a:ext>
            </a:extLst>
          </p:cNvPr>
          <p:cNvSpPr>
            <a:spLocks noGrp="1"/>
          </p:cNvSpPr>
          <p:nvPr>
            <p:ph type="body" sz="quarter" idx="31" hasCustomPrompt="1"/>
          </p:nvPr>
        </p:nvSpPr>
        <p:spPr>
          <a:xfrm>
            <a:off x="763588" y="3895288"/>
            <a:ext cx="4451350" cy="562881"/>
          </a:xfrm>
        </p:spPr>
        <p:txBody>
          <a:bodyPr anchor="ctr" anchorCtr="0"/>
          <a:lstStyle>
            <a:lvl1pPr marL="0" indent="0">
              <a:spcBef>
                <a:spcPts val="0"/>
              </a:spcBef>
              <a:buNone/>
              <a:defRPr b="0">
                <a:latin typeface="+mn-lt"/>
              </a:defRPr>
            </a:lvl1pPr>
          </a:lstStyle>
          <a:p>
            <a:pPr lvl="0"/>
            <a:r>
              <a:rPr lang="nb-NO" dirty="0">
                <a:effectLst/>
              </a:rPr>
              <a:t>Plass til 2 linjer med tekst i boksen som ligger her og kan brukes i stedet for punktliste</a:t>
            </a:r>
            <a:endParaRPr lang="nb-NO" dirty="0"/>
          </a:p>
        </p:txBody>
      </p:sp>
      <p:sp>
        <p:nvSpPr>
          <p:cNvPr id="21" name="Frihåndsform: figur 20">
            <a:extLst>
              <a:ext uri="{FF2B5EF4-FFF2-40B4-BE49-F238E27FC236}">
                <a16:creationId xmlns:a16="http://schemas.microsoft.com/office/drawing/2014/main" id="{91445412-E34B-3ABB-E962-3769B29221AA}"/>
              </a:ext>
              <a:ext uri="{C183D7F6-B498-43B3-948B-1728B52AA6E4}">
                <adec:decorative xmlns:adec="http://schemas.microsoft.com/office/drawing/2017/decorative" val="1"/>
              </a:ext>
            </a:extLst>
          </p:cNvPr>
          <p:cNvSpPr/>
          <p:nvPr userDrawn="1"/>
        </p:nvSpPr>
        <p:spPr>
          <a:xfrm>
            <a:off x="509588" y="4827588"/>
            <a:ext cx="5076825" cy="760931"/>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sp>
        <p:nvSpPr>
          <p:cNvPr id="23" name="Plassholder for tekst 30">
            <a:extLst>
              <a:ext uri="{FF2B5EF4-FFF2-40B4-BE49-F238E27FC236}">
                <a16:creationId xmlns:a16="http://schemas.microsoft.com/office/drawing/2014/main" id="{A2C29CF9-A344-13D8-E2A1-03C4ED4DCA42}"/>
              </a:ext>
            </a:extLst>
          </p:cNvPr>
          <p:cNvSpPr>
            <a:spLocks noGrp="1"/>
          </p:cNvSpPr>
          <p:nvPr>
            <p:ph type="body" sz="quarter" idx="32" hasCustomPrompt="1"/>
          </p:nvPr>
        </p:nvSpPr>
        <p:spPr>
          <a:xfrm>
            <a:off x="763588" y="4916261"/>
            <a:ext cx="4451350" cy="562881"/>
          </a:xfrm>
        </p:spPr>
        <p:txBody>
          <a:bodyPr anchor="ctr" anchorCtr="0"/>
          <a:lstStyle>
            <a:lvl1pPr marL="0" indent="0">
              <a:spcBef>
                <a:spcPts val="0"/>
              </a:spcBef>
              <a:buNone/>
              <a:defRPr b="0">
                <a:latin typeface="+mn-lt"/>
              </a:defRPr>
            </a:lvl1pPr>
          </a:lstStyle>
          <a:p>
            <a:pPr lvl="0"/>
            <a:r>
              <a:rPr lang="nb-NO" dirty="0">
                <a:effectLst/>
              </a:rPr>
              <a:t>Plass til 2 linjer med tekst i boksen som ligger her og kan brukes i stedet for punktliste</a:t>
            </a:r>
            <a:endParaRPr lang="nb-NO" dirty="0"/>
          </a:p>
        </p:txBody>
      </p:sp>
      <p:sp>
        <p:nvSpPr>
          <p:cNvPr id="4" name="Plassholder for dato 3">
            <a:extLst>
              <a:ext uri="{FF2B5EF4-FFF2-40B4-BE49-F238E27FC236}">
                <a16:creationId xmlns:a16="http://schemas.microsoft.com/office/drawing/2014/main" id="{266560E9-3A9B-BC1E-9244-FE6677DD9797}"/>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5" name="Plassholder for bunntekst 4">
            <a:extLst>
              <a:ext uri="{FF2B5EF4-FFF2-40B4-BE49-F238E27FC236}">
                <a16:creationId xmlns:a16="http://schemas.microsoft.com/office/drawing/2014/main" id="{E1B96096-A613-EAB0-7653-B2915ABD554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EFCDB43-C29E-6453-C979-4D8851F9DA32}"/>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15" name="Frihåndsform: figur 14">
            <a:extLst>
              <a:ext uri="{FF2B5EF4-FFF2-40B4-BE49-F238E27FC236}">
                <a16:creationId xmlns:a16="http://schemas.microsoft.com/office/drawing/2014/main" id="{C926E4E4-54A2-4518-DA6F-B3311D4AD399}"/>
              </a:ext>
              <a:ext uri="{C183D7F6-B498-43B3-948B-1728B52AA6E4}">
                <adec:decorative xmlns:adec="http://schemas.microsoft.com/office/drawing/2017/decorative" val="1"/>
              </a:ext>
            </a:extLst>
          </p:cNvPr>
          <p:cNvSpPr/>
          <p:nvPr userDrawn="1"/>
        </p:nvSpPr>
        <p:spPr>
          <a:xfrm>
            <a:off x="5341976" y="3302076"/>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sp>
        <p:nvSpPr>
          <p:cNvPr id="22" name="Frihåndsform: figur 21">
            <a:extLst>
              <a:ext uri="{FF2B5EF4-FFF2-40B4-BE49-F238E27FC236}">
                <a16:creationId xmlns:a16="http://schemas.microsoft.com/office/drawing/2014/main" id="{A7488D8C-C37D-CD37-CCD8-3A717F7EF6C2}"/>
              </a:ext>
              <a:ext uri="{C183D7F6-B498-43B3-948B-1728B52AA6E4}">
                <adec:decorative xmlns:adec="http://schemas.microsoft.com/office/drawing/2017/decorative" val="1"/>
              </a:ext>
            </a:extLst>
          </p:cNvPr>
          <p:cNvSpPr/>
          <p:nvPr userDrawn="1"/>
        </p:nvSpPr>
        <p:spPr>
          <a:xfrm>
            <a:off x="5341976" y="5336561"/>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accent1"/>
          </a:solidFill>
          <a:ln w="12677" cap="flat">
            <a:noFill/>
            <a:prstDash val="solid"/>
            <a:miter/>
          </a:ln>
        </p:spPr>
        <p:txBody>
          <a:bodyPr rtlCol="0" anchor="ctr"/>
          <a:lstStyle/>
          <a:p>
            <a:endParaRPr lang="nb-NO"/>
          </a:p>
        </p:txBody>
      </p:sp>
      <p:sp>
        <p:nvSpPr>
          <p:cNvPr id="24" name="Frihåndsform: figur 23">
            <a:extLst>
              <a:ext uri="{FF2B5EF4-FFF2-40B4-BE49-F238E27FC236}">
                <a16:creationId xmlns:a16="http://schemas.microsoft.com/office/drawing/2014/main" id="{40BEE229-1EA4-84E3-8400-0EF1C2D2C84A}"/>
              </a:ext>
              <a:ext uri="{C183D7F6-B498-43B3-948B-1728B52AA6E4}">
                <adec:decorative xmlns:adec="http://schemas.microsoft.com/office/drawing/2017/decorative" val="1"/>
              </a:ext>
            </a:extLst>
          </p:cNvPr>
          <p:cNvSpPr/>
          <p:nvPr userDrawn="1"/>
        </p:nvSpPr>
        <p:spPr>
          <a:xfrm>
            <a:off x="5332489" y="3806615"/>
            <a:ext cx="253924" cy="253928"/>
          </a:xfrm>
          <a:custGeom>
            <a:avLst/>
            <a:gdLst>
              <a:gd name="connsiteX0" fmla="*/ 253569 w 253924"/>
              <a:gd name="connsiteY0" fmla="*/ 253929 h 253928"/>
              <a:gd name="connsiteX1" fmla="*/ 253924 w 253924"/>
              <a:gd name="connsiteY1" fmla="*/ 253929 h 253928"/>
              <a:gd name="connsiteX2" fmla="*/ 253924 w 253924"/>
              <a:gd name="connsiteY2" fmla="*/ 0 h 253928"/>
              <a:gd name="connsiteX3" fmla="*/ 0 w 253924"/>
              <a:gd name="connsiteY3" fmla="*/ 0 h 253928"/>
              <a:gd name="connsiteX4" fmla="*/ 253569 w 253924"/>
              <a:gd name="connsiteY4" fmla="*/ 253929 h 2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24" h="253928">
                <a:moveTo>
                  <a:pt x="253569" y="253929"/>
                </a:moveTo>
                <a:lnTo>
                  <a:pt x="253924" y="253929"/>
                </a:lnTo>
                <a:lnTo>
                  <a:pt x="253924" y="0"/>
                </a:lnTo>
                <a:lnTo>
                  <a:pt x="0" y="0"/>
                </a:lnTo>
                <a:cubicBezTo>
                  <a:pt x="0" y="140120"/>
                  <a:pt x="113491" y="253733"/>
                  <a:pt x="253569" y="253929"/>
                </a:cubicBezTo>
                <a:close/>
              </a:path>
            </a:pathLst>
          </a:custGeom>
          <a:solidFill>
            <a:schemeClr val="bg1"/>
          </a:solidFill>
          <a:ln w="12677" cap="flat">
            <a:noFill/>
            <a:prstDash val="solid"/>
            <a:miter/>
          </a:ln>
        </p:spPr>
        <p:txBody>
          <a:bodyPr rtlCol="0" anchor="ctr"/>
          <a:lstStyle/>
          <a:p>
            <a:endParaRPr lang="nb-NO"/>
          </a:p>
        </p:txBody>
      </p:sp>
      <p:sp>
        <p:nvSpPr>
          <p:cNvPr id="13" name="Plassholder for bilde 12">
            <a:extLst>
              <a:ext uri="{FF2B5EF4-FFF2-40B4-BE49-F238E27FC236}">
                <a16:creationId xmlns:a16="http://schemas.microsoft.com/office/drawing/2014/main" id="{4C52BF09-73DE-4C2A-AFCD-8DBBAA2BBEAC}"/>
              </a:ext>
            </a:extLst>
          </p:cNvPr>
          <p:cNvSpPr>
            <a:spLocks noGrp="1"/>
          </p:cNvSpPr>
          <p:nvPr>
            <p:ph type="pic" sz="quarter" idx="15"/>
          </p:nvPr>
        </p:nvSpPr>
        <p:spPr>
          <a:xfrm>
            <a:off x="6092027" y="-4814"/>
            <a:ext cx="6096000" cy="6862788"/>
          </a:xfrm>
          <a:solidFill>
            <a:schemeClr val="accent4"/>
          </a:solidFill>
        </p:spPr>
        <p:txBody>
          <a:bodyPr/>
          <a:lstStyle>
            <a:lvl1pPr marL="0" indent="0" algn="ctr">
              <a:buNone/>
              <a:defRPr sz="1200"/>
            </a:lvl1pPr>
          </a:lstStyle>
          <a:p>
            <a:r>
              <a:rPr lang="nb-NO"/>
              <a:t>Klikk på ikonet for å legge til et bilde</a:t>
            </a:r>
          </a:p>
        </p:txBody>
      </p:sp>
      <p:sp>
        <p:nvSpPr>
          <p:cNvPr id="9" name="Plassholder for fotokreditering">
            <a:extLst>
              <a:ext uri="{FF2B5EF4-FFF2-40B4-BE49-F238E27FC236}">
                <a16:creationId xmlns:a16="http://schemas.microsoft.com/office/drawing/2014/main" id="{9D586FB9-FEF6-A60F-CFAF-CAB97E5C4AC3}"/>
              </a:ext>
            </a:extLst>
          </p:cNvPr>
          <p:cNvSpPr>
            <a:spLocks noGrp="1"/>
          </p:cNvSpPr>
          <p:nvPr>
            <p:ph type="body" sz="quarter" idx="14" hasCustomPrompt="1"/>
          </p:nvPr>
        </p:nvSpPr>
        <p:spPr>
          <a:xfrm>
            <a:off x="8373533" y="6238082"/>
            <a:ext cx="3308880" cy="120674"/>
          </a:xfrm>
        </p:spPr>
        <p:txBody>
          <a:bodyPr>
            <a:noAutofit/>
          </a:bodyPr>
          <a:lstStyle>
            <a:lvl1pPr marL="0" indent="0" algn="r">
              <a:buNone/>
              <a:defRPr sz="700">
                <a:solidFill>
                  <a:schemeClr val="bg1"/>
                </a:solidFill>
              </a:defRPr>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nb-NO" dirty="0" err="1"/>
              <a:t>Fotokreditering</a:t>
            </a:r>
            <a:endParaRPr lang="nb-NO" dirty="0"/>
          </a:p>
        </p:txBody>
      </p:sp>
    </p:spTree>
    <p:extLst>
      <p:ext uri="{BB962C8B-B14F-4D97-AF65-F5344CB8AC3E}">
        <p14:creationId xmlns:p14="http://schemas.microsoft.com/office/powerpoint/2010/main" val="3095409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em punkter og bilde">
    <p:spTree>
      <p:nvGrpSpPr>
        <p:cNvPr id="1" name=""/>
        <p:cNvGrpSpPr/>
        <p:nvPr/>
      </p:nvGrpSpPr>
      <p:grpSpPr>
        <a:xfrm>
          <a:off x="0" y="0"/>
          <a:ext cx="0" cy="0"/>
          <a:chOff x="0" y="0"/>
          <a:chExt cx="0" cy="0"/>
        </a:xfrm>
      </p:grpSpPr>
      <p:sp>
        <p:nvSpPr>
          <p:cNvPr id="10" name="Plassholder for stikktittel">
            <a:extLst>
              <a:ext uri="{FF2B5EF4-FFF2-40B4-BE49-F238E27FC236}">
                <a16:creationId xmlns:a16="http://schemas.microsoft.com/office/drawing/2014/main" id="{8EC6D868-1A83-C695-B805-BA2444AE33B2}"/>
              </a:ext>
            </a:extLst>
          </p:cNvPr>
          <p:cNvSpPr>
            <a:spLocks noGrp="1"/>
          </p:cNvSpPr>
          <p:nvPr>
            <p:ph type="body" sz="quarter" idx="13" hasCustomPrompt="1"/>
          </p:nvPr>
        </p:nvSpPr>
        <p:spPr>
          <a:xfrm>
            <a:off x="509589" y="496117"/>
            <a:ext cx="5076814"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
        <p:nvSpPr>
          <p:cNvPr id="2" name="Tittel 1">
            <a:extLst>
              <a:ext uri="{FF2B5EF4-FFF2-40B4-BE49-F238E27FC236}">
                <a16:creationId xmlns:a16="http://schemas.microsoft.com/office/drawing/2014/main" id="{E6B7372A-A4C1-F7A9-DDBC-7EB01A6955F9}"/>
              </a:ext>
            </a:extLst>
          </p:cNvPr>
          <p:cNvSpPr>
            <a:spLocks noGrp="1"/>
          </p:cNvSpPr>
          <p:nvPr>
            <p:ph type="title" hasCustomPrompt="1"/>
          </p:nvPr>
        </p:nvSpPr>
        <p:spPr>
          <a:xfrm>
            <a:off x="509589" y="766764"/>
            <a:ext cx="5076824" cy="976229"/>
          </a:xfrm>
        </p:spPr>
        <p:txBody>
          <a:bodyPr/>
          <a:lstStyle/>
          <a:p>
            <a:r>
              <a:rPr lang="nb-NO" dirty="0"/>
              <a:t>Overskrift</a:t>
            </a:r>
          </a:p>
        </p:txBody>
      </p:sp>
      <p:sp>
        <p:nvSpPr>
          <p:cNvPr id="14" name="Frihåndsform: figur 13">
            <a:extLst>
              <a:ext uri="{FF2B5EF4-FFF2-40B4-BE49-F238E27FC236}">
                <a16:creationId xmlns:a16="http://schemas.microsoft.com/office/drawing/2014/main" id="{3F92BBF9-342B-DDA4-5C98-3E9C7FA483B8}"/>
              </a:ext>
              <a:ext uri="{C183D7F6-B498-43B3-948B-1728B52AA6E4}">
                <adec:decorative xmlns:adec="http://schemas.microsoft.com/office/drawing/2017/decorative" val="1"/>
              </a:ext>
            </a:extLst>
          </p:cNvPr>
          <p:cNvSpPr/>
          <p:nvPr userDrawn="1"/>
        </p:nvSpPr>
        <p:spPr>
          <a:xfrm>
            <a:off x="509588" y="2030489"/>
            <a:ext cx="5076825" cy="506672"/>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sp>
        <p:nvSpPr>
          <p:cNvPr id="17" name="Plassholder for tekst 30">
            <a:extLst>
              <a:ext uri="{FF2B5EF4-FFF2-40B4-BE49-F238E27FC236}">
                <a16:creationId xmlns:a16="http://schemas.microsoft.com/office/drawing/2014/main" id="{A276358E-B490-9D93-7D3E-6A1905BC7E10}"/>
              </a:ext>
            </a:extLst>
          </p:cNvPr>
          <p:cNvSpPr>
            <a:spLocks noGrp="1"/>
          </p:cNvSpPr>
          <p:nvPr>
            <p:ph type="body" sz="quarter" idx="30" hasCustomPrompt="1"/>
          </p:nvPr>
        </p:nvSpPr>
        <p:spPr>
          <a:xfrm>
            <a:off x="763588" y="2147622"/>
            <a:ext cx="4451350" cy="258532"/>
          </a:xfrm>
        </p:spPr>
        <p:txBody>
          <a:bodyPr anchor="ctr" anchorCtr="0">
            <a:noAutofit/>
          </a:bodyPr>
          <a:lstStyle>
            <a:lvl1pPr marL="0" indent="0">
              <a:spcBef>
                <a:spcPts val="0"/>
              </a:spcBef>
              <a:buNone/>
              <a:defRPr b="0">
                <a:latin typeface="+mn-lt"/>
              </a:defRPr>
            </a:lvl1pPr>
          </a:lstStyle>
          <a:p>
            <a:pPr lvl="0"/>
            <a:r>
              <a:rPr lang="nb-NO" dirty="0">
                <a:effectLst/>
              </a:rPr>
              <a:t>Plass til 1 linje med tekst i boksen i stedet for punktliste</a:t>
            </a:r>
            <a:endParaRPr lang="nb-NO" dirty="0"/>
          </a:p>
        </p:txBody>
      </p:sp>
      <p:sp>
        <p:nvSpPr>
          <p:cNvPr id="11" name="Frihåndsform: figur 10">
            <a:extLst>
              <a:ext uri="{FF2B5EF4-FFF2-40B4-BE49-F238E27FC236}">
                <a16:creationId xmlns:a16="http://schemas.microsoft.com/office/drawing/2014/main" id="{E723BD1D-2E56-5D1E-BDEE-1279F36EEA85}"/>
              </a:ext>
              <a:ext uri="{C183D7F6-B498-43B3-948B-1728B52AA6E4}">
                <adec:decorative xmlns:adec="http://schemas.microsoft.com/office/drawing/2017/decorative" val="1"/>
              </a:ext>
            </a:extLst>
          </p:cNvPr>
          <p:cNvSpPr/>
          <p:nvPr userDrawn="1"/>
        </p:nvSpPr>
        <p:spPr>
          <a:xfrm>
            <a:off x="509588" y="2792985"/>
            <a:ext cx="5076825" cy="506672"/>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sp>
        <p:nvSpPr>
          <p:cNvPr id="16" name="Plassholder for tekst 30">
            <a:extLst>
              <a:ext uri="{FF2B5EF4-FFF2-40B4-BE49-F238E27FC236}">
                <a16:creationId xmlns:a16="http://schemas.microsoft.com/office/drawing/2014/main" id="{E2240682-5EBD-9FF7-A7C4-176C193B1A2C}"/>
              </a:ext>
            </a:extLst>
          </p:cNvPr>
          <p:cNvSpPr>
            <a:spLocks noGrp="1"/>
          </p:cNvSpPr>
          <p:nvPr>
            <p:ph type="body" sz="quarter" idx="31" hasCustomPrompt="1"/>
          </p:nvPr>
        </p:nvSpPr>
        <p:spPr>
          <a:xfrm>
            <a:off x="763588" y="2910118"/>
            <a:ext cx="4451350" cy="258532"/>
          </a:xfrm>
        </p:spPr>
        <p:txBody>
          <a:bodyPr anchor="ctr" anchorCtr="0">
            <a:noAutofit/>
          </a:bodyPr>
          <a:lstStyle>
            <a:lvl1pPr marL="0" indent="0">
              <a:spcBef>
                <a:spcPts val="0"/>
              </a:spcBef>
              <a:buNone/>
              <a:defRPr b="0">
                <a:latin typeface="+mn-lt"/>
              </a:defRPr>
            </a:lvl1pPr>
          </a:lstStyle>
          <a:p>
            <a:pPr lvl="0"/>
            <a:r>
              <a:rPr lang="nb-NO" dirty="0">
                <a:effectLst/>
              </a:rPr>
              <a:t>Plass til 1 linje med tekst i boksen i stedet for punktliste</a:t>
            </a:r>
            <a:endParaRPr lang="nb-NO" dirty="0"/>
          </a:p>
        </p:txBody>
      </p:sp>
      <p:sp>
        <p:nvSpPr>
          <p:cNvPr id="26" name="Frihåndsform: figur 25">
            <a:extLst>
              <a:ext uri="{FF2B5EF4-FFF2-40B4-BE49-F238E27FC236}">
                <a16:creationId xmlns:a16="http://schemas.microsoft.com/office/drawing/2014/main" id="{8F47A6E0-051B-78BC-20D9-929015882E20}"/>
              </a:ext>
              <a:ext uri="{C183D7F6-B498-43B3-948B-1728B52AA6E4}">
                <adec:decorative xmlns:adec="http://schemas.microsoft.com/office/drawing/2017/decorative" val="1"/>
              </a:ext>
            </a:extLst>
          </p:cNvPr>
          <p:cNvSpPr/>
          <p:nvPr userDrawn="1"/>
        </p:nvSpPr>
        <p:spPr>
          <a:xfrm>
            <a:off x="509588" y="4317316"/>
            <a:ext cx="5076825" cy="506672"/>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sp>
        <p:nvSpPr>
          <p:cNvPr id="27" name="Plassholder for tekst 30">
            <a:extLst>
              <a:ext uri="{FF2B5EF4-FFF2-40B4-BE49-F238E27FC236}">
                <a16:creationId xmlns:a16="http://schemas.microsoft.com/office/drawing/2014/main" id="{967892E1-8743-B779-9E9E-77316066B740}"/>
              </a:ext>
            </a:extLst>
          </p:cNvPr>
          <p:cNvSpPr>
            <a:spLocks noGrp="1"/>
          </p:cNvSpPr>
          <p:nvPr>
            <p:ph type="body" sz="quarter" idx="33" hasCustomPrompt="1"/>
          </p:nvPr>
        </p:nvSpPr>
        <p:spPr>
          <a:xfrm>
            <a:off x="763588" y="4434449"/>
            <a:ext cx="4451350" cy="258532"/>
          </a:xfrm>
        </p:spPr>
        <p:txBody>
          <a:bodyPr anchor="ctr" anchorCtr="0">
            <a:noAutofit/>
          </a:bodyPr>
          <a:lstStyle>
            <a:lvl1pPr marL="0" indent="0">
              <a:spcBef>
                <a:spcPts val="0"/>
              </a:spcBef>
              <a:buNone/>
              <a:defRPr b="0">
                <a:latin typeface="+mn-lt"/>
              </a:defRPr>
            </a:lvl1pPr>
          </a:lstStyle>
          <a:p>
            <a:pPr lvl="0"/>
            <a:r>
              <a:rPr lang="nb-NO" dirty="0">
                <a:effectLst/>
              </a:rPr>
              <a:t>Plass til 1 linje med tekst i boksen i stedet for punktliste</a:t>
            </a:r>
            <a:endParaRPr lang="nb-NO" dirty="0"/>
          </a:p>
        </p:txBody>
      </p:sp>
      <p:sp>
        <p:nvSpPr>
          <p:cNvPr id="28" name="Frihåndsform: figur 27">
            <a:extLst>
              <a:ext uri="{FF2B5EF4-FFF2-40B4-BE49-F238E27FC236}">
                <a16:creationId xmlns:a16="http://schemas.microsoft.com/office/drawing/2014/main" id="{DC761C78-C495-C13C-8758-62C11BE457FD}"/>
              </a:ext>
              <a:ext uri="{C183D7F6-B498-43B3-948B-1728B52AA6E4}">
                <adec:decorative xmlns:adec="http://schemas.microsoft.com/office/drawing/2017/decorative" val="1"/>
              </a:ext>
            </a:extLst>
          </p:cNvPr>
          <p:cNvSpPr/>
          <p:nvPr userDrawn="1"/>
        </p:nvSpPr>
        <p:spPr>
          <a:xfrm>
            <a:off x="509588" y="5079077"/>
            <a:ext cx="5076825" cy="506672"/>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sp>
        <p:nvSpPr>
          <p:cNvPr id="29" name="Plassholder for tekst 30">
            <a:extLst>
              <a:ext uri="{FF2B5EF4-FFF2-40B4-BE49-F238E27FC236}">
                <a16:creationId xmlns:a16="http://schemas.microsoft.com/office/drawing/2014/main" id="{03C64F10-9382-6369-41EA-87C7B4E02210}"/>
              </a:ext>
            </a:extLst>
          </p:cNvPr>
          <p:cNvSpPr>
            <a:spLocks noGrp="1"/>
          </p:cNvSpPr>
          <p:nvPr>
            <p:ph type="body" sz="quarter" idx="34" hasCustomPrompt="1"/>
          </p:nvPr>
        </p:nvSpPr>
        <p:spPr>
          <a:xfrm>
            <a:off x="763588" y="5196210"/>
            <a:ext cx="4451350" cy="258532"/>
          </a:xfrm>
        </p:spPr>
        <p:txBody>
          <a:bodyPr anchor="ctr" anchorCtr="0">
            <a:noAutofit/>
          </a:bodyPr>
          <a:lstStyle>
            <a:lvl1pPr marL="0" indent="0">
              <a:spcBef>
                <a:spcPts val="0"/>
              </a:spcBef>
              <a:buNone/>
              <a:defRPr b="0">
                <a:latin typeface="+mn-lt"/>
              </a:defRPr>
            </a:lvl1pPr>
          </a:lstStyle>
          <a:p>
            <a:pPr lvl="0"/>
            <a:r>
              <a:rPr lang="nb-NO" dirty="0">
                <a:effectLst/>
              </a:rPr>
              <a:t>Plass til 1 linje med tekst i boksen i stedet for punktliste</a:t>
            </a:r>
            <a:endParaRPr lang="nb-NO" dirty="0"/>
          </a:p>
        </p:txBody>
      </p:sp>
      <p:sp>
        <p:nvSpPr>
          <p:cNvPr id="4" name="Plassholder for dato 3">
            <a:extLst>
              <a:ext uri="{FF2B5EF4-FFF2-40B4-BE49-F238E27FC236}">
                <a16:creationId xmlns:a16="http://schemas.microsoft.com/office/drawing/2014/main" id="{266560E9-3A9B-BC1E-9244-FE6677DD9797}"/>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19" name="Frihåndsform: figur 18">
            <a:extLst>
              <a:ext uri="{FF2B5EF4-FFF2-40B4-BE49-F238E27FC236}">
                <a16:creationId xmlns:a16="http://schemas.microsoft.com/office/drawing/2014/main" id="{F44997E4-749A-D3A9-4EF4-CFCC4D51D345}"/>
              </a:ext>
              <a:ext uri="{C183D7F6-B498-43B3-948B-1728B52AA6E4}">
                <adec:decorative xmlns:adec="http://schemas.microsoft.com/office/drawing/2017/decorative" val="1"/>
              </a:ext>
            </a:extLst>
          </p:cNvPr>
          <p:cNvSpPr/>
          <p:nvPr userDrawn="1"/>
        </p:nvSpPr>
        <p:spPr>
          <a:xfrm>
            <a:off x="509588" y="3558512"/>
            <a:ext cx="5076825" cy="506672"/>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sp>
        <p:nvSpPr>
          <p:cNvPr id="25" name="Plassholder for tekst 30">
            <a:extLst>
              <a:ext uri="{FF2B5EF4-FFF2-40B4-BE49-F238E27FC236}">
                <a16:creationId xmlns:a16="http://schemas.microsoft.com/office/drawing/2014/main" id="{E0FE2BAA-3D16-ADD9-2F20-E476D75E1139}"/>
              </a:ext>
            </a:extLst>
          </p:cNvPr>
          <p:cNvSpPr>
            <a:spLocks noGrp="1"/>
          </p:cNvSpPr>
          <p:nvPr>
            <p:ph type="body" sz="quarter" idx="32" hasCustomPrompt="1"/>
          </p:nvPr>
        </p:nvSpPr>
        <p:spPr>
          <a:xfrm>
            <a:off x="763588" y="3675645"/>
            <a:ext cx="4451350" cy="258532"/>
          </a:xfrm>
        </p:spPr>
        <p:txBody>
          <a:bodyPr anchor="ctr" anchorCtr="0">
            <a:noAutofit/>
          </a:bodyPr>
          <a:lstStyle>
            <a:lvl1pPr marL="0" indent="0">
              <a:spcBef>
                <a:spcPts val="0"/>
              </a:spcBef>
              <a:buNone/>
              <a:defRPr b="0">
                <a:latin typeface="+mn-lt"/>
              </a:defRPr>
            </a:lvl1pPr>
          </a:lstStyle>
          <a:p>
            <a:pPr lvl="0"/>
            <a:r>
              <a:rPr lang="nb-NO" dirty="0">
                <a:effectLst/>
              </a:rPr>
              <a:t>Plass til 1 linje med tekst i boksen i stedet for punktliste</a:t>
            </a:r>
            <a:endParaRPr lang="nb-NO" dirty="0"/>
          </a:p>
        </p:txBody>
      </p:sp>
      <p:sp>
        <p:nvSpPr>
          <p:cNvPr id="5" name="Plassholder for bunntekst 4">
            <a:extLst>
              <a:ext uri="{FF2B5EF4-FFF2-40B4-BE49-F238E27FC236}">
                <a16:creationId xmlns:a16="http://schemas.microsoft.com/office/drawing/2014/main" id="{E1B96096-A613-EAB0-7653-B2915ABD554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EFCDB43-C29E-6453-C979-4D8851F9DA32}"/>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15" name="Frihåndsform: figur 14">
            <a:extLst>
              <a:ext uri="{FF2B5EF4-FFF2-40B4-BE49-F238E27FC236}">
                <a16:creationId xmlns:a16="http://schemas.microsoft.com/office/drawing/2014/main" id="{C926E4E4-54A2-4518-DA6F-B3311D4AD399}"/>
              </a:ext>
            </a:extLst>
          </p:cNvPr>
          <p:cNvSpPr/>
          <p:nvPr userDrawn="1"/>
        </p:nvSpPr>
        <p:spPr>
          <a:xfrm>
            <a:off x="5341976" y="3302076"/>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sp>
        <p:nvSpPr>
          <p:cNvPr id="24" name="Frihåndsform: figur 23">
            <a:extLst>
              <a:ext uri="{FF2B5EF4-FFF2-40B4-BE49-F238E27FC236}">
                <a16:creationId xmlns:a16="http://schemas.microsoft.com/office/drawing/2014/main" id="{40BEE229-1EA4-84E3-8400-0EF1C2D2C84A}"/>
              </a:ext>
            </a:extLst>
          </p:cNvPr>
          <p:cNvSpPr/>
          <p:nvPr userDrawn="1"/>
        </p:nvSpPr>
        <p:spPr>
          <a:xfrm>
            <a:off x="5332489" y="3806615"/>
            <a:ext cx="253924" cy="253928"/>
          </a:xfrm>
          <a:custGeom>
            <a:avLst/>
            <a:gdLst>
              <a:gd name="connsiteX0" fmla="*/ 253569 w 253924"/>
              <a:gd name="connsiteY0" fmla="*/ 253929 h 253928"/>
              <a:gd name="connsiteX1" fmla="*/ 253924 w 253924"/>
              <a:gd name="connsiteY1" fmla="*/ 253929 h 253928"/>
              <a:gd name="connsiteX2" fmla="*/ 253924 w 253924"/>
              <a:gd name="connsiteY2" fmla="*/ 0 h 253928"/>
              <a:gd name="connsiteX3" fmla="*/ 0 w 253924"/>
              <a:gd name="connsiteY3" fmla="*/ 0 h 253928"/>
              <a:gd name="connsiteX4" fmla="*/ 253569 w 253924"/>
              <a:gd name="connsiteY4" fmla="*/ 253929 h 2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24" h="253928">
                <a:moveTo>
                  <a:pt x="253569" y="253929"/>
                </a:moveTo>
                <a:lnTo>
                  <a:pt x="253924" y="253929"/>
                </a:lnTo>
                <a:lnTo>
                  <a:pt x="253924" y="0"/>
                </a:lnTo>
                <a:lnTo>
                  <a:pt x="0" y="0"/>
                </a:lnTo>
                <a:cubicBezTo>
                  <a:pt x="0" y="140120"/>
                  <a:pt x="113491" y="253733"/>
                  <a:pt x="253569" y="253929"/>
                </a:cubicBezTo>
                <a:close/>
              </a:path>
            </a:pathLst>
          </a:custGeom>
          <a:solidFill>
            <a:schemeClr val="bg1"/>
          </a:solidFill>
          <a:ln w="12677" cap="flat">
            <a:noFill/>
            <a:prstDash val="solid"/>
            <a:miter/>
          </a:ln>
        </p:spPr>
        <p:txBody>
          <a:bodyPr rtlCol="0" anchor="ctr"/>
          <a:lstStyle/>
          <a:p>
            <a:endParaRPr lang="nb-NO"/>
          </a:p>
        </p:txBody>
      </p:sp>
      <p:sp>
        <p:nvSpPr>
          <p:cNvPr id="8" name="Frihåndsform: figur 7">
            <a:extLst>
              <a:ext uri="{FF2B5EF4-FFF2-40B4-BE49-F238E27FC236}">
                <a16:creationId xmlns:a16="http://schemas.microsoft.com/office/drawing/2014/main" id="{F1AFA954-6AD7-F507-CED4-ABE5E00133E7}"/>
              </a:ext>
              <a:ext uri="{C183D7F6-B498-43B3-948B-1728B52AA6E4}">
                <adec:decorative xmlns:adec="http://schemas.microsoft.com/office/drawing/2017/decorative" val="1"/>
              </a:ext>
            </a:extLst>
          </p:cNvPr>
          <p:cNvSpPr/>
          <p:nvPr userDrawn="1"/>
        </p:nvSpPr>
        <p:spPr>
          <a:xfrm>
            <a:off x="5332489" y="2030489"/>
            <a:ext cx="253924" cy="253928"/>
          </a:xfrm>
          <a:custGeom>
            <a:avLst/>
            <a:gdLst>
              <a:gd name="connsiteX0" fmla="*/ 253569 w 253924"/>
              <a:gd name="connsiteY0" fmla="*/ 253929 h 253928"/>
              <a:gd name="connsiteX1" fmla="*/ 253924 w 253924"/>
              <a:gd name="connsiteY1" fmla="*/ 253929 h 253928"/>
              <a:gd name="connsiteX2" fmla="*/ 253924 w 253924"/>
              <a:gd name="connsiteY2" fmla="*/ 0 h 253928"/>
              <a:gd name="connsiteX3" fmla="*/ 0 w 253924"/>
              <a:gd name="connsiteY3" fmla="*/ 0 h 253928"/>
              <a:gd name="connsiteX4" fmla="*/ 253569 w 253924"/>
              <a:gd name="connsiteY4" fmla="*/ 253929 h 2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24" h="253928">
                <a:moveTo>
                  <a:pt x="253569" y="253929"/>
                </a:moveTo>
                <a:lnTo>
                  <a:pt x="253924" y="253929"/>
                </a:lnTo>
                <a:lnTo>
                  <a:pt x="253924" y="0"/>
                </a:lnTo>
                <a:lnTo>
                  <a:pt x="0" y="0"/>
                </a:lnTo>
                <a:cubicBezTo>
                  <a:pt x="0" y="140120"/>
                  <a:pt x="113491" y="253733"/>
                  <a:pt x="253569" y="253929"/>
                </a:cubicBezTo>
                <a:close/>
              </a:path>
            </a:pathLst>
          </a:custGeom>
          <a:solidFill>
            <a:schemeClr val="bg1"/>
          </a:solidFill>
          <a:ln w="12677" cap="flat">
            <a:noFill/>
            <a:prstDash val="solid"/>
            <a:miter/>
          </a:ln>
        </p:spPr>
        <p:txBody>
          <a:bodyPr rtlCol="0" anchor="ctr"/>
          <a:lstStyle/>
          <a:p>
            <a:endParaRPr lang="nb-NO"/>
          </a:p>
        </p:txBody>
      </p:sp>
      <p:sp>
        <p:nvSpPr>
          <p:cNvPr id="22" name="Frihåndsform: figur 21">
            <a:extLst>
              <a:ext uri="{FF2B5EF4-FFF2-40B4-BE49-F238E27FC236}">
                <a16:creationId xmlns:a16="http://schemas.microsoft.com/office/drawing/2014/main" id="{A7488D8C-C37D-CD37-CCD8-3A717F7EF6C2}"/>
              </a:ext>
              <a:ext uri="{C183D7F6-B498-43B3-948B-1728B52AA6E4}">
                <adec:decorative xmlns:adec="http://schemas.microsoft.com/office/drawing/2017/decorative" val="1"/>
              </a:ext>
            </a:extLst>
          </p:cNvPr>
          <p:cNvSpPr/>
          <p:nvPr userDrawn="1"/>
        </p:nvSpPr>
        <p:spPr>
          <a:xfrm>
            <a:off x="5332489" y="3045733"/>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accent1"/>
          </a:solidFill>
          <a:ln w="12677" cap="flat">
            <a:noFill/>
            <a:prstDash val="solid"/>
            <a:miter/>
          </a:ln>
        </p:spPr>
        <p:txBody>
          <a:bodyPr rtlCol="0" anchor="ctr"/>
          <a:lstStyle/>
          <a:p>
            <a:endParaRPr lang="nb-NO"/>
          </a:p>
        </p:txBody>
      </p:sp>
      <p:sp>
        <p:nvSpPr>
          <p:cNvPr id="30" name="Frihåndsform: figur 29">
            <a:extLst>
              <a:ext uri="{FF2B5EF4-FFF2-40B4-BE49-F238E27FC236}">
                <a16:creationId xmlns:a16="http://schemas.microsoft.com/office/drawing/2014/main" id="{30650126-79B8-4908-5289-2CA934A23C2D}"/>
              </a:ext>
              <a:ext uri="{C183D7F6-B498-43B3-948B-1728B52AA6E4}">
                <adec:decorative xmlns:adec="http://schemas.microsoft.com/office/drawing/2017/decorative" val="1"/>
              </a:ext>
            </a:extLst>
          </p:cNvPr>
          <p:cNvSpPr/>
          <p:nvPr userDrawn="1"/>
        </p:nvSpPr>
        <p:spPr>
          <a:xfrm>
            <a:off x="5332489" y="3811260"/>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sp>
        <p:nvSpPr>
          <p:cNvPr id="31" name="Frihåndsform: figur 30">
            <a:extLst>
              <a:ext uri="{FF2B5EF4-FFF2-40B4-BE49-F238E27FC236}">
                <a16:creationId xmlns:a16="http://schemas.microsoft.com/office/drawing/2014/main" id="{40EA7270-28D3-545B-FE4D-BD47AE05930F}"/>
              </a:ext>
              <a:ext uri="{C183D7F6-B498-43B3-948B-1728B52AA6E4}">
                <adec:decorative xmlns:adec="http://schemas.microsoft.com/office/drawing/2017/decorative" val="1"/>
              </a:ext>
            </a:extLst>
          </p:cNvPr>
          <p:cNvSpPr/>
          <p:nvPr userDrawn="1"/>
        </p:nvSpPr>
        <p:spPr>
          <a:xfrm>
            <a:off x="5332489" y="4317316"/>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accent1"/>
          </a:solidFill>
          <a:ln w="12677" cap="flat">
            <a:noFill/>
            <a:prstDash val="solid"/>
            <a:miter/>
          </a:ln>
        </p:spPr>
        <p:txBody>
          <a:bodyPr rtlCol="0" anchor="ctr"/>
          <a:lstStyle/>
          <a:p>
            <a:endParaRPr lang="nb-NO"/>
          </a:p>
        </p:txBody>
      </p:sp>
      <p:sp>
        <p:nvSpPr>
          <p:cNvPr id="32" name="Frihåndsform: figur 31">
            <a:extLst>
              <a:ext uri="{FF2B5EF4-FFF2-40B4-BE49-F238E27FC236}">
                <a16:creationId xmlns:a16="http://schemas.microsoft.com/office/drawing/2014/main" id="{07B8D66F-AC7D-9C43-C59F-575AE0AB8E02}"/>
              </a:ext>
              <a:ext uri="{C183D7F6-B498-43B3-948B-1728B52AA6E4}">
                <adec:decorative xmlns:adec="http://schemas.microsoft.com/office/drawing/2017/decorative" val="1"/>
              </a:ext>
            </a:extLst>
          </p:cNvPr>
          <p:cNvSpPr/>
          <p:nvPr userDrawn="1"/>
        </p:nvSpPr>
        <p:spPr>
          <a:xfrm rot="5400000">
            <a:off x="5332487" y="5331823"/>
            <a:ext cx="253924" cy="253928"/>
          </a:xfrm>
          <a:custGeom>
            <a:avLst/>
            <a:gdLst>
              <a:gd name="connsiteX0" fmla="*/ 253569 w 253924"/>
              <a:gd name="connsiteY0" fmla="*/ 253929 h 253928"/>
              <a:gd name="connsiteX1" fmla="*/ 253924 w 253924"/>
              <a:gd name="connsiteY1" fmla="*/ 253929 h 253928"/>
              <a:gd name="connsiteX2" fmla="*/ 253924 w 253924"/>
              <a:gd name="connsiteY2" fmla="*/ 0 h 253928"/>
              <a:gd name="connsiteX3" fmla="*/ 0 w 253924"/>
              <a:gd name="connsiteY3" fmla="*/ 0 h 253928"/>
              <a:gd name="connsiteX4" fmla="*/ 253569 w 253924"/>
              <a:gd name="connsiteY4" fmla="*/ 253929 h 2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24" h="253928">
                <a:moveTo>
                  <a:pt x="253569" y="253929"/>
                </a:moveTo>
                <a:lnTo>
                  <a:pt x="253924" y="253929"/>
                </a:lnTo>
                <a:lnTo>
                  <a:pt x="253924" y="0"/>
                </a:lnTo>
                <a:lnTo>
                  <a:pt x="0" y="0"/>
                </a:lnTo>
                <a:cubicBezTo>
                  <a:pt x="0" y="140120"/>
                  <a:pt x="113491" y="253733"/>
                  <a:pt x="253569" y="253929"/>
                </a:cubicBezTo>
                <a:close/>
              </a:path>
            </a:pathLst>
          </a:custGeom>
          <a:solidFill>
            <a:schemeClr val="bg1"/>
          </a:solidFill>
          <a:ln w="12677" cap="flat">
            <a:noFill/>
            <a:prstDash val="solid"/>
            <a:miter/>
          </a:ln>
        </p:spPr>
        <p:txBody>
          <a:bodyPr rtlCol="0" anchor="ctr"/>
          <a:lstStyle/>
          <a:p>
            <a:endParaRPr lang="nb-NO"/>
          </a:p>
        </p:txBody>
      </p:sp>
      <p:sp>
        <p:nvSpPr>
          <p:cNvPr id="13" name="Plassholder for bilde 12">
            <a:extLst>
              <a:ext uri="{FF2B5EF4-FFF2-40B4-BE49-F238E27FC236}">
                <a16:creationId xmlns:a16="http://schemas.microsoft.com/office/drawing/2014/main" id="{4C52BF09-73DE-4C2A-AFCD-8DBBAA2BBEAC}"/>
              </a:ext>
            </a:extLst>
          </p:cNvPr>
          <p:cNvSpPr>
            <a:spLocks noGrp="1"/>
          </p:cNvSpPr>
          <p:nvPr>
            <p:ph type="pic" sz="quarter" idx="15"/>
          </p:nvPr>
        </p:nvSpPr>
        <p:spPr>
          <a:xfrm>
            <a:off x="6092027" y="-4814"/>
            <a:ext cx="6096000" cy="6862788"/>
          </a:xfrm>
          <a:solidFill>
            <a:schemeClr val="accent4"/>
          </a:solidFill>
        </p:spPr>
        <p:txBody>
          <a:bodyPr/>
          <a:lstStyle>
            <a:lvl1pPr marL="0" indent="0" algn="ctr">
              <a:buNone/>
              <a:defRPr sz="1200"/>
            </a:lvl1pPr>
          </a:lstStyle>
          <a:p>
            <a:r>
              <a:rPr lang="nb-NO"/>
              <a:t>Klikk på ikonet for å legge til et bilde</a:t>
            </a:r>
            <a:endParaRPr lang="nb-NO" dirty="0"/>
          </a:p>
        </p:txBody>
      </p:sp>
      <p:sp>
        <p:nvSpPr>
          <p:cNvPr id="9" name="Plassholder for fotokreditering">
            <a:extLst>
              <a:ext uri="{FF2B5EF4-FFF2-40B4-BE49-F238E27FC236}">
                <a16:creationId xmlns:a16="http://schemas.microsoft.com/office/drawing/2014/main" id="{9D586FB9-FEF6-A60F-CFAF-CAB97E5C4AC3}"/>
              </a:ext>
            </a:extLst>
          </p:cNvPr>
          <p:cNvSpPr>
            <a:spLocks noGrp="1"/>
          </p:cNvSpPr>
          <p:nvPr>
            <p:ph type="body" sz="quarter" idx="14" hasCustomPrompt="1"/>
          </p:nvPr>
        </p:nvSpPr>
        <p:spPr>
          <a:xfrm>
            <a:off x="8373533" y="6238082"/>
            <a:ext cx="3308880" cy="120674"/>
          </a:xfrm>
        </p:spPr>
        <p:txBody>
          <a:bodyPr>
            <a:noAutofit/>
          </a:bodyPr>
          <a:lstStyle>
            <a:lvl1pPr marL="0" indent="0" algn="r">
              <a:buNone/>
              <a:defRPr sz="700">
                <a:solidFill>
                  <a:schemeClr val="bg1"/>
                </a:solidFill>
              </a:defRPr>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nb-NO" dirty="0" err="1"/>
              <a:t>Fotokreditering</a:t>
            </a:r>
            <a:endParaRPr lang="nb-NO" dirty="0"/>
          </a:p>
        </p:txBody>
      </p:sp>
    </p:spTree>
    <p:extLst>
      <p:ext uri="{BB962C8B-B14F-4D97-AF65-F5344CB8AC3E}">
        <p14:creationId xmlns:p14="http://schemas.microsoft.com/office/powerpoint/2010/main" val="1850915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madeler oversikt">
    <p:spTree>
      <p:nvGrpSpPr>
        <p:cNvPr id="1" name=""/>
        <p:cNvGrpSpPr/>
        <p:nvPr/>
      </p:nvGrpSpPr>
      <p:grpSpPr>
        <a:xfrm>
          <a:off x="0" y="0"/>
          <a:ext cx="0" cy="0"/>
          <a:chOff x="0" y="0"/>
          <a:chExt cx="0" cy="0"/>
        </a:xfrm>
      </p:grpSpPr>
      <p:sp>
        <p:nvSpPr>
          <p:cNvPr id="6" name="Plassholder for stikktittel">
            <a:extLst>
              <a:ext uri="{FF2B5EF4-FFF2-40B4-BE49-F238E27FC236}">
                <a16:creationId xmlns:a16="http://schemas.microsoft.com/office/drawing/2014/main" id="{CD0CE8AF-E1D5-447A-8641-DEF1B00846AD}"/>
              </a:ext>
            </a:extLst>
          </p:cNvPr>
          <p:cNvSpPr>
            <a:spLocks noGrp="1"/>
          </p:cNvSpPr>
          <p:nvPr>
            <p:ph type="body" sz="quarter" idx="14" hasCustomPrompt="1"/>
          </p:nvPr>
        </p:nvSpPr>
        <p:spPr>
          <a:xfrm>
            <a:off x="509589" y="496117"/>
            <a:ext cx="8885237"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Temadeler oversikt</a:t>
            </a:r>
          </a:p>
        </p:txBody>
      </p:sp>
      <p:sp>
        <p:nvSpPr>
          <p:cNvPr id="2" name="Tittel 1">
            <a:extLst>
              <a:ext uri="{FF2B5EF4-FFF2-40B4-BE49-F238E27FC236}">
                <a16:creationId xmlns:a16="http://schemas.microsoft.com/office/drawing/2014/main" id="{E4103CD8-DC4B-1EAC-E4B7-A853F1896FA8}"/>
              </a:ext>
            </a:extLst>
          </p:cNvPr>
          <p:cNvSpPr>
            <a:spLocks noGrp="1"/>
          </p:cNvSpPr>
          <p:nvPr>
            <p:ph type="title" hasCustomPrompt="1"/>
          </p:nvPr>
        </p:nvSpPr>
        <p:spPr>
          <a:xfrm>
            <a:off x="509588" y="766764"/>
            <a:ext cx="11172823" cy="976229"/>
          </a:xfrm>
        </p:spPr>
        <p:txBody>
          <a:bodyPr/>
          <a:lstStyle/>
          <a:p>
            <a:r>
              <a:rPr lang="nb-NO" dirty="0"/>
              <a:t>Overskrift kan gå over to linjer den også ved behov</a:t>
            </a:r>
          </a:p>
        </p:txBody>
      </p:sp>
      <p:sp>
        <p:nvSpPr>
          <p:cNvPr id="3" name="Plassholder for dato 2">
            <a:extLst>
              <a:ext uri="{FF2B5EF4-FFF2-40B4-BE49-F238E27FC236}">
                <a16:creationId xmlns:a16="http://schemas.microsoft.com/office/drawing/2014/main" id="{23DA3595-0D76-FC7F-CE98-A2771164E217}"/>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4" name="Plassholder for bunntekst 3">
            <a:extLst>
              <a:ext uri="{FF2B5EF4-FFF2-40B4-BE49-F238E27FC236}">
                <a16:creationId xmlns:a16="http://schemas.microsoft.com/office/drawing/2014/main" id="{A8C16737-31A4-6AA3-36AE-0BE2577D127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6A46AD8-B713-9AE7-6379-37F6049140CD}"/>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10" name="Plassholder for tekst 9">
            <a:extLst>
              <a:ext uri="{FF2B5EF4-FFF2-40B4-BE49-F238E27FC236}">
                <a16:creationId xmlns:a16="http://schemas.microsoft.com/office/drawing/2014/main" id="{1258F9B0-0116-2F1C-C2AD-47782178DA75}"/>
              </a:ext>
            </a:extLst>
          </p:cNvPr>
          <p:cNvSpPr>
            <a:spLocks noGrp="1"/>
          </p:cNvSpPr>
          <p:nvPr>
            <p:ph type="body" sz="quarter" idx="15"/>
          </p:nvPr>
        </p:nvSpPr>
        <p:spPr>
          <a:xfrm>
            <a:off x="509588" y="2030413"/>
            <a:ext cx="5332412" cy="1271587"/>
          </a:xfrm>
          <a:solidFill>
            <a:schemeClr val="accent6"/>
          </a:solidFill>
        </p:spPr>
        <p:txBody>
          <a:bodyPr lIns="1260000" tIns="0" bIns="32400" anchor="ctr" anchorCtr="0"/>
          <a:lstStyle>
            <a:lvl1pPr marL="0" indent="0">
              <a:buNone/>
              <a:defRPr>
                <a:latin typeface="+mj-lt"/>
              </a:defRPr>
            </a:lvl1pPr>
          </a:lstStyle>
          <a:p>
            <a:pPr lvl="0"/>
            <a:r>
              <a:rPr lang="nb-NO"/>
              <a:t>Klikk for å redigere tekststiler i malen</a:t>
            </a:r>
          </a:p>
        </p:txBody>
      </p:sp>
      <p:sp>
        <p:nvSpPr>
          <p:cNvPr id="12" name="Plassholder for tall">
            <a:extLst>
              <a:ext uri="{FF2B5EF4-FFF2-40B4-BE49-F238E27FC236}">
                <a16:creationId xmlns:a16="http://schemas.microsoft.com/office/drawing/2014/main" id="{E21941C8-71DC-6FA0-1746-586B9DB65675}"/>
              </a:ext>
            </a:extLst>
          </p:cNvPr>
          <p:cNvSpPr>
            <a:spLocks noGrp="1"/>
          </p:cNvSpPr>
          <p:nvPr>
            <p:ph type="body" sz="quarter" idx="16" hasCustomPrompt="1"/>
          </p:nvPr>
        </p:nvSpPr>
        <p:spPr>
          <a:xfrm>
            <a:off x="763588" y="2284413"/>
            <a:ext cx="760412" cy="762000"/>
          </a:xfrm>
          <a:solidFill>
            <a:schemeClr val="accent1"/>
          </a:solidFill>
        </p:spPr>
        <p:txBody>
          <a:bodyPr anchor="ctr" anchorCtr="0"/>
          <a:lstStyle>
            <a:lvl1pPr marL="0" indent="0" algn="ctr">
              <a:lnSpc>
                <a:spcPct val="100000"/>
              </a:lnSpc>
              <a:buNone/>
              <a:defRPr sz="2000" b="1">
                <a:solidFill>
                  <a:schemeClr val="bg1"/>
                </a:solidFill>
              </a:defRPr>
            </a:lvl1pPr>
          </a:lstStyle>
          <a:p>
            <a:pPr lvl="0"/>
            <a:r>
              <a:rPr lang="nb-NO" dirty="0"/>
              <a:t>0</a:t>
            </a:r>
          </a:p>
        </p:txBody>
      </p:sp>
      <p:sp>
        <p:nvSpPr>
          <p:cNvPr id="13" name="Plassholder for tekst 9">
            <a:extLst>
              <a:ext uri="{FF2B5EF4-FFF2-40B4-BE49-F238E27FC236}">
                <a16:creationId xmlns:a16="http://schemas.microsoft.com/office/drawing/2014/main" id="{EAE67D14-9217-74CB-F1E2-DAAD8380CBA5}"/>
              </a:ext>
            </a:extLst>
          </p:cNvPr>
          <p:cNvSpPr>
            <a:spLocks noGrp="1"/>
          </p:cNvSpPr>
          <p:nvPr>
            <p:ph type="body" sz="quarter" idx="17"/>
          </p:nvPr>
        </p:nvSpPr>
        <p:spPr>
          <a:xfrm>
            <a:off x="509588" y="3556000"/>
            <a:ext cx="5332412" cy="1271587"/>
          </a:xfrm>
          <a:solidFill>
            <a:schemeClr val="accent6"/>
          </a:solidFill>
        </p:spPr>
        <p:txBody>
          <a:bodyPr lIns="1260000" tIns="0" bIns="32400" anchor="ctr" anchorCtr="0"/>
          <a:lstStyle>
            <a:lvl1pPr marL="0" indent="0">
              <a:buNone/>
              <a:defRPr>
                <a:latin typeface="+mj-lt"/>
              </a:defRPr>
            </a:lvl1pPr>
          </a:lstStyle>
          <a:p>
            <a:pPr lvl="0"/>
            <a:r>
              <a:rPr lang="nb-NO"/>
              <a:t>Klikk for å redigere tekststiler i malen</a:t>
            </a:r>
          </a:p>
        </p:txBody>
      </p:sp>
      <p:sp>
        <p:nvSpPr>
          <p:cNvPr id="14" name="Plassholder for tall">
            <a:extLst>
              <a:ext uri="{FF2B5EF4-FFF2-40B4-BE49-F238E27FC236}">
                <a16:creationId xmlns:a16="http://schemas.microsoft.com/office/drawing/2014/main" id="{D685BF60-12E5-1DA0-D205-33AD37AE3CFD}"/>
              </a:ext>
            </a:extLst>
          </p:cNvPr>
          <p:cNvSpPr>
            <a:spLocks noGrp="1"/>
          </p:cNvSpPr>
          <p:nvPr>
            <p:ph type="body" sz="quarter" idx="18" hasCustomPrompt="1"/>
          </p:nvPr>
        </p:nvSpPr>
        <p:spPr>
          <a:xfrm>
            <a:off x="763588" y="3810000"/>
            <a:ext cx="760412" cy="762000"/>
          </a:xfrm>
          <a:solidFill>
            <a:schemeClr val="accent1"/>
          </a:solidFill>
        </p:spPr>
        <p:txBody>
          <a:bodyPr anchor="ctr" anchorCtr="0"/>
          <a:lstStyle>
            <a:lvl1pPr marL="0" indent="0" algn="ctr">
              <a:lnSpc>
                <a:spcPct val="100000"/>
              </a:lnSpc>
              <a:buNone/>
              <a:defRPr sz="2000" b="1">
                <a:solidFill>
                  <a:schemeClr val="bg1"/>
                </a:solidFill>
              </a:defRPr>
            </a:lvl1pPr>
          </a:lstStyle>
          <a:p>
            <a:pPr lvl="0"/>
            <a:r>
              <a:rPr lang="nb-NO" dirty="0"/>
              <a:t>0</a:t>
            </a:r>
          </a:p>
        </p:txBody>
      </p:sp>
      <p:sp>
        <p:nvSpPr>
          <p:cNvPr id="15" name="Plassholder for tekst 9">
            <a:extLst>
              <a:ext uri="{FF2B5EF4-FFF2-40B4-BE49-F238E27FC236}">
                <a16:creationId xmlns:a16="http://schemas.microsoft.com/office/drawing/2014/main" id="{394F97C0-0C87-C846-782F-C2BB220E82A4}"/>
              </a:ext>
            </a:extLst>
          </p:cNvPr>
          <p:cNvSpPr>
            <a:spLocks noGrp="1"/>
          </p:cNvSpPr>
          <p:nvPr>
            <p:ph type="body" sz="quarter" idx="19"/>
          </p:nvPr>
        </p:nvSpPr>
        <p:spPr>
          <a:xfrm>
            <a:off x="509588" y="5076826"/>
            <a:ext cx="5332412" cy="1271587"/>
          </a:xfrm>
          <a:solidFill>
            <a:schemeClr val="accent6"/>
          </a:solidFill>
        </p:spPr>
        <p:txBody>
          <a:bodyPr lIns="1260000" tIns="0" bIns="32400" anchor="ctr" anchorCtr="0"/>
          <a:lstStyle>
            <a:lvl1pPr marL="0" indent="0">
              <a:buNone/>
              <a:defRPr>
                <a:latin typeface="+mj-lt"/>
              </a:defRPr>
            </a:lvl1pPr>
          </a:lstStyle>
          <a:p>
            <a:pPr lvl="0"/>
            <a:r>
              <a:rPr lang="nb-NO"/>
              <a:t>Klikk for å redigere tekststiler i malen</a:t>
            </a:r>
          </a:p>
        </p:txBody>
      </p:sp>
      <p:sp>
        <p:nvSpPr>
          <p:cNvPr id="16" name="Plassholder for tall">
            <a:extLst>
              <a:ext uri="{FF2B5EF4-FFF2-40B4-BE49-F238E27FC236}">
                <a16:creationId xmlns:a16="http://schemas.microsoft.com/office/drawing/2014/main" id="{50F14245-92AE-F389-6B8F-BBF3C1C355D8}"/>
              </a:ext>
            </a:extLst>
          </p:cNvPr>
          <p:cNvSpPr>
            <a:spLocks noGrp="1"/>
          </p:cNvSpPr>
          <p:nvPr>
            <p:ph type="body" sz="quarter" idx="20" hasCustomPrompt="1"/>
          </p:nvPr>
        </p:nvSpPr>
        <p:spPr>
          <a:xfrm>
            <a:off x="763588" y="5330826"/>
            <a:ext cx="760412" cy="762000"/>
          </a:xfrm>
          <a:solidFill>
            <a:schemeClr val="accent1"/>
          </a:solidFill>
        </p:spPr>
        <p:txBody>
          <a:bodyPr anchor="ctr" anchorCtr="0"/>
          <a:lstStyle>
            <a:lvl1pPr marL="0" indent="0" algn="ctr">
              <a:lnSpc>
                <a:spcPct val="100000"/>
              </a:lnSpc>
              <a:buNone/>
              <a:defRPr sz="2000" b="1">
                <a:solidFill>
                  <a:schemeClr val="bg1"/>
                </a:solidFill>
              </a:defRPr>
            </a:lvl1pPr>
          </a:lstStyle>
          <a:p>
            <a:pPr lvl="0"/>
            <a:r>
              <a:rPr lang="nb-NO" dirty="0"/>
              <a:t>0</a:t>
            </a:r>
          </a:p>
        </p:txBody>
      </p:sp>
      <p:sp>
        <p:nvSpPr>
          <p:cNvPr id="17" name="Plassholder for tekst 9">
            <a:extLst>
              <a:ext uri="{FF2B5EF4-FFF2-40B4-BE49-F238E27FC236}">
                <a16:creationId xmlns:a16="http://schemas.microsoft.com/office/drawing/2014/main" id="{E7DE191F-E993-1ADB-A850-274DB709DB43}"/>
              </a:ext>
            </a:extLst>
          </p:cNvPr>
          <p:cNvSpPr>
            <a:spLocks noGrp="1"/>
          </p:cNvSpPr>
          <p:nvPr>
            <p:ph type="body" sz="quarter" idx="21"/>
          </p:nvPr>
        </p:nvSpPr>
        <p:spPr>
          <a:xfrm>
            <a:off x="6350000" y="2030413"/>
            <a:ext cx="5332412" cy="1271587"/>
          </a:xfrm>
          <a:solidFill>
            <a:schemeClr val="accent6"/>
          </a:solidFill>
        </p:spPr>
        <p:txBody>
          <a:bodyPr lIns="1260000" tIns="0" bIns="32400" anchor="ctr" anchorCtr="0"/>
          <a:lstStyle>
            <a:lvl1pPr marL="0" indent="0">
              <a:buNone/>
              <a:defRPr>
                <a:latin typeface="+mj-lt"/>
              </a:defRPr>
            </a:lvl1pPr>
          </a:lstStyle>
          <a:p>
            <a:pPr lvl="0"/>
            <a:r>
              <a:rPr lang="nb-NO"/>
              <a:t>Klikk for å redigere tekststiler i malen</a:t>
            </a:r>
          </a:p>
        </p:txBody>
      </p:sp>
      <p:sp>
        <p:nvSpPr>
          <p:cNvPr id="18" name="Plassholder for tall">
            <a:extLst>
              <a:ext uri="{FF2B5EF4-FFF2-40B4-BE49-F238E27FC236}">
                <a16:creationId xmlns:a16="http://schemas.microsoft.com/office/drawing/2014/main" id="{2BDE7663-E7A2-2804-4FDE-DD401F2A30D4}"/>
              </a:ext>
            </a:extLst>
          </p:cNvPr>
          <p:cNvSpPr>
            <a:spLocks noGrp="1"/>
          </p:cNvSpPr>
          <p:nvPr>
            <p:ph type="body" sz="quarter" idx="22" hasCustomPrompt="1"/>
          </p:nvPr>
        </p:nvSpPr>
        <p:spPr>
          <a:xfrm>
            <a:off x="6604000" y="2284413"/>
            <a:ext cx="760412" cy="762000"/>
          </a:xfrm>
          <a:solidFill>
            <a:schemeClr val="accent1"/>
          </a:solidFill>
        </p:spPr>
        <p:txBody>
          <a:bodyPr anchor="ctr" anchorCtr="0"/>
          <a:lstStyle>
            <a:lvl1pPr marL="0" indent="0" algn="ctr">
              <a:lnSpc>
                <a:spcPct val="100000"/>
              </a:lnSpc>
              <a:buNone/>
              <a:defRPr sz="2000" b="1">
                <a:solidFill>
                  <a:schemeClr val="bg1"/>
                </a:solidFill>
              </a:defRPr>
            </a:lvl1pPr>
          </a:lstStyle>
          <a:p>
            <a:pPr lvl="0"/>
            <a:r>
              <a:rPr lang="nb-NO" dirty="0"/>
              <a:t>0</a:t>
            </a:r>
          </a:p>
        </p:txBody>
      </p:sp>
      <p:sp>
        <p:nvSpPr>
          <p:cNvPr id="19" name="Plassholder for tekst 9">
            <a:extLst>
              <a:ext uri="{FF2B5EF4-FFF2-40B4-BE49-F238E27FC236}">
                <a16:creationId xmlns:a16="http://schemas.microsoft.com/office/drawing/2014/main" id="{D00F18F8-D140-EC53-7D1E-BA2BAAF7FA17}"/>
              </a:ext>
            </a:extLst>
          </p:cNvPr>
          <p:cNvSpPr>
            <a:spLocks noGrp="1"/>
          </p:cNvSpPr>
          <p:nvPr>
            <p:ph type="body" sz="quarter" idx="23"/>
          </p:nvPr>
        </p:nvSpPr>
        <p:spPr>
          <a:xfrm>
            <a:off x="6350000" y="3556000"/>
            <a:ext cx="5332412" cy="1271587"/>
          </a:xfrm>
          <a:solidFill>
            <a:schemeClr val="accent6"/>
          </a:solidFill>
        </p:spPr>
        <p:txBody>
          <a:bodyPr lIns="1260000" tIns="0" bIns="32400" anchor="ctr" anchorCtr="0"/>
          <a:lstStyle>
            <a:lvl1pPr marL="0" indent="0">
              <a:buNone/>
              <a:defRPr>
                <a:latin typeface="+mj-lt"/>
              </a:defRPr>
            </a:lvl1pPr>
          </a:lstStyle>
          <a:p>
            <a:pPr lvl="0"/>
            <a:r>
              <a:rPr lang="nb-NO"/>
              <a:t>Klikk for å redigere tekststiler i malen</a:t>
            </a:r>
          </a:p>
        </p:txBody>
      </p:sp>
      <p:sp>
        <p:nvSpPr>
          <p:cNvPr id="20" name="Plassholder for tall">
            <a:extLst>
              <a:ext uri="{FF2B5EF4-FFF2-40B4-BE49-F238E27FC236}">
                <a16:creationId xmlns:a16="http://schemas.microsoft.com/office/drawing/2014/main" id="{AFA7862B-8D65-8AAB-78E1-675C4BD10EC4}"/>
              </a:ext>
            </a:extLst>
          </p:cNvPr>
          <p:cNvSpPr>
            <a:spLocks noGrp="1"/>
          </p:cNvSpPr>
          <p:nvPr>
            <p:ph type="body" sz="quarter" idx="24" hasCustomPrompt="1"/>
          </p:nvPr>
        </p:nvSpPr>
        <p:spPr>
          <a:xfrm>
            <a:off x="6604000" y="3810000"/>
            <a:ext cx="760412" cy="762000"/>
          </a:xfrm>
          <a:solidFill>
            <a:schemeClr val="accent1"/>
          </a:solidFill>
        </p:spPr>
        <p:txBody>
          <a:bodyPr anchor="ctr" anchorCtr="0"/>
          <a:lstStyle>
            <a:lvl1pPr marL="0" indent="0" algn="ctr">
              <a:lnSpc>
                <a:spcPct val="100000"/>
              </a:lnSpc>
              <a:buNone/>
              <a:defRPr sz="2000" b="1">
                <a:solidFill>
                  <a:schemeClr val="bg1"/>
                </a:solidFill>
              </a:defRPr>
            </a:lvl1pPr>
          </a:lstStyle>
          <a:p>
            <a:pPr lvl="0"/>
            <a:r>
              <a:rPr lang="nb-NO" dirty="0"/>
              <a:t>0</a:t>
            </a:r>
          </a:p>
        </p:txBody>
      </p:sp>
      <p:sp>
        <p:nvSpPr>
          <p:cNvPr id="21" name="Plassholder for tekst 9">
            <a:extLst>
              <a:ext uri="{FF2B5EF4-FFF2-40B4-BE49-F238E27FC236}">
                <a16:creationId xmlns:a16="http://schemas.microsoft.com/office/drawing/2014/main" id="{E82F392B-DC84-F38B-56FC-371F7BCB41C3}"/>
              </a:ext>
            </a:extLst>
          </p:cNvPr>
          <p:cNvSpPr>
            <a:spLocks noGrp="1"/>
          </p:cNvSpPr>
          <p:nvPr>
            <p:ph type="body" sz="quarter" idx="25"/>
          </p:nvPr>
        </p:nvSpPr>
        <p:spPr>
          <a:xfrm>
            <a:off x="6350000" y="5076826"/>
            <a:ext cx="5332412" cy="1271587"/>
          </a:xfrm>
          <a:solidFill>
            <a:schemeClr val="accent6"/>
          </a:solidFill>
        </p:spPr>
        <p:txBody>
          <a:bodyPr lIns="1260000" tIns="0" bIns="32400" anchor="ctr" anchorCtr="0"/>
          <a:lstStyle>
            <a:lvl1pPr marL="0" indent="0">
              <a:buNone/>
              <a:defRPr>
                <a:latin typeface="+mj-lt"/>
              </a:defRPr>
            </a:lvl1pPr>
          </a:lstStyle>
          <a:p>
            <a:pPr lvl="0"/>
            <a:r>
              <a:rPr lang="nb-NO"/>
              <a:t>Klikk for å redigere tekststiler i malen</a:t>
            </a:r>
          </a:p>
        </p:txBody>
      </p:sp>
      <p:sp>
        <p:nvSpPr>
          <p:cNvPr id="22" name="Plassholder for tall">
            <a:extLst>
              <a:ext uri="{FF2B5EF4-FFF2-40B4-BE49-F238E27FC236}">
                <a16:creationId xmlns:a16="http://schemas.microsoft.com/office/drawing/2014/main" id="{EE2276EF-48EC-05D9-0632-E6A81FA57C5B}"/>
              </a:ext>
            </a:extLst>
          </p:cNvPr>
          <p:cNvSpPr>
            <a:spLocks noGrp="1"/>
          </p:cNvSpPr>
          <p:nvPr>
            <p:ph type="body" sz="quarter" idx="26" hasCustomPrompt="1"/>
          </p:nvPr>
        </p:nvSpPr>
        <p:spPr>
          <a:xfrm>
            <a:off x="6604000" y="5330826"/>
            <a:ext cx="760412" cy="762000"/>
          </a:xfrm>
          <a:solidFill>
            <a:schemeClr val="accent1"/>
          </a:solidFill>
        </p:spPr>
        <p:txBody>
          <a:bodyPr anchor="ctr" anchorCtr="0"/>
          <a:lstStyle>
            <a:lvl1pPr marL="0" indent="0" algn="ctr">
              <a:lnSpc>
                <a:spcPct val="100000"/>
              </a:lnSpc>
              <a:buNone/>
              <a:defRPr sz="2000" b="1">
                <a:solidFill>
                  <a:schemeClr val="bg1"/>
                </a:solidFill>
              </a:defRPr>
            </a:lvl1pPr>
          </a:lstStyle>
          <a:p>
            <a:pPr lvl="0"/>
            <a:r>
              <a:rPr lang="nb-NO" dirty="0"/>
              <a:t>0</a:t>
            </a:r>
          </a:p>
        </p:txBody>
      </p:sp>
    </p:spTree>
    <p:extLst>
      <p:ext uri="{BB962C8B-B14F-4D97-AF65-F5344CB8AC3E}">
        <p14:creationId xmlns:p14="http://schemas.microsoft.com/office/powerpoint/2010/main" val="1779833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tel, innhold og bilde med nummer">
    <p:spTree>
      <p:nvGrpSpPr>
        <p:cNvPr id="1" name=""/>
        <p:cNvGrpSpPr/>
        <p:nvPr/>
      </p:nvGrpSpPr>
      <p:grpSpPr>
        <a:xfrm>
          <a:off x="0" y="0"/>
          <a:ext cx="0" cy="0"/>
          <a:chOff x="0" y="0"/>
          <a:chExt cx="0" cy="0"/>
        </a:xfrm>
      </p:grpSpPr>
      <p:sp>
        <p:nvSpPr>
          <p:cNvPr id="12" name="Plassholder for nummer">
            <a:extLst>
              <a:ext uri="{FF2B5EF4-FFF2-40B4-BE49-F238E27FC236}">
                <a16:creationId xmlns:a16="http://schemas.microsoft.com/office/drawing/2014/main" id="{AE0EE4F2-CFE1-5686-998E-C1FD53084965}"/>
              </a:ext>
            </a:extLst>
          </p:cNvPr>
          <p:cNvSpPr>
            <a:spLocks noGrp="1"/>
          </p:cNvSpPr>
          <p:nvPr>
            <p:ph type="body" sz="quarter" idx="16" hasCustomPrompt="1"/>
          </p:nvPr>
        </p:nvSpPr>
        <p:spPr>
          <a:xfrm>
            <a:off x="509588" y="512763"/>
            <a:ext cx="254000" cy="250826"/>
          </a:xfrm>
          <a:solidFill>
            <a:schemeClr val="accent1"/>
          </a:solidFill>
        </p:spPr>
        <p:txBody>
          <a:bodyPr bIns="7200" anchor="ctr" anchorCtr="0"/>
          <a:lstStyle>
            <a:lvl1pPr marL="0" indent="0" algn="ctr">
              <a:lnSpc>
                <a:spcPct val="100000"/>
              </a:lnSpc>
              <a:spcBef>
                <a:spcPts val="0"/>
              </a:spcBef>
              <a:buNone/>
              <a:defRPr b="1">
                <a:solidFill>
                  <a:schemeClr val="bg1"/>
                </a:solidFill>
              </a:defRPr>
            </a:lvl1pPr>
          </a:lstStyle>
          <a:p>
            <a:pPr lvl="0"/>
            <a:r>
              <a:rPr lang="nb-NO" dirty="0"/>
              <a:t>0</a:t>
            </a:r>
          </a:p>
        </p:txBody>
      </p:sp>
      <p:sp>
        <p:nvSpPr>
          <p:cNvPr id="8" name="Plassholder for stikktittel">
            <a:extLst>
              <a:ext uri="{FF2B5EF4-FFF2-40B4-BE49-F238E27FC236}">
                <a16:creationId xmlns:a16="http://schemas.microsoft.com/office/drawing/2014/main" id="{D414B136-2366-FB62-69A4-AC19BC1C0BF4}"/>
              </a:ext>
            </a:extLst>
          </p:cNvPr>
          <p:cNvSpPr>
            <a:spLocks noGrp="1"/>
          </p:cNvSpPr>
          <p:nvPr>
            <p:ph type="body" sz="quarter" idx="13" hasCustomPrompt="1"/>
          </p:nvPr>
        </p:nvSpPr>
        <p:spPr>
          <a:xfrm>
            <a:off x="1014413" y="496117"/>
            <a:ext cx="4826020"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err="1"/>
              <a:t>Temanavn</a:t>
            </a:r>
            <a:endParaRPr lang="nb-NO" dirty="0"/>
          </a:p>
        </p:txBody>
      </p:sp>
      <p:sp>
        <p:nvSpPr>
          <p:cNvPr id="2" name="Tittel 1">
            <a:extLst>
              <a:ext uri="{FF2B5EF4-FFF2-40B4-BE49-F238E27FC236}">
                <a16:creationId xmlns:a16="http://schemas.microsoft.com/office/drawing/2014/main" id="{E6B7372A-A4C1-F7A9-DDBC-7EB01A6955F9}"/>
              </a:ext>
            </a:extLst>
          </p:cNvPr>
          <p:cNvSpPr>
            <a:spLocks noGrp="1"/>
          </p:cNvSpPr>
          <p:nvPr>
            <p:ph type="title" hasCustomPrompt="1"/>
          </p:nvPr>
        </p:nvSpPr>
        <p:spPr>
          <a:xfrm>
            <a:off x="509588" y="766764"/>
            <a:ext cx="4826021" cy="976229"/>
          </a:xfrm>
        </p:spPr>
        <p:txBody>
          <a:bodyPr/>
          <a:lstStyle/>
          <a:p>
            <a:r>
              <a:rPr lang="nb-NO" dirty="0"/>
              <a:t>Overskrift kan gå over to linjer den også ved behov</a:t>
            </a:r>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509543" y="2020012"/>
            <a:ext cx="4826046" cy="3821988"/>
          </a:xfrm>
        </p:spPr>
        <p:txBody>
          <a:bodyPr/>
          <a:lstStyle>
            <a:lvl1pPr marL="0" indent="0">
              <a:buNone/>
              <a:defRPr/>
            </a:lvl1pPr>
          </a:lstStyle>
          <a:p>
            <a:pPr lvl="0"/>
            <a:r>
              <a:rPr lang="nb-NO" dirty="0"/>
              <a:t>Dette er en mengdetekst som kan være ganske lang. Den er satt i 15 </a:t>
            </a:r>
            <a:r>
              <a:rPr lang="nb-NO" dirty="0" err="1"/>
              <a:t>pkt</a:t>
            </a:r>
            <a:r>
              <a:rPr lang="nb-NO" dirty="0"/>
              <a:t> </a:t>
            </a:r>
            <a:r>
              <a:rPr lang="nb-NO" dirty="0" err="1"/>
              <a:t>Regular</a:t>
            </a:r>
            <a:r>
              <a:rPr lang="nb-NO" dirty="0"/>
              <a:t>.</a:t>
            </a:r>
            <a:br>
              <a:rPr lang="nb-NO" dirty="0"/>
            </a:br>
            <a:r>
              <a:rPr lang="nb-NO" b="0" i="0" dirty="0">
                <a:solidFill>
                  <a:srgbClr val="000000"/>
                </a:solidFill>
                <a:effectLst/>
                <a:latin typeface="Aptos" panose="020B0004020202020204" pitchFamily="34" charset="0"/>
              </a:rPr>
              <a:t>Dette lysbildet kan brukes dersom man ønsker å gå i dybden på punktene listet opp i Temadeler oversikt</a:t>
            </a:r>
            <a:endParaRPr lang="nb-NO" dirty="0"/>
          </a:p>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bilde 12">
            <a:extLst>
              <a:ext uri="{FF2B5EF4-FFF2-40B4-BE49-F238E27FC236}">
                <a16:creationId xmlns:a16="http://schemas.microsoft.com/office/drawing/2014/main" id="{4C52BF09-73DE-4C2A-AFCD-8DBBAA2BBEAC}"/>
              </a:ext>
            </a:extLst>
          </p:cNvPr>
          <p:cNvSpPr>
            <a:spLocks noGrp="1"/>
          </p:cNvSpPr>
          <p:nvPr>
            <p:ph type="pic" sz="quarter" idx="15"/>
          </p:nvPr>
        </p:nvSpPr>
        <p:spPr>
          <a:xfrm>
            <a:off x="6096000" y="0"/>
            <a:ext cx="6096000" cy="6858000"/>
          </a:xfrm>
          <a:solidFill>
            <a:schemeClr val="accent4"/>
          </a:solidFill>
        </p:spPr>
        <p:txBody>
          <a:bodyPr/>
          <a:lstStyle>
            <a:lvl1pPr marL="0" indent="0" algn="ctr">
              <a:buNone/>
              <a:defRPr sz="1200"/>
            </a:lvl1pPr>
          </a:lstStyle>
          <a:p>
            <a:r>
              <a:rPr lang="nb-NO"/>
              <a:t>Klikk på ikonet for å legge til et bilde</a:t>
            </a:r>
          </a:p>
        </p:txBody>
      </p:sp>
      <p:sp>
        <p:nvSpPr>
          <p:cNvPr id="11" name="Plassholder for fotokreditering">
            <a:extLst>
              <a:ext uri="{FF2B5EF4-FFF2-40B4-BE49-F238E27FC236}">
                <a16:creationId xmlns:a16="http://schemas.microsoft.com/office/drawing/2014/main" id="{D163CA41-77C2-D4B6-6A06-5C884A3A4A13}"/>
              </a:ext>
            </a:extLst>
          </p:cNvPr>
          <p:cNvSpPr>
            <a:spLocks noGrp="1"/>
          </p:cNvSpPr>
          <p:nvPr>
            <p:ph type="body" sz="quarter" idx="14" hasCustomPrompt="1"/>
          </p:nvPr>
        </p:nvSpPr>
        <p:spPr>
          <a:xfrm>
            <a:off x="8373533" y="6238082"/>
            <a:ext cx="3308880" cy="120674"/>
          </a:xfrm>
        </p:spPr>
        <p:txBody>
          <a:bodyPr>
            <a:noAutofit/>
          </a:bodyPr>
          <a:lstStyle>
            <a:lvl1pPr marL="0" indent="0" algn="r">
              <a:buNone/>
              <a:defRPr sz="700">
                <a:solidFill>
                  <a:schemeClr val="bg1"/>
                </a:solidFill>
              </a:defRPr>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nb-NO" dirty="0" err="1"/>
              <a:t>Fotokreditering</a:t>
            </a:r>
            <a:endParaRPr lang="nb-NO" dirty="0"/>
          </a:p>
        </p:txBody>
      </p:sp>
      <p:sp>
        <p:nvSpPr>
          <p:cNvPr id="4" name="Plassholder for dato 3">
            <a:extLst>
              <a:ext uri="{FF2B5EF4-FFF2-40B4-BE49-F238E27FC236}">
                <a16:creationId xmlns:a16="http://schemas.microsoft.com/office/drawing/2014/main" id="{266560E9-3A9B-BC1E-9244-FE6677DD9797}"/>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5" name="Plassholder for bunntekst 4">
            <a:extLst>
              <a:ext uri="{FF2B5EF4-FFF2-40B4-BE49-F238E27FC236}">
                <a16:creationId xmlns:a16="http://schemas.microsoft.com/office/drawing/2014/main" id="{E1B96096-A613-EAB0-7653-B2915ABD554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EFCDB43-C29E-6453-C979-4D8851F9DA32}"/>
              </a:ext>
            </a:extLst>
          </p:cNvPr>
          <p:cNvSpPr>
            <a:spLocks noGrp="1"/>
          </p:cNvSpPr>
          <p:nvPr>
            <p:ph type="sldNum" sz="quarter" idx="12"/>
          </p:nvPr>
        </p:nvSpPr>
        <p:spPr/>
        <p:txBody>
          <a:bodyPr/>
          <a:lstStyle/>
          <a:p>
            <a:fld id="{BE2ACD00-28B2-4D17-A930-2C9F8441C7CA}" type="slidenum">
              <a:rPr lang="nb-NO" smtClean="0"/>
              <a:t>‹#›</a:t>
            </a:fld>
            <a:endParaRPr lang="nb-NO"/>
          </a:p>
        </p:txBody>
      </p:sp>
    </p:spTree>
    <p:extLst>
      <p:ext uri="{BB962C8B-B14F-4D97-AF65-F5344CB8AC3E}">
        <p14:creationId xmlns:p14="http://schemas.microsoft.com/office/powerpoint/2010/main" val="425682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103CD8-DC4B-1EAC-E4B7-A853F1896FA8}"/>
              </a:ext>
            </a:extLst>
          </p:cNvPr>
          <p:cNvSpPr>
            <a:spLocks noGrp="1"/>
          </p:cNvSpPr>
          <p:nvPr>
            <p:ph type="title" hasCustomPrompt="1"/>
          </p:nvPr>
        </p:nvSpPr>
        <p:spPr>
          <a:xfrm>
            <a:off x="509588" y="509400"/>
            <a:ext cx="6094411" cy="976229"/>
          </a:xfrm>
        </p:spPr>
        <p:txBody>
          <a:bodyPr/>
          <a:lstStyle>
            <a:lvl1pPr>
              <a:defRPr/>
            </a:lvl1pPr>
          </a:lstStyle>
          <a:p>
            <a:r>
              <a:rPr lang="nb-NO" dirty="0"/>
              <a:t>Innhold eller agenda</a:t>
            </a:r>
          </a:p>
        </p:txBody>
      </p:sp>
      <p:sp>
        <p:nvSpPr>
          <p:cNvPr id="3" name="Plassholder for dato 2">
            <a:extLst>
              <a:ext uri="{FF2B5EF4-FFF2-40B4-BE49-F238E27FC236}">
                <a16:creationId xmlns:a16="http://schemas.microsoft.com/office/drawing/2014/main" id="{23DA3595-0D76-FC7F-CE98-A2771164E217}"/>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4" name="Plassholder for bunntekst 3">
            <a:extLst>
              <a:ext uri="{FF2B5EF4-FFF2-40B4-BE49-F238E27FC236}">
                <a16:creationId xmlns:a16="http://schemas.microsoft.com/office/drawing/2014/main" id="{A8C16737-31A4-6AA3-36AE-0BE2577D127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6A46AD8-B713-9AE7-6379-37F6049140CD}"/>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10" name="Plassholder for bilde 12">
            <a:extLst>
              <a:ext uri="{FF2B5EF4-FFF2-40B4-BE49-F238E27FC236}">
                <a16:creationId xmlns:a16="http://schemas.microsoft.com/office/drawing/2014/main" id="{2060D408-7776-742D-0CA4-BEFF2A2FCAA6}"/>
              </a:ext>
            </a:extLst>
          </p:cNvPr>
          <p:cNvSpPr>
            <a:spLocks noGrp="1"/>
          </p:cNvSpPr>
          <p:nvPr>
            <p:ph type="pic" sz="quarter" idx="15"/>
          </p:nvPr>
        </p:nvSpPr>
        <p:spPr>
          <a:xfrm>
            <a:off x="7108031" y="0"/>
            <a:ext cx="5081587" cy="6858000"/>
          </a:xfrm>
          <a:solidFill>
            <a:schemeClr val="accent4"/>
          </a:solidFill>
        </p:spPr>
        <p:txBody>
          <a:bodyPr/>
          <a:lstStyle>
            <a:lvl1pPr marL="0" indent="0" algn="ctr">
              <a:buNone/>
              <a:defRPr sz="1200"/>
            </a:lvl1pPr>
          </a:lstStyle>
          <a:p>
            <a:r>
              <a:rPr lang="nb-NO"/>
              <a:t>Klikk på ikonet for å legge til et bilde</a:t>
            </a:r>
          </a:p>
        </p:txBody>
      </p:sp>
      <p:sp>
        <p:nvSpPr>
          <p:cNvPr id="9" name="Plassholder for fotokreditering">
            <a:extLst>
              <a:ext uri="{FF2B5EF4-FFF2-40B4-BE49-F238E27FC236}">
                <a16:creationId xmlns:a16="http://schemas.microsoft.com/office/drawing/2014/main" id="{E11CC5F3-48AB-2190-B209-82ACAC7CBC11}"/>
              </a:ext>
            </a:extLst>
          </p:cNvPr>
          <p:cNvSpPr>
            <a:spLocks noGrp="1"/>
          </p:cNvSpPr>
          <p:nvPr>
            <p:ph type="body" sz="quarter" idx="14" hasCustomPrompt="1"/>
          </p:nvPr>
        </p:nvSpPr>
        <p:spPr>
          <a:xfrm>
            <a:off x="8373533" y="6238082"/>
            <a:ext cx="3308880" cy="120674"/>
          </a:xfrm>
        </p:spPr>
        <p:txBody>
          <a:bodyPr>
            <a:noAutofit/>
          </a:bodyPr>
          <a:lstStyle>
            <a:lvl1pPr marL="0" indent="0" algn="r">
              <a:buNone/>
              <a:defRPr sz="700">
                <a:solidFill>
                  <a:schemeClr val="bg1"/>
                </a:solidFill>
              </a:defRPr>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nb-NO" dirty="0" err="1"/>
              <a:t>Fotokreditering</a:t>
            </a:r>
            <a:endParaRPr lang="nb-NO" dirty="0"/>
          </a:p>
        </p:txBody>
      </p:sp>
      <p:sp>
        <p:nvSpPr>
          <p:cNvPr id="12" name="Plassholder for tekst 11">
            <a:extLst>
              <a:ext uri="{FF2B5EF4-FFF2-40B4-BE49-F238E27FC236}">
                <a16:creationId xmlns:a16="http://schemas.microsoft.com/office/drawing/2014/main" id="{A8D8A3D0-4A57-C52D-6E06-203FB2C84DE9}"/>
              </a:ext>
            </a:extLst>
          </p:cNvPr>
          <p:cNvSpPr>
            <a:spLocks noGrp="1"/>
          </p:cNvSpPr>
          <p:nvPr>
            <p:ph type="body" sz="quarter" idx="16" hasCustomPrompt="1"/>
          </p:nvPr>
        </p:nvSpPr>
        <p:spPr>
          <a:xfrm>
            <a:off x="1016530" y="2051580"/>
            <a:ext cx="5589587" cy="3811587"/>
          </a:xfrm>
        </p:spPr>
        <p:txBody>
          <a:bodyPr/>
          <a:lstStyle>
            <a:lvl1pPr marL="0" indent="0">
              <a:spcBef>
                <a:spcPts val="1400"/>
              </a:spcBef>
              <a:buNone/>
              <a:defRPr sz="1800" spc="-20" baseline="0">
                <a:latin typeface="+mj-lt"/>
              </a:defRPr>
            </a:lvl1pPr>
            <a:lvl2pPr marL="457200" indent="0">
              <a:buNone/>
              <a:defRPr sz="1800">
                <a:latin typeface="+mj-lt"/>
              </a:defRPr>
            </a:lvl2pPr>
          </a:lstStyle>
          <a:p>
            <a:pPr lvl="0"/>
            <a:r>
              <a:rPr lang="nb-NO" dirty="0"/>
              <a:t>Kapittel</a:t>
            </a:r>
          </a:p>
        </p:txBody>
      </p:sp>
      <p:sp>
        <p:nvSpPr>
          <p:cNvPr id="14" name="Plassholder for tekst 11">
            <a:extLst>
              <a:ext uri="{FF2B5EF4-FFF2-40B4-BE49-F238E27FC236}">
                <a16:creationId xmlns:a16="http://schemas.microsoft.com/office/drawing/2014/main" id="{552EC8A2-4DD5-880A-C503-59F48A50ECE6}"/>
              </a:ext>
            </a:extLst>
          </p:cNvPr>
          <p:cNvSpPr>
            <a:spLocks noGrp="1"/>
          </p:cNvSpPr>
          <p:nvPr>
            <p:ph type="body" sz="quarter" idx="17" hasCustomPrompt="1"/>
          </p:nvPr>
        </p:nvSpPr>
        <p:spPr>
          <a:xfrm>
            <a:off x="506413" y="2051580"/>
            <a:ext cx="510073" cy="3811587"/>
          </a:xfrm>
        </p:spPr>
        <p:txBody>
          <a:bodyPr/>
          <a:lstStyle>
            <a:lvl1pPr marL="0" indent="0">
              <a:spcBef>
                <a:spcPts val="1400"/>
              </a:spcBef>
              <a:buNone/>
              <a:defRPr sz="1800" spc="-20" baseline="0">
                <a:solidFill>
                  <a:schemeClr val="accent1"/>
                </a:solidFill>
                <a:latin typeface="+mj-lt"/>
              </a:defRPr>
            </a:lvl1pPr>
            <a:lvl2pPr marL="457200" indent="0">
              <a:buNone/>
              <a:defRPr sz="1800">
                <a:latin typeface="+mj-lt"/>
              </a:defRPr>
            </a:lvl2pPr>
          </a:lstStyle>
          <a:p>
            <a:pPr lvl="0"/>
            <a:r>
              <a:rPr lang="nb-NO" dirty="0"/>
              <a:t>00</a:t>
            </a:r>
          </a:p>
        </p:txBody>
      </p:sp>
    </p:spTree>
    <p:extLst>
      <p:ext uri="{BB962C8B-B14F-4D97-AF65-F5344CB8AC3E}">
        <p14:creationId xmlns:p14="http://schemas.microsoft.com/office/powerpoint/2010/main" val="4084171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oenger">
    <p:spTree>
      <p:nvGrpSpPr>
        <p:cNvPr id="1" name=""/>
        <p:cNvGrpSpPr/>
        <p:nvPr/>
      </p:nvGrpSpPr>
      <p:grpSpPr>
        <a:xfrm>
          <a:off x="0" y="0"/>
          <a:ext cx="0" cy="0"/>
          <a:chOff x="0" y="0"/>
          <a:chExt cx="0" cy="0"/>
        </a:xfrm>
      </p:grpSpPr>
      <p:sp>
        <p:nvSpPr>
          <p:cNvPr id="6" name="Plassholder for stikktittel">
            <a:extLst>
              <a:ext uri="{FF2B5EF4-FFF2-40B4-BE49-F238E27FC236}">
                <a16:creationId xmlns:a16="http://schemas.microsoft.com/office/drawing/2014/main" id="{CD0CE8AF-E1D5-447A-8641-DEF1B00846AD}"/>
              </a:ext>
            </a:extLst>
          </p:cNvPr>
          <p:cNvSpPr>
            <a:spLocks noGrp="1"/>
          </p:cNvSpPr>
          <p:nvPr>
            <p:ph type="body" sz="quarter" idx="14" hasCustomPrompt="1"/>
          </p:nvPr>
        </p:nvSpPr>
        <p:spPr>
          <a:xfrm>
            <a:off x="509590" y="496117"/>
            <a:ext cx="11172822"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
        <p:nvSpPr>
          <p:cNvPr id="2" name="Tittel 1">
            <a:extLst>
              <a:ext uri="{FF2B5EF4-FFF2-40B4-BE49-F238E27FC236}">
                <a16:creationId xmlns:a16="http://schemas.microsoft.com/office/drawing/2014/main" id="{E4103CD8-DC4B-1EAC-E4B7-A853F1896FA8}"/>
              </a:ext>
            </a:extLst>
          </p:cNvPr>
          <p:cNvSpPr>
            <a:spLocks noGrp="1"/>
          </p:cNvSpPr>
          <p:nvPr>
            <p:ph type="title" hasCustomPrompt="1"/>
          </p:nvPr>
        </p:nvSpPr>
        <p:spPr>
          <a:xfrm>
            <a:off x="509589" y="766764"/>
            <a:ext cx="11172822" cy="976229"/>
          </a:xfrm>
        </p:spPr>
        <p:txBody>
          <a:bodyPr/>
          <a:lstStyle/>
          <a:p>
            <a:r>
              <a:rPr lang="nb-NO" dirty="0"/>
              <a:t>Overskrift</a:t>
            </a:r>
          </a:p>
        </p:txBody>
      </p:sp>
      <p:sp>
        <p:nvSpPr>
          <p:cNvPr id="42" name="Frihåndsform: figur 41">
            <a:extLst>
              <a:ext uri="{FF2B5EF4-FFF2-40B4-BE49-F238E27FC236}">
                <a16:creationId xmlns:a16="http://schemas.microsoft.com/office/drawing/2014/main" id="{D1584B6C-A027-B255-008E-B501C3CCCB47}"/>
              </a:ext>
              <a:ext uri="{C183D7F6-B498-43B3-948B-1728B52AA6E4}">
                <adec:decorative xmlns:adec="http://schemas.microsoft.com/office/drawing/2017/decorative" val="1"/>
              </a:ext>
            </a:extLst>
          </p:cNvPr>
          <p:cNvSpPr/>
          <p:nvPr/>
        </p:nvSpPr>
        <p:spPr>
          <a:xfrm>
            <a:off x="6350000" y="4064365"/>
            <a:ext cx="5332412" cy="1522048"/>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sp>
        <p:nvSpPr>
          <p:cNvPr id="35" name="Plassholder for overskrift">
            <a:extLst>
              <a:ext uri="{FF2B5EF4-FFF2-40B4-BE49-F238E27FC236}">
                <a16:creationId xmlns:a16="http://schemas.microsoft.com/office/drawing/2014/main" id="{F01668F8-702C-A8FF-6383-BE4F4B7DE814}"/>
              </a:ext>
            </a:extLst>
          </p:cNvPr>
          <p:cNvSpPr>
            <a:spLocks noGrp="1"/>
          </p:cNvSpPr>
          <p:nvPr>
            <p:ph type="body" sz="quarter" idx="31" hasCustomPrompt="1"/>
          </p:nvPr>
        </p:nvSpPr>
        <p:spPr>
          <a:xfrm>
            <a:off x="6604000" y="4288260"/>
            <a:ext cx="4451350" cy="252412"/>
          </a:xfrm>
        </p:spPr>
        <p:txBody>
          <a:bodyPr/>
          <a:lstStyle>
            <a:lvl1pPr marL="0" indent="0">
              <a:spcBef>
                <a:spcPts val="0"/>
              </a:spcBef>
              <a:buNone/>
              <a:defRPr b="1">
                <a:latin typeface="+mn-lt"/>
              </a:defRPr>
            </a:lvl1pPr>
          </a:lstStyle>
          <a:p>
            <a:pPr lvl="0"/>
            <a:r>
              <a:rPr lang="nb-NO" dirty="0" err="1"/>
              <a:t>Overskrift</a:t>
            </a:r>
            <a:r>
              <a:rPr lang="nb-NO" dirty="0"/>
              <a:t> om </a:t>
            </a:r>
            <a:r>
              <a:rPr lang="nb-NO" dirty="0" err="1"/>
              <a:t>tematikk</a:t>
            </a:r>
            <a:endParaRPr lang="nb-NO" dirty="0"/>
          </a:p>
        </p:txBody>
      </p:sp>
      <p:sp>
        <p:nvSpPr>
          <p:cNvPr id="36" name="Plassholder for tekst 30">
            <a:extLst>
              <a:ext uri="{FF2B5EF4-FFF2-40B4-BE49-F238E27FC236}">
                <a16:creationId xmlns:a16="http://schemas.microsoft.com/office/drawing/2014/main" id="{A02A2FE9-5A9B-A971-6175-16B7D389B0AD}"/>
              </a:ext>
            </a:extLst>
          </p:cNvPr>
          <p:cNvSpPr>
            <a:spLocks noGrp="1"/>
          </p:cNvSpPr>
          <p:nvPr>
            <p:ph type="body" sz="quarter" idx="32" hasCustomPrompt="1"/>
          </p:nvPr>
        </p:nvSpPr>
        <p:spPr>
          <a:xfrm>
            <a:off x="6604000" y="4552166"/>
            <a:ext cx="4451350" cy="858034"/>
          </a:xfrm>
        </p:spPr>
        <p:txBody>
          <a:bodyPr/>
          <a:lstStyle>
            <a:lvl1pPr marL="0" indent="0">
              <a:spcBef>
                <a:spcPts val="0"/>
              </a:spcBef>
              <a:buNone/>
              <a:defRPr b="0">
                <a:latin typeface="+mn-lt"/>
              </a:defRPr>
            </a:lvl1pPr>
          </a:lstStyle>
          <a:p>
            <a:pPr lvl="0"/>
            <a:r>
              <a:rPr lang="nb-NO" dirty="0" err="1"/>
              <a:t>Mengdetekst</a:t>
            </a:r>
            <a:r>
              <a:rPr lang="nb-NO" dirty="0"/>
              <a:t> </a:t>
            </a:r>
            <a:r>
              <a:rPr lang="nb-NO" dirty="0" err="1"/>
              <a:t>kan</a:t>
            </a:r>
            <a:r>
              <a:rPr lang="nb-NO" dirty="0"/>
              <a:t> </a:t>
            </a:r>
            <a:r>
              <a:rPr lang="nb-NO" dirty="0" err="1"/>
              <a:t>legges</a:t>
            </a:r>
            <a:r>
              <a:rPr lang="nb-NO" dirty="0"/>
              <a:t> her </a:t>
            </a:r>
            <a:r>
              <a:rPr lang="nb-NO" dirty="0" err="1"/>
              <a:t>og</a:t>
            </a:r>
            <a:r>
              <a:rPr lang="nb-NO" dirty="0"/>
              <a:t> </a:t>
            </a:r>
            <a:r>
              <a:rPr lang="nb-NO" dirty="0" err="1"/>
              <a:t>gå</a:t>
            </a:r>
            <a:r>
              <a:rPr lang="nb-NO" dirty="0"/>
              <a:t> over </a:t>
            </a:r>
            <a:r>
              <a:rPr lang="nb-NO" dirty="0" err="1"/>
              <a:t>opp</a:t>
            </a:r>
            <a:r>
              <a:rPr lang="nb-NO" dirty="0"/>
              <a:t> </a:t>
            </a:r>
            <a:r>
              <a:rPr lang="nb-NO" dirty="0" err="1"/>
              <a:t>til</a:t>
            </a:r>
            <a:r>
              <a:rPr lang="nb-NO" dirty="0"/>
              <a:t> to </a:t>
            </a:r>
            <a:r>
              <a:rPr lang="nb-NO" dirty="0" err="1"/>
              <a:t>linjer</a:t>
            </a:r>
            <a:r>
              <a:rPr lang="nb-NO" dirty="0"/>
              <a:t>. Dette </a:t>
            </a:r>
            <a:r>
              <a:rPr lang="nb-NO" dirty="0" err="1"/>
              <a:t>lysbildet</a:t>
            </a:r>
            <a:r>
              <a:rPr lang="nb-NO" dirty="0"/>
              <a:t> </a:t>
            </a:r>
            <a:r>
              <a:rPr lang="nb-NO" dirty="0" err="1"/>
              <a:t>brukes</a:t>
            </a:r>
            <a:r>
              <a:rPr lang="nb-NO" dirty="0"/>
              <a:t> </a:t>
            </a:r>
            <a:r>
              <a:rPr lang="nb-NO" dirty="0" err="1"/>
              <a:t>til</a:t>
            </a:r>
            <a:r>
              <a:rPr lang="nb-NO" dirty="0"/>
              <a:t> å vise fire </a:t>
            </a:r>
            <a:r>
              <a:rPr lang="nb-NO" dirty="0" err="1"/>
              <a:t>punkter</a:t>
            </a:r>
            <a:r>
              <a:rPr lang="nb-NO" dirty="0"/>
              <a:t> </a:t>
            </a:r>
            <a:r>
              <a:rPr lang="nb-NO" dirty="0" err="1"/>
              <a:t>ryddig</a:t>
            </a:r>
            <a:r>
              <a:rPr lang="nb-NO" dirty="0"/>
              <a:t>.</a:t>
            </a:r>
          </a:p>
        </p:txBody>
      </p:sp>
      <p:sp>
        <p:nvSpPr>
          <p:cNvPr id="3" name="Plassholder for dato 2">
            <a:extLst>
              <a:ext uri="{FF2B5EF4-FFF2-40B4-BE49-F238E27FC236}">
                <a16:creationId xmlns:a16="http://schemas.microsoft.com/office/drawing/2014/main" id="{23DA3595-0D76-FC7F-CE98-A2771164E217}"/>
              </a:ext>
            </a:extLst>
          </p:cNvPr>
          <p:cNvSpPr>
            <a:spLocks noGrp="1"/>
          </p:cNvSpPr>
          <p:nvPr>
            <p:ph type="dt" sz="half" idx="10"/>
          </p:nvPr>
        </p:nvSpPr>
        <p:spPr/>
        <p:txBody>
          <a:bodyPr/>
          <a:lstStyle/>
          <a:p>
            <a:fld id="{E6A610A8-4EE9-470C-972D-0E41A2C50444}" type="datetimeFigureOut">
              <a:rPr lang="nb-NO" smtClean="0"/>
              <a:t>10.02.2026</a:t>
            </a:fld>
            <a:endParaRPr lang="nb-NO" dirty="0"/>
          </a:p>
        </p:txBody>
      </p:sp>
      <p:sp>
        <p:nvSpPr>
          <p:cNvPr id="4" name="Plassholder for bunntekst 3">
            <a:extLst>
              <a:ext uri="{FF2B5EF4-FFF2-40B4-BE49-F238E27FC236}">
                <a16:creationId xmlns:a16="http://schemas.microsoft.com/office/drawing/2014/main" id="{A8C16737-31A4-6AA3-36AE-0BE2577D127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6A46AD8-B713-9AE7-6379-37F6049140CD}"/>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43" name="Frihåndsform: figur 42">
            <a:extLst>
              <a:ext uri="{FF2B5EF4-FFF2-40B4-BE49-F238E27FC236}">
                <a16:creationId xmlns:a16="http://schemas.microsoft.com/office/drawing/2014/main" id="{36EDC6C2-827F-E454-881B-2111B12C219E}"/>
              </a:ext>
              <a:ext uri="{C183D7F6-B498-43B3-948B-1728B52AA6E4}">
                <adec:decorative xmlns:adec="http://schemas.microsoft.com/office/drawing/2017/decorative" val="1"/>
              </a:ext>
            </a:extLst>
          </p:cNvPr>
          <p:cNvSpPr/>
          <p:nvPr/>
        </p:nvSpPr>
        <p:spPr>
          <a:xfrm rot="5400000">
            <a:off x="11428487" y="5332498"/>
            <a:ext cx="253924" cy="253928"/>
          </a:xfrm>
          <a:custGeom>
            <a:avLst/>
            <a:gdLst>
              <a:gd name="connsiteX0" fmla="*/ 253569 w 253924"/>
              <a:gd name="connsiteY0" fmla="*/ 253929 h 253928"/>
              <a:gd name="connsiteX1" fmla="*/ 253924 w 253924"/>
              <a:gd name="connsiteY1" fmla="*/ 253929 h 253928"/>
              <a:gd name="connsiteX2" fmla="*/ 253924 w 253924"/>
              <a:gd name="connsiteY2" fmla="*/ 0 h 253928"/>
              <a:gd name="connsiteX3" fmla="*/ 0 w 253924"/>
              <a:gd name="connsiteY3" fmla="*/ 0 h 253928"/>
              <a:gd name="connsiteX4" fmla="*/ 253569 w 253924"/>
              <a:gd name="connsiteY4" fmla="*/ 253929 h 2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24" h="253928">
                <a:moveTo>
                  <a:pt x="253569" y="253929"/>
                </a:moveTo>
                <a:lnTo>
                  <a:pt x="253924" y="253929"/>
                </a:lnTo>
                <a:lnTo>
                  <a:pt x="253924" y="0"/>
                </a:lnTo>
                <a:lnTo>
                  <a:pt x="0" y="0"/>
                </a:lnTo>
                <a:cubicBezTo>
                  <a:pt x="0" y="140120"/>
                  <a:pt x="113491" y="253733"/>
                  <a:pt x="253569" y="253929"/>
                </a:cubicBezTo>
                <a:close/>
              </a:path>
            </a:pathLst>
          </a:custGeom>
          <a:solidFill>
            <a:srgbClr val="FFFFFF"/>
          </a:solidFill>
          <a:ln w="12677" cap="flat">
            <a:noFill/>
            <a:prstDash val="solid"/>
            <a:miter/>
          </a:ln>
        </p:spPr>
        <p:txBody>
          <a:bodyPr rtlCol="0" anchor="ctr"/>
          <a:lstStyle/>
          <a:p>
            <a:endParaRPr lang="nb-NO"/>
          </a:p>
        </p:txBody>
      </p:sp>
      <p:sp>
        <p:nvSpPr>
          <p:cNvPr id="19" name="Frihåndsform: figur 18">
            <a:extLst>
              <a:ext uri="{FF2B5EF4-FFF2-40B4-BE49-F238E27FC236}">
                <a16:creationId xmlns:a16="http://schemas.microsoft.com/office/drawing/2014/main" id="{74D4A330-C7F0-6216-6C0B-C06B7ED6BFA1}"/>
              </a:ext>
              <a:ext uri="{C183D7F6-B498-43B3-948B-1728B52AA6E4}">
                <adec:decorative xmlns:adec="http://schemas.microsoft.com/office/drawing/2017/decorative" val="1"/>
              </a:ext>
            </a:extLst>
          </p:cNvPr>
          <p:cNvSpPr/>
          <p:nvPr userDrawn="1"/>
        </p:nvSpPr>
        <p:spPr>
          <a:xfrm>
            <a:off x="509588" y="4052886"/>
            <a:ext cx="5332412" cy="1533527"/>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sp>
        <p:nvSpPr>
          <p:cNvPr id="21" name="Plassholder for overskrift">
            <a:extLst>
              <a:ext uri="{FF2B5EF4-FFF2-40B4-BE49-F238E27FC236}">
                <a16:creationId xmlns:a16="http://schemas.microsoft.com/office/drawing/2014/main" id="{B631C5FB-DCAF-0EF8-E5A6-2E3A34B9CA12}"/>
              </a:ext>
            </a:extLst>
          </p:cNvPr>
          <p:cNvSpPr>
            <a:spLocks noGrp="1"/>
          </p:cNvSpPr>
          <p:nvPr>
            <p:ph type="body" sz="quarter" idx="35" hasCustomPrompt="1"/>
          </p:nvPr>
        </p:nvSpPr>
        <p:spPr>
          <a:xfrm>
            <a:off x="763588" y="4283154"/>
            <a:ext cx="4451350" cy="252412"/>
          </a:xfrm>
        </p:spPr>
        <p:txBody>
          <a:bodyPr/>
          <a:lstStyle>
            <a:lvl1pPr marL="0" indent="0">
              <a:spcBef>
                <a:spcPts val="0"/>
              </a:spcBef>
              <a:buNone/>
              <a:defRPr b="1">
                <a:latin typeface="+mn-lt"/>
              </a:defRPr>
            </a:lvl1pPr>
          </a:lstStyle>
          <a:p>
            <a:pPr lvl="0"/>
            <a:r>
              <a:rPr lang="nb-NO" dirty="0" err="1"/>
              <a:t>Overskrift</a:t>
            </a:r>
            <a:r>
              <a:rPr lang="nb-NO" dirty="0"/>
              <a:t> om </a:t>
            </a:r>
            <a:r>
              <a:rPr lang="nb-NO" dirty="0" err="1"/>
              <a:t>tematikk</a:t>
            </a:r>
            <a:endParaRPr lang="nb-NO" dirty="0"/>
          </a:p>
        </p:txBody>
      </p:sp>
      <p:sp>
        <p:nvSpPr>
          <p:cNvPr id="22" name="Plassholder for tekst 30">
            <a:extLst>
              <a:ext uri="{FF2B5EF4-FFF2-40B4-BE49-F238E27FC236}">
                <a16:creationId xmlns:a16="http://schemas.microsoft.com/office/drawing/2014/main" id="{E1C8D0B8-9E3F-5EE9-BB3A-5867C8A0BC44}"/>
              </a:ext>
            </a:extLst>
          </p:cNvPr>
          <p:cNvSpPr>
            <a:spLocks noGrp="1"/>
          </p:cNvSpPr>
          <p:nvPr>
            <p:ph type="body" sz="quarter" idx="36" hasCustomPrompt="1"/>
          </p:nvPr>
        </p:nvSpPr>
        <p:spPr>
          <a:xfrm>
            <a:off x="763588" y="4547060"/>
            <a:ext cx="4451350" cy="858034"/>
          </a:xfrm>
        </p:spPr>
        <p:txBody>
          <a:bodyPr/>
          <a:lstStyle>
            <a:lvl1pPr marL="0" indent="0">
              <a:spcBef>
                <a:spcPts val="0"/>
              </a:spcBef>
              <a:buNone/>
              <a:defRPr b="0">
                <a:latin typeface="+mn-lt"/>
              </a:defRPr>
            </a:lvl1pPr>
          </a:lstStyle>
          <a:p>
            <a:pPr lvl="0"/>
            <a:r>
              <a:rPr lang="nb-NO" dirty="0" err="1"/>
              <a:t>Mengdetekst</a:t>
            </a:r>
            <a:r>
              <a:rPr lang="nb-NO" dirty="0"/>
              <a:t> </a:t>
            </a:r>
            <a:r>
              <a:rPr lang="nb-NO" dirty="0" err="1"/>
              <a:t>kan</a:t>
            </a:r>
            <a:r>
              <a:rPr lang="nb-NO" dirty="0"/>
              <a:t> </a:t>
            </a:r>
            <a:r>
              <a:rPr lang="nb-NO" dirty="0" err="1"/>
              <a:t>legges</a:t>
            </a:r>
            <a:r>
              <a:rPr lang="nb-NO" dirty="0"/>
              <a:t> her </a:t>
            </a:r>
            <a:r>
              <a:rPr lang="nb-NO" dirty="0" err="1"/>
              <a:t>og</a:t>
            </a:r>
            <a:r>
              <a:rPr lang="nb-NO" dirty="0"/>
              <a:t> </a:t>
            </a:r>
            <a:r>
              <a:rPr lang="nb-NO" dirty="0" err="1"/>
              <a:t>gå</a:t>
            </a:r>
            <a:r>
              <a:rPr lang="nb-NO" dirty="0"/>
              <a:t> over </a:t>
            </a:r>
            <a:r>
              <a:rPr lang="nb-NO" dirty="0" err="1"/>
              <a:t>opp</a:t>
            </a:r>
            <a:r>
              <a:rPr lang="nb-NO" dirty="0"/>
              <a:t> </a:t>
            </a:r>
            <a:r>
              <a:rPr lang="nb-NO" dirty="0" err="1"/>
              <a:t>til</a:t>
            </a:r>
            <a:r>
              <a:rPr lang="nb-NO" dirty="0"/>
              <a:t> to </a:t>
            </a:r>
            <a:r>
              <a:rPr lang="nb-NO" dirty="0" err="1"/>
              <a:t>linjer</a:t>
            </a:r>
            <a:r>
              <a:rPr lang="nb-NO" dirty="0"/>
              <a:t>. Dette </a:t>
            </a:r>
            <a:r>
              <a:rPr lang="nb-NO" dirty="0" err="1"/>
              <a:t>lysbildet</a:t>
            </a:r>
            <a:r>
              <a:rPr lang="nb-NO" dirty="0"/>
              <a:t> </a:t>
            </a:r>
            <a:r>
              <a:rPr lang="nb-NO" dirty="0" err="1"/>
              <a:t>brukes</a:t>
            </a:r>
            <a:r>
              <a:rPr lang="nb-NO" dirty="0"/>
              <a:t> </a:t>
            </a:r>
            <a:r>
              <a:rPr lang="nb-NO" dirty="0" err="1"/>
              <a:t>til</a:t>
            </a:r>
            <a:r>
              <a:rPr lang="nb-NO" dirty="0"/>
              <a:t> å vise fire </a:t>
            </a:r>
            <a:r>
              <a:rPr lang="nb-NO" dirty="0" err="1"/>
              <a:t>punkter</a:t>
            </a:r>
            <a:r>
              <a:rPr lang="nb-NO" dirty="0"/>
              <a:t> </a:t>
            </a:r>
            <a:r>
              <a:rPr lang="nb-NO" dirty="0" err="1"/>
              <a:t>ryddig</a:t>
            </a:r>
            <a:r>
              <a:rPr lang="nb-NO" dirty="0"/>
              <a:t>.</a:t>
            </a:r>
          </a:p>
        </p:txBody>
      </p:sp>
      <p:sp>
        <p:nvSpPr>
          <p:cNvPr id="8" name="Frihåndsform: figur 7">
            <a:extLst>
              <a:ext uri="{FF2B5EF4-FFF2-40B4-BE49-F238E27FC236}">
                <a16:creationId xmlns:a16="http://schemas.microsoft.com/office/drawing/2014/main" id="{DEEA943C-FB0F-1835-8738-72F3527342D5}"/>
              </a:ext>
              <a:ext uri="{C183D7F6-B498-43B3-948B-1728B52AA6E4}">
                <adec:decorative xmlns:adec="http://schemas.microsoft.com/office/drawing/2017/decorative" val="1"/>
              </a:ext>
            </a:extLst>
          </p:cNvPr>
          <p:cNvSpPr/>
          <p:nvPr/>
        </p:nvSpPr>
        <p:spPr>
          <a:xfrm>
            <a:off x="6350000" y="2030413"/>
            <a:ext cx="5332412" cy="1514169"/>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sp>
        <p:nvSpPr>
          <p:cNvPr id="33" name="Plassholder for overskrift">
            <a:extLst>
              <a:ext uri="{FF2B5EF4-FFF2-40B4-BE49-F238E27FC236}">
                <a16:creationId xmlns:a16="http://schemas.microsoft.com/office/drawing/2014/main" id="{3B5BDC39-77EE-A1D1-26B5-ADB9C74FA635}"/>
              </a:ext>
            </a:extLst>
          </p:cNvPr>
          <p:cNvSpPr>
            <a:spLocks noGrp="1"/>
          </p:cNvSpPr>
          <p:nvPr>
            <p:ph type="body" sz="quarter" idx="29" hasCustomPrompt="1"/>
          </p:nvPr>
        </p:nvSpPr>
        <p:spPr>
          <a:xfrm>
            <a:off x="6604000" y="2260681"/>
            <a:ext cx="4451350" cy="252412"/>
          </a:xfrm>
        </p:spPr>
        <p:txBody>
          <a:bodyPr/>
          <a:lstStyle>
            <a:lvl1pPr marL="0" indent="0">
              <a:spcBef>
                <a:spcPts val="0"/>
              </a:spcBef>
              <a:buNone/>
              <a:defRPr b="1">
                <a:latin typeface="+mn-lt"/>
              </a:defRPr>
            </a:lvl1pPr>
          </a:lstStyle>
          <a:p>
            <a:pPr lvl="0"/>
            <a:r>
              <a:rPr lang="nb-NO" dirty="0" err="1"/>
              <a:t>Overskrift</a:t>
            </a:r>
            <a:r>
              <a:rPr lang="nb-NO" dirty="0"/>
              <a:t> om </a:t>
            </a:r>
            <a:r>
              <a:rPr lang="nb-NO" dirty="0" err="1"/>
              <a:t>tematikk</a:t>
            </a:r>
            <a:endParaRPr lang="nb-NO" dirty="0"/>
          </a:p>
        </p:txBody>
      </p:sp>
      <p:sp>
        <p:nvSpPr>
          <p:cNvPr id="34" name="Plassholder for tekst 30">
            <a:extLst>
              <a:ext uri="{FF2B5EF4-FFF2-40B4-BE49-F238E27FC236}">
                <a16:creationId xmlns:a16="http://schemas.microsoft.com/office/drawing/2014/main" id="{15B4885D-49B4-CA33-AEAB-5FD8DD315353}"/>
              </a:ext>
            </a:extLst>
          </p:cNvPr>
          <p:cNvSpPr>
            <a:spLocks noGrp="1"/>
          </p:cNvSpPr>
          <p:nvPr>
            <p:ph type="body" sz="quarter" idx="30" hasCustomPrompt="1"/>
          </p:nvPr>
        </p:nvSpPr>
        <p:spPr>
          <a:xfrm>
            <a:off x="6604000" y="2524587"/>
            <a:ext cx="4451350" cy="858034"/>
          </a:xfrm>
        </p:spPr>
        <p:txBody>
          <a:bodyPr/>
          <a:lstStyle>
            <a:lvl1pPr marL="0" indent="0">
              <a:spcBef>
                <a:spcPts val="0"/>
              </a:spcBef>
              <a:buNone/>
              <a:defRPr b="0">
                <a:latin typeface="+mn-lt"/>
              </a:defRPr>
            </a:lvl1pPr>
          </a:lstStyle>
          <a:p>
            <a:pPr lvl="0"/>
            <a:r>
              <a:rPr lang="nb-NO" dirty="0" err="1"/>
              <a:t>Mengdetekst</a:t>
            </a:r>
            <a:r>
              <a:rPr lang="nb-NO" dirty="0"/>
              <a:t> </a:t>
            </a:r>
            <a:r>
              <a:rPr lang="nb-NO" dirty="0" err="1"/>
              <a:t>kan</a:t>
            </a:r>
            <a:r>
              <a:rPr lang="nb-NO" dirty="0"/>
              <a:t> </a:t>
            </a:r>
            <a:r>
              <a:rPr lang="nb-NO" dirty="0" err="1"/>
              <a:t>legges</a:t>
            </a:r>
            <a:r>
              <a:rPr lang="nb-NO" dirty="0"/>
              <a:t> her </a:t>
            </a:r>
            <a:r>
              <a:rPr lang="nb-NO" dirty="0" err="1"/>
              <a:t>og</a:t>
            </a:r>
            <a:r>
              <a:rPr lang="nb-NO" dirty="0"/>
              <a:t> </a:t>
            </a:r>
            <a:r>
              <a:rPr lang="nb-NO" dirty="0" err="1"/>
              <a:t>gå</a:t>
            </a:r>
            <a:r>
              <a:rPr lang="nb-NO" dirty="0"/>
              <a:t> over </a:t>
            </a:r>
            <a:r>
              <a:rPr lang="nb-NO" dirty="0" err="1"/>
              <a:t>opp</a:t>
            </a:r>
            <a:r>
              <a:rPr lang="nb-NO" dirty="0"/>
              <a:t> </a:t>
            </a:r>
            <a:r>
              <a:rPr lang="nb-NO" dirty="0" err="1"/>
              <a:t>til</a:t>
            </a:r>
            <a:r>
              <a:rPr lang="nb-NO" dirty="0"/>
              <a:t> to </a:t>
            </a:r>
            <a:r>
              <a:rPr lang="nb-NO" dirty="0" err="1"/>
              <a:t>linjer</a:t>
            </a:r>
            <a:r>
              <a:rPr lang="nb-NO" dirty="0"/>
              <a:t>. Dette </a:t>
            </a:r>
            <a:r>
              <a:rPr lang="nb-NO" dirty="0" err="1"/>
              <a:t>lysbildet</a:t>
            </a:r>
            <a:r>
              <a:rPr lang="nb-NO" dirty="0"/>
              <a:t> </a:t>
            </a:r>
            <a:r>
              <a:rPr lang="nb-NO" dirty="0" err="1"/>
              <a:t>brukes</a:t>
            </a:r>
            <a:r>
              <a:rPr lang="nb-NO" dirty="0"/>
              <a:t> </a:t>
            </a:r>
            <a:r>
              <a:rPr lang="nb-NO" dirty="0" err="1"/>
              <a:t>til</a:t>
            </a:r>
            <a:r>
              <a:rPr lang="nb-NO" dirty="0"/>
              <a:t> å vise fire </a:t>
            </a:r>
            <a:r>
              <a:rPr lang="nb-NO" dirty="0" err="1"/>
              <a:t>punkter</a:t>
            </a:r>
            <a:r>
              <a:rPr lang="nb-NO" dirty="0"/>
              <a:t> </a:t>
            </a:r>
            <a:r>
              <a:rPr lang="nb-NO" dirty="0" err="1"/>
              <a:t>ryddig</a:t>
            </a:r>
            <a:r>
              <a:rPr lang="nb-NO" dirty="0"/>
              <a:t>.</a:t>
            </a:r>
          </a:p>
        </p:txBody>
      </p:sp>
      <p:grpSp>
        <p:nvGrpSpPr>
          <p:cNvPr id="40" name="Gruppe 39">
            <a:extLst>
              <a:ext uri="{FF2B5EF4-FFF2-40B4-BE49-F238E27FC236}">
                <a16:creationId xmlns:a16="http://schemas.microsoft.com/office/drawing/2014/main" id="{1E8BA61A-0B97-DD85-3657-387CB3C6B915}"/>
              </a:ext>
              <a:ext uri="{C183D7F6-B498-43B3-948B-1728B52AA6E4}">
                <adec:decorative xmlns:adec="http://schemas.microsoft.com/office/drawing/2017/decorative" val="1"/>
              </a:ext>
            </a:extLst>
          </p:cNvPr>
          <p:cNvGrpSpPr/>
          <p:nvPr userDrawn="1"/>
        </p:nvGrpSpPr>
        <p:grpSpPr>
          <a:xfrm>
            <a:off x="509588" y="2032378"/>
            <a:ext cx="5332412" cy="1523622"/>
            <a:chOff x="509588" y="2032378"/>
            <a:chExt cx="5332412" cy="1523622"/>
          </a:xfrm>
        </p:grpSpPr>
        <p:sp>
          <p:nvSpPr>
            <p:cNvPr id="12" name="Frihåndsform: figur 11">
              <a:extLst>
                <a:ext uri="{FF2B5EF4-FFF2-40B4-BE49-F238E27FC236}">
                  <a16:creationId xmlns:a16="http://schemas.microsoft.com/office/drawing/2014/main" id="{E2718AFE-BAD0-F773-E8FE-7F9451F94337}"/>
                </a:ext>
              </a:extLst>
            </p:cNvPr>
            <p:cNvSpPr/>
            <p:nvPr/>
          </p:nvSpPr>
          <p:spPr>
            <a:xfrm>
              <a:off x="509588" y="2032378"/>
              <a:ext cx="5332412" cy="1523622"/>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a:p>
          </p:txBody>
        </p:sp>
        <p:sp>
          <p:nvSpPr>
            <p:cNvPr id="13" name="Frihåndsform: figur 12">
              <a:extLst>
                <a:ext uri="{FF2B5EF4-FFF2-40B4-BE49-F238E27FC236}">
                  <a16:creationId xmlns:a16="http://schemas.microsoft.com/office/drawing/2014/main" id="{C5F639BA-BDB2-DDF8-D2FC-892AE5139D63}"/>
                </a:ext>
              </a:extLst>
            </p:cNvPr>
            <p:cNvSpPr/>
            <p:nvPr/>
          </p:nvSpPr>
          <p:spPr>
            <a:xfrm>
              <a:off x="5588075" y="2032378"/>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FFFFFF"/>
            </a:solidFill>
            <a:ln w="12677" cap="flat">
              <a:noFill/>
              <a:prstDash val="solid"/>
              <a:miter/>
            </a:ln>
          </p:spPr>
          <p:txBody>
            <a:bodyPr rtlCol="0" anchor="ctr"/>
            <a:lstStyle/>
            <a:p>
              <a:endParaRPr lang="nb-NO"/>
            </a:p>
          </p:txBody>
        </p:sp>
        <p:sp>
          <p:nvSpPr>
            <p:cNvPr id="16" name="Frihåndsform: figur 15">
              <a:extLst>
                <a:ext uri="{FF2B5EF4-FFF2-40B4-BE49-F238E27FC236}">
                  <a16:creationId xmlns:a16="http://schemas.microsoft.com/office/drawing/2014/main" id="{C3137418-3469-E306-3E70-CA07211CAE82}"/>
                </a:ext>
              </a:extLst>
            </p:cNvPr>
            <p:cNvSpPr/>
            <p:nvPr/>
          </p:nvSpPr>
          <p:spPr>
            <a:xfrm>
              <a:off x="5588075" y="2286302"/>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FFFFFF"/>
            </a:solidFill>
            <a:ln w="12677" cap="flat">
              <a:noFill/>
              <a:prstDash val="solid"/>
              <a:miter/>
            </a:ln>
          </p:spPr>
          <p:txBody>
            <a:bodyPr rtlCol="0" anchor="ctr"/>
            <a:lstStyle/>
            <a:p>
              <a:endParaRPr lang="nb-NO"/>
            </a:p>
          </p:txBody>
        </p:sp>
        <p:sp>
          <p:nvSpPr>
            <p:cNvPr id="30" name="Frihåndsform: figur 29">
              <a:extLst>
                <a:ext uri="{FF2B5EF4-FFF2-40B4-BE49-F238E27FC236}">
                  <a16:creationId xmlns:a16="http://schemas.microsoft.com/office/drawing/2014/main" id="{A42B3D1F-D7E8-7393-D80C-CA8BADB2BCE6}"/>
                </a:ext>
              </a:extLst>
            </p:cNvPr>
            <p:cNvSpPr/>
            <p:nvPr/>
          </p:nvSpPr>
          <p:spPr>
            <a:xfrm>
              <a:off x="5588075" y="2540226"/>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ED0000"/>
            </a:solidFill>
            <a:ln w="12677" cap="flat">
              <a:noFill/>
              <a:prstDash val="solid"/>
              <a:miter/>
            </a:ln>
          </p:spPr>
          <p:txBody>
            <a:bodyPr rtlCol="0" anchor="ctr"/>
            <a:lstStyle/>
            <a:p>
              <a:endParaRPr lang="nb-NO"/>
            </a:p>
          </p:txBody>
        </p:sp>
        <p:sp>
          <p:nvSpPr>
            <p:cNvPr id="39" name="Frihåndsform: figur 38">
              <a:extLst>
                <a:ext uri="{FF2B5EF4-FFF2-40B4-BE49-F238E27FC236}">
                  <a16:creationId xmlns:a16="http://schemas.microsoft.com/office/drawing/2014/main" id="{07776F89-8E87-3A9B-10C5-4C03E8326973}"/>
                </a:ext>
              </a:extLst>
            </p:cNvPr>
            <p:cNvSpPr/>
            <p:nvPr/>
          </p:nvSpPr>
          <p:spPr>
            <a:xfrm>
              <a:off x="5334151" y="2032378"/>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FFFFFF"/>
            </a:solidFill>
            <a:ln w="12677" cap="flat">
              <a:noFill/>
              <a:prstDash val="solid"/>
              <a:miter/>
            </a:ln>
          </p:spPr>
          <p:txBody>
            <a:bodyPr rtlCol="0" anchor="ctr"/>
            <a:lstStyle/>
            <a:p>
              <a:endParaRPr lang="nb-NO"/>
            </a:p>
          </p:txBody>
        </p:sp>
      </p:grpSp>
      <p:sp>
        <p:nvSpPr>
          <p:cNvPr id="31" name="Plassholder for overskrift">
            <a:extLst>
              <a:ext uri="{FF2B5EF4-FFF2-40B4-BE49-F238E27FC236}">
                <a16:creationId xmlns:a16="http://schemas.microsoft.com/office/drawing/2014/main" id="{68237B08-2C5B-9217-2604-013E5BA2090C}"/>
              </a:ext>
            </a:extLst>
          </p:cNvPr>
          <p:cNvSpPr>
            <a:spLocks noGrp="1"/>
          </p:cNvSpPr>
          <p:nvPr>
            <p:ph type="body" sz="quarter" idx="27" hasCustomPrompt="1"/>
          </p:nvPr>
        </p:nvSpPr>
        <p:spPr>
          <a:xfrm>
            <a:off x="762000" y="2253718"/>
            <a:ext cx="4451350" cy="252412"/>
          </a:xfrm>
        </p:spPr>
        <p:txBody>
          <a:bodyPr/>
          <a:lstStyle>
            <a:lvl1pPr marL="0" indent="0">
              <a:spcBef>
                <a:spcPts val="0"/>
              </a:spcBef>
              <a:buNone/>
              <a:defRPr b="1">
                <a:latin typeface="+mn-lt"/>
              </a:defRPr>
            </a:lvl1pPr>
          </a:lstStyle>
          <a:p>
            <a:pPr lvl="0"/>
            <a:r>
              <a:rPr lang="nb-NO" dirty="0" err="1"/>
              <a:t>Overskrift</a:t>
            </a:r>
            <a:r>
              <a:rPr lang="nb-NO" dirty="0"/>
              <a:t> om </a:t>
            </a:r>
            <a:r>
              <a:rPr lang="nb-NO" dirty="0" err="1"/>
              <a:t>tematikk</a:t>
            </a:r>
            <a:endParaRPr lang="nb-NO" dirty="0"/>
          </a:p>
        </p:txBody>
      </p:sp>
      <p:sp>
        <p:nvSpPr>
          <p:cNvPr id="32" name="Plassholder for tekst 30">
            <a:extLst>
              <a:ext uri="{FF2B5EF4-FFF2-40B4-BE49-F238E27FC236}">
                <a16:creationId xmlns:a16="http://schemas.microsoft.com/office/drawing/2014/main" id="{F05B16C7-3C3D-E127-60C4-A642084D5845}"/>
              </a:ext>
            </a:extLst>
          </p:cNvPr>
          <p:cNvSpPr>
            <a:spLocks noGrp="1"/>
          </p:cNvSpPr>
          <p:nvPr>
            <p:ph type="body" sz="quarter" idx="28" hasCustomPrompt="1"/>
          </p:nvPr>
        </p:nvSpPr>
        <p:spPr>
          <a:xfrm>
            <a:off x="762000" y="2517624"/>
            <a:ext cx="4451350" cy="858034"/>
          </a:xfrm>
        </p:spPr>
        <p:txBody>
          <a:bodyPr/>
          <a:lstStyle>
            <a:lvl1pPr marL="0" indent="0">
              <a:spcBef>
                <a:spcPts val="0"/>
              </a:spcBef>
              <a:buNone/>
              <a:defRPr b="0">
                <a:latin typeface="+mn-lt"/>
              </a:defRPr>
            </a:lvl1pPr>
          </a:lstStyle>
          <a:p>
            <a:pPr lvl="0"/>
            <a:r>
              <a:rPr lang="nb-NO" dirty="0" err="1"/>
              <a:t>Mengdetekst</a:t>
            </a:r>
            <a:r>
              <a:rPr lang="nb-NO" dirty="0"/>
              <a:t> </a:t>
            </a:r>
            <a:r>
              <a:rPr lang="nb-NO" dirty="0" err="1"/>
              <a:t>kan</a:t>
            </a:r>
            <a:r>
              <a:rPr lang="nb-NO" dirty="0"/>
              <a:t> </a:t>
            </a:r>
            <a:r>
              <a:rPr lang="nb-NO" dirty="0" err="1"/>
              <a:t>legges</a:t>
            </a:r>
            <a:r>
              <a:rPr lang="nb-NO" dirty="0"/>
              <a:t> her </a:t>
            </a:r>
            <a:r>
              <a:rPr lang="nb-NO" dirty="0" err="1"/>
              <a:t>og</a:t>
            </a:r>
            <a:r>
              <a:rPr lang="nb-NO" dirty="0"/>
              <a:t> </a:t>
            </a:r>
            <a:r>
              <a:rPr lang="nb-NO" dirty="0" err="1"/>
              <a:t>gå</a:t>
            </a:r>
            <a:r>
              <a:rPr lang="nb-NO" dirty="0"/>
              <a:t> over </a:t>
            </a:r>
            <a:r>
              <a:rPr lang="nb-NO" dirty="0" err="1"/>
              <a:t>opp</a:t>
            </a:r>
            <a:r>
              <a:rPr lang="nb-NO" dirty="0"/>
              <a:t> </a:t>
            </a:r>
            <a:r>
              <a:rPr lang="nb-NO" dirty="0" err="1"/>
              <a:t>til</a:t>
            </a:r>
            <a:r>
              <a:rPr lang="nb-NO" dirty="0"/>
              <a:t> to </a:t>
            </a:r>
            <a:r>
              <a:rPr lang="nb-NO" dirty="0" err="1"/>
              <a:t>linjer</a:t>
            </a:r>
            <a:r>
              <a:rPr lang="nb-NO" dirty="0"/>
              <a:t>. Dette </a:t>
            </a:r>
            <a:r>
              <a:rPr lang="nb-NO" dirty="0" err="1"/>
              <a:t>lysbildet</a:t>
            </a:r>
            <a:r>
              <a:rPr lang="nb-NO" dirty="0"/>
              <a:t> </a:t>
            </a:r>
            <a:r>
              <a:rPr lang="nb-NO" dirty="0" err="1"/>
              <a:t>brukes</a:t>
            </a:r>
            <a:r>
              <a:rPr lang="nb-NO" dirty="0"/>
              <a:t> </a:t>
            </a:r>
            <a:r>
              <a:rPr lang="nb-NO" dirty="0" err="1"/>
              <a:t>til</a:t>
            </a:r>
            <a:r>
              <a:rPr lang="nb-NO" dirty="0"/>
              <a:t> å vise fire </a:t>
            </a:r>
            <a:r>
              <a:rPr lang="nb-NO" dirty="0" err="1"/>
              <a:t>punkter</a:t>
            </a:r>
            <a:r>
              <a:rPr lang="nb-NO" dirty="0"/>
              <a:t> </a:t>
            </a:r>
            <a:r>
              <a:rPr lang="nb-NO" dirty="0" err="1"/>
              <a:t>ryddig</a:t>
            </a:r>
            <a:r>
              <a:rPr lang="nb-NO" dirty="0"/>
              <a:t>.</a:t>
            </a:r>
          </a:p>
        </p:txBody>
      </p:sp>
      <p:sp>
        <p:nvSpPr>
          <p:cNvPr id="11" name="Frihåndsform: figur 10">
            <a:extLst>
              <a:ext uri="{FF2B5EF4-FFF2-40B4-BE49-F238E27FC236}">
                <a16:creationId xmlns:a16="http://schemas.microsoft.com/office/drawing/2014/main" id="{D12B686D-C80C-B596-8355-0975D50E4D8C}"/>
              </a:ext>
              <a:ext uri="{C183D7F6-B498-43B3-948B-1728B52AA6E4}">
                <adec:decorative xmlns:adec="http://schemas.microsoft.com/office/drawing/2017/decorative" val="1"/>
              </a:ext>
            </a:extLst>
          </p:cNvPr>
          <p:cNvSpPr/>
          <p:nvPr/>
        </p:nvSpPr>
        <p:spPr>
          <a:xfrm>
            <a:off x="11428487" y="2030413"/>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sp>
        <p:nvSpPr>
          <p:cNvPr id="46" name="Frihåndsform: figur 45">
            <a:extLst>
              <a:ext uri="{FF2B5EF4-FFF2-40B4-BE49-F238E27FC236}">
                <a16:creationId xmlns:a16="http://schemas.microsoft.com/office/drawing/2014/main" id="{D7446AF0-281F-5F2D-E3BB-2735D930C4D9}"/>
              </a:ext>
              <a:ext uri="{C183D7F6-B498-43B3-948B-1728B52AA6E4}">
                <adec:decorative xmlns:adec="http://schemas.microsoft.com/office/drawing/2017/decorative" val="1"/>
              </a:ext>
            </a:extLst>
          </p:cNvPr>
          <p:cNvSpPr/>
          <p:nvPr userDrawn="1"/>
        </p:nvSpPr>
        <p:spPr>
          <a:xfrm>
            <a:off x="5586413" y="5332413"/>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ED0000"/>
          </a:solidFill>
          <a:ln w="12677" cap="flat">
            <a:noFill/>
            <a:prstDash val="solid"/>
            <a:miter/>
          </a:ln>
        </p:spPr>
        <p:txBody>
          <a:bodyPr rtlCol="0" anchor="ctr"/>
          <a:lstStyle/>
          <a:p>
            <a:endParaRPr lang="nb-NO"/>
          </a:p>
        </p:txBody>
      </p:sp>
      <p:sp>
        <p:nvSpPr>
          <p:cNvPr id="44" name="Frihåndsform: figur 43">
            <a:extLst>
              <a:ext uri="{FF2B5EF4-FFF2-40B4-BE49-F238E27FC236}">
                <a16:creationId xmlns:a16="http://schemas.microsoft.com/office/drawing/2014/main" id="{5169618C-B365-FE5E-D954-42F7740C0250}"/>
              </a:ext>
              <a:ext uri="{C183D7F6-B498-43B3-948B-1728B52AA6E4}">
                <adec:decorative xmlns:adec="http://schemas.microsoft.com/office/drawing/2017/decorative" val="1"/>
              </a:ext>
            </a:extLst>
          </p:cNvPr>
          <p:cNvSpPr/>
          <p:nvPr userDrawn="1"/>
        </p:nvSpPr>
        <p:spPr>
          <a:xfrm>
            <a:off x="11428487" y="2281225"/>
            <a:ext cx="253924" cy="253928"/>
          </a:xfrm>
          <a:custGeom>
            <a:avLst/>
            <a:gdLst>
              <a:gd name="connsiteX0" fmla="*/ 253569 w 253924"/>
              <a:gd name="connsiteY0" fmla="*/ 253929 h 253928"/>
              <a:gd name="connsiteX1" fmla="*/ 253924 w 253924"/>
              <a:gd name="connsiteY1" fmla="*/ 253929 h 253928"/>
              <a:gd name="connsiteX2" fmla="*/ 253924 w 253924"/>
              <a:gd name="connsiteY2" fmla="*/ 0 h 253928"/>
              <a:gd name="connsiteX3" fmla="*/ 0 w 253924"/>
              <a:gd name="connsiteY3" fmla="*/ 0 h 253928"/>
              <a:gd name="connsiteX4" fmla="*/ 253569 w 253924"/>
              <a:gd name="connsiteY4" fmla="*/ 253929 h 2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24" h="253928">
                <a:moveTo>
                  <a:pt x="253569" y="253929"/>
                </a:moveTo>
                <a:lnTo>
                  <a:pt x="253924" y="253929"/>
                </a:lnTo>
                <a:lnTo>
                  <a:pt x="253924" y="0"/>
                </a:lnTo>
                <a:lnTo>
                  <a:pt x="0" y="0"/>
                </a:lnTo>
                <a:cubicBezTo>
                  <a:pt x="0" y="140120"/>
                  <a:pt x="113491" y="253733"/>
                  <a:pt x="253569" y="253929"/>
                </a:cubicBezTo>
                <a:close/>
              </a:path>
            </a:pathLst>
          </a:custGeom>
          <a:solidFill>
            <a:srgbClr val="FFFFFF"/>
          </a:solidFill>
          <a:ln w="12677" cap="flat">
            <a:noFill/>
            <a:prstDash val="solid"/>
            <a:miter/>
          </a:ln>
        </p:spPr>
        <p:txBody>
          <a:bodyPr rtlCol="0" anchor="ctr"/>
          <a:lstStyle/>
          <a:p>
            <a:endParaRPr lang="nb-NO"/>
          </a:p>
        </p:txBody>
      </p:sp>
      <p:sp>
        <p:nvSpPr>
          <p:cNvPr id="47" name="Frihåndsform: figur 46">
            <a:extLst>
              <a:ext uri="{FF2B5EF4-FFF2-40B4-BE49-F238E27FC236}">
                <a16:creationId xmlns:a16="http://schemas.microsoft.com/office/drawing/2014/main" id="{1A05C14F-B5CD-A069-D330-701201B3E5F0}"/>
              </a:ext>
              <a:ext uri="{C183D7F6-B498-43B3-948B-1728B52AA6E4}">
                <adec:decorative xmlns:adec="http://schemas.microsoft.com/office/drawing/2017/decorative" val="1"/>
              </a:ext>
            </a:extLst>
          </p:cNvPr>
          <p:cNvSpPr/>
          <p:nvPr userDrawn="1"/>
        </p:nvSpPr>
        <p:spPr>
          <a:xfrm>
            <a:off x="5586413" y="5079622"/>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spTree>
    <p:extLst>
      <p:ext uri="{BB962C8B-B14F-4D97-AF65-F5344CB8AC3E}">
        <p14:creationId xmlns:p14="http://schemas.microsoft.com/office/powerpoint/2010/main" val="928886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undecase">
    <p:spTree>
      <p:nvGrpSpPr>
        <p:cNvPr id="1" name=""/>
        <p:cNvGrpSpPr/>
        <p:nvPr/>
      </p:nvGrpSpPr>
      <p:grpSpPr>
        <a:xfrm>
          <a:off x="0" y="0"/>
          <a:ext cx="0" cy="0"/>
          <a:chOff x="0" y="0"/>
          <a:chExt cx="0" cy="0"/>
        </a:xfrm>
      </p:grpSpPr>
      <p:sp>
        <p:nvSpPr>
          <p:cNvPr id="28" name="Frihåndsform: figur 11">
            <a:extLst>
              <a:ext uri="{FF2B5EF4-FFF2-40B4-BE49-F238E27FC236}">
                <a16:creationId xmlns:a16="http://schemas.microsoft.com/office/drawing/2014/main" id="{122E1D0C-80E6-9DB1-D7C5-5FBCCE6C086E}"/>
              </a:ext>
            </a:extLst>
          </p:cNvPr>
          <p:cNvSpPr/>
          <p:nvPr userDrawn="1"/>
        </p:nvSpPr>
        <p:spPr>
          <a:xfrm>
            <a:off x="3813651" y="4066671"/>
            <a:ext cx="3044349" cy="1773739"/>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a:p>
        </p:txBody>
      </p:sp>
      <p:sp>
        <p:nvSpPr>
          <p:cNvPr id="7" name="Plassholder for bilde 12">
            <a:extLst>
              <a:ext uri="{FF2B5EF4-FFF2-40B4-BE49-F238E27FC236}">
                <a16:creationId xmlns:a16="http://schemas.microsoft.com/office/drawing/2014/main" id="{63E9629A-1959-4ECD-4292-6602316F1B28}"/>
              </a:ext>
            </a:extLst>
          </p:cNvPr>
          <p:cNvSpPr>
            <a:spLocks noGrp="1"/>
          </p:cNvSpPr>
          <p:nvPr>
            <p:ph type="pic" sz="quarter" idx="15"/>
          </p:nvPr>
        </p:nvSpPr>
        <p:spPr>
          <a:xfrm>
            <a:off x="7115543" y="0"/>
            <a:ext cx="5081587" cy="6858000"/>
          </a:xfrm>
          <a:solidFill>
            <a:schemeClr val="accent4"/>
          </a:solidFill>
        </p:spPr>
        <p:txBody>
          <a:bodyPr/>
          <a:lstStyle>
            <a:lvl1pPr marL="0" indent="0" algn="ctr">
              <a:buNone/>
              <a:defRPr sz="1200"/>
            </a:lvl1pPr>
          </a:lstStyle>
          <a:p>
            <a:r>
              <a:rPr lang="nb-NO"/>
              <a:t>Klikk på ikonet for å legge til et bilde</a:t>
            </a:r>
          </a:p>
        </p:txBody>
      </p:sp>
      <p:sp>
        <p:nvSpPr>
          <p:cNvPr id="6" name="Plassholder for stikktittel">
            <a:extLst>
              <a:ext uri="{FF2B5EF4-FFF2-40B4-BE49-F238E27FC236}">
                <a16:creationId xmlns:a16="http://schemas.microsoft.com/office/drawing/2014/main" id="{CD0CE8AF-E1D5-447A-8641-DEF1B00846AD}"/>
              </a:ext>
            </a:extLst>
          </p:cNvPr>
          <p:cNvSpPr>
            <a:spLocks noGrp="1"/>
          </p:cNvSpPr>
          <p:nvPr>
            <p:ph type="body" sz="quarter" idx="14" hasCustomPrompt="1"/>
          </p:nvPr>
        </p:nvSpPr>
        <p:spPr>
          <a:xfrm>
            <a:off x="509590" y="496117"/>
            <a:ext cx="6088060"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
        <p:nvSpPr>
          <p:cNvPr id="2" name="Tittel 1">
            <a:extLst>
              <a:ext uri="{FF2B5EF4-FFF2-40B4-BE49-F238E27FC236}">
                <a16:creationId xmlns:a16="http://schemas.microsoft.com/office/drawing/2014/main" id="{E4103CD8-DC4B-1EAC-E4B7-A853F1896FA8}"/>
              </a:ext>
            </a:extLst>
          </p:cNvPr>
          <p:cNvSpPr>
            <a:spLocks noGrp="1"/>
          </p:cNvSpPr>
          <p:nvPr>
            <p:ph type="title" hasCustomPrompt="1"/>
          </p:nvPr>
        </p:nvSpPr>
        <p:spPr>
          <a:xfrm>
            <a:off x="509589" y="766764"/>
            <a:ext cx="6088060" cy="976229"/>
          </a:xfrm>
        </p:spPr>
        <p:txBody>
          <a:bodyPr/>
          <a:lstStyle/>
          <a:p>
            <a:r>
              <a:rPr lang="nb-NO" dirty="0"/>
              <a:t>Overskrift</a:t>
            </a:r>
          </a:p>
        </p:txBody>
      </p:sp>
      <p:sp>
        <p:nvSpPr>
          <p:cNvPr id="3" name="Plassholder for dato 2">
            <a:extLst>
              <a:ext uri="{FF2B5EF4-FFF2-40B4-BE49-F238E27FC236}">
                <a16:creationId xmlns:a16="http://schemas.microsoft.com/office/drawing/2014/main" id="{23DA3595-0D76-FC7F-CE98-A2771164E217}"/>
              </a:ext>
            </a:extLst>
          </p:cNvPr>
          <p:cNvSpPr>
            <a:spLocks noGrp="1"/>
          </p:cNvSpPr>
          <p:nvPr>
            <p:ph type="dt" sz="half" idx="10"/>
          </p:nvPr>
        </p:nvSpPr>
        <p:spPr/>
        <p:txBody>
          <a:bodyPr/>
          <a:lstStyle/>
          <a:p>
            <a:fld id="{E6A610A8-4EE9-470C-972D-0E41A2C50444}" type="datetimeFigureOut">
              <a:rPr lang="nb-NO" smtClean="0"/>
              <a:t>10.02.2026</a:t>
            </a:fld>
            <a:endParaRPr lang="nb-NO" dirty="0"/>
          </a:p>
        </p:txBody>
      </p:sp>
      <p:sp>
        <p:nvSpPr>
          <p:cNvPr id="4" name="Plassholder for bunntekst 3">
            <a:extLst>
              <a:ext uri="{FF2B5EF4-FFF2-40B4-BE49-F238E27FC236}">
                <a16:creationId xmlns:a16="http://schemas.microsoft.com/office/drawing/2014/main" id="{A8C16737-31A4-6AA3-36AE-0BE2577D127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6A46AD8-B713-9AE7-6379-37F6049140CD}"/>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43" name="Frihåndsform: figur 42">
            <a:extLst>
              <a:ext uri="{FF2B5EF4-FFF2-40B4-BE49-F238E27FC236}">
                <a16:creationId xmlns:a16="http://schemas.microsoft.com/office/drawing/2014/main" id="{36EDC6C2-827F-E454-881B-2111B12C219E}"/>
              </a:ext>
              <a:ext uri="{C183D7F6-B498-43B3-948B-1728B52AA6E4}">
                <adec:decorative xmlns:adec="http://schemas.microsoft.com/office/drawing/2017/decorative" val="1"/>
              </a:ext>
            </a:extLst>
          </p:cNvPr>
          <p:cNvSpPr/>
          <p:nvPr userDrawn="1"/>
        </p:nvSpPr>
        <p:spPr>
          <a:xfrm rot="5400000">
            <a:off x="6604074" y="5586484"/>
            <a:ext cx="253924" cy="253928"/>
          </a:xfrm>
          <a:custGeom>
            <a:avLst/>
            <a:gdLst>
              <a:gd name="connsiteX0" fmla="*/ 253569 w 253924"/>
              <a:gd name="connsiteY0" fmla="*/ 253929 h 253928"/>
              <a:gd name="connsiteX1" fmla="*/ 253924 w 253924"/>
              <a:gd name="connsiteY1" fmla="*/ 253929 h 253928"/>
              <a:gd name="connsiteX2" fmla="*/ 253924 w 253924"/>
              <a:gd name="connsiteY2" fmla="*/ 0 h 253928"/>
              <a:gd name="connsiteX3" fmla="*/ 0 w 253924"/>
              <a:gd name="connsiteY3" fmla="*/ 0 h 253928"/>
              <a:gd name="connsiteX4" fmla="*/ 253569 w 253924"/>
              <a:gd name="connsiteY4" fmla="*/ 253929 h 2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24" h="253928">
                <a:moveTo>
                  <a:pt x="253569" y="253929"/>
                </a:moveTo>
                <a:lnTo>
                  <a:pt x="253924" y="253929"/>
                </a:lnTo>
                <a:lnTo>
                  <a:pt x="253924" y="0"/>
                </a:lnTo>
                <a:lnTo>
                  <a:pt x="0" y="0"/>
                </a:lnTo>
                <a:cubicBezTo>
                  <a:pt x="0" y="140120"/>
                  <a:pt x="113491" y="253733"/>
                  <a:pt x="253569" y="253929"/>
                </a:cubicBezTo>
                <a:close/>
              </a:path>
            </a:pathLst>
          </a:custGeom>
          <a:solidFill>
            <a:srgbClr val="FFFFFF"/>
          </a:solidFill>
          <a:ln w="12677" cap="flat">
            <a:noFill/>
            <a:prstDash val="solid"/>
            <a:miter/>
          </a:ln>
        </p:spPr>
        <p:txBody>
          <a:bodyPr rtlCol="0" anchor="ctr"/>
          <a:lstStyle/>
          <a:p>
            <a:endParaRPr lang="nb-NO"/>
          </a:p>
        </p:txBody>
      </p:sp>
      <p:sp>
        <p:nvSpPr>
          <p:cNvPr id="12" name="Frihåndsform: figur 11">
            <a:extLst>
              <a:ext uri="{FF2B5EF4-FFF2-40B4-BE49-F238E27FC236}">
                <a16:creationId xmlns:a16="http://schemas.microsoft.com/office/drawing/2014/main" id="{E2718AFE-BAD0-F773-E8FE-7F9451F94337}"/>
              </a:ext>
            </a:extLst>
          </p:cNvPr>
          <p:cNvSpPr/>
          <p:nvPr/>
        </p:nvSpPr>
        <p:spPr>
          <a:xfrm>
            <a:off x="509588" y="2032378"/>
            <a:ext cx="3044825" cy="1777622"/>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a:p>
        </p:txBody>
      </p:sp>
      <p:sp>
        <p:nvSpPr>
          <p:cNvPr id="13" name="Frihåndsform: figur 12">
            <a:extLst>
              <a:ext uri="{FF2B5EF4-FFF2-40B4-BE49-F238E27FC236}">
                <a16:creationId xmlns:a16="http://schemas.microsoft.com/office/drawing/2014/main" id="{C5F639BA-BDB2-DDF8-D2FC-892AE5139D63}"/>
              </a:ext>
            </a:extLst>
          </p:cNvPr>
          <p:cNvSpPr/>
          <p:nvPr/>
        </p:nvSpPr>
        <p:spPr>
          <a:xfrm>
            <a:off x="3324224" y="2029672"/>
            <a:ext cx="254417"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FFFFFF"/>
          </a:solidFill>
          <a:ln w="12677" cap="flat">
            <a:noFill/>
            <a:prstDash val="solid"/>
            <a:miter/>
          </a:ln>
        </p:spPr>
        <p:txBody>
          <a:bodyPr rtlCol="0" anchor="ctr"/>
          <a:lstStyle/>
          <a:p>
            <a:endParaRPr lang="nb-NO"/>
          </a:p>
        </p:txBody>
      </p:sp>
      <p:sp>
        <p:nvSpPr>
          <p:cNvPr id="31" name="Plassholder for overskrift">
            <a:extLst>
              <a:ext uri="{FF2B5EF4-FFF2-40B4-BE49-F238E27FC236}">
                <a16:creationId xmlns:a16="http://schemas.microsoft.com/office/drawing/2014/main" id="{68237B08-2C5B-9217-2604-013E5BA2090C}"/>
              </a:ext>
            </a:extLst>
          </p:cNvPr>
          <p:cNvSpPr>
            <a:spLocks noGrp="1"/>
          </p:cNvSpPr>
          <p:nvPr>
            <p:ph type="body" sz="quarter" idx="27" hasCustomPrompt="1"/>
          </p:nvPr>
        </p:nvSpPr>
        <p:spPr>
          <a:xfrm>
            <a:off x="762000" y="2253718"/>
            <a:ext cx="2552358" cy="252412"/>
          </a:xfrm>
        </p:spPr>
        <p:txBody>
          <a:bodyPr/>
          <a:lstStyle>
            <a:lvl1pPr marL="0" indent="0">
              <a:spcBef>
                <a:spcPts val="0"/>
              </a:spcBef>
              <a:buNone/>
              <a:defRPr sz="1500" b="1">
                <a:latin typeface="+mn-lt"/>
              </a:defRPr>
            </a:lvl1pPr>
          </a:lstStyle>
          <a:p>
            <a:pPr lvl="0"/>
            <a:r>
              <a:rPr lang="nb-NO" dirty="0"/>
              <a:t>Overskrift om tematikk</a:t>
            </a:r>
          </a:p>
        </p:txBody>
      </p:sp>
      <p:sp>
        <p:nvSpPr>
          <p:cNvPr id="32" name="Plassholder for tekst 30">
            <a:extLst>
              <a:ext uri="{FF2B5EF4-FFF2-40B4-BE49-F238E27FC236}">
                <a16:creationId xmlns:a16="http://schemas.microsoft.com/office/drawing/2014/main" id="{F05B16C7-3C3D-E127-60C4-A642084D5845}"/>
              </a:ext>
            </a:extLst>
          </p:cNvPr>
          <p:cNvSpPr>
            <a:spLocks noGrp="1"/>
          </p:cNvSpPr>
          <p:nvPr>
            <p:ph type="body" sz="quarter" idx="28" hasCustomPrompt="1"/>
          </p:nvPr>
        </p:nvSpPr>
        <p:spPr>
          <a:xfrm>
            <a:off x="762000" y="2517624"/>
            <a:ext cx="2562224" cy="1038376"/>
          </a:xfrm>
        </p:spPr>
        <p:txBody>
          <a:bodyPr/>
          <a:lstStyle>
            <a:lvl1pPr marL="0" indent="0">
              <a:spcBef>
                <a:spcPts val="0"/>
              </a:spcBef>
              <a:buNone/>
              <a:defRPr sz="1000" b="0">
                <a:latin typeface="+mn-lt"/>
              </a:defRPr>
            </a:lvl1pPr>
          </a:lstStyle>
          <a:p>
            <a:pPr lvl="0"/>
            <a:r>
              <a:rPr lang="nb-NO" dirty="0"/>
              <a:t>Dette lysbildet skal brukes til å vise frem ulike </a:t>
            </a:r>
            <a:r>
              <a:rPr lang="nb-NO" dirty="0" err="1"/>
              <a:t>kundecase</a:t>
            </a:r>
            <a:r>
              <a:rPr lang="nb-NO" dirty="0"/>
              <a:t> i Innovasjon Norge. Denne boksen skal fortelle om utfordringen i </a:t>
            </a:r>
            <a:r>
              <a:rPr lang="nb-NO" dirty="0" err="1"/>
              <a:t>caset</a:t>
            </a:r>
            <a:r>
              <a:rPr lang="nb-NO" dirty="0"/>
              <a:t>. Mengdeteksten kan legges her og gå over opp til seks linjer. Husk å legge inn overskriften Utfordring i denne boksen.</a:t>
            </a:r>
          </a:p>
        </p:txBody>
      </p:sp>
      <p:sp>
        <p:nvSpPr>
          <p:cNvPr id="14" name="Frihåndsform: figur 11">
            <a:extLst>
              <a:ext uri="{FF2B5EF4-FFF2-40B4-BE49-F238E27FC236}">
                <a16:creationId xmlns:a16="http://schemas.microsoft.com/office/drawing/2014/main" id="{8C55874E-36D6-207B-6DD0-555F05A8F897}"/>
              </a:ext>
            </a:extLst>
          </p:cNvPr>
          <p:cNvSpPr/>
          <p:nvPr userDrawn="1"/>
        </p:nvSpPr>
        <p:spPr>
          <a:xfrm>
            <a:off x="3812567" y="2032378"/>
            <a:ext cx="3045433" cy="1777622"/>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a:p>
        </p:txBody>
      </p:sp>
      <p:sp>
        <p:nvSpPr>
          <p:cNvPr id="17" name="Frihåndsform: figur 29">
            <a:extLst>
              <a:ext uri="{FF2B5EF4-FFF2-40B4-BE49-F238E27FC236}">
                <a16:creationId xmlns:a16="http://schemas.microsoft.com/office/drawing/2014/main" id="{F6B67B26-2BA6-522C-188A-713DFF4BE28D}"/>
              </a:ext>
            </a:extLst>
          </p:cNvPr>
          <p:cNvSpPr/>
          <p:nvPr userDrawn="1"/>
        </p:nvSpPr>
        <p:spPr>
          <a:xfrm>
            <a:off x="6604076" y="2032378"/>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ED0000"/>
          </a:solidFill>
          <a:ln w="12677" cap="flat">
            <a:noFill/>
            <a:prstDash val="solid"/>
            <a:miter/>
          </a:ln>
        </p:spPr>
        <p:txBody>
          <a:bodyPr rtlCol="0" anchor="ctr"/>
          <a:lstStyle/>
          <a:p>
            <a:endParaRPr lang="nb-NO"/>
          </a:p>
        </p:txBody>
      </p:sp>
      <p:sp>
        <p:nvSpPr>
          <p:cNvPr id="18" name="Plassholder for overskrift">
            <a:extLst>
              <a:ext uri="{FF2B5EF4-FFF2-40B4-BE49-F238E27FC236}">
                <a16:creationId xmlns:a16="http://schemas.microsoft.com/office/drawing/2014/main" id="{3A513227-782A-EA65-63E4-5891E1777CB3}"/>
              </a:ext>
            </a:extLst>
          </p:cNvPr>
          <p:cNvSpPr>
            <a:spLocks noGrp="1"/>
          </p:cNvSpPr>
          <p:nvPr>
            <p:ph type="body" sz="quarter" idx="37" hasCustomPrompt="1"/>
          </p:nvPr>
        </p:nvSpPr>
        <p:spPr>
          <a:xfrm>
            <a:off x="4064979" y="2253718"/>
            <a:ext cx="2539021" cy="252412"/>
          </a:xfrm>
        </p:spPr>
        <p:txBody>
          <a:bodyPr/>
          <a:lstStyle>
            <a:lvl1pPr marL="0" indent="0">
              <a:spcBef>
                <a:spcPts val="0"/>
              </a:spcBef>
              <a:buNone/>
              <a:defRPr sz="1500" b="1">
                <a:latin typeface="+mn-lt"/>
              </a:defRPr>
            </a:lvl1pPr>
          </a:lstStyle>
          <a:p>
            <a:pPr lvl="0"/>
            <a:r>
              <a:rPr lang="nb-NO" dirty="0"/>
              <a:t>Overskrift om tematikk</a:t>
            </a:r>
          </a:p>
        </p:txBody>
      </p:sp>
      <p:sp>
        <p:nvSpPr>
          <p:cNvPr id="20" name="Plassholder for tekst 30">
            <a:extLst>
              <a:ext uri="{FF2B5EF4-FFF2-40B4-BE49-F238E27FC236}">
                <a16:creationId xmlns:a16="http://schemas.microsoft.com/office/drawing/2014/main" id="{A833A9A7-A441-B6AB-5713-E22281C5E289}"/>
              </a:ext>
            </a:extLst>
          </p:cNvPr>
          <p:cNvSpPr>
            <a:spLocks noGrp="1"/>
          </p:cNvSpPr>
          <p:nvPr>
            <p:ph type="body" sz="quarter" idx="38" hasCustomPrompt="1"/>
          </p:nvPr>
        </p:nvSpPr>
        <p:spPr>
          <a:xfrm>
            <a:off x="4064979" y="2517624"/>
            <a:ext cx="2539021" cy="1038376"/>
          </a:xfrm>
        </p:spPr>
        <p:txBody>
          <a:bodyPr/>
          <a:lstStyle>
            <a:lvl1pPr marL="0" indent="0">
              <a:spcBef>
                <a:spcPts val="0"/>
              </a:spcBef>
              <a:buNone/>
              <a:defRPr sz="1000" b="0">
                <a:latin typeface="+mn-lt"/>
              </a:defRPr>
            </a:lvl1pPr>
          </a:lstStyle>
          <a:p>
            <a:pPr lvl="0"/>
            <a:r>
              <a:rPr lang="nb-NO" dirty="0"/>
              <a:t>Dette lysbildet skal brukes til å vise frem ulike </a:t>
            </a:r>
            <a:r>
              <a:rPr lang="nb-NO" dirty="0" err="1"/>
              <a:t>kundecase</a:t>
            </a:r>
            <a:r>
              <a:rPr lang="nb-NO" dirty="0"/>
              <a:t> i Innovasjon Norge. Denne boksen skal fortelle om gjennomføringen av </a:t>
            </a:r>
            <a:r>
              <a:rPr lang="nb-NO" dirty="0" err="1"/>
              <a:t>caset</a:t>
            </a:r>
            <a:r>
              <a:rPr lang="nb-NO" dirty="0"/>
              <a:t>. Mengdeteksten kan legges her og gå over opp til seks linjer. Husk å legge inn overskriften Gjennomføring i denne boksen.</a:t>
            </a:r>
          </a:p>
        </p:txBody>
      </p:sp>
      <p:sp>
        <p:nvSpPr>
          <p:cNvPr id="23" name="Frihåndsform: figur 11">
            <a:extLst>
              <a:ext uri="{FF2B5EF4-FFF2-40B4-BE49-F238E27FC236}">
                <a16:creationId xmlns:a16="http://schemas.microsoft.com/office/drawing/2014/main" id="{ACA3A73B-B269-5AB6-1F93-68AA31740C27}"/>
              </a:ext>
            </a:extLst>
          </p:cNvPr>
          <p:cNvSpPr/>
          <p:nvPr userDrawn="1"/>
        </p:nvSpPr>
        <p:spPr>
          <a:xfrm>
            <a:off x="513847" y="4066672"/>
            <a:ext cx="3040565" cy="1773740"/>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a:p>
        </p:txBody>
      </p:sp>
      <p:sp>
        <p:nvSpPr>
          <p:cNvPr id="24" name="Frihåndsform: figur 12">
            <a:extLst>
              <a:ext uri="{FF2B5EF4-FFF2-40B4-BE49-F238E27FC236}">
                <a16:creationId xmlns:a16="http://schemas.microsoft.com/office/drawing/2014/main" id="{6D8EDC41-03A1-A199-AED6-D49198BF8E32}"/>
              </a:ext>
            </a:extLst>
          </p:cNvPr>
          <p:cNvSpPr/>
          <p:nvPr userDrawn="1"/>
        </p:nvSpPr>
        <p:spPr>
          <a:xfrm>
            <a:off x="3328728" y="5588076"/>
            <a:ext cx="278327"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FFFFFF"/>
          </a:solidFill>
          <a:ln w="12677" cap="flat">
            <a:noFill/>
            <a:prstDash val="solid"/>
            <a:miter/>
          </a:ln>
        </p:spPr>
        <p:txBody>
          <a:bodyPr rtlCol="0" anchor="ctr"/>
          <a:lstStyle/>
          <a:p>
            <a:endParaRPr lang="nb-NO"/>
          </a:p>
        </p:txBody>
      </p:sp>
      <p:sp>
        <p:nvSpPr>
          <p:cNvPr id="26" name="Plassholder for overskrift">
            <a:extLst>
              <a:ext uri="{FF2B5EF4-FFF2-40B4-BE49-F238E27FC236}">
                <a16:creationId xmlns:a16="http://schemas.microsoft.com/office/drawing/2014/main" id="{1C19CE55-A73D-F840-0026-8D6051F7C375}"/>
              </a:ext>
            </a:extLst>
          </p:cNvPr>
          <p:cNvSpPr>
            <a:spLocks noGrp="1"/>
          </p:cNvSpPr>
          <p:nvPr>
            <p:ph type="body" sz="quarter" idx="39" hasCustomPrompt="1"/>
          </p:nvPr>
        </p:nvSpPr>
        <p:spPr>
          <a:xfrm>
            <a:off x="766257" y="4288012"/>
            <a:ext cx="2557967" cy="252412"/>
          </a:xfrm>
        </p:spPr>
        <p:txBody>
          <a:bodyPr/>
          <a:lstStyle>
            <a:lvl1pPr marL="0" indent="0">
              <a:spcBef>
                <a:spcPts val="0"/>
              </a:spcBef>
              <a:buNone/>
              <a:defRPr sz="1500" b="1">
                <a:latin typeface="+mn-lt"/>
              </a:defRPr>
            </a:lvl1pPr>
          </a:lstStyle>
          <a:p>
            <a:pPr lvl="0"/>
            <a:r>
              <a:rPr lang="nb-NO" dirty="0"/>
              <a:t>Overskrift om tematikk</a:t>
            </a:r>
          </a:p>
        </p:txBody>
      </p:sp>
      <p:sp>
        <p:nvSpPr>
          <p:cNvPr id="27" name="Plassholder for tekst 30">
            <a:extLst>
              <a:ext uri="{FF2B5EF4-FFF2-40B4-BE49-F238E27FC236}">
                <a16:creationId xmlns:a16="http://schemas.microsoft.com/office/drawing/2014/main" id="{06F0FF76-77B8-7230-117D-321CEF3421E5}"/>
              </a:ext>
            </a:extLst>
          </p:cNvPr>
          <p:cNvSpPr>
            <a:spLocks noGrp="1"/>
          </p:cNvSpPr>
          <p:nvPr>
            <p:ph type="body" sz="quarter" idx="40" hasCustomPrompt="1"/>
          </p:nvPr>
        </p:nvSpPr>
        <p:spPr>
          <a:xfrm>
            <a:off x="766259" y="4551918"/>
            <a:ext cx="2557965" cy="1034568"/>
          </a:xfrm>
        </p:spPr>
        <p:txBody>
          <a:bodyPr/>
          <a:lstStyle>
            <a:lvl1pPr marL="0" indent="0">
              <a:spcBef>
                <a:spcPts val="0"/>
              </a:spcBef>
              <a:buNone/>
              <a:defRPr sz="1000" b="0">
                <a:latin typeface="+mn-lt"/>
              </a:defRPr>
            </a:lvl1pPr>
          </a:lstStyle>
          <a:p>
            <a:pPr lvl="0"/>
            <a:r>
              <a:rPr lang="nb-NO" dirty="0"/>
              <a:t>Dette lysbildet skal brukes til å vise frem ulike </a:t>
            </a:r>
            <a:r>
              <a:rPr lang="nb-NO" dirty="0" err="1"/>
              <a:t>kundecase</a:t>
            </a:r>
            <a:r>
              <a:rPr lang="nb-NO" dirty="0"/>
              <a:t> i Innovasjon Norge. Denne boksen skal fortelle om resultatet av </a:t>
            </a:r>
            <a:r>
              <a:rPr lang="nb-NO" dirty="0" err="1"/>
              <a:t>caset</a:t>
            </a:r>
            <a:r>
              <a:rPr lang="nb-NO" dirty="0"/>
              <a:t>. Mengdeteksten kan legges her og gå over opp til seks linjer. Husk å legge inn overskriften Resultatet i denne boksen.</a:t>
            </a:r>
          </a:p>
        </p:txBody>
      </p:sp>
      <p:sp>
        <p:nvSpPr>
          <p:cNvPr id="37" name="Frihåndsform: figur 29">
            <a:extLst>
              <a:ext uri="{FF2B5EF4-FFF2-40B4-BE49-F238E27FC236}">
                <a16:creationId xmlns:a16="http://schemas.microsoft.com/office/drawing/2014/main" id="{71CE9966-0E73-B219-C2DC-3A02D196B987}"/>
              </a:ext>
            </a:extLst>
          </p:cNvPr>
          <p:cNvSpPr/>
          <p:nvPr userDrawn="1"/>
        </p:nvSpPr>
        <p:spPr>
          <a:xfrm>
            <a:off x="6608032" y="4065664"/>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ED0000"/>
          </a:solidFill>
          <a:ln w="12677" cap="flat">
            <a:noFill/>
            <a:prstDash val="solid"/>
            <a:miter/>
          </a:ln>
        </p:spPr>
        <p:txBody>
          <a:bodyPr rtlCol="0" anchor="ctr"/>
          <a:lstStyle/>
          <a:p>
            <a:endParaRPr lang="nb-NO"/>
          </a:p>
        </p:txBody>
      </p:sp>
      <p:sp>
        <p:nvSpPr>
          <p:cNvPr id="38" name="Plassholder for overskrift">
            <a:extLst>
              <a:ext uri="{FF2B5EF4-FFF2-40B4-BE49-F238E27FC236}">
                <a16:creationId xmlns:a16="http://schemas.microsoft.com/office/drawing/2014/main" id="{CBEB0E6A-6214-50C8-4232-7759CB5C1072}"/>
              </a:ext>
            </a:extLst>
          </p:cNvPr>
          <p:cNvSpPr>
            <a:spLocks noGrp="1"/>
          </p:cNvSpPr>
          <p:nvPr>
            <p:ph type="body" sz="quarter" idx="41" hasCustomPrompt="1"/>
          </p:nvPr>
        </p:nvSpPr>
        <p:spPr>
          <a:xfrm>
            <a:off x="4066064" y="4288012"/>
            <a:ext cx="2537936" cy="252412"/>
          </a:xfrm>
        </p:spPr>
        <p:txBody>
          <a:bodyPr/>
          <a:lstStyle>
            <a:lvl1pPr marL="0" indent="0">
              <a:spcBef>
                <a:spcPts val="0"/>
              </a:spcBef>
              <a:buNone/>
              <a:defRPr sz="1500" b="1">
                <a:latin typeface="+mn-lt"/>
              </a:defRPr>
            </a:lvl1pPr>
          </a:lstStyle>
          <a:p>
            <a:pPr lvl="0"/>
            <a:r>
              <a:rPr lang="nb-NO" dirty="0"/>
              <a:t>Overskrift om tematikk</a:t>
            </a:r>
          </a:p>
        </p:txBody>
      </p:sp>
      <p:sp>
        <p:nvSpPr>
          <p:cNvPr id="41" name="Plassholder for tekst 30">
            <a:extLst>
              <a:ext uri="{FF2B5EF4-FFF2-40B4-BE49-F238E27FC236}">
                <a16:creationId xmlns:a16="http://schemas.microsoft.com/office/drawing/2014/main" id="{12D313A6-ACFF-AD22-E1AF-AF50C830F6CF}"/>
              </a:ext>
            </a:extLst>
          </p:cNvPr>
          <p:cNvSpPr>
            <a:spLocks noGrp="1"/>
          </p:cNvSpPr>
          <p:nvPr>
            <p:ph type="body" sz="quarter" idx="42" hasCustomPrompt="1"/>
          </p:nvPr>
        </p:nvSpPr>
        <p:spPr>
          <a:xfrm>
            <a:off x="4066064" y="4551918"/>
            <a:ext cx="2537936" cy="1034568"/>
          </a:xfrm>
        </p:spPr>
        <p:txBody>
          <a:bodyPr/>
          <a:lstStyle>
            <a:lvl1pPr marL="0" indent="0">
              <a:spcBef>
                <a:spcPts val="0"/>
              </a:spcBef>
              <a:buNone/>
              <a:defRPr sz="1000" b="0">
                <a:latin typeface="+mn-lt"/>
              </a:defRPr>
            </a:lvl1pPr>
          </a:lstStyle>
          <a:p>
            <a:pPr lvl="0"/>
            <a:r>
              <a:rPr lang="nb-NO" dirty="0"/>
              <a:t>Dette lysbildet brukes til </a:t>
            </a:r>
            <a:r>
              <a:rPr lang="nb-NO" dirty="0" err="1"/>
              <a:t>kundecaser</a:t>
            </a:r>
            <a:r>
              <a:rPr lang="nb-NO" dirty="0"/>
              <a:t>. Denne boksen skal fortelle om Innovasjon Norges bidrag til </a:t>
            </a:r>
            <a:r>
              <a:rPr lang="nb-NO" dirty="0" err="1"/>
              <a:t>caset</a:t>
            </a:r>
            <a:r>
              <a:rPr lang="nb-NO" dirty="0"/>
              <a:t>. Mengdeteksten kan legges her og gå over opp til seks linjer. Husk å legge inn overskriften Bidrag fra Innovasjon Norge i denne boksen.</a:t>
            </a:r>
          </a:p>
        </p:txBody>
      </p:sp>
      <p:sp>
        <p:nvSpPr>
          <p:cNvPr id="45" name="Plassholder for fotokreditering">
            <a:extLst>
              <a:ext uri="{FF2B5EF4-FFF2-40B4-BE49-F238E27FC236}">
                <a16:creationId xmlns:a16="http://schemas.microsoft.com/office/drawing/2014/main" id="{853BBF5B-25D9-32C7-886F-05FA46549BB5}"/>
              </a:ext>
            </a:extLst>
          </p:cNvPr>
          <p:cNvSpPr>
            <a:spLocks noGrp="1"/>
          </p:cNvSpPr>
          <p:nvPr>
            <p:ph type="body" sz="quarter" idx="16" hasCustomPrompt="1"/>
          </p:nvPr>
        </p:nvSpPr>
        <p:spPr>
          <a:xfrm>
            <a:off x="8373533" y="6238082"/>
            <a:ext cx="3308880" cy="120674"/>
          </a:xfrm>
        </p:spPr>
        <p:txBody>
          <a:bodyPr>
            <a:noAutofit/>
          </a:bodyPr>
          <a:lstStyle>
            <a:lvl1pPr marL="0" indent="0" algn="r">
              <a:buNone/>
              <a:defRPr sz="700">
                <a:solidFill>
                  <a:schemeClr val="bg1"/>
                </a:solidFill>
              </a:defRPr>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nb-NO" dirty="0" err="1"/>
              <a:t>Fotokreditering</a:t>
            </a:r>
            <a:endParaRPr lang="nb-NO" dirty="0"/>
          </a:p>
        </p:txBody>
      </p:sp>
      <p:sp>
        <p:nvSpPr>
          <p:cNvPr id="48" name="Frihåndsform: figur 42">
            <a:extLst>
              <a:ext uri="{FF2B5EF4-FFF2-40B4-BE49-F238E27FC236}">
                <a16:creationId xmlns:a16="http://schemas.microsoft.com/office/drawing/2014/main" id="{81CB45BD-3354-6FA9-0E09-800B89F8675E}"/>
              </a:ext>
              <a:ext uri="{C183D7F6-B498-43B3-948B-1728B52AA6E4}">
                <adec:decorative xmlns:adec="http://schemas.microsoft.com/office/drawing/2017/decorative" val="1"/>
              </a:ext>
            </a:extLst>
          </p:cNvPr>
          <p:cNvSpPr/>
          <p:nvPr userDrawn="1"/>
        </p:nvSpPr>
        <p:spPr>
          <a:xfrm rot="5400000">
            <a:off x="3301043" y="3555298"/>
            <a:ext cx="253924" cy="253928"/>
          </a:xfrm>
          <a:custGeom>
            <a:avLst/>
            <a:gdLst>
              <a:gd name="connsiteX0" fmla="*/ 253569 w 253924"/>
              <a:gd name="connsiteY0" fmla="*/ 253929 h 253928"/>
              <a:gd name="connsiteX1" fmla="*/ 253924 w 253924"/>
              <a:gd name="connsiteY1" fmla="*/ 253929 h 253928"/>
              <a:gd name="connsiteX2" fmla="*/ 253924 w 253924"/>
              <a:gd name="connsiteY2" fmla="*/ 0 h 253928"/>
              <a:gd name="connsiteX3" fmla="*/ 0 w 253924"/>
              <a:gd name="connsiteY3" fmla="*/ 0 h 253928"/>
              <a:gd name="connsiteX4" fmla="*/ 253569 w 253924"/>
              <a:gd name="connsiteY4" fmla="*/ 253929 h 2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24" h="253928">
                <a:moveTo>
                  <a:pt x="253569" y="253929"/>
                </a:moveTo>
                <a:lnTo>
                  <a:pt x="253924" y="253929"/>
                </a:lnTo>
                <a:lnTo>
                  <a:pt x="253924" y="0"/>
                </a:lnTo>
                <a:lnTo>
                  <a:pt x="0" y="0"/>
                </a:lnTo>
                <a:cubicBezTo>
                  <a:pt x="0" y="140120"/>
                  <a:pt x="113491" y="253733"/>
                  <a:pt x="253569" y="253929"/>
                </a:cubicBezTo>
                <a:close/>
              </a:path>
            </a:pathLst>
          </a:custGeom>
          <a:solidFill>
            <a:schemeClr val="accent1"/>
          </a:solidFill>
          <a:ln w="12677" cap="flat">
            <a:noFill/>
            <a:prstDash val="solid"/>
            <a:miter/>
          </a:ln>
        </p:spPr>
        <p:txBody>
          <a:bodyPr rtlCol="0" anchor="ctr"/>
          <a:lstStyle/>
          <a:p>
            <a:endParaRPr lang="nb-NO"/>
          </a:p>
        </p:txBody>
      </p:sp>
    </p:spTree>
    <p:extLst>
      <p:ext uri="{BB962C8B-B14F-4D97-AF65-F5344CB8AC3E}">
        <p14:creationId xmlns:p14="http://schemas.microsoft.com/office/powerpoint/2010/main" val="3065804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6 poenger">
    <p:spTree>
      <p:nvGrpSpPr>
        <p:cNvPr id="1" name=""/>
        <p:cNvGrpSpPr/>
        <p:nvPr/>
      </p:nvGrpSpPr>
      <p:grpSpPr>
        <a:xfrm>
          <a:off x="0" y="0"/>
          <a:ext cx="0" cy="0"/>
          <a:chOff x="0" y="0"/>
          <a:chExt cx="0" cy="0"/>
        </a:xfrm>
      </p:grpSpPr>
      <p:sp>
        <p:nvSpPr>
          <p:cNvPr id="15" name="Frihåndsform: figur 14">
            <a:extLst>
              <a:ext uri="{FF2B5EF4-FFF2-40B4-BE49-F238E27FC236}">
                <a16:creationId xmlns:a16="http://schemas.microsoft.com/office/drawing/2014/main" id="{8B8EDFE0-B7F6-2413-2CB3-1C3C1E6D6E72}"/>
              </a:ext>
              <a:ext uri="{C183D7F6-B498-43B3-948B-1728B52AA6E4}">
                <adec:decorative xmlns:adec="http://schemas.microsoft.com/office/drawing/2017/decorative" val="1"/>
              </a:ext>
            </a:extLst>
          </p:cNvPr>
          <p:cNvSpPr/>
          <p:nvPr/>
        </p:nvSpPr>
        <p:spPr>
          <a:xfrm>
            <a:off x="6350000" y="5076825"/>
            <a:ext cx="5332412" cy="1269621"/>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sp>
        <p:nvSpPr>
          <p:cNvPr id="25" name="Frihåndsform: figur 24">
            <a:extLst>
              <a:ext uri="{FF2B5EF4-FFF2-40B4-BE49-F238E27FC236}">
                <a16:creationId xmlns:a16="http://schemas.microsoft.com/office/drawing/2014/main" id="{18A82B0B-33E8-3106-A59D-389C87763C75}"/>
              </a:ext>
              <a:ext uri="{C183D7F6-B498-43B3-948B-1728B52AA6E4}">
                <adec:decorative xmlns:adec="http://schemas.microsoft.com/office/drawing/2017/decorative" val="1"/>
              </a:ext>
            </a:extLst>
          </p:cNvPr>
          <p:cNvSpPr/>
          <p:nvPr userDrawn="1"/>
        </p:nvSpPr>
        <p:spPr>
          <a:xfrm>
            <a:off x="509588" y="5078792"/>
            <a:ext cx="5332412" cy="1269621"/>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pic>
        <p:nvPicPr>
          <p:cNvPr id="24" name="Grafikk 23">
            <a:extLst>
              <a:ext uri="{FF2B5EF4-FFF2-40B4-BE49-F238E27FC236}">
                <a16:creationId xmlns:a16="http://schemas.microsoft.com/office/drawing/2014/main" id="{47AE225F-69E6-7DD9-3A9D-E5B6ADFC82C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350000" y="3557966"/>
            <a:ext cx="5332412" cy="1269621"/>
          </a:xfrm>
          <a:prstGeom prst="rect">
            <a:avLst/>
          </a:prstGeom>
        </p:spPr>
      </p:pic>
      <p:sp>
        <p:nvSpPr>
          <p:cNvPr id="19" name="Frihåndsform: figur 18">
            <a:extLst>
              <a:ext uri="{FF2B5EF4-FFF2-40B4-BE49-F238E27FC236}">
                <a16:creationId xmlns:a16="http://schemas.microsoft.com/office/drawing/2014/main" id="{74D4A330-C7F0-6216-6C0B-C06B7ED6BFA1}"/>
              </a:ext>
              <a:ext uri="{C183D7F6-B498-43B3-948B-1728B52AA6E4}">
                <adec:decorative xmlns:adec="http://schemas.microsoft.com/office/drawing/2017/decorative" val="1"/>
              </a:ext>
            </a:extLst>
          </p:cNvPr>
          <p:cNvSpPr/>
          <p:nvPr userDrawn="1"/>
        </p:nvSpPr>
        <p:spPr>
          <a:xfrm>
            <a:off x="509588" y="3556000"/>
            <a:ext cx="5332412" cy="1269621"/>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sp>
        <p:nvSpPr>
          <p:cNvPr id="8" name="Frihåndsform: figur 7">
            <a:extLst>
              <a:ext uri="{FF2B5EF4-FFF2-40B4-BE49-F238E27FC236}">
                <a16:creationId xmlns:a16="http://schemas.microsoft.com/office/drawing/2014/main" id="{DEEA943C-FB0F-1835-8738-72F3527342D5}"/>
              </a:ext>
              <a:ext uri="{C183D7F6-B498-43B3-948B-1728B52AA6E4}">
                <adec:decorative xmlns:adec="http://schemas.microsoft.com/office/drawing/2017/decorative" val="1"/>
              </a:ext>
            </a:extLst>
          </p:cNvPr>
          <p:cNvSpPr/>
          <p:nvPr/>
        </p:nvSpPr>
        <p:spPr>
          <a:xfrm>
            <a:off x="6350000" y="2030413"/>
            <a:ext cx="5332412" cy="1269621"/>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sp>
        <p:nvSpPr>
          <p:cNvPr id="9" name="Frihåndsform: figur 8">
            <a:extLst>
              <a:ext uri="{FF2B5EF4-FFF2-40B4-BE49-F238E27FC236}">
                <a16:creationId xmlns:a16="http://schemas.microsoft.com/office/drawing/2014/main" id="{1695846D-CD60-900B-08BF-818B99D18FE5}"/>
              </a:ext>
              <a:ext uri="{C183D7F6-B498-43B3-948B-1728B52AA6E4}">
                <adec:decorative xmlns:adec="http://schemas.microsoft.com/office/drawing/2017/decorative" val="1"/>
              </a:ext>
            </a:extLst>
          </p:cNvPr>
          <p:cNvSpPr/>
          <p:nvPr/>
        </p:nvSpPr>
        <p:spPr>
          <a:xfrm>
            <a:off x="509588" y="2032378"/>
            <a:ext cx="5332412" cy="1269622"/>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a:p>
        </p:txBody>
      </p:sp>
      <p:sp>
        <p:nvSpPr>
          <p:cNvPr id="10" name="Frihåndsform: figur 9">
            <a:extLst>
              <a:ext uri="{FF2B5EF4-FFF2-40B4-BE49-F238E27FC236}">
                <a16:creationId xmlns:a16="http://schemas.microsoft.com/office/drawing/2014/main" id="{1C4B2B99-34AA-8702-AACC-15385FD88122}"/>
              </a:ext>
              <a:ext uri="{C183D7F6-B498-43B3-948B-1728B52AA6E4}">
                <adec:decorative xmlns:adec="http://schemas.microsoft.com/office/drawing/2017/decorative" val="1"/>
              </a:ext>
            </a:extLst>
          </p:cNvPr>
          <p:cNvSpPr/>
          <p:nvPr/>
        </p:nvSpPr>
        <p:spPr>
          <a:xfrm>
            <a:off x="5588075" y="2032378"/>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FFFFFF"/>
          </a:solidFill>
          <a:ln w="12677" cap="flat">
            <a:noFill/>
            <a:prstDash val="solid"/>
            <a:miter/>
          </a:ln>
        </p:spPr>
        <p:txBody>
          <a:bodyPr rtlCol="0" anchor="ctr"/>
          <a:lstStyle/>
          <a:p>
            <a:endParaRPr lang="nb-NO"/>
          </a:p>
        </p:txBody>
      </p:sp>
      <p:sp>
        <p:nvSpPr>
          <p:cNvPr id="12" name="Frihåndsform: figur 11">
            <a:extLst>
              <a:ext uri="{FF2B5EF4-FFF2-40B4-BE49-F238E27FC236}">
                <a16:creationId xmlns:a16="http://schemas.microsoft.com/office/drawing/2014/main" id="{E65E6802-00B2-795C-7C8B-ACABF8A001C6}"/>
              </a:ext>
              <a:ext uri="{C183D7F6-B498-43B3-948B-1728B52AA6E4}">
                <adec:decorative xmlns:adec="http://schemas.microsoft.com/office/drawing/2017/decorative" val="1"/>
              </a:ext>
            </a:extLst>
          </p:cNvPr>
          <p:cNvSpPr/>
          <p:nvPr/>
        </p:nvSpPr>
        <p:spPr>
          <a:xfrm>
            <a:off x="5588075" y="2286302"/>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FFFFFF"/>
          </a:solidFill>
          <a:ln w="12677" cap="flat">
            <a:noFill/>
            <a:prstDash val="solid"/>
            <a:miter/>
          </a:ln>
        </p:spPr>
        <p:txBody>
          <a:bodyPr rtlCol="0" anchor="ctr"/>
          <a:lstStyle/>
          <a:p>
            <a:endParaRPr lang="nb-NO"/>
          </a:p>
        </p:txBody>
      </p:sp>
      <p:sp>
        <p:nvSpPr>
          <p:cNvPr id="13" name="Frihåndsform: figur 12">
            <a:extLst>
              <a:ext uri="{FF2B5EF4-FFF2-40B4-BE49-F238E27FC236}">
                <a16:creationId xmlns:a16="http://schemas.microsoft.com/office/drawing/2014/main" id="{905C3DCA-5F75-D291-5308-817E6C8B5D8D}"/>
              </a:ext>
              <a:ext uri="{C183D7F6-B498-43B3-948B-1728B52AA6E4}">
                <adec:decorative xmlns:adec="http://schemas.microsoft.com/office/drawing/2017/decorative" val="1"/>
              </a:ext>
            </a:extLst>
          </p:cNvPr>
          <p:cNvSpPr/>
          <p:nvPr/>
        </p:nvSpPr>
        <p:spPr>
          <a:xfrm>
            <a:off x="5588075" y="2540226"/>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ED0000"/>
          </a:solidFill>
          <a:ln w="12677" cap="flat">
            <a:noFill/>
            <a:prstDash val="solid"/>
            <a:miter/>
          </a:ln>
        </p:spPr>
        <p:txBody>
          <a:bodyPr rtlCol="0" anchor="ctr"/>
          <a:lstStyle/>
          <a:p>
            <a:endParaRPr lang="nb-NO"/>
          </a:p>
        </p:txBody>
      </p:sp>
      <p:sp>
        <p:nvSpPr>
          <p:cNvPr id="16" name="Frihåndsform: figur 15">
            <a:extLst>
              <a:ext uri="{FF2B5EF4-FFF2-40B4-BE49-F238E27FC236}">
                <a16:creationId xmlns:a16="http://schemas.microsoft.com/office/drawing/2014/main" id="{B56A778B-A7EC-EE37-F128-85057DF6E07B}"/>
              </a:ext>
              <a:ext uri="{C183D7F6-B498-43B3-948B-1728B52AA6E4}">
                <adec:decorative xmlns:adec="http://schemas.microsoft.com/office/drawing/2017/decorative" val="1"/>
              </a:ext>
            </a:extLst>
          </p:cNvPr>
          <p:cNvSpPr/>
          <p:nvPr/>
        </p:nvSpPr>
        <p:spPr>
          <a:xfrm>
            <a:off x="5334151" y="2032378"/>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FFFFFF"/>
          </a:solidFill>
          <a:ln w="12677" cap="flat">
            <a:noFill/>
            <a:prstDash val="solid"/>
            <a:miter/>
          </a:ln>
        </p:spPr>
        <p:txBody>
          <a:bodyPr rtlCol="0" anchor="ctr"/>
          <a:lstStyle/>
          <a:p>
            <a:endParaRPr lang="nb-NO"/>
          </a:p>
        </p:txBody>
      </p:sp>
      <p:sp>
        <p:nvSpPr>
          <p:cNvPr id="6" name="Plassholder for stikktittel">
            <a:extLst>
              <a:ext uri="{FF2B5EF4-FFF2-40B4-BE49-F238E27FC236}">
                <a16:creationId xmlns:a16="http://schemas.microsoft.com/office/drawing/2014/main" id="{CD0CE8AF-E1D5-447A-8641-DEF1B00846AD}"/>
              </a:ext>
            </a:extLst>
          </p:cNvPr>
          <p:cNvSpPr>
            <a:spLocks noGrp="1"/>
          </p:cNvSpPr>
          <p:nvPr>
            <p:ph type="body" sz="quarter" idx="14" hasCustomPrompt="1"/>
          </p:nvPr>
        </p:nvSpPr>
        <p:spPr>
          <a:xfrm>
            <a:off x="509590" y="496117"/>
            <a:ext cx="11172822"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
        <p:nvSpPr>
          <p:cNvPr id="2" name="Tittel 1">
            <a:extLst>
              <a:ext uri="{FF2B5EF4-FFF2-40B4-BE49-F238E27FC236}">
                <a16:creationId xmlns:a16="http://schemas.microsoft.com/office/drawing/2014/main" id="{E4103CD8-DC4B-1EAC-E4B7-A853F1896FA8}"/>
              </a:ext>
            </a:extLst>
          </p:cNvPr>
          <p:cNvSpPr>
            <a:spLocks noGrp="1"/>
          </p:cNvSpPr>
          <p:nvPr>
            <p:ph type="title" hasCustomPrompt="1"/>
          </p:nvPr>
        </p:nvSpPr>
        <p:spPr>
          <a:xfrm>
            <a:off x="509589" y="766764"/>
            <a:ext cx="11172822" cy="976229"/>
          </a:xfrm>
        </p:spPr>
        <p:txBody>
          <a:bodyPr/>
          <a:lstStyle/>
          <a:p>
            <a:r>
              <a:rPr lang="nb-NO" dirty="0"/>
              <a:t>Overskrift</a:t>
            </a:r>
          </a:p>
        </p:txBody>
      </p:sp>
      <p:sp>
        <p:nvSpPr>
          <p:cNvPr id="37" name="Plassholder for overskrift">
            <a:extLst>
              <a:ext uri="{FF2B5EF4-FFF2-40B4-BE49-F238E27FC236}">
                <a16:creationId xmlns:a16="http://schemas.microsoft.com/office/drawing/2014/main" id="{775A2421-2746-1A50-577D-BEBC633B5CB5}"/>
              </a:ext>
            </a:extLst>
          </p:cNvPr>
          <p:cNvSpPr>
            <a:spLocks noGrp="1"/>
          </p:cNvSpPr>
          <p:nvPr>
            <p:ph type="body" sz="quarter" idx="33" hasCustomPrompt="1"/>
          </p:nvPr>
        </p:nvSpPr>
        <p:spPr>
          <a:xfrm>
            <a:off x="6604000" y="5322507"/>
            <a:ext cx="4451350" cy="252412"/>
          </a:xfrm>
        </p:spPr>
        <p:txBody>
          <a:bodyPr/>
          <a:lstStyle>
            <a:lvl1pPr marL="0" indent="0">
              <a:spcBef>
                <a:spcPts val="0"/>
              </a:spcBef>
              <a:buNone/>
              <a:defRPr b="1">
                <a:latin typeface="+mn-lt"/>
              </a:defRPr>
            </a:lvl1pPr>
          </a:lstStyle>
          <a:p>
            <a:pPr lvl="0"/>
            <a:r>
              <a:rPr lang="nb-NO" dirty="0" err="1"/>
              <a:t>Overskrift</a:t>
            </a:r>
            <a:r>
              <a:rPr lang="nb-NO" dirty="0"/>
              <a:t> om </a:t>
            </a:r>
            <a:r>
              <a:rPr lang="nb-NO" dirty="0" err="1"/>
              <a:t>tematikk</a:t>
            </a:r>
            <a:endParaRPr lang="nb-NO" dirty="0"/>
          </a:p>
        </p:txBody>
      </p:sp>
      <p:sp>
        <p:nvSpPr>
          <p:cNvPr id="38" name="Plassholder for tekst 30">
            <a:extLst>
              <a:ext uri="{FF2B5EF4-FFF2-40B4-BE49-F238E27FC236}">
                <a16:creationId xmlns:a16="http://schemas.microsoft.com/office/drawing/2014/main" id="{7AAB8715-78AD-617F-E395-CB51FB97FB4B}"/>
              </a:ext>
            </a:extLst>
          </p:cNvPr>
          <p:cNvSpPr>
            <a:spLocks noGrp="1"/>
          </p:cNvSpPr>
          <p:nvPr>
            <p:ph type="body" sz="quarter" idx="34" hasCustomPrompt="1"/>
          </p:nvPr>
        </p:nvSpPr>
        <p:spPr>
          <a:xfrm>
            <a:off x="6604000" y="5586413"/>
            <a:ext cx="4451350" cy="562881"/>
          </a:xfrm>
        </p:spPr>
        <p:txBody>
          <a:bodyPr/>
          <a:lstStyle>
            <a:lvl1pPr marL="0" indent="0">
              <a:spcBef>
                <a:spcPts val="0"/>
              </a:spcBef>
              <a:buNone/>
              <a:defRPr b="0">
                <a:latin typeface="+mn-lt"/>
              </a:defRPr>
            </a:lvl1pPr>
          </a:lstStyle>
          <a:p>
            <a:pPr lvl="0"/>
            <a:r>
              <a:rPr lang="nb-NO" dirty="0" err="1"/>
              <a:t>Mengdetekst</a:t>
            </a:r>
            <a:r>
              <a:rPr lang="nb-NO" dirty="0"/>
              <a:t> </a:t>
            </a:r>
            <a:r>
              <a:rPr lang="nb-NO" dirty="0" err="1"/>
              <a:t>kan</a:t>
            </a:r>
            <a:r>
              <a:rPr lang="nb-NO" dirty="0"/>
              <a:t> </a:t>
            </a:r>
            <a:r>
              <a:rPr lang="nb-NO" dirty="0" err="1"/>
              <a:t>legges</a:t>
            </a:r>
            <a:r>
              <a:rPr lang="nb-NO" dirty="0"/>
              <a:t> her </a:t>
            </a:r>
            <a:r>
              <a:rPr lang="nb-NO" dirty="0" err="1"/>
              <a:t>og</a:t>
            </a:r>
            <a:r>
              <a:rPr lang="nb-NO" dirty="0"/>
              <a:t> </a:t>
            </a:r>
            <a:r>
              <a:rPr lang="nb-NO" dirty="0" err="1"/>
              <a:t>gå</a:t>
            </a:r>
            <a:r>
              <a:rPr lang="nb-NO" dirty="0"/>
              <a:t> over </a:t>
            </a:r>
            <a:r>
              <a:rPr lang="nb-NO" dirty="0" err="1"/>
              <a:t>opp</a:t>
            </a:r>
            <a:r>
              <a:rPr lang="nb-NO" dirty="0"/>
              <a:t> </a:t>
            </a:r>
            <a:r>
              <a:rPr lang="nb-NO" dirty="0" err="1"/>
              <a:t>til</a:t>
            </a:r>
            <a:r>
              <a:rPr lang="nb-NO" dirty="0"/>
              <a:t> to </a:t>
            </a:r>
            <a:r>
              <a:rPr lang="nb-NO" dirty="0" err="1"/>
              <a:t>linjer</a:t>
            </a:r>
            <a:r>
              <a:rPr lang="nb-NO" dirty="0"/>
              <a:t>. Dette lysbildet brukes til å vise seks punkter ryddig.</a:t>
            </a:r>
          </a:p>
        </p:txBody>
      </p:sp>
      <p:sp>
        <p:nvSpPr>
          <p:cNvPr id="3" name="Plassholder for dato 2">
            <a:extLst>
              <a:ext uri="{FF2B5EF4-FFF2-40B4-BE49-F238E27FC236}">
                <a16:creationId xmlns:a16="http://schemas.microsoft.com/office/drawing/2014/main" id="{23DA3595-0D76-FC7F-CE98-A2771164E217}"/>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4" name="Plassholder for bunntekst 3">
            <a:extLst>
              <a:ext uri="{FF2B5EF4-FFF2-40B4-BE49-F238E27FC236}">
                <a16:creationId xmlns:a16="http://schemas.microsoft.com/office/drawing/2014/main" id="{A8C16737-31A4-6AA3-36AE-0BE2577D127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6A46AD8-B713-9AE7-6379-37F6049140CD}"/>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11" name="Frihåndsform: figur 10">
            <a:extLst>
              <a:ext uri="{FF2B5EF4-FFF2-40B4-BE49-F238E27FC236}">
                <a16:creationId xmlns:a16="http://schemas.microsoft.com/office/drawing/2014/main" id="{D12B686D-C80C-B596-8355-0975D50E4D8C}"/>
              </a:ext>
              <a:ext uri="{C183D7F6-B498-43B3-948B-1728B52AA6E4}">
                <adec:decorative xmlns:adec="http://schemas.microsoft.com/office/drawing/2017/decorative" val="1"/>
              </a:ext>
            </a:extLst>
          </p:cNvPr>
          <p:cNvSpPr/>
          <p:nvPr/>
        </p:nvSpPr>
        <p:spPr>
          <a:xfrm>
            <a:off x="11428487" y="3048076"/>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accent1"/>
          </a:solidFill>
          <a:ln w="12677" cap="flat">
            <a:noFill/>
            <a:prstDash val="solid"/>
            <a:miter/>
          </a:ln>
        </p:spPr>
        <p:txBody>
          <a:bodyPr rtlCol="0" anchor="ctr"/>
          <a:lstStyle/>
          <a:p>
            <a:endParaRPr lang="nb-NO"/>
          </a:p>
        </p:txBody>
      </p:sp>
      <p:sp>
        <p:nvSpPr>
          <p:cNvPr id="17" name="Frihåndsform: figur 16">
            <a:extLst>
              <a:ext uri="{FF2B5EF4-FFF2-40B4-BE49-F238E27FC236}">
                <a16:creationId xmlns:a16="http://schemas.microsoft.com/office/drawing/2014/main" id="{9E2861A1-9BDE-72D4-F603-47AFF876740A}"/>
              </a:ext>
              <a:ext uri="{C183D7F6-B498-43B3-948B-1728B52AA6E4}">
                <adec:decorative xmlns:adec="http://schemas.microsoft.com/office/drawing/2017/decorative" val="1"/>
              </a:ext>
            </a:extLst>
          </p:cNvPr>
          <p:cNvSpPr/>
          <p:nvPr/>
        </p:nvSpPr>
        <p:spPr>
          <a:xfrm>
            <a:off x="11428487" y="5076825"/>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ED0000"/>
          </a:solidFill>
          <a:ln w="12677" cap="flat">
            <a:noFill/>
            <a:prstDash val="solid"/>
            <a:miter/>
          </a:ln>
        </p:spPr>
        <p:txBody>
          <a:bodyPr rtlCol="0" anchor="ctr"/>
          <a:lstStyle/>
          <a:p>
            <a:endParaRPr lang="nb-NO"/>
          </a:p>
        </p:txBody>
      </p:sp>
      <p:sp>
        <p:nvSpPr>
          <p:cNvPr id="18" name="Frihåndsform: figur 17">
            <a:extLst>
              <a:ext uri="{FF2B5EF4-FFF2-40B4-BE49-F238E27FC236}">
                <a16:creationId xmlns:a16="http://schemas.microsoft.com/office/drawing/2014/main" id="{AFC2DFC5-F92C-4F9F-61D8-7D4C3430BCE3}"/>
              </a:ext>
              <a:ext uri="{C183D7F6-B498-43B3-948B-1728B52AA6E4}">
                <adec:decorative xmlns:adec="http://schemas.microsoft.com/office/drawing/2017/decorative" val="1"/>
              </a:ext>
            </a:extLst>
          </p:cNvPr>
          <p:cNvSpPr/>
          <p:nvPr userDrawn="1"/>
        </p:nvSpPr>
        <p:spPr>
          <a:xfrm>
            <a:off x="11428487" y="3556076"/>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sp>
        <p:nvSpPr>
          <p:cNvPr id="20" name="Frihåndsform: figur 19">
            <a:extLst>
              <a:ext uri="{FF2B5EF4-FFF2-40B4-BE49-F238E27FC236}">
                <a16:creationId xmlns:a16="http://schemas.microsoft.com/office/drawing/2014/main" id="{E756C000-3CD7-F586-5E4B-4CFC20EABF87}"/>
              </a:ext>
              <a:ext uri="{C183D7F6-B498-43B3-948B-1728B52AA6E4}">
                <adec:decorative xmlns:adec="http://schemas.microsoft.com/office/drawing/2017/decorative" val="1"/>
              </a:ext>
            </a:extLst>
          </p:cNvPr>
          <p:cNvSpPr/>
          <p:nvPr userDrawn="1"/>
        </p:nvSpPr>
        <p:spPr>
          <a:xfrm>
            <a:off x="5588075" y="3556000"/>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sp>
        <p:nvSpPr>
          <p:cNvPr id="23" name="Frihåndsform: figur 22">
            <a:extLst>
              <a:ext uri="{FF2B5EF4-FFF2-40B4-BE49-F238E27FC236}">
                <a16:creationId xmlns:a16="http://schemas.microsoft.com/office/drawing/2014/main" id="{213697D8-A819-9023-8939-225EEB0443DE}"/>
              </a:ext>
              <a:ext uri="{C183D7F6-B498-43B3-948B-1728B52AA6E4}">
                <adec:decorative xmlns:adec="http://schemas.microsoft.com/office/drawing/2017/decorative" val="1"/>
              </a:ext>
            </a:extLst>
          </p:cNvPr>
          <p:cNvSpPr/>
          <p:nvPr userDrawn="1"/>
        </p:nvSpPr>
        <p:spPr>
          <a:xfrm>
            <a:off x="5335588" y="3556000"/>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sp>
        <p:nvSpPr>
          <p:cNvPr id="26" name="Frihåndsform: figur 25">
            <a:extLst>
              <a:ext uri="{FF2B5EF4-FFF2-40B4-BE49-F238E27FC236}">
                <a16:creationId xmlns:a16="http://schemas.microsoft.com/office/drawing/2014/main" id="{17A8CD07-648F-E3EC-4245-D931D5506198}"/>
              </a:ext>
              <a:ext uri="{C183D7F6-B498-43B3-948B-1728B52AA6E4}">
                <adec:decorative xmlns:adec="http://schemas.microsoft.com/office/drawing/2017/decorative" val="1"/>
              </a:ext>
            </a:extLst>
          </p:cNvPr>
          <p:cNvSpPr/>
          <p:nvPr userDrawn="1"/>
        </p:nvSpPr>
        <p:spPr>
          <a:xfrm>
            <a:off x="5588075" y="5078792"/>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sp>
        <p:nvSpPr>
          <p:cNvPr id="29" name="Frihåndsform: figur 28">
            <a:extLst>
              <a:ext uri="{FF2B5EF4-FFF2-40B4-BE49-F238E27FC236}">
                <a16:creationId xmlns:a16="http://schemas.microsoft.com/office/drawing/2014/main" id="{6005F74C-0A95-9D6D-5901-79481A69789F}"/>
              </a:ext>
              <a:ext uri="{C183D7F6-B498-43B3-948B-1728B52AA6E4}">
                <adec:decorative xmlns:adec="http://schemas.microsoft.com/office/drawing/2017/decorative" val="1"/>
              </a:ext>
            </a:extLst>
          </p:cNvPr>
          <p:cNvSpPr/>
          <p:nvPr userDrawn="1"/>
        </p:nvSpPr>
        <p:spPr>
          <a:xfrm>
            <a:off x="5588075" y="5333572"/>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sp>
        <p:nvSpPr>
          <p:cNvPr id="27" name="Plassholder for overskrift">
            <a:extLst>
              <a:ext uri="{FF2B5EF4-FFF2-40B4-BE49-F238E27FC236}">
                <a16:creationId xmlns:a16="http://schemas.microsoft.com/office/drawing/2014/main" id="{88F9C9E8-37B1-446D-9AC5-982EC58C85D3}"/>
              </a:ext>
            </a:extLst>
          </p:cNvPr>
          <p:cNvSpPr>
            <a:spLocks noGrp="1"/>
          </p:cNvSpPr>
          <p:nvPr>
            <p:ph type="body" sz="quarter" idx="37" hasCustomPrompt="1"/>
          </p:nvPr>
        </p:nvSpPr>
        <p:spPr>
          <a:xfrm>
            <a:off x="763588" y="5309060"/>
            <a:ext cx="4451350" cy="252412"/>
          </a:xfrm>
        </p:spPr>
        <p:txBody>
          <a:bodyPr/>
          <a:lstStyle>
            <a:lvl1pPr marL="0" indent="0">
              <a:spcBef>
                <a:spcPts val="0"/>
              </a:spcBef>
              <a:buNone/>
              <a:defRPr b="1">
                <a:latin typeface="+mn-lt"/>
              </a:defRPr>
            </a:lvl1pPr>
          </a:lstStyle>
          <a:p>
            <a:pPr lvl="0"/>
            <a:r>
              <a:rPr lang="nb-NO" dirty="0" err="1"/>
              <a:t>Overskrift</a:t>
            </a:r>
            <a:r>
              <a:rPr lang="nb-NO" dirty="0"/>
              <a:t> om </a:t>
            </a:r>
            <a:r>
              <a:rPr lang="nb-NO" dirty="0" err="1"/>
              <a:t>tematikk</a:t>
            </a:r>
            <a:endParaRPr lang="nb-NO" dirty="0"/>
          </a:p>
        </p:txBody>
      </p:sp>
      <p:sp>
        <p:nvSpPr>
          <p:cNvPr id="28" name="Plassholder for tekst 30">
            <a:extLst>
              <a:ext uri="{FF2B5EF4-FFF2-40B4-BE49-F238E27FC236}">
                <a16:creationId xmlns:a16="http://schemas.microsoft.com/office/drawing/2014/main" id="{2E017CC2-8F70-361B-7834-5855548EE5A6}"/>
              </a:ext>
            </a:extLst>
          </p:cNvPr>
          <p:cNvSpPr>
            <a:spLocks noGrp="1"/>
          </p:cNvSpPr>
          <p:nvPr>
            <p:ph type="body" sz="quarter" idx="38" hasCustomPrompt="1"/>
          </p:nvPr>
        </p:nvSpPr>
        <p:spPr>
          <a:xfrm>
            <a:off x="763588" y="5572966"/>
            <a:ext cx="4451350" cy="562881"/>
          </a:xfrm>
        </p:spPr>
        <p:txBody>
          <a:bodyPr/>
          <a:lstStyle>
            <a:lvl1pPr marL="0" indent="0">
              <a:spcBef>
                <a:spcPts val="0"/>
              </a:spcBef>
              <a:buNone/>
              <a:defRPr b="0">
                <a:latin typeface="+mn-lt"/>
              </a:defRPr>
            </a:lvl1pPr>
          </a:lstStyle>
          <a:p>
            <a:pPr lvl="0"/>
            <a:r>
              <a:rPr lang="nb-NO" dirty="0" err="1"/>
              <a:t>Mengdetekst</a:t>
            </a:r>
            <a:r>
              <a:rPr lang="nb-NO" dirty="0"/>
              <a:t> </a:t>
            </a:r>
            <a:r>
              <a:rPr lang="nb-NO" dirty="0" err="1"/>
              <a:t>kan</a:t>
            </a:r>
            <a:r>
              <a:rPr lang="nb-NO" dirty="0"/>
              <a:t> </a:t>
            </a:r>
            <a:r>
              <a:rPr lang="nb-NO" dirty="0" err="1"/>
              <a:t>legges</a:t>
            </a:r>
            <a:r>
              <a:rPr lang="nb-NO" dirty="0"/>
              <a:t> her </a:t>
            </a:r>
            <a:r>
              <a:rPr lang="nb-NO" dirty="0" err="1"/>
              <a:t>og</a:t>
            </a:r>
            <a:r>
              <a:rPr lang="nb-NO" dirty="0"/>
              <a:t> </a:t>
            </a:r>
            <a:r>
              <a:rPr lang="nb-NO" dirty="0" err="1"/>
              <a:t>gå</a:t>
            </a:r>
            <a:r>
              <a:rPr lang="nb-NO" dirty="0"/>
              <a:t> over </a:t>
            </a:r>
            <a:r>
              <a:rPr lang="nb-NO" dirty="0" err="1"/>
              <a:t>opp</a:t>
            </a:r>
            <a:r>
              <a:rPr lang="nb-NO" dirty="0"/>
              <a:t> </a:t>
            </a:r>
            <a:r>
              <a:rPr lang="nb-NO" dirty="0" err="1"/>
              <a:t>til</a:t>
            </a:r>
            <a:r>
              <a:rPr lang="nb-NO" dirty="0"/>
              <a:t> to </a:t>
            </a:r>
            <a:r>
              <a:rPr lang="nb-NO" dirty="0" err="1"/>
              <a:t>linjer</a:t>
            </a:r>
            <a:r>
              <a:rPr lang="nb-NO" dirty="0"/>
              <a:t>. Dette lysbildet brukes til å vise seks punkter ryddig.</a:t>
            </a:r>
          </a:p>
        </p:txBody>
      </p:sp>
      <p:sp>
        <p:nvSpPr>
          <p:cNvPr id="35" name="Plassholder for overskrift">
            <a:extLst>
              <a:ext uri="{FF2B5EF4-FFF2-40B4-BE49-F238E27FC236}">
                <a16:creationId xmlns:a16="http://schemas.microsoft.com/office/drawing/2014/main" id="{F01668F8-702C-A8FF-6383-BE4F4B7DE814}"/>
              </a:ext>
            </a:extLst>
          </p:cNvPr>
          <p:cNvSpPr>
            <a:spLocks noGrp="1"/>
          </p:cNvSpPr>
          <p:nvPr>
            <p:ph type="body" sz="quarter" idx="31" hasCustomPrompt="1"/>
          </p:nvPr>
        </p:nvSpPr>
        <p:spPr>
          <a:xfrm>
            <a:off x="6604000" y="3781861"/>
            <a:ext cx="4451350" cy="252412"/>
          </a:xfrm>
        </p:spPr>
        <p:txBody>
          <a:bodyPr/>
          <a:lstStyle>
            <a:lvl1pPr marL="0" indent="0">
              <a:spcBef>
                <a:spcPts val="0"/>
              </a:spcBef>
              <a:buNone/>
              <a:defRPr b="1">
                <a:latin typeface="+mn-lt"/>
              </a:defRPr>
            </a:lvl1pPr>
          </a:lstStyle>
          <a:p>
            <a:pPr lvl="0"/>
            <a:r>
              <a:rPr lang="nb-NO" dirty="0" err="1"/>
              <a:t>Overskrift</a:t>
            </a:r>
            <a:r>
              <a:rPr lang="nb-NO" dirty="0"/>
              <a:t> om </a:t>
            </a:r>
            <a:r>
              <a:rPr lang="nb-NO" dirty="0" err="1"/>
              <a:t>tematikk</a:t>
            </a:r>
            <a:endParaRPr lang="nb-NO" dirty="0"/>
          </a:p>
        </p:txBody>
      </p:sp>
      <p:sp>
        <p:nvSpPr>
          <p:cNvPr id="36" name="Plassholder for tekst 30">
            <a:extLst>
              <a:ext uri="{FF2B5EF4-FFF2-40B4-BE49-F238E27FC236}">
                <a16:creationId xmlns:a16="http://schemas.microsoft.com/office/drawing/2014/main" id="{A02A2FE9-5A9B-A971-6175-16B7D389B0AD}"/>
              </a:ext>
            </a:extLst>
          </p:cNvPr>
          <p:cNvSpPr>
            <a:spLocks noGrp="1"/>
          </p:cNvSpPr>
          <p:nvPr>
            <p:ph type="body" sz="quarter" idx="32" hasCustomPrompt="1"/>
          </p:nvPr>
        </p:nvSpPr>
        <p:spPr>
          <a:xfrm>
            <a:off x="6604000" y="4045767"/>
            <a:ext cx="4451350" cy="562881"/>
          </a:xfrm>
        </p:spPr>
        <p:txBody>
          <a:bodyPr/>
          <a:lstStyle>
            <a:lvl1pPr marL="0" indent="0">
              <a:spcBef>
                <a:spcPts val="0"/>
              </a:spcBef>
              <a:buNone/>
              <a:defRPr b="0">
                <a:latin typeface="+mn-lt"/>
              </a:defRPr>
            </a:lvl1pPr>
          </a:lstStyle>
          <a:p>
            <a:pPr lvl="0"/>
            <a:r>
              <a:rPr lang="nb-NO" dirty="0" err="1"/>
              <a:t>Mengdetekst</a:t>
            </a:r>
            <a:r>
              <a:rPr lang="nb-NO" dirty="0"/>
              <a:t> </a:t>
            </a:r>
            <a:r>
              <a:rPr lang="nb-NO" dirty="0" err="1"/>
              <a:t>kan</a:t>
            </a:r>
            <a:r>
              <a:rPr lang="nb-NO" dirty="0"/>
              <a:t> </a:t>
            </a:r>
            <a:r>
              <a:rPr lang="nb-NO" dirty="0" err="1"/>
              <a:t>legges</a:t>
            </a:r>
            <a:r>
              <a:rPr lang="nb-NO" dirty="0"/>
              <a:t> her </a:t>
            </a:r>
            <a:r>
              <a:rPr lang="nb-NO" dirty="0" err="1"/>
              <a:t>og</a:t>
            </a:r>
            <a:r>
              <a:rPr lang="nb-NO" dirty="0"/>
              <a:t> </a:t>
            </a:r>
            <a:r>
              <a:rPr lang="nb-NO" dirty="0" err="1"/>
              <a:t>gå</a:t>
            </a:r>
            <a:r>
              <a:rPr lang="nb-NO" dirty="0"/>
              <a:t> over </a:t>
            </a:r>
            <a:r>
              <a:rPr lang="nb-NO" dirty="0" err="1"/>
              <a:t>opp</a:t>
            </a:r>
            <a:r>
              <a:rPr lang="nb-NO" dirty="0"/>
              <a:t> </a:t>
            </a:r>
            <a:r>
              <a:rPr lang="nb-NO" dirty="0" err="1"/>
              <a:t>til</a:t>
            </a:r>
            <a:r>
              <a:rPr lang="nb-NO" dirty="0"/>
              <a:t> to </a:t>
            </a:r>
            <a:r>
              <a:rPr lang="nb-NO" dirty="0" err="1"/>
              <a:t>linjer</a:t>
            </a:r>
            <a:r>
              <a:rPr lang="nb-NO" dirty="0"/>
              <a:t>. Dette lysbildet brukes til å vise seks punkter ryddig.</a:t>
            </a:r>
          </a:p>
        </p:txBody>
      </p:sp>
      <p:sp>
        <p:nvSpPr>
          <p:cNvPr id="21" name="Plassholder for overskrift">
            <a:extLst>
              <a:ext uri="{FF2B5EF4-FFF2-40B4-BE49-F238E27FC236}">
                <a16:creationId xmlns:a16="http://schemas.microsoft.com/office/drawing/2014/main" id="{B631C5FB-DCAF-0EF8-E5A6-2E3A34B9CA12}"/>
              </a:ext>
            </a:extLst>
          </p:cNvPr>
          <p:cNvSpPr>
            <a:spLocks noGrp="1"/>
          </p:cNvSpPr>
          <p:nvPr>
            <p:ph type="body" sz="quarter" idx="35" hasCustomPrompt="1"/>
          </p:nvPr>
        </p:nvSpPr>
        <p:spPr>
          <a:xfrm>
            <a:off x="763588" y="3786268"/>
            <a:ext cx="4451350" cy="252412"/>
          </a:xfrm>
        </p:spPr>
        <p:txBody>
          <a:bodyPr/>
          <a:lstStyle>
            <a:lvl1pPr marL="0" indent="0">
              <a:spcBef>
                <a:spcPts val="0"/>
              </a:spcBef>
              <a:buNone/>
              <a:defRPr b="1">
                <a:latin typeface="+mn-lt"/>
              </a:defRPr>
            </a:lvl1pPr>
          </a:lstStyle>
          <a:p>
            <a:pPr lvl="0"/>
            <a:r>
              <a:rPr lang="nb-NO" dirty="0" err="1"/>
              <a:t>Overskrift</a:t>
            </a:r>
            <a:r>
              <a:rPr lang="nb-NO" dirty="0"/>
              <a:t> om </a:t>
            </a:r>
            <a:r>
              <a:rPr lang="nb-NO" dirty="0" err="1"/>
              <a:t>tematikk</a:t>
            </a:r>
            <a:endParaRPr lang="nb-NO" dirty="0"/>
          </a:p>
        </p:txBody>
      </p:sp>
      <p:sp>
        <p:nvSpPr>
          <p:cNvPr id="22" name="Plassholder for tekst 30">
            <a:extLst>
              <a:ext uri="{FF2B5EF4-FFF2-40B4-BE49-F238E27FC236}">
                <a16:creationId xmlns:a16="http://schemas.microsoft.com/office/drawing/2014/main" id="{E1C8D0B8-9E3F-5EE9-BB3A-5867C8A0BC44}"/>
              </a:ext>
            </a:extLst>
          </p:cNvPr>
          <p:cNvSpPr>
            <a:spLocks noGrp="1"/>
          </p:cNvSpPr>
          <p:nvPr>
            <p:ph type="body" sz="quarter" idx="36" hasCustomPrompt="1"/>
          </p:nvPr>
        </p:nvSpPr>
        <p:spPr>
          <a:xfrm>
            <a:off x="763588" y="4050174"/>
            <a:ext cx="4451350" cy="562881"/>
          </a:xfrm>
        </p:spPr>
        <p:txBody>
          <a:bodyPr/>
          <a:lstStyle>
            <a:lvl1pPr marL="0" indent="0">
              <a:spcBef>
                <a:spcPts val="0"/>
              </a:spcBef>
              <a:buNone/>
              <a:defRPr b="0">
                <a:latin typeface="+mn-lt"/>
              </a:defRPr>
            </a:lvl1pPr>
          </a:lstStyle>
          <a:p>
            <a:pPr lvl="0"/>
            <a:r>
              <a:rPr lang="nb-NO" dirty="0" err="1"/>
              <a:t>Mengdetekst</a:t>
            </a:r>
            <a:r>
              <a:rPr lang="nb-NO" dirty="0"/>
              <a:t> </a:t>
            </a:r>
            <a:r>
              <a:rPr lang="nb-NO" dirty="0" err="1"/>
              <a:t>kan</a:t>
            </a:r>
            <a:r>
              <a:rPr lang="nb-NO" dirty="0"/>
              <a:t> </a:t>
            </a:r>
            <a:r>
              <a:rPr lang="nb-NO" dirty="0" err="1"/>
              <a:t>legges</a:t>
            </a:r>
            <a:r>
              <a:rPr lang="nb-NO" dirty="0"/>
              <a:t> her </a:t>
            </a:r>
            <a:r>
              <a:rPr lang="nb-NO" dirty="0" err="1"/>
              <a:t>og</a:t>
            </a:r>
            <a:r>
              <a:rPr lang="nb-NO" dirty="0"/>
              <a:t> </a:t>
            </a:r>
            <a:r>
              <a:rPr lang="nb-NO" dirty="0" err="1"/>
              <a:t>gå</a:t>
            </a:r>
            <a:r>
              <a:rPr lang="nb-NO" dirty="0"/>
              <a:t> over </a:t>
            </a:r>
            <a:r>
              <a:rPr lang="nb-NO" dirty="0" err="1"/>
              <a:t>opp</a:t>
            </a:r>
            <a:r>
              <a:rPr lang="nb-NO" dirty="0"/>
              <a:t> </a:t>
            </a:r>
            <a:r>
              <a:rPr lang="nb-NO" dirty="0" err="1"/>
              <a:t>til</a:t>
            </a:r>
            <a:r>
              <a:rPr lang="nb-NO" dirty="0"/>
              <a:t> to </a:t>
            </a:r>
            <a:r>
              <a:rPr lang="nb-NO" dirty="0" err="1"/>
              <a:t>linjer</a:t>
            </a:r>
            <a:r>
              <a:rPr lang="nb-NO" dirty="0"/>
              <a:t>. Dette lysbildet brukes til å vise seks punkter ryddig.</a:t>
            </a:r>
          </a:p>
        </p:txBody>
      </p:sp>
      <p:sp>
        <p:nvSpPr>
          <p:cNvPr id="33" name="Plassholder for overskrift">
            <a:extLst>
              <a:ext uri="{FF2B5EF4-FFF2-40B4-BE49-F238E27FC236}">
                <a16:creationId xmlns:a16="http://schemas.microsoft.com/office/drawing/2014/main" id="{3B5BDC39-77EE-A1D1-26B5-ADB9C74FA635}"/>
              </a:ext>
            </a:extLst>
          </p:cNvPr>
          <p:cNvSpPr>
            <a:spLocks noGrp="1"/>
          </p:cNvSpPr>
          <p:nvPr>
            <p:ph type="body" sz="quarter" idx="29" hasCustomPrompt="1"/>
          </p:nvPr>
        </p:nvSpPr>
        <p:spPr>
          <a:xfrm>
            <a:off x="6604000" y="2260681"/>
            <a:ext cx="4451350" cy="252412"/>
          </a:xfrm>
        </p:spPr>
        <p:txBody>
          <a:bodyPr/>
          <a:lstStyle>
            <a:lvl1pPr marL="0" indent="0">
              <a:spcBef>
                <a:spcPts val="0"/>
              </a:spcBef>
              <a:buNone/>
              <a:defRPr b="1">
                <a:latin typeface="+mn-lt"/>
              </a:defRPr>
            </a:lvl1pPr>
          </a:lstStyle>
          <a:p>
            <a:pPr lvl="0"/>
            <a:r>
              <a:rPr lang="nb-NO" dirty="0" err="1"/>
              <a:t>Overskrift</a:t>
            </a:r>
            <a:r>
              <a:rPr lang="nb-NO" dirty="0"/>
              <a:t> om </a:t>
            </a:r>
            <a:r>
              <a:rPr lang="nb-NO" dirty="0" err="1"/>
              <a:t>tematikk</a:t>
            </a:r>
            <a:endParaRPr lang="nb-NO" dirty="0"/>
          </a:p>
        </p:txBody>
      </p:sp>
      <p:sp>
        <p:nvSpPr>
          <p:cNvPr id="34" name="Plassholder for tekst 30">
            <a:extLst>
              <a:ext uri="{FF2B5EF4-FFF2-40B4-BE49-F238E27FC236}">
                <a16:creationId xmlns:a16="http://schemas.microsoft.com/office/drawing/2014/main" id="{15B4885D-49B4-CA33-AEAB-5FD8DD315353}"/>
              </a:ext>
            </a:extLst>
          </p:cNvPr>
          <p:cNvSpPr>
            <a:spLocks noGrp="1"/>
          </p:cNvSpPr>
          <p:nvPr>
            <p:ph type="body" sz="quarter" idx="30" hasCustomPrompt="1"/>
          </p:nvPr>
        </p:nvSpPr>
        <p:spPr>
          <a:xfrm>
            <a:off x="6604000" y="2524587"/>
            <a:ext cx="4451350" cy="562881"/>
          </a:xfrm>
        </p:spPr>
        <p:txBody>
          <a:bodyPr/>
          <a:lstStyle>
            <a:lvl1pPr marL="0" indent="0">
              <a:spcBef>
                <a:spcPts val="0"/>
              </a:spcBef>
              <a:buNone/>
              <a:defRPr b="0">
                <a:latin typeface="+mn-lt"/>
              </a:defRPr>
            </a:lvl1pPr>
          </a:lstStyle>
          <a:p>
            <a:pPr lvl="0"/>
            <a:r>
              <a:rPr lang="nb-NO" dirty="0" err="1"/>
              <a:t>Mengdetekst</a:t>
            </a:r>
            <a:r>
              <a:rPr lang="nb-NO" dirty="0"/>
              <a:t> </a:t>
            </a:r>
            <a:r>
              <a:rPr lang="nb-NO" dirty="0" err="1"/>
              <a:t>kan</a:t>
            </a:r>
            <a:r>
              <a:rPr lang="nb-NO" dirty="0"/>
              <a:t> </a:t>
            </a:r>
            <a:r>
              <a:rPr lang="nb-NO" dirty="0" err="1"/>
              <a:t>legges</a:t>
            </a:r>
            <a:r>
              <a:rPr lang="nb-NO" dirty="0"/>
              <a:t> her </a:t>
            </a:r>
            <a:r>
              <a:rPr lang="nb-NO" dirty="0" err="1"/>
              <a:t>og</a:t>
            </a:r>
            <a:r>
              <a:rPr lang="nb-NO" dirty="0"/>
              <a:t> </a:t>
            </a:r>
            <a:r>
              <a:rPr lang="nb-NO" dirty="0" err="1"/>
              <a:t>gå</a:t>
            </a:r>
            <a:r>
              <a:rPr lang="nb-NO" dirty="0"/>
              <a:t> over </a:t>
            </a:r>
            <a:r>
              <a:rPr lang="nb-NO" dirty="0" err="1"/>
              <a:t>opp</a:t>
            </a:r>
            <a:r>
              <a:rPr lang="nb-NO" dirty="0"/>
              <a:t> </a:t>
            </a:r>
            <a:r>
              <a:rPr lang="nb-NO" dirty="0" err="1"/>
              <a:t>til</a:t>
            </a:r>
            <a:r>
              <a:rPr lang="nb-NO" dirty="0"/>
              <a:t> to </a:t>
            </a:r>
            <a:r>
              <a:rPr lang="nb-NO" dirty="0" err="1"/>
              <a:t>linjer</a:t>
            </a:r>
            <a:r>
              <a:rPr lang="nb-NO" dirty="0"/>
              <a:t>. Dette lysbildet brukes til å vise seks punkter ryddig.</a:t>
            </a:r>
          </a:p>
        </p:txBody>
      </p:sp>
      <p:sp>
        <p:nvSpPr>
          <p:cNvPr id="31" name="Plassholder for overskrift">
            <a:extLst>
              <a:ext uri="{FF2B5EF4-FFF2-40B4-BE49-F238E27FC236}">
                <a16:creationId xmlns:a16="http://schemas.microsoft.com/office/drawing/2014/main" id="{68237B08-2C5B-9217-2604-013E5BA2090C}"/>
              </a:ext>
            </a:extLst>
          </p:cNvPr>
          <p:cNvSpPr>
            <a:spLocks noGrp="1"/>
          </p:cNvSpPr>
          <p:nvPr>
            <p:ph type="body" sz="quarter" idx="27" hasCustomPrompt="1"/>
          </p:nvPr>
        </p:nvSpPr>
        <p:spPr>
          <a:xfrm>
            <a:off x="762000" y="2253718"/>
            <a:ext cx="4451350" cy="252412"/>
          </a:xfrm>
        </p:spPr>
        <p:txBody>
          <a:bodyPr/>
          <a:lstStyle>
            <a:lvl1pPr marL="0" indent="0">
              <a:spcBef>
                <a:spcPts val="0"/>
              </a:spcBef>
              <a:buNone/>
              <a:defRPr b="1">
                <a:latin typeface="+mn-lt"/>
              </a:defRPr>
            </a:lvl1pPr>
          </a:lstStyle>
          <a:p>
            <a:pPr lvl="0"/>
            <a:r>
              <a:rPr lang="nb-NO" dirty="0" err="1"/>
              <a:t>Overskrift</a:t>
            </a:r>
            <a:r>
              <a:rPr lang="nb-NO" dirty="0"/>
              <a:t> om </a:t>
            </a:r>
            <a:r>
              <a:rPr lang="nb-NO" dirty="0" err="1"/>
              <a:t>tematikk</a:t>
            </a:r>
            <a:endParaRPr lang="nb-NO" dirty="0"/>
          </a:p>
        </p:txBody>
      </p:sp>
      <p:sp>
        <p:nvSpPr>
          <p:cNvPr id="32" name="Plassholder for tekst 30">
            <a:extLst>
              <a:ext uri="{FF2B5EF4-FFF2-40B4-BE49-F238E27FC236}">
                <a16:creationId xmlns:a16="http://schemas.microsoft.com/office/drawing/2014/main" id="{F05B16C7-3C3D-E127-60C4-A642084D5845}"/>
              </a:ext>
            </a:extLst>
          </p:cNvPr>
          <p:cNvSpPr>
            <a:spLocks noGrp="1"/>
          </p:cNvSpPr>
          <p:nvPr>
            <p:ph type="body" sz="quarter" idx="28" hasCustomPrompt="1"/>
          </p:nvPr>
        </p:nvSpPr>
        <p:spPr>
          <a:xfrm>
            <a:off x="762000" y="2517624"/>
            <a:ext cx="4451350" cy="562881"/>
          </a:xfrm>
        </p:spPr>
        <p:txBody>
          <a:bodyPr/>
          <a:lstStyle>
            <a:lvl1pPr marL="0" indent="0">
              <a:spcBef>
                <a:spcPts val="0"/>
              </a:spcBef>
              <a:buNone/>
              <a:defRPr b="0">
                <a:latin typeface="+mn-lt"/>
              </a:defRPr>
            </a:lvl1pPr>
          </a:lstStyle>
          <a:p>
            <a:pPr lvl="0"/>
            <a:r>
              <a:rPr lang="nb-NO" dirty="0" err="1"/>
              <a:t>Mengdetekst</a:t>
            </a:r>
            <a:r>
              <a:rPr lang="nb-NO" dirty="0"/>
              <a:t> </a:t>
            </a:r>
            <a:r>
              <a:rPr lang="nb-NO" dirty="0" err="1"/>
              <a:t>kan</a:t>
            </a:r>
            <a:r>
              <a:rPr lang="nb-NO" dirty="0"/>
              <a:t> </a:t>
            </a:r>
            <a:r>
              <a:rPr lang="nb-NO" dirty="0" err="1"/>
              <a:t>legges</a:t>
            </a:r>
            <a:r>
              <a:rPr lang="nb-NO" dirty="0"/>
              <a:t> her </a:t>
            </a:r>
            <a:r>
              <a:rPr lang="nb-NO" dirty="0" err="1"/>
              <a:t>og</a:t>
            </a:r>
            <a:r>
              <a:rPr lang="nb-NO" dirty="0"/>
              <a:t> </a:t>
            </a:r>
            <a:r>
              <a:rPr lang="nb-NO" dirty="0" err="1"/>
              <a:t>gå</a:t>
            </a:r>
            <a:r>
              <a:rPr lang="nb-NO" dirty="0"/>
              <a:t> over </a:t>
            </a:r>
            <a:r>
              <a:rPr lang="nb-NO" dirty="0" err="1"/>
              <a:t>opp</a:t>
            </a:r>
            <a:r>
              <a:rPr lang="nb-NO" dirty="0"/>
              <a:t> </a:t>
            </a:r>
            <a:r>
              <a:rPr lang="nb-NO" dirty="0" err="1"/>
              <a:t>til</a:t>
            </a:r>
            <a:r>
              <a:rPr lang="nb-NO" dirty="0"/>
              <a:t> to </a:t>
            </a:r>
            <a:r>
              <a:rPr lang="nb-NO" dirty="0" err="1"/>
              <a:t>linjer</a:t>
            </a:r>
            <a:r>
              <a:rPr lang="nb-NO" dirty="0"/>
              <a:t>. Dette lysbildet brukes til å vise seks punkter ryddig.</a:t>
            </a:r>
          </a:p>
        </p:txBody>
      </p:sp>
    </p:spTree>
    <p:extLst>
      <p:ext uri="{BB962C8B-B14F-4D97-AF65-F5344CB8AC3E}">
        <p14:creationId xmlns:p14="http://schemas.microsoft.com/office/powerpoint/2010/main" val="3845829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og 4 poenger">
    <p:spTree>
      <p:nvGrpSpPr>
        <p:cNvPr id="1" name=""/>
        <p:cNvGrpSpPr/>
        <p:nvPr/>
      </p:nvGrpSpPr>
      <p:grpSpPr>
        <a:xfrm>
          <a:off x="0" y="0"/>
          <a:ext cx="0" cy="0"/>
          <a:chOff x="0" y="0"/>
          <a:chExt cx="0" cy="0"/>
        </a:xfrm>
      </p:grpSpPr>
      <p:sp>
        <p:nvSpPr>
          <p:cNvPr id="6" name="Plassholder for stikktittel">
            <a:extLst>
              <a:ext uri="{FF2B5EF4-FFF2-40B4-BE49-F238E27FC236}">
                <a16:creationId xmlns:a16="http://schemas.microsoft.com/office/drawing/2014/main" id="{CD0CE8AF-E1D5-447A-8641-DEF1B00846AD}"/>
              </a:ext>
            </a:extLst>
          </p:cNvPr>
          <p:cNvSpPr>
            <a:spLocks noGrp="1"/>
          </p:cNvSpPr>
          <p:nvPr>
            <p:ph type="body" sz="quarter" idx="14" hasCustomPrompt="1"/>
          </p:nvPr>
        </p:nvSpPr>
        <p:spPr>
          <a:xfrm>
            <a:off x="509590" y="496117"/>
            <a:ext cx="5332412"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
        <p:nvSpPr>
          <p:cNvPr id="2" name="Tittel 1">
            <a:extLst>
              <a:ext uri="{FF2B5EF4-FFF2-40B4-BE49-F238E27FC236}">
                <a16:creationId xmlns:a16="http://schemas.microsoft.com/office/drawing/2014/main" id="{E4103CD8-DC4B-1EAC-E4B7-A853F1896FA8}"/>
              </a:ext>
            </a:extLst>
          </p:cNvPr>
          <p:cNvSpPr>
            <a:spLocks noGrp="1"/>
          </p:cNvSpPr>
          <p:nvPr>
            <p:ph type="title" hasCustomPrompt="1"/>
          </p:nvPr>
        </p:nvSpPr>
        <p:spPr>
          <a:xfrm>
            <a:off x="509589" y="766764"/>
            <a:ext cx="5332412" cy="976229"/>
          </a:xfrm>
        </p:spPr>
        <p:txBody>
          <a:bodyPr/>
          <a:lstStyle/>
          <a:p>
            <a:r>
              <a:rPr lang="nb-NO" dirty="0"/>
              <a:t>Overskrift</a:t>
            </a:r>
          </a:p>
        </p:txBody>
      </p:sp>
      <p:sp>
        <p:nvSpPr>
          <p:cNvPr id="9" name="Plassholder for innhold 2">
            <a:extLst>
              <a:ext uri="{FF2B5EF4-FFF2-40B4-BE49-F238E27FC236}">
                <a16:creationId xmlns:a16="http://schemas.microsoft.com/office/drawing/2014/main" id="{DC85B7F9-03D7-0541-3AC8-49EEB0FE9225}"/>
              </a:ext>
            </a:extLst>
          </p:cNvPr>
          <p:cNvSpPr>
            <a:spLocks noGrp="1"/>
          </p:cNvSpPr>
          <p:nvPr>
            <p:ph idx="1" hasCustomPrompt="1"/>
          </p:nvPr>
        </p:nvSpPr>
        <p:spPr>
          <a:xfrm>
            <a:off x="509542" y="2020012"/>
            <a:ext cx="5332411" cy="3821988"/>
          </a:xfrm>
        </p:spPr>
        <p:txBody>
          <a:bodyPr/>
          <a:lstStyle>
            <a:lvl1pPr marL="0" indent="0">
              <a:buNone/>
              <a:defRPr/>
            </a:lvl1pPr>
          </a:lstStyle>
          <a:p>
            <a:pPr lvl="0"/>
            <a:r>
              <a:rPr lang="nb-NO" dirty="0"/>
              <a:t>Dette er en mengdetekst som kan være ganske lang. Den er satt i 15 </a:t>
            </a:r>
            <a:r>
              <a:rPr lang="nb-NO" dirty="0" err="1"/>
              <a:t>pkt</a:t>
            </a:r>
            <a:r>
              <a:rPr lang="nb-NO" dirty="0"/>
              <a:t> </a:t>
            </a:r>
            <a:r>
              <a:rPr lang="nb-NO" dirty="0" err="1"/>
              <a:t>Regular</a:t>
            </a:r>
            <a:r>
              <a:rPr lang="nb-NO" dirty="0"/>
              <a:t>. Dette lysbildet kan brukes til fremheving av fire forskjellige poenger i stedet for å bruke punktliste. </a:t>
            </a:r>
          </a:p>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6" name="Frihåndsform: figur 15">
            <a:extLst>
              <a:ext uri="{FF2B5EF4-FFF2-40B4-BE49-F238E27FC236}">
                <a16:creationId xmlns:a16="http://schemas.microsoft.com/office/drawing/2014/main" id="{CC64165A-F80E-F686-0D7C-39D0AE55A5BE}"/>
              </a:ext>
              <a:ext uri="{C183D7F6-B498-43B3-948B-1728B52AA6E4}">
                <adec:decorative xmlns:adec="http://schemas.microsoft.com/office/drawing/2017/decorative" val="1"/>
              </a:ext>
            </a:extLst>
          </p:cNvPr>
          <p:cNvSpPr/>
          <p:nvPr/>
        </p:nvSpPr>
        <p:spPr>
          <a:xfrm>
            <a:off x="6351588" y="512763"/>
            <a:ext cx="5332412" cy="1269622"/>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a:p>
        </p:txBody>
      </p:sp>
      <p:sp>
        <p:nvSpPr>
          <p:cNvPr id="18" name="Frihåndsform: figur 17">
            <a:extLst>
              <a:ext uri="{FF2B5EF4-FFF2-40B4-BE49-F238E27FC236}">
                <a16:creationId xmlns:a16="http://schemas.microsoft.com/office/drawing/2014/main" id="{4FE2B097-F074-A0A4-26BC-05168FE17032}"/>
              </a:ext>
              <a:ext uri="{C183D7F6-B498-43B3-948B-1728B52AA6E4}">
                <adec:decorative xmlns:adec="http://schemas.microsoft.com/office/drawing/2017/decorative" val="1"/>
              </a:ext>
            </a:extLst>
          </p:cNvPr>
          <p:cNvSpPr/>
          <p:nvPr/>
        </p:nvSpPr>
        <p:spPr>
          <a:xfrm>
            <a:off x="11430075" y="512763"/>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FFFFFF"/>
          </a:solidFill>
          <a:ln w="12677" cap="flat">
            <a:noFill/>
            <a:prstDash val="solid"/>
            <a:miter/>
          </a:ln>
        </p:spPr>
        <p:txBody>
          <a:bodyPr rtlCol="0" anchor="ctr"/>
          <a:lstStyle/>
          <a:p>
            <a:endParaRPr lang="nb-NO"/>
          </a:p>
        </p:txBody>
      </p:sp>
      <p:sp>
        <p:nvSpPr>
          <p:cNvPr id="19" name="Frihåndsform: figur 18">
            <a:extLst>
              <a:ext uri="{FF2B5EF4-FFF2-40B4-BE49-F238E27FC236}">
                <a16:creationId xmlns:a16="http://schemas.microsoft.com/office/drawing/2014/main" id="{4EC19FB7-7F4A-E000-7F4F-07B1CB36C9F5}"/>
              </a:ext>
              <a:ext uri="{C183D7F6-B498-43B3-948B-1728B52AA6E4}">
                <adec:decorative xmlns:adec="http://schemas.microsoft.com/office/drawing/2017/decorative" val="1"/>
              </a:ext>
            </a:extLst>
          </p:cNvPr>
          <p:cNvSpPr/>
          <p:nvPr/>
        </p:nvSpPr>
        <p:spPr>
          <a:xfrm>
            <a:off x="11430075" y="766687"/>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FFFFFF"/>
          </a:solidFill>
          <a:ln w="12677" cap="flat">
            <a:noFill/>
            <a:prstDash val="solid"/>
            <a:miter/>
          </a:ln>
        </p:spPr>
        <p:txBody>
          <a:bodyPr rtlCol="0" anchor="ctr"/>
          <a:lstStyle/>
          <a:p>
            <a:endParaRPr lang="nb-NO"/>
          </a:p>
        </p:txBody>
      </p:sp>
      <p:sp>
        <p:nvSpPr>
          <p:cNvPr id="20" name="Frihåndsform: figur 19">
            <a:extLst>
              <a:ext uri="{FF2B5EF4-FFF2-40B4-BE49-F238E27FC236}">
                <a16:creationId xmlns:a16="http://schemas.microsoft.com/office/drawing/2014/main" id="{A09EF667-C7FD-FD4B-0F1D-7C4DD16BDE03}"/>
              </a:ext>
              <a:ext uri="{C183D7F6-B498-43B3-948B-1728B52AA6E4}">
                <adec:decorative xmlns:adec="http://schemas.microsoft.com/office/drawing/2017/decorative" val="1"/>
              </a:ext>
            </a:extLst>
          </p:cNvPr>
          <p:cNvSpPr/>
          <p:nvPr/>
        </p:nvSpPr>
        <p:spPr>
          <a:xfrm>
            <a:off x="11430075" y="1020611"/>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ED0000"/>
          </a:solidFill>
          <a:ln w="12677" cap="flat">
            <a:noFill/>
            <a:prstDash val="solid"/>
            <a:miter/>
          </a:ln>
        </p:spPr>
        <p:txBody>
          <a:bodyPr rtlCol="0" anchor="ctr"/>
          <a:lstStyle/>
          <a:p>
            <a:endParaRPr lang="nb-NO"/>
          </a:p>
        </p:txBody>
      </p:sp>
      <p:sp>
        <p:nvSpPr>
          <p:cNvPr id="21" name="Frihåndsform: figur 20">
            <a:extLst>
              <a:ext uri="{FF2B5EF4-FFF2-40B4-BE49-F238E27FC236}">
                <a16:creationId xmlns:a16="http://schemas.microsoft.com/office/drawing/2014/main" id="{61AC04D4-06D6-AF2D-A656-A2FEE33870E3}"/>
              </a:ext>
              <a:ext uri="{C183D7F6-B498-43B3-948B-1728B52AA6E4}">
                <adec:decorative xmlns:adec="http://schemas.microsoft.com/office/drawing/2017/decorative" val="1"/>
              </a:ext>
            </a:extLst>
          </p:cNvPr>
          <p:cNvSpPr/>
          <p:nvPr/>
        </p:nvSpPr>
        <p:spPr>
          <a:xfrm>
            <a:off x="11176151" y="512763"/>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FFFFFF"/>
          </a:solidFill>
          <a:ln w="12677" cap="flat">
            <a:noFill/>
            <a:prstDash val="solid"/>
            <a:miter/>
          </a:ln>
        </p:spPr>
        <p:txBody>
          <a:bodyPr rtlCol="0" anchor="ctr"/>
          <a:lstStyle/>
          <a:p>
            <a:endParaRPr lang="nb-NO"/>
          </a:p>
        </p:txBody>
      </p:sp>
      <p:sp>
        <p:nvSpPr>
          <p:cNvPr id="31" name="Plassholder for overskrift">
            <a:extLst>
              <a:ext uri="{FF2B5EF4-FFF2-40B4-BE49-F238E27FC236}">
                <a16:creationId xmlns:a16="http://schemas.microsoft.com/office/drawing/2014/main" id="{68237B08-2C5B-9217-2604-013E5BA2090C}"/>
              </a:ext>
            </a:extLst>
          </p:cNvPr>
          <p:cNvSpPr>
            <a:spLocks noGrp="1"/>
          </p:cNvSpPr>
          <p:nvPr>
            <p:ph type="body" sz="quarter" idx="27" hasCustomPrompt="1"/>
          </p:nvPr>
        </p:nvSpPr>
        <p:spPr>
          <a:xfrm>
            <a:off x="6604000" y="734103"/>
            <a:ext cx="4451350" cy="252412"/>
          </a:xfrm>
        </p:spPr>
        <p:txBody>
          <a:bodyPr/>
          <a:lstStyle>
            <a:lvl1pPr marL="0" indent="0">
              <a:spcBef>
                <a:spcPts val="0"/>
              </a:spcBef>
              <a:buNone/>
              <a:defRPr b="1">
                <a:latin typeface="+mn-lt"/>
              </a:defRPr>
            </a:lvl1pPr>
          </a:lstStyle>
          <a:p>
            <a:pPr lvl="0"/>
            <a:r>
              <a:rPr lang="nb-NO" dirty="0" err="1"/>
              <a:t>Overskrift</a:t>
            </a:r>
            <a:r>
              <a:rPr lang="nb-NO" dirty="0"/>
              <a:t> om </a:t>
            </a:r>
            <a:r>
              <a:rPr lang="nb-NO" dirty="0" err="1"/>
              <a:t>tematikk</a:t>
            </a:r>
            <a:endParaRPr lang="nb-NO" dirty="0"/>
          </a:p>
        </p:txBody>
      </p:sp>
      <p:sp>
        <p:nvSpPr>
          <p:cNvPr id="32" name="Plassholder for tekst 30">
            <a:extLst>
              <a:ext uri="{FF2B5EF4-FFF2-40B4-BE49-F238E27FC236}">
                <a16:creationId xmlns:a16="http://schemas.microsoft.com/office/drawing/2014/main" id="{F05B16C7-3C3D-E127-60C4-A642084D5845}"/>
              </a:ext>
            </a:extLst>
          </p:cNvPr>
          <p:cNvSpPr>
            <a:spLocks noGrp="1"/>
          </p:cNvSpPr>
          <p:nvPr>
            <p:ph type="body" sz="quarter" idx="28" hasCustomPrompt="1"/>
          </p:nvPr>
        </p:nvSpPr>
        <p:spPr>
          <a:xfrm>
            <a:off x="6604000" y="998009"/>
            <a:ext cx="4451350" cy="562881"/>
          </a:xfrm>
        </p:spPr>
        <p:txBody>
          <a:bodyPr/>
          <a:lstStyle>
            <a:lvl1pPr marL="0" indent="0">
              <a:spcBef>
                <a:spcPts val="0"/>
              </a:spcBef>
              <a:buNone/>
              <a:defRPr b="0">
                <a:latin typeface="+mn-lt"/>
              </a:defRPr>
            </a:lvl1pPr>
          </a:lstStyle>
          <a:p>
            <a:pPr lvl="0"/>
            <a:r>
              <a:rPr lang="nb-NO" dirty="0" err="1"/>
              <a:t>Mengdetekst</a:t>
            </a:r>
            <a:r>
              <a:rPr lang="nb-NO" dirty="0"/>
              <a:t> </a:t>
            </a:r>
            <a:r>
              <a:rPr lang="nb-NO" dirty="0" err="1"/>
              <a:t>kan</a:t>
            </a:r>
            <a:r>
              <a:rPr lang="nb-NO" dirty="0"/>
              <a:t> </a:t>
            </a:r>
            <a:r>
              <a:rPr lang="nb-NO" dirty="0" err="1"/>
              <a:t>legges</a:t>
            </a:r>
            <a:r>
              <a:rPr lang="nb-NO" dirty="0"/>
              <a:t> her </a:t>
            </a:r>
            <a:r>
              <a:rPr lang="nb-NO" dirty="0" err="1"/>
              <a:t>og</a:t>
            </a:r>
            <a:r>
              <a:rPr lang="nb-NO" dirty="0"/>
              <a:t> </a:t>
            </a:r>
            <a:r>
              <a:rPr lang="nb-NO" dirty="0" err="1"/>
              <a:t>gå</a:t>
            </a:r>
            <a:r>
              <a:rPr lang="nb-NO" dirty="0"/>
              <a:t> over </a:t>
            </a:r>
            <a:r>
              <a:rPr lang="nb-NO" dirty="0" err="1"/>
              <a:t>opp</a:t>
            </a:r>
            <a:r>
              <a:rPr lang="nb-NO" dirty="0"/>
              <a:t> </a:t>
            </a:r>
            <a:r>
              <a:rPr lang="nb-NO" dirty="0" err="1"/>
              <a:t>til</a:t>
            </a:r>
            <a:r>
              <a:rPr lang="nb-NO" dirty="0"/>
              <a:t> to </a:t>
            </a:r>
            <a:r>
              <a:rPr lang="nb-NO" dirty="0" err="1"/>
              <a:t>linjer</a:t>
            </a:r>
            <a:r>
              <a:rPr lang="nb-NO" dirty="0"/>
              <a:t>. Dette </a:t>
            </a:r>
            <a:r>
              <a:rPr lang="nb-NO" dirty="0" err="1"/>
              <a:t>lysbildet</a:t>
            </a:r>
            <a:r>
              <a:rPr lang="nb-NO" dirty="0"/>
              <a:t> </a:t>
            </a:r>
            <a:r>
              <a:rPr lang="nb-NO" dirty="0" err="1"/>
              <a:t>brukes</a:t>
            </a:r>
            <a:r>
              <a:rPr lang="nb-NO" dirty="0"/>
              <a:t> </a:t>
            </a:r>
            <a:r>
              <a:rPr lang="nb-NO" dirty="0" err="1"/>
              <a:t>til</a:t>
            </a:r>
            <a:r>
              <a:rPr lang="nb-NO" dirty="0"/>
              <a:t> å vise fire </a:t>
            </a:r>
            <a:r>
              <a:rPr lang="nb-NO" dirty="0" err="1"/>
              <a:t>punkter</a:t>
            </a:r>
            <a:r>
              <a:rPr lang="nb-NO" dirty="0"/>
              <a:t> </a:t>
            </a:r>
            <a:r>
              <a:rPr lang="nb-NO" dirty="0" err="1"/>
              <a:t>ryddig</a:t>
            </a:r>
            <a:r>
              <a:rPr lang="nb-NO" dirty="0"/>
              <a:t>.</a:t>
            </a:r>
          </a:p>
        </p:txBody>
      </p:sp>
      <p:sp>
        <p:nvSpPr>
          <p:cNvPr id="8" name="Frihåndsform: figur 7">
            <a:extLst>
              <a:ext uri="{FF2B5EF4-FFF2-40B4-BE49-F238E27FC236}">
                <a16:creationId xmlns:a16="http://schemas.microsoft.com/office/drawing/2014/main" id="{DEEA943C-FB0F-1835-8738-72F3527342D5}"/>
              </a:ext>
              <a:ext uri="{C183D7F6-B498-43B3-948B-1728B52AA6E4}">
                <adec:decorative xmlns:adec="http://schemas.microsoft.com/office/drawing/2017/decorative" val="1"/>
              </a:ext>
            </a:extLst>
          </p:cNvPr>
          <p:cNvSpPr/>
          <p:nvPr/>
        </p:nvSpPr>
        <p:spPr>
          <a:xfrm>
            <a:off x="6350000" y="2030413"/>
            <a:ext cx="5332412" cy="1269621"/>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sp>
        <p:nvSpPr>
          <p:cNvPr id="33" name="Plassholder for overskrift">
            <a:extLst>
              <a:ext uri="{FF2B5EF4-FFF2-40B4-BE49-F238E27FC236}">
                <a16:creationId xmlns:a16="http://schemas.microsoft.com/office/drawing/2014/main" id="{3B5BDC39-77EE-A1D1-26B5-ADB9C74FA635}"/>
              </a:ext>
            </a:extLst>
          </p:cNvPr>
          <p:cNvSpPr>
            <a:spLocks noGrp="1"/>
          </p:cNvSpPr>
          <p:nvPr>
            <p:ph type="body" sz="quarter" idx="29" hasCustomPrompt="1"/>
          </p:nvPr>
        </p:nvSpPr>
        <p:spPr>
          <a:xfrm>
            <a:off x="6604000" y="2260681"/>
            <a:ext cx="4451350" cy="252412"/>
          </a:xfrm>
        </p:spPr>
        <p:txBody>
          <a:bodyPr/>
          <a:lstStyle>
            <a:lvl1pPr marL="0" indent="0">
              <a:spcBef>
                <a:spcPts val="0"/>
              </a:spcBef>
              <a:buNone/>
              <a:defRPr b="1">
                <a:latin typeface="+mn-lt"/>
              </a:defRPr>
            </a:lvl1pPr>
          </a:lstStyle>
          <a:p>
            <a:pPr lvl="0"/>
            <a:r>
              <a:rPr lang="nb-NO" dirty="0" err="1"/>
              <a:t>Overskrift</a:t>
            </a:r>
            <a:r>
              <a:rPr lang="nb-NO" dirty="0"/>
              <a:t> om </a:t>
            </a:r>
            <a:r>
              <a:rPr lang="nb-NO" dirty="0" err="1"/>
              <a:t>tematikk</a:t>
            </a:r>
            <a:endParaRPr lang="nb-NO" dirty="0"/>
          </a:p>
        </p:txBody>
      </p:sp>
      <p:sp>
        <p:nvSpPr>
          <p:cNvPr id="34" name="Plassholder for tekst 30">
            <a:extLst>
              <a:ext uri="{FF2B5EF4-FFF2-40B4-BE49-F238E27FC236}">
                <a16:creationId xmlns:a16="http://schemas.microsoft.com/office/drawing/2014/main" id="{15B4885D-49B4-CA33-AEAB-5FD8DD315353}"/>
              </a:ext>
            </a:extLst>
          </p:cNvPr>
          <p:cNvSpPr>
            <a:spLocks noGrp="1"/>
          </p:cNvSpPr>
          <p:nvPr>
            <p:ph type="body" sz="quarter" idx="30" hasCustomPrompt="1"/>
          </p:nvPr>
        </p:nvSpPr>
        <p:spPr>
          <a:xfrm>
            <a:off x="6604000" y="2524587"/>
            <a:ext cx="4451350" cy="562881"/>
          </a:xfrm>
        </p:spPr>
        <p:txBody>
          <a:bodyPr/>
          <a:lstStyle>
            <a:lvl1pPr marL="0" indent="0">
              <a:spcBef>
                <a:spcPts val="0"/>
              </a:spcBef>
              <a:buNone/>
              <a:defRPr b="0">
                <a:latin typeface="+mn-lt"/>
              </a:defRPr>
            </a:lvl1pPr>
          </a:lstStyle>
          <a:p>
            <a:pPr lvl="0"/>
            <a:r>
              <a:rPr lang="nb-NO" dirty="0" err="1"/>
              <a:t>Mengdetekst</a:t>
            </a:r>
            <a:r>
              <a:rPr lang="nb-NO" dirty="0"/>
              <a:t> </a:t>
            </a:r>
            <a:r>
              <a:rPr lang="nb-NO" dirty="0" err="1"/>
              <a:t>kan</a:t>
            </a:r>
            <a:r>
              <a:rPr lang="nb-NO" dirty="0"/>
              <a:t> </a:t>
            </a:r>
            <a:r>
              <a:rPr lang="nb-NO" dirty="0" err="1"/>
              <a:t>legges</a:t>
            </a:r>
            <a:r>
              <a:rPr lang="nb-NO" dirty="0"/>
              <a:t> her </a:t>
            </a:r>
            <a:r>
              <a:rPr lang="nb-NO" dirty="0" err="1"/>
              <a:t>og</a:t>
            </a:r>
            <a:r>
              <a:rPr lang="nb-NO" dirty="0"/>
              <a:t> </a:t>
            </a:r>
            <a:r>
              <a:rPr lang="nb-NO" dirty="0" err="1"/>
              <a:t>gå</a:t>
            </a:r>
            <a:r>
              <a:rPr lang="nb-NO" dirty="0"/>
              <a:t> over </a:t>
            </a:r>
            <a:r>
              <a:rPr lang="nb-NO" dirty="0" err="1"/>
              <a:t>opp</a:t>
            </a:r>
            <a:r>
              <a:rPr lang="nb-NO" dirty="0"/>
              <a:t> </a:t>
            </a:r>
            <a:r>
              <a:rPr lang="nb-NO" dirty="0" err="1"/>
              <a:t>til</a:t>
            </a:r>
            <a:r>
              <a:rPr lang="nb-NO" dirty="0"/>
              <a:t> to </a:t>
            </a:r>
            <a:r>
              <a:rPr lang="nb-NO" dirty="0" err="1"/>
              <a:t>linjer</a:t>
            </a:r>
            <a:r>
              <a:rPr lang="nb-NO" dirty="0"/>
              <a:t>. Dette </a:t>
            </a:r>
            <a:r>
              <a:rPr lang="nb-NO" dirty="0" err="1"/>
              <a:t>lysbildet</a:t>
            </a:r>
            <a:r>
              <a:rPr lang="nb-NO" dirty="0"/>
              <a:t> </a:t>
            </a:r>
            <a:r>
              <a:rPr lang="nb-NO" dirty="0" err="1"/>
              <a:t>brukes</a:t>
            </a:r>
            <a:r>
              <a:rPr lang="nb-NO" dirty="0"/>
              <a:t> </a:t>
            </a:r>
            <a:r>
              <a:rPr lang="nb-NO" dirty="0" err="1"/>
              <a:t>til</a:t>
            </a:r>
            <a:r>
              <a:rPr lang="nb-NO" dirty="0"/>
              <a:t> å vise fire </a:t>
            </a:r>
            <a:r>
              <a:rPr lang="nb-NO" dirty="0" err="1"/>
              <a:t>punkter</a:t>
            </a:r>
            <a:r>
              <a:rPr lang="nb-NO" dirty="0"/>
              <a:t> </a:t>
            </a:r>
            <a:r>
              <a:rPr lang="nb-NO" dirty="0" err="1"/>
              <a:t>ryddig</a:t>
            </a:r>
            <a:r>
              <a:rPr lang="nb-NO" dirty="0"/>
              <a:t>.</a:t>
            </a:r>
          </a:p>
        </p:txBody>
      </p:sp>
      <p:sp>
        <p:nvSpPr>
          <p:cNvPr id="10" name="Frihåndsform: figur 9">
            <a:extLst>
              <a:ext uri="{FF2B5EF4-FFF2-40B4-BE49-F238E27FC236}">
                <a16:creationId xmlns:a16="http://schemas.microsoft.com/office/drawing/2014/main" id="{7C2726DD-2694-53C4-10DD-AF16DB6DC539}"/>
              </a:ext>
              <a:ext uri="{C183D7F6-B498-43B3-948B-1728B52AA6E4}">
                <adec:decorative xmlns:adec="http://schemas.microsoft.com/office/drawing/2017/decorative" val="1"/>
              </a:ext>
            </a:extLst>
          </p:cNvPr>
          <p:cNvSpPr/>
          <p:nvPr/>
        </p:nvSpPr>
        <p:spPr>
          <a:xfrm>
            <a:off x="6350000" y="3557966"/>
            <a:ext cx="5332412" cy="1269621"/>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sp>
        <p:nvSpPr>
          <p:cNvPr id="12" name="Frihåndsform: figur 11">
            <a:extLst>
              <a:ext uri="{FF2B5EF4-FFF2-40B4-BE49-F238E27FC236}">
                <a16:creationId xmlns:a16="http://schemas.microsoft.com/office/drawing/2014/main" id="{2E92DE47-88F0-E29A-1F6D-B17909133048}"/>
              </a:ext>
              <a:ext uri="{C183D7F6-B498-43B3-948B-1728B52AA6E4}">
                <adec:decorative xmlns:adec="http://schemas.microsoft.com/office/drawing/2017/decorative" val="1"/>
              </a:ext>
            </a:extLst>
          </p:cNvPr>
          <p:cNvSpPr/>
          <p:nvPr/>
        </p:nvSpPr>
        <p:spPr>
          <a:xfrm>
            <a:off x="11428487" y="3557961"/>
            <a:ext cx="253924" cy="253928"/>
          </a:xfrm>
          <a:custGeom>
            <a:avLst/>
            <a:gdLst>
              <a:gd name="connsiteX0" fmla="*/ 253569 w 253924"/>
              <a:gd name="connsiteY0" fmla="*/ 253929 h 253928"/>
              <a:gd name="connsiteX1" fmla="*/ 253924 w 253924"/>
              <a:gd name="connsiteY1" fmla="*/ 253929 h 253928"/>
              <a:gd name="connsiteX2" fmla="*/ 253924 w 253924"/>
              <a:gd name="connsiteY2" fmla="*/ 0 h 253928"/>
              <a:gd name="connsiteX3" fmla="*/ 0 w 253924"/>
              <a:gd name="connsiteY3" fmla="*/ 0 h 253928"/>
              <a:gd name="connsiteX4" fmla="*/ 253569 w 253924"/>
              <a:gd name="connsiteY4" fmla="*/ 253929 h 2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24" h="253928">
                <a:moveTo>
                  <a:pt x="253569" y="253929"/>
                </a:moveTo>
                <a:lnTo>
                  <a:pt x="253924" y="253929"/>
                </a:lnTo>
                <a:lnTo>
                  <a:pt x="253924" y="0"/>
                </a:lnTo>
                <a:lnTo>
                  <a:pt x="0" y="0"/>
                </a:lnTo>
                <a:cubicBezTo>
                  <a:pt x="0" y="140120"/>
                  <a:pt x="113491" y="253733"/>
                  <a:pt x="253569" y="253929"/>
                </a:cubicBezTo>
                <a:close/>
              </a:path>
            </a:pathLst>
          </a:custGeom>
          <a:solidFill>
            <a:srgbClr val="FFFFFF"/>
          </a:solidFill>
          <a:ln w="12677" cap="flat">
            <a:noFill/>
            <a:prstDash val="solid"/>
            <a:miter/>
          </a:ln>
        </p:spPr>
        <p:txBody>
          <a:bodyPr rtlCol="0" anchor="ctr"/>
          <a:lstStyle/>
          <a:p>
            <a:endParaRPr lang="nb-NO"/>
          </a:p>
        </p:txBody>
      </p:sp>
      <p:sp>
        <p:nvSpPr>
          <p:cNvPr id="35" name="Plassholder for overskrift">
            <a:extLst>
              <a:ext uri="{FF2B5EF4-FFF2-40B4-BE49-F238E27FC236}">
                <a16:creationId xmlns:a16="http://schemas.microsoft.com/office/drawing/2014/main" id="{F01668F8-702C-A8FF-6383-BE4F4B7DE814}"/>
              </a:ext>
            </a:extLst>
          </p:cNvPr>
          <p:cNvSpPr>
            <a:spLocks noGrp="1"/>
          </p:cNvSpPr>
          <p:nvPr>
            <p:ph type="body" sz="quarter" idx="31" hasCustomPrompt="1"/>
          </p:nvPr>
        </p:nvSpPr>
        <p:spPr>
          <a:xfrm>
            <a:off x="6604000" y="3781861"/>
            <a:ext cx="4451350" cy="252412"/>
          </a:xfrm>
        </p:spPr>
        <p:txBody>
          <a:bodyPr/>
          <a:lstStyle>
            <a:lvl1pPr marL="0" indent="0">
              <a:spcBef>
                <a:spcPts val="0"/>
              </a:spcBef>
              <a:buNone/>
              <a:defRPr b="1">
                <a:latin typeface="+mn-lt"/>
              </a:defRPr>
            </a:lvl1pPr>
          </a:lstStyle>
          <a:p>
            <a:pPr lvl="0"/>
            <a:r>
              <a:rPr lang="nb-NO" dirty="0" err="1"/>
              <a:t>Overskrift</a:t>
            </a:r>
            <a:r>
              <a:rPr lang="nb-NO" dirty="0"/>
              <a:t> om </a:t>
            </a:r>
            <a:r>
              <a:rPr lang="nb-NO" dirty="0" err="1"/>
              <a:t>tematikk</a:t>
            </a:r>
            <a:endParaRPr lang="nb-NO" dirty="0"/>
          </a:p>
        </p:txBody>
      </p:sp>
      <p:sp>
        <p:nvSpPr>
          <p:cNvPr id="36" name="Plassholder for tekst 30">
            <a:extLst>
              <a:ext uri="{FF2B5EF4-FFF2-40B4-BE49-F238E27FC236}">
                <a16:creationId xmlns:a16="http://schemas.microsoft.com/office/drawing/2014/main" id="{A02A2FE9-5A9B-A971-6175-16B7D389B0AD}"/>
              </a:ext>
            </a:extLst>
          </p:cNvPr>
          <p:cNvSpPr>
            <a:spLocks noGrp="1"/>
          </p:cNvSpPr>
          <p:nvPr>
            <p:ph type="body" sz="quarter" idx="32" hasCustomPrompt="1"/>
          </p:nvPr>
        </p:nvSpPr>
        <p:spPr>
          <a:xfrm>
            <a:off x="6604000" y="4045767"/>
            <a:ext cx="4451350" cy="562881"/>
          </a:xfrm>
        </p:spPr>
        <p:txBody>
          <a:bodyPr/>
          <a:lstStyle>
            <a:lvl1pPr marL="0" indent="0">
              <a:spcBef>
                <a:spcPts val="0"/>
              </a:spcBef>
              <a:buNone/>
              <a:defRPr b="0">
                <a:latin typeface="+mn-lt"/>
              </a:defRPr>
            </a:lvl1pPr>
          </a:lstStyle>
          <a:p>
            <a:pPr lvl="0"/>
            <a:r>
              <a:rPr lang="nb-NO" dirty="0" err="1"/>
              <a:t>Mengdetekst</a:t>
            </a:r>
            <a:r>
              <a:rPr lang="nb-NO" dirty="0"/>
              <a:t> </a:t>
            </a:r>
            <a:r>
              <a:rPr lang="nb-NO" dirty="0" err="1"/>
              <a:t>kan</a:t>
            </a:r>
            <a:r>
              <a:rPr lang="nb-NO" dirty="0"/>
              <a:t> </a:t>
            </a:r>
            <a:r>
              <a:rPr lang="nb-NO" dirty="0" err="1"/>
              <a:t>legges</a:t>
            </a:r>
            <a:r>
              <a:rPr lang="nb-NO" dirty="0"/>
              <a:t> her </a:t>
            </a:r>
            <a:r>
              <a:rPr lang="nb-NO" dirty="0" err="1"/>
              <a:t>og</a:t>
            </a:r>
            <a:r>
              <a:rPr lang="nb-NO" dirty="0"/>
              <a:t> </a:t>
            </a:r>
            <a:r>
              <a:rPr lang="nb-NO" dirty="0" err="1"/>
              <a:t>gå</a:t>
            </a:r>
            <a:r>
              <a:rPr lang="nb-NO" dirty="0"/>
              <a:t> over </a:t>
            </a:r>
            <a:r>
              <a:rPr lang="nb-NO" dirty="0" err="1"/>
              <a:t>opp</a:t>
            </a:r>
            <a:r>
              <a:rPr lang="nb-NO" dirty="0"/>
              <a:t> </a:t>
            </a:r>
            <a:r>
              <a:rPr lang="nb-NO" dirty="0" err="1"/>
              <a:t>til</a:t>
            </a:r>
            <a:r>
              <a:rPr lang="nb-NO" dirty="0"/>
              <a:t> to </a:t>
            </a:r>
            <a:r>
              <a:rPr lang="nb-NO" dirty="0" err="1"/>
              <a:t>linjer</a:t>
            </a:r>
            <a:r>
              <a:rPr lang="nb-NO" dirty="0"/>
              <a:t>. Dette </a:t>
            </a:r>
            <a:r>
              <a:rPr lang="nb-NO" dirty="0" err="1"/>
              <a:t>lysbildet</a:t>
            </a:r>
            <a:r>
              <a:rPr lang="nb-NO" dirty="0"/>
              <a:t> </a:t>
            </a:r>
            <a:r>
              <a:rPr lang="nb-NO" dirty="0" err="1"/>
              <a:t>brukes</a:t>
            </a:r>
            <a:r>
              <a:rPr lang="nb-NO" dirty="0"/>
              <a:t> </a:t>
            </a:r>
            <a:r>
              <a:rPr lang="nb-NO" dirty="0" err="1"/>
              <a:t>til</a:t>
            </a:r>
            <a:r>
              <a:rPr lang="nb-NO" dirty="0"/>
              <a:t> å vise fire </a:t>
            </a:r>
            <a:r>
              <a:rPr lang="nb-NO" dirty="0" err="1"/>
              <a:t>punkter</a:t>
            </a:r>
            <a:r>
              <a:rPr lang="nb-NO" dirty="0"/>
              <a:t> </a:t>
            </a:r>
            <a:r>
              <a:rPr lang="nb-NO" dirty="0" err="1"/>
              <a:t>ryddig</a:t>
            </a:r>
            <a:r>
              <a:rPr lang="nb-NO" dirty="0"/>
              <a:t>.</a:t>
            </a:r>
          </a:p>
        </p:txBody>
      </p:sp>
      <p:sp>
        <p:nvSpPr>
          <p:cNvPr id="15" name="Frihåndsform: figur 14">
            <a:extLst>
              <a:ext uri="{FF2B5EF4-FFF2-40B4-BE49-F238E27FC236}">
                <a16:creationId xmlns:a16="http://schemas.microsoft.com/office/drawing/2014/main" id="{8B8EDFE0-B7F6-2413-2CB3-1C3C1E6D6E72}"/>
              </a:ext>
              <a:ext uri="{C183D7F6-B498-43B3-948B-1728B52AA6E4}">
                <adec:decorative xmlns:adec="http://schemas.microsoft.com/office/drawing/2017/decorative" val="1"/>
              </a:ext>
            </a:extLst>
          </p:cNvPr>
          <p:cNvSpPr/>
          <p:nvPr/>
        </p:nvSpPr>
        <p:spPr>
          <a:xfrm>
            <a:off x="6350000" y="5076825"/>
            <a:ext cx="5332412" cy="1269621"/>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sp>
        <p:nvSpPr>
          <p:cNvPr id="37" name="Plassholder for overskrift">
            <a:extLst>
              <a:ext uri="{FF2B5EF4-FFF2-40B4-BE49-F238E27FC236}">
                <a16:creationId xmlns:a16="http://schemas.microsoft.com/office/drawing/2014/main" id="{775A2421-2746-1A50-577D-BEBC633B5CB5}"/>
              </a:ext>
            </a:extLst>
          </p:cNvPr>
          <p:cNvSpPr>
            <a:spLocks noGrp="1"/>
          </p:cNvSpPr>
          <p:nvPr>
            <p:ph type="body" sz="quarter" idx="33" hasCustomPrompt="1"/>
          </p:nvPr>
        </p:nvSpPr>
        <p:spPr>
          <a:xfrm>
            <a:off x="6604000" y="5322507"/>
            <a:ext cx="4451350" cy="252412"/>
          </a:xfrm>
        </p:spPr>
        <p:txBody>
          <a:bodyPr/>
          <a:lstStyle>
            <a:lvl1pPr marL="0" indent="0">
              <a:spcBef>
                <a:spcPts val="0"/>
              </a:spcBef>
              <a:buNone/>
              <a:defRPr b="1">
                <a:latin typeface="+mn-lt"/>
              </a:defRPr>
            </a:lvl1pPr>
          </a:lstStyle>
          <a:p>
            <a:pPr lvl="0"/>
            <a:r>
              <a:rPr lang="nb-NO" dirty="0" err="1"/>
              <a:t>Overskrift</a:t>
            </a:r>
            <a:r>
              <a:rPr lang="nb-NO" dirty="0"/>
              <a:t> om </a:t>
            </a:r>
            <a:r>
              <a:rPr lang="nb-NO" dirty="0" err="1"/>
              <a:t>tematikk</a:t>
            </a:r>
            <a:endParaRPr lang="nb-NO" dirty="0"/>
          </a:p>
        </p:txBody>
      </p:sp>
      <p:sp>
        <p:nvSpPr>
          <p:cNvPr id="38" name="Plassholder for tekst 30">
            <a:extLst>
              <a:ext uri="{FF2B5EF4-FFF2-40B4-BE49-F238E27FC236}">
                <a16:creationId xmlns:a16="http://schemas.microsoft.com/office/drawing/2014/main" id="{7AAB8715-78AD-617F-E395-CB51FB97FB4B}"/>
              </a:ext>
            </a:extLst>
          </p:cNvPr>
          <p:cNvSpPr>
            <a:spLocks noGrp="1"/>
          </p:cNvSpPr>
          <p:nvPr>
            <p:ph type="body" sz="quarter" idx="34" hasCustomPrompt="1"/>
          </p:nvPr>
        </p:nvSpPr>
        <p:spPr>
          <a:xfrm>
            <a:off x="6604000" y="5586413"/>
            <a:ext cx="4451350" cy="562881"/>
          </a:xfrm>
        </p:spPr>
        <p:txBody>
          <a:bodyPr/>
          <a:lstStyle>
            <a:lvl1pPr marL="0" indent="0">
              <a:spcBef>
                <a:spcPts val="0"/>
              </a:spcBef>
              <a:buNone/>
              <a:defRPr b="0">
                <a:latin typeface="+mn-lt"/>
              </a:defRPr>
            </a:lvl1pPr>
          </a:lstStyle>
          <a:p>
            <a:pPr lvl="0"/>
            <a:r>
              <a:rPr lang="nb-NO" dirty="0" err="1"/>
              <a:t>Mengdetekst</a:t>
            </a:r>
            <a:r>
              <a:rPr lang="nb-NO" dirty="0"/>
              <a:t> </a:t>
            </a:r>
            <a:r>
              <a:rPr lang="nb-NO" dirty="0" err="1"/>
              <a:t>kan</a:t>
            </a:r>
            <a:r>
              <a:rPr lang="nb-NO" dirty="0"/>
              <a:t> </a:t>
            </a:r>
            <a:r>
              <a:rPr lang="nb-NO" dirty="0" err="1"/>
              <a:t>legges</a:t>
            </a:r>
            <a:r>
              <a:rPr lang="nb-NO" dirty="0"/>
              <a:t> her </a:t>
            </a:r>
            <a:r>
              <a:rPr lang="nb-NO" dirty="0" err="1"/>
              <a:t>og</a:t>
            </a:r>
            <a:r>
              <a:rPr lang="nb-NO" dirty="0"/>
              <a:t> </a:t>
            </a:r>
            <a:r>
              <a:rPr lang="nb-NO" dirty="0" err="1"/>
              <a:t>gå</a:t>
            </a:r>
            <a:r>
              <a:rPr lang="nb-NO" dirty="0"/>
              <a:t> over </a:t>
            </a:r>
            <a:r>
              <a:rPr lang="nb-NO" dirty="0" err="1"/>
              <a:t>opp</a:t>
            </a:r>
            <a:r>
              <a:rPr lang="nb-NO" dirty="0"/>
              <a:t> </a:t>
            </a:r>
            <a:r>
              <a:rPr lang="nb-NO" dirty="0" err="1"/>
              <a:t>til</a:t>
            </a:r>
            <a:r>
              <a:rPr lang="nb-NO" dirty="0"/>
              <a:t> to </a:t>
            </a:r>
            <a:r>
              <a:rPr lang="nb-NO" dirty="0" err="1"/>
              <a:t>linjer</a:t>
            </a:r>
            <a:r>
              <a:rPr lang="nb-NO" dirty="0"/>
              <a:t>. Dette </a:t>
            </a:r>
            <a:r>
              <a:rPr lang="nb-NO" dirty="0" err="1"/>
              <a:t>lysbildet</a:t>
            </a:r>
            <a:r>
              <a:rPr lang="nb-NO" dirty="0"/>
              <a:t> </a:t>
            </a:r>
            <a:r>
              <a:rPr lang="nb-NO" dirty="0" err="1"/>
              <a:t>brukes</a:t>
            </a:r>
            <a:r>
              <a:rPr lang="nb-NO" dirty="0"/>
              <a:t> </a:t>
            </a:r>
            <a:r>
              <a:rPr lang="nb-NO" dirty="0" err="1"/>
              <a:t>til</a:t>
            </a:r>
            <a:r>
              <a:rPr lang="nb-NO" dirty="0"/>
              <a:t> å vise fire </a:t>
            </a:r>
            <a:r>
              <a:rPr lang="nb-NO" dirty="0" err="1"/>
              <a:t>punkter</a:t>
            </a:r>
            <a:r>
              <a:rPr lang="nb-NO" dirty="0"/>
              <a:t> </a:t>
            </a:r>
            <a:r>
              <a:rPr lang="nb-NO" dirty="0" err="1"/>
              <a:t>ryddig</a:t>
            </a:r>
            <a:r>
              <a:rPr lang="nb-NO" dirty="0"/>
              <a:t>.</a:t>
            </a:r>
          </a:p>
        </p:txBody>
      </p:sp>
      <p:sp>
        <p:nvSpPr>
          <p:cNvPr id="3" name="Plassholder for dato 2">
            <a:extLst>
              <a:ext uri="{FF2B5EF4-FFF2-40B4-BE49-F238E27FC236}">
                <a16:creationId xmlns:a16="http://schemas.microsoft.com/office/drawing/2014/main" id="{23DA3595-0D76-FC7F-CE98-A2771164E217}"/>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4" name="Plassholder for bunntekst 3">
            <a:extLst>
              <a:ext uri="{FF2B5EF4-FFF2-40B4-BE49-F238E27FC236}">
                <a16:creationId xmlns:a16="http://schemas.microsoft.com/office/drawing/2014/main" id="{A8C16737-31A4-6AA3-36AE-0BE2577D127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6A46AD8-B713-9AE7-6379-37F6049140CD}"/>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11" name="Frihåndsform: figur 10">
            <a:extLst>
              <a:ext uri="{FF2B5EF4-FFF2-40B4-BE49-F238E27FC236}">
                <a16:creationId xmlns:a16="http://schemas.microsoft.com/office/drawing/2014/main" id="{D12B686D-C80C-B596-8355-0975D50E4D8C}"/>
              </a:ext>
              <a:ext uri="{C183D7F6-B498-43B3-948B-1728B52AA6E4}">
                <adec:decorative xmlns:adec="http://schemas.microsoft.com/office/drawing/2017/decorative" val="1"/>
              </a:ext>
            </a:extLst>
          </p:cNvPr>
          <p:cNvSpPr/>
          <p:nvPr/>
        </p:nvSpPr>
        <p:spPr>
          <a:xfrm>
            <a:off x="11428487" y="3048076"/>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accent1"/>
          </a:solidFill>
          <a:ln w="12677" cap="flat">
            <a:noFill/>
            <a:prstDash val="solid"/>
            <a:miter/>
          </a:ln>
        </p:spPr>
        <p:txBody>
          <a:bodyPr rtlCol="0" anchor="ctr"/>
          <a:lstStyle/>
          <a:p>
            <a:endParaRPr lang="nb-NO"/>
          </a:p>
        </p:txBody>
      </p:sp>
      <p:sp>
        <p:nvSpPr>
          <p:cNvPr id="17" name="Frihåndsform: figur 16">
            <a:extLst>
              <a:ext uri="{FF2B5EF4-FFF2-40B4-BE49-F238E27FC236}">
                <a16:creationId xmlns:a16="http://schemas.microsoft.com/office/drawing/2014/main" id="{9E2861A1-9BDE-72D4-F603-47AFF876740A}"/>
              </a:ext>
              <a:ext uri="{C183D7F6-B498-43B3-948B-1728B52AA6E4}">
                <adec:decorative xmlns:adec="http://schemas.microsoft.com/office/drawing/2017/decorative" val="1"/>
              </a:ext>
            </a:extLst>
          </p:cNvPr>
          <p:cNvSpPr/>
          <p:nvPr/>
        </p:nvSpPr>
        <p:spPr>
          <a:xfrm>
            <a:off x="11428487" y="5076825"/>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ED0000"/>
          </a:solidFill>
          <a:ln w="12677" cap="flat">
            <a:noFill/>
            <a:prstDash val="solid"/>
            <a:miter/>
          </a:ln>
        </p:spPr>
        <p:txBody>
          <a:bodyPr rtlCol="0" anchor="ctr"/>
          <a:lstStyle/>
          <a:p>
            <a:endParaRPr lang="nb-NO"/>
          </a:p>
        </p:txBody>
      </p:sp>
    </p:spTree>
    <p:extLst>
      <p:ext uri="{BB962C8B-B14F-4D97-AF65-F5344CB8AC3E}">
        <p14:creationId xmlns:p14="http://schemas.microsoft.com/office/powerpoint/2010/main" val="23836341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poenger med bilder">
    <p:spTree>
      <p:nvGrpSpPr>
        <p:cNvPr id="1" name=""/>
        <p:cNvGrpSpPr/>
        <p:nvPr/>
      </p:nvGrpSpPr>
      <p:grpSpPr>
        <a:xfrm>
          <a:off x="0" y="0"/>
          <a:ext cx="0" cy="0"/>
          <a:chOff x="0" y="0"/>
          <a:chExt cx="0" cy="0"/>
        </a:xfrm>
      </p:grpSpPr>
      <p:sp>
        <p:nvSpPr>
          <p:cNvPr id="6" name="Plassholder for stikktittel">
            <a:extLst>
              <a:ext uri="{FF2B5EF4-FFF2-40B4-BE49-F238E27FC236}">
                <a16:creationId xmlns:a16="http://schemas.microsoft.com/office/drawing/2014/main" id="{CD0CE8AF-E1D5-447A-8641-DEF1B00846AD}"/>
              </a:ext>
            </a:extLst>
          </p:cNvPr>
          <p:cNvSpPr>
            <a:spLocks noGrp="1"/>
          </p:cNvSpPr>
          <p:nvPr>
            <p:ph type="body" sz="quarter" idx="14" hasCustomPrompt="1"/>
          </p:nvPr>
        </p:nvSpPr>
        <p:spPr>
          <a:xfrm>
            <a:off x="509590" y="496117"/>
            <a:ext cx="11172822"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
        <p:nvSpPr>
          <p:cNvPr id="2" name="Tittel 1">
            <a:extLst>
              <a:ext uri="{FF2B5EF4-FFF2-40B4-BE49-F238E27FC236}">
                <a16:creationId xmlns:a16="http://schemas.microsoft.com/office/drawing/2014/main" id="{E4103CD8-DC4B-1EAC-E4B7-A853F1896FA8}"/>
              </a:ext>
            </a:extLst>
          </p:cNvPr>
          <p:cNvSpPr>
            <a:spLocks noGrp="1"/>
          </p:cNvSpPr>
          <p:nvPr>
            <p:ph type="title" hasCustomPrompt="1"/>
          </p:nvPr>
        </p:nvSpPr>
        <p:spPr>
          <a:xfrm>
            <a:off x="509589" y="766764"/>
            <a:ext cx="11172822" cy="976229"/>
          </a:xfrm>
        </p:spPr>
        <p:txBody>
          <a:bodyPr/>
          <a:lstStyle/>
          <a:p>
            <a:r>
              <a:rPr lang="nb-NO" dirty="0"/>
              <a:t>Overskrift</a:t>
            </a:r>
          </a:p>
        </p:txBody>
      </p:sp>
      <p:sp>
        <p:nvSpPr>
          <p:cNvPr id="3" name="Plassholder for dato 2">
            <a:extLst>
              <a:ext uri="{FF2B5EF4-FFF2-40B4-BE49-F238E27FC236}">
                <a16:creationId xmlns:a16="http://schemas.microsoft.com/office/drawing/2014/main" id="{23DA3595-0D76-FC7F-CE98-A2771164E217}"/>
              </a:ext>
            </a:extLst>
          </p:cNvPr>
          <p:cNvSpPr>
            <a:spLocks noGrp="1"/>
          </p:cNvSpPr>
          <p:nvPr>
            <p:ph type="dt" sz="half" idx="10"/>
          </p:nvPr>
        </p:nvSpPr>
        <p:spPr/>
        <p:txBody>
          <a:bodyPr/>
          <a:lstStyle/>
          <a:p>
            <a:fld id="{E6A610A8-4EE9-470C-972D-0E41A2C50444}" type="datetimeFigureOut">
              <a:rPr lang="nb-NO" smtClean="0"/>
              <a:t>10.02.2026</a:t>
            </a:fld>
            <a:endParaRPr lang="nb-NO" dirty="0"/>
          </a:p>
        </p:txBody>
      </p:sp>
      <p:sp>
        <p:nvSpPr>
          <p:cNvPr id="4" name="Plassholder for bunntekst 3">
            <a:extLst>
              <a:ext uri="{FF2B5EF4-FFF2-40B4-BE49-F238E27FC236}">
                <a16:creationId xmlns:a16="http://schemas.microsoft.com/office/drawing/2014/main" id="{A8C16737-31A4-6AA3-36AE-0BE2577D127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6A46AD8-B713-9AE7-6379-37F6049140CD}"/>
              </a:ext>
            </a:extLst>
          </p:cNvPr>
          <p:cNvSpPr>
            <a:spLocks noGrp="1"/>
          </p:cNvSpPr>
          <p:nvPr>
            <p:ph type="sldNum" sz="quarter" idx="12"/>
          </p:nvPr>
        </p:nvSpPr>
        <p:spPr/>
        <p:txBody>
          <a:bodyPr/>
          <a:lstStyle/>
          <a:p>
            <a:fld id="{BE2ACD00-28B2-4D17-A930-2C9F8441C7CA}" type="slidenum">
              <a:rPr lang="nb-NO" smtClean="0"/>
              <a:t>‹#›</a:t>
            </a:fld>
            <a:endParaRPr lang="nb-NO"/>
          </a:p>
        </p:txBody>
      </p:sp>
      <p:grpSp>
        <p:nvGrpSpPr>
          <p:cNvPr id="40" name="Gruppe 39">
            <a:extLst>
              <a:ext uri="{FF2B5EF4-FFF2-40B4-BE49-F238E27FC236}">
                <a16:creationId xmlns:a16="http://schemas.microsoft.com/office/drawing/2014/main" id="{1E8BA61A-0B97-DD85-3657-387CB3C6B915}"/>
              </a:ext>
              <a:ext uri="{C183D7F6-B498-43B3-948B-1728B52AA6E4}">
                <adec:decorative xmlns:adec="http://schemas.microsoft.com/office/drawing/2017/decorative" val="1"/>
              </a:ext>
            </a:extLst>
          </p:cNvPr>
          <p:cNvGrpSpPr/>
          <p:nvPr userDrawn="1"/>
        </p:nvGrpSpPr>
        <p:grpSpPr>
          <a:xfrm>
            <a:off x="509588" y="2032378"/>
            <a:ext cx="5332412" cy="1523622"/>
            <a:chOff x="509588" y="2032378"/>
            <a:chExt cx="5332412" cy="1523622"/>
          </a:xfrm>
        </p:grpSpPr>
        <p:sp>
          <p:nvSpPr>
            <p:cNvPr id="12" name="Frihåndsform: figur 11">
              <a:extLst>
                <a:ext uri="{FF2B5EF4-FFF2-40B4-BE49-F238E27FC236}">
                  <a16:creationId xmlns:a16="http://schemas.microsoft.com/office/drawing/2014/main" id="{E2718AFE-BAD0-F773-E8FE-7F9451F94337}"/>
                </a:ext>
              </a:extLst>
            </p:cNvPr>
            <p:cNvSpPr/>
            <p:nvPr/>
          </p:nvSpPr>
          <p:spPr>
            <a:xfrm>
              <a:off x="509588" y="2032378"/>
              <a:ext cx="5332412" cy="1523622"/>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a:p>
          </p:txBody>
        </p:sp>
        <p:sp>
          <p:nvSpPr>
            <p:cNvPr id="13" name="Frihåndsform: figur 12">
              <a:extLst>
                <a:ext uri="{FF2B5EF4-FFF2-40B4-BE49-F238E27FC236}">
                  <a16:creationId xmlns:a16="http://schemas.microsoft.com/office/drawing/2014/main" id="{C5F639BA-BDB2-DDF8-D2FC-892AE5139D63}"/>
                </a:ext>
              </a:extLst>
            </p:cNvPr>
            <p:cNvSpPr/>
            <p:nvPr/>
          </p:nvSpPr>
          <p:spPr>
            <a:xfrm>
              <a:off x="5588075" y="2032378"/>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accent1"/>
            </a:solidFill>
            <a:ln w="12677" cap="flat">
              <a:noFill/>
              <a:prstDash val="solid"/>
              <a:miter/>
            </a:ln>
          </p:spPr>
          <p:txBody>
            <a:bodyPr rtlCol="0" anchor="ctr"/>
            <a:lstStyle/>
            <a:p>
              <a:endParaRPr lang="nb-NO"/>
            </a:p>
          </p:txBody>
        </p:sp>
        <p:sp>
          <p:nvSpPr>
            <p:cNvPr id="39" name="Frihåndsform: figur 38">
              <a:extLst>
                <a:ext uri="{FF2B5EF4-FFF2-40B4-BE49-F238E27FC236}">
                  <a16:creationId xmlns:a16="http://schemas.microsoft.com/office/drawing/2014/main" id="{07776F89-8E87-3A9B-10C5-4C03E8326973}"/>
                </a:ext>
              </a:extLst>
            </p:cNvPr>
            <p:cNvSpPr/>
            <p:nvPr/>
          </p:nvSpPr>
          <p:spPr>
            <a:xfrm>
              <a:off x="5334151" y="2032378"/>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FFFFFF"/>
            </a:solidFill>
            <a:ln w="12677" cap="flat">
              <a:noFill/>
              <a:prstDash val="solid"/>
              <a:miter/>
            </a:ln>
          </p:spPr>
          <p:txBody>
            <a:bodyPr rtlCol="0" anchor="ctr"/>
            <a:lstStyle/>
            <a:p>
              <a:endParaRPr lang="nb-NO"/>
            </a:p>
          </p:txBody>
        </p:sp>
      </p:grpSp>
      <p:sp>
        <p:nvSpPr>
          <p:cNvPr id="8" name="Frihåndsform: figur 7">
            <a:extLst>
              <a:ext uri="{FF2B5EF4-FFF2-40B4-BE49-F238E27FC236}">
                <a16:creationId xmlns:a16="http://schemas.microsoft.com/office/drawing/2014/main" id="{DEEA943C-FB0F-1835-8738-72F3527342D5}"/>
              </a:ext>
              <a:ext uri="{C183D7F6-B498-43B3-948B-1728B52AA6E4}">
                <adec:decorative xmlns:adec="http://schemas.microsoft.com/office/drawing/2017/decorative" val="1"/>
              </a:ext>
            </a:extLst>
          </p:cNvPr>
          <p:cNvSpPr/>
          <p:nvPr/>
        </p:nvSpPr>
        <p:spPr>
          <a:xfrm>
            <a:off x="6350000" y="2030413"/>
            <a:ext cx="5332412" cy="1514169"/>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sp>
        <p:nvSpPr>
          <p:cNvPr id="11" name="Frihåndsform: figur 10">
            <a:extLst>
              <a:ext uri="{FF2B5EF4-FFF2-40B4-BE49-F238E27FC236}">
                <a16:creationId xmlns:a16="http://schemas.microsoft.com/office/drawing/2014/main" id="{D12B686D-C80C-B596-8355-0975D50E4D8C}"/>
              </a:ext>
              <a:ext uri="{C183D7F6-B498-43B3-948B-1728B52AA6E4}">
                <adec:decorative xmlns:adec="http://schemas.microsoft.com/office/drawing/2017/decorative" val="1"/>
              </a:ext>
            </a:extLst>
          </p:cNvPr>
          <p:cNvSpPr/>
          <p:nvPr/>
        </p:nvSpPr>
        <p:spPr>
          <a:xfrm>
            <a:off x="11428487" y="2030413"/>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sp>
        <p:nvSpPr>
          <p:cNvPr id="42" name="Frihåndsform: figur 41">
            <a:extLst>
              <a:ext uri="{FF2B5EF4-FFF2-40B4-BE49-F238E27FC236}">
                <a16:creationId xmlns:a16="http://schemas.microsoft.com/office/drawing/2014/main" id="{D1584B6C-A027-B255-008E-B501C3CCCB47}"/>
              </a:ext>
              <a:ext uri="{C183D7F6-B498-43B3-948B-1728B52AA6E4}">
                <adec:decorative xmlns:adec="http://schemas.microsoft.com/office/drawing/2017/decorative" val="1"/>
              </a:ext>
            </a:extLst>
          </p:cNvPr>
          <p:cNvSpPr/>
          <p:nvPr/>
        </p:nvSpPr>
        <p:spPr>
          <a:xfrm>
            <a:off x="6350000" y="4064365"/>
            <a:ext cx="5332412" cy="1522048"/>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sp>
        <p:nvSpPr>
          <p:cNvPr id="43" name="Frihåndsform: figur 42">
            <a:extLst>
              <a:ext uri="{FF2B5EF4-FFF2-40B4-BE49-F238E27FC236}">
                <a16:creationId xmlns:a16="http://schemas.microsoft.com/office/drawing/2014/main" id="{36EDC6C2-827F-E454-881B-2111B12C219E}"/>
              </a:ext>
              <a:ext uri="{C183D7F6-B498-43B3-948B-1728B52AA6E4}">
                <adec:decorative xmlns:adec="http://schemas.microsoft.com/office/drawing/2017/decorative" val="1"/>
              </a:ext>
            </a:extLst>
          </p:cNvPr>
          <p:cNvSpPr/>
          <p:nvPr/>
        </p:nvSpPr>
        <p:spPr>
          <a:xfrm rot="5400000">
            <a:off x="11428487" y="5332498"/>
            <a:ext cx="253924" cy="253928"/>
          </a:xfrm>
          <a:custGeom>
            <a:avLst/>
            <a:gdLst>
              <a:gd name="connsiteX0" fmla="*/ 253569 w 253924"/>
              <a:gd name="connsiteY0" fmla="*/ 253929 h 253928"/>
              <a:gd name="connsiteX1" fmla="*/ 253924 w 253924"/>
              <a:gd name="connsiteY1" fmla="*/ 253929 h 253928"/>
              <a:gd name="connsiteX2" fmla="*/ 253924 w 253924"/>
              <a:gd name="connsiteY2" fmla="*/ 0 h 253928"/>
              <a:gd name="connsiteX3" fmla="*/ 0 w 253924"/>
              <a:gd name="connsiteY3" fmla="*/ 0 h 253928"/>
              <a:gd name="connsiteX4" fmla="*/ 253569 w 253924"/>
              <a:gd name="connsiteY4" fmla="*/ 253929 h 2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24" h="253928">
                <a:moveTo>
                  <a:pt x="253569" y="253929"/>
                </a:moveTo>
                <a:lnTo>
                  <a:pt x="253924" y="253929"/>
                </a:lnTo>
                <a:lnTo>
                  <a:pt x="253924" y="0"/>
                </a:lnTo>
                <a:lnTo>
                  <a:pt x="0" y="0"/>
                </a:lnTo>
                <a:cubicBezTo>
                  <a:pt x="0" y="140120"/>
                  <a:pt x="113491" y="253733"/>
                  <a:pt x="253569" y="253929"/>
                </a:cubicBezTo>
                <a:close/>
              </a:path>
            </a:pathLst>
          </a:custGeom>
          <a:solidFill>
            <a:srgbClr val="FFFFFF"/>
          </a:solidFill>
          <a:ln w="12677" cap="flat">
            <a:noFill/>
            <a:prstDash val="solid"/>
            <a:miter/>
          </a:ln>
        </p:spPr>
        <p:txBody>
          <a:bodyPr rtlCol="0" anchor="ctr"/>
          <a:lstStyle/>
          <a:p>
            <a:endParaRPr lang="nb-NO"/>
          </a:p>
        </p:txBody>
      </p:sp>
      <p:sp>
        <p:nvSpPr>
          <p:cNvPr id="31" name="Plassholder for overskrift">
            <a:extLst>
              <a:ext uri="{FF2B5EF4-FFF2-40B4-BE49-F238E27FC236}">
                <a16:creationId xmlns:a16="http://schemas.microsoft.com/office/drawing/2014/main" id="{68237B08-2C5B-9217-2604-013E5BA2090C}"/>
              </a:ext>
            </a:extLst>
          </p:cNvPr>
          <p:cNvSpPr>
            <a:spLocks noGrp="1"/>
          </p:cNvSpPr>
          <p:nvPr>
            <p:ph type="body" sz="quarter" idx="27" hasCustomPrompt="1"/>
          </p:nvPr>
        </p:nvSpPr>
        <p:spPr>
          <a:xfrm>
            <a:off x="2285924" y="2253718"/>
            <a:ext cx="2927426" cy="252412"/>
          </a:xfrm>
        </p:spPr>
        <p:txBody>
          <a:bodyPr/>
          <a:lstStyle>
            <a:lvl1pPr marL="0" indent="0">
              <a:spcBef>
                <a:spcPts val="0"/>
              </a:spcBef>
              <a:buNone/>
              <a:defRPr b="1">
                <a:latin typeface="+mn-lt"/>
              </a:defRPr>
            </a:lvl1pPr>
          </a:lstStyle>
          <a:p>
            <a:pPr lvl="0"/>
            <a:r>
              <a:rPr lang="nb-NO" dirty="0" err="1"/>
              <a:t>Overskrift</a:t>
            </a:r>
            <a:r>
              <a:rPr lang="nb-NO" dirty="0"/>
              <a:t> om </a:t>
            </a:r>
            <a:r>
              <a:rPr lang="nb-NO" dirty="0" err="1"/>
              <a:t>tematikk</a:t>
            </a:r>
            <a:endParaRPr lang="nb-NO" dirty="0"/>
          </a:p>
        </p:txBody>
      </p:sp>
      <p:sp>
        <p:nvSpPr>
          <p:cNvPr id="32" name="Plassholder for tekst 30">
            <a:extLst>
              <a:ext uri="{FF2B5EF4-FFF2-40B4-BE49-F238E27FC236}">
                <a16:creationId xmlns:a16="http://schemas.microsoft.com/office/drawing/2014/main" id="{F05B16C7-3C3D-E127-60C4-A642084D5845}"/>
              </a:ext>
            </a:extLst>
          </p:cNvPr>
          <p:cNvSpPr>
            <a:spLocks noGrp="1"/>
          </p:cNvSpPr>
          <p:nvPr>
            <p:ph type="body" sz="quarter" idx="28" hasCustomPrompt="1"/>
          </p:nvPr>
        </p:nvSpPr>
        <p:spPr>
          <a:xfrm>
            <a:off x="2285923" y="2517624"/>
            <a:ext cx="3300490" cy="858034"/>
          </a:xfrm>
        </p:spPr>
        <p:txBody>
          <a:bodyPr/>
          <a:lstStyle>
            <a:lvl1pPr marL="0" indent="0">
              <a:spcBef>
                <a:spcPts val="0"/>
              </a:spcBef>
              <a:buNone/>
              <a:defRPr b="0">
                <a:latin typeface="+mn-lt"/>
              </a:defRPr>
            </a:lvl1pPr>
          </a:lstStyle>
          <a:p>
            <a:pPr lvl="0"/>
            <a:r>
              <a:rPr lang="nb-NO" dirty="0" err="1"/>
              <a:t>Mengdetekst</a:t>
            </a:r>
            <a:r>
              <a:rPr lang="nb-NO" dirty="0"/>
              <a:t> </a:t>
            </a:r>
            <a:r>
              <a:rPr lang="nb-NO" dirty="0" err="1"/>
              <a:t>kan</a:t>
            </a:r>
            <a:r>
              <a:rPr lang="nb-NO" dirty="0"/>
              <a:t> </a:t>
            </a:r>
            <a:r>
              <a:rPr lang="nb-NO" dirty="0" err="1"/>
              <a:t>legges</a:t>
            </a:r>
            <a:r>
              <a:rPr lang="nb-NO" dirty="0"/>
              <a:t> her </a:t>
            </a:r>
            <a:r>
              <a:rPr lang="nb-NO" dirty="0" err="1"/>
              <a:t>og</a:t>
            </a:r>
            <a:r>
              <a:rPr lang="nb-NO" dirty="0"/>
              <a:t> </a:t>
            </a:r>
            <a:r>
              <a:rPr lang="nb-NO" dirty="0" err="1"/>
              <a:t>gå</a:t>
            </a:r>
            <a:r>
              <a:rPr lang="nb-NO" dirty="0"/>
              <a:t> over </a:t>
            </a:r>
            <a:r>
              <a:rPr lang="nb-NO" dirty="0" err="1"/>
              <a:t>opp</a:t>
            </a:r>
            <a:r>
              <a:rPr lang="nb-NO" dirty="0"/>
              <a:t> </a:t>
            </a:r>
            <a:r>
              <a:rPr lang="nb-NO" dirty="0" err="1"/>
              <a:t>til</a:t>
            </a:r>
            <a:r>
              <a:rPr lang="nb-NO" dirty="0"/>
              <a:t> to </a:t>
            </a:r>
            <a:r>
              <a:rPr lang="nb-NO" dirty="0" err="1"/>
              <a:t>linjer</a:t>
            </a:r>
            <a:r>
              <a:rPr lang="nb-NO" dirty="0"/>
              <a:t>. Dette </a:t>
            </a:r>
            <a:r>
              <a:rPr lang="nb-NO" dirty="0" err="1"/>
              <a:t>lysbildet</a:t>
            </a:r>
            <a:r>
              <a:rPr lang="nb-NO" dirty="0"/>
              <a:t> </a:t>
            </a:r>
            <a:r>
              <a:rPr lang="nb-NO" dirty="0" err="1"/>
              <a:t>brukes</a:t>
            </a:r>
            <a:r>
              <a:rPr lang="nb-NO" dirty="0"/>
              <a:t> </a:t>
            </a:r>
            <a:r>
              <a:rPr lang="nb-NO" dirty="0" err="1"/>
              <a:t>til</a:t>
            </a:r>
            <a:r>
              <a:rPr lang="nb-NO" dirty="0"/>
              <a:t> å vise fire </a:t>
            </a:r>
            <a:r>
              <a:rPr lang="nb-NO" dirty="0" err="1"/>
              <a:t>punkter</a:t>
            </a:r>
            <a:r>
              <a:rPr lang="nb-NO" dirty="0"/>
              <a:t> </a:t>
            </a:r>
            <a:r>
              <a:rPr lang="nb-NO" dirty="0" err="1"/>
              <a:t>ryddig</a:t>
            </a:r>
            <a:r>
              <a:rPr lang="nb-NO" dirty="0"/>
              <a:t>.</a:t>
            </a:r>
          </a:p>
        </p:txBody>
      </p:sp>
      <p:sp>
        <p:nvSpPr>
          <p:cNvPr id="33" name="Plassholder for overskrift">
            <a:extLst>
              <a:ext uri="{FF2B5EF4-FFF2-40B4-BE49-F238E27FC236}">
                <a16:creationId xmlns:a16="http://schemas.microsoft.com/office/drawing/2014/main" id="{3B5BDC39-77EE-A1D1-26B5-ADB9C74FA635}"/>
              </a:ext>
            </a:extLst>
          </p:cNvPr>
          <p:cNvSpPr>
            <a:spLocks noGrp="1"/>
          </p:cNvSpPr>
          <p:nvPr>
            <p:ph type="body" sz="quarter" idx="29" hasCustomPrompt="1"/>
          </p:nvPr>
        </p:nvSpPr>
        <p:spPr>
          <a:xfrm>
            <a:off x="8126412" y="2260681"/>
            <a:ext cx="2928937" cy="252412"/>
          </a:xfrm>
        </p:spPr>
        <p:txBody>
          <a:bodyPr/>
          <a:lstStyle>
            <a:lvl1pPr marL="0" indent="0">
              <a:spcBef>
                <a:spcPts val="0"/>
              </a:spcBef>
              <a:buNone/>
              <a:defRPr b="1">
                <a:latin typeface="+mn-lt"/>
              </a:defRPr>
            </a:lvl1pPr>
          </a:lstStyle>
          <a:p>
            <a:pPr lvl="0"/>
            <a:r>
              <a:rPr lang="nb-NO" dirty="0" err="1"/>
              <a:t>Overskrift</a:t>
            </a:r>
            <a:r>
              <a:rPr lang="nb-NO" dirty="0"/>
              <a:t> om </a:t>
            </a:r>
            <a:r>
              <a:rPr lang="nb-NO" dirty="0" err="1"/>
              <a:t>tematikk</a:t>
            </a:r>
            <a:endParaRPr lang="nb-NO" dirty="0"/>
          </a:p>
        </p:txBody>
      </p:sp>
      <p:sp>
        <p:nvSpPr>
          <p:cNvPr id="34" name="Plassholder for tekst 30">
            <a:extLst>
              <a:ext uri="{FF2B5EF4-FFF2-40B4-BE49-F238E27FC236}">
                <a16:creationId xmlns:a16="http://schemas.microsoft.com/office/drawing/2014/main" id="{15B4885D-49B4-CA33-AEAB-5FD8DD315353}"/>
              </a:ext>
            </a:extLst>
          </p:cNvPr>
          <p:cNvSpPr>
            <a:spLocks noGrp="1"/>
          </p:cNvSpPr>
          <p:nvPr>
            <p:ph type="body" sz="quarter" idx="30" hasCustomPrompt="1"/>
          </p:nvPr>
        </p:nvSpPr>
        <p:spPr>
          <a:xfrm>
            <a:off x="8126412" y="2524587"/>
            <a:ext cx="3300410" cy="858034"/>
          </a:xfrm>
        </p:spPr>
        <p:txBody>
          <a:bodyPr/>
          <a:lstStyle>
            <a:lvl1pPr marL="0" indent="0">
              <a:spcBef>
                <a:spcPts val="0"/>
              </a:spcBef>
              <a:buNone/>
              <a:defRPr b="0">
                <a:latin typeface="+mn-lt"/>
              </a:defRPr>
            </a:lvl1pPr>
          </a:lstStyle>
          <a:p>
            <a:pPr lvl="0"/>
            <a:r>
              <a:rPr lang="nb-NO" dirty="0" err="1"/>
              <a:t>Mengdetekst</a:t>
            </a:r>
            <a:r>
              <a:rPr lang="nb-NO" dirty="0"/>
              <a:t> </a:t>
            </a:r>
            <a:r>
              <a:rPr lang="nb-NO" dirty="0" err="1"/>
              <a:t>kan</a:t>
            </a:r>
            <a:r>
              <a:rPr lang="nb-NO" dirty="0"/>
              <a:t> </a:t>
            </a:r>
            <a:r>
              <a:rPr lang="nb-NO" dirty="0" err="1"/>
              <a:t>legges</a:t>
            </a:r>
            <a:r>
              <a:rPr lang="nb-NO" dirty="0"/>
              <a:t> her </a:t>
            </a:r>
            <a:r>
              <a:rPr lang="nb-NO" dirty="0" err="1"/>
              <a:t>og</a:t>
            </a:r>
            <a:r>
              <a:rPr lang="nb-NO" dirty="0"/>
              <a:t> </a:t>
            </a:r>
            <a:r>
              <a:rPr lang="nb-NO" dirty="0" err="1"/>
              <a:t>gå</a:t>
            </a:r>
            <a:r>
              <a:rPr lang="nb-NO" dirty="0"/>
              <a:t> over </a:t>
            </a:r>
            <a:r>
              <a:rPr lang="nb-NO" dirty="0" err="1"/>
              <a:t>opp</a:t>
            </a:r>
            <a:r>
              <a:rPr lang="nb-NO" dirty="0"/>
              <a:t> </a:t>
            </a:r>
            <a:r>
              <a:rPr lang="nb-NO" dirty="0" err="1"/>
              <a:t>til</a:t>
            </a:r>
            <a:r>
              <a:rPr lang="nb-NO" dirty="0"/>
              <a:t> to </a:t>
            </a:r>
            <a:r>
              <a:rPr lang="nb-NO" dirty="0" err="1"/>
              <a:t>linjer</a:t>
            </a:r>
            <a:r>
              <a:rPr lang="nb-NO" dirty="0"/>
              <a:t>. Dette </a:t>
            </a:r>
            <a:r>
              <a:rPr lang="nb-NO" dirty="0" err="1"/>
              <a:t>lysbildet</a:t>
            </a:r>
            <a:r>
              <a:rPr lang="nb-NO" dirty="0"/>
              <a:t> </a:t>
            </a:r>
            <a:r>
              <a:rPr lang="nb-NO" dirty="0" err="1"/>
              <a:t>brukes</a:t>
            </a:r>
            <a:r>
              <a:rPr lang="nb-NO" dirty="0"/>
              <a:t> </a:t>
            </a:r>
            <a:r>
              <a:rPr lang="nb-NO" dirty="0" err="1"/>
              <a:t>til</a:t>
            </a:r>
            <a:r>
              <a:rPr lang="nb-NO" dirty="0"/>
              <a:t> å vise fire </a:t>
            </a:r>
            <a:r>
              <a:rPr lang="nb-NO" dirty="0" err="1"/>
              <a:t>punkter</a:t>
            </a:r>
            <a:r>
              <a:rPr lang="nb-NO" dirty="0"/>
              <a:t> </a:t>
            </a:r>
            <a:r>
              <a:rPr lang="nb-NO" dirty="0" err="1"/>
              <a:t>ryddig</a:t>
            </a:r>
            <a:r>
              <a:rPr lang="nb-NO" dirty="0"/>
              <a:t>.</a:t>
            </a:r>
          </a:p>
        </p:txBody>
      </p:sp>
      <p:sp>
        <p:nvSpPr>
          <p:cNvPr id="35" name="Plassholder for overskrift">
            <a:extLst>
              <a:ext uri="{FF2B5EF4-FFF2-40B4-BE49-F238E27FC236}">
                <a16:creationId xmlns:a16="http://schemas.microsoft.com/office/drawing/2014/main" id="{F01668F8-702C-A8FF-6383-BE4F4B7DE814}"/>
              </a:ext>
            </a:extLst>
          </p:cNvPr>
          <p:cNvSpPr>
            <a:spLocks noGrp="1"/>
          </p:cNvSpPr>
          <p:nvPr>
            <p:ph type="body" sz="quarter" idx="31" hasCustomPrompt="1"/>
          </p:nvPr>
        </p:nvSpPr>
        <p:spPr>
          <a:xfrm>
            <a:off x="8126412" y="4288260"/>
            <a:ext cx="2928937" cy="252412"/>
          </a:xfrm>
        </p:spPr>
        <p:txBody>
          <a:bodyPr/>
          <a:lstStyle>
            <a:lvl1pPr marL="0" indent="0">
              <a:spcBef>
                <a:spcPts val="0"/>
              </a:spcBef>
              <a:buNone/>
              <a:defRPr b="1">
                <a:latin typeface="+mn-lt"/>
              </a:defRPr>
            </a:lvl1pPr>
          </a:lstStyle>
          <a:p>
            <a:pPr lvl="0"/>
            <a:r>
              <a:rPr lang="nb-NO" dirty="0" err="1"/>
              <a:t>Overskrift</a:t>
            </a:r>
            <a:r>
              <a:rPr lang="nb-NO" dirty="0"/>
              <a:t> om </a:t>
            </a:r>
            <a:r>
              <a:rPr lang="nb-NO" dirty="0" err="1"/>
              <a:t>tematikk</a:t>
            </a:r>
            <a:endParaRPr lang="nb-NO" dirty="0"/>
          </a:p>
        </p:txBody>
      </p:sp>
      <p:sp>
        <p:nvSpPr>
          <p:cNvPr id="36" name="Plassholder for tekst 30">
            <a:extLst>
              <a:ext uri="{FF2B5EF4-FFF2-40B4-BE49-F238E27FC236}">
                <a16:creationId xmlns:a16="http://schemas.microsoft.com/office/drawing/2014/main" id="{A02A2FE9-5A9B-A971-6175-16B7D389B0AD}"/>
              </a:ext>
            </a:extLst>
          </p:cNvPr>
          <p:cNvSpPr>
            <a:spLocks noGrp="1"/>
          </p:cNvSpPr>
          <p:nvPr>
            <p:ph type="body" sz="quarter" idx="32" hasCustomPrompt="1"/>
          </p:nvPr>
        </p:nvSpPr>
        <p:spPr>
          <a:xfrm>
            <a:off x="8126412" y="4552166"/>
            <a:ext cx="3300410" cy="858034"/>
          </a:xfrm>
        </p:spPr>
        <p:txBody>
          <a:bodyPr/>
          <a:lstStyle>
            <a:lvl1pPr marL="0" indent="0">
              <a:spcBef>
                <a:spcPts val="0"/>
              </a:spcBef>
              <a:buNone/>
              <a:defRPr b="0">
                <a:latin typeface="+mn-lt"/>
              </a:defRPr>
            </a:lvl1pPr>
          </a:lstStyle>
          <a:p>
            <a:pPr lvl="0"/>
            <a:r>
              <a:rPr lang="nb-NO" dirty="0" err="1"/>
              <a:t>Mengdetekst</a:t>
            </a:r>
            <a:r>
              <a:rPr lang="nb-NO" dirty="0"/>
              <a:t> </a:t>
            </a:r>
            <a:r>
              <a:rPr lang="nb-NO" dirty="0" err="1"/>
              <a:t>kan</a:t>
            </a:r>
            <a:r>
              <a:rPr lang="nb-NO" dirty="0"/>
              <a:t> </a:t>
            </a:r>
            <a:r>
              <a:rPr lang="nb-NO" dirty="0" err="1"/>
              <a:t>legges</a:t>
            </a:r>
            <a:r>
              <a:rPr lang="nb-NO" dirty="0"/>
              <a:t> her </a:t>
            </a:r>
            <a:r>
              <a:rPr lang="nb-NO" dirty="0" err="1"/>
              <a:t>og</a:t>
            </a:r>
            <a:r>
              <a:rPr lang="nb-NO" dirty="0"/>
              <a:t> </a:t>
            </a:r>
            <a:r>
              <a:rPr lang="nb-NO" dirty="0" err="1"/>
              <a:t>gå</a:t>
            </a:r>
            <a:r>
              <a:rPr lang="nb-NO" dirty="0"/>
              <a:t> over </a:t>
            </a:r>
            <a:r>
              <a:rPr lang="nb-NO" dirty="0" err="1"/>
              <a:t>opp</a:t>
            </a:r>
            <a:r>
              <a:rPr lang="nb-NO" dirty="0"/>
              <a:t> </a:t>
            </a:r>
            <a:r>
              <a:rPr lang="nb-NO" dirty="0" err="1"/>
              <a:t>til</a:t>
            </a:r>
            <a:r>
              <a:rPr lang="nb-NO" dirty="0"/>
              <a:t> to </a:t>
            </a:r>
            <a:r>
              <a:rPr lang="nb-NO" dirty="0" err="1"/>
              <a:t>linjer</a:t>
            </a:r>
            <a:r>
              <a:rPr lang="nb-NO" dirty="0"/>
              <a:t>. Dette </a:t>
            </a:r>
            <a:r>
              <a:rPr lang="nb-NO" dirty="0" err="1"/>
              <a:t>lysbildet</a:t>
            </a:r>
            <a:r>
              <a:rPr lang="nb-NO" dirty="0"/>
              <a:t> </a:t>
            </a:r>
            <a:r>
              <a:rPr lang="nb-NO" dirty="0" err="1"/>
              <a:t>brukes</a:t>
            </a:r>
            <a:r>
              <a:rPr lang="nb-NO" dirty="0"/>
              <a:t> </a:t>
            </a:r>
            <a:r>
              <a:rPr lang="nb-NO" dirty="0" err="1"/>
              <a:t>til</a:t>
            </a:r>
            <a:r>
              <a:rPr lang="nb-NO" dirty="0"/>
              <a:t> å vise fire </a:t>
            </a:r>
            <a:r>
              <a:rPr lang="nb-NO" dirty="0" err="1"/>
              <a:t>punkter</a:t>
            </a:r>
            <a:r>
              <a:rPr lang="nb-NO" dirty="0"/>
              <a:t> </a:t>
            </a:r>
            <a:r>
              <a:rPr lang="nb-NO" dirty="0" err="1"/>
              <a:t>ryddig</a:t>
            </a:r>
            <a:r>
              <a:rPr lang="nb-NO" dirty="0"/>
              <a:t>.</a:t>
            </a:r>
          </a:p>
        </p:txBody>
      </p:sp>
      <p:sp>
        <p:nvSpPr>
          <p:cNvPr id="18" name="Frihåndsform: figur 17">
            <a:extLst>
              <a:ext uri="{FF2B5EF4-FFF2-40B4-BE49-F238E27FC236}">
                <a16:creationId xmlns:a16="http://schemas.microsoft.com/office/drawing/2014/main" id="{AFC2DFC5-F92C-4F9F-61D8-7D4C3430BCE3}"/>
              </a:ext>
            </a:extLst>
          </p:cNvPr>
          <p:cNvSpPr/>
          <p:nvPr userDrawn="1"/>
        </p:nvSpPr>
        <p:spPr>
          <a:xfrm>
            <a:off x="11428487" y="3556076"/>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sp>
        <p:nvSpPr>
          <p:cNvPr id="19" name="Frihåndsform: figur 18">
            <a:extLst>
              <a:ext uri="{FF2B5EF4-FFF2-40B4-BE49-F238E27FC236}">
                <a16:creationId xmlns:a16="http://schemas.microsoft.com/office/drawing/2014/main" id="{74D4A330-C7F0-6216-6C0B-C06B7ED6BFA1}"/>
              </a:ext>
              <a:ext uri="{C183D7F6-B498-43B3-948B-1728B52AA6E4}">
                <adec:decorative xmlns:adec="http://schemas.microsoft.com/office/drawing/2017/decorative" val="1"/>
              </a:ext>
            </a:extLst>
          </p:cNvPr>
          <p:cNvSpPr/>
          <p:nvPr userDrawn="1"/>
        </p:nvSpPr>
        <p:spPr>
          <a:xfrm>
            <a:off x="509588" y="4052886"/>
            <a:ext cx="5332412" cy="1533527"/>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sp>
        <p:nvSpPr>
          <p:cNvPr id="20" name="Frihåndsform: figur 19">
            <a:extLst>
              <a:ext uri="{FF2B5EF4-FFF2-40B4-BE49-F238E27FC236}">
                <a16:creationId xmlns:a16="http://schemas.microsoft.com/office/drawing/2014/main" id="{E756C000-3CD7-F586-5E4B-4CFC20EABF87}"/>
              </a:ext>
            </a:extLst>
          </p:cNvPr>
          <p:cNvSpPr/>
          <p:nvPr userDrawn="1"/>
        </p:nvSpPr>
        <p:spPr>
          <a:xfrm>
            <a:off x="5588075" y="3556000"/>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sp>
        <p:nvSpPr>
          <p:cNvPr id="21" name="Plassholder for overskrift">
            <a:extLst>
              <a:ext uri="{FF2B5EF4-FFF2-40B4-BE49-F238E27FC236}">
                <a16:creationId xmlns:a16="http://schemas.microsoft.com/office/drawing/2014/main" id="{B631C5FB-DCAF-0EF8-E5A6-2E3A34B9CA12}"/>
              </a:ext>
            </a:extLst>
          </p:cNvPr>
          <p:cNvSpPr>
            <a:spLocks noGrp="1"/>
          </p:cNvSpPr>
          <p:nvPr>
            <p:ph type="body" sz="quarter" idx="35" hasCustomPrompt="1"/>
          </p:nvPr>
        </p:nvSpPr>
        <p:spPr>
          <a:xfrm>
            <a:off x="2285922" y="4283154"/>
            <a:ext cx="2929015" cy="252412"/>
          </a:xfrm>
        </p:spPr>
        <p:txBody>
          <a:bodyPr/>
          <a:lstStyle>
            <a:lvl1pPr marL="0" indent="0">
              <a:spcBef>
                <a:spcPts val="0"/>
              </a:spcBef>
              <a:buNone/>
              <a:defRPr b="1">
                <a:latin typeface="+mn-lt"/>
              </a:defRPr>
            </a:lvl1pPr>
          </a:lstStyle>
          <a:p>
            <a:pPr lvl="0"/>
            <a:r>
              <a:rPr lang="nb-NO" dirty="0" err="1"/>
              <a:t>Overskrift</a:t>
            </a:r>
            <a:r>
              <a:rPr lang="nb-NO" dirty="0"/>
              <a:t> om </a:t>
            </a:r>
            <a:r>
              <a:rPr lang="nb-NO" dirty="0" err="1"/>
              <a:t>tematikk</a:t>
            </a:r>
            <a:endParaRPr lang="nb-NO" dirty="0"/>
          </a:p>
        </p:txBody>
      </p:sp>
      <p:sp>
        <p:nvSpPr>
          <p:cNvPr id="22" name="Plassholder for tekst 30">
            <a:extLst>
              <a:ext uri="{FF2B5EF4-FFF2-40B4-BE49-F238E27FC236}">
                <a16:creationId xmlns:a16="http://schemas.microsoft.com/office/drawing/2014/main" id="{E1C8D0B8-9E3F-5EE9-BB3A-5867C8A0BC44}"/>
              </a:ext>
            </a:extLst>
          </p:cNvPr>
          <p:cNvSpPr>
            <a:spLocks noGrp="1"/>
          </p:cNvSpPr>
          <p:nvPr>
            <p:ph type="body" sz="quarter" idx="36" hasCustomPrompt="1"/>
          </p:nvPr>
        </p:nvSpPr>
        <p:spPr>
          <a:xfrm>
            <a:off x="2285922" y="4547060"/>
            <a:ext cx="3300491" cy="858034"/>
          </a:xfrm>
        </p:spPr>
        <p:txBody>
          <a:bodyPr/>
          <a:lstStyle>
            <a:lvl1pPr marL="0" indent="0">
              <a:spcBef>
                <a:spcPts val="0"/>
              </a:spcBef>
              <a:buNone/>
              <a:defRPr b="0">
                <a:latin typeface="+mn-lt"/>
              </a:defRPr>
            </a:lvl1pPr>
          </a:lstStyle>
          <a:p>
            <a:pPr lvl="0"/>
            <a:r>
              <a:rPr lang="nb-NO" dirty="0" err="1"/>
              <a:t>Mengdetekst</a:t>
            </a:r>
            <a:r>
              <a:rPr lang="nb-NO" dirty="0"/>
              <a:t> </a:t>
            </a:r>
            <a:r>
              <a:rPr lang="nb-NO" dirty="0" err="1"/>
              <a:t>kan</a:t>
            </a:r>
            <a:r>
              <a:rPr lang="nb-NO" dirty="0"/>
              <a:t> </a:t>
            </a:r>
            <a:r>
              <a:rPr lang="nb-NO" dirty="0" err="1"/>
              <a:t>legges</a:t>
            </a:r>
            <a:r>
              <a:rPr lang="nb-NO" dirty="0"/>
              <a:t> her </a:t>
            </a:r>
            <a:r>
              <a:rPr lang="nb-NO" dirty="0" err="1"/>
              <a:t>og</a:t>
            </a:r>
            <a:r>
              <a:rPr lang="nb-NO" dirty="0"/>
              <a:t> </a:t>
            </a:r>
            <a:r>
              <a:rPr lang="nb-NO" dirty="0" err="1"/>
              <a:t>gå</a:t>
            </a:r>
            <a:r>
              <a:rPr lang="nb-NO" dirty="0"/>
              <a:t> over </a:t>
            </a:r>
            <a:r>
              <a:rPr lang="nb-NO" dirty="0" err="1"/>
              <a:t>opp</a:t>
            </a:r>
            <a:r>
              <a:rPr lang="nb-NO" dirty="0"/>
              <a:t> </a:t>
            </a:r>
            <a:r>
              <a:rPr lang="nb-NO" dirty="0" err="1"/>
              <a:t>til</a:t>
            </a:r>
            <a:r>
              <a:rPr lang="nb-NO" dirty="0"/>
              <a:t> to </a:t>
            </a:r>
            <a:r>
              <a:rPr lang="nb-NO" dirty="0" err="1"/>
              <a:t>linjer</a:t>
            </a:r>
            <a:r>
              <a:rPr lang="nb-NO" dirty="0"/>
              <a:t>. Dette </a:t>
            </a:r>
            <a:r>
              <a:rPr lang="nb-NO" dirty="0" err="1"/>
              <a:t>lysbildet</a:t>
            </a:r>
            <a:r>
              <a:rPr lang="nb-NO" dirty="0"/>
              <a:t> </a:t>
            </a:r>
            <a:r>
              <a:rPr lang="nb-NO" dirty="0" err="1"/>
              <a:t>brukes</a:t>
            </a:r>
            <a:r>
              <a:rPr lang="nb-NO" dirty="0"/>
              <a:t> </a:t>
            </a:r>
            <a:r>
              <a:rPr lang="nb-NO" dirty="0" err="1"/>
              <a:t>til</a:t>
            </a:r>
            <a:r>
              <a:rPr lang="nb-NO" dirty="0"/>
              <a:t> å vise fire </a:t>
            </a:r>
            <a:r>
              <a:rPr lang="nb-NO" dirty="0" err="1"/>
              <a:t>punkter</a:t>
            </a:r>
            <a:r>
              <a:rPr lang="nb-NO" dirty="0"/>
              <a:t> </a:t>
            </a:r>
            <a:r>
              <a:rPr lang="nb-NO" dirty="0" err="1"/>
              <a:t>ryddig</a:t>
            </a:r>
            <a:r>
              <a:rPr lang="nb-NO" dirty="0"/>
              <a:t>.</a:t>
            </a:r>
          </a:p>
        </p:txBody>
      </p:sp>
      <p:sp>
        <p:nvSpPr>
          <p:cNvPr id="23" name="Frihåndsform: figur 22">
            <a:extLst>
              <a:ext uri="{FF2B5EF4-FFF2-40B4-BE49-F238E27FC236}">
                <a16:creationId xmlns:a16="http://schemas.microsoft.com/office/drawing/2014/main" id="{213697D8-A819-9023-8939-225EEB0443DE}"/>
              </a:ext>
            </a:extLst>
          </p:cNvPr>
          <p:cNvSpPr/>
          <p:nvPr userDrawn="1"/>
        </p:nvSpPr>
        <p:spPr>
          <a:xfrm>
            <a:off x="5335588" y="3556000"/>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sp>
        <p:nvSpPr>
          <p:cNvPr id="46" name="Frihåndsform: figur 45">
            <a:extLst>
              <a:ext uri="{FF2B5EF4-FFF2-40B4-BE49-F238E27FC236}">
                <a16:creationId xmlns:a16="http://schemas.microsoft.com/office/drawing/2014/main" id="{D7446AF0-281F-5F2D-E3BB-2735D930C4D9}"/>
              </a:ext>
              <a:ext uri="{C183D7F6-B498-43B3-948B-1728B52AA6E4}">
                <adec:decorative xmlns:adec="http://schemas.microsoft.com/office/drawing/2017/decorative" val="1"/>
              </a:ext>
            </a:extLst>
          </p:cNvPr>
          <p:cNvSpPr/>
          <p:nvPr userDrawn="1"/>
        </p:nvSpPr>
        <p:spPr>
          <a:xfrm>
            <a:off x="5586413" y="5332413"/>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ED0000"/>
          </a:solidFill>
          <a:ln w="12677" cap="flat">
            <a:noFill/>
            <a:prstDash val="solid"/>
            <a:miter/>
          </a:ln>
        </p:spPr>
        <p:txBody>
          <a:bodyPr rtlCol="0" anchor="ctr"/>
          <a:lstStyle/>
          <a:p>
            <a:endParaRPr lang="nb-NO"/>
          </a:p>
        </p:txBody>
      </p:sp>
      <p:sp>
        <p:nvSpPr>
          <p:cNvPr id="10" name="Plassholder for bilde 15">
            <a:extLst>
              <a:ext uri="{FF2B5EF4-FFF2-40B4-BE49-F238E27FC236}">
                <a16:creationId xmlns:a16="http://schemas.microsoft.com/office/drawing/2014/main" id="{8BED4A11-F604-9F5C-46BD-D02EFF575711}"/>
              </a:ext>
            </a:extLst>
          </p:cNvPr>
          <p:cNvSpPr>
            <a:spLocks noGrp="1"/>
          </p:cNvSpPr>
          <p:nvPr>
            <p:ph type="pic" sz="quarter" idx="39"/>
          </p:nvPr>
        </p:nvSpPr>
        <p:spPr>
          <a:xfrm>
            <a:off x="509588" y="2030412"/>
            <a:ext cx="1522412" cy="1523622"/>
          </a:xfrm>
          <a:solidFill>
            <a:schemeClr val="accent4"/>
          </a:solidFill>
        </p:spPr>
        <p:txBody>
          <a:bodyPr/>
          <a:lstStyle>
            <a:lvl1pPr marL="0" indent="0" algn="ctr">
              <a:buNone/>
              <a:defRPr sz="1200"/>
            </a:lvl1pPr>
          </a:lstStyle>
          <a:p>
            <a:r>
              <a:rPr lang="nb-NO"/>
              <a:t>Klikk på ikonet for å legge til et bilde</a:t>
            </a:r>
            <a:endParaRPr lang="nb-NO" dirty="0"/>
          </a:p>
        </p:txBody>
      </p:sp>
      <p:sp>
        <p:nvSpPr>
          <p:cNvPr id="14" name="Plassholder for bilde 15">
            <a:extLst>
              <a:ext uri="{FF2B5EF4-FFF2-40B4-BE49-F238E27FC236}">
                <a16:creationId xmlns:a16="http://schemas.microsoft.com/office/drawing/2014/main" id="{76A5B51F-AE97-C6E2-F4DD-12CF968CE077}"/>
              </a:ext>
            </a:extLst>
          </p:cNvPr>
          <p:cNvSpPr>
            <a:spLocks noGrp="1"/>
          </p:cNvSpPr>
          <p:nvPr>
            <p:ph type="pic" sz="quarter" idx="40"/>
          </p:nvPr>
        </p:nvSpPr>
        <p:spPr>
          <a:xfrm>
            <a:off x="509588" y="4060799"/>
            <a:ext cx="1522412" cy="1523622"/>
          </a:xfrm>
          <a:solidFill>
            <a:schemeClr val="accent4"/>
          </a:solidFill>
        </p:spPr>
        <p:txBody>
          <a:bodyPr/>
          <a:lstStyle>
            <a:lvl1pPr marL="0" indent="0" algn="ctr">
              <a:buNone/>
              <a:defRPr sz="1200"/>
            </a:lvl1pPr>
          </a:lstStyle>
          <a:p>
            <a:r>
              <a:rPr lang="nb-NO"/>
              <a:t>Klikk på ikonet for å legge til et bilde</a:t>
            </a:r>
            <a:endParaRPr lang="nb-NO" dirty="0"/>
          </a:p>
        </p:txBody>
      </p:sp>
      <p:sp>
        <p:nvSpPr>
          <p:cNvPr id="15" name="Plassholder for bilde 15">
            <a:extLst>
              <a:ext uri="{FF2B5EF4-FFF2-40B4-BE49-F238E27FC236}">
                <a16:creationId xmlns:a16="http://schemas.microsoft.com/office/drawing/2014/main" id="{B772F35D-6678-600B-62AD-B23443807FC4}"/>
              </a:ext>
            </a:extLst>
          </p:cNvPr>
          <p:cNvSpPr>
            <a:spLocks noGrp="1"/>
          </p:cNvSpPr>
          <p:nvPr>
            <p:ph type="pic" sz="quarter" idx="41"/>
          </p:nvPr>
        </p:nvSpPr>
        <p:spPr>
          <a:xfrm>
            <a:off x="6351588" y="2030412"/>
            <a:ext cx="1522412" cy="1523622"/>
          </a:xfrm>
          <a:solidFill>
            <a:schemeClr val="accent4"/>
          </a:solidFill>
        </p:spPr>
        <p:txBody>
          <a:bodyPr/>
          <a:lstStyle>
            <a:lvl1pPr marL="0" indent="0" algn="ctr">
              <a:buNone/>
              <a:defRPr sz="1200"/>
            </a:lvl1pPr>
          </a:lstStyle>
          <a:p>
            <a:r>
              <a:rPr lang="nb-NO"/>
              <a:t>Klikk på ikonet for å legge til et bilde</a:t>
            </a:r>
            <a:endParaRPr lang="nb-NO" dirty="0"/>
          </a:p>
        </p:txBody>
      </p:sp>
      <p:sp>
        <p:nvSpPr>
          <p:cNvPr id="17" name="Plassholder for bilde 15">
            <a:extLst>
              <a:ext uri="{FF2B5EF4-FFF2-40B4-BE49-F238E27FC236}">
                <a16:creationId xmlns:a16="http://schemas.microsoft.com/office/drawing/2014/main" id="{E34658DF-5587-6A18-DE7B-94DF9D35AB68}"/>
              </a:ext>
            </a:extLst>
          </p:cNvPr>
          <p:cNvSpPr>
            <a:spLocks noGrp="1"/>
          </p:cNvSpPr>
          <p:nvPr>
            <p:ph type="pic" sz="quarter" idx="42"/>
          </p:nvPr>
        </p:nvSpPr>
        <p:spPr>
          <a:xfrm>
            <a:off x="6351588" y="4060799"/>
            <a:ext cx="1522412" cy="1523622"/>
          </a:xfrm>
          <a:solidFill>
            <a:schemeClr val="accent4"/>
          </a:solidFill>
        </p:spPr>
        <p:txBody>
          <a:bodyPr/>
          <a:lstStyle>
            <a:lvl1pPr marL="0" indent="0" algn="ctr">
              <a:buNone/>
              <a:defRPr sz="1200"/>
            </a:lvl1pPr>
          </a:lstStyle>
          <a:p>
            <a:r>
              <a:rPr lang="nb-NO"/>
              <a:t>Klikk på ikonet for å legge til et bilde</a:t>
            </a:r>
            <a:endParaRPr lang="nb-NO" dirty="0"/>
          </a:p>
        </p:txBody>
      </p:sp>
    </p:spTree>
    <p:extLst>
      <p:ext uri="{BB962C8B-B14F-4D97-AF65-F5344CB8AC3E}">
        <p14:creationId xmlns:p14="http://schemas.microsoft.com/office/powerpoint/2010/main" val="530289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6 poenger med bilder">
    <p:spTree>
      <p:nvGrpSpPr>
        <p:cNvPr id="1" name=""/>
        <p:cNvGrpSpPr/>
        <p:nvPr/>
      </p:nvGrpSpPr>
      <p:grpSpPr>
        <a:xfrm>
          <a:off x="0" y="0"/>
          <a:ext cx="0" cy="0"/>
          <a:chOff x="0" y="0"/>
          <a:chExt cx="0" cy="0"/>
        </a:xfrm>
      </p:grpSpPr>
      <p:sp>
        <p:nvSpPr>
          <p:cNvPr id="6" name="Plassholder for stikktittel">
            <a:extLst>
              <a:ext uri="{FF2B5EF4-FFF2-40B4-BE49-F238E27FC236}">
                <a16:creationId xmlns:a16="http://schemas.microsoft.com/office/drawing/2014/main" id="{CD0CE8AF-E1D5-447A-8641-DEF1B00846AD}"/>
              </a:ext>
            </a:extLst>
          </p:cNvPr>
          <p:cNvSpPr>
            <a:spLocks noGrp="1"/>
          </p:cNvSpPr>
          <p:nvPr>
            <p:ph type="body" sz="quarter" idx="14" hasCustomPrompt="1"/>
          </p:nvPr>
        </p:nvSpPr>
        <p:spPr>
          <a:xfrm>
            <a:off x="509590" y="496117"/>
            <a:ext cx="5332412"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
        <p:nvSpPr>
          <p:cNvPr id="2" name="Tittel 1">
            <a:extLst>
              <a:ext uri="{FF2B5EF4-FFF2-40B4-BE49-F238E27FC236}">
                <a16:creationId xmlns:a16="http://schemas.microsoft.com/office/drawing/2014/main" id="{E4103CD8-DC4B-1EAC-E4B7-A853F1896FA8}"/>
              </a:ext>
            </a:extLst>
          </p:cNvPr>
          <p:cNvSpPr>
            <a:spLocks noGrp="1"/>
          </p:cNvSpPr>
          <p:nvPr>
            <p:ph type="title" hasCustomPrompt="1"/>
          </p:nvPr>
        </p:nvSpPr>
        <p:spPr>
          <a:xfrm>
            <a:off x="509589" y="766764"/>
            <a:ext cx="11172824" cy="976229"/>
          </a:xfrm>
        </p:spPr>
        <p:txBody>
          <a:bodyPr/>
          <a:lstStyle/>
          <a:p>
            <a:r>
              <a:rPr lang="nb-NO" dirty="0"/>
              <a:t>Overskrift</a:t>
            </a:r>
          </a:p>
        </p:txBody>
      </p:sp>
      <p:sp>
        <p:nvSpPr>
          <p:cNvPr id="3" name="Plassholder for dato 2">
            <a:extLst>
              <a:ext uri="{FF2B5EF4-FFF2-40B4-BE49-F238E27FC236}">
                <a16:creationId xmlns:a16="http://schemas.microsoft.com/office/drawing/2014/main" id="{23DA3595-0D76-FC7F-CE98-A2771164E217}"/>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4" name="Plassholder for bunntekst 3">
            <a:extLst>
              <a:ext uri="{FF2B5EF4-FFF2-40B4-BE49-F238E27FC236}">
                <a16:creationId xmlns:a16="http://schemas.microsoft.com/office/drawing/2014/main" id="{A8C16737-31A4-6AA3-36AE-0BE2577D127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6A46AD8-B713-9AE7-6379-37F6049140CD}"/>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9" name="Frihåndsform: figur 8">
            <a:extLst>
              <a:ext uri="{FF2B5EF4-FFF2-40B4-BE49-F238E27FC236}">
                <a16:creationId xmlns:a16="http://schemas.microsoft.com/office/drawing/2014/main" id="{C09BD250-C44D-AC25-A58B-683614914FD7}"/>
              </a:ext>
              <a:ext uri="{C183D7F6-B498-43B3-948B-1728B52AA6E4}">
                <adec:decorative xmlns:adec="http://schemas.microsoft.com/office/drawing/2017/decorative" val="1"/>
              </a:ext>
            </a:extLst>
          </p:cNvPr>
          <p:cNvSpPr/>
          <p:nvPr/>
        </p:nvSpPr>
        <p:spPr>
          <a:xfrm>
            <a:off x="509588" y="2032378"/>
            <a:ext cx="5332412" cy="1269622"/>
          </a:xfrm>
          <a:custGeom>
            <a:avLst/>
            <a:gdLst>
              <a:gd name="connsiteX0" fmla="*/ 0 w 5332412"/>
              <a:gd name="connsiteY0" fmla="*/ 0 h 1269622"/>
              <a:gd name="connsiteX1" fmla="*/ 5332412 w 5332412"/>
              <a:gd name="connsiteY1" fmla="*/ 0 h 1269622"/>
              <a:gd name="connsiteX2" fmla="*/ 5332412 w 5332412"/>
              <a:gd name="connsiteY2" fmla="*/ 1269622 h 1269622"/>
              <a:gd name="connsiteX3" fmla="*/ 0 w 5332412"/>
              <a:gd name="connsiteY3" fmla="*/ 1269622 h 1269622"/>
            </a:gdLst>
            <a:ahLst/>
            <a:cxnLst>
              <a:cxn ang="0">
                <a:pos x="connsiteX0" y="connsiteY0"/>
              </a:cxn>
              <a:cxn ang="0">
                <a:pos x="connsiteX1" y="connsiteY1"/>
              </a:cxn>
              <a:cxn ang="0">
                <a:pos x="connsiteX2" y="connsiteY2"/>
              </a:cxn>
              <a:cxn ang="0">
                <a:pos x="connsiteX3" y="connsiteY3"/>
              </a:cxn>
            </a:cxnLst>
            <a:rect l="l" t="t" r="r" b="b"/>
            <a:pathLst>
              <a:path w="5332412" h="1269622">
                <a:moveTo>
                  <a:pt x="0" y="0"/>
                </a:moveTo>
                <a:lnTo>
                  <a:pt x="5332412" y="0"/>
                </a:lnTo>
                <a:lnTo>
                  <a:pt x="5332412" y="1269622"/>
                </a:lnTo>
                <a:lnTo>
                  <a:pt x="0" y="1269622"/>
                </a:lnTo>
                <a:close/>
              </a:path>
            </a:pathLst>
          </a:custGeom>
          <a:solidFill>
            <a:srgbClr val="F2F2F2"/>
          </a:solidFill>
          <a:ln w="12677" cap="flat">
            <a:noFill/>
            <a:prstDash val="solid"/>
            <a:miter/>
          </a:ln>
        </p:spPr>
        <p:txBody>
          <a:bodyPr rtlCol="0" anchor="ctr"/>
          <a:lstStyle/>
          <a:p>
            <a:endParaRPr lang="nb-NO"/>
          </a:p>
        </p:txBody>
      </p:sp>
      <p:sp>
        <p:nvSpPr>
          <p:cNvPr id="10" name="Frihåndsform: figur 9">
            <a:extLst>
              <a:ext uri="{FF2B5EF4-FFF2-40B4-BE49-F238E27FC236}">
                <a16:creationId xmlns:a16="http://schemas.microsoft.com/office/drawing/2014/main" id="{1E784AEE-CF2D-D2E3-E1D7-AC958BD2F32E}"/>
              </a:ext>
              <a:ext uri="{C183D7F6-B498-43B3-948B-1728B52AA6E4}">
                <adec:decorative xmlns:adec="http://schemas.microsoft.com/office/drawing/2017/decorative" val="1"/>
              </a:ext>
            </a:extLst>
          </p:cNvPr>
          <p:cNvSpPr/>
          <p:nvPr/>
        </p:nvSpPr>
        <p:spPr>
          <a:xfrm>
            <a:off x="5588075" y="2032378"/>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FFFFFF"/>
          </a:solidFill>
          <a:ln w="12677" cap="flat">
            <a:noFill/>
            <a:prstDash val="solid"/>
            <a:miter/>
          </a:ln>
        </p:spPr>
        <p:txBody>
          <a:bodyPr rtlCol="0" anchor="ctr"/>
          <a:lstStyle/>
          <a:p>
            <a:endParaRPr lang="nb-NO"/>
          </a:p>
        </p:txBody>
      </p:sp>
      <p:sp>
        <p:nvSpPr>
          <p:cNvPr id="12" name="Frihåndsform: figur 11">
            <a:extLst>
              <a:ext uri="{FF2B5EF4-FFF2-40B4-BE49-F238E27FC236}">
                <a16:creationId xmlns:a16="http://schemas.microsoft.com/office/drawing/2014/main" id="{AC2DAD4E-EECB-6180-D8AF-FFFC93FA71B1}"/>
              </a:ext>
              <a:ext uri="{C183D7F6-B498-43B3-948B-1728B52AA6E4}">
                <adec:decorative xmlns:adec="http://schemas.microsoft.com/office/drawing/2017/decorative" val="1"/>
              </a:ext>
            </a:extLst>
          </p:cNvPr>
          <p:cNvSpPr/>
          <p:nvPr/>
        </p:nvSpPr>
        <p:spPr>
          <a:xfrm>
            <a:off x="5588075" y="2286302"/>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FFFFFF"/>
          </a:solidFill>
          <a:ln w="12677" cap="flat">
            <a:noFill/>
            <a:prstDash val="solid"/>
            <a:miter/>
          </a:ln>
        </p:spPr>
        <p:txBody>
          <a:bodyPr rtlCol="0" anchor="ctr"/>
          <a:lstStyle/>
          <a:p>
            <a:endParaRPr lang="nb-NO"/>
          </a:p>
        </p:txBody>
      </p:sp>
      <p:sp>
        <p:nvSpPr>
          <p:cNvPr id="13" name="Frihåndsform: figur 12">
            <a:extLst>
              <a:ext uri="{FF2B5EF4-FFF2-40B4-BE49-F238E27FC236}">
                <a16:creationId xmlns:a16="http://schemas.microsoft.com/office/drawing/2014/main" id="{298FDD38-1DFE-585F-1062-9513E5BF1743}"/>
              </a:ext>
              <a:ext uri="{C183D7F6-B498-43B3-948B-1728B52AA6E4}">
                <adec:decorative xmlns:adec="http://schemas.microsoft.com/office/drawing/2017/decorative" val="1"/>
              </a:ext>
            </a:extLst>
          </p:cNvPr>
          <p:cNvSpPr/>
          <p:nvPr/>
        </p:nvSpPr>
        <p:spPr>
          <a:xfrm>
            <a:off x="5588075" y="2540226"/>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ED0000"/>
          </a:solidFill>
          <a:ln w="12677" cap="flat">
            <a:noFill/>
            <a:prstDash val="solid"/>
            <a:miter/>
          </a:ln>
        </p:spPr>
        <p:txBody>
          <a:bodyPr rtlCol="0" anchor="ctr"/>
          <a:lstStyle/>
          <a:p>
            <a:endParaRPr lang="nb-NO"/>
          </a:p>
        </p:txBody>
      </p:sp>
      <p:sp>
        <p:nvSpPr>
          <p:cNvPr id="26" name="Frihåndsform: figur 25">
            <a:extLst>
              <a:ext uri="{FF2B5EF4-FFF2-40B4-BE49-F238E27FC236}">
                <a16:creationId xmlns:a16="http://schemas.microsoft.com/office/drawing/2014/main" id="{BF6121F4-DD69-91E2-18BA-3EEFE157FD15}"/>
              </a:ext>
              <a:ext uri="{C183D7F6-B498-43B3-948B-1728B52AA6E4}">
                <adec:decorative xmlns:adec="http://schemas.microsoft.com/office/drawing/2017/decorative" val="1"/>
              </a:ext>
            </a:extLst>
          </p:cNvPr>
          <p:cNvSpPr/>
          <p:nvPr/>
        </p:nvSpPr>
        <p:spPr>
          <a:xfrm>
            <a:off x="5334151" y="2032378"/>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FFFFFF"/>
          </a:solidFill>
          <a:ln w="12677" cap="flat">
            <a:noFill/>
            <a:prstDash val="solid"/>
            <a:miter/>
          </a:ln>
        </p:spPr>
        <p:txBody>
          <a:bodyPr rtlCol="0" anchor="ctr"/>
          <a:lstStyle/>
          <a:p>
            <a:endParaRPr lang="nb-NO"/>
          </a:p>
        </p:txBody>
      </p:sp>
      <p:sp>
        <p:nvSpPr>
          <p:cNvPr id="8" name="Frihåndsform: figur 7">
            <a:extLst>
              <a:ext uri="{FF2B5EF4-FFF2-40B4-BE49-F238E27FC236}">
                <a16:creationId xmlns:a16="http://schemas.microsoft.com/office/drawing/2014/main" id="{DEEA943C-FB0F-1835-8738-72F3527342D5}"/>
              </a:ext>
              <a:ext uri="{C183D7F6-B498-43B3-948B-1728B52AA6E4}">
                <adec:decorative xmlns:adec="http://schemas.microsoft.com/office/drawing/2017/decorative" val="1"/>
              </a:ext>
            </a:extLst>
          </p:cNvPr>
          <p:cNvSpPr/>
          <p:nvPr/>
        </p:nvSpPr>
        <p:spPr>
          <a:xfrm>
            <a:off x="6350000" y="2030413"/>
            <a:ext cx="5332412" cy="1269621"/>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sp>
        <p:nvSpPr>
          <p:cNvPr id="11" name="Frihåndsform: figur 10">
            <a:extLst>
              <a:ext uri="{FF2B5EF4-FFF2-40B4-BE49-F238E27FC236}">
                <a16:creationId xmlns:a16="http://schemas.microsoft.com/office/drawing/2014/main" id="{D12B686D-C80C-B596-8355-0975D50E4D8C}"/>
              </a:ext>
              <a:ext uri="{C183D7F6-B498-43B3-948B-1728B52AA6E4}">
                <adec:decorative xmlns:adec="http://schemas.microsoft.com/office/drawing/2017/decorative" val="1"/>
              </a:ext>
            </a:extLst>
          </p:cNvPr>
          <p:cNvSpPr/>
          <p:nvPr/>
        </p:nvSpPr>
        <p:spPr>
          <a:xfrm>
            <a:off x="11428487" y="3048076"/>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accent1"/>
          </a:solidFill>
          <a:ln w="12677" cap="flat">
            <a:noFill/>
            <a:prstDash val="solid"/>
            <a:miter/>
          </a:ln>
        </p:spPr>
        <p:txBody>
          <a:bodyPr rtlCol="0" anchor="ctr"/>
          <a:lstStyle/>
          <a:p>
            <a:endParaRPr lang="nb-NO"/>
          </a:p>
        </p:txBody>
      </p:sp>
      <p:pic>
        <p:nvPicPr>
          <p:cNvPr id="24" name="Grafikk 23">
            <a:extLst>
              <a:ext uri="{FF2B5EF4-FFF2-40B4-BE49-F238E27FC236}">
                <a16:creationId xmlns:a16="http://schemas.microsoft.com/office/drawing/2014/main" id="{47AE225F-69E6-7DD9-3A9D-E5B6ADFC82C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349999" y="3573115"/>
            <a:ext cx="5332412" cy="1269621"/>
          </a:xfrm>
          <a:prstGeom prst="rect">
            <a:avLst/>
          </a:prstGeom>
        </p:spPr>
      </p:pic>
      <p:sp>
        <p:nvSpPr>
          <p:cNvPr id="15" name="Frihåndsform: figur 14">
            <a:extLst>
              <a:ext uri="{FF2B5EF4-FFF2-40B4-BE49-F238E27FC236}">
                <a16:creationId xmlns:a16="http://schemas.microsoft.com/office/drawing/2014/main" id="{8B8EDFE0-B7F6-2413-2CB3-1C3C1E6D6E72}"/>
              </a:ext>
              <a:ext uri="{C183D7F6-B498-43B3-948B-1728B52AA6E4}">
                <adec:decorative xmlns:adec="http://schemas.microsoft.com/office/drawing/2017/decorative" val="1"/>
              </a:ext>
            </a:extLst>
          </p:cNvPr>
          <p:cNvSpPr/>
          <p:nvPr/>
        </p:nvSpPr>
        <p:spPr>
          <a:xfrm>
            <a:off x="6350000" y="5076825"/>
            <a:ext cx="5332412" cy="1269621"/>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sp>
        <p:nvSpPr>
          <p:cNvPr id="17" name="Frihåndsform: figur 16">
            <a:extLst>
              <a:ext uri="{FF2B5EF4-FFF2-40B4-BE49-F238E27FC236}">
                <a16:creationId xmlns:a16="http://schemas.microsoft.com/office/drawing/2014/main" id="{9E2861A1-9BDE-72D4-F603-47AFF876740A}"/>
              </a:ext>
              <a:ext uri="{C183D7F6-B498-43B3-948B-1728B52AA6E4}">
                <adec:decorative xmlns:adec="http://schemas.microsoft.com/office/drawing/2017/decorative" val="1"/>
              </a:ext>
            </a:extLst>
          </p:cNvPr>
          <p:cNvSpPr/>
          <p:nvPr/>
        </p:nvSpPr>
        <p:spPr>
          <a:xfrm>
            <a:off x="11428487" y="5076825"/>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rgbClr val="ED0000"/>
          </a:solidFill>
          <a:ln w="12677" cap="flat">
            <a:noFill/>
            <a:prstDash val="solid"/>
            <a:miter/>
          </a:ln>
        </p:spPr>
        <p:txBody>
          <a:bodyPr rtlCol="0" anchor="ctr"/>
          <a:lstStyle/>
          <a:p>
            <a:endParaRPr lang="nb-NO"/>
          </a:p>
        </p:txBody>
      </p:sp>
      <p:sp>
        <p:nvSpPr>
          <p:cNvPr id="31" name="Plassholder for overskrift">
            <a:extLst>
              <a:ext uri="{FF2B5EF4-FFF2-40B4-BE49-F238E27FC236}">
                <a16:creationId xmlns:a16="http://schemas.microsoft.com/office/drawing/2014/main" id="{68237B08-2C5B-9217-2604-013E5BA2090C}"/>
              </a:ext>
            </a:extLst>
          </p:cNvPr>
          <p:cNvSpPr>
            <a:spLocks noGrp="1"/>
          </p:cNvSpPr>
          <p:nvPr>
            <p:ph type="body" sz="quarter" idx="27" hasCustomPrompt="1"/>
          </p:nvPr>
        </p:nvSpPr>
        <p:spPr>
          <a:xfrm>
            <a:off x="2256366" y="2253718"/>
            <a:ext cx="2956983" cy="252412"/>
          </a:xfrm>
        </p:spPr>
        <p:txBody>
          <a:bodyPr/>
          <a:lstStyle>
            <a:lvl1pPr marL="0" indent="0">
              <a:spcBef>
                <a:spcPts val="0"/>
              </a:spcBef>
              <a:buNone/>
              <a:defRPr b="1">
                <a:latin typeface="+mn-lt"/>
              </a:defRPr>
            </a:lvl1pPr>
          </a:lstStyle>
          <a:p>
            <a:pPr lvl="0"/>
            <a:r>
              <a:rPr lang="nb-NO" dirty="0" err="1"/>
              <a:t>Overskrift</a:t>
            </a:r>
            <a:r>
              <a:rPr lang="nb-NO" dirty="0"/>
              <a:t> om </a:t>
            </a:r>
            <a:r>
              <a:rPr lang="nb-NO" dirty="0" err="1"/>
              <a:t>tematikk</a:t>
            </a:r>
            <a:endParaRPr lang="nb-NO" dirty="0"/>
          </a:p>
        </p:txBody>
      </p:sp>
      <p:sp>
        <p:nvSpPr>
          <p:cNvPr id="32" name="Plassholder for tekst 30">
            <a:extLst>
              <a:ext uri="{FF2B5EF4-FFF2-40B4-BE49-F238E27FC236}">
                <a16:creationId xmlns:a16="http://schemas.microsoft.com/office/drawing/2014/main" id="{F05B16C7-3C3D-E127-60C4-A642084D5845}"/>
              </a:ext>
            </a:extLst>
          </p:cNvPr>
          <p:cNvSpPr>
            <a:spLocks noGrp="1"/>
          </p:cNvSpPr>
          <p:nvPr>
            <p:ph type="body" sz="quarter" idx="28" hasCustomPrompt="1"/>
          </p:nvPr>
        </p:nvSpPr>
        <p:spPr>
          <a:xfrm>
            <a:off x="2256366" y="2517624"/>
            <a:ext cx="3240617" cy="562881"/>
          </a:xfrm>
        </p:spPr>
        <p:txBody>
          <a:bodyPr/>
          <a:lstStyle>
            <a:lvl1pPr marL="0" indent="0">
              <a:spcBef>
                <a:spcPts val="0"/>
              </a:spcBef>
              <a:buNone/>
              <a:defRPr b="0">
                <a:latin typeface="+mn-lt"/>
              </a:defRPr>
            </a:lvl1pPr>
          </a:lstStyle>
          <a:p>
            <a:pPr lvl="0"/>
            <a:r>
              <a:rPr lang="nb-NO" dirty="0" err="1"/>
              <a:t>Mengdetekst</a:t>
            </a:r>
            <a:r>
              <a:rPr lang="nb-NO" dirty="0"/>
              <a:t> </a:t>
            </a:r>
            <a:r>
              <a:rPr lang="nb-NO" dirty="0" err="1"/>
              <a:t>kan</a:t>
            </a:r>
            <a:r>
              <a:rPr lang="nb-NO" dirty="0"/>
              <a:t> </a:t>
            </a:r>
            <a:r>
              <a:rPr lang="nb-NO" dirty="0" err="1"/>
              <a:t>legges</a:t>
            </a:r>
            <a:r>
              <a:rPr lang="nb-NO" dirty="0"/>
              <a:t> her </a:t>
            </a:r>
            <a:r>
              <a:rPr lang="nb-NO" dirty="0" err="1"/>
              <a:t>og</a:t>
            </a:r>
            <a:r>
              <a:rPr lang="nb-NO" dirty="0"/>
              <a:t> </a:t>
            </a:r>
            <a:r>
              <a:rPr lang="nb-NO" dirty="0" err="1"/>
              <a:t>gå</a:t>
            </a:r>
            <a:r>
              <a:rPr lang="nb-NO" dirty="0"/>
              <a:t> over </a:t>
            </a:r>
            <a:r>
              <a:rPr lang="nb-NO" dirty="0" err="1"/>
              <a:t>opp</a:t>
            </a:r>
            <a:r>
              <a:rPr lang="nb-NO" dirty="0"/>
              <a:t> </a:t>
            </a:r>
            <a:r>
              <a:rPr lang="nb-NO" dirty="0" err="1"/>
              <a:t>til</a:t>
            </a:r>
            <a:r>
              <a:rPr lang="nb-NO" dirty="0"/>
              <a:t> to </a:t>
            </a:r>
            <a:r>
              <a:rPr lang="nb-NO" dirty="0" err="1"/>
              <a:t>linjer</a:t>
            </a:r>
            <a:endParaRPr lang="nb-NO" dirty="0"/>
          </a:p>
        </p:txBody>
      </p:sp>
      <p:sp>
        <p:nvSpPr>
          <p:cNvPr id="33" name="Plassholder for overskrift">
            <a:extLst>
              <a:ext uri="{FF2B5EF4-FFF2-40B4-BE49-F238E27FC236}">
                <a16:creationId xmlns:a16="http://schemas.microsoft.com/office/drawing/2014/main" id="{3B5BDC39-77EE-A1D1-26B5-ADB9C74FA635}"/>
              </a:ext>
            </a:extLst>
          </p:cNvPr>
          <p:cNvSpPr>
            <a:spLocks noGrp="1"/>
          </p:cNvSpPr>
          <p:nvPr>
            <p:ph type="body" sz="quarter" idx="29" hasCustomPrompt="1"/>
          </p:nvPr>
        </p:nvSpPr>
        <p:spPr>
          <a:xfrm>
            <a:off x="8126412" y="2260681"/>
            <a:ext cx="2928937" cy="252412"/>
          </a:xfrm>
        </p:spPr>
        <p:txBody>
          <a:bodyPr/>
          <a:lstStyle>
            <a:lvl1pPr marL="0" indent="0">
              <a:spcBef>
                <a:spcPts val="0"/>
              </a:spcBef>
              <a:buNone/>
              <a:defRPr b="1">
                <a:latin typeface="+mn-lt"/>
              </a:defRPr>
            </a:lvl1pPr>
          </a:lstStyle>
          <a:p>
            <a:pPr lvl="0"/>
            <a:r>
              <a:rPr lang="nb-NO" dirty="0" err="1"/>
              <a:t>Overskrift</a:t>
            </a:r>
            <a:r>
              <a:rPr lang="nb-NO" dirty="0"/>
              <a:t> om </a:t>
            </a:r>
            <a:r>
              <a:rPr lang="nb-NO" dirty="0" err="1"/>
              <a:t>tematikk</a:t>
            </a:r>
            <a:endParaRPr lang="nb-NO" dirty="0"/>
          </a:p>
        </p:txBody>
      </p:sp>
      <p:sp>
        <p:nvSpPr>
          <p:cNvPr id="34" name="Plassholder for tekst 30">
            <a:extLst>
              <a:ext uri="{FF2B5EF4-FFF2-40B4-BE49-F238E27FC236}">
                <a16:creationId xmlns:a16="http://schemas.microsoft.com/office/drawing/2014/main" id="{15B4885D-49B4-CA33-AEAB-5FD8DD315353}"/>
              </a:ext>
            </a:extLst>
          </p:cNvPr>
          <p:cNvSpPr>
            <a:spLocks noGrp="1"/>
          </p:cNvSpPr>
          <p:nvPr>
            <p:ph type="body" sz="quarter" idx="30" hasCustomPrompt="1"/>
          </p:nvPr>
        </p:nvSpPr>
        <p:spPr>
          <a:xfrm>
            <a:off x="8126412" y="2524587"/>
            <a:ext cx="3240617" cy="562881"/>
          </a:xfrm>
        </p:spPr>
        <p:txBody>
          <a:bodyPr/>
          <a:lstStyle>
            <a:lvl1pPr marL="0" indent="0">
              <a:spcBef>
                <a:spcPts val="0"/>
              </a:spcBef>
              <a:buNone/>
              <a:defRPr b="0">
                <a:latin typeface="+mn-lt"/>
              </a:defRPr>
            </a:lvl1pPr>
          </a:lstStyle>
          <a:p>
            <a:pPr lvl="0"/>
            <a:r>
              <a:rPr lang="nb-NO" dirty="0" err="1"/>
              <a:t>Mengdetekst</a:t>
            </a:r>
            <a:r>
              <a:rPr lang="nb-NO" dirty="0"/>
              <a:t> </a:t>
            </a:r>
            <a:r>
              <a:rPr lang="nb-NO" dirty="0" err="1"/>
              <a:t>kan</a:t>
            </a:r>
            <a:r>
              <a:rPr lang="nb-NO" dirty="0"/>
              <a:t> </a:t>
            </a:r>
            <a:r>
              <a:rPr lang="nb-NO" dirty="0" err="1"/>
              <a:t>legges</a:t>
            </a:r>
            <a:r>
              <a:rPr lang="nb-NO" dirty="0"/>
              <a:t> her </a:t>
            </a:r>
            <a:r>
              <a:rPr lang="nb-NO" dirty="0" err="1"/>
              <a:t>og</a:t>
            </a:r>
            <a:r>
              <a:rPr lang="nb-NO" dirty="0"/>
              <a:t> </a:t>
            </a:r>
            <a:r>
              <a:rPr lang="nb-NO" dirty="0" err="1"/>
              <a:t>gå</a:t>
            </a:r>
            <a:r>
              <a:rPr lang="nb-NO" dirty="0"/>
              <a:t> over </a:t>
            </a:r>
            <a:r>
              <a:rPr lang="nb-NO" dirty="0" err="1"/>
              <a:t>opp</a:t>
            </a:r>
            <a:r>
              <a:rPr lang="nb-NO" dirty="0"/>
              <a:t> </a:t>
            </a:r>
            <a:r>
              <a:rPr lang="nb-NO" dirty="0" err="1"/>
              <a:t>til</a:t>
            </a:r>
            <a:r>
              <a:rPr lang="nb-NO" dirty="0"/>
              <a:t> to </a:t>
            </a:r>
            <a:r>
              <a:rPr lang="nb-NO" dirty="0" err="1"/>
              <a:t>linjer</a:t>
            </a:r>
            <a:r>
              <a:rPr lang="nb-NO" dirty="0"/>
              <a:t>. </a:t>
            </a:r>
          </a:p>
        </p:txBody>
      </p:sp>
      <p:sp>
        <p:nvSpPr>
          <p:cNvPr id="35" name="Plassholder for overskrift">
            <a:extLst>
              <a:ext uri="{FF2B5EF4-FFF2-40B4-BE49-F238E27FC236}">
                <a16:creationId xmlns:a16="http://schemas.microsoft.com/office/drawing/2014/main" id="{F01668F8-702C-A8FF-6383-BE4F4B7DE814}"/>
              </a:ext>
            </a:extLst>
          </p:cNvPr>
          <p:cNvSpPr>
            <a:spLocks noGrp="1"/>
          </p:cNvSpPr>
          <p:nvPr>
            <p:ph type="body" sz="quarter" idx="31" hasCustomPrompt="1"/>
          </p:nvPr>
        </p:nvSpPr>
        <p:spPr>
          <a:xfrm>
            <a:off x="8126412" y="3781861"/>
            <a:ext cx="2928938" cy="252412"/>
          </a:xfrm>
        </p:spPr>
        <p:txBody>
          <a:bodyPr/>
          <a:lstStyle>
            <a:lvl1pPr marL="0" indent="0">
              <a:spcBef>
                <a:spcPts val="0"/>
              </a:spcBef>
              <a:buNone/>
              <a:defRPr b="1">
                <a:latin typeface="+mn-lt"/>
              </a:defRPr>
            </a:lvl1pPr>
          </a:lstStyle>
          <a:p>
            <a:pPr lvl="0"/>
            <a:r>
              <a:rPr lang="nb-NO" dirty="0" err="1"/>
              <a:t>Overskrift</a:t>
            </a:r>
            <a:r>
              <a:rPr lang="nb-NO" dirty="0"/>
              <a:t> om </a:t>
            </a:r>
            <a:r>
              <a:rPr lang="nb-NO" dirty="0" err="1"/>
              <a:t>tematikk</a:t>
            </a:r>
            <a:endParaRPr lang="nb-NO" dirty="0"/>
          </a:p>
        </p:txBody>
      </p:sp>
      <p:sp>
        <p:nvSpPr>
          <p:cNvPr id="36" name="Plassholder for tekst 30">
            <a:extLst>
              <a:ext uri="{FF2B5EF4-FFF2-40B4-BE49-F238E27FC236}">
                <a16:creationId xmlns:a16="http://schemas.microsoft.com/office/drawing/2014/main" id="{A02A2FE9-5A9B-A971-6175-16B7D389B0AD}"/>
              </a:ext>
            </a:extLst>
          </p:cNvPr>
          <p:cNvSpPr>
            <a:spLocks noGrp="1"/>
          </p:cNvSpPr>
          <p:nvPr>
            <p:ph type="body" sz="quarter" idx="32" hasCustomPrompt="1"/>
          </p:nvPr>
        </p:nvSpPr>
        <p:spPr>
          <a:xfrm>
            <a:off x="8126411" y="4045767"/>
            <a:ext cx="3240617" cy="562881"/>
          </a:xfrm>
        </p:spPr>
        <p:txBody>
          <a:bodyPr/>
          <a:lstStyle>
            <a:lvl1pPr marL="0" indent="0">
              <a:spcBef>
                <a:spcPts val="0"/>
              </a:spcBef>
              <a:buNone/>
              <a:defRPr b="0">
                <a:latin typeface="+mn-lt"/>
              </a:defRPr>
            </a:lvl1pPr>
          </a:lstStyle>
          <a:p>
            <a:pPr lvl="0"/>
            <a:r>
              <a:rPr lang="nb-NO" dirty="0" err="1"/>
              <a:t>Mengdetekst</a:t>
            </a:r>
            <a:r>
              <a:rPr lang="nb-NO" dirty="0"/>
              <a:t> </a:t>
            </a:r>
            <a:r>
              <a:rPr lang="nb-NO" dirty="0" err="1"/>
              <a:t>kan</a:t>
            </a:r>
            <a:r>
              <a:rPr lang="nb-NO" dirty="0"/>
              <a:t> </a:t>
            </a:r>
            <a:r>
              <a:rPr lang="nb-NO" dirty="0" err="1"/>
              <a:t>legges</a:t>
            </a:r>
            <a:r>
              <a:rPr lang="nb-NO" dirty="0"/>
              <a:t> her </a:t>
            </a:r>
            <a:r>
              <a:rPr lang="nb-NO" dirty="0" err="1"/>
              <a:t>og</a:t>
            </a:r>
            <a:r>
              <a:rPr lang="nb-NO" dirty="0"/>
              <a:t> </a:t>
            </a:r>
            <a:r>
              <a:rPr lang="nb-NO" dirty="0" err="1"/>
              <a:t>gå</a:t>
            </a:r>
            <a:r>
              <a:rPr lang="nb-NO" dirty="0"/>
              <a:t> over </a:t>
            </a:r>
            <a:r>
              <a:rPr lang="nb-NO" dirty="0" err="1"/>
              <a:t>opp</a:t>
            </a:r>
            <a:r>
              <a:rPr lang="nb-NO" dirty="0"/>
              <a:t> </a:t>
            </a:r>
            <a:r>
              <a:rPr lang="nb-NO" dirty="0" err="1"/>
              <a:t>til</a:t>
            </a:r>
            <a:r>
              <a:rPr lang="nb-NO" dirty="0"/>
              <a:t> to </a:t>
            </a:r>
            <a:r>
              <a:rPr lang="nb-NO" dirty="0" err="1"/>
              <a:t>linjer</a:t>
            </a:r>
            <a:r>
              <a:rPr lang="nb-NO" dirty="0"/>
              <a:t>.</a:t>
            </a:r>
          </a:p>
        </p:txBody>
      </p:sp>
      <p:sp>
        <p:nvSpPr>
          <p:cNvPr id="37" name="Plassholder for overskrift">
            <a:extLst>
              <a:ext uri="{FF2B5EF4-FFF2-40B4-BE49-F238E27FC236}">
                <a16:creationId xmlns:a16="http://schemas.microsoft.com/office/drawing/2014/main" id="{775A2421-2746-1A50-577D-BEBC633B5CB5}"/>
              </a:ext>
            </a:extLst>
          </p:cNvPr>
          <p:cNvSpPr>
            <a:spLocks noGrp="1"/>
          </p:cNvSpPr>
          <p:nvPr>
            <p:ph type="body" sz="quarter" idx="33" hasCustomPrompt="1"/>
          </p:nvPr>
        </p:nvSpPr>
        <p:spPr>
          <a:xfrm>
            <a:off x="8126410" y="5322507"/>
            <a:ext cx="2928939" cy="252412"/>
          </a:xfrm>
        </p:spPr>
        <p:txBody>
          <a:bodyPr/>
          <a:lstStyle>
            <a:lvl1pPr marL="0" indent="0">
              <a:spcBef>
                <a:spcPts val="0"/>
              </a:spcBef>
              <a:buNone/>
              <a:defRPr b="1">
                <a:latin typeface="+mn-lt"/>
              </a:defRPr>
            </a:lvl1pPr>
          </a:lstStyle>
          <a:p>
            <a:pPr lvl="0"/>
            <a:r>
              <a:rPr lang="nb-NO" dirty="0" err="1"/>
              <a:t>Overskrift</a:t>
            </a:r>
            <a:r>
              <a:rPr lang="nb-NO" dirty="0"/>
              <a:t> om </a:t>
            </a:r>
            <a:r>
              <a:rPr lang="nb-NO" dirty="0" err="1"/>
              <a:t>tematikk</a:t>
            </a:r>
            <a:endParaRPr lang="nb-NO" dirty="0"/>
          </a:p>
        </p:txBody>
      </p:sp>
      <p:sp>
        <p:nvSpPr>
          <p:cNvPr id="38" name="Plassholder for tekst 30">
            <a:extLst>
              <a:ext uri="{FF2B5EF4-FFF2-40B4-BE49-F238E27FC236}">
                <a16:creationId xmlns:a16="http://schemas.microsoft.com/office/drawing/2014/main" id="{7AAB8715-78AD-617F-E395-CB51FB97FB4B}"/>
              </a:ext>
            </a:extLst>
          </p:cNvPr>
          <p:cNvSpPr>
            <a:spLocks noGrp="1"/>
          </p:cNvSpPr>
          <p:nvPr>
            <p:ph type="body" sz="quarter" idx="34" hasCustomPrompt="1"/>
          </p:nvPr>
        </p:nvSpPr>
        <p:spPr>
          <a:xfrm>
            <a:off x="8126410" y="5586413"/>
            <a:ext cx="3240618" cy="562881"/>
          </a:xfrm>
        </p:spPr>
        <p:txBody>
          <a:bodyPr/>
          <a:lstStyle>
            <a:lvl1pPr marL="0" indent="0">
              <a:spcBef>
                <a:spcPts val="0"/>
              </a:spcBef>
              <a:buNone/>
              <a:defRPr b="0">
                <a:latin typeface="+mn-lt"/>
              </a:defRPr>
            </a:lvl1pPr>
          </a:lstStyle>
          <a:p>
            <a:pPr lvl="0"/>
            <a:r>
              <a:rPr lang="nb-NO" dirty="0" err="1"/>
              <a:t>Mengdetekst</a:t>
            </a:r>
            <a:r>
              <a:rPr lang="nb-NO" dirty="0"/>
              <a:t> </a:t>
            </a:r>
            <a:r>
              <a:rPr lang="nb-NO" dirty="0" err="1"/>
              <a:t>kan</a:t>
            </a:r>
            <a:r>
              <a:rPr lang="nb-NO" dirty="0"/>
              <a:t> </a:t>
            </a:r>
            <a:r>
              <a:rPr lang="nb-NO" dirty="0" err="1"/>
              <a:t>legges</a:t>
            </a:r>
            <a:r>
              <a:rPr lang="nb-NO" dirty="0"/>
              <a:t> her </a:t>
            </a:r>
            <a:r>
              <a:rPr lang="nb-NO" dirty="0" err="1"/>
              <a:t>og</a:t>
            </a:r>
            <a:r>
              <a:rPr lang="nb-NO" dirty="0"/>
              <a:t> </a:t>
            </a:r>
            <a:r>
              <a:rPr lang="nb-NO" dirty="0" err="1"/>
              <a:t>gå</a:t>
            </a:r>
            <a:r>
              <a:rPr lang="nb-NO" dirty="0"/>
              <a:t> over </a:t>
            </a:r>
            <a:r>
              <a:rPr lang="nb-NO" dirty="0" err="1"/>
              <a:t>opp</a:t>
            </a:r>
            <a:r>
              <a:rPr lang="nb-NO" dirty="0"/>
              <a:t> </a:t>
            </a:r>
            <a:r>
              <a:rPr lang="nb-NO" dirty="0" err="1"/>
              <a:t>til</a:t>
            </a:r>
            <a:r>
              <a:rPr lang="nb-NO" dirty="0"/>
              <a:t> to </a:t>
            </a:r>
            <a:r>
              <a:rPr lang="nb-NO" dirty="0" err="1"/>
              <a:t>linjer</a:t>
            </a:r>
            <a:r>
              <a:rPr lang="nb-NO" dirty="0"/>
              <a:t>.</a:t>
            </a:r>
          </a:p>
        </p:txBody>
      </p:sp>
      <p:sp>
        <p:nvSpPr>
          <p:cNvPr id="18" name="Frihåndsform: figur 17">
            <a:extLst>
              <a:ext uri="{FF2B5EF4-FFF2-40B4-BE49-F238E27FC236}">
                <a16:creationId xmlns:a16="http://schemas.microsoft.com/office/drawing/2014/main" id="{AFC2DFC5-F92C-4F9F-61D8-7D4C3430BCE3}"/>
              </a:ext>
              <a:ext uri="{C183D7F6-B498-43B3-948B-1728B52AA6E4}">
                <adec:decorative xmlns:adec="http://schemas.microsoft.com/office/drawing/2017/decorative" val="1"/>
              </a:ext>
            </a:extLst>
          </p:cNvPr>
          <p:cNvSpPr/>
          <p:nvPr userDrawn="1"/>
        </p:nvSpPr>
        <p:spPr>
          <a:xfrm>
            <a:off x="11428487" y="3556076"/>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sp>
        <p:nvSpPr>
          <p:cNvPr id="19" name="Frihåndsform: figur 18">
            <a:extLst>
              <a:ext uri="{FF2B5EF4-FFF2-40B4-BE49-F238E27FC236}">
                <a16:creationId xmlns:a16="http://schemas.microsoft.com/office/drawing/2014/main" id="{74D4A330-C7F0-6216-6C0B-C06B7ED6BFA1}"/>
              </a:ext>
              <a:ext uri="{C183D7F6-B498-43B3-948B-1728B52AA6E4}">
                <adec:decorative xmlns:adec="http://schemas.microsoft.com/office/drawing/2017/decorative" val="1"/>
              </a:ext>
            </a:extLst>
          </p:cNvPr>
          <p:cNvSpPr/>
          <p:nvPr userDrawn="1"/>
        </p:nvSpPr>
        <p:spPr>
          <a:xfrm>
            <a:off x="509588" y="3556000"/>
            <a:ext cx="5332412" cy="1269621"/>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sp>
        <p:nvSpPr>
          <p:cNvPr id="20" name="Frihåndsform: figur 19">
            <a:extLst>
              <a:ext uri="{FF2B5EF4-FFF2-40B4-BE49-F238E27FC236}">
                <a16:creationId xmlns:a16="http://schemas.microsoft.com/office/drawing/2014/main" id="{E756C000-3CD7-F586-5E4B-4CFC20EABF87}"/>
              </a:ext>
              <a:ext uri="{C183D7F6-B498-43B3-948B-1728B52AA6E4}">
                <adec:decorative xmlns:adec="http://schemas.microsoft.com/office/drawing/2017/decorative" val="1"/>
              </a:ext>
            </a:extLst>
          </p:cNvPr>
          <p:cNvSpPr/>
          <p:nvPr userDrawn="1"/>
        </p:nvSpPr>
        <p:spPr>
          <a:xfrm>
            <a:off x="5588075" y="3556000"/>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sp>
        <p:nvSpPr>
          <p:cNvPr id="21" name="Plassholder for overskrift">
            <a:extLst>
              <a:ext uri="{FF2B5EF4-FFF2-40B4-BE49-F238E27FC236}">
                <a16:creationId xmlns:a16="http://schemas.microsoft.com/office/drawing/2014/main" id="{B631C5FB-DCAF-0EF8-E5A6-2E3A34B9CA12}"/>
              </a:ext>
            </a:extLst>
          </p:cNvPr>
          <p:cNvSpPr>
            <a:spLocks noGrp="1"/>
          </p:cNvSpPr>
          <p:nvPr>
            <p:ph type="body" sz="quarter" idx="35" hasCustomPrompt="1"/>
          </p:nvPr>
        </p:nvSpPr>
        <p:spPr>
          <a:xfrm>
            <a:off x="2287588" y="3786268"/>
            <a:ext cx="2925762" cy="252412"/>
          </a:xfrm>
        </p:spPr>
        <p:txBody>
          <a:bodyPr/>
          <a:lstStyle>
            <a:lvl1pPr marL="0" indent="0">
              <a:spcBef>
                <a:spcPts val="0"/>
              </a:spcBef>
              <a:buNone/>
              <a:defRPr b="1">
                <a:latin typeface="+mn-lt"/>
              </a:defRPr>
            </a:lvl1pPr>
          </a:lstStyle>
          <a:p>
            <a:pPr lvl="0"/>
            <a:r>
              <a:rPr lang="nb-NO" dirty="0" err="1"/>
              <a:t>Overskrift</a:t>
            </a:r>
            <a:r>
              <a:rPr lang="nb-NO" dirty="0"/>
              <a:t> om </a:t>
            </a:r>
            <a:r>
              <a:rPr lang="nb-NO" dirty="0" err="1"/>
              <a:t>tematikk</a:t>
            </a:r>
            <a:endParaRPr lang="nb-NO" dirty="0"/>
          </a:p>
        </p:txBody>
      </p:sp>
      <p:sp>
        <p:nvSpPr>
          <p:cNvPr id="22" name="Plassholder for tekst 30">
            <a:extLst>
              <a:ext uri="{FF2B5EF4-FFF2-40B4-BE49-F238E27FC236}">
                <a16:creationId xmlns:a16="http://schemas.microsoft.com/office/drawing/2014/main" id="{E1C8D0B8-9E3F-5EE9-BB3A-5867C8A0BC44}"/>
              </a:ext>
            </a:extLst>
          </p:cNvPr>
          <p:cNvSpPr>
            <a:spLocks noGrp="1"/>
          </p:cNvSpPr>
          <p:nvPr>
            <p:ph type="body" sz="quarter" idx="36" hasCustomPrompt="1"/>
          </p:nvPr>
        </p:nvSpPr>
        <p:spPr>
          <a:xfrm>
            <a:off x="2287587" y="4050174"/>
            <a:ext cx="3209395" cy="562881"/>
          </a:xfrm>
        </p:spPr>
        <p:txBody>
          <a:bodyPr/>
          <a:lstStyle>
            <a:lvl1pPr marL="0" indent="0">
              <a:spcBef>
                <a:spcPts val="0"/>
              </a:spcBef>
              <a:buNone/>
              <a:defRPr b="0">
                <a:latin typeface="+mn-lt"/>
              </a:defRPr>
            </a:lvl1pPr>
          </a:lstStyle>
          <a:p>
            <a:pPr lvl="0"/>
            <a:r>
              <a:rPr lang="nb-NO" dirty="0" err="1"/>
              <a:t>Mengdetekst</a:t>
            </a:r>
            <a:r>
              <a:rPr lang="nb-NO" dirty="0"/>
              <a:t> </a:t>
            </a:r>
            <a:r>
              <a:rPr lang="nb-NO" dirty="0" err="1"/>
              <a:t>kan</a:t>
            </a:r>
            <a:r>
              <a:rPr lang="nb-NO" dirty="0"/>
              <a:t> </a:t>
            </a:r>
            <a:r>
              <a:rPr lang="nb-NO" dirty="0" err="1"/>
              <a:t>legges</a:t>
            </a:r>
            <a:r>
              <a:rPr lang="nb-NO" dirty="0"/>
              <a:t> her </a:t>
            </a:r>
            <a:r>
              <a:rPr lang="nb-NO" dirty="0" err="1"/>
              <a:t>og</a:t>
            </a:r>
            <a:r>
              <a:rPr lang="nb-NO" dirty="0"/>
              <a:t> </a:t>
            </a:r>
            <a:r>
              <a:rPr lang="nb-NO" dirty="0" err="1"/>
              <a:t>gå</a:t>
            </a:r>
            <a:r>
              <a:rPr lang="nb-NO" dirty="0"/>
              <a:t> over </a:t>
            </a:r>
            <a:r>
              <a:rPr lang="nb-NO" dirty="0" err="1"/>
              <a:t>opp</a:t>
            </a:r>
            <a:r>
              <a:rPr lang="nb-NO" dirty="0"/>
              <a:t> </a:t>
            </a:r>
            <a:r>
              <a:rPr lang="nb-NO" dirty="0" err="1"/>
              <a:t>til</a:t>
            </a:r>
            <a:r>
              <a:rPr lang="nb-NO" dirty="0"/>
              <a:t> to </a:t>
            </a:r>
            <a:r>
              <a:rPr lang="nb-NO" dirty="0" err="1"/>
              <a:t>linjer</a:t>
            </a:r>
            <a:r>
              <a:rPr lang="nb-NO" dirty="0"/>
              <a:t>.</a:t>
            </a:r>
          </a:p>
        </p:txBody>
      </p:sp>
      <p:sp>
        <p:nvSpPr>
          <p:cNvPr id="23" name="Frihåndsform: figur 22">
            <a:extLst>
              <a:ext uri="{FF2B5EF4-FFF2-40B4-BE49-F238E27FC236}">
                <a16:creationId xmlns:a16="http://schemas.microsoft.com/office/drawing/2014/main" id="{213697D8-A819-9023-8939-225EEB0443DE}"/>
              </a:ext>
              <a:ext uri="{C183D7F6-B498-43B3-948B-1728B52AA6E4}">
                <adec:decorative xmlns:adec="http://schemas.microsoft.com/office/drawing/2017/decorative" val="1"/>
              </a:ext>
            </a:extLst>
          </p:cNvPr>
          <p:cNvSpPr/>
          <p:nvPr userDrawn="1"/>
        </p:nvSpPr>
        <p:spPr>
          <a:xfrm>
            <a:off x="5335588" y="3556000"/>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sp>
        <p:nvSpPr>
          <p:cNvPr id="25" name="Frihåndsform: figur 24">
            <a:extLst>
              <a:ext uri="{FF2B5EF4-FFF2-40B4-BE49-F238E27FC236}">
                <a16:creationId xmlns:a16="http://schemas.microsoft.com/office/drawing/2014/main" id="{18A82B0B-33E8-3106-A59D-389C87763C75}"/>
              </a:ext>
              <a:ext uri="{C183D7F6-B498-43B3-948B-1728B52AA6E4}">
                <adec:decorative xmlns:adec="http://schemas.microsoft.com/office/drawing/2017/decorative" val="1"/>
              </a:ext>
            </a:extLst>
          </p:cNvPr>
          <p:cNvSpPr/>
          <p:nvPr userDrawn="1"/>
        </p:nvSpPr>
        <p:spPr>
          <a:xfrm>
            <a:off x="509588" y="5078792"/>
            <a:ext cx="5332412" cy="1269621"/>
          </a:xfrm>
          <a:custGeom>
            <a:avLst/>
            <a:gdLst>
              <a:gd name="connsiteX0" fmla="*/ 0 w 5332412"/>
              <a:gd name="connsiteY0" fmla="*/ 0 h 1269621"/>
              <a:gd name="connsiteX1" fmla="*/ 5332412 w 5332412"/>
              <a:gd name="connsiteY1" fmla="*/ 0 h 1269621"/>
              <a:gd name="connsiteX2" fmla="*/ 5332412 w 5332412"/>
              <a:gd name="connsiteY2" fmla="*/ 1269621 h 1269621"/>
              <a:gd name="connsiteX3" fmla="*/ 0 w 5332412"/>
              <a:gd name="connsiteY3" fmla="*/ 1269621 h 1269621"/>
            </a:gdLst>
            <a:ahLst/>
            <a:cxnLst>
              <a:cxn ang="0">
                <a:pos x="connsiteX0" y="connsiteY0"/>
              </a:cxn>
              <a:cxn ang="0">
                <a:pos x="connsiteX1" y="connsiteY1"/>
              </a:cxn>
              <a:cxn ang="0">
                <a:pos x="connsiteX2" y="connsiteY2"/>
              </a:cxn>
              <a:cxn ang="0">
                <a:pos x="connsiteX3" y="connsiteY3"/>
              </a:cxn>
            </a:cxnLst>
            <a:rect l="l" t="t" r="r" b="b"/>
            <a:pathLst>
              <a:path w="5332412" h="1269621">
                <a:moveTo>
                  <a:pt x="0" y="0"/>
                </a:moveTo>
                <a:lnTo>
                  <a:pt x="5332412" y="0"/>
                </a:lnTo>
                <a:lnTo>
                  <a:pt x="5332412" y="1269621"/>
                </a:lnTo>
                <a:lnTo>
                  <a:pt x="0" y="1269621"/>
                </a:lnTo>
                <a:close/>
              </a:path>
            </a:pathLst>
          </a:custGeom>
          <a:solidFill>
            <a:srgbClr val="F2F2F2"/>
          </a:solidFill>
          <a:ln w="12677" cap="flat">
            <a:noFill/>
            <a:prstDash val="solid"/>
            <a:miter/>
          </a:ln>
        </p:spPr>
        <p:txBody>
          <a:bodyPr rtlCol="0" anchor="ctr"/>
          <a:lstStyle/>
          <a:p>
            <a:endParaRPr lang="nb-NO"/>
          </a:p>
        </p:txBody>
      </p:sp>
      <p:sp>
        <p:nvSpPr>
          <p:cNvPr id="27" name="Plassholder for overskrift">
            <a:extLst>
              <a:ext uri="{FF2B5EF4-FFF2-40B4-BE49-F238E27FC236}">
                <a16:creationId xmlns:a16="http://schemas.microsoft.com/office/drawing/2014/main" id="{88F9C9E8-37B1-446D-9AC5-982EC58C85D3}"/>
              </a:ext>
            </a:extLst>
          </p:cNvPr>
          <p:cNvSpPr>
            <a:spLocks noGrp="1"/>
          </p:cNvSpPr>
          <p:nvPr>
            <p:ph type="body" sz="quarter" idx="37" hasCustomPrompt="1"/>
          </p:nvPr>
        </p:nvSpPr>
        <p:spPr>
          <a:xfrm>
            <a:off x="2287586" y="5309060"/>
            <a:ext cx="2927351" cy="252412"/>
          </a:xfrm>
        </p:spPr>
        <p:txBody>
          <a:bodyPr/>
          <a:lstStyle>
            <a:lvl1pPr marL="0" indent="0">
              <a:spcBef>
                <a:spcPts val="0"/>
              </a:spcBef>
              <a:buNone/>
              <a:defRPr b="1">
                <a:latin typeface="+mn-lt"/>
              </a:defRPr>
            </a:lvl1pPr>
          </a:lstStyle>
          <a:p>
            <a:pPr lvl="0"/>
            <a:r>
              <a:rPr lang="nb-NO" dirty="0" err="1"/>
              <a:t>Overskrift</a:t>
            </a:r>
            <a:r>
              <a:rPr lang="nb-NO" dirty="0"/>
              <a:t> om </a:t>
            </a:r>
            <a:r>
              <a:rPr lang="nb-NO" dirty="0" err="1"/>
              <a:t>tematikk</a:t>
            </a:r>
            <a:endParaRPr lang="nb-NO" dirty="0"/>
          </a:p>
        </p:txBody>
      </p:sp>
      <p:sp>
        <p:nvSpPr>
          <p:cNvPr id="28" name="Plassholder for tekst 30">
            <a:extLst>
              <a:ext uri="{FF2B5EF4-FFF2-40B4-BE49-F238E27FC236}">
                <a16:creationId xmlns:a16="http://schemas.microsoft.com/office/drawing/2014/main" id="{2E017CC2-8F70-361B-7834-5855548EE5A6}"/>
              </a:ext>
            </a:extLst>
          </p:cNvPr>
          <p:cNvSpPr>
            <a:spLocks noGrp="1"/>
          </p:cNvSpPr>
          <p:nvPr>
            <p:ph type="body" sz="quarter" idx="38" hasCustomPrompt="1"/>
          </p:nvPr>
        </p:nvSpPr>
        <p:spPr>
          <a:xfrm>
            <a:off x="2287586" y="5572966"/>
            <a:ext cx="3209396" cy="562881"/>
          </a:xfrm>
        </p:spPr>
        <p:txBody>
          <a:bodyPr/>
          <a:lstStyle>
            <a:lvl1pPr marL="0" indent="0">
              <a:spcBef>
                <a:spcPts val="0"/>
              </a:spcBef>
              <a:buNone/>
              <a:defRPr b="0">
                <a:latin typeface="+mn-lt"/>
              </a:defRPr>
            </a:lvl1pPr>
          </a:lstStyle>
          <a:p>
            <a:pPr lvl="0"/>
            <a:r>
              <a:rPr lang="nb-NO" dirty="0" err="1"/>
              <a:t>Mengdetekst</a:t>
            </a:r>
            <a:r>
              <a:rPr lang="nb-NO" dirty="0"/>
              <a:t> </a:t>
            </a:r>
            <a:r>
              <a:rPr lang="nb-NO" dirty="0" err="1"/>
              <a:t>kan</a:t>
            </a:r>
            <a:r>
              <a:rPr lang="nb-NO" dirty="0"/>
              <a:t> </a:t>
            </a:r>
            <a:r>
              <a:rPr lang="nb-NO" dirty="0" err="1"/>
              <a:t>legges</a:t>
            </a:r>
            <a:r>
              <a:rPr lang="nb-NO" dirty="0"/>
              <a:t> her </a:t>
            </a:r>
            <a:r>
              <a:rPr lang="nb-NO" dirty="0" err="1"/>
              <a:t>og</a:t>
            </a:r>
            <a:r>
              <a:rPr lang="nb-NO" dirty="0"/>
              <a:t> </a:t>
            </a:r>
            <a:r>
              <a:rPr lang="nb-NO" dirty="0" err="1"/>
              <a:t>gå</a:t>
            </a:r>
            <a:r>
              <a:rPr lang="nb-NO" dirty="0"/>
              <a:t> over </a:t>
            </a:r>
            <a:r>
              <a:rPr lang="nb-NO" dirty="0" err="1"/>
              <a:t>opp</a:t>
            </a:r>
            <a:r>
              <a:rPr lang="nb-NO" dirty="0"/>
              <a:t> </a:t>
            </a:r>
            <a:r>
              <a:rPr lang="nb-NO" dirty="0" err="1"/>
              <a:t>til</a:t>
            </a:r>
            <a:r>
              <a:rPr lang="nb-NO" dirty="0"/>
              <a:t> to </a:t>
            </a:r>
            <a:r>
              <a:rPr lang="nb-NO" dirty="0" err="1"/>
              <a:t>linjer</a:t>
            </a:r>
            <a:r>
              <a:rPr lang="nb-NO" dirty="0"/>
              <a:t>.</a:t>
            </a:r>
          </a:p>
        </p:txBody>
      </p:sp>
      <p:sp>
        <p:nvSpPr>
          <p:cNvPr id="29" name="Frihåndsform: figur 28">
            <a:extLst>
              <a:ext uri="{FF2B5EF4-FFF2-40B4-BE49-F238E27FC236}">
                <a16:creationId xmlns:a16="http://schemas.microsoft.com/office/drawing/2014/main" id="{6005F74C-0A95-9D6D-5901-79481A69789F}"/>
              </a:ext>
              <a:ext uri="{C183D7F6-B498-43B3-948B-1728B52AA6E4}">
                <adec:decorative xmlns:adec="http://schemas.microsoft.com/office/drawing/2017/decorative" val="1"/>
              </a:ext>
            </a:extLst>
          </p:cNvPr>
          <p:cNvSpPr/>
          <p:nvPr userDrawn="1"/>
        </p:nvSpPr>
        <p:spPr>
          <a:xfrm>
            <a:off x="5588075" y="6091236"/>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bg1"/>
          </a:solidFill>
          <a:ln w="12677" cap="flat">
            <a:noFill/>
            <a:prstDash val="solid"/>
            <a:miter/>
          </a:ln>
        </p:spPr>
        <p:txBody>
          <a:bodyPr rtlCol="0" anchor="ctr"/>
          <a:lstStyle/>
          <a:p>
            <a:endParaRPr lang="nb-NO"/>
          </a:p>
        </p:txBody>
      </p:sp>
      <p:sp>
        <p:nvSpPr>
          <p:cNvPr id="16" name="Plassholder for bilde 15">
            <a:extLst>
              <a:ext uri="{FF2B5EF4-FFF2-40B4-BE49-F238E27FC236}">
                <a16:creationId xmlns:a16="http://schemas.microsoft.com/office/drawing/2014/main" id="{80346459-628A-047E-794E-64E9C8C7AB09}"/>
              </a:ext>
            </a:extLst>
          </p:cNvPr>
          <p:cNvSpPr>
            <a:spLocks noGrp="1"/>
          </p:cNvSpPr>
          <p:nvPr>
            <p:ph type="pic" sz="quarter" idx="39"/>
          </p:nvPr>
        </p:nvSpPr>
        <p:spPr>
          <a:xfrm>
            <a:off x="509588" y="2030412"/>
            <a:ext cx="1522412" cy="1271587"/>
          </a:xfrm>
          <a:solidFill>
            <a:schemeClr val="accent4"/>
          </a:solidFill>
        </p:spPr>
        <p:txBody>
          <a:bodyPr/>
          <a:lstStyle>
            <a:lvl1pPr marL="0" indent="0" algn="ctr">
              <a:buNone/>
              <a:defRPr sz="1200"/>
            </a:lvl1pPr>
          </a:lstStyle>
          <a:p>
            <a:r>
              <a:rPr lang="nb-NO"/>
              <a:t>Klikk på ikonet for å legge til et bilde</a:t>
            </a:r>
            <a:endParaRPr lang="nb-NO" dirty="0"/>
          </a:p>
        </p:txBody>
      </p:sp>
      <p:sp>
        <p:nvSpPr>
          <p:cNvPr id="30" name="Plassholder for bilde 15">
            <a:extLst>
              <a:ext uri="{FF2B5EF4-FFF2-40B4-BE49-F238E27FC236}">
                <a16:creationId xmlns:a16="http://schemas.microsoft.com/office/drawing/2014/main" id="{3ED54001-4874-96F9-6CDA-A93F0AF369D8}"/>
              </a:ext>
            </a:extLst>
          </p:cNvPr>
          <p:cNvSpPr>
            <a:spLocks noGrp="1"/>
          </p:cNvSpPr>
          <p:nvPr>
            <p:ph type="pic" sz="quarter" idx="40"/>
          </p:nvPr>
        </p:nvSpPr>
        <p:spPr>
          <a:xfrm>
            <a:off x="509588" y="3554034"/>
            <a:ext cx="1522412" cy="1271587"/>
          </a:xfrm>
          <a:solidFill>
            <a:schemeClr val="accent4"/>
          </a:solidFill>
        </p:spPr>
        <p:txBody>
          <a:bodyPr/>
          <a:lstStyle>
            <a:lvl1pPr marL="0" indent="0" algn="ctr">
              <a:buNone/>
              <a:defRPr sz="1200"/>
            </a:lvl1pPr>
          </a:lstStyle>
          <a:p>
            <a:r>
              <a:rPr lang="nb-NO"/>
              <a:t>Klikk på ikonet for å legge til et bilde</a:t>
            </a:r>
            <a:endParaRPr lang="nb-NO" dirty="0"/>
          </a:p>
        </p:txBody>
      </p:sp>
      <p:sp>
        <p:nvSpPr>
          <p:cNvPr id="39" name="Plassholder for bilde 15">
            <a:extLst>
              <a:ext uri="{FF2B5EF4-FFF2-40B4-BE49-F238E27FC236}">
                <a16:creationId xmlns:a16="http://schemas.microsoft.com/office/drawing/2014/main" id="{669715EE-7277-F492-F074-E4F6BA3CAEAC}"/>
              </a:ext>
            </a:extLst>
          </p:cNvPr>
          <p:cNvSpPr>
            <a:spLocks noGrp="1"/>
          </p:cNvSpPr>
          <p:nvPr>
            <p:ph type="pic" sz="quarter" idx="41"/>
          </p:nvPr>
        </p:nvSpPr>
        <p:spPr>
          <a:xfrm>
            <a:off x="509588" y="5073573"/>
            <a:ext cx="1522412" cy="1271587"/>
          </a:xfrm>
          <a:solidFill>
            <a:schemeClr val="accent4"/>
          </a:solidFill>
        </p:spPr>
        <p:txBody>
          <a:bodyPr/>
          <a:lstStyle>
            <a:lvl1pPr marL="0" indent="0" algn="ctr">
              <a:buNone/>
              <a:defRPr sz="1200"/>
            </a:lvl1pPr>
          </a:lstStyle>
          <a:p>
            <a:r>
              <a:rPr lang="nb-NO"/>
              <a:t>Klikk på ikonet for å legge til et bilde</a:t>
            </a:r>
            <a:endParaRPr lang="nb-NO" dirty="0"/>
          </a:p>
        </p:txBody>
      </p:sp>
      <p:sp>
        <p:nvSpPr>
          <p:cNvPr id="40" name="Plassholder for bilde 15">
            <a:extLst>
              <a:ext uri="{FF2B5EF4-FFF2-40B4-BE49-F238E27FC236}">
                <a16:creationId xmlns:a16="http://schemas.microsoft.com/office/drawing/2014/main" id="{0412AFE7-0FE0-DF75-E2AB-8E2735E24094}"/>
              </a:ext>
            </a:extLst>
          </p:cNvPr>
          <p:cNvSpPr>
            <a:spLocks noGrp="1"/>
          </p:cNvSpPr>
          <p:nvPr>
            <p:ph type="pic" sz="quarter" idx="42"/>
          </p:nvPr>
        </p:nvSpPr>
        <p:spPr>
          <a:xfrm>
            <a:off x="6349207" y="2030412"/>
            <a:ext cx="1522412" cy="1271587"/>
          </a:xfrm>
          <a:solidFill>
            <a:schemeClr val="accent4"/>
          </a:solidFill>
        </p:spPr>
        <p:txBody>
          <a:bodyPr/>
          <a:lstStyle>
            <a:lvl1pPr marL="0" indent="0" algn="ctr">
              <a:buNone/>
              <a:defRPr sz="1200"/>
            </a:lvl1pPr>
          </a:lstStyle>
          <a:p>
            <a:r>
              <a:rPr lang="nb-NO"/>
              <a:t>Klikk på ikonet for å legge til et bilde</a:t>
            </a:r>
            <a:endParaRPr lang="nb-NO" dirty="0"/>
          </a:p>
        </p:txBody>
      </p:sp>
      <p:sp>
        <p:nvSpPr>
          <p:cNvPr id="41" name="Plassholder for bilde 15">
            <a:extLst>
              <a:ext uri="{FF2B5EF4-FFF2-40B4-BE49-F238E27FC236}">
                <a16:creationId xmlns:a16="http://schemas.microsoft.com/office/drawing/2014/main" id="{65F013AA-EB5F-F976-4F98-467216BF7A50}"/>
              </a:ext>
            </a:extLst>
          </p:cNvPr>
          <p:cNvSpPr>
            <a:spLocks noGrp="1"/>
          </p:cNvSpPr>
          <p:nvPr>
            <p:ph type="pic" sz="quarter" idx="43"/>
          </p:nvPr>
        </p:nvSpPr>
        <p:spPr>
          <a:xfrm>
            <a:off x="6349207" y="3554034"/>
            <a:ext cx="1522412" cy="1271587"/>
          </a:xfrm>
          <a:solidFill>
            <a:schemeClr val="accent4"/>
          </a:solidFill>
        </p:spPr>
        <p:txBody>
          <a:bodyPr/>
          <a:lstStyle>
            <a:lvl1pPr marL="0" indent="0" algn="ctr">
              <a:buNone/>
              <a:defRPr sz="1200"/>
            </a:lvl1pPr>
          </a:lstStyle>
          <a:p>
            <a:r>
              <a:rPr lang="nb-NO"/>
              <a:t>Klikk på ikonet for å legge til et bilde</a:t>
            </a:r>
            <a:endParaRPr lang="nb-NO" dirty="0"/>
          </a:p>
        </p:txBody>
      </p:sp>
      <p:sp>
        <p:nvSpPr>
          <p:cNvPr id="42" name="Plassholder for bilde 15">
            <a:extLst>
              <a:ext uri="{FF2B5EF4-FFF2-40B4-BE49-F238E27FC236}">
                <a16:creationId xmlns:a16="http://schemas.microsoft.com/office/drawing/2014/main" id="{27821870-C46D-1EAF-2218-FBE2FA7A258D}"/>
              </a:ext>
            </a:extLst>
          </p:cNvPr>
          <p:cNvSpPr>
            <a:spLocks noGrp="1"/>
          </p:cNvSpPr>
          <p:nvPr>
            <p:ph type="pic" sz="quarter" idx="44"/>
          </p:nvPr>
        </p:nvSpPr>
        <p:spPr>
          <a:xfrm>
            <a:off x="6349207" y="5073573"/>
            <a:ext cx="1522412" cy="1271587"/>
          </a:xfrm>
          <a:solidFill>
            <a:schemeClr val="accent4"/>
          </a:solidFill>
        </p:spPr>
        <p:txBody>
          <a:bodyPr/>
          <a:lstStyle>
            <a:lvl1pPr marL="0" indent="0" algn="ctr">
              <a:buNone/>
              <a:defRPr sz="1200"/>
            </a:lvl1pPr>
          </a:lstStyle>
          <a:p>
            <a:r>
              <a:rPr lang="nb-NO"/>
              <a:t>Klikk på ikonet for å legge til et bilde</a:t>
            </a:r>
            <a:endParaRPr lang="nb-NO" dirty="0"/>
          </a:p>
        </p:txBody>
      </p:sp>
    </p:spTree>
    <p:extLst>
      <p:ext uri="{BB962C8B-B14F-4D97-AF65-F5344CB8AC3E}">
        <p14:creationId xmlns:p14="http://schemas.microsoft.com/office/powerpoint/2010/main" val="1022507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B7372A-A4C1-F7A9-DDBC-7EB01A6955F9}"/>
              </a:ext>
            </a:extLst>
          </p:cNvPr>
          <p:cNvSpPr>
            <a:spLocks noGrp="1"/>
          </p:cNvSpPr>
          <p:nvPr>
            <p:ph type="title" hasCustomPrompt="1"/>
          </p:nvPr>
        </p:nvSpPr>
        <p:spPr>
          <a:xfrm>
            <a:off x="509589" y="2030413"/>
            <a:ext cx="4572000" cy="976229"/>
          </a:xfrm>
        </p:spPr>
        <p:txBody>
          <a:bodyPr/>
          <a:lstStyle>
            <a:lvl1pPr>
              <a:defRPr/>
            </a:lvl1pPr>
          </a:lstStyle>
          <a:p>
            <a:r>
              <a:rPr lang="nb-NO" dirty="0"/>
              <a:t>Overskrift som kan gå over flere linjer</a:t>
            </a:r>
          </a:p>
        </p:txBody>
      </p:sp>
      <p:sp>
        <p:nvSpPr>
          <p:cNvPr id="4" name="Plassholder for dato 3">
            <a:extLst>
              <a:ext uri="{FF2B5EF4-FFF2-40B4-BE49-F238E27FC236}">
                <a16:creationId xmlns:a16="http://schemas.microsoft.com/office/drawing/2014/main" id="{266560E9-3A9B-BC1E-9244-FE6677DD9797}"/>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5" name="Plassholder for bunntekst 4">
            <a:extLst>
              <a:ext uri="{FF2B5EF4-FFF2-40B4-BE49-F238E27FC236}">
                <a16:creationId xmlns:a16="http://schemas.microsoft.com/office/drawing/2014/main" id="{E1B96096-A613-EAB0-7653-B2915ABD554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EFCDB43-C29E-6453-C979-4D8851F9DA32}"/>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10" name="Plassholder for stikktittel">
            <a:extLst>
              <a:ext uri="{FF2B5EF4-FFF2-40B4-BE49-F238E27FC236}">
                <a16:creationId xmlns:a16="http://schemas.microsoft.com/office/drawing/2014/main" id="{8EC6D868-1A83-C695-B805-BA2444AE33B2}"/>
              </a:ext>
            </a:extLst>
          </p:cNvPr>
          <p:cNvSpPr>
            <a:spLocks noGrp="1"/>
          </p:cNvSpPr>
          <p:nvPr>
            <p:ph type="body" sz="quarter" idx="13" hasCustomPrompt="1"/>
          </p:nvPr>
        </p:nvSpPr>
        <p:spPr>
          <a:xfrm>
            <a:off x="509588" y="496117"/>
            <a:ext cx="4568825"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
        <p:nvSpPr>
          <p:cNvPr id="22" name="Plassholder for bilde 21">
            <a:extLst>
              <a:ext uri="{FF2B5EF4-FFF2-40B4-BE49-F238E27FC236}">
                <a16:creationId xmlns:a16="http://schemas.microsoft.com/office/drawing/2014/main" id="{EB2E95E2-9C3F-AD1D-06A2-3100C630F12C}"/>
              </a:ext>
            </a:extLst>
          </p:cNvPr>
          <p:cNvSpPr>
            <a:spLocks noGrp="1"/>
          </p:cNvSpPr>
          <p:nvPr>
            <p:ph type="pic" sz="quarter" idx="39"/>
          </p:nvPr>
        </p:nvSpPr>
        <p:spPr>
          <a:xfrm>
            <a:off x="5589498" y="512763"/>
            <a:ext cx="2792502" cy="2528182"/>
          </a:xfrm>
          <a:custGeom>
            <a:avLst/>
            <a:gdLst>
              <a:gd name="connsiteX0" fmla="*/ 253924 w 2792502"/>
              <a:gd name="connsiteY0" fmla="*/ 0 h 2528182"/>
              <a:gd name="connsiteX1" fmla="*/ 2792502 w 2792502"/>
              <a:gd name="connsiteY1" fmla="*/ 0 h 2528182"/>
              <a:gd name="connsiteX2" fmla="*/ 2792502 w 2792502"/>
              <a:gd name="connsiteY2" fmla="*/ 2528182 h 2528182"/>
              <a:gd name="connsiteX3" fmla="*/ 0 w 2792502"/>
              <a:gd name="connsiteY3" fmla="*/ 2528182 h 2528182"/>
              <a:gd name="connsiteX4" fmla="*/ 0 w 2792502"/>
              <a:gd name="connsiteY4" fmla="*/ 253924 h 2528182"/>
              <a:gd name="connsiteX5" fmla="*/ 253924 w 2792502"/>
              <a:gd name="connsiteY5" fmla="*/ 253924 h 252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2502" h="2528182">
                <a:moveTo>
                  <a:pt x="253924" y="0"/>
                </a:moveTo>
                <a:lnTo>
                  <a:pt x="2792502" y="0"/>
                </a:lnTo>
                <a:lnTo>
                  <a:pt x="2792502" y="2528182"/>
                </a:lnTo>
                <a:lnTo>
                  <a:pt x="0" y="2528182"/>
                </a:lnTo>
                <a:lnTo>
                  <a:pt x="0" y="253924"/>
                </a:lnTo>
                <a:lnTo>
                  <a:pt x="253924" y="253924"/>
                </a:lnTo>
                <a:close/>
              </a:path>
            </a:pathLst>
          </a:custGeom>
          <a:solidFill>
            <a:schemeClr val="accent4"/>
          </a:solidFill>
        </p:spPr>
        <p:txBody>
          <a:bodyPr wrap="square">
            <a:noAutofit/>
          </a:bodyPr>
          <a:lstStyle>
            <a:lvl1pPr marL="0" indent="0" algn="ctr">
              <a:buNone/>
              <a:defRPr sz="1200"/>
            </a:lvl1pPr>
          </a:lstStyle>
          <a:p>
            <a:r>
              <a:rPr lang="nb-NO"/>
              <a:t>Klikk på ikonet for å legge til et bilde</a:t>
            </a:r>
            <a:endParaRPr lang="nb-NO" dirty="0"/>
          </a:p>
        </p:txBody>
      </p:sp>
      <p:sp>
        <p:nvSpPr>
          <p:cNvPr id="15" name="Plassholder for tekst 14">
            <a:extLst>
              <a:ext uri="{FF2B5EF4-FFF2-40B4-BE49-F238E27FC236}">
                <a16:creationId xmlns:a16="http://schemas.microsoft.com/office/drawing/2014/main" id="{AC378464-37DE-91AF-384F-0DB503D8A13F}"/>
              </a:ext>
            </a:extLst>
          </p:cNvPr>
          <p:cNvSpPr>
            <a:spLocks noGrp="1"/>
          </p:cNvSpPr>
          <p:nvPr>
            <p:ph type="body" sz="quarter" idx="40" hasCustomPrompt="1"/>
          </p:nvPr>
        </p:nvSpPr>
        <p:spPr>
          <a:xfrm>
            <a:off x="5589498" y="3080280"/>
            <a:ext cx="2792502" cy="344710"/>
          </a:xfrm>
        </p:spPr>
        <p:txBody>
          <a:bodyPr>
            <a:noAutofit/>
          </a:bodyPr>
          <a:lstStyle>
            <a:lvl1pPr marL="0" indent="0">
              <a:buNone/>
              <a:defRPr sz="1000"/>
            </a:lvl1pPr>
          </a:lstStyle>
          <a:p>
            <a:pPr lvl="0"/>
            <a:r>
              <a:rPr lang="nb-NO" b="0" i="0" dirty="0">
                <a:solidFill>
                  <a:srgbClr val="000000"/>
                </a:solidFill>
                <a:effectLst/>
                <a:latin typeface="Aptos" panose="020B0004020202020204" pitchFamily="34" charset="0"/>
              </a:rPr>
              <a:t>Lysbildet brukes istedenfor tekstpunker. Teksten kan gå over to linjer</a:t>
            </a:r>
            <a:endParaRPr lang="nb-NO" dirty="0"/>
          </a:p>
        </p:txBody>
      </p:sp>
      <p:sp>
        <p:nvSpPr>
          <p:cNvPr id="7" name="Plassholder for bilde 6">
            <a:extLst>
              <a:ext uri="{FF2B5EF4-FFF2-40B4-BE49-F238E27FC236}">
                <a16:creationId xmlns:a16="http://schemas.microsoft.com/office/drawing/2014/main" id="{6EA89762-45CF-0CD3-253F-43C865F06FC0}"/>
              </a:ext>
            </a:extLst>
          </p:cNvPr>
          <p:cNvSpPr>
            <a:spLocks noGrp="1"/>
          </p:cNvSpPr>
          <p:nvPr>
            <p:ph type="pic" sz="quarter" idx="41"/>
          </p:nvPr>
        </p:nvSpPr>
        <p:spPr>
          <a:xfrm>
            <a:off x="8889909" y="512763"/>
            <a:ext cx="2792502" cy="2528182"/>
          </a:xfrm>
          <a:custGeom>
            <a:avLst/>
            <a:gdLst>
              <a:gd name="connsiteX0" fmla="*/ 0 w 2792502"/>
              <a:gd name="connsiteY0" fmla="*/ 0 h 2528182"/>
              <a:gd name="connsiteX1" fmla="*/ 2536916 w 2792502"/>
              <a:gd name="connsiteY1" fmla="*/ 0 h 2528182"/>
              <a:gd name="connsiteX2" fmla="*/ 2739372 w 2792502"/>
              <a:gd name="connsiteY2" fmla="*/ 248709 h 2528182"/>
              <a:gd name="connsiteX3" fmla="*/ 2770279 w 2792502"/>
              <a:gd name="connsiteY3" fmla="*/ 251865 h 2528182"/>
              <a:gd name="connsiteX4" fmla="*/ 2770279 w 2792502"/>
              <a:gd name="connsiteY4" fmla="*/ 253924 h 2528182"/>
              <a:gd name="connsiteX5" fmla="*/ 2790436 w 2792502"/>
              <a:gd name="connsiteY5" fmla="*/ 253924 h 2528182"/>
              <a:gd name="connsiteX6" fmla="*/ 2790485 w 2792502"/>
              <a:gd name="connsiteY6" fmla="*/ 253929 h 2528182"/>
              <a:gd name="connsiteX7" fmla="*/ 2790840 w 2792502"/>
              <a:gd name="connsiteY7" fmla="*/ 253929 h 2528182"/>
              <a:gd name="connsiteX8" fmla="*/ 2790840 w 2792502"/>
              <a:gd name="connsiteY8" fmla="*/ 253924 h 2528182"/>
              <a:gd name="connsiteX9" fmla="*/ 2792502 w 2792502"/>
              <a:gd name="connsiteY9" fmla="*/ 253924 h 2528182"/>
              <a:gd name="connsiteX10" fmla="*/ 2792502 w 2792502"/>
              <a:gd name="connsiteY10" fmla="*/ 2528182 h 2528182"/>
              <a:gd name="connsiteX11" fmla="*/ 0 w 2792502"/>
              <a:gd name="connsiteY11" fmla="*/ 2528182 h 252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2502" h="2528182">
                <a:moveTo>
                  <a:pt x="0" y="0"/>
                </a:moveTo>
                <a:lnTo>
                  <a:pt x="2536916" y="0"/>
                </a:lnTo>
                <a:cubicBezTo>
                  <a:pt x="2536916" y="122605"/>
                  <a:pt x="2623808" y="224916"/>
                  <a:pt x="2739372" y="248709"/>
                </a:cubicBezTo>
                <a:lnTo>
                  <a:pt x="2770279" y="251865"/>
                </a:lnTo>
                <a:lnTo>
                  <a:pt x="2770279" y="253924"/>
                </a:lnTo>
                <a:lnTo>
                  <a:pt x="2790436" y="253924"/>
                </a:lnTo>
                <a:lnTo>
                  <a:pt x="2790485" y="253929"/>
                </a:lnTo>
                <a:lnTo>
                  <a:pt x="2790840" y="253929"/>
                </a:lnTo>
                <a:lnTo>
                  <a:pt x="2790840" y="253924"/>
                </a:lnTo>
                <a:lnTo>
                  <a:pt x="2792502" y="253924"/>
                </a:lnTo>
                <a:lnTo>
                  <a:pt x="2792502" y="2528182"/>
                </a:lnTo>
                <a:lnTo>
                  <a:pt x="0" y="2528182"/>
                </a:lnTo>
                <a:close/>
              </a:path>
            </a:pathLst>
          </a:custGeom>
          <a:solidFill>
            <a:schemeClr val="accent4"/>
          </a:solidFill>
        </p:spPr>
        <p:txBody>
          <a:bodyPr wrap="square">
            <a:noAutofit/>
          </a:bodyPr>
          <a:lstStyle>
            <a:lvl1pPr marL="0" indent="0" algn="ctr">
              <a:buNone/>
              <a:defRPr sz="1200"/>
            </a:lvl1pPr>
          </a:lstStyle>
          <a:p>
            <a:r>
              <a:rPr lang="nb-NO"/>
              <a:t>Klikk på ikonet for å legge til et bilde</a:t>
            </a:r>
            <a:endParaRPr lang="nb-NO" dirty="0"/>
          </a:p>
        </p:txBody>
      </p:sp>
      <p:sp>
        <p:nvSpPr>
          <p:cNvPr id="17" name="Plassholder for tekst 14">
            <a:extLst>
              <a:ext uri="{FF2B5EF4-FFF2-40B4-BE49-F238E27FC236}">
                <a16:creationId xmlns:a16="http://schemas.microsoft.com/office/drawing/2014/main" id="{A1FD829C-1135-B402-7C50-F5261064C76B}"/>
              </a:ext>
            </a:extLst>
          </p:cNvPr>
          <p:cNvSpPr>
            <a:spLocks noGrp="1"/>
          </p:cNvSpPr>
          <p:nvPr>
            <p:ph type="body" sz="quarter" idx="42" hasCustomPrompt="1"/>
          </p:nvPr>
        </p:nvSpPr>
        <p:spPr>
          <a:xfrm>
            <a:off x="8889909" y="3080280"/>
            <a:ext cx="2792502" cy="344710"/>
          </a:xfrm>
        </p:spPr>
        <p:txBody>
          <a:bodyPr>
            <a:noAutofit/>
          </a:bodyPr>
          <a:lstStyle>
            <a:lvl1pPr marL="0" indent="0">
              <a:buNone/>
              <a:defRPr sz="1000"/>
            </a:lvl1pPr>
          </a:lstStyle>
          <a:p>
            <a:pPr lvl="0"/>
            <a:r>
              <a:rPr lang="nb-NO" b="0" i="0" dirty="0">
                <a:solidFill>
                  <a:srgbClr val="000000"/>
                </a:solidFill>
                <a:effectLst/>
                <a:latin typeface="Aptos" panose="020B0004020202020204" pitchFamily="34" charset="0"/>
              </a:rPr>
              <a:t>Lysbildet brukes istedenfor tekstpunker. Teksten kan gå over to linjer</a:t>
            </a:r>
            <a:endParaRPr lang="nb-NO" dirty="0"/>
          </a:p>
        </p:txBody>
      </p:sp>
      <p:sp>
        <p:nvSpPr>
          <p:cNvPr id="30" name="Plassholder for bilde 29">
            <a:extLst>
              <a:ext uri="{FF2B5EF4-FFF2-40B4-BE49-F238E27FC236}">
                <a16:creationId xmlns:a16="http://schemas.microsoft.com/office/drawing/2014/main" id="{C2CD44E1-EE16-D3C9-26E3-8176CCE9BF16}"/>
              </a:ext>
            </a:extLst>
          </p:cNvPr>
          <p:cNvSpPr>
            <a:spLocks noGrp="1"/>
          </p:cNvSpPr>
          <p:nvPr>
            <p:ph type="pic" sz="quarter" idx="43"/>
          </p:nvPr>
        </p:nvSpPr>
        <p:spPr>
          <a:xfrm>
            <a:off x="5589498" y="3553657"/>
            <a:ext cx="2792502" cy="2528182"/>
          </a:xfrm>
          <a:custGeom>
            <a:avLst/>
            <a:gdLst>
              <a:gd name="connsiteX0" fmla="*/ 0 w 2792502"/>
              <a:gd name="connsiteY0" fmla="*/ 0 h 2528182"/>
              <a:gd name="connsiteX1" fmla="*/ 2792502 w 2792502"/>
              <a:gd name="connsiteY1" fmla="*/ 0 h 2528182"/>
              <a:gd name="connsiteX2" fmla="*/ 2792502 w 2792502"/>
              <a:gd name="connsiteY2" fmla="*/ 2528182 h 2528182"/>
              <a:gd name="connsiteX3" fmla="*/ 253924 w 2792502"/>
              <a:gd name="connsiteY3" fmla="*/ 2528182 h 2528182"/>
              <a:gd name="connsiteX4" fmla="*/ 355 w 2792502"/>
              <a:gd name="connsiteY4" fmla="*/ 2274253 h 2528182"/>
              <a:gd name="connsiteX5" fmla="*/ 0 w 2792502"/>
              <a:gd name="connsiteY5" fmla="*/ 2274253 h 252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2502" h="2528182">
                <a:moveTo>
                  <a:pt x="0" y="0"/>
                </a:moveTo>
                <a:lnTo>
                  <a:pt x="2792502" y="0"/>
                </a:lnTo>
                <a:lnTo>
                  <a:pt x="2792502" y="2528182"/>
                </a:lnTo>
                <a:lnTo>
                  <a:pt x="253924" y="2528182"/>
                </a:lnTo>
                <a:cubicBezTo>
                  <a:pt x="253924" y="2388062"/>
                  <a:pt x="140433" y="2274449"/>
                  <a:pt x="355" y="2274253"/>
                </a:cubicBezTo>
                <a:lnTo>
                  <a:pt x="0" y="2274253"/>
                </a:lnTo>
                <a:close/>
              </a:path>
            </a:pathLst>
          </a:custGeom>
          <a:solidFill>
            <a:schemeClr val="accent4"/>
          </a:solidFill>
        </p:spPr>
        <p:txBody>
          <a:bodyPr wrap="square">
            <a:noAutofit/>
          </a:bodyPr>
          <a:lstStyle>
            <a:lvl1pPr marL="0" indent="0" algn="ctr">
              <a:buNone/>
              <a:defRPr sz="1200"/>
            </a:lvl1pPr>
          </a:lstStyle>
          <a:p>
            <a:r>
              <a:rPr lang="nb-NO"/>
              <a:t>Klikk på ikonet for å legge til et bilde</a:t>
            </a:r>
            <a:endParaRPr lang="nb-NO" dirty="0"/>
          </a:p>
        </p:txBody>
      </p:sp>
      <p:sp>
        <p:nvSpPr>
          <p:cNvPr id="19" name="Plassholder for tekst 14">
            <a:extLst>
              <a:ext uri="{FF2B5EF4-FFF2-40B4-BE49-F238E27FC236}">
                <a16:creationId xmlns:a16="http://schemas.microsoft.com/office/drawing/2014/main" id="{B034098F-EC4C-04CA-03A6-C7020728DF04}"/>
              </a:ext>
            </a:extLst>
          </p:cNvPr>
          <p:cNvSpPr>
            <a:spLocks noGrp="1"/>
          </p:cNvSpPr>
          <p:nvPr>
            <p:ph type="body" sz="quarter" idx="44" hasCustomPrompt="1"/>
          </p:nvPr>
        </p:nvSpPr>
        <p:spPr>
          <a:xfrm>
            <a:off x="5589498" y="6121174"/>
            <a:ext cx="2792502" cy="344710"/>
          </a:xfrm>
        </p:spPr>
        <p:txBody>
          <a:bodyPr>
            <a:noAutofit/>
          </a:bodyPr>
          <a:lstStyle>
            <a:lvl1pPr marL="0" indent="0">
              <a:buNone/>
              <a:defRPr sz="1000"/>
            </a:lvl1pPr>
          </a:lstStyle>
          <a:p>
            <a:pPr lvl="0"/>
            <a:r>
              <a:rPr lang="nb-NO" b="0" i="0" dirty="0">
                <a:solidFill>
                  <a:srgbClr val="000000"/>
                </a:solidFill>
                <a:effectLst/>
                <a:latin typeface="Aptos" panose="020B0004020202020204" pitchFamily="34" charset="0"/>
              </a:rPr>
              <a:t>Lysbildet brukes istedenfor tekstpunker. Teksten kan gå over to linjer</a:t>
            </a:r>
            <a:endParaRPr lang="nb-NO" dirty="0"/>
          </a:p>
        </p:txBody>
      </p:sp>
      <p:sp>
        <p:nvSpPr>
          <p:cNvPr id="27" name="Plassholder for bilde 26">
            <a:extLst>
              <a:ext uri="{FF2B5EF4-FFF2-40B4-BE49-F238E27FC236}">
                <a16:creationId xmlns:a16="http://schemas.microsoft.com/office/drawing/2014/main" id="{9E82A765-7DB0-0569-0030-28A8181EC4D5}"/>
              </a:ext>
            </a:extLst>
          </p:cNvPr>
          <p:cNvSpPr>
            <a:spLocks noGrp="1"/>
          </p:cNvSpPr>
          <p:nvPr>
            <p:ph type="pic" sz="quarter" idx="45"/>
          </p:nvPr>
        </p:nvSpPr>
        <p:spPr>
          <a:xfrm>
            <a:off x="8889909" y="3553657"/>
            <a:ext cx="2792502" cy="2528182"/>
          </a:xfrm>
          <a:custGeom>
            <a:avLst/>
            <a:gdLst>
              <a:gd name="connsiteX0" fmla="*/ 0 w 2792502"/>
              <a:gd name="connsiteY0" fmla="*/ 0 h 2528182"/>
              <a:gd name="connsiteX1" fmla="*/ 2792502 w 2792502"/>
              <a:gd name="connsiteY1" fmla="*/ 0 h 2528182"/>
              <a:gd name="connsiteX2" fmla="*/ 2792502 w 2792502"/>
              <a:gd name="connsiteY2" fmla="*/ 2274257 h 2528182"/>
              <a:gd name="connsiteX3" fmla="*/ 2538579 w 2792502"/>
              <a:gd name="connsiteY3" fmla="*/ 2274257 h 2528182"/>
              <a:gd name="connsiteX4" fmla="*/ 2538579 w 2792502"/>
              <a:gd name="connsiteY4" fmla="*/ 2528181 h 2528182"/>
              <a:gd name="connsiteX5" fmla="*/ 2792502 w 2792502"/>
              <a:gd name="connsiteY5" fmla="*/ 2528181 h 2528182"/>
              <a:gd name="connsiteX6" fmla="*/ 2792502 w 2792502"/>
              <a:gd name="connsiteY6" fmla="*/ 2528182 h 2528182"/>
              <a:gd name="connsiteX7" fmla="*/ 0 w 2792502"/>
              <a:gd name="connsiteY7" fmla="*/ 2528182 h 252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2502" h="2528182">
                <a:moveTo>
                  <a:pt x="0" y="0"/>
                </a:moveTo>
                <a:lnTo>
                  <a:pt x="2792502" y="0"/>
                </a:lnTo>
                <a:lnTo>
                  <a:pt x="2792502" y="2274257"/>
                </a:lnTo>
                <a:lnTo>
                  <a:pt x="2538579" y="2274257"/>
                </a:lnTo>
                <a:lnTo>
                  <a:pt x="2538579" y="2528181"/>
                </a:lnTo>
                <a:lnTo>
                  <a:pt x="2792502" y="2528181"/>
                </a:lnTo>
                <a:lnTo>
                  <a:pt x="2792502" y="2528182"/>
                </a:lnTo>
                <a:lnTo>
                  <a:pt x="0" y="2528182"/>
                </a:lnTo>
                <a:close/>
              </a:path>
            </a:pathLst>
          </a:custGeom>
          <a:solidFill>
            <a:schemeClr val="accent4"/>
          </a:solidFill>
        </p:spPr>
        <p:txBody>
          <a:bodyPr wrap="square">
            <a:noAutofit/>
          </a:bodyPr>
          <a:lstStyle>
            <a:lvl1pPr marL="0" indent="0" algn="ctr">
              <a:buNone/>
              <a:defRPr sz="1200"/>
            </a:lvl1pPr>
          </a:lstStyle>
          <a:p>
            <a:r>
              <a:rPr lang="nb-NO"/>
              <a:t>Klikk på ikonet for å legge til et bilde</a:t>
            </a:r>
            <a:endParaRPr lang="nb-NO" dirty="0"/>
          </a:p>
        </p:txBody>
      </p:sp>
      <p:sp>
        <p:nvSpPr>
          <p:cNvPr id="21" name="Plassholder for tekst 14">
            <a:extLst>
              <a:ext uri="{FF2B5EF4-FFF2-40B4-BE49-F238E27FC236}">
                <a16:creationId xmlns:a16="http://schemas.microsoft.com/office/drawing/2014/main" id="{BB99C5FB-ED38-22BA-3E8B-CFC3B0F2CCB0}"/>
              </a:ext>
            </a:extLst>
          </p:cNvPr>
          <p:cNvSpPr>
            <a:spLocks noGrp="1"/>
          </p:cNvSpPr>
          <p:nvPr>
            <p:ph type="body" sz="quarter" idx="46" hasCustomPrompt="1"/>
          </p:nvPr>
        </p:nvSpPr>
        <p:spPr>
          <a:xfrm>
            <a:off x="8889909" y="6121174"/>
            <a:ext cx="2792502" cy="344710"/>
          </a:xfrm>
        </p:spPr>
        <p:txBody>
          <a:bodyPr>
            <a:noAutofit/>
          </a:bodyPr>
          <a:lstStyle>
            <a:lvl1pPr marL="0" indent="0">
              <a:buNone/>
              <a:defRPr sz="1000"/>
            </a:lvl1pPr>
          </a:lstStyle>
          <a:p>
            <a:pPr lvl="0"/>
            <a:r>
              <a:rPr lang="nb-NO" b="0" i="0" dirty="0">
                <a:solidFill>
                  <a:srgbClr val="000000"/>
                </a:solidFill>
                <a:effectLst/>
                <a:latin typeface="Aptos" panose="020B0004020202020204" pitchFamily="34" charset="0"/>
              </a:rPr>
              <a:t>Lysbildet brukes istedenfor tekstpunker. Teksten kan gå over to linjer</a:t>
            </a:r>
            <a:endParaRPr lang="nb-NO" dirty="0"/>
          </a:p>
        </p:txBody>
      </p:sp>
      <p:sp>
        <p:nvSpPr>
          <p:cNvPr id="23" name="Frihåndsform: figur 22">
            <a:extLst>
              <a:ext uri="{FF2B5EF4-FFF2-40B4-BE49-F238E27FC236}">
                <a16:creationId xmlns:a16="http://schemas.microsoft.com/office/drawing/2014/main" id="{AD609949-75C1-13C8-B725-CA00AFB61801}"/>
              </a:ext>
              <a:ext uri="{C183D7F6-B498-43B3-948B-1728B52AA6E4}">
                <adec:decorative xmlns:adec="http://schemas.microsoft.com/office/drawing/2017/decorative" val="1"/>
              </a:ext>
            </a:extLst>
          </p:cNvPr>
          <p:cNvSpPr/>
          <p:nvPr userDrawn="1"/>
        </p:nvSpPr>
        <p:spPr>
          <a:xfrm>
            <a:off x="5589498" y="512763"/>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accent1"/>
          </a:solidFill>
          <a:ln w="12677" cap="flat">
            <a:noFill/>
            <a:prstDash val="solid"/>
            <a:miter/>
          </a:ln>
        </p:spPr>
        <p:txBody>
          <a:bodyPr rtlCol="0" anchor="ctr"/>
          <a:lstStyle/>
          <a:p>
            <a:endParaRPr lang="nb-NO"/>
          </a:p>
        </p:txBody>
      </p:sp>
      <p:sp>
        <p:nvSpPr>
          <p:cNvPr id="25" name="Frihåndsform: figur 24">
            <a:extLst>
              <a:ext uri="{FF2B5EF4-FFF2-40B4-BE49-F238E27FC236}">
                <a16:creationId xmlns:a16="http://schemas.microsoft.com/office/drawing/2014/main" id="{D414A996-E8E0-FC64-89B3-D9B17F987132}"/>
              </a:ext>
              <a:ext uri="{C183D7F6-B498-43B3-948B-1728B52AA6E4}">
                <adec:decorative xmlns:adec="http://schemas.microsoft.com/office/drawing/2017/decorative" val="1"/>
              </a:ext>
            </a:extLst>
          </p:cNvPr>
          <p:cNvSpPr/>
          <p:nvPr userDrawn="1"/>
        </p:nvSpPr>
        <p:spPr>
          <a:xfrm>
            <a:off x="11428487" y="512763"/>
            <a:ext cx="253924" cy="253928"/>
          </a:xfrm>
          <a:custGeom>
            <a:avLst/>
            <a:gdLst>
              <a:gd name="connsiteX0" fmla="*/ 253569 w 253924"/>
              <a:gd name="connsiteY0" fmla="*/ 253929 h 253928"/>
              <a:gd name="connsiteX1" fmla="*/ 253924 w 253924"/>
              <a:gd name="connsiteY1" fmla="*/ 253929 h 253928"/>
              <a:gd name="connsiteX2" fmla="*/ 253924 w 253924"/>
              <a:gd name="connsiteY2" fmla="*/ 0 h 253928"/>
              <a:gd name="connsiteX3" fmla="*/ 0 w 253924"/>
              <a:gd name="connsiteY3" fmla="*/ 0 h 253928"/>
              <a:gd name="connsiteX4" fmla="*/ 253569 w 253924"/>
              <a:gd name="connsiteY4" fmla="*/ 253929 h 2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24" h="253928">
                <a:moveTo>
                  <a:pt x="253569" y="253929"/>
                </a:moveTo>
                <a:lnTo>
                  <a:pt x="253924" y="253929"/>
                </a:lnTo>
                <a:lnTo>
                  <a:pt x="253924" y="0"/>
                </a:lnTo>
                <a:lnTo>
                  <a:pt x="0" y="0"/>
                </a:lnTo>
                <a:cubicBezTo>
                  <a:pt x="0" y="140120"/>
                  <a:pt x="113491" y="253733"/>
                  <a:pt x="253569" y="253929"/>
                </a:cubicBezTo>
                <a:close/>
              </a:path>
            </a:pathLst>
          </a:custGeom>
          <a:solidFill>
            <a:schemeClr val="bg1"/>
          </a:solidFill>
          <a:ln w="12677" cap="flat">
            <a:noFill/>
            <a:prstDash val="solid"/>
            <a:miter/>
          </a:ln>
        </p:spPr>
        <p:txBody>
          <a:bodyPr rtlCol="0" anchor="ctr"/>
          <a:lstStyle/>
          <a:p>
            <a:endParaRPr lang="nb-NO"/>
          </a:p>
        </p:txBody>
      </p:sp>
      <p:sp>
        <p:nvSpPr>
          <p:cNvPr id="28" name="Frihåndsform: figur 27">
            <a:extLst>
              <a:ext uri="{FF2B5EF4-FFF2-40B4-BE49-F238E27FC236}">
                <a16:creationId xmlns:a16="http://schemas.microsoft.com/office/drawing/2014/main" id="{F984C3BB-7F99-BF69-943E-0EC42FBA7728}"/>
              </a:ext>
              <a:ext uri="{C183D7F6-B498-43B3-948B-1728B52AA6E4}">
                <adec:decorative xmlns:adec="http://schemas.microsoft.com/office/drawing/2017/decorative" val="1"/>
              </a:ext>
            </a:extLst>
          </p:cNvPr>
          <p:cNvSpPr/>
          <p:nvPr userDrawn="1"/>
        </p:nvSpPr>
        <p:spPr>
          <a:xfrm>
            <a:off x="11428488" y="5827914"/>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accent1"/>
          </a:solidFill>
          <a:ln w="12677" cap="flat">
            <a:noFill/>
            <a:prstDash val="solid"/>
            <a:miter/>
          </a:ln>
        </p:spPr>
        <p:txBody>
          <a:bodyPr rtlCol="0" anchor="ctr"/>
          <a:lstStyle/>
          <a:p>
            <a:endParaRPr lang="nb-NO"/>
          </a:p>
        </p:txBody>
      </p:sp>
      <p:sp>
        <p:nvSpPr>
          <p:cNvPr id="31" name="Frihåndsform: figur 30">
            <a:extLst>
              <a:ext uri="{FF2B5EF4-FFF2-40B4-BE49-F238E27FC236}">
                <a16:creationId xmlns:a16="http://schemas.microsoft.com/office/drawing/2014/main" id="{412952D2-1208-9564-8D75-0F9144B96B66}"/>
              </a:ext>
              <a:ext uri="{C183D7F6-B498-43B3-948B-1728B52AA6E4}">
                <adec:decorative xmlns:adec="http://schemas.microsoft.com/office/drawing/2017/decorative" val="1"/>
              </a:ext>
            </a:extLst>
          </p:cNvPr>
          <p:cNvSpPr/>
          <p:nvPr userDrawn="1"/>
        </p:nvSpPr>
        <p:spPr>
          <a:xfrm rot="10800000">
            <a:off x="5589498" y="5827911"/>
            <a:ext cx="253924" cy="253928"/>
          </a:xfrm>
          <a:custGeom>
            <a:avLst/>
            <a:gdLst>
              <a:gd name="connsiteX0" fmla="*/ 253569 w 253924"/>
              <a:gd name="connsiteY0" fmla="*/ 253929 h 253928"/>
              <a:gd name="connsiteX1" fmla="*/ 253924 w 253924"/>
              <a:gd name="connsiteY1" fmla="*/ 253929 h 253928"/>
              <a:gd name="connsiteX2" fmla="*/ 253924 w 253924"/>
              <a:gd name="connsiteY2" fmla="*/ 0 h 253928"/>
              <a:gd name="connsiteX3" fmla="*/ 0 w 253924"/>
              <a:gd name="connsiteY3" fmla="*/ 0 h 253928"/>
              <a:gd name="connsiteX4" fmla="*/ 253569 w 253924"/>
              <a:gd name="connsiteY4" fmla="*/ 253929 h 2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24" h="253928">
                <a:moveTo>
                  <a:pt x="253569" y="253929"/>
                </a:moveTo>
                <a:lnTo>
                  <a:pt x="253924" y="253929"/>
                </a:lnTo>
                <a:lnTo>
                  <a:pt x="253924" y="0"/>
                </a:lnTo>
                <a:lnTo>
                  <a:pt x="0" y="0"/>
                </a:lnTo>
                <a:cubicBezTo>
                  <a:pt x="0" y="140120"/>
                  <a:pt x="113491" y="253733"/>
                  <a:pt x="253569" y="253929"/>
                </a:cubicBezTo>
                <a:close/>
              </a:path>
            </a:pathLst>
          </a:custGeom>
          <a:solidFill>
            <a:schemeClr val="bg1"/>
          </a:solidFill>
          <a:ln w="12677" cap="flat">
            <a:noFill/>
            <a:prstDash val="solid"/>
            <a:miter/>
          </a:ln>
        </p:spPr>
        <p:txBody>
          <a:bodyPr rtlCol="0" anchor="ctr"/>
          <a:lstStyle/>
          <a:p>
            <a:endParaRPr lang="nb-NO"/>
          </a:p>
        </p:txBody>
      </p:sp>
    </p:spTree>
    <p:extLst>
      <p:ext uri="{BB962C8B-B14F-4D97-AF65-F5344CB8AC3E}">
        <p14:creationId xmlns:p14="http://schemas.microsoft.com/office/powerpoint/2010/main" val="42536031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ks bilder">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45A1C1D0-85B5-EEC2-47FF-925002C94665}"/>
              </a:ext>
            </a:extLst>
          </p:cNvPr>
          <p:cNvSpPr>
            <a:spLocks noGrp="1"/>
          </p:cNvSpPr>
          <p:nvPr>
            <p:ph type="title"/>
          </p:nvPr>
        </p:nvSpPr>
        <p:spPr/>
        <p:txBody>
          <a:bodyPr/>
          <a:lstStyle/>
          <a:p>
            <a:r>
              <a:rPr lang="nb-NO"/>
              <a:t>Klikk for å redigere tittelstil</a:t>
            </a:r>
          </a:p>
        </p:txBody>
      </p:sp>
      <p:sp>
        <p:nvSpPr>
          <p:cNvPr id="4" name="Plassholder for dato 3">
            <a:extLst>
              <a:ext uri="{FF2B5EF4-FFF2-40B4-BE49-F238E27FC236}">
                <a16:creationId xmlns:a16="http://schemas.microsoft.com/office/drawing/2014/main" id="{266560E9-3A9B-BC1E-9244-FE6677DD9797}"/>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5" name="Plassholder for bunntekst 4">
            <a:extLst>
              <a:ext uri="{FF2B5EF4-FFF2-40B4-BE49-F238E27FC236}">
                <a16:creationId xmlns:a16="http://schemas.microsoft.com/office/drawing/2014/main" id="{E1B96096-A613-EAB0-7653-B2915ABD554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EFCDB43-C29E-6453-C979-4D8851F9DA32}"/>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10" name="Plassholder for stikktittel">
            <a:extLst>
              <a:ext uri="{FF2B5EF4-FFF2-40B4-BE49-F238E27FC236}">
                <a16:creationId xmlns:a16="http://schemas.microsoft.com/office/drawing/2014/main" id="{8EC6D868-1A83-C695-B805-BA2444AE33B2}"/>
              </a:ext>
            </a:extLst>
          </p:cNvPr>
          <p:cNvSpPr>
            <a:spLocks noGrp="1"/>
          </p:cNvSpPr>
          <p:nvPr>
            <p:ph type="body" sz="quarter" idx="13" hasCustomPrompt="1"/>
          </p:nvPr>
        </p:nvSpPr>
        <p:spPr>
          <a:xfrm>
            <a:off x="509588" y="496117"/>
            <a:ext cx="4568825"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
        <p:nvSpPr>
          <p:cNvPr id="22" name="Plassholder for bilde 21">
            <a:extLst>
              <a:ext uri="{FF2B5EF4-FFF2-40B4-BE49-F238E27FC236}">
                <a16:creationId xmlns:a16="http://schemas.microsoft.com/office/drawing/2014/main" id="{EB2E95E2-9C3F-AD1D-06A2-3100C630F12C}"/>
              </a:ext>
            </a:extLst>
          </p:cNvPr>
          <p:cNvSpPr>
            <a:spLocks noGrp="1"/>
          </p:cNvSpPr>
          <p:nvPr>
            <p:ph type="pic" sz="quarter" idx="39"/>
          </p:nvPr>
        </p:nvSpPr>
        <p:spPr>
          <a:xfrm>
            <a:off x="509588" y="2030412"/>
            <a:ext cx="3554412" cy="1525588"/>
          </a:xfrm>
          <a:prstGeom prst="rect">
            <a:avLst/>
          </a:prstGeom>
          <a:solidFill>
            <a:schemeClr val="accent4"/>
          </a:solidFill>
        </p:spPr>
        <p:txBody>
          <a:bodyPr wrap="square">
            <a:noAutofit/>
          </a:bodyPr>
          <a:lstStyle>
            <a:lvl1pPr marL="0" indent="0" algn="ctr">
              <a:buNone/>
              <a:defRPr sz="1200"/>
            </a:lvl1pPr>
          </a:lstStyle>
          <a:p>
            <a:r>
              <a:rPr lang="nb-NO"/>
              <a:t>Klikk på ikonet for å legge til et bilde</a:t>
            </a:r>
            <a:endParaRPr lang="nb-NO" dirty="0"/>
          </a:p>
        </p:txBody>
      </p:sp>
      <p:sp>
        <p:nvSpPr>
          <p:cNvPr id="15" name="Plassholder for tekst 14">
            <a:extLst>
              <a:ext uri="{FF2B5EF4-FFF2-40B4-BE49-F238E27FC236}">
                <a16:creationId xmlns:a16="http://schemas.microsoft.com/office/drawing/2014/main" id="{AC378464-37DE-91AF-384F-0DB503D8A13F}"/>
              </a:ext>
            </a:extLst>
          </p:cNvPr>
          <p:cNvSpPr>
            <a:spLocks noGrp="1"/>
          </p:cNvSpPr>
          <p:nvPr>
            <p:ph type="body" sz="quarter" idx="40" hasCustomPrompt="1"/>
          </p:nvPr>
        </p:nvSpPr>
        <p:spPr>
          <a:xfrm>
            <a:off x="509587" y="3587839"/>
            <a:ext cx="3551237" cy="344710"/>
          </a:xfrm>
        </p:spPr>
        <p:txBody>
          <a:bodyPr>
            <a:noAutofit/>
          </a:bodyPr>
          <a:lstStyle>
            <a:lvl1pPr marL="0" indent="0">
              <a:buNone/>
              <a:defRPr sz="1000"/>
            </a:lvl1pPr>
          </a:lstStyle>
          <a:p>
            <a:pPr lvl="0"/>
            <a:r>
              <a:rPr lang="nb-NO" b="0" i="0" dirty="0">
                <a:solidFill>
                  <a:srgbClr val="000000"/>
                </a:solidFill>
                <a:effectLst/>
                <a:latin typeface="Aptos" panose="020B0004020202020204" pitchFamily="34" charset="0"/>
              </a:rPr>
              <a:t>Lysbildet brukes istedenfor tekstpunker. Teksten kan gå over to linjer</a:t>
            </a:r>
            <a:endParaRPr lang="nb-NO" dirty="0"/>
          </a:p>
        </p:txBody>
      </p:sp>
      <p:sp>
        <p:nvSpPr>
          <p:cNvPr id="25" name="Frihåndsform: figur 24">
            <a:extLst>
              <a:ext uri="{FF2B5EF4-FFF2-40B4-BE49-F238E27FC236}">
                <a16:creationId xmlns:a16="http://schemas.microsoft.com/office/drawing/2014/main" id="{D414A996-E8E0-FC64-89B3-D9B17F987132}"/>
              </a:ext>
            </a:extLst>
          </p:cNvPr>
          <p:cNvSpPr/>
          <p:nvPr userDrawn="1"/>
        </p:nvSpPr>
        <p:spPr>
          <a:xfrm>
            <a:off x="11426825" y="512763"/>
            <a:ext cx="253924" cy="253928"/>
          </a:xfrm>
          <a:custGeom>
            <a:avLst/>
            <a:gdLst>
              <a:gd name="connsiteX0" fmla="*/ 253569 w 253924"/>
              <a:gd name="connsiteY0" fmla="*/ 253929 h 253928"/>
              <a:gd name="connsiteX1" fmla="*/ 253924 w 253924"/>
              <a:gd name="connsiteY1" fmla="*/ 253929 h 253928"/>
              <a:gd name="connsiteX2" fmla="*/ 253924 w 253924"/>
              <a:gd name="connsiteY2" fmla="*/ 0 h 253928"/>
              <a:gd name="connsiteX3" fmla="*/ 0 w 253924"/>
              <a:gd name="connsiteY3" fmla="*/ 0 h 253928"/>
              <a:gd name="connsiteX4" fmla="*/ 253569 w 253924"/>
              <a:gd name="connsiteY4" fmla="*/ 253929 h 2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24" h="253928">
                <a:moveTo>
                  <a:pt x="253569" y="253929"/>
                </a:moveTo>
                <a:lnTo>
                  <a:pt x="253924" y="253929"/>
                </a:lnTo>
                <a:lnTo>
                  <a:pt x="253924" y="0"/>
                </a:lnTo>
                <a:lnTo>
                  <a:pt x="0" y="0"/>
                </a:lnTo>
                <a:cubicBezTo>
                  <a:pt x="0" y="140120"/>
                  <a:pt x="113491" y="253733"/>
                  <a:pt x="253569" y="253929"/>
                </a:cubicBezTo>
                <a:close/>
              </a:path>
            </a:pathLst>
          </a:custGeom>
          <a:solidFill>
            <a:schemeClr val="bg1"/>
          </a:solidFill>
          <a:ln w="12677" cap="flat">
            <a:noFill/>
            <a:prstDash val="solid"/>
            <a:miter/>
          </a:ln>
        </p:spPr>
        <p:txBody>
          <a:bodyPr rtlCol="0" anchor="ctr"/>
          <a:lstStyle/>
          <a:p>
            <a:endParaRPr lang="nb-NO"/>
          </a:p>
        </p:txBody>
      </p:sp>
      <p:sp>
        <p:nvSpPr>
          <p:cNvPr id="32" name="Plassholder for bilde 31">
            <a:extLst>
              <a:ext uri="{FF2B5EF4-FFF2-40B4-BE49-F238E27FC236}">
                <a16:creationId xmlns:a16="http://schemas.microsoft.com/office/drawing/2014/main" id="{54E367B7-8C4E-E4D6-D099-1EEA6DF7A114}"/>
              </a:ext>
            </a:extLst>
          </p:cNvPr>
          <p:cNvSpPr>
            <a:spLocks noGrp="1"/>
          </p:cNvSpPr>
          <p:nvPr>
            <p:ph type="pic" sz="quarter" idx="41"/>
          </p:nvPr>
        </p:nvSpPr>
        <p:spPr>
          <a:xfrm>
            <a:off x="4319588" y="2030412"/>
            <a:ext cx="3554412" cy="1525588"/>
          </a:xfrm>
          <a:custGeom>
            <a:avLst/>
            <a:gdLst>
              <a:gd name="connsiteX0" fmla="*/ 0 w 3554412"/>
              <a:gd name="connsiteY0" fmla="*/ 0 h 1525588"/>
              <a:gd name="connsiteX1" fmla="*/ 3554412 w 3554412"/>
              <a:gd name="connsiteY1" fmla="*/ 0 h 1525588"/>
              <a:gd name="connsiteX2" fmla="*/ 3554412 w 3554412"/>
              <a:gd name="connsiteY2" fmla="*/ 1525588 h 1525588"/>
              <a:gd name="connsiteX3" fmla="*/ 253924 w 3554412"/>
              <a:gd name="connsiteY3" fmla="*/ 1525588 h 1525588"/>
              <a:gd name="connsiteX4" fmla="*/ 355 w 3554412"/>
              <a:gd name="connsiteY4" fmla="*/ 1271659 h 1525588"/>
              <a:gd name="connsiteX5" fmla="*/ 0 w 3554412"/>
              <a:gd name="connsiteY5" fmla="*/ 1271659 h 15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4412" h="1525588">
                <a:moveTo>
                  <a:pt x="0" y="0"/>
                </a:moveTo>
                <a:lnTo>
                  <a:pt x="3554412" y="0"/>
                </a:lnTo>
                <a:lnTo>
                  <a:pt x="3554412" y="1525588"/>
                </a:lnTo>
                <a:lnTo>
                  <a:pt x="253924" y="1525588"/>
                </a:lnTo>
                <a:cubicBezTo>
                  <a:pt x="253924" y="1385468"/>
                  <a:pt x="140433" y="1271855"/>
                  <a:pt x="355" y="1271659"/>
                </a:cubicBezTo>
                <a:lnTo>
                  <a:pt x="0" y="1271659"/>
                </a:lnTo>
                <a:close/>
              </a:path>
            </a:pathLst>
          </a:custGeom>
          <a:solidFill>
            <a:schemeClr val="accent4"/>
          </a:solidFill>
        </p:spPr>
        <p:txBody>
          <a:bodyPr wrap="square">
            <a:noAutofit/>
          </a:bodyPr>
          <a:lstStyle>
            <a:lvl1pPr marL="0" indent="0" algn="ctr">
              <a:buNone/>
              <a:defRPr sz="1200"/>
            </a:lvl1pPr>
          </a:lstStyle>
          <a:p>
            <a:r>
              <a:rPr lang="nb-NO"/>
              <a:t>Klikk på ikonet for å legge til et bilde</a:t>
            </a:r>
            <a:endParaRPr lang="nb-NO" dirty="0"/>
          </a:p>
        </p:txBody>
      </p:sp>
      <p:sp>
        <p:nvSpPr>
          <p:cNvPr id="11" name="Plassholder for tekst 14">
            <a:extLst>
              <a:ext uri="{FF2B5EF4-FFF2-40B4-BE49-F238E27FC236}">
                <a16:creationId xmlns:a16="http://schemas.microsoft.com/office/drawing/2014/main" id="{1EE7F22F-1DA7-990D-D4E4-91FB8D12E74F}"/>
              </a:ext>
            </a:extLst>
          </p:cNvPr>
          <p:cNvSpPr>
            <a:spLocks noGrp="1"/>
          </p:cNvSpPr>
          <p:nvPr>
            <p:ph type="body" sz="quarter" idx="42" hasCustomPrompt="1"/>
          </p:nvPr>
        </p:nvSpPr>
        <p:spPr>
          <a:xfrm>
            <a:off x="4319588" y="3587839"/>
            <a:ext cx="3551237" cy="344710"/>
          </a:xfrm>
        </p:spPr>
        <p:txBody>
          <a:bodyPr>
            <a:noAutofit/>
          </a:bodyPr>
          <a:lstStyle>
            <a:lvl1pPr marL="0" indent="0">
              <a:buNone/>
              <a:defRPr sz="1000"/>
            </a:lvl1pPr>
          </a:lstStyle>
          <a:p>
            <a:pPr lvl="0"/>
            <a:r>
              <a:rPr lang="nb-NO" b="0" i="0" dirty="0">
                <a:solidFill>
                  <a:srgbClr val="000000"/>
                </a:solidFill>
                <a:effectLst/>
                <a:latin typeface="Aptos" panose="020B0004020202020204" pitchFamily="34" charset="0"/>
              </a:rPr>
              <a:t>Lysbildet brukes istedenfor tekstpunker. Teksten kan gå over to linjer</a:t>
            </a:r>
            <a:endParaRPr lang="nb-NO" dirty="0"/>
          </a:p>
        </p:txBody>
      </p:sp>
      <p:sp>
        <p:nvSpPr>
          <p:cNvPr id="34" name="Plassholder for bilde 33">
            <a:extLst>
              <a:ext uri="{FF2B5EF4-FFF2-40B4-BE49-F238E27FC236}">
                <a16:creationId xmlns:a16="http://schemas.microsoft.com/office/drawing/2014/main" id="{CA57F96B-B1CE-6D7F-E26C-496410F6A50D}"/>
              </a:ext>
            </a:extLst>
          </p:cNvPr>
          <p:cNvSpPr>
            <a:spLocks noGrp="1"/>
          </p:cNvSpPr>
          <p:nvPr>
            <p:ph type="pic" sz="quarter" idx="43"/>
          </p:nvPr>
        </p:nvSpPr>
        <p:spPr>
          <a:xfrm>
            <a:off x="8126337" y="2030412"/>
            <a:ext cx="3554412" cy="1525588"/>
          </a:xfrm>
          <a:custGeom>
            <a:avLst/>
            <a:gdLst>
              <a:gd name="connsiteX0" fmla="*/ 0 w 3554412"/>
              <a:gd name="connsiteY0" fmla="*/ 0 h 1525588"/>
              <a:gd name="connsiteX1" fmla="*/ 3300488 w 3554412"/>
              <a:gd name="connsiteY1" fmla="*/ 0 h 1525588"/>
              <a:gd name="connsiteX2" fmla="*/ 3554057 w 3554412"/>
              <a:gd name="connsiteY2" fmla="*/ 253929 h 1525588"/>
              <a:gd name="connsiteX3" fmla="*/ 3554412 w 3554412"/>
              <a:gd name="connsiteY3" fmla="*/ 253929 h 1525588"/>
              <a:gd name="connsiteX4" fmla="*/ 3554412 w 3554412"/>
              <a:gd name="connsiteY4" fmla="*/ 1525588 h 1525588"/>
              <a:gd name="connsiteX5" fmla="*/ 0 w 3554412"/>
              <a:gd name="connsiteY5" fmla="*/ 1525588 h 15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4412" h="1525588">
                <a:moveTo>
                  <a:pt x="0" y="0"/>
                </a:moveTo>
                <a:lnTo>
                  <a:pt x="3300488" y="0"/>
                </a:lnTo>
                <a:cubicBezTo>
                  <a:pt x="3300488" y="140120"/>
                  <a:pt x="3413979" y="253733"/>
                  <a:pt x="3554057" y="253929"/>
                </a:cubicBezTo>
                <a:lnTo>
                  <a:pt x="3554412" y="253929"/>
                </a:lnTo>
                <a:lnTo>
                  <a:pt x="3554412" y="1525588"/>
                </a:lnTo>
                <a:lnTo>
                  <a:pt x="0" y="1525588"/>
                </a:lnTo>
                <a:close/>
              </a:path>
            </a:pathLst>
          </a:custGeom>
          <a:solidFill>
            <a:schemeClr val="accent4"/>
          </a:solidFill>
        </p:spPr>
        <p:txBody>
          <a:bodyPr wrap="square">
            <a:noAutofit/>
          </a:bodyPr>
          <a:lstStyle>
            <a:lvl1pPr marL="0" indent="0" algn="ctr">
              <a:buNone/>
              <a:defRPr sz="1200"/>
            </a:lvl1pPr>
          </a:lstStyle>
          <a:p>
            <a:r>
              <a:rPr lang="nb-NO"/>
              <a:t>Klikk på ikonet for å legge til et bilde</a:t>
            </a:r>
            <a:endParaRPr lang="nb-NO" dirty="0"/>
          </a:p>
        </p:txBody>
      </p:sp>
      <p:sp>
        <p:nvSpPr>
          <p:cNvPr id="13" name="Plassholder for tekst 14">
            <a:extLst>
              <a:ext uri="{FF2B5EF4-FFF2-40B4-BE49-F238E27FC236}">
                <a16:creationId xmlns:a16="http://schemas.microsoft.com/office/drawing/2014/main" id="{3D78BD6D-8947-1A28-E595-8A51935A4ACA}"/>
              </a:ext>
            </a:extLst>
          </p:cNvPr>
          <p:cNvSpPr>
            <a:spLocks noGrp="1"/>
          </p:cNvSpPr>
          <p:nvPr>
            <p:ph type="body" sz="quarter" idx="44" hasCustomPrompt="1"/>
          </p:nvPr>
        </p:nvSpPr>
        <p:spPr>
          <a:xfrm>
            <a:off x="8126337" y="3587839"/>
            <a:ext cx="3551237" cy="344710"/>
          </a:xfrm>
        </p:spPr>
        <p:txBody>
          <a:bodyPr>
            <a:noAutofit/>
          </a:bodyPr>
          <a:lstStyle>
            <a:lvl1pPr marL="0" indent="0">
              <a:buNone/>
              <a:defRPr sz="1000"/>
            </a:lvl1pPr>
          </a:lstStyle>
          <a:p>
            <a:pPr lvl="0"/>
            <a:r>
              <a:rPr lang="nb-NO" b="0" i="0" dirty="0">
                <a:solidFill>
                  <a:srgbClr val="000000"/>
                </a:solidFill>
                <a:effectLst/>
                <a:latin typeface="Aptos" panose="020B0004020202020204" pitchFamily="34" charset="0"/>
              </a:rPr>
              <a:t>Lysbildet brukes istedenfor tekstpunker. Teksten kan gå over to linjer</a:t>
            </a:r>
            <a:endParaRPr lang="nb-NO" dirty="0"/>
          </a:p>
        </p:txBody>
      </p:sp>
      <p:sp>
        <p:nvSpPr>
          <p:cNvPr id="38" name="Plassholder for bilde 37">
            <a:extLst>
              <a:ext uri="{FF2B5EF4-FFF2-40B4-BE49-F238E27FC236}">
                <a16:creationId xmlns:a16="http://schemas.microsoft.com/office/drawing/2014/main" id="{B8F9A30B-FFB8-68FF-AD21-E3ED9FE9E4C5}"/>
              </a:ext>
            </a:extLst>
          </p:cNvPr>
          <p:cNvSpPr>
            <a:spLocks noGrp="1"/>
          </p:cNvSpPr>
          <p:nvPr>
            <p:ph type="pic" sz="quarter" idx="45"/>
          </p:nvPr>
        </p:nvSpPr>
        <p:spPr>
          <a:xfrm>
            <a:off x="506413" y="4067644"/>
            <a:ext cx="3554412" cy="1525588"/>
          </a:xfrm>
          <a:custGeom>
            <a:avLst/>
            <a:gdLst>
              <a:gd name="connsiteX0" fmla="*/ 253924 w 3554412"/>
              <a:gd name="connsiteY0" fmla="*/ 0 h 1525588"/>
              <a:gd name="connsiteX1" fmla="*/ 3554412 w 3554412"/>
              <a:gd name="connsiteY1" fmla="*/ 0 h 1525588"/>
              <a:gd name="connsiteX2" fmla="*/ 3554412 w 3554412"/>
              <a:gd name="connsiteY2" fmla="*/ 1525588 h 1525588"/>
              <a:gd name="connsiteX3" fmla="*/ 0 w 3554412"/>
              <a:gd name="connsiteY3" fmla="*/ 1525588 h 1525588"/>
              <a:gd name="connsiteX4" fmla="*/ 0 w 3554412"/>
              <a:gd name="connsiteY4" fmla="*/ 253924 h 1525588"/>
              <a:gd name="connsiteX5" fmla="*/ 253924 w 3554412"/>
              <a:gd name="connsiteY5" fmla="*/ 253924 h 15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4412" h="1525588">
                <a:moveTo>
                  <a:pt x="253924" y="0"/>
                </a:moveTo>
                <a:lnTo>
                  <a:pt x="3554412" y="0"/>
                </a:lnTo>
                <a:lnTo>
                  <a:pt x="3554412" y="1525588"/>
                </a:lnTo>
                <a:lnTo>
                  <a:pt x="0" y="1525588"/>
                </a:lnTo>
                <a:lnTo>
                  <a:pt x="0" y="253924"/>
                </a:lnTo>
                <a:lnTo>
                  <a:pt x="253924" y="253924"/>
                </a:lnTo>
                <a:close/>
              </a:path>
            </a:pathLst>
          </a:custGeom>
          <a:solidFill>
            <a:schemeClr val="accent4"/>
          </a:solidFill>
        </p:spPr>
        <p:txBody>
          <a:bodyPr wrap="square">
            <a:noAutofit/>
          </a:bodyPr>
          <a:lstStyle>
            <a:lvl1pPr marL="0" indent="0" algn="ctr">
              <a:buNone/>
              <a:defRPr sz="1200"/>
            </a:lvl1pPr>
          </a:lstStyle>
          <a:p>
            <a:r>
              <a:rPr lang="nb-NO"/>
              <a:t>Klikk på ikonet for å legge til et bilde</a:t>
            </a:r>
            <a:endParaRPr lang="nb-NO" dirty="0"/>
          </a:p>
        </p:txBody>
      </p:sp>
      <p:sp>
        <p:nvSpPr>
          <p:cNvPr id="16" name="Plassholder for tekst 14">
            <a:extLst>
              <a:ext uri="{FF2B5EF4-FFF2-40B4-BE49-F238E27FC236}">
                <a16:creationId xmlns:a16="http://schemas.microsoft.com/office/drawing/2014/main" id="{1D802263-7EEA-4688-2F88-3C9EC9417F16}"/>
              </a:ext>
            </a:extLst>
          </p:cNvPr>
          <p:cNvSpPr>
            <a:spLocks noGrp="1"/>
          </p:cNvSpPr>
          <p:nvPr>
            <p:ph type="body" sz="quarter" idx="46" hasCustomPrompt="1"/>
          </p:nvPr>
        </p:nvSpPr>
        <p:spPr>
          <a:xfrm>
            <a:off x="506413" y="5625071"/>
            <a:ext cx="3551237" cy="344710"/>
          </a:xfrm>
        </p:spPr>
        <p:txBody>
          <a:bodyPr>
            <a:noAutofit/>
          </a:bodyPr>
          <a:lstStyle>
            <a:lvl1pPr marL="0" indent="0">
              <a:buNone/>
              <a:defRPr sz="1000"/>
            </a:lvl1pPr>
          </a:lstStyle>
          <a:p>
            <a:pPr lvl="0"/>
            <a:r>
              <a:rPr lang="nb-NO" b="0" i="0" dirty="0">
                <a:solidFill>
                  <a:srgbClr val="000000"/>
                </a:solidFill>
                <a:effectLst/>
                <a:latin typeface="Aptos" panose="020B0004020202020204" pitchFamily="34" charset="0"/>
              </a:rPr>
              <a:t>Lysbildet brukes istedenfor tekstpunker. Teksten kan gå over to linjer</a:t>
            </a:r>
            <a:endParaRPr lang="nb-NO" dirty="0"/>
          </a:p>
        </p:txBody>
      </p:sp>
      <p:sp>
        <p:nvSpPr>
          <p:cNvPr id="18" name="Plassholder for bilde 21">
            <a:extLst>
              <a:ext uri="{FF2B5EF4-FFF2-40B4-BE49-F238E27FC236}">
                <a16:creationId xmlns:a16="http://schemas.microsoft.com/office/drawing/2014/main" id="{6E409F5F-A9CF-5ADC-72CB-1D7DDE3ECF44}"/>
              </a:ext>
            </a:extLst>
          </p:cNvPr>
          <p:cNvSpPr>
            <a:spLocks noGrp="1"/>
          </p:cNvSpPr>
          <p:nvPr>
            <p:ph type="pic" sz="quarter" idx="47"/>
          </p:nvPr>
        </p:nvSpPr>
        <p:spPr>
          <a:xfrm>
            <a:off x="4316413" y="4067644"/>
            <a:ext cx="3554412" cy="1525588"/>
          </a:xfrm>
          <a:prstGeom prst="rect">
            <a:avLst/>
          </a:prstGeom>
          <a:solidFill>
            <a:schemeClr val="accent4"/>
          </a:solidFill>
        </p:spPr>
        <p:txBody>
          <a:bodyPr wrap="square">
            <a:noAutofit/>
          </a:bodyPr>
          <a:lstStyle>
            <a:lvl1pPr marL="0" indent="0" algn="ctr">
              <a:buNone/>
              <a:defRPr sz="1200"/>
            </a:lvl1pPr>
          </a:lstStyle>
          <a:p>
            <a:r>
              <a:rPr lang="nb-NO"/>
              <a:t>Klikk på ikonet for å legge til et bilde</a:t>
            </a:r>
            <a:endParaRPr lang="nb-NO" dirty="0"/>
          </a:p>
        </p:txBody>
      </p:sp>
      <p:sp>
        <p:nvSpPr>
          <p:cNvPr id="20" name="Plassholder for tekst 14">
            <a:extLst>
              <a:ext uri="{FF2B5EF4-FFF2-40B4-BE49-F238E27FC236}">
                <a16:creationId xmlns:a16="http://schemas.microsoft.com/office/drawing/2014/main" id="{87F2F9BC-ACBE-7FFA-F544-D3F4EE402754}"/>
              </a:ext>
            </a:extLst>
          </p:cNvPr>
          <p:cNvSpPr>
            <a:spLocks noGrp="1"/>
          </p:cNvSpPr>
          <p:nvPr>
            <p:ph type="body" sz="quarter" idx="48" hasCustomPrompt="1"/>
          </p:nvPr>
        </p:nvSpPr>
        <p:spPr>
          <a:xfrm>
            <a:off x="4316413" y="5625071"/>
            <a:ext cx="3551237" cy="344710"/>
          </a:xfrm>
        </p:spPr>
        <p:txBody>
          <a:bodyPr>
            <a:noAutofit/>
          </a:bodyPr>
          <a:lstStyle>
            <a:lvl1pPr marL="0" indent="0">
              <a:buNone/>
              <a:defRPr sz="1000"/>
            </a:lvl1pPr>
          </a:lstStyle>
          <a:p>
            <a:pPr lvl="0"/>
            <a:r>
              <a:rPr lang="nb-NO" b="0" i="0" dirty="0">
                <a:solidFill>
                  <a:srgbClr val="000000"/>
                </a:solidFill>
                <a:effectLst/>
                <a:latin typeface="Aptos" panose="020B0004020202020204" pitchFamily="34" charset="0"/>
              </a:rPr>
              <a:t>Lysbildet brukes istedenfor tekstpunker. Teksten kan gå over to linjer</a:t>
            </a:r>
            <a:endParaRPr lang="nb-NO" dirty="0"/>
          </a:p>
        </p:txBody>
      </p:sp>
      <p:sp>
        <p:nvSpPr>
          <p:cNvPr id="40" name="Plassholder for bilde 39">
            <a:extLst>
              <a:ext uri="{FF2B5EF4-FFF2-40B4-BE49-F238E27FC236}">
                <a16:creationId xmlns:a16="http://schemas.microsoft.com/office/drawing/2014/main" id="{8357EC45-12D7-B1AD-B746-7AA1AA7D0E08}"/>
              </a:ext>
            </a:extLst>
          </p:cNvPr>
          <p:cNvSpPr>
            <a:spLocks noGrp="1"/>
          </p:cNvSpPr>
          <p:nvPr>
            <p:ph type="pic" sz="quarter" idx="49"/>
          </p:nvPr>
        </p:nvSpPr>
        <p:spPr>
          <a:xfrm>
            <a:off x="8123162" y="4067644"/>
            <a:ext cx="3554412" cy="1525588"/>
          </a:xfrm>
          <a:custGeom>
            <a:avLst/>
            <a:gdLst>
              <a:gd name="connsiteX0" fmla="*/ 0 w 3554412"/>
              <a:gd name="connsiteY0" fmla="*/ 0 h 1525588"/>
              <a:gd name="connsiteX1" fmla="*/ 3554412 w 3554412"/>
              <a:gd name="connsiteY1" fmla="*/ 0 h 1525588"/>
              <a:gd name="connsiteX2" fmla="*/ 3554412 w 3554412"/>
              <a:gd name="connsiteY2" fmla="*/ 1271664 h 1525588"/>
              <a:gd name="connsiteX3" fmla="*/ 3300488 w 3554412"/>
              <a:gd name="connsiteY3" fmla="*/ 1271664 h 1525588"/>
              <a:gd name="connsiteX4" fmla="*/ 3300488 w 3554412"/>
              <a:gd name="connsiteY4" fmla="*/ 1525588 h 1525588"/>
              <a:gd name="connsiteX5" fmla="*/ 0 w 3554412"/>
              <a:gd name="connsiteY5" fmla="*/ 1525588 h 15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4412" h="1525588">
                <a:moveTo>
                  <a:pt x="0" y="0"/>
                </a:moveTo>
                <a:lnTo>
                  <a:pt x="3554412" y="0"/>
                </a:lnTo>
                <a:lnTo>
                  <a:pt x="3554412" y="1271664"/>
                </a:lnTo>
                <a:lnTo>
                  <a:pt x="3300488" y="1271664"/>
                </a:lnTo>
                <a:lnTo>
                  <a:pt x="3300488" y="1525588"/>
                </a:lnTo>
                <a:lnTo>
                  <a:pt x="0" y="1525588"/>
                </a:lnTo>
                <a:close/>
              </a:path>
            </a:pathLst>
          </a:custGeom>
          <a:solidFill>
            <a:schemeClr val="accent4"/>
          </a:solidFill>
        </p:spPr>
        <p:txBody>
          <a:bodyPr wrap="square">
            <a:noAutofit/>
          </a:bodyPr>
          <a:lstStyle>
            <a:lvl1pPr marL="0" indent="0" algn="ctr">
              <a:buNone/>
              <a:defRPr sz="1200"/>
            </a:lvl1pPr>
          </a:lstStyle>
          <a:p>
            <a:r>
              <a:rPr lang="nb-NO"/>
              <a:t>Klikk på ikonet for å legge til et bilde</a:t>
            </a:r>
            <a:endParaRPr lang="nb-NO" dirty="0"/>
          </a:p>
        </p:txBody>
      </p:sp>
      <p:sp>
        <p:nvSpPr>
          <p:cNvPr id="29" name="Plassholder for tekst 14">
            <a:extLst>
              <a:ext uri="{FF2B5EF4-FFF2-40B4-BE49-F238E27FC236}">
                <a16:creationId xmlns:a16="http://schemas.microsoft.com/office/drawing/2014/main" id="{BF0B8346-243B-CD1B-F6CA-A49EE2E66353}"/>
              </a:ext>
            </a:extLst>
          </p:cNvPr>
          <p:cNvSpPr>
            <a:spLocks noGrp="1"/>
          </p:cNvSpPr>
          <p:nvPr>
            <p:ph type="body" sz="quarter" idx="50" hasCustomPrompt="1"/>
          </p:nvPr>
        </p:nvSpPr>
        <p:spPr>
          <a:xfrm>
            <a:off x="8123162" y="5625071"/>
            <a:ext cx="3551237" cy="344710"/>
          </a:xfrm>
        </p:spPr>
        <p:txBody>
          <a:bodyPr>
            <a:noAutofit/>
          </a:bodyPr>
          <a:lstStyle>
            <a:lvl1pPr marL="0" indent="0">
              <a:buNone/>
              <a:defRPr sz="1000"/>
            </a:lvl1pPr>
          </a:lstStyle>
          <a:p>
            <a:pPr lvl="0"/>
            <a:r>
              <a:rPr lang="nb-NO" b="0" i="0" dirty="0">
                <a:solidFill>
                  <a:srgbClr val="000000"/>
                </a:solidFill>
                <a:effectLst/>
                <a:latin typeface="Aptos" panose="020B0004020202020204" pitchFamily="34" charset="0"/>
              </a:rPr>
              <a:t>Lysbildet brukes istedenfor tekstpunker. Teksten kan gå over to linjer</a:t>
            </a:r>
            <a:endParaRPr lang="nb-NO" dirty="0"/>
          </a:p>
        </p:txBody>
      </p:sp>
      <p:sp>
        <p:nvSpPr>
          <p:cNvPr id="35" name="Frihåndsform: figur 34">
            <a:extLst>
              <a:ext uri="{FF2B5EF4-FFF2-40B4-BE49-F238E27FC236}">
                <a16:creationId xmlns:a16="http://schemas.microsoft.com/office/drawing/2014/main" id="{C588C133-A0DB-D8E8-3A65-748818A90AE0}"/>
              </a:ext>
              <a:ext uri="{C183D7F6-B498-43B3-948B-1728B52AA6E4}">
                <adec:decorative xmlns:adec="http://schemas.microsoft.com/office/drawing/2017/decorative" val="1"/>
              </a:ext>
            </a:extLst>
          </p:cNvPr>
          <p:cNvSpPr/>
          <p:nvPr userDrawn="1"/>
        </p:nvSpPr>
        <p:spPr>
          <a:xfrm>
            <a:off x="11426825" y="2030412"/>
            <a:ext cx="253924" cy="253928"/>
          </a:xfrm>
          <a:custGeom>
            <a:avLst/>
            <a:gdLst>
              <a:gd name="connsiteX0" fmla="*/ 253569 w 253924"/>
              <a:gd name="connsiteY0" fmla="*/ 253929 h 253928"/>
              <a:gd name="connsiteX1" fmla="*/ 253924 w 253924"/>
              <a:gd name="connsiteY1" fmla="*/ 253929 h 253928"/>
              <a:gd name="connsiteX2" fmla="*/ 253924 w 253924"/>
              <a:gd name="connsiteY2" fmla="*/ 0 h 253928"/>
              <a:gd name="connsiteX3" fmla="*/ 0 w 253924"/>
              <a:gd name="connsiteY3" fmla="*/ 0 h 253928"/>
              <a:gd name="connsiteX4" fmla="*/ 253569 w 253924"/>
              <a:gd name="connsiteY4" fmla="*/ 253929 h 2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24" h="253928">
                <a:moveTo>
                  <a:pt x="253569" y="253929"/>
                </a:moveTo>
                <a:lnTo>
                  <a:pt x="253924" y="253929"/>
                </a:lnTo>
                <a:lnTo>
                  <a:pt x="253924" y="0"/>
                </a:lnTo>
                <a:lnTo>
                  <a:pt x="0" y="0"/>
                </a:lnTo>
                <a:cubicBezTo>
                  <a:pt x="0" y="140120"/>
                  <a:pt x="113491" y="253733"/>
                  <a:pt x="253569" y="253929"/>
                </a:cubicBezTo>
                <a:close/>
              </a:path>
            </a:pathLst>
          </a:custGeom>
          <a:solidFill>
            <a:schemeClr val="bg1"/>
          </a:solidFill>
          <a:ln w="12677" cap="flat">
            <a:noFill/>
            <a:prstDash val="solid"/>
            <a:miter/>
          </a:ln>
        </p:spPr>
        <p:txBody>
          <a:bodyPr rtlCol="0" anchor="ctr"/>
          <a:lstStyle/>
          <a:p>
            <a:endParaRPr lang="nb-NO"/>
          </a:p>
        </p:txBody>
      </p:sp>
      <p:sp>
        <p:nvSpPr>
          <p:cNvPr id="41" name="Frihåndsform: figur 40">
            <a:extLst>
              <a:ext uri="{FF2B5EF4-FFF2-40B4-BE49-F238E27FC236}">
                <a16:creationId xmlns:a16="http://schemas.microsoft.com/office/drawing/2014/main" id="{248EC4F6-5CE6-AE6E-A2DF-6810C081F431}"/>
              </a:ext>
              <a:ext uri="{C183D7F6-B498-43B3-948B-1728B52AA6E4}">
                <adec:decorative xmlns:adec="http://schemas.microsoft.com/office/drawing/2017/decorative" val="1"/>
              </a:ext>
            </a:extLst>
          </p:cNvPr>
          <p:cNvSpPr/>
          <p:nvPr userDrawn="1"/>
        </p:nvSpPr>
        <p:spPr>
          <a:xfrm>
            <a:off x="11423650" y="5339308"/>
            <a:ext cx="253924" cy="253924"/>
          </a:xfrm>
          <a:custGeom>
            <a:avLst/>
            <a:gdLst>
              <a:gd name="connsiteX0" fmla="*/ 0 w 253924"/>
              <a:gd name="connsiteY0" fmla="*/ 0 h 253924"/>
              <a:gd name="connsiteX1" fmla="*/ 253924 w 253924"/>
              <a:gd name="connsiteY1" fmla="*/ 0 h 253924"/>
              <a:gd name="connsiteX2" fmla="*/ 253924 w 253924"/>
              <a:gd name="connsiteY2" fmla="*/ 253924 h 253924"/>
              <a:gd name="connsiteX3" fmla="*/ 0 w 253924"/>
              <a:gd name="connsiteY3" fmla="*/ 253924 h 253924"/>
            </a:gdLst>
            <a:ahLst/>
            <a:cxnLst>
              <a:cxn ang="0">
                <a:pos x="connsiteX0" y="connsiteY0"/>
              </a:cxn>
              <a:cxn ang="0">
                <a:pos x="connsiteX1" y="connsiteY1"/>
              </a:cxn>
              <a:cxn ang="0">
                <a:pos x="connsiteX2" y="connsiteY2"/>
              </a:cxn>
              <a:cxn ang="0">
                <a:pos x="connsiteX3" y="connsiteY3"/>
              </a:cxn>
            </a:cxnLst>
            <a:rect l="l" t="t" r="r" b="b"/>
            <a:pathLst>
              <a:path w="253924" h="253924">
                <a:moveTo>
                  <a:pt x="0" y="0"/>
                </a:moveTo>
                <a:lnTo>
                  <a:pt x="253924" y="0"/>
                </a:lnTo>
                <a:lnTo>
                  <a:pt x="253924" y="253924"/>
                </a:lnTo>
                <a:lnTo>
                  <a:pt x="0" y="253924"/>
                </a:lnTo>
                <a:close/>
              </a:path>
            </a:pathLst>
          </a:custGeom>
          <a:solidFill>
            <a:schemeClr val="accent1"/>
          </a:solidFill>
          <a:ln w="12677" cap="flat">
            <a:noFill/>
            <a:prstDash val="solid"/>
            <a:miter/>
          </a:ln>
        </p:spPr>
        <p:txBody>
          <a:bodyPr rtlCol="0" anchor="ctr"/>
          <a:lstStyle/>
          <a:p>
            <a:r>
              <a:rPr lang="nb-NO" dirty="0"/>
              <a:t> </a:t>
            </a:r>
          </a:p>
        </p:txBody>
      </p:sp>
    </p:spTree>
    <p:extLst>
      <p:ext uri="{BB962C8B-B14F-4D97-AF65-F5344CB8AC3E}">
        <p14:creationId xmlns:p14="http://schemas.microsoft.com/office/powerpoint/2010/main" val="15129419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lutning med illustrasjon">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B7372A-A4C1-F7A9-DDBC-7EB01A6955F9}"/>
              </a:ext>
            </a:extLst>
          </p:cNvPr>
          <p:cNvSpPr>
            <a:spLocks noGrp="1"/>
          </p:cNvSpPr>
          <p:nvPr>
            <p:ph type="title" hasCustomPrompt="1"/>
          </p:nvPr>
        </p:nvSpPr>
        <p:spPr>
          <a:xfrm>
            <a:off x="509588" y="511175"/>
            <a:ext cx="6094425" cy="976229"/>
          </a:xfrm>
        </p:spPr>
        <p:txBody>
          <a:bodyPr/>
          <a:lstStyle>
            <a:lvl1pPr>
              <a:defRPr/>
            </a:lvl1pPr>
          </a:lstStyle>
          <a:p>
            <a:r>
              <a:rPr lang="nb-NO" dirty="0"/>
              <a:t>Overskrift</a:t>
            </a:r>
          </a:p>
        </p:txBody>
      </p:sp>
      <p:sp>
        <p:nvSpPr>
          <p:cNvPr id="9" name="Plassholder for tekst 11">
            <a:extLst>
              <a:ext uri="{FF2B5EF4-FFF2-40B4-BE49-F238E27FC236}">
                <a16:creationId xmlns:a16="http://schemas.microsoft.com/office/drawing/2014/main" id="{459C7F2C-0395-218A-3DC8-50651E9ED5CA}"/>
              </a:ext>
            </a:extLst>
          </p:cNvPr>
          <p:cNvSpPr>
            <a:spLocks noGrp="1"/>
          </p:cNvSpPr>
          <p:nvPr>
            <p:ph type="body" sz="quarter" idx="16" hasCustomPrompt="1"/>
          </p:nvPr>
        </p:nvSpPr>
        <p:spPr>
          <a:xfrm>
            <a:off x="509543" y="2047347"/>
            <a:ext cx="5076870" cy="615553"/>
          </a:xfrm>
        </p:spPr>
        <p:txBody>
          <a:bodyPr>
            <a:spAutoFit/>
          </a:bodyPr>
          <a:lstStyle>
            <a:lvl1pPr marL="0" indent="0">
              <a:lnSpc>
                <a:spcPct val="100000"/>
              </a:lnSpc>
              <a:buNone/>
              <a:defRPr sz="2000"/>
            </a:lvl1pPr>
            <a:lvl2pPr marL="457200" indent="0">
              <a:buNone/>
              <a:defRPr/>
            </a:lvl2pPr>
          </a:lstStyle>
          <a:p>
            <a:pPr lvl="0"/>
            <a:r>
              <a:rPr lang="nb-NO" dirty="0">
                <a:effectLst/>
              </a:rPr>
              <a:t>Ta gjerne kontakt om du har spørsmål om tema kan legges inn her</a:t>
            </a:r>
            <a:endParaRPr lang="nb-NO" dirty="0"/>
          </a:p>
        </p:txBody>
      </p:sp>
      <p:sp>
        <p:nvSpPr>
          <p:cNvPr id="13" name="Plassholder for bilde 12">
            <a:extLst>
              <a:ext uri="{FF2B5EF4-FFF2-40B4-BE49-F238E27FC236}">
                <a16:creationId xmlns:a16="http://schemas.microsoft.com/office/drawing/2014/main" id="{4C52BF09-73DE-4C2A-AFCD-8DBBAA2BBEAC}"/>
              </a:ext>
            </a:extLst>
          </p:cNvPr>
          <p:cNvSpPr>
            <a:spLocks noGrp="1"/>
          </p:cNvSpPr>
          <p:nvPr>
            <p:ph type="pic" sz="quarter" idx="15" hasCustomPrompt="1"/>
          </p:nvPr>
        </p:nvSpPr>
        <p:spPr>
          <a:xfrm>
            <a:off x="7110413" y="1779588"/>
            <a:ext cx="5081587" cy="5083200"/>
          </a:xfrm>
          <a:noFill/>
        </p:spPr>
        <p:txBody>
          <a:bodyPr/>
          <a:lstStyle>
            <a:lvl1pPr marL="0" indent="0" algn="ctr">
              <a:buNone/>
              <a:defRPr sz="1200"/>
            </a:lvl1pPr>
          </a:lstStyle>
          <a:p>
            <a:r>
              <a:rPr lang="nb-NO" dirty="0" err="1"/>
              <a:t>Illustrasjon</a:t>
            </a:r>
            <a:endParaRPr lang="nb-NO" dirty="0"/>
          </a:p>
        </p:txBody>
      </p:sp>
      <p:sp>
        <p:nvSpPr>
          <p:cNvPr id="4" name="Plassholder for dato 3">
            <a:extLst>
              <a:ext uri="{FF2B5EF4-FFF2-40B4-BE49-F238E27FC236}">
                <a16:creationId xmlns:a16="http://schemas.microsoft.com/office/drawing/2014/main" id="{266560E9-3A9B-BC1E-9244-FE6677DD9797}"/>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5" name="Plassholder for bunntekst 4">
            <a:extLst>
              <a:ext uri="{FF2B5EF4-FFF2-40B4-BE49-F238E27FC236}">
                <a16:creationId xmlns:a16="http://schemas.microsoft.com/office/drawing/2014/main" id="{E1B96096-A613-EAB0-7653-B2915ABD554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EFCDB43-C29E-6453-C979-4D8851F9DA32}"/>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12" name="Plassholder for tekst 11">
            <a:extLst>
              <a:ext uri="{FF2B5EF4-FFF2-40B4-BE49-F238E27FC236}">
                <a16:creationId xmlns:a16="http://schemas.microsoft.com/office/drawing/2014/main" id="{F4730B6D-1CDE-C87E-E9C0-8025E06752D1}"/>
              </a:ext>
            </a:extLst>
          </p:cNvPr>
          <p:cNvSpPr>
            <a:spLocks noGrp="1"/>
          </p:cNvSpPr>
          <p:nvPr>
            <p:ph type="body" sz="quarter" idx="17" hasCustomPrompt="1"/>
          </p:nvPr>
        </p:nvSpPr>
        <p:spPr>
          <a:xfrm>
            <a:off x="509543" y="3286124"/>
            <a:ext cx="5040312" cy="285750"/>
          </a:xfrm>
        </p:spPr>
        <p:txBody>
          <a:bodyPr/>
          <a:lstStyle>
            <a:lvl1pPr marL="0" indent="0">
              <a:buNone/>
              <a:defRPr b="1" spc="20" baseline="0">
                <a:solidFill>
                  <a:schemeClr val="accent1"/>
                </a:solidFill>
              </a:defRPr>
            </a:lvl1pPr>
          </a:lstStyle>
          <a:p>
            <a:pPr lvl="0"/>
            <a:r>
              <a:rPr lang="nb-NO" dirty="0"/>
              <a:t>Navn Etternavn</a:t>
            </a:r>
          </a:p>
        </p:txBody>
      </p:sp>
      <p:sp>
        <p:nvSpPr>
          <p:cNvPr id="14" name="Plassholder for tekst 11">
            <a:extLst>
              <a:ext uri="{FF2B5EF4-FFF2-40B4-BE49-F238E27FC236}">
                <a16:creationId xmlns:a16="http://schemas.microsoft.com/office/drawing/2014/main" id="{0B78540C-E183-8E73-2A97-B1C6FA1AC714}"/>
              </a:ext>
            </a:extLst>
          </p:cNvPr>
          <p:cNvSpPr>
            <a:spLocks noGrp="1"/>
          </p:cNvSpPr>
          <p:nvPr>
            <p:ph type="body" sz="quarter" idx="18" hasCustomPrompt="1"/>
          </p:nvPr>
        </p:nvSpPr>
        <p:spPr>
          <a:xfrm>
            <a:off x="509543" y="3540121"/>
            <a:ext cx="5040312" cy="775597"/>
          </a:xfrm>
        </p:spPr>
        <p:txBody>
          <a:bodyPr>
            <a:spAutoFit/>
          </a:bodyPr>
          <a:lstStyle>
            <a:lvl1pPr marL="0" indent="0">
              <a:buNone/>
              <a:defRPr b="0" spc="10" baseline="0"/>
            </a:lvl1pPr>
          </a:lstStyle>
          <a:p>
            <a:pPr lvl="0"/>
            <a:r>
              <a:rPr lang="nb-NO" dirty="0"/>
              <a:t>stillingstittel</a:t>
            </a:r>
            <a:br>
              <a:rPr lang="nb-NO" dirty="0"/>
            </a:br>
            <a:r>
              <a:rPr lang="nb-NO" dirty="0"/>
              <a:t>00 00 00 00</a:t>
            </a:r>
            <a:br>
              <a:rPr lang="nb-NO" dirty="0"/>
            </a:br>
            <a:r>
              <a:rPr lang="nb-NO" dirty="0"/>
              <a:t>navn.etternavn@innovasjonnorge.no</a:t>
            </a:r>
          </a:p>
        </p:txBody>
      </p:sp>
    </p:spTree>
    <p:extLst>
      <p:ext uri="{BB962C8B-B14F-4D97-AF65-F5344CB8AC3E}">
        <p14:creationId xmlns:p14="http://schemas.microsoft.com/office/powerpoint/2010/main" val="3135613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vslutning med video">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B7372A-A4C1-F7A9-DDBC-7EB01A6955F9}"/>
              </a:ext>
            </a:extLst>
          </p:cNvPr>
          <p:cNvSpPr>
            <a:spLocks noGrp="1"/>
          </p:cNvSpPr>
          <p:nvPr>
            <p:ph type="title" hasCustomPrompt="1"/>
          </p:nvPr>
        </p:nvSpPr>
        <p:spPr>
          <a:xfrm>
            <a:off x="509588" y="511175"/>
            <a:ext cx="6094425" cy="976229"/>
          </a:xfrm>
        </p:spPr>
        <p:txBody>
          <a:bodyPr/>
          <a:lstStyle>
            <a:lvl1pPr>
              <a:defRPr/>
            </a:lvl1pPr>
          </a:lstStyle>
          <a:p>
            <a:r>
              <a:rPr lang="nb-NO" dirty="0"/>
              <a:t>Overskrift</a:t>
            </a:r>
          </a:p>
        </p:txBody>
      </p:sp>
      <p:sp>
        <p:nvSpPr>
          <p:cNvPr id="9" name="Plassholder for tekst 11">
            <a:extLst>
              <a:ext uri="{FF2B5EF4-FFF2-40B4-BE49-F238E27FC236}">
                <a16:creationId xmlns:a16="http://schemas.microsoft.com/office/drawing/2014/main" id="{459C7F2C-0395-218A-3DC8-50651E9ED5CA}"/>
              </a:ext>
            </a:extLst>
          </p:cNvPr>
          <p:cNvSpPr>
            <a:spLocks noGrp="1"/>
          </p:cNvSpPr>
          <p:nvPr>
            <p:ph type="body" sz="quarter" idx="16" hasCustomPrompt="1"/>
          </p:nvPr>
        </p:nvSpPr>
        <p:spPr>
          <a:xfrm>
            <a:off x="509543" y="2047347"/>
            <a:ext cx="5076870" cy="615553"/>
          </a:xfrm>
        </p:spPr>
        <p:txBody>
          <a:bodyPr>
            <a:spAutoFit/>
          </a:bodyPr>
          <a:lstStyle>
            <a:lvl1pPr marL="0" indent="0">
              <a:lnSpc>
                <a:spcPct val="100000"/>
              </a:lnSpc>
              <a:buNone/>
              <a:defRPr sz="2000"/>
            </a:lvl1pPr>
            <a:lvl2pPr marL="457200" indent="0">
              <a:buNone/>
              <a:defRPr/>
            </a:lvl2pPr>
          </a:lstStyle>
          <a:p>
            <a:pPr lvl="0"/>
            <a:r>
              <a:rPr lang="nb-NO" dirty="0">
                <a:effectLst/>
              </a:rPr>
              <a:t>Ta gjerne kontakt om du har spørsmål om tema kan legges inn her</a:t>
            </a:r>
            <a:endParaRPr lang="nb-NO" dirty="0"/>
          </a:p>
        </p:txBody>
      </p:sp>
      <p:sp>
        <p:nvSpPr>
          <p:cNvPr id="4" name="Plassholder for dato 3">
            <a:extLst>
              <a:ext uri="{FF2B5EF4-FFF2-40B4-BE49-F238E27FC236}">
                <a16:creationId xmlns:a16="http://schemas.microsoft.com/office/drawing/2014/main" id="{266560E9-3A9B-BC1E-9244-FE6677DD9797}"/>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5" name="Plassholder for bunntekst 4">
            <a:extLst>
              <a:ext uri="{FF2B5EF4-FFF2-40B4-BE49-F238E27FC236}">
                <a16:creationId xmlns:a16="http://schemas.microsoft.com/office/drawing/2014/main" id="{E1B96096-A613-EAB0-7653-B2915ABD554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EFCDB43-C29E-6453-C979-4D8851F9DA32}"/>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12" name="Plassholder for tekst 11">
            <a:extLst>
              <a:ext uri="{FF2B5EF4-FFF2-40B4-BE49-F238E27FC236}">
                <a16:creationId xmlns:a16="http://schemas.microsoft.com/office/drawing/2014/main" id="{F4730B6D-1CDE-C87E-E9C0-8025E06752D1}"/>
              </a:ext>
            </a:extLst>
          </p:cNvPr>
          <p:cNvSpPr>
            <a:spLocks noGrp="1"/>
          </p:cNvSpPr>
          <p:nvPr>
            <p:ph type="body" sz="quarter" idx="17" hasCustomPrompt="1"/>
          </p:nvPr>
        </p:nvSpPr>
        <p:spPr>
          <a:xfrm>
            <a:off x="509543" y="3286124"/>
            <a:ext cx="5040312" cy="285750"/>
          </a:xfrm>
        </p:spPr>
        <p:txBody>
          <a:bodyPr/>
          <a:lstStyle>
            <a:lvl1pPr marL="0" indent="0">
              <a:buNone/>
              <a:defRPr b="1" spc="20" baseline="0">
                <a:solidFill>
                  <a:schemeClr val="accent1"/>
                </a:solidFill>
              </a:defRPr>
            </a:lvl1pPr>
          </a:lstStyle>
          <a:p>
            <a:pPr lvl="0"/>
            <a:r>
              <a:rPr lang="nb-NO" dirty="0"/>
              <a:t>Navn Etternavn</a:t>
            </a:r>
          </a:p>
        </p:txBody>
      </p:sp>
      <p:sp>
        <p:nvSpPr>
          <p:cNvPr id="14" name="Plassholder for tekst 11">
            <a:extLst>
              <a:ext uri="{FF2B5EF4-FFF2-40B4-BE49-F238E27FC236}">
                <a16:creationId xmlns:a16="http://schemas.microsoft.com/office/drawing/2014/main" id="{0B78540C-E183-8E73-2A97-B1C6FA1AC714}"/>
              </a:ext>
            </a:extLst>
          </p:cNvPr>
          <p:cNvSpPr>
            <a:spLocks noGrp="1"/>
          </p:cNvSpPr>
          <p:nvPr>
            <p:ph type="body" sz="quarter" idx="18" hasCustomPrompt="1"/>
          </p:nvPr>
        </p:nvSpPr>
        <p:spPr>
          <a:xfrm>
            <a:off x="509543" y="3540121"/>
            <a:ext cx="5040312" cy="775597"/>
          </a:xfrm>
        </p:spPr>
        <p:txBody>
          <a:bodyPr>
            <a:spAutoFit/>
          </a:bodyPr>
          <a:lstStyle>
            <a:lvl1pPr marL="0" indent="0">
              <a:buNone/>
              <a:defRPr b="0" spc="10" baseline="0"/>
            </a:lvl1pPr>
          </a:lstStyle>
          <a:p>
            <a:pPr lvl="0"/>
            <a:r>
              <a:rPr lang="nb-NO" dirty="0"/>
              <a:t>stillingstittel</a:t>
            </a:r>
            <a:br>
              <a:rPr lang="nb-NO" dirty="0"/>
            </a:br>
            <a:r>
              <a:rPr lang="nb-NO" dirty="0"/>
              <a:t>00 00 00 00</a:t>
            </a:r>
            <a:br>
              <a:rPr lang="nb-NO" dirty="0"/>
            </a:br>
            <a:r>
              <a:rPr lang="nb-NO" dirty="0"/>
              <a:t>navn.etternavn@innovasjonnorge.no</a:t>
            </a:r>
          </a:p>
        </p:txBody>
      </p:sp>
      <p:sp>
        <p:nvSpPr>
          <p:cNvPr id="7" name="Plassholder for media 6">
            <a:extLst>
              <a:ext uri="{FF2B5EF4-FFF2-40B4-BE49-F238E27FC236}">
                <a16:creationId xmlns:a16="http://schemas.microsoft.com/office/drawing/2014/main" id="{28C8D936-E764-B533-4DEA-7E370B4D58D7}"/>
              </a:ext>
            </a:extLst>
          </p:cNvPr>
          <p:cNvSpPr>
            <a:spLocks noGrp="1"/>
          </p:cNvSpPr>
          <p:nvPr>
            <p:ph type="media" sz="quarter" idx="19"/>
          </p:nvPr>
        </p:nvSpPr>
        <p:spPr>
          <a:xfrm>
            <a:off x="7110413" y="1779588"/>
            <a:ext cx="5081587" cy="5083200"/>
          </a:xfrm>
        </p:spPr>
        <p:txBody>
          <a:bodyPr/>
          <a:lstStyle>
            <a:lvl1pPr marL="0" indent="0" algn="ctr">
              <a:buNone/>
              <a:defRPr sz="1200"/>
            </a:lvl1pPr>
          </a:lstStyle>
          <a:p>
            <a:r>
              <a:rPr lang="nb-NO"/>
              <a:t>Klikk ikonet for å legge til media</a:t>
            </a:r>
            <a:endParaRPr lang="nb-NO" dirty="0"/>
          </a:p>
        </p:txBody>
      </p:sp>
    </p:spTree>
    <p:extLst>
      <p:ext uri="{BB962C8B-B14F-4D97-AF65-F5344CB8AC3E}">
        <p14:creationId xmlns:p14="http://schemas.microsoft.com/office/powerpoint/2010/main" val="3735617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killeside A">
    <p:spTree>
      <p:nvGrpSpPr>
        <p:cNvPr id="1" name=""/>
        <p:cNvGrpSpPr/>
        <p:nvPr/>
      </p:nvGrpSpPr>
      <p:grpSpPr>
        <a:xfrm>
          <a:off x="0" y="0"/>
          <a:ext cx="0" cy="0"/>
          <a:chOff x="0" y="0"/>
          <a:chExt cx="0" cy="0"/>
        </a:xfrm>
      </p:grpSpPr>
      <p:sp>
        <p:nvSpPr>
          <p:cNvPr id="12" name="Plassholder for tall">
            <a:extLst>
              <a:ext uri="{FF2B5EF4-FFF2-40B4-BE49-F238E27FC236}">
                <a16:creationId xmlns:a16="http://schemas.microsoft.com/office/drawing/2014/main" id="{A610CFCF-A971-CD35-D3CB-9005B17C7347}"/>
              </a:ext>
            </a:extLst>
          </p:cNvPr>
          <p:cNvSpPr>
            <a:spLocks noGrp="1"/>
          </p:cNvSpPr>
          <p:nvPr>
            <p:ph type="body" sz="quarter" idx="13" hasCustomPrompt="1"/>
          </p:nvPr>
        </p:nvSpPr>
        <p:spPr>
          <a:xfrm>
            <a:off x="509588" y="2030413"/>
            <a:ext cx="857250" cy="769441"/>
          </a:xfrm>
        </p:spPr>
        <p:txBody>
          <a:bodyPr>
            <a:noAutofit/>
          </a:bodyPr>
          <a:lstStyle>
            <a:lvl1pPr marL="0" indent="0">
              <a:lnSpc>
                <a:spcPct val="100000"/>
              </a:lnSpc>
              <a:spcBef>
                <a:spcPts val="0"/>
              </a:spcBef>
              <a:buNone/>
              <a:defRPr sz="5000" spc="70" baseline="0">
                <a:solidFill>
                  <a:schemeClr val="accent1"/>
                </a:solidFill>
                <a:latin typeface="+mj-lt"/>
              </a:defRPr>
            </a:lvl1pPr>
          </a:lstStyle>
          <a:p>
            <a:pPr lvl="0"/>
            <a:r>
              <a:rPr lang="nb-NO" dirty="0"/>
              <a:t>00</a:t>
            </a:r>
          </a:p>
        </p:txBody>
      </p:sp>
      <p:sp>
        <p:nvSpPr>
          <p:cNvPr id="9" name="Tittel 1">
            <a:extLst>
              <a:ext uri="{FF2B5EF4-FFF2-40B4-BE49-F238E27FC236}">
                <a16:creationId xmlns:a16="http://schemas.microsoft.com/office/drawing/2014/main" id="{AC90692D-6290-21F0-705D-318032EF9A61}"/>
              </a:ext>
            </a:extLst>
          </p:cNvPr>
          <p:cNvSpPr>
            <a:spLocks noGrp="1"/>
          </p:cNvSpPr>
          <p:nvPr>
            <p:ph type="ctrTitle" hasCustomPrompt="1"/>
          </p:nvPr>
        </p:nvSpPr>
        <p:spPr>
          <a:xfrm>
            <a:off x="1525588" y="2030413"/>
            <a:ext cx="5332412" cy="2387600"/>
          </a:xfrm>
        </p:spPr>
        <p:txBody>
          <a:bodyPr anchor="t" anchorCtr="0">
            <a:noAutofit/>
          </a:bodyPr>
          <a:lstStyle>
            <a:lvl1pPr algn="l">
              <a:lnSpc>
                <a:spcPct val="100000"/>
              </a:lnSpc>
              <a:defRPr sz="5000" spc="70" baseline="0"/>
            </a:lvl1pPr>
          </a:lstStyle>
          <a:p>
            <a:r>
              <a:rPr lang="nb-NO" dirty="0" err="1">
                <a:effectLst/>
              </a:rPr>
              <a:t>Skilleside</a:t>
            </a:r>
            <a:r>
              <a:rPr lang="nb-NO" dirty="0">
                <a:effectLst/>
              </a:rPr>
              <a:t> med overskrift som kan gå over tre linjer</a:t>
            </a:r>
            <a:endParaRPr lang="nb-NO" dirty="0"/>
          </a:p>
        </p:txBody>
      </p:sp>
      <p:sp>
        <p:nvSpPr>
          <p:cNvPr id="4" name="Plassholder for dato 3">
            <a:extLst>
              <a:ext uri="{FF2B5EF4-FFF2-40B4-BE49-F238E27FC236}">
                <a16:creationId xmlns:a16="http://schemas.microsoft.com/office/drawing/2014/main" id="{C880C8A2-7304-2314-8523-D1FFEFD6364E}"/>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5" name="Plassholder for bunntekst 4">
            <a:extLst>
              <a:ext uri="{FF2B5EF4-FFF2-40B4-BE49-F238E27FC236}">
                <a16:creationId xmlns:a16="http://schemas.microsoft.com/office/drawing/2014/main" id="{3EE73FFE-145C-E4BF-9A55-964A9A11020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09F080D-2D36-9CA5-0DFD-1ABD5E827C16}"/>
              </a:ext>
            </a:extLst>
          </p:cNvPr>
          <p:cNvSpPr>
            <a:spLocks noGrp="1"/>
          </p:cNvSpPr>
          <p:nvPr>
            <p:ph type="sldNum" sz="quarter" idx="12"/>
          </p:nvPr>
        </p:nvSpPr>
        <p:spPr/>
        <p:txBody>
          <a:bodyPr/>
          <a:lstStyle/>
          <a:p>
            <a:fld id="{BE2ACD00-28B2-4D17-A930-2C9F8441C7CA}" type="slidenum">
              <a:rPr lang="nb-NO" smtClean="0"/>
              <a:t>‹#›</a:t>
            </a:fld>
            <a:endParaRPr lang="nb-NO"/>
          </a:p>
        </p:txBody>
      </p:sp>
      <p:pic>
        <p:nvPicPr>
          <p:cNvPr id="14" name="Grafikk 13">
            <a:extLst>
              <a:ext uri="{FF2B5EF4-FFF2-40B4-BE49-F238E27FC236}">
                <a16:creationId xmlns:a16="http://schemas.microsoft.com/office/drawing/2014/main" id="{F461332E-67CE-C18E-4BAA-E65EA806D2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10413" y="1625574"/>
            <a:ext cx="5080000" cy="5232400"/>
          </a:xfrm>
          <a:prstGeom prst="rect">
            <a:avLst/>
          </a:prstGeom>
        </p:spPr>
      </p:pic>
    </p:spTree>
    <p:extLst>
      <p:ext uri="{BB962C8B-B14F-4D97-AF65-F5344CB8AC3E}">
        <p14:creationId xmlns:p14="http://schemas.microsoft.com/office/powerpoint/2010/main" val="39934904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57650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killeside B">
    <p:bg>
      <p:bgPr>
        <a:solidFill>
          <a:schemeClr val="accent1"/>
        </a:solidFill>
        <a:effectLst/>
      </p:bgPr>
    </p:bg>
    <p:spTree>
      <p:nvGrpSpPr>
        <p:cNvPr id="1" name=""/>
        <p:cNvGrpSpPr/>
        <p:nvPr/>
      </p:nvGrpSpPr>
      <p:grpSpPr>
        <a:xfrm>
          <a:off x="0" y="0"/>
          <a:ext cx="0" cy="0"/>
          <a:chOff x="0" y="0"/>
          <a:chExt cx="0" cy="0"/>
        </a:xfrm>
      </p:grpSpPr>
      <p:sp>
        <p:nvSpPr>
          <p:cNvPr id="12" name="Plassholder for tall">
            <a:extLst>
              <a:ext uri="{FF2B5EF4-FFF2-40B4-BE49-F238E27FC236}">
                <a16:creationId xmlns:a16="http://schemas.microsoft.com/office/drawing/2014/main" id="{A610CFCF-A971-CD35-D3CB-9005B17C7347}"/>
              </a:ext>
            </a:extLst>
          </p:cNvPr>
          <p:cNvSpPr>
            <a:spLocks noGrp="1"/>
          </p:cNvSpPr>
          <p:nvPr>
            <p:ph type="body" sz="quarter" idx="13" hasCustomPrompt="1"/>
          </p:nvPr>
        </p:nvSpPr>
        <p:spPr>
          <a:xfrm>
            <a:off x="509588" y="2030413"/>
            <a:ext cx="857250" cy="769441"/>
          </a:xfrm>
        </p:spPr>
        <p:txBody>
          <a:bodyPr>
            <a:noAutofit/>
          </a:bodyPr>
          <a:lstStyle>
            <a:lvl1pPr marL="0" indent="0">
              <a:lnSpc>
                <a:spcPct val="100000"/>
              </a:lnSpc>
              <a:spcBef>
                <a:spcPts val="0"/>
              </a:spcBef>
              <a:buNone/>
              <a:defRPr sz="5000" spc="70" baseline="0">
                <a:solidFill>
                  <a:schemeClr val="bg1"/>
                </a:solidFill>
                <a:latin typeface="+mj-lt"/>
              </a:defRPr>
            </a:lvl1pPr>
          </a:lstStyle>
          <a:p>
            <a:pPr lvl="0"/>
            <a:r>
              <a:rPr lang="nb-NO" dirty="0"/>
              <a:t>00</a:t>
            </a:r>
          </a:p>
        </p:txBody>
      </p:sp>
      <p:sp>
        <p:nvSpPr>
          <p:cNvPr id="9" name="Tittel 1">
            <a:extLst>
              <a:ext uri="{FF2B5EF4-FFF2-40B4-BE49-F238E27FC236}">
                <a16:creationId xmlns:a16="http://schemas.microsoft.com/office/drawing/2014/main" id="{AC90692D-6290-21F0-705D-318032EF9A61}"/>
              </a:ext>
            </a:extLst>
          </p:cNvPr>
          <p:cNvSpPr>
            <a:spLocks noGrp="1"/>
          </p:cNvSpPr>
          <p:nvPr>
            <p:ph type="ctrTitle" hasCustomPrompt="1"/>
          </p:nvPr>
        </p:nvSpPr>
        <p:spPr>
          <a:xfrm>
            <a:off x="1525588" y="2030413"/>
            <a:ext cx="7616825" cy="1538883"/>
          </a:xfrm>
        </p:spPr>
        <p:txBody>
          <a:bodyPr anchor="t" anchorCtr="0">
            <a:noAutofit/>
          </a:bodyPr>
          <a:lstStyle>
            <a:lvl1pPr algn="l">
              <a:lnSpc>
                <a:spcPct val="100000"/>
              </a:lnSpc>
              <a:defRPr sz="5000" spc="70" baseline="0">
                <a:solidFill>
                  <a:schemeClr val="bg1"/>
                </a:solidFill>
              </a:defRPr>
            </a:lvl1pPr>
          </a:lstStyle>
          <a:p>
            <a:r>
              <a:rPr lang="nb-NO" dirty="0" err="1">
                <a:effectLst/>
              </a:rPr>
              <a:t>Skilleside</a:t>
            </a:r>
            <a:r>
              <a:rPr lang="nb-NO" dirty="0">
                <a:effectLst/>
              </a:rPr>
              <a:t> med overskrift som kan gå over to linjer</a:t>
            </a:r>
            <a:endParaRPr lang="nb-NO" dirty="0"/>
          </a:p>
        </p:txBody>
      </p:sp>
      <p:sp>
        <p:nvSpPr>
          <p:cNvPr id="4" name="Plassholder for dato 3">
            <a:extLst>
              <a:ext uri="{FF2B5EF4-FFF2-40B4-BE49-F238E27FC236}">
                <a16:creationId xmlns:a16="http://schemas.microsoft.com/office/drawing/2014/main" id="{C880C8A2-7304-2314-8523-D1FFEFD6364E}"/>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5" name="Plassholder for bunntekst 4">
            <a:extLst>
              <a:ext uri="{FF2B5EF4-FFF2-40B4-BE49-F238E27FC236}">
                <a16:creationId xmlns:a16="http://schemas.microsoft.com/office/drawing/2014/main" id="{3EE73FFE-145C-E4BF-9A55-964A9A11020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09F080D-2D36-9CA5-0DFD-1ABD5E827C16}"/>
              </a:ext>
            </a:extLst>
          </p:cNvPr>
          <p:cNvSpPr>
            <a:spLocks noGrp="1"/>
          </p:cNvSpPr>
          <p:nvPr>
            <p:ph type="sldNum" sz="quarter" idx="12"/>
          </p:nvPr>
        </p:nvSpPr>
        <p:spPr/>
        <p:txBody>
          <a:bodyPr/>
          <a:lstStyle/>
          <a:p>
            <a:fld id="{BE2ACD00-28B2-4D17-A930-2C9F8441C7CA}" type="slidenum">
              <a:rPr lang="nb-NO" smtClean="0"/>
              <a:t>‹#›</a:t>
            </a:fld>
            <a:endParaRPr lang="nb-NO"/>
          </a:p>
        </p:txBody>
      </p:sp>
      <p:pic>
        <p:nvPicPr>
          <p:cNvPr id="2" name="Logo">
            <a:extLst>
              <a:ext uri="{FF2B5EF4-FFF2-40B4-BE49-F238E27FC236}">
                <a16:creationId xmlns:a16="http://schemas.microsoft.com/office/drawing/2014/main" id="{8785A5CC-597A-5EF7-4EAD-6BBA15C28E7F}"/>
              </a:ext>
              <a:ext uri="{C183D7F6-B498-43B3-948B-1728B52AA6E4}">
                <adec:decorative xmlns:adec="http://schemas.microsoft.com/office/drawing/2017/decorative" val="1"/>
              </a:ext>
            </a:extLst>
          </p:cNvPr>
          <p:cNvPicPr/>
          <p:nvPr userDrawn="1"/>
        </p:nvPicPr>
        <p:blipFill>
          <a:blip r:embed="rId2">
            <a:extLst>
              <a:ext uri="{96DAC541-7B7A-43D3-8B79-37D633B846F1}">
                <asvg:svgBlip xmlns:asvg="http://schemas.microsoft.com/office/drawing/2016/SVG/main" r:embed="rId3"/>
              </a:ext>
            </a:extLst>
          </a:blip>
          <a:srcRect/>
          <a:stretch/>
        </p:blipFill>
        <p:spPr>
          <a:xfrm>
            <a:off x="509587" y="6096001"/>
            <a:ext cx="736824" cy="279484"/>
          </a:xfrm>
          <a:prstGeom prst="rect">
            <a:avLst/>
          </a:prstGeom>
        </p:spPr>
      </p:pic>
    </p:spTree>
    <p:extLst>
      <p:ext uri="{BB962C8B-B14F-4D97-AF65-F5344CB8AC3E}">
        <p14:creationId xmlns:p14="http://schemas.microsoft.com/office/powerpoint/2010/main" val="78440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side med bilde">
    <p:bg>
      <p:bgPr>
        <a:solidFill>
          <a:schemeClr val="accent4"/>
        </a:solidFill>
        <a:effectLst/>
      </p:bgPr>
    </p:bg>
    <p:spTree>
      <p:nvGrpSpPr>
        <p:cNvPr id="1" name=""/>
        <p:cNvGrpSpPr/>
        <p:nvPr/>
      </p:nvGrpSpPr>
      <p:grpSpPr>
        <a:xfrm>
          <a:off x="0" y="0"/>
          <a:ext cx="0" cy="0"/>
          <a:chOff x="0" y="0"/>
          <a:chExt cx="0" cy="0"/>
        </a:xfrm>
      </p:grpSpPr>
      <p:sp>
        <p:nvSpPr>
          <p:cNvPr id="8" name="Plassholder for bilde 12">
            <a:extLst>
              <a:ext uri="{FF2B5EF4-FFF2-40B4-BE49-F238E27FC236}">
                <a16:creationId xmlns:a16="http://schemas.microsoft.com/office/drawing/2014/main" id="{419CEB86-510E-ACF9-2922-7B74BC47F012}"/>
              </a:ext>
            </a:extLst>
          </p:cNvPr>
          <p:cNvSpPr>
            <a:spLocks noGrp="1"/>
          </p:cNvSpPr>
          <p:nvPr>
            <p:ph type="pic" sz="quarter" idx="16" hasCustomPrompt="1"/>
          </p:nvPr>
        </p:nvSpPr>
        <p:spPr>
          <a:xfrm>
            <a:off x="0" y="0"/>
            <a:ext cx="12192000" cy="6858000"/>
          </a:xfrm>
          <a:noFill/>
        </p:spPr>
        <p:txBody>
          <a:bodyPr/>
          <a:lstStyle>
            <a:lvl1pPr marL="0" indent="0" algn="ctr">
              <a:buNone/>
              <a:defRPr sz="1200"/>
            </a:lvl1pPr>
          </a:lstStyle>
          <a:p>
            <a:r>
              <a:rPr lang="nb-NO" noProof="0" dirty="0"/>
              <a:t>For å legge til et bilde: dra inn en bildefil eller gå til Sett inn-fanen &gt; Bilde. Juster utsnittet på Bildeformat-fanen &gt; Beskjær.</a:t>
            </a:r>
          </a:p>
          <a:p>
            <a:endParaRPr lang="nb-NO" dirty="0"/>
          </a:p>
        </p:txBody>
      </p:sp>
      <p:sp>
        <p:nvSpPr>
          <p:cNvPr id="12" name="Plassholder for tall">
            <a:extLst>
              <a:ext uri="{FF2B5EF4-FFF2-40B4-BE49-F238E27FC236}">
                <a16:creationId xmlns:a16="http://schemas.microsoft.com/office/drawing/2014/main" id="{A610CFCF-A971-CD35-D3CB-9005B17C7347}"/>
              </a:ext>
            </a:extLst>
          </p:cNvPr>
          <p:cNvSpPr>
            <a:spLocks noGrp="1"/>
          </p:cNvSpPr>
          <p:nvPr>
            <p:ph type="body" sz="quarter" idx="13" hasCustomPrompt="1"/>
          </p:nvPr>
        </p:nvSpPr>
        <p:spPr>
          <a:xfrm>
            <a:off x="509588" y="2030413"/>
            <a:ext cx="857250" cy="769441"/>
          </a:xfrm>
        </p:spPr>
        <p:txBody>
          <a:bodyPr>
            <a:noAutofit/>
          </a:bodyPr>
          <a:lstStyle>
            <a:lvl1pPr marL="0" indent="0">
              <a:lnSpc>
                <a:spcPct val="100000"/>
              </a:lnSpc>
              <a:spcBef>
                <a:spcPts val="0"/>
              </a:spcBef>
              <a:buNone/>
              <a:defRPr sz="5000" spc="70" baseline="0">
                <a:solidFill>
                  <a:schemeClr val="bg1"/>
                </a:solidFill>
                <a:latin typeface="+mj-lt"/>
              </a:defRPr>
            </a:lvl1pPr>
          </a:lstStyle>
          <a:p>
            <a:pPr lvl="0"/>
            <a:r>
              <a:rPr lang="nb-NO" dirty="0"/>
              <a:t>00</a:t>
            </a:r>
          </a:p>
        </p:txBody>
      </p:sp>
      <p:sp>
        <p:nvSpPr>
          <p:cNvPr id="9" name="Tittel 1">
            <a:extLst>
              <a:ext uri="{FF2B5EF4-FFF2-40B4-BE49-F238E27FC236}">
                <a16:creationId xmlns:a16="http://schemas.microsoft.com/office/drawing/2014/main" id="{AC90692D-6290-21F0-705D-318032EF9A61}"/>
              </a:ext>
            </a:extLst>
          </p:cNvPr>
          <p:cNvSpPr>
            <a:spLocks noGrp="1"/>
          </p:cNvSpPr>
          <p:nvPr>
            <p:ph type="ctrTitle" hasCustomPrompt="1"/>
          </p:nvPr>
        </p:nvSpPr>
        <p:spPr>
          <a:xfrm>
            <a:off x="1525588" y="2030413"/>
            <a:ext cx="7616825" cy="1538883"/>
          </a:xfrm>
        </p:spPr>
        <p:txBody>
          <a:bodyPr anchor="t" anchorCtr="0">
            <a:noAutofit/>
          </a:bodyPr>
          <a:lstStyle>
            <a:lvl1pPr algn="l">
              <a:lnSpc>
                <a:spcPct val="100000"/>
              </a:lnSpc>
              <a:defRPr sz="5000" spc="70" baseline="0">
                <a:solidFill>
                  <a:schemeClr val="bg1"/>
                </a:solidFill>
              </a:defRPr>
            </a:lvl1pPr>
          </a:lstStyle>
          <a:p>
            <a:r>
              <a:rPr lang="nb-NO" dirty="0" err="1">
                <a:effectLst/>
              </a:rPr>
              <a:t>Skilleside</a:t>
            </a:r>
            <a:r>
              <a:rPr lang="nb-NO" dirty="0">
                <a:effectLst/>
              </a:rPr>
              <a:t> med overskrift som kan gå over to linjer</a:t>
            </a:r>
            <a:endParaRPr lang="nb-NO" dirty="0"/>
          </a:p>
        </p:txBody>
      </p:sp>
      <p:sp>
        <p:nvSpPr>
          <p:cNvPr id="4" name="Plassholder for dato 3">
            <a:extLst>
              <a:ext uri="{FF2B5EF4-FFF2-40B4-BE49-F238E27FC236}">
                <a16:creationId xmlns:a16="http://schemas.microsoft.com/office/drawing/2014/main" id="{C880C8A2-7304-2314-8523-D1FFEFD6364E}"/>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5" name="Plassholder for bunntekst 4">
            <a:extLst>
              <a:ext uri="{FF2B5EF4-FFF2-40B4-BE49-F238E27FC236}">
                <a16:creationId xmlns:a16="http://schemas.microsoft.com/office/drawing/2014/main" id="{3EE73FFE-145C-E4BF-9A55-964A9A11020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09F080D-2D36-9CA5-0DFD-1ABD5E827C16}"/>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3" name="Logo i plassholder" descr="Innovasjon Norge">
            <a:extLst>
              <a:ext uri="{FF2B5EF4-FFF2-40B4-BE49-F238E27FC236}">
                <a16:creationId xmlns:a16="http://schemas.microsoft.com/office/drawing/2014/main" id="{05730A90-9AE0-2304-41B1-E789CFB60ADE}"/>
              </a:ext>
            </a:extLst>
          </p:cNvPr>
          <p:cNvSpPr>
            <a:spLocks noGrp="1"/>
          </p:cNvSpPr>
          <p:nvPr>
            <p:ph type="body" sz="quarter" idx="14"/>
          </p:nvPr>
        </p:nvSpPr>
        <p:spPr>
          <a:xfrm>
            <a:off x="509587" y="6096001"/>
            <a:ext cx="736824" cy="279484"/>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r>
              <a:rPr lang="nb-NO"/>
              <a:t>Klikk for å redigere tekststiler i malen</a:t>
            </a:r>
          </a:p>
        </p:txBody>
      </p:sp>
      <p:sp>
        <p:nvSpPr>
          <p:cNvPr id="7" name="Plassholder for fotokreditering">
            <a:extLst>
              <a:ext uri="{FF2B5EF4-FFF2-40B4-BE49-F238E27FC236}">
                <a16:creationId xmlns:a16="http://schemas.microsoft.com/office/drawing/2014/main" id="{2B4F9BCE-C568-5F4B-D6D6-BC1EA7648088}"/>
              </a:ext>
            </a:extLst>
          </p:cNvPr>
          <p:cNvSpPr>
            <a:spLocks noGrp="1"/>
          </p:cNvSpPr>
          <p:nvPr>
            <p:ph type="body" sz="quarter" idx="15" hasCustomPrompt="1"/>
          </p:nvPr>
        </p:nvSpPr>
        <p:spPr>
          <a:xfrm>
            <a:off x="8373533" y="6238082"/>
            <a:ext cx="3308880" cy="120674"/>
          </a:xfrm>
        </p:spPr>
        <p:txBody>
          <a:bodyPr>
            <a:noAutofit/>
          </a:bodyPr>
          <a:lstStyle>
            <a:lvl1pPr marL="0" indent="0" algn="r">
              <a:buNone/>
              <a:defRPr sz="700">
                <a:solidFill>
                  <a:schemeClr val="bg1"/>
                </a:solidFill>
              </a:defRPr>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nb-NO" dirty="0" err="1"/>
              <a:t>Fotokreditering</a:t>
            </a:r>
            <a:endParaRPr lang="nb-NO" dirty="0"/>
          </a:p>
        </p:txBody>
      </p:sp>
    </p:spTree>
    <p:extLst>
      <p:ext uri="{BB962C8B-B14F-4D97-AF65-F5344CB8AC3E}">
        <p14:creationId xmlns:p14="http://schemas.microsoft.com/office/powerpoint/2010/main" val="27776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 nøkkeltall">
    <p:spTree>
      <p:nvGrpSpPr>
        <p:cNvPr id="1" name=""/>
        <p:cNvGrpSpPr/>
        <p:nvPr/>
      </p:nvGrpSpPr>
      <p:grpSpPr>
        <a:xfrm>
          <a:off x="0" y="0"/>
          <a:ext cx="0" cy="0"/>
          <a:chOff x="0" y="0"/>
          <a:chExt cx="0" cy="0"/>
        </a:xfrm>
      </p:grpSpPr>
      <p:sp>
        <p:nvSpPr>
          <p:cNvPr id="6" name="Plassholder for stikktittel">
            <a:extLst>
              <a:ext uri="{FF2B5EF4-FFF2-40B4-BE49-F238E27FC236}">
                <a16:creationId xmlns:a16="http://schemas.microsoft.com/office/drawing/2014/main" id="{CD0CE8AF-E1D5-447A-8641-DEF1B00846AD}"/>
              </a:ext>
            </a:extLst>
          </p:cNvPr>
          <p:cNvSpPr>
            <a:spLocks noGrp="1"/>
          </p:cNvSpPr>
          <p:nvPr>
            <p:ph type="body" sz="quarter" idx="14" hasCustomPrompt="1"/>
          </p:nvPr>
        </p:nvSpPr>
        <p:spPr>
          <a:xfrm>
            <a:off x="509589" y="496117"/>
            <a:ext cx="8885237"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
        <p:nvSpPr>
          <p:cNvPr id="2" name="Tittel 1">
            <a:extLst>
              <a:ext uri="{FF2B5EF4-FFF2-40B4-BE49-F238E27FC236}">
                <a16:creationId xmlns:a16="http://schemas.microsoft.com/office/drawing/2014/main" id="{E4103CD8-DC4B-1EAC-E4B7-A853F1896FA8}"/>
              </a:ext>
            </a:extLst>
          </p:cNvPr>
          <p:cNvSpPr>
            <a:spLocks noGrp="1"/>
          </p:cNvSpPr>
          <p:nvPr>
            <p:ph type="title" hasCustomPrompt="1"/>
          </p:nvPr>
        </p:nvSpPr>
        <p:spPr/>
        <p:txBody>
          <a:bodyPr/>
          <a:lstStyle/>
          <a:p>
            <a:r>
              <a:rPr lang="nb-NO" dirty="0"/>
              <a:t>Overskrift</a:t>
            </a:r>
          </a:p>
        </p:txBody>
      </p:sp>
      <p:sp>
        <p:nvSpPr>
          <p:cNvPr id="3" name="Plassholder for dato 2">
            <a:extLst>
              <a:ext uri="{FF2B5EF4-FFF2-40B4-BE49-F238E27FC236}">
                <a16:creationId xmlns:a16="http://schemas.microsoft.com/office/drawing/2014/main" id="{23DA3595-0D76-FC7F-CE98-A2771164E217}"/>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4" name="Plassholder for bunntekst 3">
            <a:extLst>
              <a:ext uri="{FF2B5EF4-FFF2-40B4-BE49-F238E27FC236}">
                <a16:creationId xmlns:a16="http://schemas.microsoft.com/office/drawing/2014/main" id="{A8C16737-31A4-6AA3-36AE-0BE2577D127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6A46AD8-B713-9AE7-6379-37F6049140CD}"/>
              </a:ext>
            </a:extLst>
          </p:cNvPr>
          <p:cNvSpPr>
            <a:spLocks noGrp="1"/>
          </p:cNvSpPr>
          <p:nvPr>
            <p:ph type="sldNum" sz="quarter" idx="12"/>
          </p:nvPr>
        </p:nvSpPr>
        <p:spPr/>
        <p:txBody>
          <a:bodyPr/>
          <a:lstStyle/>
          <a:p>
            <a:fld id="{BE2ACD00-28B2-4D17-A930-2C9F8441C7CA}" type="slidenum">
              <a:rPr lang="nb-NO" smtClean="0"/>
              <a:t>‹#›</a:t>
            </a:fld>
            <a:endParaRPr lang="nb-NO"/>
          </a:p>
        </p:txBody>
      </p:sp>
      <p:pic>
        <p:nvPicPr>
          <p:cNvPr id="14" name="Grafikk 13">
            <a:extLst>
              <a:ext uri="{FF2B5EF4-FFF2-40B4-BE49-F238E27FC236}">
                <a16:creationId xmlns:a16="http://schemas.microsoft.com/office/drawing/2014/main" id="{32C448E6-E997-412E-21F4-64B762C1AEA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9588" y="2030413"/>
            <a:ext cx="5332412" cy="1269622"/>
          </a:xfrm>
          <a:prstGeom prst="rect">
            <a:avLst/>
          </a:prstGeom>
        </p:spPr>
      </p:pic>
      <p:sp>
        <p:nvSpPr>
          <p:cNvPr id="10" name="Plassholder for tekst 9">
            <a:extLst>
              <a:ext uri="{FF2B5EF4-FFF2-40B4-BE49-F238E27FC236}">
                <a16:creationId xmlns:a16="http://schemas.microsoft.com/office/drawing/2014/main" id="{E2CE24C1-8CEC-CBC7-411D-620E5655EF65}"/>
              </a:ext>
            </a:extLst>
          </p:cNvPr>
          <p:cNvSpPr>
            <a:spLocks noGrp="1"/>
          </p:cNvSpPr>
          <p:nvPr>
            <p:ph type="body" sz="quarter" idx="15" hasCustomPrompt="1"/>
          </p:nvPr>
        </p:nvSpPr>
        <p:spPr>
          <a:xfrm>
            <a:off x="785812" y="2263247"/>
            <a:ext cx="1400175" cy="783166"/>
          </a:xfrm>
        </p:spPr>
        <p:txBody>
          <a:bodyPr>
            <a:noAutofit/>
          </a:bodyPr>
          <a:lstStyle>
            <a:lvl1pPr marL="0" indent="0">
              <a:buNone/>
              <a:defRPr sz="4251" b="1" spc="50" baseline="0"/>
            </a:lvl1pPr>
          </a:lstStyle>
          <a:p>
            <a:pPr lvl="0"/>
            <a:r>
              <a:rPr lang="nb-NO" dirty="0"/>
              <a:t>0000</a:t>
            </a:r>
          </a:p>
        </p:txBody>
      </p:sp>
      <p:sp>
        <p:nvSpPr>
          <p:cNvPr id="12" name="Plassholder for tekst 11">
            <a:extLst>
              <a:ext uri="{FF2B5EF4-FFF2-40B4-BE49-F238E27FC236}">
                <a16:creationId xmlns:a16="http://schemas.microsoft.com/office/drawing/2014/main" id="{E99C1AAC-E316-AC9B-BF5A-8699EE0F3908}"/>
              </a:ext>
            </a:extLst>
          </p:cNvPr>
          <p:cNvSpPr>
            <a:spLocks noGrp="1"/>
          </p:cNvSpPr>
          <p:nvPr>
            <p:ph type="body" sz="quarter" idx="16" hasCustomPrompt="1"/>
          </p:nvPr>
        </p:nvSpPr>
        <p:spPr>
          <a:xfrm>
            <a:off x="2287587" y="2263247"/>
            <a:ext cx="2790825" cy="783165"/>
          </a:xfrm>
        </p:spPr>
        <p:txBody>
          <a:bodyPr anchor="ctr" anchorCtr="0"/>
          <a:lstStyle>
            <a:lvl1pPr marL="0" indent="0">
              <a:buNone/>
              <a:defRPr/>
            </a:lvl1pPr>
          </a:lstStyle>
          <a:p>
            <a:pPr lvl="0"/>
            <a:r>
              <a:rPr lang="nb-NO" dirty="0"/>
              <a:t>Tekst</a:t>
            </a:r>
          </a:p>
        </p:txBody>
      </p:sp>
      <p:pic>
        <p:nvPicPr>
          <p:cNvPr id="15" name="Grafikk 14">
            <a:extLst>
              <a:ext uri="{FF2B5EF4-FFF2-40B4-BE49-F238E27FC236}">
                <a16:creationId xmlns:a16="http://schemas.microsoft.com/office/drawing/2014/main" id="{95556386-61A1-C5E1-AAD6-A6FEDA8E44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09588" y="3557966"/>
            <a:ext cx="5332412" cy="1269621"/>
          </a:xfrm>
          <a:prstGeom prst="rect">
            <a:avLst/>
          </a:prstGeom>
        </p:spPr>
      </p:pic>
      <p:sp>
        <p:nvSpPr>
          <p:cNvPr id="16" name="Plassholder for tekst 9">
            <a:extLst>
              <a:ext uri="{FF2B5EF4-FFF2-40B4-BE49-F238E27FC236}">
                <a16:creationId xmlns:a16="http://schemas.microsoft.com/office/drawing/2014/main" id="{B7824557-AA24-6A95-6CA9-29E46F759C7E}"/>
              </a:ext>
            </a:extLst>
          </p:cNvPr>
          <p:cNvSpPr>
            <a:spLocks noGrp="1"/>
          </p:cNvSpPr>
          <p:nvPr>
            <p:ph type="body" sz="quarter" idx="17" hasCustomPrompt="1"/>
          </p:nvPr>
        </p:nvSpPr>
        <p:spPr>
          <a:xfrm>
            <a:off x="785812" y="3790800"/>
            <a:ext cx="1400175" cy="783166"/>
          </a:xfrm>
        </p:spPr>
        <p:txBody>
          <a:bodyPr>
            <a:noAutofit/>
          </a:bodyPr>
          <a:lstStyle>
            <a:lvl1pPr marL="0" indent="0">
              <a:buNone/>
              <a:defRPr sz="4251" b="1" spc="50" baseline="0"/>
            </a:lvl1pPr>
          </a:lstStyle>
          <a:p>
            <a:pPr lvl="0"/>
            <a:r>
              <a:rPr lang="nb-NO" dirty="0"/>
              <a:t>0000</a:t>
            </a:r>
          </a:p>
        </p:txBody>
      </p:sp>
      <p:sp>
        <p:nvSpPr>
          <p:cNvPr id="17" name="Plassholder for tekst 11">
            <a:extLst>
              <a:ext uri="{FF2B5EF4-FFF2-40B4-BE49-F238E27FC236}">
                <a16:creationId xmlns:a16="http://schemas.microsoft.com/office/drawing/2014/main" id="{EC117F5B-2C9A-85EA-0D8B-15EB7CFE2CD1}"/>
              </a:ext>
            </a:extLst>
          </p:cNvPr>
          <p:cNvSpPr>
            <a:spLocks noGrp="1"/>
          </p:cNvSpPr>
          <p:nvPr>
            <p:ph type="body" sz="quarter" idx="18" hasCustomPrompt="1"/>
          </p:nvPr>
        </p:nvSpPr>
        <p:spPr>
          <a:xfrm>
            <a:off x="2287587" y="3790800"/>
            <a:ext cx="2790825" cy="783165"/>
          </a:xfrm>
        </p:spPr>
        <p:txBody>
          <a:bodyPr anchor="ctr" anchorCtr="0"/>
          <a:lstStyle>
            <a:lvl1pPr marL="0" indent="0">
              <a:buNone/>
              <a:defRPr/>
            </a:lvl1pPr>
          </a:lstStyle>
          <a:p>
            <a:pPr lvl="0"/>
            <a:r>
              <a:rPr lang="nb-NO" dirty="0"/>
              <a:t>Tekst</a:t>
            </a:r>
          </a:p>
        </p:txBody>
      </p:sp>
      <p:pic>
        <p:nvPicPr>
          <p:cNvPr id="18" name="Grafikk 17">
            <a:extLst>
              <a:ext uri="{FF2B5EF4-FFF2-40B4-BE49-F238E27FC236}">
                <a16:creationId xmlns:a16="http://schemas.microsoft.com/office/drawing/2014/main" id="{95C29750-7DA2-6B8C-7F3B-90B982C6346B}"/>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09588" y="5078792"/>
            <a:ext cx="5332412" cy="1269621"/>
          </a:xfrm>
          <a:prstGeom prst="rect">
            <a:avLst/>
          </a:prstGeom>
        </p:spPr>
      </p:pic>
      <p:sp>
        <p:nvSpPr>
          <p:cNvPr id="19" name="Plassholder for tekst 9">
            <a:extLst>
              <a:ext uri="{FF2B5EF4-FFF2-40B4-BE49-F238E27FC236}">
                <a16:creationId xmlns:a16="http://schemas.microsoft.com/office/drawing/2014/main" id="{C7284C6C-6EB7-B61F-20AE-0CF38833AA7F}"/>
              </a:ext>
            </a:extLst>
          </p:cNvPr>
          <p:cNvSpPr>
            <a:spLocks noGrp="1"/>
          </p:cNvSpPr>
          <p:nvPr>
            <p:ph type="body" sz="quarter" idx="19" hasCustomPrompt="1"/>
          </p:nvPr>
        </p:nvSpPr>
        <p:spPr>
          <a:xfrm>
            <a:off x="785812" y="5311626"/>
            <a:ext cx="1400175" cy="783166"/>
          </a:xfrm>
        </p:spPr>
        <p:txBody>
          <a:bodyPr>
            <a:noAutofit/>
          </a:bodyPr>
          <a:lstStyle>
            <a:lvl1pPr marL="0" indent="0">
              <a:buNone/>
              <a:defRPr sz="4251" b="1" spc="50" baseline="0"/>
            </a:lvl1pPr>
          </a:lstStyle>
          <a:p>
            <a:pPr lvl="0"/>
            <a:r>
              <a:rPr lang="nb-NO" dirty="0"/>
              <a:t>0000</a:t>
            </a:r>
          </a:p>
        </p:txBody>
      </p:sp>
      <p:sp>
        <p:nvSpPr>
          <p:cNvPr id="20" name="Plassholder for tekst 11">
            <a:extLst>
              <a:ext uri="{FF2B5EF4-FFF2-40B4-BE49-F238E27FC236}">
                <a16:creationId xmlns:a16="http://schemas.microsoft.com/office/drawing/2014/main" id="{7E78617F-B31E-732B-A251-9654DF6DD45F}"/>
              </a:ext>
            </a:extLst>
          </p:cNvPr>
          <p:cNvSpPr>
            <a:spLocks noGrp="1"/>
          </p:cNvSpPr>
          <p:nvPr>
            <p:ph type="body" sz="quarter" idx="20" hasCustomPrompt="1"/>
          </p:nvPr>
        </p:nvSpPr>
        <p:spPr>
          <a:xfrm>
            <a:off x="2287587" y="5311626"/>
            <a:ext cx="2790825" cy="783165"/>
          </a:xfrm>
        </p:spPr>
        <p:txBody>
          <a:bodyPr anchor="ctr" anchorCtr="0"/>
          <a:lstStyle>
            <a:lvl1pPr marL="0" indent="0">
              <a:buNone/>
              <a:defRPr/>
            </a:lvl1pPr>
          </a:lstStyle>
          <a:p>
            <a:pPr lvl="0"/>
            <a:r>
              <a:rPr lang="nb-NO" dirty="0"/>
              <a:t>Tekst</a:t>
            </a:r>
          </a:p>
        </p:txBody>
      </p:sp>
      <p:pic>
        <p:nvPicPr>
          <p:cNvPr id="21" name="Grafikk 20">
            <a:extLst>
              <a:ext uri="{FF2B5EF4-FFF2-40B4-BE49-F238E27FC236}">
                <a16:creationId xmlns:a16="http://schemas.microsoft.com/office/drawing/2014/main" id="{FA5701A0-3ED6-3DD5-641C-14EA31128080}"/>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6350000" y="2030413"/>
            <a:ext cx="5332412" cy="1269621"/>
          </a:xfrm>
          <a:prstGeom prst="rect">
            <a:avLst/>
          </a:prstGeom>
        </p:spPr>
      </p:pic>
      <p:sp>
        <p:nvSpPr>
          <p:cNvPr id="22" name="Plassholder for tekst 9">
            <a:extLst>
              <a:ext uri="{FF2B5EF4-FFF2-40B4-BE49-F238E27FC236}">
                <a16:creationId xmlns:a16="http://schemas.microsoft.com/office/drawing/2014/main" id="{4AEB37F8-E1C4-ECEA-1E9D-2E3C27DBC568}"/>
              </a:ext>
            </a:extLst>
          </p:cNvPr>
          <p:cNvSpPr>
            <a:spLocks noGrp="1"/>
          </p:cNvSpPr>
          <p:nvPr>
            <p:ph type="body" sz="quarter" idx="21" hasCustomPrompt="1"/>
          </p:nvPr>
        </p:nvSpPr>
        <p:spPr>
          <a:xfrm>
            <a:off x="6626224" y="2263247"/>
            <a:ext cx="1400175" cy="783166"/>
          </a:xfrm>
        </p:spPr>
        <p:txBody>
          <a:bodyPr>
            <a:noAutofit/>
          </a:bodyPr>
          <a:lstStyle>
            <a:lvl1pPr marL="0" indent="0">
              <a:buNone/>
              <a:defRPr sz="4251" b="1" spc="50" baseline="0"/>
            </a:lvl1pPr>
          </a:lstStyle>
          <a:p>
            <a:pPr lvl="0"/>
            <a:r>
              <a:rPr lang="nb-NO" dirty="0"/>
              <a:t>0000</a:t>
            </a:r>
          </a:p>
        </p:txBody>
      </p:sp>
      <p:sp>
        <p:nvSpPr>
          <p:cNvPr id="23" name="Plassholder for tekst 11">
            <a:extLst>
              <a:ext uri="{FF2B5EF4-FFF2-40B4-BE49-F238E27FC236}">
                <a16:creationId xmlns:a16="http://schemas.microsoft.com/office/drawing/2014/main" id="{508FE990-7A06-533B-A1B1-4319E8F19C0C}"/>
              </a:ext>
            </a:extLst>
          </p:cNvPr>
          <p:cNvSpPr>
            <a:spLocks noGrp="1"/>
          </p:cNvSpPr>
          <p:nvPr>
            <p:ph type="body" sz="quarter" idx="22" hasCustomPrompt="1"/>
          </p:nvPr>
        </p:nvSpPr>
        <p:spPr>
          <a:xfrm>
            <a:off x="8127999" y="2263247"/>
            <a:ext cx="2790825" cy="783165"/>
          </a:xfrm>
        </p:spPr>
        <p:txBody>
          <a:bodyPr anchor="ctr" anchorCtr="0"/>
          <a:lstStyle>
            <a:lvl1pPr marL="0" indent="0">
              <a:buNone/>
              <a:defRPr/>
            </a:lvl1pPr>
          </a:lstStyle>
          <a:p>
            <a:pPr lvl="0"/>
            <a:r>
              <a:rPr lang="nb-NO" dirty="0"/>
              <a:t>Tekst</a:t>
            </a:r>
          </a:p>
        </p:txBody>
      </p:sp>
      <p:pic>
        <p:nvPicPr>
          <p:cNvPr id="24" name="Grafikk 23">
            <a:extLst>
              <a:ext uri="{FF2B5EF4-FFF2-40B4-BE49-F238E27FC236}">
                <a16:creationId xmlns:a16="http://schemas.microsoft.com/office/drawing/2014/main" id="{47AE225F-69E6-7DD9-3A9D-E5B6ADFC82C4}"/>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6350000" y="3557966"/>
            <a:ext cx="5332412" cy="1269621"/>
          </a:xfrm>
          <a:prstGeom prst="rect">
            <a:avLst/>
          </a:prstGeom>
        </p:spPr>
      </p:pic>
      <p:sp>
        <p:nvSpPr>
          <p:cNvPr id="25" name="Plassholder for tekst 9">
            <a:extLst>
              <a:ext uri="{FF2B5EF4-FFF2-40B4-BE49-F238E27FC236}">
                <a16:creationId xmlns:a16="http://schemas.microsoft.com/office/drawing/2014/main" id="{1FA81A56-51C4-02E7-2AAB-4E2953F8BE37}"/>
              </a:ext>
            </a:extLst>
          </p:cNvPr>
          <p:cNvSpPr>
            <a:spLocks noGrp="1"/>
          </p:cNvSpPr>
          <p:nvPr>
            <p:ph type="body" sz="quarter" idx="23" hasCustomPrompt="1"/>
          </p:nvPr>
        </p:nvSpPr>
        <p:spPr>
          <a:xfrm>
            <a:off x="6626224" y="3790800"/>
            <a:ext cx="1400175" cy="783166"/>
          </a:xfrm>
        </p:spPr>
        <p:txBody>
          <a:bodyPr>
            <a:noAutofit/>
          </a:bodyPr>
          <a:lstStyle>
            <a:lvl1pPr marL="0" indent="0">
              <a:buNone/>
              <a:defRPr sz="4251" b="1" spc="50" baseline="0"/>
            </a:lvl1pPr>
          </a:lstStyle>
          <a:p>
            <a:pPr lvl="0"/>
            <a:r>
              <a:rPr lang="nb-NO" dirty="0"/>
              <a:t>0000</a:t>
            </a:r>
          </a:p>
        </p:txBody>
      </p:sp>
      <p:sp>
        <p:nvSpPr>
          <p:cNvPr id="26" name="Plassholder for tekst 11">
            <a:extLst>
              <a:ext uri="{FF2B5EF4-FFF2-40B4-BE49-F238E27FC236}">
                <a16:creationId xmlns:a16="http://schemas.microsoft.com/office/drawing/2014/main" id="{24584919-A755-2CA4-4094-57791A002DF1}"/>
              </a:ext>
            </a:extLst>
          </p:cNvPr>
          <p:cNvSpPr>
            <a:spLocks noGrp="1"/>
          </p:cNvSpPr>
          <p:nvPr>
            <p:ph type="body" sz="quarter" idx="24" hasCustomPrompt="1"/>
          </p:nvPr>
        </p:nvSpPr>
        <p:spPr>
          <a:xfrm>
            <a:off x="8127999" y="3790800"/>
            <a:ext cx="2790825" cy="783165"/>
          </a:xfrm>
        </p:spPr>
        <p:txBody>
          <a:bodyPr anchor="ctr" anchorCtr="0"/>
          <a:lstStyle>
            <a:lvl1pPr marL="0" indent="0">
              <a:buNone/>
              <a:defRPr/>
            </a:lvl1pPr>
          </a:lstStyle>
          <a:p>
            <a:pPr lvl="0"/>
            <a:r>
              <a:rPr lang="nb-NO" dirty="0"/>
              <a:t>Tekst</a:t>
            </a:r>
          </a:p>
        </p:txBody>
      </p:sp>
      <p:pic>
        <p:nvPicPr>
          <p:cNvPr id="27" name="Grafikk 26">
            <a:extLst>
              <a:ext uri="{FF2B5EF4-FFF2-40B4-BE49-F238E27FC236}">
                <a16:creationId xmlns:a16="http://schemas.microsoft.com/office/drawing/2014/main" id="{B9CCAD6E-C41E-4A23-1A3C-1753C4116B8A}"/>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6350000" y="5085519"/>
            <a:ext cx="5332412" cy="1269621"/>
          </a:xfrm>
          <a:prstGeom prst="rect">
            <a:avLst/>
          </a:prstGeom>
        </p:spPr>
      </p:pic>
      <p:sp>
        <p:nvSpPr>
          <p:cNvPr id="28" name="Plassholder for tekst 9">
            <a:extLst>
              <a:ext uri="{FF2B5EF4-FFF2-40B4-BE49-F238E27FC236}">
                <a16:creationId xmlns:a16="http://schemas.microsoft.com/office/drawing/2014/main" id="{64503977-FA37-4513-CC17-08F91193C9B8}"/>
              </a:ext>
            </a:extLst>
          </p:cNvPr>
          <p:cNvSpPr>
            <a:spLocks noGrp="1"/>
          </p:cNvSpPr>
          <p:nvPr>
            <p:ph type="body" sz="quarter" idx="25" hasCustomPrompt="1"/>
          </p:nvPr>
        </p:nvSpPr>
        <p:spPr>
          <a:xfrm>
            <a:off x="6626224" y="5318353"/>
            <a:ext cx="1400175" cy="783166"/>
          </a:xfrm>
        </p:spPr>
        <p:txBody>
          <a:bodyPr>
            <a:noAutofit/>
          </a:bodyPr>
          <a:lstStyle>
            <a:lvl1pPr marL="0" indent="0">
              <a:buNone/>
              <a:defRPr sz="4251" b="1" spc="50" baseline="0"/>
            </a:lvl1pPr>
          </a:lstStyle>
          <a:p>
            <a:pPr lvl="0"/>
            <a:r>
              <a:rPr lang="nb-NO" dirty="0"/>
              <a:t>0000</a:t>
            </a:r>
          </a:p>
        </p:txBody>
      </p:sp>
      <p:sp>
        <p:nvSpPr>
          <p:cNvPr id="29" name="Plassholder for tekst 11">
            <a:extLst>
              <a:ext uri="{FF2B5EF4-FFF2-40B4-BE49-F238E27FC236}">
                <a16:creationId xmlns:a16="http://schemas.microsoft.com/office/drawing/2014/main" id="{8B3B55A2-3046-7A88-A754-C61F0FA33851}"/>
              </a:ext>
            </a:extLst>
          </p:cNvPr>
          <p:cNvSpPr>
            <a:spLocks noGrp="1"/>
          </p:cNvSpPr>
          <p:nvPr>
            <p:ph type="body" sz="quarter" idx="26" hasCustomPrompt="1"/>
          </p:nvPr>
        </p:nvSpPr>
        <p:spPr>
          <a:xfrm>
            <a:off x="8127999" y="5318353"/>
            <a:ext cx="2790825" cy="783165"/>
          </a:xfrm>
        </p:spPr>
        <p:txBody>
          <a:bodyPr anchor="ctr" anchorCtr="0"/>
          <a:lstStyle>
            <a:lvl1pPr marL="0" indent="0">
              <a:buNone/>
              <a:defRPr/>
            </a:lvl1pPr>
          </a:lstStyle>
          <a:p>
            <a:pPr lvl="0"/>
            <a:r>
              <a:rPr lang="nb-NO" dirty="0"/>
              <a:t>Tekst</a:t>
            </a:r>
          </a:p>
        </p:txBody>
      </p:sp>
    </p:spTree>
    <p:extLst>
      <p:ext uri="{BB962C8B-B14F-4D97-AF65-F5344CB8AC3E}">
        <p14:creationId xmlns:p14="http://schemas.microsoft.com/office/powerpoint/2010/main" val="2170996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4 nøkkeltall">
    <p:spTree>
      <p:nvGrpSpPr>
        <p:cNvPr id="1" name=""/>
        <p:cNvGrpSpPr/>
        <p:nvPr/>
      </p:nvGrpSpPr>
      <p:grpSpPr>
        <a:xfrm>
          <a:off x="0" y="0"/>
          <a:ext cx="0" cy="0"/>
          <a:chOff x="0" y="0"/>
          <a:chExt cx="0" cy="0"/>
        </a:xfrm>
      </p:grpSpPr>
      <p:sp>
        <p:nvSpPr>
          <p:cNvPr id="6" name="Plassholder for stikktittel">
            <a:extLst>
              <a:ext uri="{FF2B5EF4-FFF2-40B4-BE49-F238E27FC236}">
                <a16:creationId xmlns:a16="http://schemas.microsoft.com/office/drawing/2014/main" id="{CD0CE8AF-E1D5-447A-8641-DEF1B00846AD}"/>
              </a:ext>
            </a:extLst>
          </p:cNvPr>
          <p:cNvSpPr>
            <a:spLocks noGrp="1"/>
          </p:cNvSpPr>
          <p:nvPr>
            <p:ph type="body" sz="quarter" idx="14" hasCustomPrompt="1"/>
          </p:nvPr>
        </p:nvSpPr>
        <p:spPr>
          <a:xfrm>
            <a:off x="509590" y="496117"/>
            <a:ext cx="5332412"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
        <p:nvSpPr>
          <p:cNvPr id="2" name="Tittel 1">
            <a:extLst>
              <a:ext uri="{FF2B5EF4-FFF2-40B4-BE49-F238E27FC236}">
                <a16:creationId xmlns:a16="http://schemas.microsoft.com/office/drawing/2014/main" id="{E4103CD8-DC4B-1EAC-E4B7-A853F1896FA8}"/>
              </a:ext>
            </a:extLst>
          </p:cNvPr>
          <p:cNvSpPr>
            <a:spLocks noGrp="1"/>
          </p:cNvSpPr>
          <p:nvPr>
            <p:ph type="title" hasCustomPrompt="1"/>
          </p:nvPr>
        </p:nvSpPr>
        <p:spPr>
          <a:xfrm>
            <a:off x="509589" y="766764"/>
            <a:ext cx="5332412" cy="976229"/>
          </a:xfrm>
        </p:spPr>
        <p:txBody>
          <a:bodyPr/>
          <a:lstStyle/>
          <a:p>
            <a:r>
              <a:rPr lang="nb-NO" dirty="0"/>
              <a:t>Overskrift</a:t>
            </a:r>
          </a:p>
        </p:txBody>
      </p:sp>
      <p:sp>
        <p:nvSpPr>
          <p:cNvPr id="3" name="Plassholder for dato 2">
            <a:extLst>
              <a:ext uri="{FF2B5EF4-FFF2-40B4-BE49-F238E27FC236}">
                <a16:creationId xmlns:a16="http://schemas.microsoft.com/office/drawing/2014/main" id="{23DA3595-0D76-FC7F-CE98-A2771164E217}"/>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4" name="Plassholder for bunntekst 3">
            <a:extLst>
              <a:ext uri="{FF2B5EF4-FFF2-40B4-BE49-F238E27FC236}">
                <a16:creationId xmlns:a16="http://schemas.microsoft.com/office/drawing/2014/main" id="{A8C16737-31A4-6AA3-36AE-0BE2577D127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6A46AD8-B713-9AE7-6379-37F6049140CD}"/>
              </a:ext>
            </a:extLst>
          </p:cNvPr>
          <p:cNvSpPr>
            <a:spLocks noGrp="1"/>
          </p:cNvSpPr>
          <p:nvPr>
            <p:ph type="sldNum" sz="quarter" idx="12"/>
          </p:nvPr>
        </p:nvSpPr>
        <p:spPr/>
        <p:txBody>
          <a:bodyPr/>
          <a:lstStyle/>
          <a:p>
            <a:fld id="{BE2ACD00-28B2-4D17-A930-2C9F8441C7CA}" type="slidenum">
              <a:rPr lang="nb-NO" smtClean="0"/>
              <a:t>‹#›</a:t>
            </a:fld>
            <a:endParaRPr lang="nb-NO"/>
          </a:p>
        </p:txBody>
      </p:sp>
      <p:pic>
        <p:nvPicPr>
          <p:cNvPr id="14" name="Grafikk 13">
            <a:extLst>
              <a:ext uri="{FF2B5EF4-FFF2-40B4-BE49-F238E27FC236}">
                <a16:creationId xmlns:a16="http://schemas.microsoft.com/office/drawing/2014/main" id="{32C448E6-E997-412E-21F4-64B762C1AEA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51588" y="512763"/>
            <a:ext cx="5332412" cy="1269622"/>
          </a:xfrm>
          <a:prstGeom prst="rect">
            <a:avLst/>
          </a:prstGeom>
        </p:spPr>
      </p:pic>
      <p:sp>
        <p:nvSpPr>
          <p:cNvPr id="10" name="Plassholder for tekst 9">
            <a:extLst>
              <a:ext uri="{FF2B5EF4-FFF2-40B4-BE49-F238E27FC236}">
                <a16:creationId xmlns:a16="http://schemas.microsoft.com/office/drawing/2014/main" id="{E2CE24C1-8CEC-CBC7-411D-620E5655EF65}"/>
              </a:ext>
            </a:extLst>
          </p:cNvPr>
          <p:cNvSpPr>
            <a:spLocks noGrp="1"/>
          </p:cNvSpPr>
          <p:nvPr>
            <p:ph type="body" sz="quarter" idx="15" hasCustomPrompt="1"/>
          </p:nvPr>
        </p:nvSpPr>
        <p:spPr>
          <a:xfrm>
            <a:off x="6627812" y="745597"/>
            <a:ext cx="1400175" cy="783166"/>
          </a:xfrm>
        </p:spPr>
        <p:txBody>
          <a:bodyPr>
            <a:noAutofit/>
          </a:bodyPr>
          <a:lstStyle>
            <a:lvl1pPr marL="0" indent="0">
              <a:buNone/>
              <a:defRPr sz="4251" b="1" spc="50" baseline="0"/>
            </a:lvl1pPr>
          </a:lstStyle>
          <a:p>
            <a:pPr lvl="0"/>
            <a:r>
              <a:rPr lang="nb-NO" dirty="0"/>
              <a:t>0000</a:t>
            </a:r>
          </a:p>
        </p:txBody>
      </p:sp>
      <p:sp>
        <p:nvSpPr>
          <p:cNvPr id="12" name="Plassholder for tekst 11">
            <a:extLst>
              <a:ext uri="{FF2B5EF4-FFF2-40B4-BE49-F238E27FC236}">
                <a16:creationId xmlns:a16="http://schemas.microsoft.com/office/drawing/2014/main" id="{E99C1AAC-E316-AC9B-BF5A-8699EE0F3908}"/>
              </a:ext>
            </a:extLst>
          </p:cNvPr>
          <p:cNvSpPr>
            <a:spLocks noGrp="1"/>
          </p:cNvSpPr>
          <p:nvPr>
            <p:ph type="body" sz="quarter" idx="16" hasCustomPrompt="1"/>
          </p:nvPr>
        </p:nvSpPr>
        <p:spPr>
          <a:xfrm>
            <a:off x="8129587" y="745597"/>
            <a:ext cx="2790825" cy="783165"/>
          </a:xfrm>
        </p:spPr>
        <p:txBody>
          <a:bodyPr anchor="ctr" anchorCtr="0"/>
          <a:lstStyle>
            <a:lvl1pPr marL="0" indent="0">
              <a:buNone/>
              <a:defRPr/>
            </a:lvl1pPr>
          </a:lstStyle>
          <a:p>
            <a:pPr lvl="0"/>
            <a:r>
              <a:rPr lang="nb-NO" dirty="0"/>
              <a:t>Tekst</a:t>
            </a:r>
          </a:p>
        </p:txBody>
      </p:sp>
      <p:pic>
        <p:nvPicPr>
          <p:cNvPr id="21" name="Grafikk 20">
            <a:extLst>
              <a:ext uri="{FF2B5EF4-FFF2-40B4-BE49-F238E27FC236}">
                <a16:creationId xmlns:a16="http://schemas.microsoft.com/office/drawing/2014/main" id="{FA5701A0-3ED6-3DD5-641C-14EA3112808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350000" y="2030413"/>
            <a:ext cx="5332412" cy="1269621"/>
          </a:xfrm>
          <a:prstGeom prst="rect">
            <a:avLst/>
          </a:prstGeom>
        </p:spPr>
      </p:pic>
      <p:sp>
        <p:nvSpPr>
          <p:cNvPr id="22" name="Plassholder for tekst 9">
            <a:extLst>
              <a:ext uri="{FF2B5EF4-FFF2-40B4-BE49-F238E27FC236}">
                <a16:creationId xmlns:a16="http://schemas.microsoft.com/office/drawing/2014/main" id="{4AEB37F8-E1C4-ECEA-1E9D-2E3C27DBC568}"/>
              </a:ext>
            </a:extLst>
          </p:cNvPr>
          <p:cNvSpPr>
            <a:spLocks noGrp="1"/>
          </p:cNvSpPr>
          <p:nvPr>
            <p:ph type="body" sz="quarter" idx="21" hasCustomPrompt="1"/>
          </p:nvPr>
        </p:nvSpPr>
        <p:spPr>
          <a:xfrm>
            <a:off x="6626224" y="2263247"/>
            <a:ext cx="1400175" cy="783166"/>
          </a:xfrm>
        </p:spPr>
        <p:txBody>
          <a:bodyPr>
            <a:noAutofit/>
          </a:bodyPr>
          <a:lstStyle>
            <a:lvl1pPr marL="0" indent="0">
              <a:buNone/>
              <a:defRPr sz="4251" b="1" spc="50" baseline="0"/>
            </a:lvl1pPr>
          </a:lstStyle>
          <a:p>
            <a:pPr lvl="0"/>
            <a:r>
              <a:rPr lang="nb-NO" dirty="0"/>
              <a:t>0000</a:t>
            </a:r>
          </a:p>
        </p:txBody>
      </p:sp>
      <p:sp>
        <p:nvSpPr>
          <p:cNvPr id="23" name="Plassholder for tekst 11">
            <a:extLst>
              <a:ext uri="{FF2B5EF4-FFF2-40B4-BE49-F238E27FC236}">
                <a16:creationId xmlns:a16="http://schemas.microsoft.com/office/drawing/2014/main" id="{508FE990-7A06-533B-A1B1-4319E8F19C0C}"/>
              </a:ext>
            </a:extLst>
          </p:cNvPr>
          <p:cNvSpPr>
            <a:spLocks noGrp="1"/>
          </p:cNvSpPr>
          <p:nvPr>
            <p:ph type="body" sz="quarter" idx="22" hasCustomPrompt="1"/>
          </p:nvPr>
        </p:nvSpPr>
        <p:spPr>
          <a:xfrm>
            <a:off x="8127999" y="2263247"/>
            <a:ext cx="2790825" cy="783165"/>
          </a:xfrm>
        </p:spPr>
        <p:txBody>
          <a:bodyPr anchor="ctr" anchorCtr="0"/>
          <a:lstStyle>
            <a:lvl1pPr marL="0" indent="0">
              <a:buNone/>
              <a:defRPr/>
            </a:lvl1pPr>
          </a:lstStyle>
          <a:p>
            <a:pPr lvl="0"/>
            <a:r>
              <a:rPr lang="nb-NO" dirty="0"/>
              <a:t>Tekst</a:t>
            </a:r>
          </a:p>
        </p:txBody>
      </p:sp>
      <p:pic>
        <p:nvPicPr>
          <p:cNvPr id="24" name="Grafikk 23">
            <a:extLst>
              <a:ext uri="{FF2B5EF4-FFF2-40B4-BE49-F238E27FC236}">
                <a16:creationId xmlns:a16="http://schemas.microsoft.com/office/drawing/2014/main" id="{47AE225F-69E6-7DD9-3A9D-E5B6ADFC82C4}"/>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6350000" y="3557966"/>
            <a:ext cx="5332412" cy="1269621"/>
          </a:xfrm>
          <a:prstGeom prst="rect">
            <a:avLst/>
          </a:prstGeom>
        </p:spPr>
      </p:pic>
      <p:sp>
        <p:nvSpPr>
          <p:cNvPr id="25" name="Plassholder for tekst 9">
            <a:extLst>
              <a:ext uri="{FF2B5EF4-FFF2-40B4-BE49-F238E27FC236}">
                <a16:creationId xmlns:a16="http://schemas.microsoft.com/office/drawing/2014/main" id="{1FA81A56-51C4-02E7-2AAB-4E2953F8BE37}"/>
              </a:ext>
            </a:extLst>
          </p:cNvPr>
          <p:cNvSpPr>
            <a:spLocks noGrp="1"/>
          </p:cNvSpPr>
          <p:nvPr>
            <p:ph type="body" sz="quarter" idx="23" hasCustomPrompt="1"/>
          </p:nvPr>
        </p:nvSpPr>
        <p:spPr>
          <a:xfrm>
            <a:off x="6626224" y="3790800"/>
            <a:ext cx="1400175" cy="783166"/>
          </a:xfrm>
        </p:spPr>
        <p:txBody>
          <a:bodyPr>
            <a:noAutofit/>
          </a:bodyPr>
          <a:lstStyle>
            <a:lvl1pPr marL="0" indent="0">
              <a:buNone/>
              <a:defRPr sz="4251" b="1" spc="50" baseline="0"/>
            </a:lvl1pPr>
          </a:lstStyle>
          <a:p>
            <a:pPr lvl="0"/>
            <a:r>
              <a:rPr lang="nb-NO" dirty="0"/>
              <a:t>0000</a:t>
            </a:r>
          </a:p>
        </p:txBody>
      </p:sp>
      <p:sp>
        <p:nvSpPr>
          <p:cNvPr id="26" name="Plassholder for tekst 11">
            <a:extLst>
              <a:ext uri="{FF2B5EF4-FFF2-40B4-BE49-F238E27FC236}">
                <a16:creationId xmlns:a16="http://schemas.microsoft.com/office/drawing/2014/main" id="{24584919-A755-2CA4-4094-57791A002DF1}"/>
              </a:ext>
            </a:extLst>
          </p:cNvPr>
          <p:cNvSpPr>
            <a:spLocks noGrp="1"/>
          </p:cNvSpPr>
          <p:nvPr>
            <p:ph type="body" sz="quarter" idx="24" hasCustomPrompt="1"/>
          </p:nvPr>
        </p:nvSpPr>
        <p:spPr>
          <a:xfrm>
            <a:off x="8127999" y="3790800"/>
            <a:ext cx="2790825" cy="783165"/>
          </a:xfrm>
        </p:spPr>
        <p:txBody>
          <a:bodyPr anchor="ctr" anchorCtr="0"/>
          <a:lstStyle>
            <a:lvl1pPr marL="0" indent="0">
              <a:buNone/>
              <a:defRPr/>
            </a:lvl1pPr>
          </a:lstStyle>
          <a:p>
            <a:pPr lvl="0"/>
            <a:r>
              <a:rPr lang="nb-NO" dirty="0"/>
              <a:t>Tekst</a:t>
            </a:r>
          </a:p>
        </p:txBody>
      </p:sp>
      <p:pic>
        <p:nvPicPr>
          <p:cNvPr id="27" name="Grafikk 26">
            <a:extLst>
              <a:ext uri="{FF2B5EF4-FFF2-40B4-BE49-F238E27FC236}">
                <a16:creationId xmlns:a16="http://schemas.microsoft.com/office/drawing/2014/main" id="{B9CCAD6E-C41E-4A23-1A3C-1753C4116B8A}"/>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6350000" y="5078792"/>
            <a:ext cx="5332412" cy="1269621"/>
          </a:xfrm>
          <a:prstGeom prst="rect">
            <a:avLst/>
          </a:prstGeom>
        </p:spPr>
      </p:pic>
      <p:sp>
        <p:nvSpPr>
          <p:cNvPr id="28" name="Plassholder for tekst 9">
            <a:extLst>
              <a:ext uri="{FF2B5EF4-FFF2-40B4-BE49-F238E27FC236}">
                <a16:creationId xmlns:a16="http://schemas.microsoft.com/office/drawing/2014/main" id="{64503977-FA37-4513-CC17-08F91193C9B8}"/>
              </a:ext>
            </a:extLst>
          </p:cNvPr>
          <p:cNvSpPr>
            <a:spLocks noGrp="1"/>
          </p:cNvSpPr>
          <p:nvPr>
            <p:ph type="body" sz="quarter" idx="25" hasCustomPrompt="1"/>
          </p:nvPr>
        </p:nvSpPr>
        <p:spPr>
          <a:xfrm>
            <a:off x="6626224" y="5311626"/>
            <a:ext cx="1400175" cy="783166"/>
          </a:xfrm>
        </p:spPr>
        <p:txBody>
          <a:bodyPr>
            <a:noAutofit/>
          </a:bodyPr>
          <a:lstStyle>
            <a:lvl1pPr marL="0" indent="0">
              <a:buNone/>
              <a:defRPr sz="4251" b="1" spc="50" baseline="0"/>
            </a:lvl1pPr>
          </a:lstStyle>
          <a:p>
            <a:pPr lvl="0"/>
            <a:r>
              <a:rPr lang="nb-NO" dirty="0"/>
              <a:t>0000</a:t>
            </a:r>
          </a:p>
        </p:txBody>
      </p:sp>
      <p:sp>
        <p:nvSpPr>
          <p:cNvPr id="29" name="Plassholder for tekst 11">
            <a:extLst>
              <a:ext uri="{FF2B5EF4-FFF2-40B4-BE49-F238E27FC236}">
                <a16:creationId xmlns:a16="http://schemas.microsoft.com/office/drawing/2014/main" id="{8B3B55A2-3046-7A88-A754-C61F0FA33851}"/>
              </a:ext>
            </a:extLst>
          </p:cNvPr>
          <p:cNvSpPr>
            <a:spLocks noGrp="1"/>
          </p:cNvSpPr>
          <p:nvPr>
            <p:ph type="body" sz="quarter" idx="26" hasCustomPrompt="1"/>
          </p:nvPr>
        </p:nvSpPr>
        <p:spPr>
          <a:xfrm>
            <a:off x="8127999" y="5311626"/>
            <a:ext cx="2790825" cy="783165"/>
          </a:xfrm>
        </p:spPr>
        <p:txBody>
          <a:bodyPr anchor="ctr" anchorCtr="0"/>
          <a:lstStyle>
            <a:lvl1pPr marL="0" indent="0">
              <a:buNone/>
              <a:defRPr/>
            </a:lvl1pPr>
          </a:lstStyle>
          <a:p>
            <a:pPr lvl="0"/>
            <a:r>
              <a:rPr lang="nb-NO" dirty="0"/>
              <a:t>Tekst</a:t>
            </a:r>
          </a:p>
        </p:txBody>
      </p:sp>
      <p:sp>
        <p:nvSpPr>
          <p:cNvPr id="9" name="Plassholder for innhold 2">
            <a:extLst>
              <a:ext uri="{FF2B5EF4-FFF2-40B4-BE49-F238E27FC236}">
                <a16:creationId xmlns:a16="http://schemas.microsoft.com/office/drawing/2014/main" id="{DC85B7F9-03D7-0541-3AC8-49EEB0FE9225}"/>
              </a:ext>
            </a:extLst>
          </p:cNvPr>
          <p:cNvSpPr>
            <a:spLocks noGrp="1"/>
          </p:cNvSpPr>
          <p:nvPr>
            <p:ph idx="1" hasCustomPrompt="1"/>
          </p:nvPr>
        </p:nvSpPr>
        <p:spPr>
          <a:xfrm>
            <a:off x="509542" y="2020012"/>
            <a:ext cx="5332411" cy="3821988"/>
          </a:xfrm>
        </p:spPr>
        <p:txBody>
          <a:bodyPr/>
          <a:lstStyle>
            <a:lvl1pPr marL="0" indent="0">
              <a:buNone/>
              <a:defRPr/>
            </a:lvl1pPr>
          </a:lstStyle>
          <a:p>
            <a:pPr lvl="0"/>
            <a:r>
              <a:rPr lang="nb-NO" dirty="0"/>
              <a:t>Dette er en mengdetekst som kan være ganske lang. Den er satt i 15 </a:t>
            </a:r>
            <a:r>
              <a:rPr lang="nb-NO" dirty="0" err="1"/>
              <a:t>pkt</a:t>
            </a:r>
            <a:r>
              <a:rPr lang="nb-NO" dirty="0"/>
              <a:t> </a:t>
            </a:r>
            <a:r>
              <a:rPr lang="nb-NO" dirty="0" err="1"/>
              <a:t>Regular</a:t>
            </a:r>
            <a:r>
              <a:rPr lang="nb-NO" dirty="0"/>
              <a:t>. Dette og forrige lysbilde brukes til fremheving av nøkkeltall.</a:t>
            </a:r>
          </a:p>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425743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8" name="Plassholder for stikktittel">
            <a:extLst>
              <a:ext uri="{FF2B5EF4-FFF2-40B4-BE49-F238E27FC236}">
                <a16:creationId xmlns:a16="http://schemas.microsoft.com/office/drawing/2014/main" id="{D414B136-2366-FB62-69A4-AC19BC1C0BF4}"/>
              </a:ext>
            </a:extLst>
          </p:cNvPr>
          <p:cNvSpPr>
            <a:spLocks noGrp="1"/>
          </p:cNvSpPr>
          <p:nvPr>
            <p:ph type="body" sz="quarter" idx="13" hasCustomPrompt="1"/>
          </p:nvPr>
        </p:nvSpPr>
        <p:spPr>
          <a:xfrm>
            <a:off x="509588" y="496117"/>
            <a:ext cx="4826020" cy="276999"/>
          </a:xfrm>
        </p:spPr>
        <p:txBody>
          <a:bodyPr wrap="square">
            <a:spAutoFit/>
          </a:bodyPr>
          <a:lstStyle>
            <a:lvl1pPr marL="0" indent="0">
              <a:lnSpc>
                <a:spcPct val="100000"/>
              </a:lnSpc>
              <a:spcBef>
                <a:spcPts val="0"/>
              </a:spcBef>
              <a:buNone/>
              <a:defRPr sz="1800" spc="-20" baseline="0">
                <a:solidFill>
                  <a:schemeClr val="accent1"/>
                </a:solidFill>
              </a:defRPr>
            </a:lvl1pPr>
          </a:lstStyle>
          <a:p>
            <a:pPr lvl="0"/>
            <a:r>
              <a:rPr lang="nb-NO" dirty="0"/>
              <a:t>Subheader, tema eller kapittelnavn</a:t>
            </a:r>
          </a:p>
        </p:txBody>
      </p:sp>
      <p:sp>
        <p:nvSpPr>
          <p:cNvPr id="2" name="Tittel 1">
            <a:extLst>
              <a:ext uri="{FF2B5EF4-FFF2-40B4-BE49-F238E27FC236}">
                <a16:creationId xmlns:a16="http://schemas.microsoft.com/office/drawing/2014/main" id="{E6B7372A-A4C1-F7A9-DDBC-7EB01A6955F9}"/>
              </a:ext>
            </a:extLst>
          </p:cNvPr>
          <p:cNvSpPr>
            <a:spLocks noGrp="1"/>
          </p:cNvSpPr>
          <p:nvPr>
            <p:ph type="title" hasCustomPrompt="1"/>
          </p:nvPr>
        </p:nvSpPr>
        <p:spPr>
          <a:xfrm>
            <a:off x="509588" y="766764"/>
            <a:ext cx="4826021" cy="976229"/>
          </a:xfrm>
        </p:spPr>
        <p:txBody>
          <a:bodyPr/>
          <a:lstStyle/>
          <a:p>
            <a:r>
              <a:rPr lang="nb-NO" dirty="0"/>
              <a:t>Overskrift kan gå over to linjer den også ved behov</a:t>
            </a:r>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509543" y="2020012"/>
            <a:ext cx="4826046" cy="3821988"/>
          </a:xfrm>
        </p:spPr>
        <p:txBody>
          <a:bodyPr/>
          <a:lstStyle>
            <a:lvl1pPr marL="0" indent="0">
              <a:buNone/>
              <a:defRPr/>
            </a:lvl1pPr>
          </a:lstStyle>
          <a:p>
            <a:pPr lvl="0"/>
            <a:r>
              <a:rPr lang="nb-NO" dirty="0"/>
              <a:t>Dette er en mengdetekst som kan være ganske lang. Den er satt i 15 </a:t>
            </a:r>
            <a:r>
              <a:rPr lang="nb-NO" dirty="0" err="1"/>
              <a:t>pkt</a:t>
            </a:r>
            <a:r>
              <a:rPr lang="nb-NO" dirty="0"/>
              <a:t> </a:t>
            </a:r>
            <a:r>
              <a:rPr lang="nb-NO" dirty="0" err="1"/>
              <a:t>Regular</a:t>
            </a:r>
            <a:r>
              <a:rPr lang="nb-NO" dirty="0"/>
              <a:t>. Dette lysbildet skal brukes om man vil fremheve budskapet med bilde. Denne typen lysbilde brukes ikke som skillesider lengre. </a:t>
            </a:r>
          </a:p>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bilde 12">
            <a:extLst>
              <a:ext uri="{FF2B5EF4-FFF2-40B4-BE49-F238E27FC236}">
                <a16:creationId xmlns:a16="http://schemas.microsoft.com/office/drawing/2014/main" id="{4C52BF09-73DE-4C2A-AFCD-8DBBAA2BBEAC}"/>
              </a:ext>
            </a:extLst>
          </p:cNvPr>
          <p:cNvSpPr>
            <a:spLocks noGrp="1"/>
          </p:cNvSpPr>
          <p:nvPr>
            <p:ph type="pic" sz="quarter" idx="15"/>
          </p:nvPr>
        </p:nvSpPr>
        <p:spPr>
          <a:xfrm>
            <a:off x="6096000" y="0"/>
            <a:ext cx="6096000" cy="6858000"/>
          </a:xfrm>
          <a:solidFill>
            <a:schemeClr val="accent4"/>
          </a:solidFill>
        </p:spPr>
        <p:txBody>
          <a:bodyPr/>
          <a:lstStyle>
            <a:lvl1pPr marL="0" indent="0" algn="ctr">
              <a:buNone/>
              <a:defRPr sz="1200"/>
            </a:lvl1pPr>
          </a:lstStyle>
          <a:p>
            <a:r>
              <a:rPr lang="nb-NO"/>
              <a:t>Klikk på ikonet for å legge til et bilde</a:t>
            </a:r>
          </a:p>
        </p:txBody>
      </p:sp>
      <p:sp>
        <p:nvSpPr>
          <p:cNvPr id="11" name="Plassholder for fotokreditering">
            <a:extLst>
              <a:ext uri="{FF2B5EF4-FFF2-40B4-BE49-F238E27FC236}">
                <a16:creationId xmlns:a16="http://schemas.microsoft.com/office/drawing/2014/main" id="{D163CA41-77C2-D4B6-6A06-5C884A3A4A13}"/>
              </a:ext>
            </a:extLst>
          </p:cNvPr>
          <p:cNvSpPr>
            <a:spLocks noGrp="1"/>
          </p:cNvSpPr>
          <p:nvPr>
            <p:ph type="body" sz="quarter" idx="14" hasCustomPrompt="1"/>
          </p:nvPr>
        </p:nvSpPr>
        <p:spPr>
          <a:xfrm>
            <a:off x="8373533" y="6238082"/>
            <a:ext cx="3308880" cy="120674"/>
          </a:xfrm>
        </p:spPr>
        <p:txBody>
          <a:bodyPr>
            <a:noAutofit/>
          </a:bodyPr>
          <a:lstStyle>
            <a:lvl1pPr marL="0" indent="0" algn="r">
              <a:buNone/>
              <a:defRPr sz="700">
                <a:solidFill>
                  <a:schemeClr val="bg1"/>
                </a:solidFill>
              </a:defRPr>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nb-NO" dirty="0" err="1"/>
              <a:t>Fotokreditering</a:t>
            </a:r>
            <a:endParaRPr lang="nb-NO" dirty="0"/>
          </a:p>
        </p:txBody>
      </p:sp>
      <p:sp>
        <p:nvSpPr>
          <p:cNvPr id="4" name="Plassholder for dato 3">
            <a:extLst>
              <a:ext uri="{FF2B5EF4-FFF2-40B4-BE49-F238E27FC236}">
                <a16:creationId xmlns:a16="http://schemas.microsoft.com/office/drawing/2014/main" id="{266560E9-3A9B-BC1E-9244-FE6677DD9797}"/>
              </a:ext>
            </a:extLst>
          </p:cNvPr>
          <p:cNvSpPr>
            <a:spLocks noGrp="1"/>
          </p:cNvSpPr>
          <p:nvPr>
            <p:ph type="dt" sz="half" idx="10"/>
          </p:nvPr>
        </p:nvSpPr>
        <p:spPr/>
        <p:txBody>
          <a:bodyPr/>
          <a:lstStyle/>
          <a:p>
            <a:fld id="{E6A610A8-4EE9-470C-972D-0E41A2C50444}" type="datetimeFigureOut">
              <a:rPr lang="nb-NO" smtClean="0"/>
              <a:t>10.02.2026</a:t>
            </a:fld>
            <a:endParaRPr lang="nb-NO"/>
          </a:p>
        </p:txBody>
      </p:sp>
      <p:sp>
        <p:nvSpPr>
          <p:cNvPr id="5" name="Plassholder for bunntekst 4">
            <a:extLst>
              <a:ext uri="{FF2B5EF4-FFF2-40B4-BE49-F238E27FC236}">
                <a16:creationId xmlns:a16="http://schemas.microsoft.com/office/drawing/2014/main" id="{E1B96096-A613-EAB0-7653-B2915ABD554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EFCDB43-C29E-6453-C979-4D8851F9DA32}"/>
              </a:ext>
            </a:extLst>
          </p:cNvPr>
          <p:cNvSpPr>
            <a:spLocks noGrp="1"/>
          </p:cNvSpPr>
          <p:nvPr>
            <p:ph type="sldNum" sz="quarter" idx="12"/>
          </p:nvPr>
        </p:nvSpPr>
        <p:spPr/>
        <p:txBody>
          <a:bodyPr/>
          <a:lstStyle/>
          <a:p>
            <a:fld id="{BE2ACD00-28B2-4D17-A930-2C9F8441C7CA}" type="slidenum">
              <a:rPr lang="nb-NO" smtClean="0"/>
              <a:t>‹#›</a:t>
            </a:fld>
            <a:endParaRPr lang="nb-NO"/>
          </a:p>
        </p:txBody>
      </p:sp>
    </p:spTree>
    <p:extLst>
      <p:ext uri="{BB962C8B-B14F-4D97-AF65-F5344CB8AC3E}">
        <p14:creationId xmlns:p14="http://schemas.microsoft.com/office/powerpoint/2010/main" val="144758061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oolsToo_Slide" descr="ToolsToo_Slide">
            <a:extLst>
              <a:ext uri="{FF2B5EF4-FFF2-40B4-BE49-F238E27FC236}">
                <a16:creationId xmlns:a16="http://schemas.microsoft.com/office/drawing/2014/main" id="{FE2211FB-E88D-95B0-D5C9-FC74B095CC1F}"/>
              </a:ext>
            </a:extLst>
          </p:cNvPr>
          <p:cNvSpPr/>
          <p:nvPr userDrawn="1"/>
        </p:nvSpPr>
        <p:spPr>
          <a:xfrm>
            <a:off x="0" y="0"/>
            <a:ext cx="12192000" cy="6858000"/>
          </a:xfrm>
          <a:prstGeom prst="rect">
            <a:avLst/>
          </a:prstGeom>
          <a:noFill/>
          <a:ln w="317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ittel 1">
            <a:extLst>
              <a:ext uri="{FF2B5EF4-FFF2-40B4-BE49-F238E27FC236}">
                <a16:creationId xmlns:a16="http://schemas.microsoft.com/office/drawing/2014/main" id="{3B7D64C1-85CD-7C67-0948-3FF0CDB34F22}"/>
              </a:ext>
            </a:extLst>
          </p:cNvPr>
          <p:cNvSpPr>
            <a:spLocks noGrp="1"/>
          </p:cNvSpPr>
          <p:nvPr>
            <p:ph type="title"/>
          </p:nvPr>
        </p:nvSpPr>
        <p:spPr>
          <a:xfrm>
            <a:off x="509588" y="766764"/>
            <a:ext cx="8885237" cy="976229"/>
          </a:xfrm>
          <a:prstGeom prst="rect">
            <a:avLst/>
          </a:prstGeom>
        </p:spPr>
        <p:txBody>
          <a:bodyPr vert="horz" lIns="0" tIns="0" rIns="0" bIns="0" rtlCol="0" anchor="t" anchorCtr="0">
            <a:noAutofit/>
          </a:bodyPr>
          <a:lstStyle/>
          <a:p>
            <a:endParaRPr lang="nb-NO" dirty="0"/>
          </a:p>
        </p:txBody>
      </p:sp>
      <p:sp>
        <p:nvSpPr>
          <p:cNvPr id="3" name="Plassholder for tekst 2">
            <a:extLst>
              <a:ext uri="{FF2B5EF4-FFF2-40B4-BE49-F238E27FC236}">
                <a16:creationId xmlns:a16="http://schemas.microsoft.com/office/drawing/2014/main" id="{00C49E59-D3F7-2BEB-91C8-C723726A9C90}"/>
              </a:ext>
            </a:extLst>
          </p:cNvPr>
          <p:cNvSpPr>
            <a:spLocks noGrp="1"/>
          </p:cNvSpPr>
          <p:nvPr>
            <p:ph type="body" idx="1"/>
          </p:nvPr>
        </p:nvSpPr>
        <p:spPr>
          <a:xfrm>
            <a:off x="509542" y="2020012"/>
            <a:ext cx="8885283" cy="3821988"/>
          </a:xfrm>
          <a:prstGeom prst="rect">
            <a:avLst/>
          </a:prstGeom>
        </p:spPr>
        <p:txBody>
          <a:bodyPr vert="horz" lIns="0" tIns="0" rIns="0" bIns="0" rtlCol="0" anchor="t" anchorCtr="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FDBB5651-E3BC-2F1B-F6E9-850B8CEE9222}"/>
              </a:ext>
            </a:extLst>
          </p:cNvPr>
          <p:cNvSpPr>
            <a:spLocks noGrp="1"/>
          </p:cNvSpPr>
          <p:nvPr>
            <p:ph type="dt" sz="half" idx="2"/>
          </p:nvPr>
        </p:nvSpPr>
        <p:spPr>
          <a:xfrm>
            <a:off x="9142412" y="6858000"/>
            <a:ext cx="1525587" cy="123111"/>
          </a:xfrm>
          <a:prstGeom prst="rect">
            <a:avLst/>
          </a:prstGeom>
        </p:spPr>
        <p:txBody>
          <a:bodyPr vert="horz" lIns="0" tIns="0" rIns="0" bIns="0" rtlCol="0" anchor="ctr">
            <a:noAutofit/>
          </a:bodyPr>
          <a:lstStyle>
            <a:lvl1pPr algn="l" fontAlgn="ctr">
              <a:defRPr sz="800">
                <a:noFill/>
              </a:defRPr>
            </a:lvl1pPr>
          </a:lstStyle>
          <a:p>
            <a:pPr algn="r"/>
            <a:fld id="{E6A610A8-4EE9-470C-972D-0E41A2C50444}" type="datetimeFigureOut">
              <a:rPr lang="nb-NO" smtClean="0"/>
              <a:pPr algn="r"/>
              <a:t>10.02.2026</a:t>
            </a:fld>
            <a:endParaRPr lang="nb-NO" dirty="0"/>
          </a:p>
        </p:txBody>
      </p:sp>
      <p:sp>
        <p:nvSpPr>
          <p:cNvPr id="5" name="Plassholder for bunntekst 4">
            <a:extLst>
              <a:ext uri="{FF2B5EF4-FFF2-40B4-BE49-F238E27FC236}">
                <a16:creationId xmlns:a16="http://schemas.microsoft.com/office/drawing/2014/main" id="{BF26BCF2-BF13-78A8-38A6-6FE7B032C3F2}"/>
              </a:ext>
            </a:extLst>
          </p:cNvPr>
          <p:cNvSpPr>
            <a:spLocks noGrp="1"/>
          </p:cNvSpPr>
          <p:nvPr>
            <p:ph type="ftr" sz="quarter" idx="3"/>
          </p:nvPr>
        </p:nvSpPr>
        <p:spPr>
          <a:xfrm>
            <a:off x="2032000" y="6858000"/>
            <a:ext cx="6858000" cy="123111"/>
          </a:xfrm>
          <a:prstGeom prst="rect">
            <a:avLst/>
          </a:prstGeom>
        </p:spPr>
        <p:txBody>
          <a:bodyPr vert="horz" lIns="0" tIns="0" rIns="0" bIns="0" rtlCol="0" anchor="ctr">
            <a:noAutofit/>
          </a:bodyPr>
          <a:lstStyle>
            <a:lvl1pPr algn="l">
              <a:defRPr sz="800">
                <a:noFill/>
              </a:defRPr>
            </a:lvl1pPr>
          </a:lstStyle>
          <a:p>
            <a:endParaRPr lang="nb-NO" dirty="0"/>
          </a:p>
        </p:txBody>
      </p:sp>
      <p:sp>
        <p:nvSpPr>
          <p:cNvPr id="6" name="Plassholder for lysbildenummer 5">
            <a:extLst>
              <a:ext uri="{FF2B5EF4-FFF2-40B4-BE49-F238E27FC236}">
                <a16:creationId xmlns:a16="http://schemas.microsoft.com/office/drawing/2014/main" id="{377FA799-8EE6-52E9-3D45-86CA6A6A2AB8}"/>
              </a:ext>
            </a:extLst>
          </p:cNvPr>
          <p:cNvSpPr>
            <a:spLocks noGrp="1"/>
          </p:cNvSpPr>
          <p:nvPr>
            <p:ph type="sldNum" sz="quarter" idx="4"/>
          </p:nvPr>
        </p:nvSpPr>
        <p:spPr>
          <a:xfrm>
            <a:off x="10910357" y="6858000"/>
            <a:ext cx="772055" cy="123111"/>
          </a:xfrm>
          <a:prstGeom prst="rect">
            <a:avLst/>
          </a:prstGeom>
        </p:spPr>
        <p:txBody>
          <a:bodyPr vert="horz" lIns="0" tIns="0" rIns="0" bIns="0" rtlCol="0" anchor="ctr">
            <a:noAutofit/>
          </a:bodyPr>
          <a:lstStyle>
            <a:lvl1pPr algn="r">
              <a:defRPr sz="800">
                <a:noFill/>
              </a:defRPr>
            </a:lvl1pPr>
          </a:lstStyle>
          <a:p>
            <a:fld id="{BE2ACD00-28B2-4D17-A930-2C9F8441C7CA}" type="slidenum">
              <a:rPr lang="nb-NO" smtClean="0"/>
              <a:pPr/>
              <a:t>‹#›</a:t>
            </a:fld>
            <a:endParaRPr lang="nb-NO" dirty="0"/>
          </a:p>
        </p:txBody>
      </p:sp>
      <p:pic>
        <p:nvPicPr>
          <p:cNvPr id="115" name="Logo">
            <a:extLst>
              <a:ext uri="{FF2B5EF4-FFF2-40B4-BE49-F238E27FC236}">
                <a16:creationId xmlns:a16="http://schemas.microsoft.com/office/drawing/2014/main" id="{21A3B97B-70C2-11E8-DEC8-737CC7889F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42">
            <a:extLst>
              <a:ext uri="{96DAC541-7B7A-43D3-8B79-37D633B846F1}">
                <asvg:svgBlip xmlns:asvg="http://schemas.microsoft.com/office/drawing/2016/SVG/main" r:embed="rId43"/>
              </a:ext>
            </a:extLst>
          </a:blip>
          <a:stretch>
            <a:fillRect/>
          </a:stretch>
        </p:blipFill>
        <p:spPr>
          <a:xfrm>
            <a:off x="509587" y="6096001"/>
            <a:ext cx="736824" cy="279485"/>
          </a:xfrm>
          <a:prstGeom prst="rect">
            <a:avLst/>
          </a:prstGeom>
        </p:spPr>
      </p:pic>
    </p:spTree>
    <p:extLst>
      <p:ext uri="{BB962C8B-B14F-4D97-AF65-F5344CB8AC3E}">
        <p14:creationId xmlns:p14="http://schemas.microsoft.com/office/powerpoint/2010/main" val="187436191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79" r:id="rId3"/>
    <p:sldLayoutId id="2147483651" r:id="rId4"/>
    <p:sldLayoutId id="2147483661" r:id="rId5"/>
    <p:sldLayoutId id="2147483662" r:id="rId6"/>
    <p:sldLayoutId id="2147483663" r:id="rId7"/>
    <p:sldLayoutId id="2147483664" r:id="rId8"/>
    <p:sldLayoutId id="2147483656" r:id="rId9"/>
    <p:sldLayoutId id="2147483652" r:id="rId10"/>
    <p:sldLayoutId id="2147483650" r:id="rId11"/>
    <p:sldLayoutId id="2147483659" r:id="rId12"/>
    <p:sldLayoutId id="2147483660" r:id="rId13"/>
    <p:sldLayoutId id="2147483682" r:id="rId14"/>
    <p:sldLayoutId id="2147483680" r:id="rId15"/>
    <p:sldLayoutId id="2147483681" r:id="rId16"/>
    <p:sldLayoutId id="2147483654" r:id="rId17"/>
    <p:sldLayoutId id="2147483655" r:id="rId18"/>
    <p:sldLayoutId id="2147483685" r:id="rId19"/>
    <p:sldLayoutId id="2147483671" r:id="rId20"/>
    <p:sldLayoutId id="2147483670" r:id="rId21"/>
    <p:sldLayoutId id="2147483672" r:id="rId22"/>
    <p:sldLayoutId id="2147483673" r:id="rId23"/>
    <p:sldLayoutId id="2147483675" r:id="rId24"/>
    <p:sldLayoutId id="2147483674" r:id="rId25"/>
    <p:sldLayoutId id="2147483676" r:id="rId26"/>
    <p:sldLayoutId id="2147483677" r:id="rId27"/>
    <p:sldLayoutId id="2147483678" r:id="rId28"/>
    <p:sldLayoutId id="2147483657" r:id="rId29"/>
    <p:sldLayoutId id="2147483668" r:id="rId30"/>
    <p:sldLayoutId id="2147483688" r:id="rId31"/>
    <p:sldLayoutId id="2147483666" r:id="rId32"/>
    <p:sldLayoutId id="2147483665" r:id="rId33"/>
    <p:sldLayoutId id="2147483669" r:id="rId34"/>
    <p:sldLayoutId id="2147483667" r:id="rId35"/>
    <p:sldLayoutId id="2147483683" r:id="rId36"/>
    <p:sldLayoutId id="2147483684" r:id="rId37"/>
    <p:sldLayoutId id="2147483686" r:id="rId38"/>
    <p:sldLayoutId id="2147483687" r:id="rId39"/>
    <p:sldLayoutId id="2147483689" r:id="rId40"/>
  </p:sldLayoutIdLst>
  <p:txStyles>
    <p:titleStyle>
      <a:lvl1pPr algn="l" defTabSz="914400" rtl="0" eaLnBrk="1" fontAlgn="ctr" latinLnBrk="0" hangingPunct="1">
        <a:lnSpc>
          <a:spcPct val="99000"/>
        </a:lnSpc>
        <a:spcBef>
          <a:spcPct val="0"/>
        </a:spcBef>
        <a:buNone/>
        <a:defRPr sz="3200" kern="1200" spc="40" baseline="0">
          <a:solidFill>
            <a:schemeClr val="tx1"/>
          </a:solidFill>
          <a:latin typeface="+mj-lt"/>
          <a:ea typeface="+mj-ea"/>
          <a:cs typeface="+mj-cs"/>
        </a:defRPr>
      </a:lvl1pPr>
    </p:titleStyle>
    <p:bodyStyle>
      <a:lvl1pPr marL="228600" indent="-228600" algn="l" defTabSz="914400" rtl="0" eaLnBrk="1" fontAlgn="ctr" latinLnBrk="0" hangingPunct="1">
        <a:lnSpc>
          <a:spcPct val="112000"/>
        </a:lnSpc>
        <a:spcBef>
          <a:spcPts val="1900"/>
        </a:spcBef>
        <a:buFont typeface="Arial" panose="020B0604020202020204" pitchFamily="34" charset="0"/>
        <a:buChar char="•"/>
        <a:defRPr sz="1500" kern="1200">
          <a:solidFill>
            <a:schemeClr val="tx1"/>
          </a:solidFill>
          <a:latin typeface="+mn-lt"/>
          <a:ea typeface="+mn-ea"/>
          <a:cs typeface="+mn-cs"/>
        </a:defRPr>
      </a:lvl1pPr>
      <a:lvl2pPr marL="685800" indent="-228600" algn="l" defTabSz="914400" rtl="0" eaLnBrk="1" fontAlgn="ctr" latinLnBrk="0" hangingPunct="1">
        <a:lnSpc>
          <a:spcPct val="112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fontAlgn="ctr" latinLnBrk="0" hangingPunct="1">
        <a:lnSpc>
          <a:spcPct val="112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fontAlgn="ctr" latinLnBrk="0" hangingPunct="1">
        <a:lnSpc>
          <a:spcPct val="112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fontAlgn="ctr" latinLnBrk="0" hangingPunct="1">
        <a:lnSpc>
          <a:spcPct val="112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fontAlgn="ctr" latinLnBrk="0" hangingPunct="1">
        <a:defRPr sz="1200" kern="1200">
          <a:solidFill>
            <a:schemeClr val="tx1"/>
          </a:solidFill>
          <a:latin typeface="+mn-lt"/>
          <a:ea typeface="+mn-ea"/>
          <a:cs typeface="+mn-cs"/>
        </a:defRPr>
      </a:lvl1pPr>
      <a:lvl2pPr marL="457200" algn="l" defTabSz="914400" rtl="0" eaLnBrk="1" fontAlgn="ctr" latinLnBrk="0" hangingPunct="1">
        <a:defRPr sz="1200" kern="1200">
          <a:solidFill>
            <a:schemeClr val="tx1"/>
          </a:solidFill>
          <a:latin typeface="+mn-lt"/>
          <a:ea typeface="+mn-ea"/>
          <a:cs typeface="+mn-cs"/>
        </a:defRPr>
      </a:lvl2pPr>
      <a:lvl3pPr marL="914400" algn="l" defTabSz="914400" rtl="0" eaLnBrk="1" fontAlgn="ctr" latinLnBrk="0" hangingPunct="1">
        <a:defRPr sz="1200" kern="1200">
          <a:solidFill>
            <a:schemeClr val="tx1"/>
          </a:solidFill>
          <a:latin typeface="+mn-lt"/>
          <a:ea typeface="+mn-ea"/>
          <a:cs typeface="+mn-cs"/>
        </a:defRPr>
      </a:lvl3pPr>
      <a:lvl4pPr marL="1371600" algn="l" defTabSz="914400" rtl="0" eaLnBrk="1" fontAlgn="ctr" latinLnBrk="0" hangingPunct="1">
        <a:defRPr sz="1200" kern="1200">
          <a:solidFill>
            <a:schemeClr val="tx1"/>
          </a:solidFill>
          <a:latin typeface="+mn-lt"/>
          <a:ea typeface="+mn-ea"/>
          <a:cs typeface="+mn-cs"/>
        </a:defRPr>
      </a:lvl4pPr>
      <a:lvl5pPr marL="1828800" algn="l" defTabSz="914400" rtl="0" eaLnBrk="1" fontAlgn="ctr" latinLnBrk="0" hangingPunct="1">
        <a:defRPr sz="1200" kern="1200">
          <a:solidFill>
            <a:schemeClr val="tx1"/>
          </a:solidFill>
          <a:latin typeface="+mn-lt"/>
          <a:ea typeface="+mn-ea"/>
          <a:cs typeface="+mn-cs"/>
        </a:defRPr>
      </a:lvl5pPr>
      <a:lvl6pPr marL="2286000" algn="l" defTabSz="914400" rtl="0" eaLnBrk="1" fontAlgn="ctr" latinLnBrk="0" hangingPunct="1">
        <a:defRPr sz="1200" kern="1200">
          <a:solidFill>
            <a:schemeClr val="tx1"/>
          </a:solidFill>
          <a:latin typeface="+mn-lt"/>
          <a:ea typeface="+mn-ea"/>
          <a:cs typeface="+mn-cs"/>
        </a:defRPr>
      </a:lvl6pPr>
      <a:lvl7pPr marL="2743200" algn="l" defTabSz="914400" rtl="0" eaLnBrk="1" fontAlgn="ctr" latinLnBrk="0" hangingPunct="1">
        <a:defRPr sz="1200" kern="1200">
          <a:solidFill>
            <a:schemeClr val="tx1"/>
          </a:solidFill>
          <a:latin typeface="+mn-lt"/>
          <a:ea typeface="+mn-ea"/>
          <a:cs typeface="+mn-cs"/>
        </a:defRPr>
      </a:lvl7pPr>
      <a:lvl8pPr marL="3200400" algn="l" defTabSz="914400" rtl="0" eaLnBrk="1" fontAlgn="ctr" latinLnBrk="0" hangingPunct="1">
        <a:defRPr sz="1200" kern="1200">
          <a:solidFill>
            <a:schemeClr val="tx1"/>
          </a:solidFill>
          <a:latin typeface="+mn-lt"/>
          <a:ea typeface="+mn-ea"/>
          <a:cs typeface="+mn-cs"/>
        </a:defRPr>
      </a:lvl8pPr>
      <a:lvl9pPr marL="3657600" algn="l" defTabSz="914400" rtl="0" eaLnBrk="1" fontAlgn="ctr"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0" userDrawn="1">
          <p15:clr>
            <a:srgbClr val="5ACBF0"/>
          </p15:clr>
        </p15:guide>
        <p15:guide id="2" pos="3840" userDrawn="1">
          <p15:clr>
            <a:srgbClr val="5ACBF0"/>
          </p15:clr>
        </p15:guide>
        <p15:guide id="3" pos="161" userDrawn="1">
          <p15:clr>
            <a:srgbClr val="5ACBF0"/>
          </p15:clr>
        </p15:guide>
        <p15:guide id="4" pos="321" userDrawn="1">
          <p15:clr>
            <a:srgbClr val="5ACBF0"/>
          </p15:clr>
        </p15:guide>
        <p15:guide id="5" pos="481" userDrawn="1">
          <p15:clr>
            <a:srgbClr val="5ACBF0"/>
          </p15:clr>
        </p15:guide>
        <p15:guide id="6" pos="639" userDrawn="1">
          <p15:clr>
            <a:srgbClr val="5ACBF0"/>
          </p15:clr>
        </p15:guide>
        <p15:guide id="8" pos="801" userDrawn="1">
          <p15:clr>
            <a:srgbClr val="5ACBF0"/>
          </p15:clr>
        </p15:guide>
        <p15:guide id="9" pos="960" userDrawn="1">
          <p15:clr>
            <a:srgbClr val="5ACBF0"/>
          </p15:clr>
        </p15:guide>
        <p15:guide id="10" pos="1120" userDrawn="1">
          <p15:clr>
            <a:srgbClr val="5ACBF0"/>
          </p15:clr>
        </p15:guide>
        <p15:guide id="11" pos="1280" userDrawn="1">
          <p15:clr>
            <a:srgbClr val="5ACBF0"/>
          </p15:clr>
        </p15:guide>
        <p15:guide id="12" pos="1441" userDrawn="1">
          <p15:clr>
            <a:srgbClr val="5ACBF0"/>
          </p15:clr>
        </p15:guide>
        <p15:guide id="13" pos="1600" userDrawn="1">
          <p15:clr>
            <a:srgbClr val="5ACBF0"/>
          </p15:clr>
        </p15:guide>
        <p15:guide id="14" pos="1760" userDrawn="1">
          <p15:clr>
            <a:srgbClr val="5ACBF0"/>
          </p15:clr>
        </p15:guide>
        <p15:guide id="15" pos="1918" userDrawn="1">
          <p15:clr>
            <a:srgbClr val="5ACBF0"/>
          </p15:clr>
        </p15:guide>
        <p15:guide id="16" pos="2094" userDrawn="1">
          <p15:clr>
            <a:srgbClr val="5ACBF0"/>
          </p15:clr>
        </p15:guide>
        <p15:guide id="17" pos="2239" userDrawn="1">
          <p15:clr>
            <a:srgbClr val="5ACBF0"/>
          </p15:clr>
        </p15:guide>
        <p15:guide id="18" pos="2399" userDrawn="1">
          <p15:clr>
            <a:srgbClr val="5ACBF0"/>
          </p15:clr>
        </p15:guide>
        <p15:guide id="19" pos="2560" userDrawn="1">
          <p15:clr>
            <a:srgbClr val="5ACBF0"/>
          </p15:clr>
        </p15:guide>
        <p15:guide id="20" pos="2719" userDrawn="1">
          <p15:clr>
            <a:srgbClr val="5ACBF0"/>
          </p15:clr>
        </p15:guide>
        <p15:guide id="21" pos="2880" userDrawn="1">
          <p15:clr>
            <a:srgbClr val="5ACBF0"/>
          </p15:clr>
        </p15:guide>
        <p15:guide id="22" pos="3039" userDrawn="1">
          <p15:clr>
            <a:srgbClr val="5ACBF0"/>
          </p15:clr>
        </p15:guide>
        <p15:guide id="23" pos="3199" userDrawn="1">
          <p15:clr>
            <a:srgbClr val="5ACBF0"/>
          </p15:clr>
        </p15:guide>
        <p15:guide id="24" pos="3361" userDrawn="1">
          <p15:clr>
            <a:srgbClr val="5ACBF0"/>
          </p15:clr>
        </p15:guide>
        <p15:guide id="25" pos="3519" userDrawn="1">
          <p15:clr>
            <a:srgbClr val="5ACBF0"/>
          </p15:clr>
        </p15:guide>
        <p15:guide id="26" pos="3680" userDrawn="1">
          <p15:clr>
            <a:srgbClr val="5ACBF0"/>
          </p15:clr>
        </p15:guide>
        <p15:guide id="27" pos="4001" userDrawn="1">
          <p15:clr>
            <a:srgbClr val="5ACBF0"/>
          </p15:clr>
        </p15:guide>
        <p15:guide id="28" pos="4160" userDrawn="1">
          <p15:clr>
            <a:srgbClr val="5ACBF0"/>
          </p15:clr>
        </p15:guide>
        <p15:guide id="29" pos="4320" userDrawn="1">
          <p15:clr>
            <a:srgbClr val="5ACBF0"/>
          </p15:clr>
        </p15:guide>
        <p15:guide id="30" pos="4479" userDrawn="1">
          <p15:clr>
            <a:srgbClr val="5ACBF0"/>
          </p15:clr>
        </p15:guide>
        <p15:guide id="31" pos="4639" userDrawn="1">
          <p15:clr>
            <a:srgbClr val="5ACBF0"/>
          </p15:clr>
        </p15:guide>
        <p15:guide id="32" pos="4798" userDrawn="1">
          <p15:clr>
            <a:srgbClr val="5ACBF0"/>
          </p15:clr>
        </p15:guide>
        <p15:guide id="33" pos="4960" userDrawn="1">
          <p15:clr>
            <a:srgbClr val="5ACBF0"/>
          </p15:clr>
        </p15:guide>
        <p15:guide id="34" pos="5119" userDrawn="1">
          <p15:clr>
            <a:srgbClr val="5ACBF0"/>
          </p15:clr>
        </p15:guide>
        <p15:guide id="35" pos="5280" userDrawn="1">
          <p15:clr>
            <a:srgbClr val="5ACBF0"/>
          </p15:clr>
        </p15:guide>
        <p15:guide id="36" pos="5439" userDrawn="1">
          <p15:clr>
            <a:srgbClr val="5ACBF0"/>
          </p15:clr>
        </p15:guide>
        <p15:guide id="37" pos="5600" userDrawn="1">
          <p15:clr>
            <a:srgbClr val="5ACBF0"/>
          </p15:clr>
        </p15:guide>
        <p15:guide id="38" pos="5759" userDrawn="1">
          <p15:clr>
            <a:srgbClr val="5ACBF0"/>
          </p15:clr>
        </p15:guide>
        <p15:guide id="39" pos="5918" userDrawn="1">
          <p15:clr>
            <a:srgbClr val="5ACBF0"/>
          </p15:clr>
        </p15:guide>
        <p15:guide id="40" pos="6078" userDrawn="1">
          <p15:clr>
            <a:srgbClr val="5ACBF0"/>
          </p15:clr>
        </p15:guide>
        <p15:guide id="41" pos="6240" userDrawn="1">
          <p15:clr>
            <a:srgbClr val="5ACBF0"/>
          </p15:clr>
        </p15:guide>
        <p15:guide id="42" pos="6399" userDrawn="1">
          <p15:clr>
            <a:srgbClr val="5ACBF0"/>
          </p15:clr>
        </p15:guide>
        <p15:guide id="43" pos="6558" userDrawn="1">
          <p15:clr>
            <a:srgbClr val="5ACBF0"/>
          </p15:clr>
        </p15:guide>
        <p15:guide id="44" pos="6720" userDrawn="1">
          <p15:clr>
            <a:srgbClr val="5ACBF0"/>
          </p15:clr>
        </p15:guide>
        <p15:guide id="45" pos="6880" userDrawn="1">
          <p15:clr>
            <a:srgbClr val="5ACBF0"/>
          </p15:clr>
        </p15:guide>
        <p15:guide id="46" pos="7038" userDrawn="1">
          <p15:clr>
            <a:srgbClr val="5ACBF0"/>
          </p15:clr>
        </p15:guide>
        <p15:guide id="47" pos="7198" userDrawn="1">
          <p15:clr>
            <a:srgbClr val="5ACBF0"/>
          </p15:clr>
        </p15:guide>
        <p15:guide id="48" pos="7359" userDrawn="1">
          <p15:clr>
            <a:srgbClr val="5ACBF0"/>
          </p15:clr>
        </p15:guide>
        <p15:guide id="49" pos="7679" userDrawn="1">
          <p15:clr>
            <a:srgbClr val="9FCC3B"/>
          </p15:clr>
        </p15:guide>
        <p15:guide id="50" userDrawn="1">
          <p15:clr>
            <a:srgbClr val="9FCC3B"/>
          </p15:clr>
        </p15:guide>
        <p15:guide id="51" orient="horz" pos="323" userDrawn="1">
          <p15:clr>
            <a:srgbClr val="5ACBF0"/>
          </p15:clr>
        </p15:guide>
        <p15:guide id="52" orient="horz" pos="481" userDrawn="1">
          <p15:clr>
            <a:srgbClr val="5ACBF0"/>
          </p15:clr>
        </p15:guide>
        <p15:guide id="53" orient="horz" pos="640" userDrawn="1">
          <p15:clr>
            <a:srgbClr val="5ACBF0"/>
          </p15:clr>
        </p15:guide>
        <p15:guide id="54" orient="horz" pos="800" userDrawn="1">
          <p15:clr>
            <a:srgbClr val="5ACBF0"/>
          </p15:clr>
        </p15:guide>
        <p15:guide id="55" orient="horz" pos="960" userDrawn="1">
          <p15:clr>
            <a:srgbClr val="5ACBF0"/>
          </p15:clr>
        </p15:guide>
        <p15:guide id="56" orient="horz" pos="1121" userDrawn="1">
          <p15:clr>
            <a:srgbClr val="5ACBF0"/>
          </p15:clr>
        </p15:guide>
        <p15:guide id="57" orient="horz" pos="1279" userDrawn="1">
          <p15:clr>
            <a:srgbClr val="5ACBF0"/>
          </p15:clr>
        </p15:guide>
        <p15:guide id="58" orient="horz" pos="1439" userDrawn="1">
          <p15:clr>
            <a:srgbClr val="5ACBF0"/>
          </p15:clr>
        </p15:guide>
        <p15:guide id="59" orient="horz" pos="1599" userDrawn="1">
          <p15:clr>
            <a:srgbClr val="5ACBF0"/>
          </p15:clr>
        </p15:guide>
        <p15:guide id="60" orient="horz" pos="1760" userDrawn="1">
          <p15:clr>
            <a:srgbClr val="5ACBF0"/>
          </p15:clr>
        </p15:guide>
        <p15:guide id="61" orient="horz" pos="1919" userDrawn="1">
          <p15:clr>
            <a:srgbClr val="5ACBF0"/>
          </p15:clr>
        </p15:guide>
        <p15:guide id="62" orient="horz" pos="2080" userDrawn="1">
          <p15:clr>
            <a:srgbClr val="5ACBF0"/>
          </p15:clr>
        </p15:guide>
        <p15:guide id="63" orient="horz" pos="2400" userDrawn="1">
          <p15:clr>
            <a:srgbClr val="5ACBF0"/>
          </p15:clr>
        </p15:guide>
        <p15:guide id="64" orient="horz" pos="2559" userDrawn="1">
          <p15:clr>
            <a:srgbClr val="5ACBF0"/>
          </p15:clr>
        </p15:guide>
        <p15:guide id="65" orient="horz" pos="2721" userDrawn="1">
          <p15:clr>
            <a:srgbClr val="5ACBF0"/>
          </p15:clr>
        </p15:guide>
        <p15:guide id="66" orient="horz" pos="2880" userDrawn="1">
          <p15:clr>
            <a:srgbClr val="5ACBF0"/>
          </p15:clr>
        </p15:guide>
        <p15:guide id="67" orient="horz" pos="3041" userDrawn="1">
          <p15:clr>
            <a:srgbClr val="5ACBF0"/>
          </p15:clr>
        </p15:guide>
        <p15:guide id="68" orient="horz" pos="3199" userDrawn="1">
          <p15:clr>
            <a:srgbClr val="5ACBF0"/>
          </p15:clr>
        </p15:guide>
        <p15:guide id="69" orient="horz" pos="3359" userDrawn="1">
          <p15:clr>
            <a:srgbClr val="5ACBF0"/>
          </p15:clr>
        </p15:guide>
        <p15:guide id="70" orient="horz" pos="3519" userDrawn="1">
          <p15:clr>
            <a:srgbClr val="5ACBF0"/>
          </p15:clr>
        </p15:guide>
        <p15:guide id="71" orient="horz" pos="3680" userDrawn="1">
          <p15:clr>
            <a:srgbClr val="5ACBF0"/>
          </p15:clr>
        </p15:guide>
        <p15:guide id="72" orient="horz" pos="3839" userDrawn="1">
          <p15:clr>
            <a:srgbClr val="5ACBF0"/>
          </p15:clr>
        </p15:guide>
        <p15:guide id="73" orient="horz" pos="3999" userDrawn="1">
          <p15:clr>
            <a:srgbClr val="5ACBF0"/>
          </p15:clr>
        </p15:guide>
        <p15:guide id="74" orient="horz" pos="4159" userDrawn="1">
          <p15:clr>
            <a:srgbClr val="5ACBF0"/>
          </p15:clr>
        </p15:guide>
        <p15:guide id="75" orient="horz" userDrawn="1">
          <p15:clr>
            <a:srgbClr val="9FCC3B"/>
          </p15:clr>
        </p15:guide>
        <p15:guide id="76" orient="horz" pos="4320" userDrawn="1">
          <p15:clr>
            <a:srgbClr val="9FCC3B"/>
          </p15:clr>
        </p15:guide>
        <p15:guide id="77" pos="7519" userDrawn="1">
          <p15:clr>
            <a:srgbClr val="5ACBF0"/>
          </p15:clr>
        </p15:guide>
        <p15:guide id="78" orient="horz" pos="2240"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40.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jpg"/><Relationship Id="rId1" Type="http://schemas.openxmlformats.org/officeDocument/2006/relationships/slideLayout" Target="../slideLayouts/slideLayout13.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922EE019-81D5-C1EE-67C5-C083CF4629AB}"/>
              </a:ext>
            </a:extLst>
          </p:cNvPr>
          <p:cNvSpPr>
            <a:spLocks noGrp="1"/>
          </p:cNvSpPr>
          <p:nvPr>
            <p:ph type="title"/>
          </p:nvPr>
        </p:nvSpPr>
        <p:spPr/>
        <p:txBody>
          <a:bodyPr/>
          <a:lstStyle/>
          <a:p>
            <a:endParaRPr lang="nb-NO"/>
          </a:p>
        </p:txBody>
      </p:sp>
      <p:sp>
        <p:nvSpPr>
          <p:cNvPr id="8" name="Plassholder for tekst 7">
            <a:extLst>
              <a:ext uri="{FF2B5EF4-FFF2-40B4-BE49-F238E27FC236}">
                <a16:creationId xmlns:a16="http://schemas.microsoft.com/office/drawing/2014/main" id="{3E179418-D5DA-B409-24F8-7D22085D08F8}"/>
              </a:ext>
            </a:extLst>
          </p:cNvPr>
          <p:cNvSpPr>
            <a:spLocks noGrp="1"/>
          </p:cNvSpPr>
          <p:nvPr>
            <p:ph type="body" sz="quarter" idx="14"/>
          </p:nvPr>
        </p:nvSpPr>
        <p:spPr/>
        <p:txBody>
          <a:bodyPr/>
          <a:lstStyle/>
          <a:p>
            <a:endParaRPr lang="nb-NO"/>
          </a:p>
        </p:txBody>
      </p:sp>
      <p:sp>
        <p:nvSpPr>
          <p:cNvPr id="9" name="Plassholder for tekst 8">
            <a:extLst>
              <a:ext uri="{FF2B5EF4-FFF2-40B4-BE49-F238E27FC236}">
                <a16:creationId xmlns:a16="http://schemas.microsoft.com/office/drawing/2014/main" id="{683B2543-9DE1-5FBC-4543-01B241647DD7}"/>
              </a:ext>
            </a:extLst>
          </p:cNvPr>
          <p:cNvSpPr>
            <a:spLocks noGrp="1"/>
          </p:cNvSpPr>
          <p:nvPr>
            <p:ph type="body" sz="quarter" idx="15"/>
          </p:nvPr>
        </p:nvSpPr>
        <p:spPr/>
        <p:txBody>
          <a:bodyPr/>
          <a:lstStyle/>
          <a:p>
            <a:endParaRPr lang="nb-NO"/>
          </a:p>
        </p:txBody>
      </p:sp>
      <p:sp>
        <p:nvSpPr>
          <p:cNvPr id="10" name="Plassholder for tekst 9">
            <a:extLst>
              <a:ext uri="{FF2B5EF4-FFF2-40B4-BE49-F238E27FC236}">
                <a16:creationId xmlns:a16="http://schemas.microsoft.com/office/drawing/2014/main" id="{1B77310E-CD9A-48BF-0390-451CD053D682}"/>
              </a:ext>
            </a:extLst>
          </p:cNvPr>
          <p:cNvSpPr>
            <a:spLocks noGrp="1"/>
          </p:cNvSpPr>
          <p:nvPr>
            <p:ph type="body" sz="quarter" idx="16"/>
          </p:nvPr>
        </p:nvSpPr>
        <p:spPr/>
        <p:txBody>
          <a:bodyPr/>
          <a:lstStyle/>
          <a:p>
            <a:endParaRPr lang="nb-NO"/>
          </a:p>
        </p:txBody>
      </p:sp>
      <p:sp>
        <p:nvSpPr>
          <p:cNvPr id="11" name="Plassholder for bilde 10">
            <a:extLst>
              <a:ext uri="{FF2B5EF4-FFF2-40B4-BE49-F238E27FC236}">
                <a16:creationId xmlns:a16="http://schemas.microsoft.com/office/drawing/2014/main" id="{23A8BECD-0F83-E5F8-D96A-0B36BB51333B}"/>
              </a:ext>
            </a:extLst>
          </p:cNvPr>
          <p:cNvSpPr>
            <a:spLocks noGrp="1"/>
          </p:cNvSpPr>
          <p:nvPr>
            <p:ph type="pic" sz="quarter" idx="17"/>
          </p:nvPr>
        </p:nvSpPr>
        <p:spPr/>
        <p:txBody>
          <a:bodyPr/>
          <a:lstStyle/>
          <a:p>
            <a:endParaRPr lang="nb-NO"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tekst 9">
            <a:extLst>
              <a:ext uri="{FF2B5EF4-FFF2-40B4-BE49-F238E27FC236}">
                <a16:creationId xmlns:a16="http://schemas.microsoft.com/office/drawing/2014/main" id="{AD4C270A-6EF7-B65B-D919-9ABB2C87C465}"/>
              </a:ext>
            </a:extLst>
          </p:cNvPr>
          <p:cNvSpPr>
            <a:spLocks noGrp="1"/>
          </p:cNvSpPr>
          <p:nvPr>
            <p:ph type="body" sz="quarter" idx="13"/>
          </p:nvPr>
        </p:nvSpPr>
        <p:spPr/>
        <p:txBody>
          <a:bodyPr/>
          <a:lstStyle/>
          <a:p>
            <a:r>
              <a:rPr lang="nb-NO" i="1" dirty="0"/>
              <a:t>Klyngers suksesshistorier</a:t>
            </a:r>
          </a:p>
        </p:txBody>
      </p:sp>
      <p:sp>
        <p:nvSpPr>
          <p:cNvPr id="8" name="Tittel 7">
            <a:extLst>
              <a:ext uri="{FF2B5EF4-FFF2-40B4-BE49-F238E27FC236}">
                <a16:creationId xmlns:a16="http://schemas.microsoft.com/office/drawing/2014/main" id="{71DECC84-F3D0-53AF-3B1A-9595672B17DE}"/>
              </a:ext>
            </a:extLst>
          </p:cNvPr>
          <p:cNvSpPr>
            <a:spLocks noGrp="1"/>
          </p:cNvSpPr>
          <p:nvPr>
            <p:ph type="title"/>
          </p:nvPr>
        </p:nvSpPr>
        <p:spPr/>
        <p:txBody>
          <a:bodyPr/>
          <a:lstStyle/>
          <a:p>
            <a:r>
              <a:rPr lang="nb-NO" i="1" dirty="0">
                <a:solidFill>
                  <a:srgbClr val="FFC000"/>
                </a:solidFill>
              </a:rPr>
              <a:t>Tittel på prosjekt</a:t>
            </a:r>
          </a:p>
        </p:txBody>
      </p:sp>
      <p:sp>
        <p:nvSpPr>
          <p:cNvPr id="9" name="Plassholder for innhold 8">
            <a:extLst>
              <a:ext uri="{FF2B5EF4-FFF2-40B4-BE49-F238E27FC236}">
                <a16:creationId xmlns:a16="http://schemas.microsoft.com/office/drawing/2014/main" id="{C8D40694-4A93-3098-A1D2-C114C6422E18}"/>
              </a:ext>
            </a:extLst>
          </p:cNvPr>
          <p:cNvSpPr>
            <a:spLocks noGrp="1"/>
          </p:cNvSpPr>
          <p:nvPr>
            <p:ph idx="1"/>
          </p:nvPr>
        </p:nvSpPr>
        <p:spPr/>
        <p:txBody>
          <a:bodyPr/>
          <a:lstStyle/>
          <a:p>
            <a:pPr fontAlgn="base"/>
            <a:r>
              <a:rPr lang="nb-NO" b="1" dirty="0"/>
              <a:t>Prosjekteier:</a:t>
            </a:r>
            <a:br>
              <a:rPr lang="nb-NO" dirty="0"/>
            </a:br>
            <a:r>
              <a:rPr lang="nb-NO" b="1" dirty="0">
                <a:solidFill>
                  <a:srgbClr val="FFC000"/>
                </a:solidFill>
              </a:rPr>
              <a:t>Klyngens rolle</a:t>
            </a:r>
            <a:r>
              <a:rPr lang="nb-NO" b="1" dirty="0"/>
              <a:t>: </a:t>
            </a:r>
            <a:br>
              <a:rPr lang="nb-NO" b="1" dirty="0"/>
            </a:br>
            <a:endParaRPr lang="nb-NO" b="1" dirty="0"/>
          </a:p>
          <a:p>
            <a:pPr fontAlgn="base"/>
            <a:r>
              <a:rPr lang="nb-NO" b="1" dirty="0"/>
              <a:t>Samfunnsutfordring</a:t>
            </a:r>
            <a:endParaRPr lang="nb-NO" dirty="0"/>
          </a:p>
          <a:p>
            <a:pPr fontAlgn="base"/>
            <a:endParaRPr lang="nb-NO" b="1" dirty="0"/>
          </a:p>
          <a:p>
            <a:pPr fontAlgn="base"/>
            <a:r>
              <a:rPr lang="nb-NO" b="1" dirty="0"/>
              <a:t>Forretningsmulighet</a:t>
            </a:r>
          </a:p>
          <a:p>
            <a:endParaRPr lang="nb-NO" dirty="0"/>
          </a:p>
        </p:txBody>
      </p:sp>
      <p:sp>
        <p:nvSpPr>
          <p:cNvPr id="11" name="Plassholder for tekst 10">
            <a:extLst>
              <a:ext uri="{FF2B5EF4-FFF2-40B4-BE49-F238E27FC236}">
                <a16:creationId xmlns:a16="http://schemas.microsoft.com/office/drawing/2014/main" id="{A30CA876-7CC8-6F13-4896-21C005DE84C2}"/>
              </a:ext>
            </a:extLst>
          </p:cNvPr>
          <p:cNvSpPr>
            <a:spLocks noGrp="1"/>
          </p:cNvSpPr>
          <p:nvPr>
            <p:ph type="body" sz="quarter" idx="14"/>
          </p:nvPr>
        </p:nvSpPr>
        <p:spPr/>
        <p:txBody>
          <a:bodyPr/>
          <a:lstStyle/>
          <a:p>
            <a:endParaRPr lang="nb-NO"/>
          </a:p>
        </p:txBody>
      </p:sp>
      <p:sp>
        <p:nvSpPr>
          <p:cNvPr id="3" name="Plassholder for bilde 2">
            <a:extLst>
              <a:ext uri="{FF2B5EF4-FFF2-40B4-BE49-F238E27FC236}">
                <a16:creationId xmlns:a16="http://schemas.microsoft.com/office/drawing/2014/main" id="{99D48DBA-4675-319B-9405-5A841A1DECBC}"/>
              </a:ext>
            </a:extLst>
          </p:cNvPr>
          <p:cNvSpPr>
            <a:spLocks noGrp="1"/>
          </p:cNvSpPr>
          <p:nvPr>
            <p:ph type="pic" sz="quarter" idx="15"/>
          </p:nvPr>
        </p:nvSpPr>
        <p:spPr/>
        <p:txBody>
          <a:bodyPr/>
          <a:lstStyle/>
          <a:p>
            <a:endParaRPr lang="nb-NO"/>
          </a:p>
        </p:txBody>
      </p:sp>
    </p:spTree>
    <p:extLst>
      <p:ext uri="{BB962C8B-B14F-4D97-AF65-F5344CB8AC3E}">
        <p14:creationId xmlns:p14="http://schemas.microsoft.com/office/powerpoint/2010/main" val="2271547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C0F6376-3C88-D113-EF26-88CF4BEF6074}"/>
              </a:ext>
            </a:extLst>
          </p:cNvPr>
          <p:cNvSpPr>
            <a:spLocks noGrp="1"/>
          </p:cNvSpPr>
          <p:nvPr>
            <p:ph type="title"/>
          </p:nvPr>
        </p:nvSpPr>
        <p:spPr>
          <a:xfrm>
            <a:off x="509588" y="766764"/>
            <a:ext cx="6094425" cy="976229"/>
          </a:xfrm>
        </p:spPr>
        <p:txBody>
          <a:bodyPr/>
          <a:lstStyle/>
          <a:p>
            <a:r>
              <a:rPr lang="nb-NO" i="1" dirty="0">
                <a:solidFill>
                  <a:srgbClr val="FFC000"/>
                </a:solidFill>
              </a:rPr>
              <a:t>Tittel på prosjekt</a:t>
            </a:r>
            <a:endParaRPr lang="en-US" dirty="0"/>
          </a:p>
        </p:txBody>
      </p:sp>
      <p:sp>
        <p:nvSpPr>
          <p:cNvPr id="15" name="Content Placeholder 2">
            <a:extLst>
              <a:ext uri="{FF2B5EF4-FFF2-40B4-BE49-F238E27FC236}">
                <a16:creationId xmlns:a16="http://schemas.microsoft.com/office/drawing/2014/main" id="{08EB8749-D3DD-E4B4-38F9-A80FFAD68B7B}"/>
              </a:ext>
            </a:extLst>
          </p:cNvPr>
          <p:cNvSpPr>
            <a:spLocks noGrp="1"/>
          </p:cNvSpPr>
          <p:nvPr>
            <p:ph idx="1"/>
          </p:nvPr>
        </p:nvSpPr>
        <p:spPr>
          <a:xfrm>
            <a:off x="509542" y="2020012"/>
            <a:ext cx="6094457" cy="3821988"/>
          </a:xfrm>
        </p:spPr>
        <p:txBody>
          <a:bodyPr/>
          <a:lstStyle/>
          <a:p>
            <a:r>
              <a:rPr lang="en-US" b="1" dirty="0" err="1"/>
              <a:t>Gjennomført</a:t>
            </a:r>
            <a:r>
              <a:rPr lang="en-US" b="1" dirty="0"/>
              <a:t> </a:t>
            </a:r>
            <a:r>
              <a:rPr lang="en-US" b="1" dirty="0" err="1"/>
              <a:t>aktivitet</a:t>
            </a:r>
            <a:endParaRPr lang="en-US" b="1" dirty="0"/>
          </a:p>
          <a:p>
            <a:endParaRPr lang="en-US" b="1" dirty="0"/>
          </a:p>
          <a:p>
            <a:r>
              <a:rPr lang="en-US" b="1" dirty="0" err="1"/>
              <a:t>Resultat</a:t>
            </a:r>
            <a:r>
              <a:rPr lang="en-US" b="1" dirty="0"/>
              <a:t> / Neste </a:t>
            </a:r>
            <a:r>
              <a:rPr lang="en-US" b="1" dirty="0" err="1"/>
              <a:t>steg</a:t>
            </a:r>
            <a:endParaRPr lang="en-US" b="1" dirty="0"/>
          </a:p>
          <a:p>
            <a:endParaRPr lang="en-US" b="1" dirty="0"/>
          </a:p>
          <a:p>
            <a:pPr fontAlgn="base"/>
            <a:r>
              <a:rPr lang="nb-NO" b="1" dirty="0"/>
              <a:t>Samarbeidsaktører i prosjektet</a:t>
            </a:r>
          </a:p>
          <a:p>
            <a:pPr fontAlgn="base"/>
            <a:endParaRPr lang="nb-NO" dirty="0"/>
          </a:p>
          <a:p>
            <a:endParaRPr lang="en-US" dirty="0"/>
          </a:p>
        </p:txBody>
      </p:sp>
      <p:sp>
        <p:nvSpPr>
          <p:cNvPr id="17" name="Text Placeholder 4">
            <a:extLst>
              <a:ext uri="{FF2B5EF4-FFF2-40B4-BE49-F238E27FC236}">
                <a16:creationId xmlns:a16="http://schemas.microsoft.com/office/drawing/2014/main" id="{2FA9C51D-383E-8303-8EA6-76A4DFEE9DC4}"/>
              </a:ext>
            </a:extLst>
          </p:cNvPr>
          <p:cNvSpPr>
            <a:spLocks noGrp="1"/>
          </p:cNvSpPr>
          <p:nvPr>
            <p:ph type="body" sz="quarter" idx="13"/>
          </p:nvPr>
        </p:nvSpPr>
        <p:spPr>
          <a:xfrm>
            <a:off x="509588" y="496117"/>
            <a:ext cx="6094412" cy="553998"/>
          </a:xfrm>
        </p:spPr>
        <p:txBody>
          <a:bodyPr/>
          <a:lstStyle/>
          <a:p>
            <a:r>
              <a:rPr lang="nb-NO" i="1" dirty="0"/>
              <a:t>Klyngers suksesshistorier</a:t>
            </a:r>
          </a:p>
          <a:p>
            <a:endParaRPr lang="en-US" dirty="0"/>
          </a:p>
        </p:txBody>
      </p:sp>
      <p:sp>
        <p:nvSpPr>
          <p:cNvPr id="3" name="Plassholder for bilde 2">
            <a:extLst>
              <a:ext uri="{FF2B5EF4-FFF2-40B4-BE49-F238E27FC236}">
                <a16:creationId xmlns:a16="http://schemas.microsoft.com/office/drawing/2014/main" id="{42D75BAD-A4EE-EDD3-B17E-60AA8BEEE2B3}"/>
              </a:ext>
            </a:extLst>
          </p:cNvPr>
          <p:cNvSpPr>
            <a:spLocks noGrp="1"/>
          </p:cNvSpPr>
          <p:nvPr>
            <p:ph type="pic" sz="quarter" idx="15"/>
          </p:nvPr>
        </p:nvSpPr>
        <p:spPr/>
        <p:txBody>
          <a:bodyPr/>
          <a:lstStyle/>
          <a:p>
            <a:endParaRPr lang="nb-NO"/>
          </a:p>
        </p:txBody>
      </p:sp>
    </p:spTree>
    <p:extLst>
      <p:ext uri="{BB962C8B-B14F-4D97-AF65-F5344CB8AC3E}">
        <p14:creationId xmlns:p14="http://schemas.microsoft.com/office/powerpoint/2010/main" val="2547325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B30CB28D-002A-3175-7549-EA2B0CAD82D3}"/>
              </a:ext>
            </a:extLst>
          </p:cNvPr>
          <p:cNvSpPr>
            <a:spLocks noGrp="1"/>
          </p:cNvSpPr>
          <p:nvPr>
            <p:ph type="ctrTitle"/>
          </p:nvPr>
        </p:nvSpPr>
        <p:spPr/>
        <p:txBody>
          <a:bodyPr/>
          <a:lstStyle/>
          <a:p>
            <a:r>
              <a:rPr lang="nb-NO" dirty="0"/>
              <a:t>EKSEMPEL fra Betongklyngen</a:t>
            </a:r>
          </a:p>
        </p:txBody>
      </p:sp>
    </p:spTree>
    <p:extLst>
      <p:ext uri="{BB962C8B-B14F-4D97-AF65-F5344CB8AC3E}">
        <p14:creationId xmlns:p14="http://schemas.microsoft.com/office/powerpoint/2010/main" val="1433280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8288000" cy="10287000"/>
          </a:xfrm>
        </p:grpSpPr>
        <p:pic>
          <p:nvPicPr>
            <p:cNvPr id="3" name="object 3"/>
            <p:cNvPicPr/>
            <p:nvPr/>
          </p:nvPicPr>
          <p:blipFill>
            <a:blip r:embed="rId2" cstate="print"/>
            <a:stretch>
              <a:fillRect/>
            </a:stretch>
          </p:blipFill>
          <p:spPr>
            <a:xfrm>
              <a:off x="0" y="0"/>
              <a:ext cx="18288000" cy="10287000"/>
            </a:xfrm>
            <a:prstGeom prst="rect">
              <a:avLst/>
            </a:prstGeom>
          </p:spPr>
        </p:pic>
        <p:pic>
          <p:nvPicPr>
            <p:cNvPr id="4" name="object 4"/>
            <p:cNvPicPr/>
            <p:nvPr/>
          </p:nvPicPr>
          <p:blipFill>
            <a:blip r:embed="rId3" cstate="print"/>
            <a:stretch>
              <a:fillRect/>
            </a:stretch>
          </p:blipFill>
          <p:spPr>
            <a:xfrm>
              <a:off x="5183123" y="3475609"/>
              <a:ext cx="7921624" cy="3121533"/>
            </a:xfrm>
            <a:prstGeom prst="rect">
              <a:avLst/>
            </a:prstGeom>
          </p:spPr>
        </p:pic>
        <p:pic>
          <p:nvPicPr>
            <p:cNvPr id="5" name="object 5"/>
            <p:cNvPicPr/>
            <p:nvPr/>
          </p:nvPicPr>
          <p:blipFill>
            <a:blip r:embed="rId4" cstate="print"/>
            <a:stretch>
              <a:fillRect/>
            </a:stretch>
          </p:blipFill>
          <p:spPr>
            <a:xfrm>
              <a:off x="4995671" y="7012178"/>
              <a:ext cx="8758555" cy="574548"/>
            </a:xfrm>
            <a:prstGeom prst="rect">
              <a:avLst/>
            </a:prstGeom>
          </p:spPr>
        </p:pic>
        <p:sp>
          <p:nvSpPr>
            <p:cNvPr id="6" name="object 6"/>
            <p:cNvSpPr/>
            <p:nvPr/>
          </p:nvSpPr>
          <p:spPr>
            <a:xfrm>
              <a:off x="5066538" y="6818630"/>
              <a:ext cx="8270240" cy="0"/>
            </a:xfrm>
            <a:custGeom>
              <a:avLst/>
              <a:gdLst/>
              <a:ahLst/>
              <a:cxnLst/>
              <a:rect l="l" t="t" r="r" b="b"/>
              <a:pathLst>
                <a:path w="8270240">
                  <a:moveTo>
                    <a:pt x="0" y="0"/>
                  </a:moveTo>
                  <a:lnTo>
                    <a:pt x="8270113" y="0"/>
                  </a:lnTo>
                </a:path>
              </a:pathLst>
            </a:custGeom>
            <a:ln w="19050">
              <a:solidFill>
                <a:srgbClr val="FFFF5A"/>
              </a:solidFill>
            </a:ln>
          </p:spPr>
          <p:txBody>
            <a:bodyPr wrap="square" lIns="0" tIns="0" rIns="0" bIns="0" rtlCol="0"/>
            <a:lstStyle/>
            <a:p>
              <a:endParaRPr sz="120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tekst 9">
            <a:extLst>
              <a:ext uri="{FF2B5EF4-FFF2-40B4-BE49-F238E27FC236}">
                <a16:creationId xmlns:a16="http://schemas.microsoft.com/office/drawing/2014/main" id="{AD4C270A-6EF7-B65B-D919-9ABB2C87C465}"/>
              </a:ext>
            </a:extLst>
          </p:cNvPr>
          <p:cNvSpPr>
            <a:spLocks noGrp="1"/>
          </p:cNvSpPr>
          <p:nvPr>
            <p:ph type="body" sz="quarter" idx="13"/>
          </p:nvPr>
        </p:nvSpPr>
        <p:spPr/>
        <p:txBody>
          <a:bodyPr/>
          <a:lstStyle/>
          <a:p>
            <a:r>
              <a:rPr lang="nb-NO" i="1" dirty="0"/>
              <a:t>Klyngers suksesshistorier</a:t>
            </a:r>
          </a:p>
        </p:txBody>
      </p:sp>
      <p:sp>
        <p:nvSpPr>
          <p:cNvPr id="8" name="Tittel 7">
            <a:extLst>
              <a:ext uri="{FF2B5EF4-FFF2-40B4-BE49-F238E27FC236}">
                <a16:creationId xmlns:a16="http://schemas.microsoft.com/office/drawing/2014/main" id="{71DECC84-F3D0-53AF-3B1A-9595672B17DE}"/>
              </a:ext>
            </a:extLst>
          </p:cNvPr>
          <p:cNvSpPr>
            <a:spLocks noGrp="1"/>
          </p:cNvSpPr>
          <p:nvPr>
            <p:ph type="title"/>
          </p:nvPr>
        </p:nvSpPr>
        <p:spPr/>
        <p:txBody>
          <a:bodyPr/>
          <a:lstStyle/>
          <a:p>
            <a:r>
              <a:rPr lang="nb-NO" dirty="0"/>
              <a:t>Bruk av betongslam som jordforbedringsmiddel </a:t>
            </a:r>
          </a:p>
        </p:txBody>
      </p:sp>
      <p:sp>
        <p:nvSpPr>
          <p:cNvPr id="9" name="Plassholder for innhold 8">
            <a:extLst>
              <a:ext uri="{FF2B5EF4-FFF2-40B4-BE49-F238E27FC236}">
                <a16:creationId xmlns:a16="http://schemas.microsoft.com/office/drawing/2014/main" id="{C8D40694-4A93-3098-A1D2-C114C6422E18}"/>
              </a:ext>
            </a:extLst>
          </p:cNvPr>
          <p:cNvSpPr>
            <a:spLocks noGrp="1"/>
          </p:cNvSpPr>
          <p:nvPr>
            <p:ph idx="1"/>
          </p:nvPr>
        </p:nvSpPr>
        <p:spPr/>
        <p:txBody>
          <a:bodyPr/>
          <a:lstStyle/>
          <a:p>
            <a:pPr fontAlgn="base"/>
            <a:r>
              <a:rPr lang="nb-NO" b="1" dirty="0"/>
              <a:t>Prosjekteier: </a:t>
            </a:r>
            <a:r>
              <a:rPr lang="nb-NO" dirty="0"/>
              <a:t>JARO v/ Elin Opgård Johansen</a:t>
            </a:r>
            <a:br>
              <a:rPr lang="nb-NO" dirty="0"/>
            </a:br>
            <a:r>
              <a:rPr lang="nb-NO" b="1" dirty="0"/>
              <a:t>Prosjektledelse og resultatformidling: </a:t>
            </a:r>
            <a:r>
              <a:rPr lang="nb-NO" dirty="0"/>
              <a:t>Betongklyngen</a:t>
            </a:r>
            <a:endParaRPr lang="nb-NO" b="1" dirty="0"/>
          </a:p>
          <a:p>
            <a:pPr fontAlgn="base"/>
            <a:r>
              <a:rPr lang="nb-NO" b="1" dirty="0"/>
              <a:t>Samfunnsutfordring</a:t>
            </a:r>
            <a:endParaRPr lang="nb-NO" dirty="0"/>
          </a:p>
          <a:p>
            <a:pPr fontAlgn="base"/>
            <a:r>
              <a:rPr lang="nb-NO" dirty="0"/>
              <a:t>Miljødirektoratet stiller strengere krav til håndtering og å finne løsninger for betongslam.</a:t>
            </a:r>
          </a:p>
          <a:p>
            <a:pPr fontAlgn="base"/>
            <a:r>
              <a:rPr lang="nb-NO" b="1" dirty="0"/>
              <a:t>Forretningsmulighet</a:t>
            </a:r>
          </a:p>
          <a:p>
            <a:r>
              <a:rPr lang="nb-NO" b="1" dirty="0">
                <a:solidFill>
                  <a:srgbClr val="FF0000"/>
                </a:solidFill>
              </a:rPr>
              <a:t>Slam inneholder kalkstein og tungmetaller som det kan være behov for i andre bransjer.</a:t>
            </a:r>
          </a:p>
          <a:p>
            <a:r>
              <a:rPr lang="nb-NO" b="1" dirty="0">
                <a:solidFill>
                  <a:srgbClr val="FF0000"/>
                </a:solidFill>
              </a:rPr>
              <a:t>Et eksempel på forretningsmulighet er bruk av slam til jordforbedring.</a:t>
            </a:r>
          </a:p>
          <a:p>
            <a:endParaRPr lang="nb-NO" dirty="0"/>
          </a:p>
        </p:txBody>
      </p:sp>
      <p:pic>
        <p:nvPicPr>
          <p:cNvPr id="14" name="Plassholder for bilde 13">
            <a:extLst>
              <a:ext uri="{FF2B5EF4-FFF2-40B4-BE49-F238E27FC236}">
                <a16:creationId xmlns:a16="http://schemas.microsoft.com/office/drawing/2014/main" id="{45ED2924-7BDC-3BF5-7E53-D5A2C28ABBC0}"/>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7813" b="7813"/>
          <a:stretch>
            <a:fillRect/>
          </a:stretch>
        </p:blipFill>
        <p:spPr/>
      </p:pic>
      <p:sp>
        <p:nvSpPr>
          <p:cNvPr id="11" name="Plassholder for tekst 10">
            <a:extLst>
              <a:ext uri="{FF2B5EF4-FFF2-40B4-BE49-F238E27FC236}">
                <a16:creationId xmlns:a16="http://schemas.microsoft.com/office/drawing/2014/main" id="{A30CA876-7CC8-6F13-4896-21C005DE84C2}"/>
              </a:ext>
            </a:extLst>
          </p:cNvPr>
          <p:cNvSpPr>
            <a:spLocks noGrp="1"/>
          </p:cNvSpPr>
          <p:nvPr>
            <p:ph type="body" sz="quarter" idx="14"/>
          </p:nvPr>
        </p:nvSpPr>
        <p:spPr/>
        <p:txBody>
          <a:bodyPr/>
          <a:lstStyle/>
          <a:p>
            <a:endParaRPr lang="nb-NO"/>
          </a:p>
        </p:txBody>
      </p:sp>
      <p:pic>
        <p:nvPicPr>
          <p:cNvPr id="15" name="Picture 4" descr="CIC - Concrete Innovation Cluster">
            <a:extLst>
              <a:ext uri="{FF2B5EF4-FFF2-40B4-BE49-F238E27FC236}">
                <a16:creationId xmlns:a16="http://schemas.microsoft.com/office/drawing/2014/main" id="{FF7A0F7C-75B7-CF4E-DF7B-F882BCDD4025}"/>
              </a:ext>
            </a:extLst>
          </p:cNvPr>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484506" y="6091237"/>
            <a:ext cx="913006" cy="3597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aro AS">
            <a:extLst>
              <a:ext uri="{FF2B5EF4-FFF2-40B4-BE49-F238E27FC236}">
                <a16:creationId xmlns:a16="http://schemas.microsoft.com/office/drawing/2014/main" id="{314472CF-126D-20B2-C054-44251EC820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3458" y="6095706"/>
            <a:ext cx="913006" cy="355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201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C0F6376-3C88-D113-EF26-88CF4BEF6074}"/>
              </a:ext>
            </a:extLst>
          </p:cNvPr>
          <p:cNvSpPr>
            <a:spLocks noGrp="1"/>
          </p:cNvSpPr>
          <p:nvPr>
            <p:ph type="title"/>
          </p:nvPr>
        </p:nvSpPr>
        <p:spPr>
          <a:xfrm>
            <a:off x="509588" y="766764"/>
            <a:ext cx="6094425" cy="976229"/>
          </a:xfrm>
        </p:spPr>
        <p:txBody>
          <a:bodyPr/>
          <a:lstStyle/>
          <a:p>
            <a:r>
              <a:rPr lang="nb-NO" dirty="0"/>
              <a:t>Bruk av betongslam som jordforbedringsmiddel </a:t>
            </a:r>
            <a:endParaRPr lang="en-US" dirty="0"/>
          </a:p>
        </p:txBody>
      </p:sp>
      <p:sp>
        <p:nvSpPr>
          <p:cNvPr id="15" name="Content Placeholder 2">
            <a:extLst>
              <a:ext uri="{FF2B5EF4-FFF2-40B4-BE49-F238E27FC236}">
                <a16:creationId xmlns:a16="http://schemas.microsoft.com/office/drawing/2014/main" id="{08EB8749-D3DD-E4B4-38F9-A80FFAD68B7B}"/>
              </a:ext>
            </a:extLst>
          </p:cNvPr>
          <p:cNvSpPr>
            <a:spLocks noGrp="1"/>
          </p:cNvSpPr>
          <p:nvPr>
            <p:ph idx="1"/>
          </p:nvPr>
        </p:nvSpPr>
        <p:spPr>
          <a:xfrm>
            <a:off x="509542" y="2020012"/>
            <a:ext cx="6094457" cy="3821988"/>
          </a:xfrm>
        </p:spPr>
        <p:txBody>
          <a:bodyPr/>
          <a:lstStyle/>
          <a:p>
            <a:r>
              <a:rPr lang="en-US" b="1" dirty="0" err="1"/>
              <a:t>Gjennomført</a:t>
            </a:r>
            <a:r>
              <a:rPr lang="en-US" b="1" dirty="0"/>
              <a:t> </a:t>
            </a:r>
            <a:r>
              <a:rPr lang="en-US" b="1" dirty="0" err="1"/>
              <a:t>aktivitet</a:t>
            </a:r>
            <a:endParaRPr lang="en-US" b="1" dirty="0"/>
          </a:p>
          <a:p>
            <a:r>
              <a:rPr lang="nb-NO" dirty="0"/>
              <a:t>Forprosjekt med innsamling av data, kjemisk analyse, innsamling av erfaringer fra lignende prosjekter i Norge. Avklart myndighetskrav og utarbeidet plan for hovedprosjekt.</a:t>
            </a:r>
            <a:endParaRPr lang="en-US" dirty="0"/>
          </a:p>
          <a:p>
            <a:r>
              <a:rPr lang="en-US" b="1" dirty="0"/>
              <a:t>Neste </a:t>
            </a:r>
            <a:r>
              <a:rPr lang="en-US" b="1" dirty="0" err="1"/>
              <a:t>steg</a:t>
            </a:r>
            <a:endParaRPr lang="en-US" b="1" dirty="0"/>
          </a:p>
          <a:p>
            <a:r>
              <a:rPr lang="nb-NO" dirty="0"/>
              <a:t>Hovedprosjekt: uttesting av materialet på dyrket mark i Alta.  </a:t>
            </a:r>
            <a:endParaRPr lang="en-US" dirty="0"/>
          </a:p>
          <a:p>
            <a:pPr fontAlgn="base"/>
            <a:r>
              <a:rPr lang="nb-NO" b="1" dirty="0"/>
              <a:t>Samarbeidsaktører i prosjektet</a:t>
            </a:r>
            <a:endParaRPr lang="nb-NO" dirty="0"/>
          </a:p>
          <a:p>
            <a:pPr fontAlgn="base"/>
            <a:r>
              <a:rPr lang="nb-NO" dirty="0"/>
              <a:t>JARO, SINTEF, KUPA, CIC, Betong Øst, Ølen, Mattilsynet, Norsk Landbruksrådgivning med flere.  </a:t>
            </a:r>
          </a:p>
          <a:p>
            <a:endParaRPr lang="en-US" dirty="0"/>
          </a:p>
        </p:txBody>
      </p:sp>
      <p:pic>
        <p:nvPicPr>
          <p:cNvPr id="8" name="Plassholder for bilde 7" descr="Et bilde som inneholder plante, gress, innendørs, urte&#10;&#10;KI-generert innhold kan være feil.">
            <a:extLst>
              <a:ext uri="{FF2B5EF4-FFF2-40B4-BE49-F238E27FC236}">
                <a16:creationId xmlns:a16="http://schemas.microsoft.com/office/drawing/2014/main" id="{43C588D9-3E11-35EA-EA05-2A4E2AF44CCB}"/>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8640" b="8640"/>
          <a:stretch/>
        </p:blipFill>
        <p:spPr>
          <a:xfrm>
            <a:off x="7110432" y="0"/>
            <a:ext cx="5081549" cy="6862788"/>
          </a:xfrm>
          <a:noFill/>
        </p:spPr>
      </p:pic>
      <p:sp>
        <p:nvSpPr>
          <p:cNvPr id="17" name="Text Placeholder 4">
            <a:extLst>
              <a:ext uri="{FF2B5EF4-FFF2-40B4-BE49-F238E27FC236}">
                <a16:creationId xmlns:a16="http://schemas.microsoft.com/office/drawing/2014/main" id="{2FA9C51D-383E-8303-8EA6-76A4DFEE9DC4}"/>
              </a:ext>
            </a:extLst>
          </p:cNvPr>
          <p:cNvSpPr>
            <a:spLocks noGrp="1"/>
          </p:cNvSpPr>
          <p:nvPr>
            <p:ph type="body" sz="quarter" idx="13"/>
          </p:nvPr>
        </p:nvSpPr>
        <p:spPr>
          <a:xfrm>
            <a:off x="509588" y="496117"/>
            <a:ext cx="6094412" cy="553998"/>
          </a:xfrm>
        </p:spPr>
        <p:txBody>
          <a:bodyPr/>
          <a:lstStyle/>
          <a:p>
            <a:r>
              <a:rPr lang="nb-NO" i="1" dirty="0"/>
              <a:t>Klyngers suksesshistorier</a:t>
            </a:r>
          </a:p>
          <a:p>
            <a:endParaRPr lang="en-US" dirty="0"/>
          </a:p>
        </p:txBody>
      </p:sp>
      <p:pic>
        <p:nvPicPr>
          <p:cNvPr id="1028" name="Picture 4" descr="CIC - Concrete Innovation Cluster">
            <a:extLst>
              <a:ext uri="{FF2B5EF4-FFF2-40B4-BE49-F238E27FC236}">
                <a16:creationId xmlns:a16="http://schemas.microsoft.com/office/drawing/2014/main" id="{F5E9EFFA-AD3D-EFC3-E943-2D326D24C933}"/>
              </a:ext>
            </a:extLst>
          </p:cNvPr>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484506" y="6091237"/>
            <a:ext cx="913006" cy="3597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Jaro AS">
            <a:extLst>
              <a:ext uri="{FF2B5EF4-FFF2-40B4-BE49-F238E27FC236}">
                <a16:creationId xmlns:a16="http://schemas.microsoft.com/office/drawing/2014/main" id="{D4646B3E-FA08-48F1-1A8E-3518FCEC9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458" y="6095706"/>
            <a:ext cx="913006" cy="355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047908"/>
      </p:ext>
    </p:extLst>
  </p:cSld>
  <p:clrMapOvr>
    <a:masterClrMapping/>
  </p:clrMapOvr>
</p:sld>
</file>

<file path=ppt/theme/theme1.xml><?xml version="1.0" encoding="utf-8"?>
<a:theme xmlns:a="http://schemas.openxmlformats.org/drawingml/2006/main" name="Innovasjon Norge">
  <a:themeElements>
    <a:clrScheme name="BAHR">
      <a:dk1>
        <a:srgbClr val="000000"/>
      </a:dk1>
      <a:lt1>
        <a:srgbClr val="FFFFFF"/>
      </a:lt1>
      <a:dk2>
        <a:srgbClr val="404040"/>
      </a:dk2>
      <a:lt2>
        <a:srgbClr val="F2F2F2"/>
      </a:lt2>
      <a:accent1>
        <a:srgbClr val="ED0000"/>
      </a:accent1>
      <a:accent2>
        <a:srgbClr val="000000"/>
      </a:accent2>
      <a:accent3>
        <a:srgbClr val="404040"/>
      </a:accent3>
      <a:accent4>
        <a:srgbClr val="808080"/>
      </a:accent4>
      <a:accent5>
        <a:srgbClr val="BFBFBF"/>
      </a:accent5>
      <a:accent6>
        <a:srgbClr val="F2F2F2"/>
      </a:accent6>
      <a:hlink>
        <a:srgbClr val="000000"/>
      </a:hlink>
      <a:folHlink>
        <a:srgbClr val="000000"/>
      </a:folHlink>
    </a:clrScheme>
    <a:fontScheme name="Innovation Norway">
      <a:majorFont>
        <a:latin typeface="Innovation Norway Semibold"/>
        <a:ea typeface=""/>
        <a:cs typeface=""/>
      </a:majorFont>
      <a:minorFont>
        <a:latin typeface="Innovation Norway"/>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ln w="6350">
          <a:noFill/>
        </a:ln>
        <a:effectLst/>
      </a:spPr>
      <a:bodyPr wrap="square" lIns="0" tIns="0" rIns="0" bIns="0" rtlCol="0"/>
      <a:lstStyle/>
      <a:style>
        <a:lnRef idx="0">
          <a:schemeClr val="accent1"/>
        </a:lnRef>
        <a:fillRef idx="0">
          <a:schemeClr val="accent1"/>
        </a:fillRef>
        <a:effectRef idx="0">
          <a:schemeClr val="accent1"/>
        </a:effectRef>
        <a:fontRef idx="minor">
          <a:schemeClr val="dk1"/>
        </a:fontRef>
      </a:style>
    </a:txDef>
  </a:objectDefaults>
  <a:extraClrSchemeLst/>
  <a:extLst>
    <a:ext uri="{05A4C25C-085E-4340-85A3-A5531E510DB2}">
      <thm15:themeFamily xmlns:thm15="http://schemas.microsoft.com/office/thememl/2012/main" name="Innovasjon_Norge_PPT_2025.pptx" id="{F5B4C509-3058-46A2-92E9-432AF8290BB6}" vid="{05E54FF8-A16C-437E-A933-C378E1C94A9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2e8883c-5188-4302-a00a-120ef88c78b8" xsi:nil="true"/>
    <IN_Archiving_RecipiantSender xmlns="b30fc6a8-5897-4f94-9d3a-b90fce7b68b5" xsi:nil="true"/>
    <IN_Archiving_DocumentStatus xmlns="b30fc6a8-5897-4f94-9d3a-b90fce7b68b5" xsi:nil="true"/>
    <IN_Archiving_Filename xmlns="b30fc6a8-5897-4f94-9d3a-b90fce7b68b5" xsi:nil="true"/>
    <lcf76f155ced4ddcb4097134ff3c332f xmlns="3d2a3123-64ed-42cc-876e-19232b6fdb9e">
      <Terms xmlns="http://schemas.microsoft.com/office/infopath/2007/PartnerControls"/>
    </lcf76f155ced4ddcb4097134ff3c332f>
    <IN_Archiving_LegalReference_NO xmlns="b30fc6a8-5897-4f94-9d3a-b90fce7b68b5" xsi:nil="true"/>
    <IN_Archiving_ArchiveNumber xmlns="b30fc6a8-5897-4f94-9d3a-b90fce7b68b5" xsi:nil="true"/>
    <IN_Archiving_AccessType xmlns="b30fc6a8-5897-4f94-9d3a-b90fce7b68b5" xsi:nil="true"/>
    <IN_Archiving_Archived xmlns="b30fc6a8-5897-4f94-9d3a-b90fce7b68b5">false</IN_Archiving_Archived>
    <IN_Archiving_Direction xmlns="b30fc6a8-5897-4f94-9d3a-b90fce7b68b5" xsi:nil="true"/>
    <IN_Archiving_CompletedDate xmlns="b30fc6a8-5897-4f94-9d3a-b90fce7b68b5" xsi:nil="true"/>
    <IN_Archiving_Owner xmlns="b30fc6a8-5897-4f94-9d3a-b90fce7b68b5">
      <UserInfo>
        <DisplayName/>
        <AccountId xsi:nil="true"/>
        <AccountType/>
      </UserInfo>
    </IN_Archiving_Owner>
    <IN_Archiving_ArchivedBy xmlns="b30fc6a8-5897-4f94-9d3a-b90fce7b68b5">
      <UserInfo>
        <DisplayName/>
        <AccountId xsi:nil="true"/>
        <AccountType/>
      </UserInfo>
    </IN_Archiving_ArchivedBy>
    <IN_Archiving_ArchivedDate xmlns="b30fc6a8-5897-4f94-9d3a-b90fce7b68b5" xsi:nil="true"/>
    <IN_Archiving_OwnerLoginName xmlns="b30fc6a8-5897-4f94-9d3a-b90fce7b68b5" xsi:nil="true"/>
    <IN_Archiving_SendToArchive xmlns="b30fc6a8-5897-4f94-9d3a-b90fce7b68b5">false</IN_Archiving_SendToArchive>
    <IN_Archiving_LegalReference xmlns="b30fc6a8-5897-4f94-9d3a-b90fce7b68b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57B0898EB521346B849CCBC59CB5E37" ma:contentTypeVersion="31" ma:contentTypeDescription="Opprett et nytt dokument." ma:contentTypeScope="" ma:versionID="a07eb4e7b8e7627a6a57c3dade948fa0">
  <xsd:schema xmlns:xsd="http://www.w3.org/2001/XMLSchema" xmlns:xs="http://www.w3.org/2001/XMLSchema" xmlns:p="http://schemas.microsoft.com/office/2006/metadata/properties" xmlns:ns2="3d2a3123-64ed-42cc-876e-19232b6fdb9e" xmlns:ns3="b30fc6a8-5897-4f94-9d3a-b90fce7b68b5" xmlns:ns4="62e8883c-5188-4302-a00a-120ef88c78b8" targetNamespace="http://schemas.microsoft.com/office/2006/metadata/properties" ma:root="true" ma:fieldsID="cf08df8c1d412c6a3aa50348d8bf2e1a" ns2:_="" ns3:_="" ns4:_="">
    <xsd:import namespace="3d2a3123-64ed-42cc-876e-19232b6fdb9e"/>
    <xsd:import namespace="b30fc6a8-5897-4f94-9d3a-b90fce7b68b5"/>
    <xsd:import namespace="62e8883c-5188-4302-a00a-120ef88c78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3:IN_Archiving_DocumentStatus" minOccurs="0"/>
                <xsd:element ref="ns3:IN_Archiving_SendToArchive" minOccurs="0"/>
                <xsd:element ref="ns3:IN_Archiving_Direction" minOccurs="0"/>
                <xsd:element ref="ns3:IN_Archiving_RecipiantSender" minOccurs="0"/>
                <xsd:element ref="ns3:IN_Archiving_AccessType" minOccurs="0"/>
                <xsd:element ref="ns3:IN_Archiving_ArchiveNumber" minOccurs="0"/>
                <xsd:element ref="ns3:IN_Archiving_CompletedDate" minOccurs="0"/>
                <xsd:element ref="ns3:IN_Archiving_Owner" minOccurs="0"/>
                <xsd:element ref="ns3:IN_Archiving_Archived" minOccurs="0"/>
                <xsd:element ref="ns3:IN_Archiving_OwnerLoginName" minOccurs="0"/>
                <xsd:element ref="ns3:IN_Archiving_LegalReference" minOccurs="0"/>
                <xsd:element ref="ns3:IN_Archiving_LegalReference_NO" minOccurs="0"/>
                <xsd:element ref="ns3:IN_Archiving_Filename" minOccurs="0"/>
                <xsd:element ref="ns3:IN_Archiving_ArchivedDate" minOccurs="0"/>
                <xsd:element ref="ns3:IN_Archiving_ArchivedBy"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2a3123-64ed-42cc-876e-19232b6fdb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LengthInSeconds" ma:index="30" nillable="true" ma:displayName="MediaLengthInSeconds" ma:hidden="true" ma:internalName="MediaLengthInSeconds" ma:readOnly="true">
      <xsd:simpleType>
        <xsd:restriction base="dms:Unknown"/>
      </xsd:simpleType>
    </xsd:element>
    <xsd:element name="lcf76f155ced4ddcb4097134ff3c332f" ma:index="32" nillable="true" ma:taxonomy="true" ma:internalName="lcf76f155ced4ddcb4097134ff3c332f" ma:taxonomyFieldName="MediaServiceImageTags" ma:displayName="Bildemerkelapper" ma:readOnly="false" ma:fieldId="{5cf76f15-5ced-4ddc-b409-7134ff3c332f}" ma:taxonomyMulti="true" ma:sspId="03918563-c33c-4c1d-9189-b9eee4bdb201" ma:termSetId="09814cd3-568e-fe90-9814-8d621ff8fb84" ma:anchorId="fba54fb3-c3e1-fe81-a776-ca4b69148c4d" ma:open="true" ma:isKeyword="false">
      <xsd:complexType>
        <xsd:sequence>
          <xsd:element ref="pc:Terms" minOccurs="0" maxOccurs="1"/>
        </xsd:sequence>
      </xsd:complex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bjectDetectorVersions" ma:index="37" nillable="true" ma:displayName="MediaServiceObjectDetectorVersions"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0fc6a8-5897-4f94-9d3a-b90fce7b68b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IN_Archiving_DocumentStatus" ma:index="13" nillable="true" ma:displayName="Document Status" ma:internalName="IN_Archiving_DocumentStatus">
      <xsd:simpleType>
        <xsd:restriction base="dms:Text"/>
      </xsd:simpleType>
    </xsd:element>
    <xsd:element name="IN_Archiving_SendToArchive" ma:index="14" nillable="true" ma:displayName="Send to Archive" ma:default="0" ma:internalName="IN_Archiving_SendToArchive">
      <xsd:simpleType>
        <xsd:restriction base="dms:Boolean"/>
      </xsd:simpleType>
    </xsd:element>
    <xsd:element name="IN_Archiving_Direction" ma:index="15" nillable="true" ma:displayName="Direction" ma:internalName="IN_Archiving_Direction">
      <xsd:simpleType>
        <xsd:restriction base="dms:Text"/>
      </xsd:simpleType>
    </xsd:element>
    <xsd:element name="IN_Archiving_RecipiantSender" ma:index="16" nillable="true" ma:displayName="Recipiant/Sender" ma:internalName="IN_Archiving_RecipiantSender">
      <xsd:simpleType>
        <xsd:restriction base="dms:Text"/>
      </xsd:simpleType>
    </xsd:element>
    <xsd:element name="IN_Archiving_AccessType" ma:index="17" nillable="true" ma:displayName="Access Code" ma:internalName="IN_Archiving_AccessType">
      <xsd:simpleType>
        <xsd:restriction base="dms:Text"/>
      </xsd:simpleType>
    </xsd:element>
    <xsd:element name="IN_Archiving_ArchiveNumber" ma:index="18" nillable="true" ma:displayName="Archive Number" ma:internalName="IN_Archiving_ArchiveNumber">
      <xsd:simpleType>
        <xsd:restriction base="dms:Text"/>
      </xsd:simpleType>
    </xsd:element>
    <xsd:element name="IN_Archiving_CompletedDate" ma:index="19" nillable="true" ma:displayName="Completed Date" ma:format="DateOnly" ma:internalName="IN_Archiving_CompletedDate">
      <xsd:simpleType>
        <xsd:restriction base="dms:DateTime"/>
      </xsd:simpleType>
    </xsd:element>
    <xsd:element name="IN_Archiving_Owner" ma:index="20" nillable="true" ma:displayName="Owner" ma:internalName="IN_Archiving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_Archiving_Archived" ma:index="21" nillable="true" ma:displayName="Archived" ma:default="0" ma:internalName="IN_Archiving_Archived">
      <xsd:simpleType>
        <xsd:restriction base="dms:Boolean"/>
      </xsd:simpleType>
    </xsd:element>
    <xsd:element name="IN_Archiving_OwnerLoginName" ma:index="22" nillable="true" ma:displayName="Owner LoginName" ma:internalName="IN_Archiving_OwnerLoginName">
      <xsd:simpleType>
        <xsd:restriction base="dms:Text"/>
      </xsd:simpleType>
    </xsd:element>
    <xsd:element name="IN_Archiving_LegalReference" ma:index="23" nillable="true" ma:displayName="Legal Reference" ma:internalName="IN_Archiving_LegalReference">
      <xsd:simpleType>
        <xsd:restriction base="dms:Note">
          <xsd:maxLength value="255"/>
        </xsd:restriction>
      </xsd:simpleType>
    </xsd:element>
    <xsd:element name="IN_Archiving_LegalReference_NO" ma:index="24" nillable="true" ma:displayName="Legal Reference NO" ma:internalName="IN_Archiving_LegalReference_NO">
      <xsd:simpleType>
        <xsd:restriction base="dms:Note">
          <xsd:maxLength value="255"/>
        </xsd:restriction>
      </xsd:simpleType>
    </xsd:element>
    <xsd:element name="IN_Archiving_Filename" ma:index="25" nillable="true" ma:displayName="Filename" ma:internalName="IN_Archiving_Filename">
      <xsd:simpleType>
        <xsd:restriction base="dms:Text"/>
      </xsd:simpleType>
    </xsd:element>
    <xsd:element name="IN_Archiving_ArchivedDate" ma:index="26" nillable="true" ma:displayName="Archived Date" ma:format="DateTime" ma:internalName="IN_Archiving_ArchivedDate">
      <xsd:simpleType>
        <xsd:restriction base="dms:DateTime"/>
      </xsd:simpleType>
    </xsd:element>
    <xsd:element name="IN_Archiving_ArchivedBy" ma:index="27" nillable="true" ma:displayName="Archived By" ma:internalName="IN_Archiving_Archived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2e8883c-5188-4302-a00a-120ef88c78b8" elementFormDefault="qualified">
    <xsd:import namespace="http://schemas.microsoft.com/office/2006/documentManagement/types"/>
    <xsd:import namespace="http://schemas.microsoft.com/office/infopath/2007/PartnerControls"/>
    <xsd:element name="TaxCatchAll" ma:index="33" nillable="true" ma:displayName="Taxonomy Catch All Column" ma:hidden="true" ma:list="{edae0b59-d3c5-48a4-9df7-07884091a073}" ma:internalName="TaxCatchAll" ma:showField="CatchAllData" ma:web="b30fc6a8-5897-4f94-9d3a-b90fce7b68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01B93B-8E96-4C7B-931E-D8ED2D841A2A}">
  <ds:schemaRefs>
    <ds:schemaRef ds:uri="http://schemas.microsoft.com/office/2006/metadata/properties"/>
    <ds:schemaRef ds:uri="http://schemas.microsoft.com/office/infopath/2007/PartnerControls"/>
    <ds:schemaRef ds:uri="f926fa2d-ac27-4b20-894f-84afea383f9c"/>
    <ds:schemaRef ds:uri="e5eb7701-22a4-4505-8052-2f787bb8fbfe"/>
    <ds:schemaRef ds:uri="62e8883c-5188-4302-a00a-120ef88c78b8"/>
    <ds:schemaRef ds:uri="4a3289fc-8e01-4f71-a8ab-9682672d0fc7"/>
    <ds:schemaRef ds:uri="b30fc6a8-5897-4f94-9d3a-b90fce7b68b5"/>
    <ds:schemaRef ds:uri="3d2a3123-64ed-42cc-876e-19232b6fdb9e"/>
  </ds:schemaRefs>
</ds:datastoreItem>
</file>

<file path=customXml/itemProps2.xml><?xml version="1.0" encoding="utf-8"?>
<ds:datastoreItem xmlns:ds="http://schemas.openxmlformats.org/officeDocument/2006/customXml" ds:itemID="{7DE9C735-ACC7-4496-ACDE-E04BB350B0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2a3123-64ed-42cc-876e-19232b6fdb9e"/>
    <ds:schemaRef ds:uri="b30fc6a8-5897-4f94-9d3a-b90fce7b68b5"/>
    <ds:schemaRef ds:uri="62e8883c-5188-4302-a00a-120ef88c78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660E52-B0E3-4B72-BA68-D7834AC4A2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Innovasjon Norge norsk mal (Standard) (2025)</Template>
  <TotalTime>144</TotalTime>
  <Words>320</Words>
  <Application>Microsoft Office PowerPoint</Application>
  <PresentationFormat>Widescreen</PresentationFormat>
  <Paragraphs>38</Paragraphs>
  <Slides>7</Slides>
  <Notes>4</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Innovasjon Norge</vt:lpstr>
      <vt:lpstr>PowerPoint Presentation</vt:lpstr>
      <vt:lpstr>Tittel på prosjekt</vt:lpstr>
      <vt:lpstr>Tittel på prosjekt</vt:lpstr>
      <vt:lpstr>EKSEMPEL fra Betongklyngen</vt:lpstr>
      <vt:lpstr>PowerPoint Presentation</vt:lpstr>
      <vt:lpstr>Bruk av betongslam som jordforbedringsmiddel </vt:lpstr>
      <vt:lpstr>Bruk av betongslam som jordforbedringsmiddel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Janina Lamøy</dc:creator>
  <cp:lastModifiedBy>Janina Lamøy</cp:lastModifiedBy>
  <cp:revision>99</cp:revision>
  <dcterms:created xsi:type="dcterms:W3CDTF">2025-11-12T12:12:35Z</dcterms:created>
  <dcterms:modified xsi:type="dcterms:W3CDTF">2026-02-10T11:16:09Z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cba7332-1be0-430e-aa19-ed0aa2128bff_Enabled">
    <vt:lpwstr>true</vt:lpwstr>
  </property>
  <property fmtid="{D5CDD505-2E9C-101B-9397-08002B2CF9AE}" pid="3" name="MSIP_Label_bcba7332-1be0-430e-aa19-ed0aa2128bff_SetDate">
    <vt:lpwstr>2025-06-16T18:43:26Z</vt:lpwstr>
  </property>
  <property fmtid="{D5CDD505-2E9C-101B-9397-08002B2CF9AE}" pid="4" name="MSIP_Label_bcba7332-1be0-430e-aa19-ed0aa2128bff_Method">
    <vt:lpwstr>Standard</vt:lpwstr>
  </property>
  <property fmtid="{D5CDD505-2E9C-101B-9397-08002B2CF9AE}" pid="5" name="MSIP_Label_bcba7332-1be0-430e-aa19-ed0aa2128bff_Name">
    <vt:lpwstr>Internal</vt:lpwstr>
  </property>
  <property fmtid="{D5CDD505-2E9C-101B-9397-08002B2CF9AE}" pid="6" name="MSIP_Label_bcba7332-1be0-430e-aa19-ed0aa2128bff_SiteId">
    <vt:lpwstr>c39d49f7-9eed-4307-b032-bb28f3cf9d79</vt:lpwstr>
  </property>
  <property fmtid="{D5CDD505-2E9C-101B-9397-08002B2CF9AE}" pid="7" name="MSIP_Label_bcba7332-1be0-430e-aa19-ed0aa2128bff_ActionId">
    <vt:lpwstr>141d40ff-8474-41f9-97f6-6bcdd0f20ade</vt:lpwstr>
  </property>
  <property fmtid="{D5CDD505-2E9C-101B-9397-08002B2CF9AE}" pid="8" name="MSIP_Label_bcba7332-1be0-430e-aa19-ed0aa2128bff_ContentBits">
    <vt:lpwstr>0</vt:lpwstr>
  </property>
  <property fmtid="{D5CDD505-2E9C-101B-9397-08002B2CF9AE}" pid="9" name="MSIP_Label_bcba7332-1be0-430e-aa19-ed0aa2128bff_Tag">
    <vt:lpwstr>10, 3, 0, 1</vt:lpwstr>
  </property>
  <property fmtid="{D5CDD505-2E9C-101B-9397-08002B2CF9AE}" pid="10" name="ContentTypeId">
    <vt:lpwstr>0x010100457B0898EB521346B849CCBC59CB5E37</vt:lpwstr>
  </property>
  <property fmtid="{D5CDD505-2E9C-101B-9397-08002B2CF9AE}" pid="11" name="MediaServiceImageTags">
    <vt:lpwstr/>
  </property>
</Properties>
</file>