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899" r:id="rId5"/>
    <p:sldId id="1114" r:id="rId6"/>
    <p:sldId id="1115" r:id="rId7"/>
    <p:sldId id="1131" r:id="rId8"/>
    <p:sldId id="1117" r:id="rId9"/>
    <p:sldId id="1119" r:id="rId10"/>
    <p:sldId id="1132" r:id="rId11"/>
    <p:sldId id="1121" r:id="rId12"/>
    <p:sldId id="1122" r:id="rId13"/>
    <p:sldId id="1123" r:id="rId14"/>
    <p:sldId id="1124" r:id="rId15"/>
    <p:sldId id="1125" r:id="rId16"/>
    <p:sldId id="1126" r:id="rId17"/>
    <p:sldId id="1127" r:id="rId18"/>
    <p:sldId id="1128" r:id="rId19"/>
    <p:sldId id="1129" r:id="rId20"/>
    <p:sldId id="113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ald Johansen" initials="RJ" lastIdx="1" clrIdx="0">
    <p:extLst>
      <p:ext uri="{19B8F6BF-5375-455C-9EA6-DF929625EA0E}">
        <p15:presenceInfo xmlns:p15="http://schemas.microsoft.com/office/powerpoint/2012/main" userId="03c5375b01c0da64" providerId="Windows Live"/>
      </p:ext>
    </p:extLst>
  </p:cmAuthor>
  <p:cmAuthor id="2" name="Synne Knutsen" initials="SK" lastIdx="7" clrIdx="1">
    <p:extLst>
      <p:ext uri="{19B8F6BF-5375-455C-9EA6-DF929625EA0E}">
        <p15:presenceInfo xmlns:p15="http://schemas.microsoft.com/office/powerpoint/2012/main" userId="S::synne@try.no::bd159e64-f90e-4da7-97c1-82ee6c0b4ead" providerId="AD"/>
      </p:ext>
    </p:extLst>
  </p:cmAuthor>
  <p:cmAuthor id="3" name="Maiken Sørensen" initials="MS" lastIdx="1" clrIdx="2">
    <p:extLst>
      <p:ext uri="{19B8F6BF-5375-455C-9EA6-DF929625EA0E}">
        <p15:presenceInfo xmlns:p15="http://schemas.microsoft.com/office/powerpoint/2012/main" userId="S::maiken@try.no::bdc333d2-6d43-4389-a957-fde09bfa5d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00"/>
    <a:srgbClr val="D6F6FF"/>
    <a:srgbClr val="FFFEED"/>
    <a:srgbClr val="58DBFF"/>
    <a:srgbClr val="3AFF8F"/>
    <a:srgbClr val="37FF8E"/>
    <a:srgbClr val="ACEDFF"/>
    <a:srgbClr val="FFEEF1"/>
    <a:srgbClr val="FF0000"/>
    <a:srgbClr val="FEF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407E3-C714-D040-AB88-B1D31621DDFF}" v="48" dt="2022-11-11T10:02:26.895"/>
    <p1510:client id="{847FB4E3-AB17-5D45-8DA6-58B51A2B5BEF}" v="1" vWet="3" dt="2022-11-09T12:41:01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 Klovholt Siggerud" userId="41977762-9bf0-408d-9151-79aeb0aaf34b" providerId="ADAL" clId="{8D4F12CF-DB3C-BE4F-8AB6-8D0226EC7FE1}"/>
    <pc:docChg chg="undo custSel addSld delSld modSld">
      <pc:chgData name="Martine Klovholt Siggerud" userId="41977762-9bf0-408d-9151-79aeb0aaf34b" providerId="ADAL" clId="{8D4F12CF-DB3C-BE4F-8AB6-8D0226EC7FE1}" dt="2022-10-25T10:52:26.603" v="911" actId="20577"/>
      <pc:docMkLst>
        <pc:docMk/>
      </pc:docMkLst>
      <pc:sldChg chg="modSp mod">
        <pc:chgData name="Martine Klovholt Siggerud" userId="41977762-9bf0-408d-9151-79aeb0aaf34b" providerId="ADAL" clId="{8D4F12CF-DB3C-BE4F-8AB6-8D0226EC7FE1}" dt="2022-10-12T06:42:41.100" v="3" actId="1076"/>
        <pc:sldMkLst>
          <pc:docMk/>
          <pc:sldMk cId="29556560" sldId="1113"/>
        </pc:sldMkLst>
        <pc:picChg chg="mod">
          <ac:chgData name="Martine Klovholt Siggerud" userId="41977762-9bf0-408d-9151-79aeb0aaf34b" providerId="ADAL" clId="{8D4F12CF-DB3C-BE4F-8AB6-8D0226EC7FE1}" dt="2022-10-12T06:42:41.100" v="3" actId="1076"/>
          <ac:picMkLst>
            <pc:docMk/>
            <pc:sldMk cId="29556560" sldId="1113"/>
            <ac:picMk id="7" creationId="{42056566-9098-6527-A424-3D83E3FC3F9B}"/>
          </ac:picMkLst>
        </pc:picChg>
      </pc:sldChg>
      <pc:sldChg chg="modSp mod">
        <pc:chgData name="Martine Klovholt Siggerud" userId="41977762-9bf0-408d-9151-79aeb0aaf34b" providerId="ADAL" clId="{8D4F12CF-DB3C-BE4F-8AB6-8D0226EC7FE1}" dt="2022-10-12T06:42:47.948" v="4" actId="1076"/>
        <pc:sldMkLst>
          <pc:docMk/>
          <pc:sldMk cId="2693983306" sldId="1114"/>
        </pc:sldMkLst>
        <pc:picChg chg="mod">
          <ac:chgData name="Martine Klovholt Siggerud" userId="41977762-9bf0-408d-9151-79aeb0aaf34b" providerId="ADAL" clId="{8D4F12CF-DB3C-BE4F-8AB6-8D0226EC7FE1}" dt="2022-10-12T06:42:47.948" v="4" actId="1076"/>
          <ac:picMkLst>
            <pc:docMk/>
            <pc:sldMk cId="2693983306" sldId="1114"/>
            <ac:picMk id="4" creationId="{C5E6142D-C9E7-2B0A-58CC-F6621284C0C0}"/>
          </ac:picMkLst>
        </pc:picChg>
      </pc:sldChg>
      <pc:sldChg chg="addSp delSp modSp mod">
        <pc:chgData name="Martine Klovholt Siggerud" userId="41977762-9bf0-408d-9151-79aeb0aaf34b" providerId="ADAL" clId="{8D4F12CF-DB3C-BE4F-8AB6-8D0226EC7FE1}" dt="2022-10-12T07:29:51.376" v="79" actId="1076"/>
        <pc:sldMkLst>
          <pc:docMk/>
          <pc:sldMk cId="4184297804" sldId="1115"/>
        </pc:sldMkLst>
        <pc:spChg chg="mod">
          <ac:chgData name="Martine Klovholt Siggerud" userId="41977762-9bf0-408d-9151-79aeb0aaf34b" providerId="ADAL" clId="{8D4F12CF-DB3C-BE4F-8AB6-8D0226EC7FE1}" dt="2022-10-12T07:25:27.621" v="5" actId="164"/>
          <ac:spMkLst>
            <pc:docMk/>
            <pc:sldMk cId="4184297804" sldId="1115"/>
            <ac:spMk id="7" creationId="{0059E4A9-D0DA-96F7-D3D1-97DE189AFA9C}"/>
          </ac:spMkLst>
        </pc:spChg>
        <pc:spChg chg="mod">
          <ac:chgData name="Martine Klovholt Siggerud" userId="41977762-9bf0-408d-9151-79aeb0aaf34b" providerId="ADAL" clId="{8D4F12CF-DB3C-BE4F-8AB6-8D0226EC7FE1}" dt="2022-10-12T07:25:27.621" v="5" actId="164"/>
          <ac:spMkLst>
            <pc:docMk/>
            <pc:sldMk cId="4184297804" sldId="1115"/>
            <ac:spMk id="8" creationId="{01BD58F1-280B-9B7F-4E77-4D8486C4CAC6}"/>
          </ac:spMkLst>
        </pc:spChg>
        <pc:spChg chg="mod">
          <ac:chgData name="Martine Klovholt Siggerud" userId="41977762-9bf0-408d-9151-79aeb0aaf34b" providerId="ADAL" clId="{8D4F12CF-DB3C-BE4F-8AB6-8D0226EC7FE1}" dt="2022-10-12T07:25:27.621" v="5" actId="164"/>
          <ac:spMkLst>
            <pc:docMk/>
            <pc:sldMk cId="4184297804" sldId="1115"/>
            <ac:spMk id="9" creationId="{10CB3C2A-3766-F311-BDB4-FDBE23629D0A}"/>
          </ac:spMkLst>
        </pc:spChg>
        <pc:spChg chg="mod">
          <ac:chgData name="Martine Klovholt Siggerud" userId="41977762-9bf0-408d-9151-79aeb0aaf34b" providerId="ADAL" clId="{8D4F12CF-DB3C-BE4F-8AB6-8D0226EC7FE1}" dt="2022-10-12T07:25:27.621" v="5" actId="164"/>
          <ac:spMkLst>
            <pc:docMk/>
            <pc:sldMk cId="4184297804" sldId="1115"/>
            <ac:spMk id="10" creationId="{7FFF823C-82B1-90AD-7789-D29FF98C28E1}"/>
          </ac:spMkLst>
        </pc:spChg>
        <pc:spChg chg="mod">
          <ac:chgData name="Martine Klovholt Siggerud" userId="41977762-9bf0-408d-9151-79aeb0aaf34b" providerId="ADAL" clId="{8D4F12CF-DB3C-BE4F-8AB6-8D0226EC7FE1}" dt="2022-10-12T07:25:27.621" v="5" actId="164"/>
          <ac:spMkLst>
            <pc:docMk/>
            <pc:sldMk cId="4184297804" sldId="1115"/>
            <ac:spMk id="11" creationId="{6BBB96A3-0E21-A529-4806-747F93A72AC0}"/>
          </ac:spMkLst>
        </pc:spChg>
        <pc:spChg chg="mod">
          <ac:chgData name="Martine Klovholt Siggerud" userId="41977762-9bf0-408d-9151-79aeb0aaf34b" providerId="ADAL" clId="{8D4F12CF-DB3C-BE4F-8AB6-8D0226EC7FE1}" dt="2022-10-12T07:25:27.621" v="5" actId="164"/>
          <ac:spMkLst>
            <pc:docMk/>
            <pc:sldMk cId="4184297804" sldId="1115"/>
            <ac:spMk id="12" creationId="{B48EE90C-0313-4525-7883-096C536292CB}"/>
          </ac:spMkLst>
        </pc:spChg>
        <pc:spChg chg="add mod">
          <ac:chgData name="Martine Klovholt Siggerud" userId="41977762-9bf0-408d-9151-79aeb0aaf34b" providerId="ADAL" clId="{8D4F12CF-DB3C-BE4F-8AB6-8D0226EC7FE1}" dt="2022-10-12T07:28:46.377" v="70" actId="14100"/>
          <ac:spMkLst>
            <pc:docMk/>
            <pc:sldMk cId="4184297804" sldId="1115"/>
            <ac:spMk id="13" creationId="{1F7E263C-6842-83F3-4290-534813462AE2}"/>
          </ac:spMkLst>
        </pc:spChg>
        <pc:spChg chg="add mod">
          <ac:chgData name="Martine Klovholt Siggerud" userId="41977762-9bf0-408d-9151-79aeb0aaf34b" providerId="ADAL" clId="{8D4F12CF-DB3C-BE4F-8AB6-8D0226EC7FE1}" dt="2022-10-12T07:28:54.845" v="74" actId="1038"/>
          <ac:spMkLst>
            <pc:docMk/>
            <pc:sldMk cId="4184297804" sldId="1115"/>
            <ac:spMk id="16" creationId="{EBDE725E-68B2-5B4A-CE70-626FC1C50BDB}"/>
          </ac:spMkLst>
        </pc:spChg>
        <pc:spChg chg="add mod">
          <ac:chgData name="Martine Klovholt Siggerud" userId="41977762-9bf0-408d-9151-79aeb0aaf34b" providerId="ADAL" clId="{8D4F12CF-DB3C-BE4F-8AB6-8D0226EC7FE1}" dt="2022-10-12T07:29:21.227" v="78" actId="1076"/>
          <ac:spMkLst>
            <pc:docMk/>
            <pc:sldMk cId="4184297804" sldId="1115"/>
            <ac:spMk id="17" creationId="{60911E96-C20D-82FB-FC99-3EE3231F143B}"/>
          </ac:spMkLst>
        </pc:spChg>
        <pc:spChg chg="add mod">
          <ac:chgData name="Martine Klovholt Siggerud" userId="41977762-9bf0-408d-9151-79aeb0aaf34b" providerId="ADAL" clId="{8D4F12CF-DB3C-BE4F-8AB6-8D0226EC7FE1}" dt="2022-10-12T07:28:49.417" v="71" actId="1038"/>
          <ac:spMkLst>
            <pc:docMk/>
            <pc:sldMk cId="4184297804" sldId="1115"/>
            <ac:spMk id="18" creationId="{7C970BF6-4ADC-339F-ABD4-730E02182072}"/>
          </ac:spMkLst>
        </pc:spChg>
        <pc:spChg chg="add mod">
          <ac:chgData name="Martine Klovholt Siggerud" userId="41977762-9bf0-408d-9151-79aeb0aaf34b" providerId="ADAL" clId="{8D4F12CF-DB3C-BE4F-8AB6-8D0226EC7FE1}" dt="2022-10-12T07:29:51.376" v="79" actId="1076"/>
          <ac:spMkLst>
            <pc:docMk/>
            <pc:sldMk cId="4184297804" sldId="1115"/>
            <ac:spMk id="19" creationId="{824D2DD8-BD36-1CC6-4B18-7A665FFC04E6}"/>
          </ac:spMkLst>
        </pc:spChg>
        <pc:spChg chg="add mod">
          <ac:chgData name="Martine Klovholt Siggerud" userId="41977762-9bf0-408d-9151-79aeb0aaf34b" providerId="ADAL" clId="{8D4F12CF-DB3C-BE4F-8AB6-8D0226EC7FE1}" dt="2022-10-12T07:29:08.077" v="76" actId="1076"/>
          <ac:spMkLst>
            <pc:docMk/>
            <pc:sldMk cId="4184297804" sldId="1115"/>
            <ac:spMk id="20" creationId="{D2242C0B-E150-4AEA-E6C3-F80BBC8F8B26}"/>
          </ac:spMkLst>
        </pc:spChg>
        <pc:grpChg chg="add del mod">
          <ac:chgData name="Martine Klovholt Siggerud" userId="41977762-9bf0-408d-9151-79aeb0aaf34b" providerId="ADAL" clId="{8D4F12CF-DB3C-BE4F-8AB6-8D0226EC7FE1}" dt="2022-10-12T07:28:24.827" v="66" actId="478"/>
          <ac:grpSpMkLst>
            <pc:docMk/>
            <pc:sldMk cId="4184297804" sldId="1115"/>
            <ac:grpSpMk id="4" creationId="{7470CB96-74E6-C6D6-5DF2-B91E8AB9A831}"/>
          </ac:grpSpMkLst>
        </pc:grpChg>
        <pc:picChg chg="add del mod">
          <ac:chgData name="Martine Klovholt Siggerud" userId="41977762-9bf0-408d-9151-79aeb0aaf34b" providerId="ADAL" clId="{8D4F12CF-DB3C-BE4F-8AB6-8D0226EC7FE1}" dt="2022-10-12T07:27:45.390" v="30" actId="478"/>
          <ac:picMkLst>
            <pc:docMk/>
            <pc:sldMk cId="4184297804" sldId="1115"/>
            <ac:picMk id="15" creationId="{2C7C4A5E-1A07-CC44-FFED-64CC0C03F7A9}"/>
          </ac:picMkLst>
        </pc:picChg>
      </pc:sldChg>
      <pc:sldChg chg="modSp mod">
        <pc:chgData name="Martine Klovholt Siggerud" userId="41977762-9bf0-408d-9151-79aeb0aaf34b" providerId="ADAL" clId="{8D4F12CF-DB3C-BE4F-8AB6-8D0226EC7FE1}" dt="2022-10-12T07:40:46.566" v="80" actId="1076"/>
        <pc:sldMkLst>
          <pc:docMk/>
          <pc:sldMk cId="3942067951" sldId="1116"/>
        </pc:sldMkLst>
        <pc:spChg chg="mod">
          <ac:chgData name="Martine Klovholt Siggerud" userId="41977762-9bf0-408d-9151-79aeb0aaf34b" providerId="ADAL" clId="{8D4F12CF-DB3C-BE4F-8AB6-8D0226EC7FE1}" dt="2022-10-12T07:40:46.566" v="80" actId="1076"/>
          <ac:spMkLst>
            <pc:docMk/>
            <pc:sldMk cId="3942067951" sldId="1116"/>
            <ac:spMk id="4" creationId="{E559A459-000E-EC44-B429-AD6FDA07FB8B}"/>
          </ac:spMkLst>
        </pc:spChg>
      </pc:sldChg>
      <pc:sldChg chg="modSp mod">
        <pc:chgData name="Martine Klovholt Siggerud" userId="41977762-9bf0-408d-9151-79aeb0aaf34b" providerId="ADAL" clId="{8D4F12CF-DB3C-BE4F-8AB6-8D0226EC7FE1}" dt="2022-10-18T12:13:03.907" v="702" actId="14100"/>
        <pc:sldMkLst>
          <pc:docMk/>
          <pc:sldMk cId="774464596" sldId="1117"/>
        </pc:sldMkLst>
        <pc:spChg chg="mod">
          <ac:chgData name="Martine Klovholt Siggerud" userId="41977762-9bf0-408d-9151-79aeb0aaf34b" providerId="ADAL" clId="{8D4F12CF-DB3C-BE4F-8AB6-8D0226EC7FE1}" dt="2022-10-12T07:40:58.706" v="84" actId="1037"/>
          <ac:spMkLst>
            <pc:docMk/>
            <pc:sldMk cId="774464596" sldId="1117"/>
            <ac:spMk id="4" creationId="{7521F8B2-1959-7EFC-5642-F486D4AD248E}"/>
          </ac:spMkLst>
        </pc:spChg>
        <pc:spChg chg="mod">
          <ac:chgData name="Martine Klovholt Siggerud" userId="41977762-9bf0-408d-9151-79aeb0aaf34b" providerId="ADAL" clId="{8D4F12CF-DB3C-BE4F-8AB6-8D0226EC7FE1}" dt="2022-10-18T12:13:03.907" v="702" actId="14100"/>
          <ac:spMkLst>
            <pc:docMk/>
            <pc:sldMk cId="774464596" sldId="1117"/>
            <ac:spMk id="17" creationId="{D377DC6E-E07E-344D-BEA3-3D0332E5B1E5}"/>
          </ac:spMkLst>
        </pc:spChg>
        <pc:spChg chg="mod">
          <ac:chgData name="Martine Klovholt Siggerud" userId="41977762-9bf0-408d-9151-79aeb0aaf34b" providerId="ADAL" clId="{8D4F12CF-DB3C-BE4F-8AB6-8D0226EC7FE1}" dt="2022-10-18T12:13:03.907" v="702" actId="14100"/>
          <ac:spMkLst>
            <pc:docMk/>
            <pc:sldMk cId="774464596" sldId="1117"/>
            <ac:spMk id="20" creationId="{B906E462-7EC5-E145-BD76-1A09288DEAD3}"/>
          </ac:spMkLst>
        </pc:spChg>
        <pc:spChg chg="mod">
          <ac:chgData name="Martine Klovholt Siggerud" userId="41977762-9bf0-408d-9151-79aeb0aaf34b" providerId="ADAL" clId="{8D4F12CF-DB3C-BE4F-8AB6-8D0226EC7FE1}" dt="2022-10-18T12:13:03.907" v="702" actId="14100"/>
          <ac:spMkLst>
            <pc:docMk/>
            <pc:sldMk cId="774464596" sldId="1117"/>
            <ac:spMk id="38" creationId="{9E14E59B-FA30-B043-B10B-3ADBBF3EA94B}"/>
          </ac:spMkLst>
        </pc:spChg>
        <pc:spChg chg="mod">
          <ac:chgData name="Martine Klovholt Siggerud" userId="41977762-9bf0-408d-9151-79aeb0aaf34b" providerId="ADAL" clId="{8D4F12CF-DB3C-BE4F-8AB6-8D0226EC7FE1}" dt="2022-10-18T12:13:03.907" v="702" actId="14100"/>
          <ac:spMkLst>
            <pc:docMk/>
            <pc:sldMk cId="774464596" sldId="1117"/>
            <ac:spMk id="43" creationId="{1C3D141C-8FE8-6745-91C2-14DBFF282443}"/>
          </ac:spMkLst>
        </pc:spChg>
        <pc:spChg chg="mod">
          <ac:chgData name="Martine Klovholt Siggerud" userId="41977762-9bf0-408d-9151-79aeb0aaf34b" providerId="ADAL" clId="{8D4F12CF-DB3C-BE4F-8AB6-8D0226EC7FE1}" dt="2022-10-18T12:13:03.907" v="702" actId="14100"/>
          <ac:spMkLst>
            <pc:docMk/>
            <pc:sldMk cId="774464596" sldId="1117"/>
            <ac:spMk id="44" creationId="{60101FAE-3F17-164E-BA3D-51CB6BEC5ED3}"/>
          </ac:spMkLst>
        </pc:spChg>
        <pc:spChg chg="mod">
          <ac:chgData name="Martine Klovholt Siggerud" userId="41977762-9bf0-408d-9151-79aeb0aaf34b" providerId="ADAL" clId="{8D4F12CF-DB3C-BE4F-8AB6-8D0226EC7FE1}" dt="2022-10-18T12:13:03.907" v="702" actId="14100"/>
          <ac:spMkLst>
            <pc:docMk/>
            <pc:sldMk cId="774464596" sldId="1117"/>
            <ac:spMk id="45" creationId="{8B836D29-859F-EC4C-A766-CC7AB3396FFB}"/>
          </ac:spMkLst>
        </pc:spChg>
        <pc:grpChg chg="mod">
          <ac:chgData name="Martine Klovholt Siggerud" userId="41977762-9bf0-408d-9151-79aeb0aaf34b" providerId="ADAL" clId="{8D4F12CF-DB3C-BE4F-8AB6-8D0226EC7FE1}" dt="2022-10-18T12:13:03.907" v="702" actId="14100"/>
          <ac:grpSpMkLst>
            <pc:docMk/>
            <pc:sldMk cId="774464596" sldId="1117"/>
            <ac:grpSpMk id="11" creationId="{C8E3313F-EA45-0D4D-A273-D64B5883A8BC}"/>
          </ac:grpSpMkLst>
        </pc:grpChg>
        <pc:cxnChg chg="mod">
          <ac:chgData name="Martine Klovholt Siggerud" userId="41977762-9bf0-408d-9151-79aeb0aaf34b" providerId="ADAL" clId="{8D4F12CF-DB3C-BE4F-8AB6-8D0226EC7FE1}" dt="2022-10-18T12:13:03.907" v="702" actId="14100"/>
          <ac:cxnSpMkLst>
            <pc:docMk/>
            <pc:sldMk cId="774464596" sldId="1117"/>
            <ac:cxnSpMk id="3" creationId="{04EE49BC-DAC8-2243-A422-E4905E56A397}"/>
          </ac:cxnSpMkLst>
        </pc:cxnChg>
        <pc:cxnChg chg="mod">
          <ac:chgData name="Martine Klovholt Siggerud" userId="41977762-9bf0-408d-9151-79aeb0aaf34b" providerId="ADAL" clId="{8D4F12CF-DB3C-BE4F-8AB6-8D0226EC7FE1}" dt="2022-10-18T12:13:03.907" v="702" actId="14100"/>
          <ac:cxnSpMkLst>
            <pc:docMk/>
            <pc:sldMk cId="774464596" sldId="1117"/>
            <ac:cxnSpMk id="5" creationId="{0FD3B36F-A1A2-A445-80F7-C9F0163CBC39}"/>
          </ac:cxnSpMkLst>
        </pc:cxnChg>
        <pc:cxnChg chg="mod">
          <ac:chgData name="Martine Klovholt Siggerud" userId="41977762-9bf0-408d-9151-79aeb0aaf34b" providerId="ADAL" clId="{8D4F12CF-DB3C-BE4F-8AB6-8D0226EC7FE1}" dt="2022-10-18T12:13:03.907" v="702" actId="14100"/>
          <ac:cxnSpMkLst>
            <pc:docMk/>
            <pc:sldMk cId="774464596" sldId="1117"/>
            <ac:cxnSpMk id="13" creationId="{D36B3314-1616-EE41-974E-2F935160F401}"/>
          </ac:cxnSpMkLst>
        </pc:cxnChg>
        <pc:cxnChg chg="mod">
          <ac:chgData name="Martine Klovholt Siggerud" userId="41977762-9bf0-408d-9151-79aeb0aaf34b" providerId="ADAL" clId="{8D4F12CF-DB3C-BE4F-8AB6-8D0226EC7FE1}" dt="2022-10-18T12:13:03.907" v="702" actId="14100"/>
          <ac:cxnSpMkLst>
            <pc:docMk/>
            <pc:sldMk cId="774464596" sldId="1117"/>
            <ac:cxnSpMk id="33" creationId="{5D2931B2-D5A3-F246-BCFE-F9285A596154}"/>
          </ac:cxnSpMkLst>
        </pc:cxnChg>
      </pc:sldChg>
      <pc:sldChg chg="addSp delSp modSp mod">
        <pc:chgData name="Martine Klovholt Siggerud" userId="41977762-9bf0-408d-9151-79aeb0aaf34b" providerId="ADAL" clId="{8D4F12CF-DB3C-BE4F-8AB6-8D0226EC7FE1}" dt="2022-10-18T12:17:51.862" v="837" actId="478"/>
        <pc:sldMkLst>
          <pc:docMk/>
          <pc:sldMk cId="1425491267" sldId="1122"/>
        </pc:sldMkLst>
        <pc:spChg chg="add mod">
          <ac:chgData name="Martine Klovholt Siggerud" userId="41977762-9bf0-408d-9151-79aeb0aaf34b" providerId="ADAL" clId="{8D4F12CF-DB3C-BE4F-8AB6-8D0226EC7FE1}" dt="2022-10-18T12:14:06.017" v="706"/>
          <ac:spMkLst>
            <pc:docMk/>
            <pc:sldMk cId="1425491267" sldId="1122"/>
            <ac:spMk id="2" creationId="{C3537F68-282F-C193-20D7-4F35F2F53627}"/>
          </ac:spMkLst>
        </pc:spChg>
        <pc:spChg chg="add mod">
          <ac:chgData name="Martine Klovholt Siggerud" userId="41977762-9bf0-408d-9151-79aeb0aaf34b" providerId="ADAL" clId="{8D4F12CF-DB3C-BE4F-8AB6-8D0226EC7FE1}" dt="2022-10-18T12:14:06.017" v="706"/>
          <ac:spMkLst>
            <pc:docMk/>
            <pc:sldMk cId="1425491267" sldId="1122"/>
            <ac:spMk id="8" creationId="{F89E9A59-8315-5522-8F57-DF28643B808B}"/>
          </ac:spMkLst>
        </pc:spChg>
        <pc:spChg chg="add del mod">
          <ac:chgData name="Martine Klovholt Siggerud" userId="41977762-9bf0-408d-9151-79aeb0aaf34b" providerId="ADAL" clId="{8D4F12CF-DB3C-BE4F-8AB6-8D0226EC7FE1}" dt="2022-10-18T12:14:40.865" v="737" actId="478"/>
          <ac:spMkLst>
            <pc:docMk/>
            <pc:sldMk cId="1425491267" sldId="1122"/>
            <ac:spMk id="9" creationId="{C350B47C-1472-8EC8-B57C-90E059A9B7EF}"/>
          </ac:spMkLst>
        </pc:spChg>
        <pc:spChg chg="add mod">
          <ac:chgData name="Martine Klovholt Siggerud" userId="41977762-9bf0-408d-9151-79aeb0aaf34b" providerId="ADAL" clId="{8D4F12CF-DB3C-BE4F-8AB6-8D0226EC7FE1}" dt="2022-10-18T12:14:36.106" v="736" actId="1076"/>
          <ac:spMkLst>
            <pc:docMk/>
            <pc:sldMk cId="1425491267" sldId="1122"/>
            <ac:spMk id="10" creationId="{190C86ED-B329-5827-512B-686FF1BF1DD4}"/>
          </ac:spMkLst>
        </pc:spChg>
        <pc:spChg chg="add mod">
          <ac:chgData name="Martine Klovholt Siggerud" userId="41977762-9bf0-408d-9151-79aeb0aaf34b" providerId="ADAL" clId="{8D4F12CF-DB3C-BE4F-8AB6-8D0226EC7FE1}" dt="2022-10-18T12:14:25.757" v="722" actId="1076"/>
          <ac:spMkLst>
            <pc:docMk/>
            <pc:sldMk cId="1425491267" sldId="1122"/>
            <ac:spMk id="11" creationId="{F1ED4446-65D8-7364-085E-FA9254B001BE}"/>
          </ac:spMkLst>
        </pc:spChg>
        <pc:spChg chg="add mod">
          <ac:chgData name="Martine Klovholt Siggerud" userId="41977762-9bf0-408d-9151-79aeb0aaf34b" providerId="ADAL" clId="{8D4F12CF-DB3C-BE4F-8AB6-8D0226EC7FE1}" dt="2022-10-18T12:17:46.510" v="836" actId="404"/>
          <ac:spMkLst>
            <pc:docMk/>
            <pc:sldMk cId="1425491267" sldId="1122"/>
            <ac:spMk id="17" creationId="{E0F5A755-7DCB-D589-FCF0-DBACC1DDB5BC}"/>
          </ac:spMkLst>
        </pc:spChg>
        <pc:spChg chg="add mod">
          <ac:chgData name="Martine Klovholt Siggerud" userId="41977762-9bf0-408d-9151-79aeb0aaf34b" providerId="ADAL" clId="{8D4F12CF-DB3C-BE4F-8AB6-8D0226EC7FE1}" dt="2022-10-18T12:17:46.510" v="836" actId="404"/>
          <ac:spMkLst>
            <pc:docMk/>
            <pc:sldMk cId="1425491267" sldId="1122"/>
            <ac:spMk id="18" creationId="{6B42DD38-548F-A5E6-0EC5-1A04F3537DF5}"/>
          </ac:spMkLst>
        </pc:spChg>
        <pc:spChg chg="add mod">
          <ac:chgData name="Martine Klovholt Siggerud" userId="41977762-9bf0-408d-9151-79aeb0aaf34b" providerId="ADAL" clId="{8D4F12CF-DB3C-BE4F-8AB6-8D0226EC7FE1}" dt="2022-10-18T12:17:46.510" v="836" actId="404"/>
          <ac:spMkLst>
            <pc:docMk/>
            <pc:sldMk cId="1425491267" sldId="1122"/>
            <ac:spMk id="19" creationId="{D5B67CBF-2994-FE8B-2C2D-B4D839A64456}"/>
          </ac:spMkLst>
        </pc:spChg>
        <pc:spChg chg="add mod">
          <ac:chgData name="Martine Klovholt Siggerud" userId="41977762-9bf0-408d-9151-79aeb0aaf34b" providerId="ADAL" clId="{8D4F12CF-DB3C-BE4F-8AB6-8D0226EC7FE1}" dt="2022-10-18T12:17:46.510" v="836" actId="404"/>
          <ac:spMkLst>
            <pc:docMk/>
            <pc:sldMk cId="1425491267" sldId="1122"/>
            <ac:spMk id="20" creationId="{0206EA9F-0005-103B-BC9D-E78C123C0B1A}"/>
          </ac:spMkLst>
        </pc:spChg>
        <pc:spChg chg="del mod">
          <ac:chgData name="Martine Klovholt Siggerud" userId="41977762-9bf0-408d-9151-79aeb0aaf34b" providerId="ADAL" clId="{8D4F12CF-DB3C-BE4F-8AB6-8D0226EC7FE1}" dt="2022-10-18T12:15:38.725" v="740" actId="478"/>
          <ac:spMkLst>
            <pc:docMk/>
            <pc:sldMk cId="1425491267" sldId="1122"/>
            <ac:spMk id="21" creationId="{AA619CD9-0219-F746-B0FF-C5D9454873FF}"/>
          </ac:spMkLst>
        </pc:spChg>
        <pc:spChg chg="add mod">
          <ac:chgData name="Martine Klovholt Siggerud" userId="41977762-9bf0-408d-9151-79aeb0aaf34b" providerId="ADAL" clId="{8D4F12CF-DB3C-BE4F-8AB6-8D0226EC7FE1}" dt="2022-10-18T12:17:46.510" v="836" actId="404"/>
          <ac:spMkLst>
            <pc:docMk/>
            <pc:sldMk cId="1425491267" sldId="1122"/>
            <ac:spMk id="22" creationId="{9AE1AF33-B3BC-889D-FA60-83D1DFB174E1}"/>
          </ac:spMkLst>
        </pc:spChg>
        <pc:picChg chg="del mod">
          <ac:chgData name="Martine Klovholt Siggerud" userId="41977762-9bf0-408d-9151-79aeb0aaf34b" providerId="ADAL" clId="{8D4F12CF-DB3C-BE4F-8AB6-8D0226EC7FE1}" dt="2022-10-18T12:17:51.862" v="837" actId="478"/>
          <ac:picMkLst>
            <pc:docMk/>
            <pc:sldMk cId="1425491267" sldId="1122"/>
            <ac:picMk id="4" creationId="{16A737C6-A00C-A293-9F44-2F4AE54E8032}"/>
          </ac:picMkLst>
        </pc:picChg>
        <pc:cxnChg chg="add mod">
          <ac:chgData name="Martine Klovholt Siggerud" userId="41977762-9bf0-408d-9151-79aeb0aaf34b" providerId="ADAL" clId="{8D4F12CF-DB3C-BE4F-8AB6-8D0226EC7FE1}" dt="2022-10-18T12:16:23.930" v="751" actId="1076"/>
          <ac:cxnSpMkLst>
            <pc:docMk/>
            <pc:sldMk cId="1425491267" sldId="1122"/>
            <ac:cxnSpMk id="13" creationId="{907E8724-F02B-A91C-7598-303B1CB09CDC}"/>
          </ac:cxnSpMkLst>
        </pc:cxnChg>
        <pc:cxnChg chg="add del mod">
          <ac:chgData name="Martine Klovholt Siggerud" userId="41977762-9bf0-408d-9151-79aeb0aaf34b" providerId="ADAL" clId="{8D4F12CF-DB3C-BE4F-8AB6-8D0226EC7FE1}" dt="2022-10-18T12:16:04.364" v="748" actId="478"/>
          <ac:cxnSpMkLst>
            <pc:docMk/>
            <pc:sldMk cId="1425491267" sldId="1122"/>
            <ac:cxnSpMk id="14" creationId="{CE1C4D5C-7652-DCBC-031C-4304516480FD}"/>
          </ac:cxnSpMkLst>
        </pc:cxnChg>
        <pc:cxnChg chg="add mod">
          <ac:chgData name="Martine Klovholt Siggerud" userId="41977762-9bf0-408d-9151-79aeb0aaf34b" providerId="ADAL" clId="{8D4F12CF-DB3C-BE4F-8AB6-8D0226EC7FE1}" dt="2022-10-18T12:16:12.162" v="749" actId="571"/>
          <ac:cxnSpMkLst>
            <pc:docMk/>
            <pc:sldMk cId="1425491267" sldId="1122"/>
            <ac:cxnSpMk id="16" creationId="{EFA6E03A-2DFC-43A8-0786-BFE7AEE7B12C}"/>
          </ac:cxnSpMkLst>
        </pc:cxnChg>
      </pc:sldChg>
      <pc:sldChg chg="modSp mod">
        <pc:chgData name="Martine Klovholt Siggerud" userId="41977762-9bf0-408d-9151-79aeb0aaf34b" providerId="ADAL" clId="{8D4F12CF-DB3C-BE4F-8AB6-8D0226EC7FE1}" dt="2022-10-25T10:50:25.609" v="890" actId="1037"/>
        <pc:sldMkLst>
          <pc:docMk/>
          <pc:sldMk cId="1700656858" sldId="1123"/>
        </pc:sldMkLst>
        <pc:picChg chg="mod">
          <ac:chgData name="Martine Klovholt Siggerud" userId="41977762-9bf0-408d-9151-79aeb0aaf34b" providerId="ADAL" clId="{8D4F12CF-DB3C-BE4F-8AB6-8D0226EC7FE1}" dt="2022-10-25T10:50:25.609" v="890" actId="1037"/>
          <ac:picMkLst>
            <pc:docMk/>
            <pc:sldMk cId="1700656858" sldId="1123"/>
            <ac:picMk id="3" creationId="{DE6940E6-110E-46C5-6EC0-514819C724DD}"/>
          </ac:picMkLst>
        </pc:picChg>
      </pc:sldChg>
      <pc:sldChg chg="addSp delSp modSp mod modClrScheme chgLayout">
        <pc:chgData name="Martine Klovholt Siggerud" userId="41977762-9bf0-408d-9151-79aeb0aaf34b" providerId="ADAL" clId="{8D4F12CF-DB3C-BE4F-8AB6-8D0226EC7FE1}" dt="2022-10-18T12:18:19.983" v="844"/>
        <pc:sldMkLst>
          <pc:docMk/>
          <pc:sldMk cId="4122572372" sldId="1124"/>
        </pc:sldMkLst>
        <pc:spChg chg="mod ord">
          <ac:chgData name="Martine Klovholt Siggerud" userId="41977762-9bf0-408d-9151-79aeb0aaf34b" providerId="ADAL" clId="{8D4F12CF-DB3C-BE4F-8AB6-8D0226EC7FE1}" dt="2022-10-18T12:18:18.319" v="842" actId="14100"/>
          <ac:spMkLst>
            <pc:docMk/>
            <pc:sldMk cId="4122572372" sldId="1124"/>
            <ac:spMk id="2" creationId="{1C4DDD16-F61B-5D44-884A-C0AE5F1434C9}"/>
          </ac:spMkLst>
        </pc:spChg>
        <pc:spChg chg="add mod ord">
          <ac:chgData name="Martine Klovholt Siggerud" userId="41977762-9bf0-408d-9151-79aeb0aaf34b" providerId="ADAL" clId="{8D4F12CF-DB3C-BE4F-8AB6-8D0226EC7FE1}" dt="2022-10-18T12:18:12.063" v="839" actId="700"/>
          <ac:spMkLst>
            <pc:docMk/>
            <pc:sldMk cId="4122572372" sldId="1124"/>
            <ac:spMk id="3" creationId="{D78A4D76-2310-050E-6D91-248EC07FECE4}"/>
          </ac:spMkLst>
        </pc:spChg>
        <pc:spChg chg="mod ord">
          <ac:chgData name="Martine Klovholt Siggerud" userId="41977762-9bf0-408d-9151-79aeb0aaf34b" providerId="ADAL" clId="{8D4F12CF-DB3C-BE4F-8AB6-8D0226EC7FE1}" dt="2022-10-18T12:18:12.063" v="839" actId="700"/>
          <ac:spMkLst>
            <pc:docMk/>
            <pc:sldMk cId="4122572372" sldId="1124"/>
            <ac:spMk id="4" creationId="{D22842B3-054F-7042-8C46-E3569AC4AF62}"/>
          </ac:spMkLst>
        </pc:spChg>
        <pc:spChg chg="mod ord">
          <ac:chgData name="Martine Klovholt Siggerud" userId="41977762-9bf0-408d-9151-79aeb0aaf34b" providerId="ADAL" clId="{8D4F12CF-DB3C-BE4F-8AB6-8D0226EC7FE1}" dt="2022-10-18T12:18:12.063" v="839" actId="700"/>
          <ac:spMkLst>
            <pc:docMk/>
            <pc:sldMk cId="4122572372" sldId="1124"/>
            <ac:spMk id="5" creationId="{758AC50E-D403-D448-8966-1CE477131284}"/>
          </ac:spMkLst>
        </pc:spChg>
        <pc:spChg chg="add del mod ord">
          <ac:chgData name="Martine Klovholt Siggerud" userId="41977762-9bf0-408d-9151-79aeb0aaf34b" providerId="ADAL" clId="{8D4F12CF-DB3C-BE4F-8AB6-8D0226EC7FE1}" dt="2022-10-18T12:18:19.016" v="843" actId="478"/>
          <ac:spMkLst>
            <pc:docMk/>
            <pc:sldMk cId="4122572372" sldId="1124"/>
            <ac:spMk id="6" creationId="{C4567CAF-737D-3BBC-255A-966A668175CD}"/>
          </ac:spMkLst>
        </pc:spChg>
        <pc:picChg chg="add mod">
          <ac:chgData name="Martine Klovholt Siggerud" userId="41977762-9bf0-408d-9151-79aeb0aaf34b" providerId="ADAL" clId="{8D4F12CF-DB3C-BE4F-8AB6-8D0226EC7FE1}" dt="2022-10-18T12:18:19.983" v="844"/>
          <ac:picMkLst>
            <pc:docMk/>
            <pc:sldMk cId="4122572372" sldId="1124"/>
            <ac:picMk id="7" creationId="{86F5C20E-72D8-80DD-C3AA-7099943F955C}"/>
          </ac:picMkLst>
        </pc:picChg>
      </pc:sldChg>
      <pc:sldChg chg="addSp delSp modSp mod">
        <pc:chgData name="Martine Klovholt Siggerud" userId="41977762-9bf0-408d-9151-79aeb0aaf34b" providerId="ADAL" clId="{8D4F12CF-DB3C-BE4F-8AB6-8D0226EC7FE1}" dt="2022-10-25T10:52:26.603" v="911" actId="20577"/>
        <pc:sldMkLst>
          <pc:docMk/>
          <pc:sldMk cId="1650847456" sldId="1125"/>
        </pc:sldMkLst>
        <pc:spChg chg="mod">
          <ac:chgData name="Martine Klovholt Siggerud" userId="41977762-9bf0-408d-9151-79aeb0aaf34b" providerId="ADAL" clId="{8D4F12CF-DB3C-BE4F-8AB6-8D0226EC7FE1}" dt="2022-10-12T08:01:15.457" v="672" actId="1076"/>
          <ac:spMkLst>
            <pc:docMk/>
            <pc:sldMk cId="1650847456" sldId="1125"/>
            <ac:spMk id="4" creationId="{23001E7A-F7E4-D441-8EFB-6BD0D0470449}"/>
          </ac:spMkLst>
        </pc:spChg>
        <pc:spChg chg="mod">
          <ac:chgData name="Martine Klovholt Siggerud" userId="41977762-9bf0-408d-9151-79aeb0aaf34b" providerId="ADAL" clId="{8D4F12CF-DB3C-BE4F-8AB6-8D0226EC7FE1}" dt="2022-10-12T07:50:39.163" v="87" actId="20577"/>
          <ac:spMkLst>
            <pc:docMk/>
            <pc:sldMk cId="1650847456" sldId="1125"/>
            <ac:spMk id="5" creationId="{95B1E047-CA26-001F-F637-20882103D76E}"/>
          </ac:spMkLst>
        </pc:spChg>
        <pc:spChg chg="del">
          <ac:chgData name="Martine Klovholt Siggerud" userId="41977762-9bf0-408d-9151-79aeb0aaf34b" providerId="ADAL" clId="{8D4F12CF-DB3C-BE4F-8AB6-8D0226EC7FE1}" dt="2022-10-12T07:51:07.213" v="90" actId="478"/>
          <ac:spMkLst>
            <pc:docMk/>
            <pc:sldMk cId="1650847456" sldId="1125"/>
            <ac:spMk id="6" creationId="{C1AFCACC-B28E-E040-FF0B-0A1CCD9BA8AE}"/>
          </ac:spMkLst>
        </pc:spChg>
        <pc:spChg chg="mod">
          <ac:chgData name="Martine Klovholt Siggerud" userId="41977762-9bf0-408d-9151-79aeb0aaf34b" providerId="ADAL" clId="{8D4F12CF-DB3C-BE4F-8AB6-8D0226EC7FE1}" dt="2022-10-12T07:50:20.021" v="85"/>
          <ac:spMkLst>
            <pc:docMk/>
            <pc:sldMk cId="1650847456" sldId="1125"/>
            <ac:spMk id="8" creationId="{63368DA9-6BAE-0E4C-4177-507B8C2FAF93}"/>
          </ac:spMkLst>
        </pc:spChg>
        <pc:spChg chg="mod">
          <ac:chgData name="Martine Klovholt Siggerud" userId="41977762-9bf0-408d-9151-79aeb0aaf34b" providerId="ADAL" clId="{8D4F12CF-DB3C-BE4F-8AB6-8D0226EC7FE1}" dt="2022-10-12T07:50:20.021" v="85"/>
          <ac:spMkLst>
            <pc:docMk/>
            <pc:sldMk cId="1650847456" sldId="1125"/>
            <ac:spMk id="9" creationId="{14DDC356-0D5E-47AA-023A-21FA5E3DC35A}"/>
          </ac:spMkLst>
        </pc:spChg>
        <pc:spChg chg="mod">
          <ac:chgData name="Martine Klovholt Siggerud" userId="41977762-9bf0-408d-9151-79aeb0aaf34b" providerId="ADAL" clId="{8D4F12CF-DB3C-BE4F-8AB6-8D0226EC7FE1}" dt="2022-10-12T07:50:20.021" v="85"/>
          <ac:spMkLst>
            <pc:docMk/>
            <pc:sldMk cId="1650847456" sldId="1125"/>
            <ac:spMk id="13" creationId="{1F9BEE07-0A86-0E47-77D2-6E84E4CFBF03}"/>
          </ac:spMkLst>
        </pc:spChg>
        <pc:spChg chg="mod">
          <ac:chgData name="Martine Klovholt Siggerud" userId="41977762-9bf0-408d-9151-79aeb0aaf34b" providerId="ADAL" clId="{8D4F12CF-DB3C-BE4F-8AB6-8D0226EC7FE1}" dt="2022-10-12T08:01:55.260" v="683" actId="1037"/>
          <ac:spMkLst>
            <pc:docMk/>
            <pc:sldMk cId="1650847456" sldId="1125"/>
            <ac:spMk id="15" creationId="{F70416EA-09C2-72F8-BB17-77DB8E79DC2B}"/>
          </ac:spMkLst>
        </pc:spChg>
        <pc:spChg chg="mod">
          <ac:chgData name="Martine Klovholt Siggerud" userId="41977762-9bf0-408d-9151-79aeb0aaf34b" providerId="ADAL" clId="{8D4F12CF-DB3C-BE4F-8AB6-8D0226EC7FE1}" dt="2022-10-25T10:52:26.603" v="911" actId="20577"/>
          <ac:spMkLst>
            <pc:docMk/>
            <pc:sldMk cId="1650847456" sldId="1125"/>
            <ac:spMk id="18" creationId="{65E30155-A23A-67C3-109A-0F714F1C9732}"/>
          </ac:spMkLst>
        </pc:spChg>
        <pc:spChg chg="mod">
          <ac:chgData name="Martine Klovholt Siggerud" userId="41977762-9bf0-408d-9151-79aeb0aaf34b" providerId="ADAL" clId="{8D4F12CF-DB3C-BE4F-8AB6-8D0226EC7FE1}" dt="2022-10-12T08:01:55.260" v="683" actId="1037"/>
          <ac:spMkLst>
            <pc:docMk/>
            <pc:sldMk cId="1650847456" sldId="1125"/>
            <ac:spMk id="19" creationId="{E832E0D9-A9BF-8E14-7EBD-32D7436EED27}"/>
          </ac:spMkLst>
        </pc:spChg>
        <pc:spChg chg="del mod">
          <ac:chgData name="Martine Klovholt Siggerud" userId="41977762-9bf0-408d-9151-79aeb0aaf34b" providerId="ADAL" clId="{8D4F12CF-DB3C-BE4F-8AB6-8D0226EC7FE1}" dt="2022-10-12T07:54:29.634" v="346" actId="478"/>
          <ac:spMkLst>
            <pc:docMk/>
            <pc:sldMk cId="1650847456" sldId="1125"/>
            <ac:spMk id="21" creationId="{5807CF6C-AE19-FA12-830E-42ED8C826544}"/>
          </ac:spMkLst>
        </pc:spChg>
        <pc:spChg chg="del mod">
          <ac:chgData name="Martine Klovholt Siggerud" userId="41977762-9bf0-408d-9151-79aeb0aaf34b" providerId="ADAL" clId="{8D4F12CF-DB3C-BE4F-8AB6-8D0226EC7FE1}" dt="2022-10-12T07:54:26.451" v="345" actId="478"/>
          <ac:spMkLst>
            <pc:docMk/>
            <pc:sldMk cId="1650847456" sldId="1125"/>
            <ac:spMk id="24" creationId="{A98A4BEE-BAA8-CF29-A151-DF9C5FA081A4}"/>
          </ac:spMkLst>
        </pc:spChg>
        <pc:spChg chg="mod">
          <ac:chgData name="Martine Klovholt Siggerud" userId="41977762-9bf0-408d-9151-79aeb0aaf34b" providerId="ADAL" clId="{8D4F12CF-DB3C-BE4F-8AB6-8D0226EC7FE1}" dt="2022-10-25T10:50:51.919" v="896" actId="20577"/>
          <ac:spMkLst>
            <pc:docMk/>
            <pc:sldMk cId="1650847456" sldId="1125"/>
            <ac:spMk id="25" creationId="{B8E3E72A-C4EE-5BCC-66ED-8B8E7279D48C}"/>
          </ac:spMkLst>
        </pc:spChg>
        <pc:spChg chg="add del mod">
          <ac:chgData name="Martine Klovholt Siggerud" userId="41977762-9bf0-408d-9151-79aeb0aaf34b" providerId="ADAL" clId="{8D4F12CF-DB3C-BE4F-8AB6-8D0226EC7FE1}" dt="2022-10-12T07:58:28.030" v="602" actId="478"/>
          <ac:spMkLst>
            <pc:docMk/>
            <pc:sldMk cId="1650847456" sldId="1125"/>
            <ac:spMk id="26" creationId="{77C3C4B2-C509-9078-E2D8-0B8B632E2465}"/>
          </ac:spMkLst>
        </pc:spChg>
        <pc:spChg chg="add del mod">
          <ac:chgData name="Martine Klovholt Siggerud" userId="41977762-9bf0-408d-9151-79aeb0aaf34b" providerId="ADAL" clId="{8D4F12CF-DB3C-BE4F-8AB6-8D0226EC7FE1}" dt="2022-10-12T07:58:34.448" v="603" actId="478"/>
          <ac:spMkLst>
            <pc:docMk/>
            <pc:sldMk cId="1650847456" sldId="1125"/>
            <ac:spMk id="27" creationId="{86B0AD55-F5D7-D706-ED95-DFF5EE975F56}"/>
          </ac:spMkLst>
        </pc:spChg>
        <pc:spChg chg="add del mod">
          <ac:chgData name="Martine Klovholt Siggerud" userId="41977762-9bf0-408d-9151-79aeb0aaf34b" providerId="ADAL" clId="{8D4F12CF-DB3C-BE4F-8AB6-8D0226EC7FE1}" dt="2022-10-12T07:58:34.448" v="603" actId="478"/>
          <ac:spMkLst>
            <pc:docMk/>
            <pc:sldMk cId="1650847456" sldId="1125"/>
            <ac:spMk id="28" creationId="{0F504DF9-2175-8B6F-1E4D-713FC06B3CA2}"/>
          </ac:spMkLst>
        </pc:spChg>
        <pc:spChg chg="add del mod">
          <ac:chgData name="Martine Klovholt Siggerud" userId="41977762-9bf0-408d-9151-79aeb0aaf34b" providerId="ADAL" clId="{8D4F12CF-DB3C-BE4F-8AB6-8D0226EC7FE1}" dt="2022-10-12T07:58:34.448" v="603" actId="478"/>
          <ac:spMkLst>
            <pc:docMk/>
            <pc:sldMk cId="1650847456" sldId="1125"/>
            <ac:spMk id="29" creationId="{F88959E8-5447-E5C9-0E8F-79A650B03623}"/>
          </ac:spMkLst>
        </pc:spChg>
        <pc:spChg chg="add mod">
          <ac:chgData name="Martine Klovholt Siggerud" userId="41977762-9bf0-408d-9151-79aeb0aaf34b" providerId="ADAL" clId="{8D4F12CF-DB3C-BE4F-8AB6-8D0226EC7FE1}" dt="2022-10-12T08:02:03.902" v="684" actId="255"/>
          <ac:spMkLst>
            <pc:docMk/>
            <pc:sldMk cId="1650847456" sldId="1125"/>
            <ac:spMk id="30" creationId="{1D36FA0A-6CB4-6C7C-8116-92C6EC6B5C27}"/>
          </ac:spMkLst>
        </pc:spChg>
        <pc:spChg chg="add mod">
          <ac:chgData name="Martine Klovholt Siggerud" userId="41977762-9bf0-408d-9151-79aeb0aaf34b" providerId="ADAL" clId="{8D4F12CF-DB3C-BE4F-8AB6-8D0226EC7FE1}" dt="2022-10-12T08:02:03.902" v="684" actId="255"/>
          <ac:spMkLst>
            <pc:docMk/>
            <pc:sldMk cId="1650847456" sldId="1125"/>
            <ac:spMk id="31" creationId="{931E98AD-42A6-1F66-0DAC-D9EA7C41876C}"/>
          </ac:spMkLst>
        </pc:spChg>
        <pc:spChg chg="add mod">
          <ac:chgData name="Martine Klovholt Siggerud" userId="41977762-9bf0-408d-9151-79aeb0aaf34b" providerId="ADAL" clId="{8D4F12CF-DB3C-BE4F-8AB6-8D0226EC7FE1}" dt="2022-10-12T08:01:55.260" v="683" actId="1037"/>
          <ac:spMkLst>
            <pc:docMk/>
            <pc:sldMk cId="1650847456" sldId="1125"/>
            <ac:spMk id="32" creationId="{548A9B60-9C3E-FA47-6A6B-234634EE9976}"/>
          </ac:spMkLst>
        </pc:spChg>
        <pc:spChg chg="add mod">
          <ac:chgData name="Martine Klovholt Siggerud" userId="41977762-9bf0-408d-9151-79aeb0aaf34b" providerId="ADAL" clId="{8D4F12CF-DB3C-BE4F-8AB6-8D0226EC7FE1}" dt="2022-10-12T08:01:55.260" v="683" actId="1037"/>
          <ac:spMkLst>
            <pc:docMk/>
            <pc:sldMk cId="1650847456" sldId="1125"/>
            <ac:spMk id="33" creationId="{5ADB1FA2-8CEB-ACA7-A1F6-BB47065DD416}"/>
          </ac:spMkLst>
        </pc:spChg>
        <pc:spChg chg="add mod">
          <ac:chgData name="Martine Klovholt Siggerud" userId="41977762-9bf0-408d-9151-79aeb0aaf34b" providerId="ADAL" clId="{8D4F12CF-DB3C-BE4F-8AB6-8D0226EC7FE1}" dt="2022-10-12T08:01:55.260" v="683" actId="1037"/>
          <ac:spMkLst>
            <pc:docMk/>
            <pc:sldMk cId="1650847456" sldId="1125"/>
            <ac:spMk id="34" creationId="{63545876-988A-0431-E8AE-A0DDD6F8EF75}"/>
          </ac:spMkLst>
        </pc:spChg>
        <pc:spChg chg="add mod">
          <ac:chgData name="Martine Klovholt Siggerud" userId="41977762-9bf0-408d-9151-79aeb0aaf34b" providerId="ADAL" clId="{8D4F12CF-DB3C-BE4F-8AB6-8D0226EC7FE1}" dt="2022-10-12T08:01:55.260" v="683" actId="1037"/>
          <ac:spMkLst>
            <pc:docMk/>
            <pc:sldMk cId="1650847456" sldId="1125"/>
            <ac:spMk id="35" creationId="{876779F1-FD70-884A-CF2E-843F7D7EE6FC}"/>
          </ac:spMkLst>
        </pc:spChg>
        <pc:spChg chg="add mod">
          <ac:chgData name="Martine Klovholt Siggerud" userId="41977762-9bf0-408d-9151-79aeb0aaf34b" providerId="ADAL" clId="{8D4F12CF-DB3C-BE4F-8AB6-8D0226EC7FE1}" dt="2022-10-12T08:01:22.693" v="673" actId="1076"/>
          <ac:spMkLst>
            <pc:docMk/>
            <pc:sldMk cId="1650847456" sldId="1125"/>
            <ac:spMk id="36" creationId="{3878A647-EF81-D8D2-1300-BC5AFB05A6FD}"/>
          </ac:spMkLst>
        </pc:spChg>
        <pc:spChg chg="add mod">
          <ac:chgData name="Martine Klovholt Siggerud" userId="41977762-9bf0-408d-9151-79aeb0aaf34b" providerId="ADAL" clId="{8D4F12CF-DB3C-BE4F-8AB6-8D0226EC7FE1}" dt="2022-10-12T08:01:55.260" v="683" actId="1037"/>
          <ac:spMkLst>
            <pc:docMk/>
            <pc:sldMk cId="1650847456" sldId="1125"/>
            <ac:spMk id="37" creationId="{078BCABF-E874-16ED-88BB-C6F1541C66E2}"/>
          </ac:spMkLst>
        </pc:spChg>
        <pc:grpChg chg="add del mod">
          <ac:chgData name="Martine Klovholt Siggerud" userId="41977762-9bf0-408d-9151-79aeb0aaf34b" providerId="ADAL" clId="{8D4F12CF-DB3C-BE4F-8AB6-8D0226EC7FE1}" dt="2022-10-12T07:50:41.872" v="88" actId="478"/>
          <ac:grpSpMkLst>
            <pc:docMk/>
            <pc:sldMk cId="1650847456" sldId="1125"/>
            <ac:grpSpMk id="3" creationId="{1F49DF19-4DFA-8AE6-83B5-711F5661020F}"/>
          </ac:grpSpMkLst>
        </pc:grpChg>
        <pc:grpChg chg="add mod">
          <ac:chgData name="Martine Klovholt Siggerud" userId="41977762-9bf0-408d-9151-79aeb0aaf34b" providerId="ADAL" clId="{8D4F12CF-DB3C-BE4F-8AB6-8D0226EC7FE1}" dt="2022-10-12T08:01:55.260" v="683" actId="1037"/>
          <ac:grpSpMkLst>
            <pc:docMk/>
            <pc:sldMk cId="1650847456" sldId="1125"/>
            <ac:grpSpMk id="14" creationId="{B9CC98F6-5AA3-8432-FCC3-BD231324770D}"/>
          </ac:grpSpMkLst>
        </pc:grpChg>
        <pc:picChg chg="del mod">
          <ac:chgData name="Martine Klovholt Siggerud" userId="41977762-9bf0-408d-9151-79aeb0aaf34b" providerId="ADAL" clId="{8D4F12CF-DB3C-BE4F-8AB6-8D0226EC7FE1}" dt="2022-10-12T08:00:53.600" v="666" actId="478"/>
          <ac:picMkLst>
            <pc:docMk/>
            <pc:sldMk cId="1650847456" sldId="1125"/>
            <ac:picMk id="17" creationId="{F4F96C66-1DA5-4D4A-9E22-BED515106E11}"/>
          </ac:picMkLst>
        </pc:picChg>
        <pc:picChg chg="add mod">
          <ac:chgData name="Martine Klovholt Siggerud" userId="41977762-9bf0-408d-9151-79aeb0aaf34b" providerId="ADAL" clId="{8D4F12CF-DB3C-BE4F-8AB6-8D0226EC7FE1}" dt="2022-10-12T08:01:55.260" v="683" actId="1037"/>
          <ac:picMkLst>
            <pc:docMk/>
            <pc:sldMk cId="1650847456" sldId="1125"/>
            <ac:picMk id="39" creationId="{358826C9-3FAF-4A73-F582-7F0E248AE2E6}"/>
          </ac:picMkLst>
        </pc:picChg>
        <pc:cxnChg chg="mod">
          <ac:chgData name="Martine Klovholt Siggerud" userId="41977762-9bf0-408d-9151-79aeb0aaf34b" providerId="ADAL" clId="{8D4F12CF-DB3C-BE4F-8AB6-8D0226EC7FE1}" dt="2022-10-12T07:50:20.021" v="85"/>
          <ac:cxnSpMkLst>
            <pc:docMk/>
            <pc:sldMk cId="1650847456" sldId="1125"/>
            <ac:cxnSpMk id="7" creationId="{D410D0E3-3709-348E-C3AF-F7D6A89DEA63}"/>
          </ac:cxnSpMkLst>
        </pc:cxnChg>
        <pc:cxnChg chg="mod">
          <ac:chgData name="Martine Klovholt Siggerud" userId="41977762-9bf0-408d-9151-79aeb0aaf34b" providerId="ADAL" clId="{8D4F12CF-DB3C-BE4F-8AB6-8D0226EC7FE1}" dt="2022-10-12T07:50:20.021" v="85"/>
          <ac:cxnSpMkLst>
            <pc:docMk/>
            <pc:sldMk cId="1650847456" sldId="1125"/>
            <ac:cxnSpMk id="10" creationId="{55539235-1905-01A7-2331-0A8BF5338D1C}"/>
          </ac:cxnSpMkLst>
        </pc:cxnChg>
        <pc:cxnChg chg="mod">
          <ac:chgData name="Martine Klovholt Siggerud" userId="41977762-9bf0-408d-9151-79aeb0aaf34b" providerId="ADAL" clId="{8D4F12CF-DB3C-BE4F-8AB6-8D0226EC7FE1}" dt="2022-10-12T07:50:20.021" v="85"/>
          <ac:cxnSpMkLst>
            <pc:docMk/>
            <pc:sldMk cId="1650847456" sldId="1125"/>
            <ac:cxnSpMk id="11" creationId="{AAA28C03-E47A-EAC3-7E7A-6219F17D48F6}"/>
          </ac:cxnSpMkLst>
        </pc:cxnChg>
        <pc:cxnChg chg="mod">
          <ac:chgData name="Martine Klovholt Siggerud" userId="41977762-9bf0-408d-9151-79aeb0aaf34b" providerId="ADAL" clId="{8D4F12CF-DB3C-BE4F-8AB6-8D0226EC7FE1}" dt="2022-10-12T07:50:20.021" v="85"/>
          <ac:cxnSpMkLst>
            <pc:docMk/>
            <pc:sldMk cId="1650847456" sldId="1125"/>
            <ac:cxnSpMk id="12" creationId="{FD23ADEF-79B5-D3CD-2847-250D7B37DC66}"/>
          </ac:cxnSpMkLst>
        </pc:cxnChg>
        <pc:cxnChg chg="mod">
          <ac:chgData name="Martine Klovholt Siggerud" userId="41977762-9bf0-408d-9151-79aeb0aaf34b" providerId="ADAL" clId="{8D4F12CF-DB3C-BE4F-8AB6-8D0226EC7FE1}" dt="2022-10-12T08:01:55.260" v="683" actId="1037"/>
          <ac:cxnSpMkLst>
            <pc:docMk/>
            <pc:sldMk cId="1650847456" sldId="1125"/>
            <ac:cxnSpMk id="16" creationId="{C2F65B37-9304-71F1-6C55-B1407333CBE4}"/>
          </ac:cxnSpMkLst>
        </pc:cxnChg>
        <pc:cxnChg chg="mod">
          <ac:chgData name="Martine Klovholt Siggerud" userId="41977762-9bf0-408d-9151-79aeb0aaf34b" providerId="ADAL" clId="{8D4F12CF-DB3C-BE4F-8AB6-8D0226EC7FE1}" dt="2022-10-12T08:01:55.260" v="683" actId="1037"/>
          <ac:cxnSpMkLst>
            <pc:docMk/>
            <pc:sldMk cId="1650847456" sldId="1125"/>
            <ac:cxnSpMk id="20" creationId="{3B7EAE32-0C81-C462-347B-54D2D564B62F}"/>
          </ac:cxnSpMkLst>
        </pc:cxnChg>
        <pc:cxnChg chg="mod">
          <ac:chgData name="Martine Klovholt Siggerud" userId="41977762-9bf0-408d-9151-79aeb0aaf34b" providerId="ADAL" clId="{8D4F12CF-DB3C-BE4F-8AB6-8D0226EC7FE1}" dt="2022-10-12T08:01:55.260" v="683" actId="1037"/>
          <ac:cxnSpMkLst>
            <pc:docMk/>
            <pc:sldMk cId="1650847456" sldId="1125"/>
            <ac:cxnSpMk id="22" creationId="{823DAC9D-F8F9-7210-E91C-D90983FFF394}"/>
          </ac:cxnSpMkLst>
        </pc:cxnChg>
        <pc:cxnChg chg="mod">
          <ac:chgData name="Martine Klovholt Siggerud" userId="41977762-9bf0-408d-9151-79aeb0aaf34b" providerId="ADAL" clId="{8D4F12CF-DB3C-BE4F-8AB6-8D0226EC7FE1}" dt="2022-10-12T08:01:55.260" v="683" actId="1037"/>
          <ac:cxnSpMkLst>
            <pc:docMk/>
            <pc:sldMk cId="1650847456" sldId="1125"/>
            <ac:cxnSpMk id="23" creationId="{ADA04E50-8F58-ED16-B2E3-043A6ECD3D28}"/>
          </ac:cxnSpMkLst>
        </pc:cxnChg>
      </pc:sldChg>
      <pc:sldChg chg="addSp delSp modSp mod modClrScheme chgLayout">
        <pc:chgData name="Martine Klovholt Siggerud" userId="41977762-9bf0-408d-9151-79aeb0aaf34b" providerId="ADAL" clId="{8D4F12CF-DB3C-BE4F-8AB6-8D0226EC7FE1}" dt="2022-10-18T12:18:37.424" v="847" actId="14100"/>
        <pc:sldMkLst>
          <pc:docMk/>
          <pc:sldMk cId="2630521165" sldId="1127"/>
        </pc:sldMkLst>
        <pc:spChg chg="add mod ord">
          <ac:chgData name="Martine Klovholt Siggerud" userId="41977762-9bf0-408d-9151-79aeb0aaf34b" providerId="ADAL" clId="{8D4F12CF-DB3C-BE4F-8AB6-8D0226EC7FE1}" dt="2022-10-18T12:18:28.713" v="845" actId="700"/>
          <ac:spMkLst>
            <pc:docMk/>
            <pc:sldMk cId="2630521165" sldId="1127"/>
            <ac:spMk id="2" creationId="{92896017-65F5-2026-2E57-5E30C7E3055C}"/>
          </ac:spMkLst>
        </pc:spChg>
        <pc:spChg chg="add del mod ord">
          <ac:chgData name="Martine Klovholt Siggerud" userId="41977762-9bf0-408d-9151-79aeb0aaf34b" providerId="ADAL" clId="{8D4F12CF-DB3C-BE4F-8AB6-8D0226EC7FE1}" dt="2022-10-18T12:18:33.063" v="846" actId="478"/>
          <ac:spMkLst>
            <pc:docMk/>
            <pc:sldMk cId="2630521165" sldId="1127"/>
            <ac:spMk id="3" creationId="{DF50679F-E62B-CCCE-3505-A78A09F84862}"/>
          </ac:spMkLst>
        </pc:spChg>
        <pc:spChg chg="mod ord">
          <ac:chgData name="Martine Klovholt Siggerud" userId="41977762-9bf0-408d-9151-79aeb0aaf34b" providerId="ADAL" clId="{8D4F12CF-DB3C-BE4F-8AB6-8D0226EC7FE1}" dt="2022-10-18T12:18:28.713" v="845" actId="700"/>
          <ac:spMkLst>
            <pc:docMk/>
            <pc:sldMk cId="2630521165" sldId="1127"/>
            <ac:spMk id="6" creationId="{93325606-397E-2147-84CF-528586A02CE2}"/>
          </ac:spMkLst>
        </pc:spChg>
        <pc:spChg chg="mod ord">
          <ac:chgData name="Martine Klovholt Siggerud" userId="41977762-9bf0-408d-9151-79aeb0aaf34b" providerId="ADAL" clId="{8D4F12CF-DB3C-BE4F-8AB6-8D0226EC7FE1}" dt="2022-10-18T12:18:28.713" v="845" actId="700"/>
          <ac:spMkLst>
            <pc:docMk/>
            <pc:sldMk cId="2630521165" sldId="1127"/>
            <ac:spMk id="7" creationId="{E519009B-1670-3048-A800-6625A94B806F}"/>
          </ac:spMkLst>
        </pc:spChg>
        <pc:spChg chg="mod ord">
          <ac:chgData name="Martine Klovholt Siggerud" userId="41977762-9bf0-408d-9151-79aeb0aaf34b" providerId="ADAL" clId="{8D4F12CF-DB3C-BE4F-8AB6-8D0226EC7FE1}" dt="2022-10-18T12:18:37.424" v="847" actId="14100"/>
          <ac:spMkLst>
            <pc:docMk/>
            <pc:sldMk cId="2630521165" sldId="1127"/>
            <ac:spMk id="9" creationId="{B3FE76D6-029A-004A-A20F-73F929D58CEC}"/>
          </ac:spMkLst>
        </pc:spChg>
        <pc:spChg chg="mod ord">
          <ac:chgData name="Martine Klovholt Siggerud" userId="41977762-9bf0-408d-9151-79aeb0aaf34b" providerId="ADAL" clId="{8D4F12CF-DB3C-BE4F-8AB6-8D0226EC7FE1}" dt="2022-10-18T12:18:28.713" v="845" actId="700"/>
          <ac:spMkLst>
            <pc:docMk/>
            <pc:sldMk cId="2630521165" sldId="1127"/>
            <ac:spMk id="10" creationId="{11B6E3CC-FEEB-784D-8877-3A06153467AC}"/>
          </ac:spMkLst>
        </pc:spChg>
        <pc:spChg chg="mod ord">
          <ac:chgData name="Martine Klovholt Siggerud" userId="41977762-9bf0-408d-9151-79aeb0aaf34b" providerId="ADAL" clId="{8D4F12CF-DB3C-BE4F-8AB6-8D0226EC7FE1}" dt="2022-10-18T12:18:28.713" v="845" actId="700"/>
          <ac:spMkLst>
            <pc:docMk/>
            <pc:sldMk cId="2630521165" sldId="1127"/>
            <ac:spMk id="12" creationId="{295C6B84-21E0-E943-AF5B-D1C8D46802A3}"/>
          </ac:spMkLst>
        </pc:spChg>
      </pc:sldChg>
      <pc:sldChg chg="addSp delSp modSp mod modClrScheme chgLayout">
        <pc:chgData name="Martine Klovholt Siggerud" userId="41977762-9bf0-408d-9151-79aeb0aaf34b" providerId="ADAL" clId="{8D4F12CF-DB3C-BE4F-8AB6-8D0226EC7FE1}" dt="2022-10-18T12:21:33.165" v="885" actId="255"/>
        <pc:sldMkLst>
          <pc:docMk/>
          <pc:sldMk cId="4081130345" sldId="1128"/>
        </pc:sldMkLst>
        <pc:spChg chg="mod ord">
          <ac:chgData name="Martine Klovholt Siggerud" userId="41977762-9bf0-408d-9151-79aeb0aaf34b" providerId="ADAL" clId="{8D4F12CF-DB3C-BE4F-8AB6-8D0226EC7FE1}" dt="2022-10-18T12:20:14.116" v="862" actId="700"/>
          <ac:spMkLst>
            <pc:docMk/>
            <pc:sldMk cId="4081130345" sldId="1128"/>
            <ac:spMk id="2" creationId="{598A2263-D19E-B249-B082-284B2FD19F09}"/>
          </ac:spMkLst>
        </pc:spChg>
        <pc:spChg chg="mod ord">
          <ac:chgData name="Martine Klovholt Siggerud" userId="41977762-9bf0-408d-9151-79aeb0aaf34b" providerId="ADAL" clId="{8D4F12CF-DB3C-BE4F-8AB6-8D0226EC7FE1}" dt="2022-10-18T12:20:14.116" v="862" actId="700"/>
          <ac:spMkLst>
            <pc:docMk/>
            <pc:sldMk cId="4081130345" sldId="1128"/>
            <ac:spMk id="3" creationId="{0F453F56-D22B-0F4C-801F-E055D36EDC15}"/>
          </ac:spMkLst>
        </pc:spChg>
        <pc:spChg chg="del mod ord">
          <ac:chgData name="Martine Klovholt Siggerud" userId="41977762-9bf0-408d-9151-79aeb0aaf34b" providerId="ADAL" clId="{8D4F12CF-DB3C-BE4F-8AB6-8D0226EC7FE1}" dt="2022-10-18T12:20:01.923" v="861" actId="478"/>
          <ac:spMkLst>
            <pc:docMk/>
            <pc:sldMk cId="4081130345" sldId="1128"/>
            <ac:spMk id="4" creationId="{E559A459-000E-EC44-B429-AD6FDA07FB8B}"/>
          </ac:spMkLst>
        </pc:spChg>
        <pc:spChg chg="add del mod ord">
          <ac:chgData name="Martine Klovholt Siggerud" userId="41977762-9bf0-408d-9151-79aeb0aaf34b" providerId="ADAL" clId="{8D4F12CF-DB3C-BE4F-8AB6-8D0226EC7FE1}" dt="2022-10-18T12:18:49.538" v="849" actId="700"/>
          <ac:spMkLst>
            <pc:docMk/>
            <pc:sldMk cId="4081130345" sldId="1128"/>
            <ac:spMk id="5" creationId="{1E192159-07F3-1E69-0014-9449329F05E8}"/>
          </ac:spMkLst>
        </pc:spChg>
        <pc:spChg chg="add del mod ord">
          <ac:chgData name="Martine Klovholt Siggerud" userId="41977762-9bf0-408d-9151-79aeb0aaf34b" providerId="ADAL" clId="{8D4F12CF-DB3C-BE4F-8AB6-8D0226EC7FE1}" dt="2022-10-18T12:20:01.923" v="861" actId="478"/>
          <ac:spMkLst>
            <pc:docMk/>
            <pc:sldMk cId="4081130345" sldId="1128"/>
            <ac:spMk id="6" creationId="{B03A44AC-1283-75A9-BBE1-EB82B1A1E8E3}"/>
          </ac:spMkLst>
        </pc:spChg>
        <pc:spChg chg="add del mod ord">
          <ac:chgData name="Martine Klovholt Siggerud" userId="41977762-9bf0-408d-9151-79aeb0aaf34b" providerId="ADAL" clId="{8D4F12CF-DB3C-BE4F-8AB6-8D0226EC7FE1}" dt="2022-10-18T12:20:14.116" v="862" actId="700"/>
          <ac:spMkLst>
            <pc:docMk/>
            <pc:sldMk cId="4081130345" sldId="1128"/>
            <ac:spMk id="8" creationId="{A6E1BF13-ADE8-55D7-8123-4BE81F93D730}"/>
          </ac:spMkLst>
        </pc:spChg>
        <pc:spChg chg="add del mod ord">
          <ac:chgData name="Martine Klovholt Siggerud" userId="41977762-9bf0-408d-9151-79aeb0aaf34b" providerId="ADAL" clId="{8D4F12CF-DB3C-BE4F-8AB6-8D0226EC7FE1}" dt="2022-10-18T12:20:14.116" v="862" actId="700"/>
          <ac:spMkLst>
            <pc:docMk/>
            <pc:sldMk cId="4081130345" sldId="1128"/>
            <ac:spMk id="10" creationId="{D300583D-4D7C-1B04-78CD-1259042ACDAA}"/>
          </ac:spMkLst>
        </pc:spChg>
        <pc:spChg chg="add mod ord">
          <ac:chgData name="Martine Klovholt Siggerud" userId="41977762-9bf0-408d-9151-79aeb0aaf34b" providerId="ADAL" clId="{8D4F12CF-DB3C-BE4F-8AB6-8D0226EC7FE1}" dt="2022-10-18T12:20:14.116" v="862" actId="700"/>
          <ac:spMkLst>
            <pc:docMk/>
            <pc:sldMk cId="4081130345" sldId="1128"/>
            <ac:spMk id="11" creationId="{9F385C2F-74EC-E6AD-AF67-381C82A3FA5C}"/>
          </ac:spMkLst>
        </pc:spChg>
        <pc:spChg chg="del mod ord">
          <ac:chgData name="Martine Klovholt Siggerud" userId="41977762-9bf0-408d-9151-79aeb0aaf34b" providerId="ADAL" clId="{8D4F12CF-DB3C-BE4F-8AB6-8D0226EC7FE1}" dt="2022-10-18T12:20:01.923" v="861" actId="478"/>
          <ac:spMkLst>
            <pc:docMk/>
            <pc:sldMk cId="4081130345" sldId="1128"/>
            <ac:spMk id="12" creationId="{02FA9F30-E298-4448-88F9-DE6BF2D6D7D0}"/>
          </ac:spMkLst>
        </pc:spChg>
        <pc:spChg chg="add del mod ord">
          <ac:chgData name="Martine Klovholt Siggerud" userId="41977762-9bf0-408d-9151-79aeb0aaf34b" providerId="ADAL" clId="{8D4F12CF-DB3C-BE4F-8AB6-8D0226EC7FE1}" dt="2022-10-18T12:20:16.887" v="863" actId="478"/>
          <ac:spMkLst>
            <pc:docMk/>
            <pc:sldMk cId="4081130345" sldId="1128"/>
            <ac:spMk id="13" creationId="{9A3ED12D-11C5-0FDD-2261-66BAAB62E44A}"/>
          </ac:spMkLst>
        </pc:spChg>
        <pc:spChg chg="add del mod ord">
          <ac:chgData name="Martine Klovholt Siggerud" userId="41977762-9bf0-408d-9151-79aeb0aaf34b" providerId="ADAL" clId="{8D4F12CF-DB3C-BE4F-8AB6-8D0226EC7FE1}" dt="2022-10-18T12:20:16.887" v="863" actId="478"/>
          <ac:spMkLst>
            <pc:docMk/>
            <pc:sldMk cId="4081130345" sldId="1128"/>
            <ac:spMk id="14" creationId="{6520718A-BD0D-9D62-D7B4-3030E6000D79}"/>
          </ac:spMkLst>
        </pc:spChg>
        <pc:spChg chg="add del mod">
          <ac:chgData name="Martine Klovholt Siggerud" userId="41977762-9bf0-408d-9151-79aeb0aaf34b" providerId="ADAL" clId="{8D4F12CF-DB3C-BE4F-8AB6-8D0226EC7FE1}" dt="2022-10-18T12:20:21.612" v="865"/>
          <ac:spMkLst>
            <pc:docMk/>
            <pc:sldMk cId="4081130345" sldId="1128"/>
            <ac:spMk id="15" creationId="{BB4BEEF5-9ACD-E2E8-3A0D-76056B1CE2A2}"/>
          </ac:spMkLst>
        </pc:spChg>
        <pc:spChg chg="add del mod">
          <ac:chgData name="Martine Klovholt Siggerud" userId="41977762-9bf0-408d-9151-79aeb0aaf34b" providerId="ADAL" clId="{8D4F12CF-DB3C-BE4F-8AB6-8D0226EC7FE1}" dt="2022-10-18T12:20:21.612" v="865"/>
          <ac:spMkLst>
            <pc:docMk/>
            <pc:sldMk cId="4081130345" sldId="1128"/>
            <ac:spMk id="18" creationId="{E3B3045D-A07B-AC49-5978-1FC234E86B0B}"/>
          </ac:spMkLst>
        </pc:spChg>
        <pc:spChg chg="add del mod">
          <ac:chgData name="Martine Klovholt Siggerud" userId="41977762-9bf0-408d-9151-79aeb0aaf34b" providerId="ADAL" clId="{8D4F12CF-DB3C-BE4F-8AB6-8D0226EC7FE1}" dt="2022-10-18T12:21:22.401" v="881" actId="1076"/>
          <ac:spMkLst>
            <pc:docMk/>
            <pc:sldMk cId="4081130345" sldId="1128"/>
            <ac:spMk id="19" creationId="{B3DCF1C5-78CC-EA8E-2D24-4F81043D75C8}"/>
          </ac:spMkLst>
        </pc:spChg>
        <pc:spChg chg="add mod">
          <ac:chgData name="Martine Klovholt Siggerud" userId="41977762-9bf0-408d-9151-79aeb0aaf34b" providerId="ADAL" clId="{8D4F12CF-DB3C-BE4F-8AB6-8D0226EC7FE1}" dt="2022-10-18T12:21:33.165" v="885" actId="255"/>
          <ac:spMkLst>
            <pc:docMk/>
            <pc:sldMk cId="4081130345" sldId="1128"/>
            <ac:spMk id="20" creationId="{255E3DEF-B48C-0F26-A60A-7CF07E5E9E62}"/>
          </ac:spMkLst>
        </pc:spChg>
        <pc:spChg chg="add mod">
          <ac:chgData name="Martine Klovholt Siggerud" userId="41977762-9bf0-408d-9151-79aeb0aaf34b" providerId="ADAL" clId="{8D4F12CF-DB3C-BE4F-8AB6-8D0226EC7FE1}" dt="2022-10-18T12:20:37.866" v="867"/>
          <ac:spMkLst>
            <pc:docMk/>
            <pc:sldMk cId="4081130345" sldId="1128"/>
            <ac:spMk id="23" creationId="{1D999209-C301-EAD8-4024-630320A481E2}"/>
          </ac:spMkLst>
        </pc:spChg>
        <pc:spChg chg="add del">
          <ac:chgData name="Martine Klovholt Siggerud" userId="41977762-9bf0-408d-9151-79aeb0aaf34b" providerId="ADAL" clId="{8D4F12CF-DB3C-BE4F-8AB6-8D0226EC7FE1}" dt="2022-10-18T12:20:53.081" v="869" actId="22"/>
          <ac:spMkLst>
            <pc:docMk/>
            <pc:sldMk cId="4081130345" sldId="1128"/>
            <ac:spMk id="25" creationId="{45B504BF-0D2F-6583-5925-5F0857689B48}"/>
          </ac:spMkLst>
        </pc:spChg>
        <pc:picChg chg="add del mod">
          <ac:chgData name="Martine Klovholt Siggerud" userId="41977762-9bf0-408d-9151-79aeb0aaf34b" providerId="ADAL" clId="{8D4F12CF-DB3C-BE4F-8AB6-8D0226EC7FE1}" dt="2022-10-18T12:20:21.612" v="865"/>
          <ac:picMkLst>
            <pc:docMk/>
            <pc:sldMk cId="4081130345" sldId="1128"/>
            <ac:picMk id="16" creationId="{7C41993B-1140-0CB5-0E45-6DDB6715592A}"/>
          </ac:picMkLst>
        </pc:picChg>
        <pc:picChg chg="add del mod">
          <ac:chgData name="Martine Klovholt Siggerud" userId="41977762-9bf0-408d-9151-79aeb0aaf34b" providerId="ADAL" clId="{8D4F12CF-DB3C-BE4F-8AB6-8D0226EC7FE1}" dt="2022-10-18T12:20:21.612" v="865"/>
          <ac:picMkLst>
            <pc:docMk/>
            <pc:sldMk cId="4081130345" sldId="1128"/>
            <ac:picMk id="17" creationId="{2D49CB78-47CA-6BD3-32E7-BCD37B5E3742}"/>
          </ac:picMkLst>
        </pc:picChg>
        <pc:picChg chg="add mod">
          <ac:chgData name="Martine Klovholt Siggerud" userId="41977762-9bf0-408d-9151-79aeb0aaf34b" providerId="ADAL" clId="{8D4F12CF-DB3C-BE4F-8AB6-8D0226EC7FE1}" dt="2022-10-18T12:20:29.424" v="866"/>
          <ac:picMkLst>
            <pc:docMk/>
            <pc:sldMk cId="4081130345" sldId="1128"/>
            <ac:picMk id="21" creationId="{4D7565AE-2887-1D2B-3C81-F06757B51ADA}"/>
          </ac:picMkLst>
        </pc:picChg>
        <pc:picChg chg="add mod">
          <ac:chgData name="Martine Klovholt Siggerud" userId="41977762-9bf0-408d-9151-79aeb0aaf34b" providerId="ADAL" clId="{8D4F12CF-DB3C-BE4F-8AB6-8D0226EC7FE1}" dt="2022-10-18T12:20:29.424" v="866"/>
          <ac:picMkLst>
            <pc:docMk/>
            <pc:sldMk cId="4081130345" sldId="1128"/>
            <ac:picMk id="22" creationId="{5B269820-3E90-F7C6-4FEB-BCE5D95360E2}"/>
          </ac:picMkLst>
        </pc:picChg>
      </pc:sldChg>
      <pc:sldChg chg="modSp mod">
        <pc:chgData name="Martine Klovholt Siggerud" userId="41977762-9bf0-408d-9151-79aeb0aaf34b" providerId="ADAL" clId="{8D4F12CF-DB3C-BE4F-8AB6-8D0226EC7FE1}" dt="2022-10-12T08:02:46.260" v="685" actId="1076"/>
        <pc:sldMkLst>
          <pc:docMk/>
          <pc:sldMk cId="1166060447" sldId="1129"/>
        </pc:sldMkLst>
        <pc:picChg chg="mod">
          <ac:chgData name="Martine Klovholt Siggerud" userId="41977762-9bf0-408d-9151-79aeb0aaf34b" providerId="ADAL" clId="{8D4F12CF-DB3C-BE4F-8AB6-8D0226EC7FE1}" dt="2022-10-12T08:02:46.260" v="685" actId="1076"/>
          <ac:picMkLst>
            <pc:docMk/>
            <pc:sldMk cId="1166060447" sldId="1129"/>
            <ac:picMk id="3" creationId="{5F1A6135-C6B0-5B3E-1447-71EE23EB890E}"/>
          </ac:picMkLst>
        </pc:picChg>
      </pc:sldChg>
      <pc:sldChg chg="add del mod modShow">
        <pc:chgData name="Martine Klovholt Siggerud" userId="41977762-9bf0-408d-9151-79aeb0aaf34b" providerId="ADAL" clId="{8D4F12CF-DB3C-BE4F-8AB6-8D0226EC7FE1}" dt="2022-10-25T10:50:11.259" v="887" actId="2696"/>
        <pc:sldMkLst>
          <pc:docMk/>
          <pc:sldMk cId="2539085473" sldId="1131"/>
        </pc:sldMkLst>
      </pc:sldChg>
      <pc:sldChg chg="add del">
        <pc:chgData name="Martine Klovholt Siggerud" userId="41977762-9bf0-408d-9151-79aeb0aaf34b" providerId="ADAL" clId="{8D4F12CF-DB3C-BE4F-8AB6-8D0226EC7FE1}" dt="2022-10-18T12:21:42.547" v="886" actId="2696"/>
        <pc:sldMkLst>
          <pc:docMk/>
          <pc:sldMk cId="2655103835" sldId="1132"/>
        </pc:sldMkLst>
      </pc:sldChg>
      <pc:sldChg chg="addSp delSp modSp add del mod">
        <pc:chgData name="Martine Klovholt Siggerud" userId="41977762-9bf0-408d-9151-79aeb0aaf34b" providerId="ADAL" clId="{8D4F12CF-DB3C-BE4F-8AB6-8D0226EC7FE1}" dt="2022-10-18T12:19:42" v="859" actId="2890"/>
        <pc:sldMkLst>
          <pc:docMk/>
          <pc:sldMk cId="3117741452" sldId="1132"/>
        </pc:sldMkLst>
        <pc:spChg chg="add del">
          <ac:chgData name="Martine Klovholt Siggerud" userId="41977762-9bf0-408d-9151-79aeb0aaf34b" providerId="ADAL" clId="{8D4F12CF-DB3C-BE4F-8AB6-8D0226EC7FE1}" dt="2022-10-18T12:19:41.224" v="858" actId="478"/>
          <ac:spMkLst>
            <pc:docMk/>
            <pc:sldMk cId="3117741452" sldId="1132"/>
            <ac:spMk id="4" creationId="{E559A459-000E-EC44-B429-AD6FDA07FB8B}"/>
          </ac:spMkLst>
        </pc:spChg>
        <pc:spChg chg="add del mod">
          <ac:chgData name="Martine Klovholt Siggerud" userId="41977762-9bf0-408d-9151-79aeb0aaf34b" providerId="ADAL" clId="{8D4F12CF-DB3C-BE4F-8AB6-8D0226EC7FE1}" dt="2022-10-18T12:19:41.224" v="858" actId="478"/>
          <ac:spMkLst>
            <pc:docMk/>
            <pc:sldMk cId="3117741452" sldId="1132"/>
            <ac:spMk id="7" creationId="{61022A44-FD5F-3E3F-0071-00D667B3B552}"/>
          </ac:spMkLst>
        </pc:spChg>
        <pc:spChg chg="add del mod">
          <ac:chgData name="Martine Klovholt Siggerud" userId="41977762-9bf0-408d-9151-79aeb0aaf34b" providerId="ADAL" clId="{8D4F12CF-DB3C-BE4F-8AB6-8D0226EC7FE1}" dt="2022-10-18T12:19:41.224" v="858" actId="478"/>
          <ac:spMkLst>
            <pc:docMk/>
            <pc:sldMk cId="3117741452" sldId="1132"/>
            <ac:spMk id="9" creationId="{45CD7FE9-F87B-8872-C7A6-5A4A4C8F87FC}"/>
          </ac:spMkLst>
        </pc:spChg>
        <pc:spChg chg="add del mod">
          <ac:chgData name="Martine Klovholt Siggerud" userId="41977762-9bf0-408d-9151-79aeb0aaf34b" providerId="ADAL" clId="{8D4F12CF-DB3C-BE4F-8AB6-8D0226EC7FE1}" dt="2022-10-18T12:19:39.400" v="856"/>
          <ac:spMkLst>
            <pc:docMk/>
            <pc:sldMk cId="3117741452" sldId="1132"/>
            <ac:spMk id="10" creationId="{E0BCE59D-9BA5-A65C-55C8-53E0DD4B22FB}"/>
          </ac:spMkLst>
        </pc:spChg>
        <pc:spChg chg="add del mod">
          <ac:chgData name="Martine Klovholt Siggerud" userId="41977762-9bf0-408d-9151-79aeb0aaf34b" providerId="ADAL" clId="{8D4F12CF-DB3C-BE4F-8AB6-8D0226EC7FE1}" dt="2022-10-18T12:19:38.214" v="855"/>
          <ac:spMkLst>
            <pc:docMk/>
            <pc:sldMk cId="3117741452" sldId="1132"/>
            <ac:spMk id="11" creationId="{932342F1-3286-CB8A-9C00-0C1BBCFD17E5}"/>
          </ac:spMkLst>
        </pc:spChg>
        <pc:spChg chg="add del">
          <ac:chgData name="Martine Klovholt Siggerud" userId="41977762-9bf0-408d-9151-79aeb0aaf34b" providerId="ADAL" clId="{8D4F12CF-DB3C-BE4F-8AB6-8D0226EC7FE1}" dt="2022-10-18T12:19:41.224" v="858" actId="478"/>
          <ac:spMkLst>
            <pc:docMk/>
            <pc:sldMk cId="3117741452" sldId="1132"/>
            <ac:spMk id="12" creationId="{02FA9F30-E298-4448-88F9-DE6BF2D6D7D0}"/>
          </ac:spMkLst>
        </pc:spChg>
        <pc:spChg chg="add del mod">
          <ac:chgData name="Martine Klovholt Siggerud" userId="41977762-9bf0-408d-9151-79aeb0aaf34b" providerId="ADAL" clId="{8D4F12CF-DB3C-BE4F-8AB6-8D0226EC7FE1}" dt="2022-10-18T12:19:38.214" v="855"/>
          <ac:spMkLst>
            <pc:docMk/>
            <pc:sldMk cId="3117741452" sldId="1132"/>
            <ac:spMk id="15" creationId="{4EC43FD6-1615-5483-982A-DD336B9134F0}"/>
          </ac:spMkLst>
        </pc:spChg>
        <pc:picChg chg="add del mod">
          <ac:chgData name="Martine Klovholt Siggerud" userId="41977762-9bf0-408d-9151-79aeb0aaf34b" providerId="ADAL" clId="{8D4F12CF-DB3C-BE4F-8AB6-8D0226EC7FE1}" dt="2022-10-18T12:19:38.214" v="855"/>
          <ac:picMkLst>
            <pc:docMk/>
            <pc:sldMk cId="3117741452" sldId="1132"/>
            <ac:picMk id="13" creationId="{7E89F3FD-E72B-C32B-3B9A-1D00CCB4B432}"/>
          </ac:picMkLst>
        </pc:picChg>
        <pc:picChg chg="add del mod">
          <ac:chgData name="Martine Klovholt Siggerud" userId="41977762-9bf0-408d-9151-79aeb0aaf34b" providerId="ADAL" clId="{8D4F12CF-DB3C-BE4F-8AB6-8D0226EC7FE1}" dt="2022-10-18T12:19:38.214" v="855"/>
          <ac:picMkLst>
            <pc:docMk/>
            <pc:sldMk cId="3117741452" sldId="1132"/>
            <ac:picMk id="14" creationId="{ACB12A0D-EA76-C4B0-89C8-AE62B35162D3}"/>
          </ac:picMkLst>
        </pc:picChg>
      </pc:sldChg>
    </pc:docChg>
  </pc:docChgLst>
  <pc:docChgLst>
    <pc:chgData name="Martine Klovholt Siggerud" userId="41977762-9bf0-408d-9151-79aeb0aaf34b" providerId="ADAL" clId="{847FB4E3-AB17-5D45-8DA6-58B51A2B5BEF}"/>
    <pc:docChg chg="undo custSel modSld">
      <pc:chgData name="Martine Klovholt Siggerud" userId="41977762-9bf0-408d-9151-79aeb0aaf34b" providerId="ADAL" clId="{847FB4E3-AB17-5D45-8DA6-58B51A2B5BEF}" dt="2022-11-01T12:29:32.031" v="11" actId="478"/>
      <pc:docMkLst>
        <pc:docMk/>
      </pc:docMkLst>
      <pc:sldChg chg="addSp delSp modSp mod">
        <pc:chgData name="Martine Klovholt Siggerud" userId="41977762-9bf0-408d-9151-79aeb0aaf34b" providerId="ADAL" clId="{847FB4E3-AB17-5D45-8DA6-58B51A2B5BEF}" dt="2022-11-01T12:29:32.031" v="11" actId="478"/>
        <pc:sldMkLst>
          <pc:docMk/>
          <pc:sldMk cId="774464596" sldId="1117"/>
        </pc:sldMkLst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17" creationId="{D377DC6E-E07E-344D-BEA3-3D0332E5B1E5}"/>
          </ac:spMkLst>
        </pc:spChg>
        <pc:spChg chg="add del 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20" creationId="{B906E462-7EC5-E145-BD76-1A09288DEAD3}"/>
          </ac:spMkLst>
        </pc:spChg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26" creationId="{035D2ECE-1EA0-462C-9BB6-461C03518C8C}"/>
          </ac:spMkLst>
        </pc:spChg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27" creationId="{4382B260-9836-4364-86C2-2EF59E38A28F}"/>
          </ac:spMkLst>
        </pc:spChg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34" creationId="{8EEFD9F5-5617-4FAC-8C36-49C725E3785D}"/>
          </ac:spMkLst>
        </pc:spChg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38" creationId="{9E14E59B-FA30-B043-B10B-3ADBBF3EA94B}"/>
          </ac:spMkLst>
        </pc:spChg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43" creationId="{1C3D141C-8FE8-6745-91C2-14DBFF282443}"/>
          </ac:spMkLst>
        </pc:spChg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44" creationId="{60101FAE-3F17-164E-BA3D-51CB6BEC5ED3}"/>
          </ac:spMkLst>
        </pc:spChg>
        <pc:spChg chg="mod">
          <ac:chgData name="Martine Klovholt Siggerud" userId="41977762-9bf0-408d-9151-79aeb0aaf34b" providerId="ADAL" clId="{847FB4E3-AB17-5D45-8DA6-58B51A2B5BEF}" dt="2022-11-01T12:29:17.396" v="8" actId="14100"/>
          <ac:spMkLst>
            <pc:docMk/>
            <pc:sldMk cId="774464596" sldId="1117"/>
            <ac:spMk id="45" creationId="{8B836D29-859F-EC4C-A766-CC7AB3396FFB}"/>
          </ac:spMkLst>
        </pc:spChg>
        <pc:grpChg chg="mod">
          <ac:chgData name="Martine Klovholt Siggerud" userId="41977762-9bf0-408d-9151-79aeb0aaf34b" providerId="ADAL" clId="{847FB4E3-AB17-5D45-8DA6-58B51A2B5BEF}" dt="2022-11-01T12:29:17.396" v="8" actId="14100"/>
          <ac:grpSpMkLst>
            <pc:docMk/>
            <pc:sldMk cId="774464596" sldId="1117"/>
            <ac:grpSpMk id="11" creationId="{C8E3313F-EA45-0D4D-A273-D64B5883A8BC}"/>
          </ac:grpSpMkLst>
        </pc:grpChg>
        <pc:grpChg chg="mod">
          <ac:chgData name="Martine Klovholt Siggerud" userId="41977762-9bf0-408d-9151-79aeb0aaf34b" providerId="ADAL" clId="{847FB4E3-AB17-5D45-8DA6-58B51A2B5BEF}" dt="2022-11-01T12:29:23.680" v="9" actId="14100"/>
          <ac:grpSpMkLst>
            <pc:docMk/>
            <pc:sldMk cId="774464596" sldId="1117"/>
            <ac:grpSpMk id="23" creationId="{208CCE23-7FAE-4E44-A300-4B5CD8CAA092}"/>
          </ac:grpSpMkLst>
        </pc:grpChg>
        <pc:cxnChg chg="mod">
          <ac:chgData name="Martine Klovholt Siggerud" userId="41977762-9bf0-408d-9151-79aeb0aaf34b" providerId="ADAL" clId="{847FB4E3-AB17-5D45-8DA6-58B51A2B5BEF}" dt="2022-11-01T12:29:17.396" v="8" actId="14100"/>
          <ac:cxnSpMkLst>
            <pc:docMk/>
            <pc:sldMk cId="774464596" sldId="1117"/>
            <ac:cxnSpMk id="3" creationId="{04EE49BC-DAC8-2243-A422-E4905E56A397}"/>
          </ac:cxnSpMkLst>
        </pc:cxnChg>
        <pc:cxnChg chg="mod">
          <ac:chgData name="Martine Klovholt Siggerud" userId="41977762-9bf0-408d-9151-79aeb0aaf34b" providerId="ADAL" clId="{847FB4E3-AB17-5D45-8DA6-58B51A2B5BEF}" dt="2022-11-01T12:29:17.396" v="8" actId="14100"/>
          <ac:cxnSpMkLst>
            <pc:docMk/>
            <pc:sldMk cId="774464596" sldId="1117"/>
            <ac:cxnSpMk id="5" creationId="{0FD3B36F-A1A2-A445-80F7-C9F0163CBC39}"/>
          </ac:cxnSpMkLst>
        </pc:cxnChg>
        <pc:cxnChg chg="mod">
          <ac:chgData name="Martine Klovholt Siggerud" userId="41977762-9bf0-408d-9151-79aeb0aaf34b" providerId="ADAL" clId="{847FB4E3-AB17-5D45-8DA6-58B51A2B5BEF}" dt="2022-11-01T12:29:17.396" v="8" actId="14100"/>
          <ac:cxnSpMkLst>
            <pc:docMk/>
            <pc:sldMk cId="774464596" sldId="1117"/>
            <ac:cxnSpMk id="13" creationId="{D36B3314-1616-EE41-974E-2F935160F401}"/>
          </ac:cxnSpMkLst>
        </pc:cxnChg>
        <pc:cxnChg chg="mod">
          <ac:chgData name="Martine Klovholt Siggerud" userId="41977762-9bf0-408d-9151-79aeb0aaf34b" providerId="ADAL" clId="{847FB4E3-AB17-5D45-8DA6-58B51A2B5BEF}" dt="2022-11-01T12:29:17.396" v="8" actId="14100"/>
          <ac:cxnSpMkLst>
            <pc:docMk/>
            <pc:sldMk cId="774464596" sldId="1117"/>
            <ac:cxnSpMk id="25" creationId="{217BA670-5FF7-4639-B33D-740BA9134470}"/>
          </ac:cxnSpMkLst>
        </pc:cxnChg>
        <pc:cxnChg chg="del mod">
          <ac:chgData name="Martine Klovholt Siggerud" userId="41977762-9bf0-408d-9151-79aeb0aaf34b" providerId="ADAL" clId="{847FB4E3-AB17-5D45-8DA6-58B51A2B5BEF}" dt="2022-11-01T12:29:32.031" v="11" actId="478"/>
          <ac:cxnSpMkLst>
            <pc:docMk/>
            <pc:sldMk cId="774464596" sldId="1117"/>
            <ac:cxnSpMk id="28" creationId="{70E1BA2A-29BD-49FB-BCC8-8FBEFB96C4AC}"/>
          </ac:cxnSpMkLst>
        </pc:cxnChg>
        <pc:cxnChg chg="mod">
          <ac:chgData name="Martine Klovholt Siggerud" userId="41977762-9bf0-408d-9151-79aeb0aaf34b" providerId="ADAL" clId="{847FB4E3-AB17-5D45-8DA6-58B51A2B5BEF}" dt="2022-11-01T12:29:17.396" v="8" actId="14100"/>
          <ac:cxnSpMkLst>
            <pc:docMk/>
            <pc:sldMk cId="774464596" sldId="1117"/>
            <ac:cxnSpMk id="30" creationId="{8A8145A8-A856-46AB-912F-A2BBC5B8271A}"/>
          </ac:cxnSpMkLst>
        </pc:cxnChg>
        <pc:cxnChg chg="add del mod">
          <ac:chgData name="Martine Klovholt Siggerud" userId="41977762-9bf0-408d-9151-79aeb0aaf34b" providerId="ADAL" clId="{847FB4E3-AB17-5D45-8DA6-58B51A2B5BEF}" dt="2022-11-01T12:29:26.703" v="10" actId="478"/>
          <ac:cxnSpMkLst>
            <pc:docMk/>
            <pc:sldMk cId="774464596" sldId="1117"/>
            <ac:cxnSpMk id="31" creationId="{5D9B0D8B-EE65-4171-9C4C-A941C16C5722}"/>
          </ac:cxnSpMkLst>
        </pc:cxnChg>
        <pc:cxnChg chg="mod">
          <ac:chgData name="Martine Klovholt Siggerud" userId="41977762-9bf0-408d-9151-79aeb0aaf34b" providerId="ADAL" clId="{847FB4E3-AB17-5D45-8DA6-58B51A2B5BEF}" dt="2022-11-01T12:29:17.396" v="8" actId="14100"/>
          <ac:cxnSpMkLst>
            <pc:docMk/>
            <pc:sldMk cId="774464596" sldId="1117"/>
            <ac:cxnSpMk id="33" creationId="{5D2931B2-D5A3-F246-BCFE-F9285A596154}"/>
          </ac:cxnSpMkLst>
        </pc:cxnChg>
      </pc:sldChg>
    </pc:docChg>
  </pc:docChgLst>
  <pc:docChgLst>
    <pc:chgData name="Maiken Sørensen" userId="bdc333d2-6d43-4389-a957-fde09bfa5d60" providerId="ADAL" clId="{C9618587-712D-E848-858C-D8D18FF5AE15}"/>
    <pc:docChg chg="undo custSel addSld delSld modSld modMainMaster">
      <pc:chgData name="Maiken Sørensen" userId="bdc333d2-6d43-4389-a957-fde09bfa5d60" providerId="ADAL" clId="{C9618587-712D-E848-858C-D8D18FF5AE15}" dt="2022-10-31T09:16:31.699" v="395" actId="1592"/>
      <pc:docMkLst>
        <pc:docMk/>
      </pc:docMkLst>
      <pc:sldChg chg="modNotesTx">
        <pc:chgData name="Maiken Sørensen" userId="bdc333d2-6d43-4389-a957-fde09bfa5d60" providerId="ADAL" clId="{C9618587-712D-E848-858C-D8D18FF5AE15}" dt="2022-10-30T23:08:36.370" v="7"/>
        <pc:sldMkLst>
          <pc:docMk/>
          <pc:sldMk cId="1130434157" sldId="899"/>
        </pc:sldMkLst>
      </pc:sldChg>
      <pc:sldChg chg="addSp delSp modSp del mod delAnim">
        <pc:chgData name="Maiken Sørensen" userId="bdc333d2-6d43-4389-a957-fde09bfa5d60" providerId="ADAL" clId="{C9618587-712D-E848-858C-D8D18FF5AE15}" dt="2022-10-30T23:08:38.930" v="8" actId="2696"/>
        <pc:sldMkLst>
          <pc:docMk/>
          <pc:sldMk cId="29556560" sldId="1113"/>
        </pc:sldMkLst>
        <pc:spChg chg="add del mod">
          <ac:chgData name="Maiken Sørensen" userId="bdc333d2-6d43-4389-a957-fde09bfa5d60" providerId="ADAL" clId="{C9618587-712D-E848-858C-D8D18FF5AE15}" dt="2022-10-30T23:08:27.441" v="6" actId="478"/>
          <ac:spMkLst>
            <pc:docMk/>
            <pc:sldMk cId="29556560" sldId="1113"/>
            <ac:spMk id="3" creationId="{17849B30-334F-6AC4-9230-3233092C1A97}"/>
          </ac:spMkLst>
        </pc:spChg>
        <pc:spChg chg="mod">
          <ac:chgData name="Maiken Sørensen" userId="bdc333d2-6d43-4389-a957-fde09bfa5d60" providerId="ADAL" clId="{C9618587-712D-E848-858C-D8D18FF5AE15}" dt="2022-10-30T23:08:24.819" v="5" actId="20577"/>
          <ac:spMkLst>
            <pc:docMk/>
            <pc:sldMk cId="29556560" sldId="1113"/>
            <ac:spMk id="10" creationId="{01A4DBDE-E405-C36C-B4BE-6B40CB5B7C83}"/>
          </ac:spMkLst>
        </pc:spChg>
        <pc:picChg chg="del mod">
          <ac:chgData name="Maiken Sørensen" userId="bdc333d2-6d43-4389-a957-fde09bfa5d60" providerId="ADAL" clId="{C9618587-712D-E848-858C-D8D18FF5AE15}" dt="2022-10-30T23:08:18.416" v="1" actId="478"/>
          <ac:picMkLst>
            <pc:docMk/>
            <pc:sldMk cId="29556560" sldId="1113"/>
            <ac:picMk id="7" creationId="{42056566-9098-6527-A424-3D83E3FC3F9B}"/>
          </ac:picMkLst>
        </pc:picChg>
      </pc:sldChg>
      <pc:sldChg chg="addSp delSp modSp mod">
        <pc:chgData name="Maiken Sørensen" userId="bdc333d2-6d43-4389-a957-fde09bfa5d60" providerId="ADAL" clId="{C9618587-712D-E848-858C-D8D18FF5AE15}" dt="2022-10-30T23:11:17.364" v="86" actId="20577"/>
        <pc:sldMkLst>
          <pc:docMk/>
          <pc:sldMk cId="2693983306" sldId="1114"/>
        </pc:sldMkLst>
        <pc:spChg chg="del">
          <ac:chgData name="Maiken Sørensen" userId="bdc333d2-6d43-4389-a957-fde09bfa5d60" providerId="ADAL" clId="{C9618587-712D-E848-858C-D8D18FF5AE15}" dt="2022-10-30T23:10:38.099" v="50" actId="478"/>
          <ac:spMkLst>
            <pc:docMk/>
            <pc:sldMk cId="2693983306" sldId="1114"/>
            <ac:spMk id="3" creationId="{35E0EF3D-319E-BF41-8A63-298A674D61AD}"/>
          </ac:spMkLst>
        </pc:spChg>
        <pc:spChg chg="del mod">
          <ac:chgData name="Maiken Sørensen" userId="bdc333d2-6d43-4389-a957-fde09bfa5d60" providerId="ADAL" clId="{C9618587-712D-E848-858C-D8D18FF5AE15}" dt="2022-10-30T23:09:49.331" v="18" actId="478"/>
          <ac:spMkLst>
            <pc:docMk/>
            <pc:sldMk cId="2693983306" sldId="1114"/>
            <ac:spMk id="5" creationId="{61AE79FA-2785-6F42-ACC8-E829A4B5981B}"/>
          </ac:spMkLst>
        </pc:spChg>
        <pc:spChg chg="mod">
          <ac:chgData name="Maiken Sørensen" userId="bdc333d2-6d43-4389-a957-fde09bfa5d60" providerId="ADAL" clId="{C9618587-712D-E848-858C-D8D18FF5AE15}" dt="2022-10-30T23:10:35.266" v="49" actId="20577"/>
          <ac:spMkLst>
            <pc:docMk/>
            <pc:sldMk cId="2693983306" sldId="1114"/>
            <ac:spMk id="7" creationId="{D5A1CACE-36AF-CFEE-2E6E-6336568FBF8F}"/>
          </ac:spMkLst>
        </pc:spChg>
        <pc:spChg chg="add mod">
          <ac:chgData name="Maiken Sørensen" userId="bdc333d2-6d43-4389-a957-fde09bfa5d60" providerId="ADAL" clId="{C9618587-712D-E848-858C-D8D18FF5AE15}" dt="2022-10-30T23:09:34.076" v="16" actId="167"/>
          <ac:spMkLst>
            <pc:docMk/>
            <pc:sldMk cId="2693983306" sldId="1114"/>
            <ac:spMk id="8" creationId="{170CDF1C-D456-46B3-6FF2-205BD09A3316}"/>
          </ac:spMkLst>
        </pc:spChg>
        <pc:spChg chg="add mod">
          <ac:chgData name="Maiken Sørensen" userId="bdc333d2-6d43-4389-a957-fde09bfa5d60" providerId="ADAL" clId="{C9618587-712D-E848-858C-D8D18FF5AE15}" dt="2022-10-30T23:10:23.859" v="33" actId="20577"/>
          <ac:spMkLst>
            <pc:docMk/>
            <pc:sldMk cId="2693983306" sldId="1114"/>
            <ac:spMk id="9" creationId="{5355C0EB-4E91-3077-B722-13C11C01371A}"/>
          </ac:spMkLst>
        </pc:spChg>
        <pc:spChg chg="add mod">
          <ac:chgData name="Maiken Sørensen" userId="bdc333d2-6d43-4389-a957-fde09bfa5d60" providerId="ADAL" clId="{C9618587-712D-E848-858C-D8D18FF5AE15}" dt="2022-10-30T23:11:17.364" v="86" actId="20577"/>
          <ac:spMkLst>
            <pc:docMk/>
            <pc:sldMk cId="2693983306" sldId="1114"/>
            <ac:spMk id="12" creationId="{B71FB3FC-9552-108D-7D44-25A5E6601404}"/>
          </ac:spMkLst>
        </pc:spChg>
        <pc:spChg chg="add del mod">
          <ac:chgData name="Maiken Sørensen" userId="bdc333d2-6d43-4389-a957-fde09bfa5d60" providerId="ADAL" clId="{C9618587-712D-E848-858C-D8D18FF5AE15}" dt="2022-10-30T23:09:52.537" v="19" actId="478"/>
          <ac:spMkLst>
            <pc:docMk/>
            <pc:sldMk cId="2693983306" sldId="1114"/>
            <ac:spMk id="14" creationId="{447454C7-8B09-E7F4-1C7A-D465F0E148D0}"/>
          </ac:spMkLst>
        </pc:spChg>
        <pc:spChg chg="add del mod">
          <ac:chgData name="Maiken Sørensen" userId="bdc333d2-6d43-4389-a957-fde09bfa5d60" providerId="ADAL" clId="{C9618587-712D-E848-858C-D8D18FF5AE15}" dt="2022-10-30T23:10:41.475" v="51" actId="478"/>
          <ac:spMkLst>
            <pc:docMk/>
            <pc:sldMk cId="2693983306" sldId="1114"/>
            <ac:spMk id="16" creationId="{1BB60B2D-78BA-F2F6-AF13-86D8279259E8}"/>
          </ac:spMkLst>
        </pc:spChg>
        <pc:picChg chg="del">
          <ac:chgData name="Maiken Sørensen" userId="bdc333d2-6d43-4389-a957-fde09bfa5d60" providerId="ADAL" clId="{C9618587-712D-E848-858C-D8D18FF5AE15}" dt="2022-10-30T23:09:25.688" v="14" actId="478"/>
          <ac:picMkLst>
            <pc:docMk/>
            <pc:sldMk cId="2693983306" sldId="1114"/>
            <ac:picMk id="4" creationId="{C5E6142D-C9E7-2B0A-58CC-F6621284C0C0}"/>
          </ac:picMkLst>
        </pc:picChg>
        <pc:picChg chg="add mod">
          <ac:chgData name="Maiken Sørensen" userId="bdc333d2-6d43-4389-a957-fde09bfa5d60" providerId="ADAL" clId="{C9618587-712D-E848-858C-D8D18FF5AE15}" dt="2022-10-30T23:09:34.076" v="16" actId="167"/>
          <ac:picMkLst>
            <pc:docMk/>
            <pc:sldMk cId="2693983306" sldId="1114"/>
            <ac:picMk id="10" creationId="{0B03F796-E34F-B6A7-AA65-8DC965B7A301}"/>
          </ac:picMkLst>
        </pc:picChg>
        <pc:picChg chg="add mod">
          <ac:chgData name="Maiken Sørensen" userId="bdc333d2-6d43-4389-a957-fde09bfa5d60" providerId="ADAL" clId="{C9618587-712D-E848-858C-D8D18FF5AE15}" dt="2022-10-30T23:09:34.076" v="16" actId="167"/>
          <ac:picMkLst>
            <pc:docMk/>
            <pc:sldMk cId="2693983306" sldId="1114"/>
            <ac:picMk id="11" creationId="{94E7778C-731D-4025-9A07-721817834D21}"/>
          </ac:picMkLst>
        </pc:picChg>
      </pc:sldChg>
      <pc:sldChg chg="addSp delSp modSp mod">
        <pc:chgData name="Maiken Sørensen" userId="bdc333d2-6d43-4389-a957-fde09bfa5d60" providerId="ADAL" clId="{C9618587-712D-E848-858C-D8D18FF5AE15}" dt="2022-10-31T09:08:07.231" v="375" actId="313"/>
        <pc:sldMkLst>
          <pc:docMk/>
          <pc:sldMk cId="4184297804" sldId="1115"/>
        </pc:sldMkLst>
        <pc:spChg chg="mod">
          <ac:chgData name="Maiken Sørensen" userId="bdc333d2-6d43-4389-a957-fde09bfa5d60" providerId="ADAL" clId="{C9618587-712D-E848-858C-D8D18FF5AE15}" dt="2022-10-30T23:08:55.327" v="9" actId="20577"/>
          <ac:spMkLst>
            <pc:docMk/>
            <pc:sldMk cId="4184297804" sldId="1115"/>
            <ac:spMk id="3" creationId="{35E0EF3D-319E-BF41-8A63-298A674D61AD}"/>
          </ac:spMkLst>
        </pc:spChg>
        <pc:spChg chg="mod">
          <ac:chgData name="Maiken Sørensen" userId="bdc333d2-6d43-4389-a957-fde09bfa5d60" providerId="ADAL" clId="{C9618587-712D-E848-858C-D8D18FF5AE15}" dt="2022-10-30T23:09:06.675" v="13" actId="20577"/>
          <ac:spMkLst>
            <pc:docMk/>
            <pc:sldMk cId="4184297804" sldId="1115"/>
            <ac:spMk id="5" creationId="{61AE79FA-2785-6F42-ACC8-E829A4B5981B}"/>
          </ac:spMkLst>
        </pc:spChg>
        <pc:spChg chg="add del mod">
          <ac:chgData name="Maiken Sørensen" userId="bdc333d2-6d43-4389-a957-fde09bfa5d60" providerId="ADAL" clId="{C9618587-712D-E848-858C-D8D18FF5AE15}" dt="2022-10-31T09:08:07.231" v="375" actId="313"/>
          <ac:spMkLst>
            <pc:docMk/>
            <pc:sldMk cId="4184297804" sldId="1115"/>
            <ac:spMk id="14" creationId="{9C99CB69-69FC-47BB-C0FC-4CE4871F2252}"/>
          </ac:spMkLst>
        </pc:spChg>
        <pc:spChg chg="del">
          <ac:chgData name="Maiken Sørensen" userId="bdc333d2-6d43-4389-a957-fde09bfa5d60" providerId="ADAL" clId="{C9618587-712D-E848-858C-D8D18FF5AE15}" dt="2022-10-31T09:08:04.337" v="374" actId="478"/>
          <ac:spMkLst>
            <pc:docMk/>
            <pc:sldMk cId="4184297804" sldId="1115"/>
            <ac:spMk id="20" creationId="{D2242C0B-E150-4AEA-E6C3-F80BBC8F8B26}"/>
          </ac:spMkLst>
        </pc:spChg>
      </pc:sldChg>
      <pc:sldChg chg="del">
        <pc:chgData name="Maiken Sørensen" userId="bdc333d2-6d43-4389-a957-fde09bfa5d60" providerId="ADAL" clId="{C9618587-712D-E848-858C-D8D18FF5AE15}" dt="2022-10-30T23:12:52.012" v="118" actId="2696"/>
        <pc:sldMkLst>
          <pc:docMk/>
          <pc:sldMk cId="3942067951" sldId="1116"/>
        </pc:sldMkLst>
      </pc:sldChg>
      <pc:sldChg chg="modSp mod delCm">
        <pc:chgData name="Maiken Sørensen" userId="bdc333d2-6d43-4389-a957-fde09bfa5d60" providerId="ADAL" clId="{C9618587-712D-E848-858C-D8D18FF5AE15}" dt="2022-10-31T09:08:18.874" v="376" actId="113"/>
        <pc:sldMkLst>
          <pc:docMk/>
          <pc:sldMk cId="774464596" sldId="1117"/>
        </pc:sldMkLst>
        <pc:spChg chg="mod">
          <ac:chgData name="Maiken Sørensen" userId="bdc333d2-6d43-4389-a957-fde09bfa5d60" providerId="ADAL" clId="{C9618587-712D-E848-858C-D8D18FF5AE15}" dt="2022-10-30T23:13:35.417" v="125" actId="14100"/>
          <ac:spMkLst>
            <pc:docMk/>
            <pc:sldMk cId="774464596" sldId="1117"/>
            <ac:spMk id="4" creationId="{7521F8B2-1959-7EFC-5642-F486D4AD248E}"/>
          </ac:spMkLst>
        </pc:spChg>
        <pc:spChg chg="mod">
          <ac:chgData name="Maiken Sørensen" userId="bdc333d2-6d43-4389-a957-fde09bfa5d60" providerId="ADAL" clId="{C9618587-712D-E848-858C-D8D18FF5AE15}" dt="2022-10-31T09:08:18.874" v="376" actId="113"/>
          <ac:spMkLst>
            <pc:docMk/>
            <pc:sldMk cId="774464596" sldId="1117"/>
            <ac:spMk id="17" creationId="{D377DC6E-E07E-344D-BEA3-3D0332E5B1E5}"/>
          </ac:spMkLst>
        </pc:spChg>
        <pc:spChg chg="mod">
          <ac:chgData name="Maiken Sørensen" userId="bdc333d2-6d43-4389-a957-fde09bfa5d60" providerId="ADAL" clId="{C9618587-712D-E848-858C-D8D18FF5AE15}" dt="2022-10-30T23:13:26.593" v="123" actId="14100"/>
          <ac:spMkLst>
            <pc:docMk/>
            <pc:sldMk cId="774464596" sldId="1117"/>
            <ac:spMk id="20" creationId="{B906E462-7EC5-E145-BD76-1A09288DEAD3}"/>
          </ac:spMkLst>
        </pc:spChg>
        <pc:spChg chg="mod">
          <ac:chgData name="Maiken Sørensen" userId="bdc333d2-6d43-4389-a957-fde09bfa5d60" providerId="ADAL" clId="{C9618587-712D-E848-858C-D8D18FF5AE15}" dt="2022-10-30T23:13:26.593" v="123" actId="14100"/>
          <ac:spMkLst>
            <pc:docMk/>
            <pc:sldMk cId="774464596" sldId="1117"/>
            <ac:spMk id="26" creationId="{035D2ECE-1EA0-462C-9BB6-461C03518C8C}"/>
          </ac:spMkLst>
        </pc:spChg>
        <pc:spChg chg="mod">
          <ac:chgData name="Maiken Sørensen" userId="bdc333d2-6d43-4389-a957-fde09bfa5d60" providerId="ADAL" clId="{C9618587-712D-E848-858C-D8D18FF5AE15}" dt="2022-10-30T23:13:26.593" v="123" actId="14100"/>
          <ac:spMkLst>
            <pc:docMk/>
            <pc:sldMk cId="774464596" sldId="1117"/>
            <ac:spMk id="27" creationId="{4382B260-9836-4364-86C2-2EF59E38A28F}"/>
          </ac:spMkLst>
        </pc:spChg>
        <pc:spChg chg="mod">
          <ac:chgData name="Maiken Sørensen" userId="bdc333d2-6d43-4389-a957-fde09bfa5d60" providerId="ADAL" clId="{C9618587-712D-E848-858C-D8D18FF5AE15}" dt="2022-10-30T23:13:26.593" v="123" actId="14100"/>
          <ac:spMkLst>
            <pc:docMk/>
            <pc:sldMk cId="774464596" sldId="1117"/>
            <ac:spMk id="34" creationId="{8EEFD9F5-5617-4FAC-8C36-49C725E3785D}"/>
          </ac:spMkLst>
        </pc:spChg>
        <pc:spChg chg="mod">
          <ac:chgData name="Maiken Sørensen" userId="bdc333d2-6d43-4389-a957-fde09bfa5d60" providerId="ADAL" clId="{C9618587-712D-E848-858C-D8D18FF5AE15}" dt="2022-10-31T09:08:18.874" v="376" actId="113"/>
          <ac:spMkLst>
            <pc:docMk/>
            <pc:sldMk cId="774464596" sldId="1117"/>
            <ac:spMk id="38" creationId="{9E14E59B-FA30-B043-B10B-3ADBBF3EA94B}"/>
          </ac:spMkLst>
        </pc:spChg>
        <pc:spChg chg="mod">
          <ac:chgData name="Maiken Sørensen" userId="bdc333d2-6d43-4389-a957-fde09bfa5d60" providerId="ADAL" clId="{C9618587-712D-E848-858C-D8D18FF5AE15}" dt="2022-10-30T23:13:26.593" v="123" actId="14100"/>
          <ac:spMkLst>
            <pc:docMk/>
            <pc:sldMk cId="774464596" sldId="1117"/>
            <ac:spMk id="43" creationId="{1C3D141C-8FE8-6745-91C2-14DBFF282443}"/>
          </ac:spMkLst>
        </pc:spChg>
        <pc:spChg chg="mod">
          <ac:chgData name="Maiken Sørensen" userId="bdc333d2-6d43-4389-a957-fde09bfa5d60" providerId="ADAL" clId="{C9618587-712D-E848-858C-D8D18FF5AE15}" dt="2022-10-30T23:13:26.593" v="123" actId="14100"/>
          <ac:spMkLst>
            <pc:docMk/>
            <pc:sldMk cId="774464596" sldId="1117"/>
            <ac:spMk id="44" creationId="{60101FAE-3F17-164E-BA3D-51CB6BEC5ED3}"/>
          </ac:spMkLst>
        </pc:spChg>
        <pc:spChg chg="mod">
          <ac:chgData name="Maiken Sørensen" userId="bdc333d2-6d43-4389-a957-fde09bfa5d60" providerId="ADAL" clId="{C9618587-712D-E848-858C-D8D18FF5AE15}" dt="2022-10-30T23:13:26.593" v="123" actId="14100"/>
          <ac:spMkLst>
            <pc:docMk/>
            <pc:sldMk cId="774464596" sldId="1117"/>
            <ac:spMk id="45" creationId="{8B836D29-859F-EC4C-A766-CC7AB3396FFB}"/>
          </ac:spMkLst>
        </pc:spChg>
        <pc:grpChg chg="mod">
          <ac:chgData name="Maiken Sørensen" userId="bdc333d2-6d43-4389-a957-fde09bfa5d60" providerId="ADAL" clId="{C9618587-712D-E848-858C-D8D18FF5AE15}" dt="2022-10-30T23:13:26.593" v="123" actId="14100"/>
          <ac:grpSpMkLst>
            <pc:docMk/>
            <pc:sldMk cId="774464596" sldId="1117"/>
            <ac:grpSpMk id="11" creationId="{C8E3313F-EA45-0D4D-A273-D64B5883A8BC}"/>
          </ac:grpSpMkLst>
        </pc:grpChg>
        <pc:grpChg chg="mod">
          <ac:chgData name="Maiken Sørensen" userId="bdc333d2-6d43-4389-a957-fde09bfa5d60" providerId="ADAL" clId="{C9618587-712D-E848-858C-D8D18FF5AE15}" dt="2022-10-30T23:13:26.593" v="123" actId="14100"/>
          <ac:grpSpMkLst>
            <pc:docMk/>
            <pc:sldMk cId="774464596" sldId="1117"/>
            <ac:grpSpMk id="23" creationId="{208CCE23-7FAE-4E44-A300-4B5CD8CAA092}"/>
          </ac:grpSpMkLst>
        </pc:grp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3" creationId="{04EE49BC-DAC8-2243-A422-E4905E56A397}"/>
          </ac:cxnSpMkLst>
        </pc:cxn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5" creationId="{0FD3B36F-A1A2-A445-80F7-C9F0163CBC39}"/>
          </ac:cxnSpMkLst>
        </pc:cxn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13" creationId="{D36B3314-1616-EE41-974E-2F935160F401}"/>
          </ac:cxnSpMkLst>
        </pc:cxn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25" creationId="{217BA670-5FF7-4639-B33D-740BA9134470}"/>
          </ac:cxnSpMkLst>
        </pc:cxn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28" creationId="{70E1BA2A-29BD-49FB-BCC8-8FBEFB96C4AC}"/>
          </ac:cxnSpMkLst>
        </pc:cxn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30" creationId="{8A8145A8-A856-46AB-912F-A2BBC5B8271A}"/>
          </ac:cxnSpMkLst>
        </pc:cxn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31" creationId="{5D9B0D8B-EE65-4171-9C4C-A941C16C5722}"/>
          </ac:cxnSpMkLst>
        </pc:cxnChg>
        <pc:cxnChg chg="mod">
          <ac:chgData name="Maiken Sørensen" userId="bdc333d2-6d43-4389-a957-fde09bfa5d60" providerId="ADAL" clId="{C9618587-712D-E848-858C-D8D18FF5AE15}" dt="2022-10-30T23:13:26.593" v="123" actId="14100"/>
          <ac:cxnSpMkLst>
            <pc:docMk/>
            <pc:sldMk cId="774464596" sldId="1117"/>
            <ac:cxnSpMk id="33" creationId="{5D2931B2-D5A3-F246-BCFE-F9285A596154}"/>
          </ac:cxnSpMkLst>
        </pc:cxnChg>
      </pc:sldChg>
      <pc:sldChg chg="modSp mod">
        <pc:chgData name="Maiken Sørensen" userId="bdc333d2-6d43-4389-a957-fde09bfa5d60" providerId="ADAL" clId="{C9618587-712D-E848-858C-D8D18FF5AE15}" dt="2022-10-30T23:28:17.241" v="355" actId="20577"/>
        <pc:sldMkLst>
          <pc:docMk/>
          <pc:sldMk cId="4117459202" sldId="1119"/>
        </pc:sldMkLst>
        <pc:spChg chg="mod">
          <ac:chgData name="Maiken Sørensen" userId="bdc333d2-6d43-4389-a957-fde09bfa5d60" providerId="ADAL" clId="{C9618587-712D-E848-858C-D8D18FF5AE15}" dt="2022-10-30T23:13:53.332" v="127" actId="14100"/>
          <ac:spMkLst>
            <pc:docMk/>
            <pc:sldMk cId="4117459202" sldId="1119"/>
            <ac:spMk id="2" creationId="{09A8DDB1-D14C-DA4D-9150-ADEEE031983E}"/>
          </ac:spMkLst>
        </pc:spChg>
        <pc:spChg chg="mod">
          <ac:chgData name="Maiken Sørensen" userId="bdc333d2-6d43-4389-a957-fde09bfa5d60" providerId="ADAL" clId="{C9618587-712D-E848-858C-D8D18FF5AE15}" dt="2022-10-30T23:28:17.241" v="355" actId="20577"/>
          <ac:spMkLst>
            <pc:docMk/>
            <pc:sldMk cId="4117459202" sldId="1119"/>
            <ac:spMk id="3" creationId="{20097CDC-D2AD-A94A-BAB9-720E1CE4DE00}"/>
          </ac:spMkLst>
        </pc:spChg>
        <pc:spChg chg="mod">
          <ac:chgData name="Maiken Sørensen" userId="bdc333d2-6d43-4389-a957-fde09bfa5d60" providerId="ADAL" clId="{C9618587-712D-E848-858C-D8D18FF5AE15}" dt="2022-10-30T23:14:49.855" v="178" actId="20577"/>
          <ac:spMkLst>
            <pc:docMk/>
            <pc:sldMk cId="4117459202" sldId="1119"/>
            <ac:spMk id="4" creationId="{6D131076-CFCB-3540-923B-A795AE5B128E}"/>
          </ac:spMkLst>
        </pc:spChg>
        <pc:spChg chg="mod">
          <ac:chgData name="Maiken Sørensen" userId="bdc333d2-6d43-4389-a957-fde09bfa5d60" providerId="ADAL" clId="{C9618587-712D-E848-858C-D8D18FF5AE15}" dt="2022-10-30T23:14:42.722" v="173" actId="14100"/>
          <ac:spMkLst>
            <pc:docMk/>
            <pc:sldMk cId="4117459202" sldId="1119"/>
            <ac:spMk id="9" creationId="{18789E2A-46D0-67FA-A6D0-D8603DD1A4F4}"/>
          </ac:spMkLst>
        </pc:spChg>
      </pc:sldChg>
      <pc:sldChg chg="del">
        <pc:chgData name="Maiken Sørensen" userId="bdc333d2-6d43-4389-a957-fde09bfa5d60" providerId="ADAL" clId="{C9618587-712D-E848-858C-D8D18FF5AE15}" dt="2022-10-30T23:17:39.820" v="196" actId="2696"/>
        <pc:sldMkLst>
          <pc:docMk/>
          <pc:sldMk cId="3700025003" sldId="1120"/>
        </pc:sldMkLst>
      </pc:sldChg>
      <pc:sldChg chg="addSp delSp modSp mod">
        <pc:chgData name="Maiken Sørensen" userId="bdc333d2-6d43-4389-a957-fde09bfa5d60" providerId="ADAL" clId="{C9618587-712D-E848-858C-D8D18FF5AE15}" dt="2022-10-31T09:08:26.380" v="377" actId="478"/>
        <pc:sldMkLst>
          <pc:docMk/>
          <pc:sldMk cId="2152081932" sldId="1121"/>
        </pc:sldMkLst>
        <pc:spChg chg="del">
          <ac:chgData name="Maiken Sørensen" userId="bdc333d2-6d43-4389-a957-fde09bfa5d60" providerId="ADAL" clId="{C9618587-712D-E848-858C-D8D18FF5AE15}" dt="2022-10-31T09:08:26.380" v="377" actId="478"/>
          <ac:spMkLst>
            <pc:docMk/>
            <pc:sldMk cId="2152081932" sldId="1121"/>
            <ac:spMk id="4" creationId="{536331E8-BB88-66EF-C8B9-EDEABB82A9D6}"/>
          </ac:spMkLst>
        </pc:spChg>
        <pc:spChg chg="mod">
          <ac:chgData name="Maiken Sørensen" userId="bdc333d2-6d43-4389-a957-fde09bfa5d60" providerId="ADAL" clId="{C9618587-712D-E848-858C-D8D18FF5AE15}" dt="2022-10-30T23:15:36.485" v="180" actId="20577"/>
          <ac:spMkLst>
            <pc:docMk/>
            <pc:sldMk cId="2152081932" sldId="1121"/>
            <ac:spMk id="5" creationId="{CBE0C5DB-B845-AE4D-AD6C-6FDDE19D8A5C}"/>
          </ac:spMkLst>
        </pc:spChg>
        <pc:picChg chg="add del mod">
          <ac:chgData name="Maiken Sørensen" userId="bdc333d2-6d43-4389-a957-fde09bfa5d60" providerId="ADAL" clId="{C9618587-712D-E848-858C-D8D18FF5AE15}" dt="2022-10-30T23:22:08.389" v="279" actId="478"/>
          <ac:picMkLst>
            <pc:docMk/>
            <pc:sldMk cId="2152081932" sldId="1121"/>
            <ac:picMk id="2" creationId="{FA1BA9A7-FC88-E9CC-4D3D-DD2B9F38CFB0}"/>
          </ac:picMkLst>
        </pc:picChg>
        <pc:picChg chg="add mod">
          <ac:chgData name="Maiken Sørensen" userId="bdc333d2-6d43-4389-a957-fde09bfa5d60" providerId="ADAL" clId="{C9618587-712D-E848-858C-D8D18FF5AE15}" dt="2022-10-30T23:22:18.269" v="280"/>
          <ac:picMkLst>
            <pc:docMk/>
            <pc:sldMk cId="2152081932" sldId="1121"/>
            <ac:picMk id="7" creationId="{A9A8FF71-7210-22D3-6D14-01E3342EEFBC}"/>
          </ac:picMkLst>
        </pc:picChg>
      </pc:sldChg>
      <pc:sldChg chg="delSp modSp mod addCm delCm">
        <pc:chgData name="Maiken Sørensen" userId="bdc333d2-6d43-4389-a957-fde09bfa5d60" providerId="ADAL" clId="{C9618587-712D-E848-858C-D8D18FF5AE15}" dt="2022-10-31T09:16:31.699" v="395" actId="1592"/>
        <pc:sldMkLst>
          <pc:docMk/>
          <pc:sldMk cId="1425491267" sldId="1122"/>
        </pc:sldMkLst>
        <pc:spChg chg="mod">
          <ac:chgData name="Maiken Sørensen" userId="bdc333d2-6d43-4389-a957-fde09bfa5d60" providerId="ADAL" clId="{C9618587-712D-E848-858C-D8D18FF5AE15}" dt="2022-10-30T23:19:50.634" v="206" actId="1076"/>
          <ac:spMkLst>
            <pc:docMk/>
            <pc:sldMk cId="1425491267" sldId="1122"/>
            <ac:spMk id="2" creationId="{C3537F68-282F-C193-20D7-4F35F2F53627}"/>
          </ac:spMkLst>
        </pc:spChg>
        <pc:spChg chg="del">
          <ac:chgData name="Maiken Sørensen" userId="bdc333d2-6d43-4389-a957-fde09bfa5d60" providerId="ADAL" clId="{C9618587-712D-E848-858C-D8D18FF5AE15}" dt="2022-10-31T09:08:31.252" v="378" actId="478"/>
          <ac:spMkLst>
            <pc:docMk/>
            <pc:sldMk cId="1425491267" sldId="1122"/>
            <ac:spMk id="7" creationId="{93255F3D-9AFB-AF70-86DE-6A952458F8AA}"/>
          </ac:spMkLst>
        </pc:spChg>
        <pc:spChg chg="mod">
          <ac:chgData name="Maiken Sørensen" userId="bdc333d2-6d43-4389-a957-fde09bfa5d60" providerId="ADAL" clId="{C9618587-712D-E848-858C-D8D18FF5AE15}" dt="2022-10-30T23:19:50.634" v="206" actId="1076"/>
          <ac:spMkLst>
            <pc:docMk/>
            <pc:sldMk cId="1425491267" sldId="1122"/>
            <ac:spMk id="8" creationId="{F89E9A59-8315-5522-8F57-DF28643B808B}"/>
          </ac:spMkLst>
        </pc:spChg>
        <pc:spChg chg="mod">
          <ac:chgData name="Maiken Sørensen" userId="bdc333d2-6d43-4389-a957-fde09bfa5d60" providerId="ADAL" clId="{C9618587-712D-E848-858C-D8D18FF5AE15}" dt="2022-10-31T09:08:38.681" v="379" actId="1076"/>
          <ac:spMkLst>
            <pc:docMk/>
            <pc:sldMk cId="1425491267" sldId="1122"/>
            <ac:spMk id="10" creationId="{190C86ED-B329-5827-512B-686FF1BF1DD4}"/>
          </ac:spMkLst>
        </pc:spChg>
        <pc:spChg chg="mod">
          <ac:chgData name="Maiken Sørensen" userId="bdc333d2-6d43-4389-a957-fde09bfa5d60" providerId="ADAL" clId="{C9618587-712D-E848-858C-D8D18FF5AE15}" dt="2022-10-30T23:19:50.634" v="206" actId="1076"/>
          <ac:spMkLst>
            <pc:docMk/>
            <pc:sldMk cId="1425491267" sldId="1122"/>
            <ac:spMk id="11" creationId="{F1ED4446-65D8-7364-085E-FA9254B001BE}"/>
          </ac:spMkLst>
        </pc:spChg>
        <pc:spChg chg="mod">
          <ac:chgData name="Maiken Sørensen" userId="bdc333d2-6d43-4389-a957-fde09bfa5d60" providerId="ADAL" clId="{C9618587-712D-E848-858C-D8D18FF5AE15}" dt="2022-10-30T23:20:07.923" v="209" actId="207"/>
          <ac:spMkLst>
            <pc:docMk/>
            <pc:sldMk cId="1425491267" sldId="1122"/>
            <ac:spMk id="17" creationId="{E0F5A755-7DCB-D589-FCF0-DBACC1DDB5BC}"/>
          </ac:spMkLst>
        </pc:spChg>
        <pc:spChg chg="mod">
          <ac:chgData name="Maiken Sørensen" userId="bdc333d2-6d43-4389-a957-fde09bfa5d60" providerId="ADAL" clId="{C9618587-712D-E848-858C-D8D18FF5AE15}" dt="2022-10-30T23:20:11.092" v="210" actId="207"/>
          <ac:spMkLst>
            <pc:docMk/>
            <pc:sldMk cId="1425491267" sldId="1122"/>
            <ac:spMk id="18" creationId="{6B42DD38-548F-A5E6-0EC5-1A04F3537DF5}"/>
          </ac:spMkLst>
        </pc:spChg>
        <pc:spChg chg="mod">
          <ac:chgData name="Maiken Sørensen" userId="bdc333d2-6d43-4389-a957-fde09bfa5d60" providerId="ADAL" clId="{C9618587-712D-E848-858C-D8D18FF5AE15}" dt="2022-10-30T23:20:45.644" v="215" actId="113"/>
          <ac:spMkLst>
            <pc:docMk/>
            <pc:sldMk cId="1425491267" sldId="1122"/>
            <ac:spMk id="19" creationId="{D5B67CBF-2994-FE8B-2C2D-B4D839A64456}"/>
          </ac:spMkLst>
        </pc:spChg>
        <pc:spChg chg="mod">
          <ac:chgData name="Maiken Sørensen" userId="bdc333d2-6d43-4389-a957-fde09bfa5d60" providerId="ADAL" clId="{C9618587-712D-E848-858C-D8D18FF5AE15}" dt="2022-10-30T23:20:01.904" v="207" actId="207"/>
          <ac:spMkLst>
            <pc:docMk/>
            <pc:sldMk cId="1425491267" sldId="1122"/>
            <ac:spMk id="20" creationId="{0206EA9F-0005-103B-BC9D-E78C123C0B1A}"/>
          </ac:spMkLst>
        </pc:spChg>
        <pc:spChg chg="mod">
          <ac:chgData name="Maiken Sørensen" userId="bdc333d2-6d43-4389-a957-fde09bfa5d60" providerId="ADAL" clId="{C9618587-712D-E848-858C-D8D18FF5AE15}" dt="2022-10-30T23:20:04.565" v="208" actId="207"/>
          <ac:spMkLst>
            <pc:docMk/>
            <pc:sldMk cId="1425491267" sldId="1122"/>
            <ac:spMk id="22" creationId="{9AE1AF33-B3BC-889D-FA60-83D1DFB174E1}"/>
          </ac:spMkLst>
        </pc:spChg>
        <pc:cxnChg chg="mod">
          <ac:chgData name="Maiken Sørensen" userId="bdc333d2-6d43-4389-a957-fde09bfa5d60" providerId="ADAL" clId="{C9618587-712D-E848-858C-D8D18FF5AE15}" dt="2022-10-30T23:20:26.525" v="212" actId="1582"/>
          <ac:cxnSpMkLst>
            <pc:docMk/>
            <pc:sldMk cId="1425491267" sldId="1122"/>
            <ac:cxnSpMk id="13" creationId="{907E8724-F02B-A91C-7598-303B1CB09CDC}"/>
          </ac:cxnSpMkLst>
        </pc:cxnChg>
        <pc:cxnChg chg="mod">
          <ac:chgData name="Maiken Sørensen" userId="bdc333d2-6d43-4389-a957-fde09bfa5d60" providerId="ADAL" clId="{C9618587-712D-E848-858C-D8D18FF5AE15}" dt="2022-10-30T23:20:40.927" v="214" actId="1582"/>
          <ac:cxnSpMkLst>
            <pc:docMk/>
            <pc:sldMk cId="1425491267" sldId="1122"/>
            <ac:cxnSpMk id="16" creationId="{EFA6E03A-2DFC-43A8-0786-BFE7AEE7B12C}"/>
          </ac:cxnSpMkLst>
        </pc:cxnChg>
      </pc:sldChg>
      <pc:sldChg chg="modSp mod delCm">
        <pc:chgData name="Maiken Sørensen" userId="bdc333d2-6d43-4389-a957-fde09bfa5d60" providerId="ADAL" clId="{C9618587-712D-E848-858C-D8D18FF5AE15}" dt="2022-10-30T23:21:50.128" v="278" actId="20577"/>
        <pc:sldMkLst>
          <pc:docMk/>
          <pc:sldMk cId="1700656858" sldId="1123"/>
        </pc:sldMkLst>
        <pc:spChg chg="mod">
          <ac:chgData name="Maiken Sørensen" userId="bdc333d2-6d43-4389-a957-fde09bfa5d60" providerId="ADAL" clId="{C9618587-712D-E848-858C-D8D18FF5AE15}" dt="2022-10-30T23:21:50.128" v="278" actId="20577"/>
          <ac:spMkLst>
            <pc:docMk/>
            <pc:sldMk cId="1700656858" sldId="1123"/>
            <ac:spMk id="4" creationId="{974E1356-BE8F-034F-8010-52E7DAA59E14}"/>
          </ac:spMkLst>
        </pc:spChg>
        <pc:spChg chg="mod">
          <ac:chgData name="Maiken Sørensen" userId="bdc333d2-6d43-4389-a957-fde09bfa5d60" providerId="ADAL" clId="{C9618587-712D-E848-858C-D8D18FF5AE15}" dt="2022-10-30T23:21:46.753" v="274" actId="20577"/>
          <ac:spMkLst>
            <pc:docMk/>
            <pc:sldMk cId="1700656858" sldId="1123"/>
            <ac:spMk id="5" creationId="{230A2231-4BBC-5B72-555A-6647B1757E09}"/>
          </ac:spMkLst>
        </pc:spChg>
        <pc:picChg chg="mod">
          <ac:chgData name="Maiken Sørensen" userId="bdc333d2-6d43-4389-a957-fde09bfa5d60" providerId="ADAL" clId="{C9618587-712D-E848-858C-D8D18FF5AE15}" dt="2022-10-30T23:21:11.610" v="217" actId="14100"/>
          <ac:picMkLst>
            <pc:docMk/>
            <pc:sldMk cId="1700656858" sldId="1123"/>
            <ac:picMk id="3" creationId="{DE6940E6-110E-46C5-6EC0-514819C724DD}"/>
          </ac:picMkLst>
        </pc:picChg>
      </pc:sldChg>
      <pc:sldChg chg="delSp modSp mod">
        <pc:chgData name="Maiken Sørensen" userId="bdc333d2-6d43-4389-a957-fde09bfa5d60" providerId="ADAL" clId="{C9618587-712D-E848-858C-D8D18FF5AE15}" dt="2022-10-31T09:08:53.045" v="381" actId="20577"/>
        <pc:sldMkLst>
          <pc:docMk/>
          <pc:sldMk cId="4122572372" sldId="1124"/>
        </pc:sldMkLst>
        <pc:spChg chg="del">
          <ac:chgData name="Maiken Sørensen" userId="bdc333d2-6d43-4389-a957-fde09bfa5d60" providerId="ADAL" clId="{C9618587-712D-E848-858C-D8D18FF5AE15}" dt="2022-10-31T09:08:47.243" v="380" actId="478"/>
          <ac:spMkLst>
            <pc:docMk/>
            <pc:sldMk cId="4122572372" sldId="1124"/>
            <ac:spMk id="3" creationId="{D78A4D76-2310-050E-6D91-248EC07FECE4}"/>
          </ac:spMkLst>
        </pc:spChg>
        <pc:spChg chg="mod">
          <ac:chgData name="Maiken Sørensen" userId="bdc333d2-6d43-4389-a957-fde09bfa5d60" providerId="ADAL" clId="{C9618587-712D-E848-858C-D8D18FF5AE15}" dt="2022-10-31T09:08:53.045" v="381" actId="20577"/>
          <ac:spMkLst>
            <pc:docMk/>
            <pc:sldMk cId="4122572372" sldId="1124"/>
            <ac:spMk id="4" creationId="{D22842B3-054F-7042-8C46-E3569AC4AF62}"/>
          </ac:spMkLst>
        </pc:spChg>
      </pc:sldChg>
      <pc:sldChg chg="addSp delSp modSp mod delCm">
        <pc:chgData name="Maiken Sørensen" userId="bdc333d2-6d43-4389-a957-fde09bfa5d60" providerId="ADAL" clId="{C9618587-712D-E848-858C-D8D18FF5AE15}" dt="2022-10-31T09:10:20.515" v="393" actId="207"/>
        <pc:sldMkLst>
          <pc:docMk/>
          <pc:sldMk cId="1650847456" sldId="1125"/>
        </pc:sldMkLst>
        <pc:spChg chg="mod">
          <ac:chgData name="Maiken Sørensen" userId="bdc333d2-6d43-4389-a957-fde09bfa5d60" providerId="ADAL" clId="{C9618587-712D-E848-858C-D8D18FF5AE15}" dt="2022-10-30T23:26:14.094" v="337" actId="20577"/>
          <ac:spMkLst>
            <pc:docMk/>
            <pc:sldMk cId="1650847456" sldId="1125"/>
            <ac:spMk id="2" creationId="{2CAFA837-21AA-034D-B8C5-E59BF897F30C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15" creationId="{F70416EA-09C2-72F8-BB17-77DB8E79DC2B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18" creationId="{65E30155-A23A-67C3-109A-0F714F1C9732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19" creationId="{E832E0D9-A9BF-8E14-7EBD-32D7436EED27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25" creationId="{B8E3E72A-C4EE-5BCC-66ED-8B8E7279D48C}"/>
          </ac:spMkLst>
        </pc:spChg>
        <pc:spChg chg="mod">
          <ac:chgData name="Maiken Sørensen" userId="bdc333d2-6d43-4389-a957-fde09bfa5d60" providerId="ADAL" clId="{C9618587-712D-E848-858C-D8D18FF5AE15}" dt="2022-10-31T09:10:17.033" v="392" actId="207"/>
          <ac:spMkLst>
            <pc:docMk/>
            <pc:sldMk cId="1650847456" sldId="1125"/>
            <ac:spMk id="30" creationId="{1D36FA0A-6CB4-6C7C-8116-92C6EC6B5C27}"/>
          </ac:spMkLst>
        </pc:spChg>
        <pc:spChg chg="mod">
          <ac:chgData name="Maiken Sørensen" userId="bdc333d2-6d43-4389-a957-fde09bfa5d60" providerId="ADAL" clId="{C9618587-712D-E848-858C-D8D18FF5AE15}" dt="2022-10-31T09:10:20.515" v="393" actId="207"/>
          <ac:spMkLst>
            <pc:docMk/>
            <pc:sldMk cId="1650847456" sldId="1125"/>
            <ac:spMk id="31" creationId="{931E98AD-42A6-1F66-0DAC-D9EA7C41876C}"/>
          </ac:spMkLst>
        </pc:spChg>
        <pc:spChg chg="mod">
          <ac:chgData name="Maiken Sørensen" userId="bdc333d2-6d43-4389-a957-fde09bfa5d60" providerId="ADAL" clId="{C9618587-712D-E848-858C-D8D18FF5AE15}" dt="2022-10-31T09:09:05.100" v="382" actId="113"/>
          <ac:spMkLst>
            <pc:docMk/>
            <pc:sldMk cId="1650847456" sldId="1125"/>
            <ac:spMk id="32" creationId="{548A9B60-9C3E-FA47-6A6B-234634EE9976}"/>
          </ac:spMkLst>
        </pc:spChg>
        <pc:spChg chg="mod">
          <ac:chgData name="Maiken Sørensen" userId="bdc333d2-6d43-4389-a957-fde09bfa5d60" providerId="ADAL" clId="{C9618587-712D-E848-858C-D8D18FF5AE15}" dt="2022-10-31T09:09:05.100" v="382" actId="113"/>
          <ac:spMkLst>
            <pc:docMk/>
            <pc:sldMk cId="1650847456" sldId="1125"/>
            <ac:spMk id="33" creationId="{5ADB1FA2-8CEB-ACA7-A1F6-BB47065DD416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34" creationId="{63545876-988A-0431-E8AE-A0DDD6F8EF75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35" creationId="{876779F1-FD70-884A-CF2E-843F7D7EE6FC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36" creationId="{3878A647-EF81-D8D2-1300-BC5AFB05A6FD}"/>
          </ac:spMkLst>
        </pc:spChg>
        <pc:spChg chg="mod">
          <ac:chgData name="Maiken Sørensen" userId="bdc333d2-6d43-4389-a957-fde09bfa5d60" providerId="ADAL" clId="{C9618587-712D-E848-858C-D8D18FF5AE15}" dt="2022-10-30T23:27:15.163" v="343" actId="1076"/>
          <ac:spMkLst>
            <pc:docMk/>
            <pc:sldMk cId="1650847456" sldId="1125"/>
            <ac:spMk id="37" creationId="{078BCABF-E874-16ED-88BB-C6F1541C66E2}"/>
          </ac:spMkLst>
        </pc:spChg>
        <pc:grpChg chg="add mod">
          <ac:chgData name="Maiken Sørensen" userId="bdc333d2-6d43-4389-a957-fde09bfa5d60" providerId="ADAL" clId="{C9618587-712D-E848-858C-D8D18FF5AE15}" dt="2022-10-30T23:27:15.163" v="343" actId="1076"/>
          <ac:grpSpMkLst>
            <pc:docMk/>
            <pc:sldMk cId="1650847456" sldId="1125"/>
            <ac:grpSpMk id="3" creationId="{A1A11F94-46DC-F2D9-8E68-C6FBF327EFD3}"/>
          </ac:grpSpMkLst>
        </pc:grpChg>
        <pc:grpChg chg="mod">
          <ac:chgData name="Maiken Sørensen" userId="bdc333d2-6d43-4389-a957-fde09bfa5d60" providerId="ADAL" clId="{C9618587-712D-E848-858C-D8D18FF5AE15}" dt="2022-10-30T23:27:15.163" v="343" actId="1076"/>
          <ac:grpSpMkLst>
            <pc:docMk/>
            <pc:sldMk cId="1650847456" sldId="1125"/>
            <ac:grpSpMk id="14" creationId="{B9CC98F6-5AA3-8432-FCC3-BD231324770D}"/>
          </ac:grpSpMkLst>
        </pc:grpChg>
        <pc:picChg chg="del">
          <ac:chgData name="Maiken Sørensen" userId="bdc333d2-6d43-4389-a957-fde09bfa5d60" providerId="ADAL" clId="{C9618587-712D-E848-858C-D8D18FF5AE15}" dt="2022-10-30T23:22:44.485" v="282" actId="478"/>
          <ac:picMkLst>
            <pc:docMk/>
            <pc:sldMk cId="1650847456" sldId="1125"/>
            <ac:picMk id="39" creationId="{358826C9-3FAF-4A73-F582-7F0E248AE2E6}"/>
          </ac:picMkLst>
        </pc:picChg>
        <pc:cxnChg chg="mod">
          <ac:chgData name="Maiken Sørensen" userId="bdc333d2-6d43-4389-a957-fde09bfa5d60" providerId="ADAL" clId="{C9618587-712D-E848-858C-D8D18FF5AE15}" dt="2022-10-30T23:27:15.163" v="343" actId="1076"/>
          <ac:cxnSpMkLst>
            <pc:docMk/>
            <pc:sldMk cId="1650847456" sldId="1125"/>
            <ac:cxnSpMk id="16" creationId="{C2F65B37-9304-71F1-6C55-B1407333CBE4}"/>
          </ac:cxnSpMkLst>
        </pc:cxnChg>
        <pc:cxnChg chg="mod">
          <ac:chgData name="Maiken Sørensen" userId="bdc333d2-6d43-4389-a957-fde09bfa5d60" providerId="ADAL" clId="{C9618587-712D-E848-858C-D8D18FF5AE15}" dt="2022-10-30T23:27:15.163" v="343" actId="1076"/>
          <ac:cxnSpMkLst>
            <pc:docMk/>
            <pc:sldMk cId="1650847456" sldId="1125"/>
            <ac:cxnSpMk id="20" creationId="{3B7EAE32-0C81-C462-347B-54D2D564B62F}"/>
          </ac:cxnSpMkLst>
        </pc:cxnChg>
        <pc:cxnChg chg="mod">
          <ac:chgData name="Maiken Sørensen" userId="bdc333d2-6d43-4389-a957-fde09bfa5d60" providerId="ADAL" clId="{C9618587-712D-E848-858C-D8D18FF5AE15}" dt="2022-10-30T23:27:15.163" v="343" actId="1076"/>
          <ac:cxnSpMkLst>
            <pc:docMk/>
            <pc:sldMk cId="1650847456" sldId="1125"/>
            <ac:cxnSpMk id="22" creationId="{823DAC9D-F8F9-7210-E91C-D90983FFF394}"/>
          </ac:cxnSpMkLst>
        </pc:cxnChg>
        <pc:cxnChg chg="mod">
          <ac:chgData name="Maiken Sørensen" userId="bdc333d2-6d43-4389-a957-fde09bfa5d60" providerId="ADAL" clId="{C9618587-712D-E848-858C-D8D18FF5AE15}" dt="2022-10-30T23:27:15.163" v="343" actId="1076"/>
          <ac:cxnSpMkLst>
            <pc:docMk/>
            <pc:sldMk cId="1650847456" sldId="1125"/>
            <ac:cxnSpMk id="23" creationId="{ADA04E50-8F58-ED16-B2E3-043A6ECD3D28}"/>
          </ac:cxnSpMkLst>
        </pc:cxnChg>
      </pc:sldChg>
      <pc:sldChg chg="delSp mod">
        <pc:chgData name="Maiken Sørensen" userId="bdc333d2-6d43-4389-a957-fde09bfa5d60" providerId="ADAL" clId="{C9618587-712D-E848-858C-D8D18FF5AE15}" dt="2022-10-31T09:09:24.205" v="383" actId="478"/>
        <pc:sldMkLst>
          <pc:docMk/>
          <pc:sldMk cId="3046295107" sldId="1126"/>
        </pc:sldMkLst>
        <pc:spChg chg="del">
          <ac:chgData name="Maiken Sørensen" userId="bdc333d2-6d43-4389-a957-fde09bfa5d60" providerId="ADAL" clId="{C9618587-712D-E848-858C-D8D18FF5AE15}" dt="2022-10-31T09:09:24.205" v="383" actId="478"/>
          <ac:spMkLst>
            <pc:docMk/>
            <pc:sldMk cId="3046295107" sldId="1126"/>
            <ac:spMk id="4" creationId="{F3192413-AA86-DC49-38F8-262B28AB95F1}"/>
          </ac:spMkLst>
        </pc:spChg>
      </pc:sldChg>
      <pc:sldChg chg="delSp modSp mod">
        <pc:chgData name="Maiken Sørensen" userId="bdc333d2-6d43-4389-a957-fde09bfa5d60" providerId="ADAL" clId="{C9618587-712D-E848-858C-D8D18FF5AE15}" dt="2022-10-31T09:09:47.708" v="389" actId="20577"/>
        <pc:sldMkLst>
          <pc:docMk/>
          <pc:sldMk cId="2630521165" sldId="1127"/>
        </pc:sldMkLst>
        <pc:spChg chg="del">
          <ac:chgData name="Maiken Sørensen" userId="bdc333d2-6d43-4389-a957-fde09bfa5d60" providerId="ADAL" clId="{C9618587-712D-E848-858C-D8D18FF5AE15}" dt="2022-10-31T09:09:33.063" v="384" actId="478"/>
          <ac:spMkLst>
            <pc:docMk/>
            <pc:sldMk cId="2630521165" sldId="1127"/>
            <ac:spMk id="2" creationId="{92896017-65F5-2026-2E57-5E30C7E3055C}"/>
          </ac:spMkLst>
        </pc:spChg>
        <pc:spChg chg="mod">
          <ac:chgData name="Maiken Sørensen" userId="bdc333d2-6d43-4389-a957-fde09bfa5d60" providerId="ADAL" clId="{C9618587-712D-E848-858C-D8D18FF5AE15}" dt="2022-10-31T09:09:39.614" v="385" actId="20577"/>
          <ac:spMkLst>
            <pc:docMk/>
            <pc:sldMk cId="2630521165" sldId="1127"/>
            <ac:spMk id="10" creationId="{11B6E3CC-FEEB-784D-8877-3A06153467AC}"/>
          </ac:spMkLst>
        </pc:spChg>
        <pc:spChg chg="mod">
          <ac:chgData name="Maiken Sørensen" userId="bdc333d2-6d43-4389-a957-fde09bfa5d60" providerId="ADAL" clId="{C9618587-712D-E848-858C-D8D18FF5AE15}" dt="2022-10-31T09:09:47.708" v="389" actId="20577"/>
          <ac:spMkLst>
            <pc:docMk/>
            <pc:sldMk cId="2630521165" sldId="1127"/>
            <ac:spMk id="12" creationId="{295C6B84-21E0-E943-AF5B-D1C8D46802A3}"/>
          </ac:spMkLst>
        </pc:spChg>
      </pc:sldChg>
      <pc:sldChg chg="delSp mod">
        <pc:chgData name="Maiken Sørensen" userId="bdc333d2-6d43-4389-a957-fde09bfa5d60" providerId="ADAL" clId="{C9618587-712D-E848-858C-D8D18FF5AE15}" dt="2022-10-31T09:09:57.626" v="390" actId="478"/>
        <pc:sldMkLst>
          <pc:docMk/>
          <pc:sldMk cId="4081130345" sldId="1128"/>
        </pc:sldMkLst>
        <pc:spChg chg="del">
          <ac:chgData name="Maiken Sørensen" userId="bdc333d2-6d43-4389-a957-fde09bfa5d60" providerId="ADAL" clId="{C9618587-712D-E848-858C-D8D18FF5AE15}" dt="2022-10-31T09:09:57.626" v="390" actId="478"/>
          <ac:spMkLst>
            <pc:docMk/>
            <pc:sldMk cId="4081130345" sldId="1128"/>
            <ac:spMk id="11" creationId="{9F385C2F-74EC-E6AD-AF67-381C82A3FA5C}"/>
          </ac:spMkLst>
        </pc:spChg>
      </pc:sldChg>
      <pc:sldChg chg="delSp mod">
        <pc:chgData name="Maiken Sørensen" userId="bdc333d2-6d43-4389-a957-fde09bfa5d60" providerId="ADAL" clId="{C9618587-712D-E848-858C-D8D18FF5AE15}" dt="2022-10-31T09:10:02.140" v="391" actId="478"/>
        <pc:sldMkLst>
          <pc:docMk/>
          <pc:sldMk cId="1166060447" sldId="1129"/>
        </pc:sldMkLst>
        <pc:spChg chg="del">
          <ac:chgData name="Maiken Sørensen" userId="bdc333d2-6d43-4389-a957-fde09bfa5d60" providerId="ADAL" clId="{C9618587-712D-E848-858C-D8D18FF5AE15}" dt="2022-10-31T09:10:02.140" v="391" actId="478"/>
          <ac:spMkLst>
            <pc:docMk/>
            <pc:sldMk cId="1166060447" sldId="1129"/>
            <ac:spMk id="8" creationId="{612F1494-E17E-0366-C97C-7941D3CAB398}"/>
          </ac:spMkLst>
        </pc:spChg>
      </pc:sldChg>
      <pc:sldChg chg="modSp add mod">
        <pc:chgData name="Maiken Sørensen" userId="bdc333d2-6d43-4389-a957-fde09bfa5d60" providerId="ADAL" clId="{C9618587-712D-E848-858C-D8D18FF5AE15}" dt="2022-10-30T23:12:49.052" v="117" actId="20577"/>
        <pc:sldMkLst>
          <pc:docMk/>
          <pc:sldMk cId="15909797" sldId="1131"/>
        </pc:sldMkLst>
        <pc:spChg chg="mod">
          <ac:chgData name="Maiken Sørensen" userId="bdc333d2-6d43-4389-a957-fde09bfa5d60" providerId="ADAL" clId="{C9618587-712D-E848-858C-D8D18FF5AE15}" dt="2022-10-30T23:11:53.337" v="88"/>
          <ac:spMkLst>
            <pc:docMk/>
            <pc:sldMk cId="15909797" sldId="1131"/>
            <ac:spMk id="2" creationId="{48F29021-FA65-E442-AABA-5B73BAC89E91}"/>
          </ac:spMkLst>
        </pc:spChg>
        <pc:spChg chg="mod">
          <ac:chgData name="Maiken Sørensen" userId="bdc333d2-6d43-4389-a957-fde09bfa5d60" providerId="ADAL" clId="{C9618587-712D-E848-858C-D8D18FF5AE15}" dt="2022-10-30T23:12:39.772" v="111" actId="20577"/>
          <ac:spMkLst>
            <pc:docMk/>
            <pc:sldMk cId="15909797" sldId="1131"/>
            <ac:spMk id="7" creationId="{D5A1CACE-36AF-CFEE-2E6E-6336568FBF8F}"/>
          </ac:spMkLst>
        </pc:spChg>
        <pc:spChg chg="mod">
          <ac:chgData name="Maiken Sørensen" userId="bdc333d2-6d43-4389-a957-fde09bfa5d60" providerId="ADAL" clId="{C9618587-712D-E848-858C-D8D18FF5AE15}" dt="2022-10-30T23:12:49.052" v="117" actId="20577"/>
          <ac:spMkLst>
            <pc:docMk/>
            <pc:sldMk cId="15909797" sldId="1131"/>
            <ac:spMk id="9" creationId="{5355C0EB-4E91-3077-B722-13C11C01371A}"/>
          </ac:spMkLst>
        </pc:spChg>
        <pc:spChg chg="mod">
          <ac:chgData name="Maiken Sørensen" userId="bdc333d2-6d43-4389-a957-fde09bfa5d60" providerId="ADAL" clId="{C9618587-712D-E848-858C-D8D18FF5AE15}" dt="2022-10-30T23:12:25.080" v="93" actId="20577"/>
          <ac:spMkLst>
            <pc:docMk/>
            <pc:sldMk cId="15909797" sldId="1131"/>
            <ac:spMk id="12" creationId="{B71FB3FC-9552-108D-7D44-25A5E6601404}"/>
          </ac:spMkLst>
        </pc:spChg>
      </pc:sldChg>
      <pc:sldChg chg="modSp add mod">
        <pc:chgData name="Maiken Sørensen" userId="bdc333d2-6d43-4389-a957-fde09bfa5d60" providerId="ADAL" clId="{C9618587-712D-E848-858C-D8D18FF5AE15}" dt="2022-10-30T23:17:36.323" v="195" actId="20577"/>
        <pc:sldMkLst>
          <pc:docMk/>
          <pc:sldMk cId="2761269634" sldId="1132"/>
        </pc:sldMkLst>
        <pc:spChg chg="mod">
          <ac:chgData name="Maiken Sørensen" userId="bdc333d2-6d43-4389-a957-fde09bfa5d60" providerId="ADAL" clId="{C9618587-712D-E848-858C-D8D18FF5AE15}" dt="2022-10-30T23:17:11.117" v="186"/>
          <ac:spMkLst>
            <pc:docMk/>
            <pc:sldMk cId="2761269634" sldId="1132"/>
            <ac:spMk id="2" creationId="{48F29021-FA65-E442-AABA-5B73BAC89E91}"/>
          </ac:spMkLst>
        </pc:spChg>
        <pc:spChg chg="mod">
          <ac:chgData name="Maiken Sørensen" userId="bdc333d2-6d43-4389-a957-fde09bfa5d60" providerId="ADAL" clId="{C9618587-712D-E848-858C-D8D18FF5AE15}" dt="2022-10-30T23:17:00.063" v="185" actId="167"/>
          <ac:spMkLst>
            <pc:docMk/>
            <pc:sldMk cId="2761269634" sldId="1132"/>
            <ac:spMk id="8" creationId="{170CDF1C-D456-46B3-6FF2-205BD09A3316}"/>
          </ac:spMkLst>
        </pc:spChg>
        <pc:spChg chg="mod">
          <ac:chgData name="Maiken Sørensen" userId="bdc333d2-6d43-4389-a957-fde09bfa5d60" providerId="ADAL" clId="{C9618587-712D-E848-858C-D8D18FF5AE15}" dt="2022-10-30T23:17:36.323" v="195" actId="20577"/>
          <ac:spMkLst>
            <pc:docMk/>
            <pc:sldMk cId="2761269634" sldId="1132"/>
            <ac:spMk id="9" creationId="{5355C0EB-4E91-3077-B722-13C11C01371A}"/>
          </ac:spMkLst>
        </pc:spChg>
        <pc:spChg chg="mod">
          <ac:chgData name="Maiken Sørensen" userId="bdc333d2-6d43-4389-a957-fde09bfa5d60" providerId="ADAL" clId="{C9618587-712D-E848-858C-D8D18FF5AE15}" dt="2022-10-30T23:17:21.974" v="187" actId="20577"/>
          <ac:spMkLst>
            <pc:docMk/>
            <pc:sldMk cId="2761269634" sldId="1132"/>
            <ac:spMk id="12" creationId="{B71FB3FC-9552-108D-7D44-25A5E6601404}"/>
          </ac:spMkLst>
        </pc:spChg>
        <pc:picChg chg="mod">
          <ac:chgData name="Maiken Sørensen" userId="bdc333d2-6d43-4389-a957-fde09bfa5d60" providerId="ADAL" clId="{C9618587-712D-E848-858C-D8D18FF5AE15}" dt="2022-10-30T23:17:00.063" v="185" actId="167"/>
          <ac:picMkLst>
            <pc:docMk/>
            <pc:sldMk cId="2761269634" sldId="1132"/>
            <ac:picMk id="10" creationId="{0B03F796-E34F-B6A7-AA65-8DC965B7A301}"/>
          </ac:picMkLst>
        </pc:picChg>
        <pc:picChg chg="mod">
          <ac:chgData name="Maiken Sørensen" userId="bdc333d2-6d43-4389-a957-fde09bfa5d60" providerId="ADAL" clId="{C9618587-712D-E848-858C-D8D18FF5AE15}" dt="2022-10-30T23:17:00.063" v="185" actId="167"/>
          <ac:picMkLst>
            <pc:docMk/>
            <pc:sldMk cId="2761269634" sldId="1132"/>
            <ac:picMk id="11" creationId="{94E7778C-731D-4025-9A07-721817834D21}"/>
          </ac:picMkLst>
        </pc:picChg>
      </pc:sldChg>
      <pc:sldMasterChg chg="modSldLayout">
        <pc:chgData name="Maiken Sørensen" userId="bdc333d2-6d43-4389-a957-fde09bfa5d60" providerId="ADAL" clId="{C9618587-712D-E848-858C-D8D18FF5AE15}" dt="2022-10-31T09:07:30" v="359"/>
        <pc:sldMasterMkLst>
          <pc:docMk/>
          <pc:sldMasterMk cId="3698867497" sldId="2147483648"/>
        </pc:sldMasterMkLst>
        <pc:sldLayoutChg chg="addSp delSp modSp mod">
          <pc:chgData name="Maiken Sørensen" userId="bdc333d2-6d43-4389-a957-fde09bfa5d60" providerId="ADAL" clId="{C9618587-712D-E848-858C-D8D18FF5AE15}" dt="2022-10-31T09:07:30" v="359"/>
          <pc:sldLayoutMkLst>
            <pc:docMk/>
            <pc:sldMasterMk cId="3698867497" sldId="2147483648"/>
            <pc:sldLayoutMk cId="1917959045" sldId="2147483731"/>
          </pc:sldLayoutMkLst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4" creationId="{0BAB034F-AA97-0C42-A344-5895215CE335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5" creationId="{455A964B-C5DE-BE8B-594C-6D39B8CE9F04}"/>
            </ac:spMkLst>
          </pc:spChg>
          <pc:spChg chg="del">
            <ac:chgData name="Maiken Sørensen" userId="bdc333d2-6d43-4389-a957-fde09bfa5d60" providerId="ADAL" clId="{C9618587-712D-E848-858C-D8D18FF5AE15}" dt="2022-10-31T09:06:24.904" v="356" actId="478"/>
            <ac:spMkLst>
              <pc:docMk/>
              <pc:sldMasterMk cId="3698867497" sldId="2147483648"/>
              <pc:sldLayoutMk cId="1917959045" sldId="2147483731"/>
              <ac:spMk id="6" creationId="{E5F10E70-449C-8C40-A50B-4CE477D31379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8" creationId="{7C360D9F-2A77-30F1-7256-1F40FD5CF067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9" creationId="{03C5B3F3-8878-4C17-EAB9-26073487689D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12" creationId="{97D09DFB-DF1B-5E3A-3845-B751CA23BA7F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13" creationId="{4E9ADBD3-8796-62FA-7D32-35CFAE250E06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14" creationId="{96ECED99-3D0B-701B-5A7A-F26A55BDAE5E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15" creationId="{92BF8C68-FCFC-6836-FD09-555290494AC0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16" creationId="{EF9371D6-09E3-F3B5-3698-6AB01CF2AD13}"/>
            </ac:spMkLst>
          </pc:spChg>
          <pc:spChg chg="mod">
            <ac:chgData name="Maiken Sørensen" userId="bdc333d2-6d43-4389-a957-fde09bfa5d60" providerId="ADAL" clId="{C9618587-712D-E848-858C-D8D18FF5AE15}" dt="2022-10-31T09:06:25.761" v="357"/>
            <ac:spMkLst>
              <pc:docMk/>
              <pc:sldMasterMk cId="3698867497" sldId="2147483648"/>
              <pc:sldLayoutMk cId="1917959045" sldId="2147483731"/>
              <ac:spMk id="17" creationId="{E868BD9E-E4BA-730E-FB1E-D195012B04FA}"/>
            </ac:spMkLst>
          </pc:spChg>
          <pc:spChg chg="add mod">
            <ac:chgData name="Maiken Sørensen" userId="bdc333d2-6d43-4389-a957-fde09bfa5d60" providerId="ADAL" clId="{C9618587-712D-E848-858C-D8D18FF5AE15}" dt="2022-10-31T09:07:30" v="359"/>
            <ac:spMkLst>
              <pc:docMk/>
              <pc:sldMasterMk cId="3698867497" sldId="2147483648"/>
              <pc:sldLayoutMk cId="1917959045" sldId="2147483731"/>
              <ac:spMk id="18" creationId="{7296230E-C717-77F9-1B8D-3E4FD15EF42E}"/>
            </ac:spMkLst>
          </pc:spChg>
          <pc:grpChg chg="add del mod">
            <ac:chgData name="Maiken Sørensen" userId="bdc333d2-6d43-4389-a957-fde09bfa5d60" providerId="ADAL" clId="{C9618587-712D-E848-858C-D8D18FF5AE15}" dt="2022-10-31T09:06:27.741" v="358"/>
            <ac:grpSpMkLst>
              <pc:docMk/>
              <pc:sldMasterMk cId="3698867497" sldId="2147483648"/>
              <pc:sldLayoutMk cId="1917959045" sldId="2147483731"/>
              <ac:grpSpMk id="3" creationId="{5BCD8A1E-2E06-0429-A3CB-47688875F939}"/>
            </ac:grpSpMkLst>
          </pc:grpChg>
        </pc:sldLayoutChg>
      </pc:sldMasterChg>
    </pc:docChg>
  </pc:docChgLst>
  <pc:docChgLst>
    <pc:chgData name="Synne Knutsen" userId="bd159e64-f90e-4da7-97c1-82ee6c0b4ead" providerId="ADAL" clId="{243407E3-C714-D040-AB88-B1D31621DDFF}"/>
    <pc:docChg chg="custSel modSld modMainMaster">
      <pc:chgData name="Synne Knutsen" userId="bd159e64-f90e-4da7-97c1-82ee6c0b4ead" providerId="ADAL" clId="{243407E3-C714-D040-AB88-B1D31621DDFF}" dt="2022-11-11T10:02:26.895" v="47" actId="20577"/>
      <pc:docMkLst>
        <pc:docMk/>
      </pc:docMkLst>
      <pc:sldChg chg="modSp mod delCm">
        <pc:chgData name="Synne Knutsen" userId="bd159e64-f90e-4da7-97c1-82ee6c0b4ead" providerId="ADAL" clId="{243407E3-C714-D040-AB88-B1D31621DDFF}" dt="2022-11-11T09:57:46.767" v="46" actId="20577"/>
        <pc:sldMkLst>
          <pc:docMk/>
          <pc:sldMk cId="4184297804" sldId="1115"/>
        </pc:sldMkLst>
        <pc:spChg chg="mod">
          <ac:chgData name="Synne Knutsen" userId="bd159e64-f90e-4da7-97c1-82ee6c0b4ead" providerId="ADAL" clId="{243407E3-C714-D040-AB88-B1D31621DDFF}" dt="2022-11-11T09:57:46.767" v="46" actId="20577"/>
          <ac:spMkLst>
            <pc:docMk/>
            <pc:sldMk cId="4184297804" sldId="1115"/>
            <ac:spMk id="14" creationId="{9C99CB69-69FC-47BB-C0FC-4CE4871F2252}"/>
          </ac:spMkLst>
        </pc:spChg>
      </pc:sldChg>
      <pc:sldChg chg="modSp mod">
        <pc:chgData name="Synne Knutsen" userId="bd159e64-f90e-4da7-97c1-82ee6c0b4ead" providerId="ADAL" clId="{243407E3-C714-D040-AB88-B1D31621DDFF}" dt="2022-11-11T09:55:40.643" v="40" actId="113"/>
        <pc:sldMkLst>
          <pc:docMk/>
          <pc:sldMk cId="1425491267" sldId="1122"/>
        </pc:sldMkLst>
        <pc:spChg chg="mod">
          <ac:chgData name="Synne Knutsen" userId="bd159e64-f90e-4da7-97c1-82ee6c0b4ead" providerId="ADAL" clId="{243407E3-C714-D040-AB88-B1D31621DDFF}" dt="2022-11-11T09:53:36.095" v="25" actId="108"/>
          <ac:spMkLst>
            <pc:docMk/>
            <pc:sldMk cId="1425491267" sldId="1122"/>
            <ac:spMk id="10" creationId="{190C86ED-B329-5827-512B-686FF1BF1DD4}"/>
          </ac:spMkLst>
        </pc:spChg>
        <pc:spChg chg="mod">
          <ac:chgData name="Synne Knutsen" userId="bd159e64-f90e-4da7-97c1-82ee6c0b4ead" providerId="ADAL" clId="{243407E3-C714-D040-AB88-B1D31621DDFF}" dt="2022-11-11T09:53:28.492" v="24" actId="108"/>
          <ac:spMkLst>
            <pc:docMk/>
            <pc:sldMk cId="1425491267" sldId="1122"/>
            <ac:spMk id="11" creationId="{F1ED4446-65D8-7364-085E-FA9254B001BE}"/>
          </ac:spMkLst>
        </pc:spChg>
        <pc:spChg chg="mod">
          <ac:chgData name="Synne Knutsen" userId="bd159e64-f90e-4da7-97c1-82ee6c0b4ead" providerId="ADAL" clId="{243407E3-C714-D040-AB88-B1D31621DDFF}" dt="2022-11-11T09:54:59.966" v="32" actId="108"/>
          <ac:spMkLst>
            <pc:docMk/>
            <pc:sldMk cId="1425491267" sldId="1122"/>
            <ac:spMk id="17" creationId="{E0F5A755-7DCB-D589-FCF0-DBACC1DDB5BC}"/>
          </ac:spMkLst>
        </pc:spChg>
        <pc:spChg chg="mod">
          <ac:chgData name="Synne Knutsen" userId="bd159e64-f90e-4da7-97c1-82ee6c0b4ead" providerId="ADAL" clId="{243407E3-C714-D040-AB88-B1D31621DDFF}" dt="2022-11-11T09:54:42.320" v="29" actId="207"/>
          <ac:spMkLst>
            <pc:docMk/>
            <pc:sldMk cId="1425491267" sldId="1122"/>
            <ac:spMk id="18" creationId="{6B42DD38-548F-A5E6-0EC5-1A04F3537DF5}"/>
          </ac:spMkLst>
        </pc:spChg>
        <pc:spChg chg="mod">
          <ac:chgData name="Synne Knutsen" userId="bd159e64-f90e-4da7-97c1-82ee6c0b4ead" providerId="ADAL" clId="{243407E3-C714-D040-AB88-B1D31621DDFF}" dt="2022-11-11T09:55:40.643" v="40" actId="113"/>
          <ac:spMkLst>
            <pc:docMk/>
            <pc:sldMk cId="1425491267" sldId="1122"/>
            <ac:spMk id="19" creationId="{D5B67CBF-2994-FE8B-2C2D-B4D839A64456}"/>
          </ac:spMkLst>
        </pc:spChg>
        <pc:spChg chg="mod">
          <ac:chgData name="Synne Knutsen" userId="bd159e64-f90e-4da7-97c1-82ee6c0b4ead" providerId="ADAL" clId="{243407E3-C714-D040-AB88-B1D31621DDFF}" dt="2022-11-11T09:55:13.808" v="35" actId="108"/>
          <ac:spMkLst>
            <pc:docMk/>
            <pc:sldMk cId="1425491267" sldId="1122"/>
            <ac:spMk id="20" creationId="{0206EA9F-0005-103B-BC9D-E78C123C0B1A}"/>
          </ac:spMkLst>
        </pc:spChg>
        <pc:spChg chg="mod">
          <ac:chgData name="Synne Knutsen" userId="bd159e64-f90e-4da7-97c1-82ee6c0b4ead" providerId="ADAL" clId="{243407E3-C714-D040-AB88-B1D31621DDFF}" dt="2022-11-11T09:55:23.560" v="36" actId="108"/>
          <ac:spMkLst>
            <pc:docMk/>
            <pc:sldMk cId="1425491267" sldId="1122"/>
            <ac:spMk id="22" creationId="{9AE1AF33-B3BC-889D-FA60-83D1DFB174E1}"/>
          </ac:spMkLst>
        </pc:spChg>
      </pc:sldChg>
      <pc:sldChg chg="modSp mod">
        <pc:chgData name="Synne Knutsen" userId="bd159e64-f90e-4da7-97c1-82ee6c0b4ead" providerId="ADAL" clId="{243407E3-C714-D040-AB88-B1D31621DDFF}" dt="2022-11-09T12:43:57.065" v="4" actId="20577"/>
        <pc:sldMkLst>
          <pc:docMk/>
          <pc:sldMk cId="4122572372" sldId="1124"/>
        </pc:sldMkLst>
        <pc:spChg chg="mod">
          <ac:chgData name="Synne Knutsen" userId="bd159e64-f90e-4da7-97c1-82ee6c0b4ead" providerId="ADAL" clId="{243407E3-C714-D040-AB88-B1D31621DDFF}" dt="2022-11-09T12:43:57.065" v="4" actId="20577"/>
          <ac:spMkLst>
            <pc:docMk/>
            <pc:sldMk cId="4122572372" sldId="1124"/>
            <ac:spMk id="4" creationId="{D22842B3-054F-7042-8C46-E3569AC4AF62}"/>
          </ac:spMkLst>
        </pc:spChg>
      </pc:sldChg>
      <pc:sldChg chg="modSp mod">
        <pc:chgData name="Synne Knutsen" userId="bd159e64-f90e-4da7-97c1-82ee6c0b4ead" providerId="ADAL" clId="{243407E3-C714-D040-AB88-B1D31621DDFF}" dt="2022-11-11T09:56:25.225" v="42" actId="20577"/>
        <pc:sldMkLst>
          <pc:docMk/>
          <pc:sldMk cId="1650847456" sldId="1125"/>
        </pc:sldMkLst>
        <pc:spChg chg="mod">
          <ac:chgData name="Synne Knutsen" userId="bd159e64-f90e-4da7-97c1-82ee6c0b4ead" providerId="ADAL" clId="{243407E3-C714-D040-AB88-B1D31621DDFF}" dt="2022-11-09T12:44:11.051" v="5" actId="20577"/>
          <ac:spMkLst>
            <pc:docMk/>
            <pc:sldMk cId="1650847456" sldId="1125"/>
            <ac:spMk id="2" creationId="{2CAFA837-21AA-034D-B8C5-E59BF897F30C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15" creationId="{F70416EA-09C2-72F8-BB17-77DB8E79DC2B}"/>
          </ac:spMkLst>
        </pc:spChg>
        <pc:spChg chg="mod">
          <ac:chgData name="Synne Knutsen" userId="bd159e64-f90e-4da7-97c1-82ee6c0b4ead" providerId="ADAL" clId="{243407E3-C714-D040-AB88-B1D31621DDFF}" dt="2022-11-09T12:46:31.315" v="20" actId="20577"/>
          <ac:spMkLst>
            <pc:docMk/>
            <pc:sldMk cId="1650847456" sldId="1125"/>
            <ac:spMk id="18" creationId="{65E30155-A23A-67C3-109A-0F714F1C9732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19" creationId="{E832E0D9-A9BF-8E14-7EBD-32D7436EED27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25" creationId="{B8E3E72A-C4EE-5BCC-66ED-8B8E7279D48C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30" creationId="{1D36FA0A-6CB4-6C7C-8116-92C6EC6B5C27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31" creationId="{931E98AD-42A6-1F66-0DAC-D9EA7C41876C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32" creationId="{548A9B60-9C3E-FA47-6A6B-234634EE9976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33" creationId="{5ADB1FA2-8CEB-ACA7-A1F6-BB47065DD416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34" creationId="{63545876-988A-0431-E8AE-A0DDD6F8EF75}"/>
          </ac:spMkLst>
        </pc:spChg>
        <pc:spChg chg="mod">
          <ac:chgData name="Synne Knutsen" userId="bd159e64-f90e-4da7-97c1-82ee6c0b4ead" providerId="ADAL" clId="{243407E3-C714-D040-AB88-B1D31621DDFF}" dt="2022-11-09T12:44:31.211" v="11" actId="20577"/>
          <ac:spMkLst>
            <pc:docMk/>
            <pc:sldMk cId="1650847456" sldId="1125"/>
            <ac:spMk id="35" creationId="{876779F1-FD70-884A-CF2E-843F7D7EE6FC}"/>
          </ac:spMkLst>
        </pc:spChg>
        <pc:spChg chg="mod">
          <ac:chgData name="Synne Knutsen" userId="bd159e64-f90e-4da7-97c1-82ee6c0b4ead" providerId="ADAL" clId="{243407E3-C714-D040-AB88-B1D31621DDFF}" dt="2022-11-09T12:44:26.702" v="9" actId="14100"/>
          <ac:spMkLst>
            <pc:docMk/>
            <pc:sldMk cId="1650847456" sldId="1125"/>
            <ac:spMk id="36" creationId="{3878A647-EF81-D8D2-1300-BC5AFB05A6FD}"/>
          </ac:spMkLst>
        </pc:spChg>
        <pc:spChg chg="mod">
          <ac:chgData name="Synne Knutsen" userId="bd159e64-f90e-4da7-97c1-82ee6c0b4ead" providerId="ADAL" clId="{243407E3-C714-D040-AB88-B1D31621DDFF}" dt="2022-11-11T09:56:25.225" v="42" actId="20577"/>
          <ac:spMkLst>
            <pc:docMk/>
            <pc:sldMk cId="1650847456" sldId="1125"/>
            <ac:spMk id="37" creationId="{078BCABF-E874-16ED-88BB-C6F1541C66E2}"/>
          </ac:spMkLst>
        </pc:spChg>
        <pc:grpChg chg="mod">
          <ac:chgData name="Synne Knutsen" userId="bd159e64-f90e-4da7-97c1-82ee6c0b4ead" providerId="ADAL" clId="{243407E3-C714-D040-AB88-B1D31621DDFF}" dt="2022-11-09T12:44:26.702" v="9" actId="14100"/>
          <ac:grpSpMkLst>
            <pc:docMk/>
            <pc:sldMk cId="1650847456" sldId="1125"/>
            <ac:grpSpMk id="3" creationId="{A1A11F94-46DC-F2D9-8E68-C6FBF327EFD3}"/>
          </ac:grpSpMkLst>
        </pc:grpChg>
        <pc:grpChg chg="mod">
          <ac:chgData name="Synne Knutsen" userId="bd159e64-f90e-4da7-97c1-82ee6c0b4ead" providerId="ADAL" clId="{243407E3-C714-D040-AB88-B1D31621DDFF}" dt="2022-11-09T12:44:26.702" v="9" actId="14100"/>
          <ac:grpSpMkLst>
            <pc:docMk/>
            <pc:sldMk cId="1650847456" sldId="1125"/>
            <ac:grpSpMk id="14" creationId="{B9CC98F6-5AA3-8432-FCC3-BD231324770D}"/>
          </ac:grpSpMkLst>
        </pc:grpChg>
        <pc:cxnChg chg="mod">
          <ac:chgData name="Synne Knutsen" userId="bd159e64-f90e-4da7-97c1-82ee6c0b4ead" providerId="ADAL" clId="{243407E3-C714-D040-AB88-B1D31621DDFF}" dt="2022-11-09T12:44:26.702" v="9" actId="14100"/>
          <ac:cxnSpMkLst>
            <pc:docMk/>
            <pc:sldMk cId="1650847456" sldId="1125"/>
            <ac:cxnSpMk id="16" creationId="{C2F65B37-9304-71F1-6C55-B1407333CBE4}"/>
          </ac:cxnSpMkLst>
        </pc:cxnChg>
        <pc:cxnChg chg="mod">
          <ac:chgData name="Synne Knutsen" userId="bd159e64-f90e-4da7-97c1-82ee6c0b4ead" providerId="ADAL" clId="{243407E3-C714-D040-AB88-B1D31621DDFF}" dt="2022-11-09T12:44:26.702" v="9" actId="14100"/>
          <ac:cxnSpMkLst>
            <pc:docMk/>
            <pc:sldMk cId="1650847456" sldId="1125"/>
            <ac:cxnSpMk id="20" creationId="{3B7EAE32-0C81-C462-347B-54D2D564B62F}"/>
          </ac:cxnSpMkLst>
        </pc:cxnChg>
        <pc:cxnChg chg="mod">
          <ac:chgData name="Synne Knutsen" userId="bd159e64-f90e-4da7-97c1-82ee6c0b4ead" providerId="ADAL" clId="{243407E3-C714-D040-AB88-B1D31621DDFF}" dt="2022-11-09T12:44:26.702" v="9" actId="14100"/>
          <ac:cxnSpMkLst>
            <pc:docMk/>
            <pc:sldMk cId="1650847456" sldId="1125"/>
            <ac:cxnSpMk id="22" creationId="{823DAC9D-F8F9-7210-E91C-D90983FFF394}"/>
          </ac:cxnSpMkLst>
        </pc:cxnChg>
        <pc:cxnChg chg="mod">
          <ac:chgData name="Synne Knutsen" userId="bd159e64-f90e-4da7-97c1-82ee6c0b4ead" providerId="ADAL" clId="{243407E3-C714-D040-AB88-B1D31621DDFF}" dt="2022-11-09T12:44:26.702" v="9" actId="14100"/>
          <ac:cxnSpMkLst>
            <pc:docMk/>
            <pc:sldMk cId="1650847456" sldId="1125"/>
            <ac:cxnSpMk id="23" creationId="{ADA04E50-8F58-ED16-B2E3-043A6ECD3D28}"/>
          </ac:cxnSpMkLst>
        </pc:cxnChg>
      </pc:sldChg>
      <pc:sldChg chg="modSp mod">
        <pc:chgData name="Synne Knutsen" userId="bd159e64-f90e-4da7-97c1-82ee6c0b4ead" providerId="ADAL" clId="{243407E3-C714-D040-AB88-B1D31621DDFF}" dt="2022-11-11T10:02:26.895" v="47" actId="20577"/>
        <pc:sldMkLst>
          <pc:docMk/>
          <pc:sldMk cId="2630521165" sldId="1127"/>
        </pc:sldMkLst>
        <pc:spChg chg="mod">
          <ac:chgData name="Synne Knutsen" userId="bd159e64-f90e-4da7-97c1-82ee6c0b4ead" providerId="ADAL" clId="{243407E3-C714-D040-AB88-B1D31621DDFF}" dt="2022-11-11T10:02:26.895" v="47" actId="20577"/>
          <ac:spMkLst>
            <pc:docMk/>
            <pc:sldMk cId="2630521165" sldId="1127"/>
            <ac:spMk id="10" creationId="{11B6E3CC-FEEB-784D-8877-3A06153467AC}"/>
          </ac:spMkLst>
        </pc:spChg>
      </pc:sldChg>
      <pc:sldChg chg="addCm delCm">
        <pc:chgData name="Synne Knutsen" userId="bd159e64-f90e-4da7-97c1-82ee6c0b4ead" providerId="ADAL" clId="{243407E3-C714-D040-AB88-B1D31621DDFF}" dt="2022-11-11T09:57:12.725" v="44" actId="1592"/>
        <pc:sldMkLst>
          <pc:docMk/>
          <pc:sldMk cId="2336760757" sldId="1130"/>
        </pc:sldMkLst>
      </pc:sldChg>
      <pc:sldMasterChg chg="modSldLayout">
        <pc:chgData name="Synne Knutsen" userId="bd159e64-f90e-4da7-97c1-82ee6c0b4ead" providerId="ADAL" clId="{243407E3-C714-D040-AB88-B1D31621DDFF}" dt="2022-11-09T13:17:46.709" v="22" actId="404"/>
        <pc:sldMasterMkLst>
          <pc:docMk/>
          <pc:sldMasterMk cId="3698867497" sldId="2147483648"/>
        </pc:sldMasterMkLst>
        <pc:sldLayoutChg chg="modSp mod">
          <pc:chgData name="Synne Knutsen" userId="bd159e64-f90e-4da7-97c1-82ee6c0b4ead" providerId="ADAL" clId="{243407E3-C714-D040-AB88-B1D31621DDFF}" dt="2022-11-09T13:17:46.709" v="22" actId="404"/>
          <pc:sldLayoutMkLst>
            <pc:docMk/>
            <pc:sldMasterMk cId="3698867497" sldId="2147483648"/>
            <pc:sldLayoutMk cId="1917959045" sldId="2147483731"/>
          </pc:sldLayoutMkLst>
          <pc:spChg chg="mod">
            <ac:chgData name="Synne Knutsen" userId="bd159e64-f90e-4da7-97c1-82ee6c0b4ead" providerId="ADAL" clId="{243407E3-C714-D040-AB88-B1D31621DDFF}" dt="2022-11-09T13:17:46.709" v="22" actId="404"/>
            <ac:spMkLst>
              <pc:docMk/>
              <pc:sldMasterMk cId="3698867497" sldId="2147483648"/>
              <pc:sldLayoutMk cId="1917959045" sldId="2147483731"/>
              <ac:spMk id="18" creationId="{7296230E-C717-77F9-1B8D-3E4FD15EF42E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6D3418-77A3-434E-BE73-C46545A73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1A8F7-FE09-4BE7-89CB-4DF93534B1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6DE83-0B0C-4E33-BFC9-B1A1C3EE4C42}" type="datetimeFigureOut">
              <a:rPr lang="nb-NO" smtClean="0"/>
              <a:t>11.11.2022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E384F-163F-49AD-A73C-8FE0357887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39B8F-2A88-496A-894E-15FBA4C2E6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DE7C-1C79-4F3F-86B7-F07967D9B2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641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C29EA-7484-E14B-9516-38EBDF34E646}" type="datetimeFigureOut">
              <a:rPr lang="en-NO" smtClean="0"/>
              <a:t>11/11/2022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854D6-CB8C-4E42-9441-4B5286CADE7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325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h5V9pvLVoU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br>
              <a:rPr lang="nb-NO" b="0" i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r>
              <a:rPr lang="nb-NO" b="0" i="0" u="sng" strike="noStrike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https://www.youtube.com/watch?v=rh5V9pvLVoU</a:t>
            </a:r>
            <a:r>
              <a:rPr lang="nb-NO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0318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10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69553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30743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5003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02179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79452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00370-0730-9547-90D0-2A18A8471B73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059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17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2115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6579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4375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76787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211573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571692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396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9027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54D6-CB8C-4E42-9441-4B5286CADE7E}" type="slidenum">
              <a:rPr lang="en-NO" smtClean="0"/>
              <a:t>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0568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D05BA0C-ECF3-314C-AC5D-DFA4BE37B2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3550" r="62403" b="11489"/>
          <a:stretch/>
        </p:blipFill>
        <p:spPr>
          <a:xfrm>
            <a:off x="5353200" y="129600"/>
            <a:ext cx="6727228" cy="6789281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708920"/>
            <a:ext cx="7736813" cy="136778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7DA2F09-4223-544E-9547-D2C19BF7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648D0C-031A-644F-A5E0-D18B42C8D6DB}"/>
              </a:ext>
            </a:extLst>
          </p:cNvPr>
          <p:cNvSpPr/>
          <p:nvPr userDrawn="1"/>
        </p:nvSpPr>
        <p:spPr>
          <a:xfrm>
            <a:off x="191344" y="129600"/>
            <a:ext cx="1378694" cy="563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7296230E-C717-77F9-1B8D-3E4FD15EF42E}"/>
              </a:ext>
            </a:extLst>
          </p:cNvPr>
          <p:cNvSpPr txBox="1"/>
          <p:nvPr userDrawn="1"/>
        </p:nvSpPr>
        <p:spPr>
          <a:xfrm>
            <a:off x="279400" y="149635"/>
            <a:ext cx="4552244" cy="327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b-NO" sz="1200">
                <a:solidFill>
                  <a:srgbClr val="ED0000"/>
                </a:solidFill>
                <a:latin typeface="Innovation Norway" panose="020B0500030000000000" pitchFamily="34" charset="77"/>
              </a:rPr>
              <a:t>Kompetanseprogram for handels- og servicenæringen</a:t>
            </a:r>
          </a:p>
        </p:txBody>
      </p:sp>
    </p:spTree>
    <p:extLst>
      <p:ext uri="{BB962C8B-B14F-4D97-AF65-F5344CB8AC3E}">
        <p14:creationId xmlns:p14="http://schemas.microsoft.com/office/powerpoint/2010/main" val="1917959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Sto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603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60301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2F1FCF6-3F03-8945-8FC6-6D32EB1C88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43700" y="2757600"/>
            <a:ext cx="51657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571CD4-6F12-C245-8258-5F250D1EF12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3701" y="1476000"/>
            <a:ext cx="517357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D95F957C-775B-5045-94A0-E926C926F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2410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52462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515236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Tall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42801" y="2757600"/>
            <a:ext cx="5152364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lnSpc>
                <a:spcPct val="90000"/>
              </a:lnSpc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Tall</a:t>
            </a:r>
            <a:endParaRPr lang="en-NO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5D5C422-7CED-1C4E-AF41-2A4CFD0949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FontTx/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E5F65946-F39E-2549-9850-8EBA232E4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1624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52462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515236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2000" y="2757600"/>
            <a:ext cx="5177425" cy="357945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5D5C422-7CED-1C4E-AF41-2A4CFD0949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FF189FBE-6AAE-2845-B778-9212B24EE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6415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3701" y="1476000"/>
            <a:ext cx="5147671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5152363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559E95A-95B4-324E-9408-BB2050BEED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42800" y="2757600"/>
            <a:ext cx="5147671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8845A54-7AB8-6A4E-A72C-61D1F027E4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3700" y="4068000"/>
            <a:ext cx="5146771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24E26988-4D6D-EB4C-B988-1ABB8039F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76710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lonner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386331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2757600"/>
            <a:ext cx="3863313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51313" y="2757600"/>
            <a:ext cx="3873500" cy="3557952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6080E76F-BC40-E84B-BD18-96BFDE8E28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28000" y="2757600"/>
            <a:ext cx="3873500" cy="3558899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4718E25F-CCB7-D644-904D-EA689E119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17544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lonner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6527800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6FE899-61B9-6942-A307-1CEAB2D6BA2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88000" y="4067999"/>
            <a:ext cx="3863313" cy="235502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D1EBFDA1-78A2-4E44-B500-8F6E4A54D2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58000" y="4067999"/>
            <a:ext cx="3863313" cy="2355025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67B7BE91-AEA7-F745-B395-30ADDFFF60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000" y="2757600"/>
            <a:ext cx="3854516" cy="1298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8A7D7011-1CF0-9044-BB1C-18436A6A6C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8000" y="2757600"/>
            <a:ext cx="3854516" cy="12965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BA3E777-D117-4F44-BA72-53CB27CD4A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28000" y="2757600"/>
            <a:ext cx="3891486" cy="12501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 sz="3000"/>
            </a:lvl2pPr>
            <a:lvl3pPr marL="914400" indent="0">
              <a:buFontTx/>
              <a:buNone/>
              <a:defRPr sz="3000"/>
            </a:lvl3pPr>
            <a:lvl4pPr marL="1371600" indent="0">
              <a:buFontTx/>
              <a:buNone/>
              <a:defRPr sz="3000"/>
            </a:lvl4pPr>
            <a:lvl5pPr marL="1828800" indent="0">
              <a:buFontTx/>
              <a:buNone/>
              <a:defRPr sz="3000"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D39581A9-4C58-8542-945C-D12CF8EB24A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28000" y="4068000"/>
            <a:ext cx="3919536" cy="2355024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2A23B563-5ED9-AC4C-923B-DB6E65D0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07395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/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4799888" cy="13031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B9C2F65-3D8C-474D-817E-D26C8FEBC0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2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B106F19A-2D8C-0546-AE74-5611A64A1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08E08837-635A-8E41-A3F8-EF00780F19F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r>
              <a:rPr lang="en-GB"/>
              <a:t>/ikon/</a:t>
            </a:r>
            <a:r>
              <a:rPr lang="en-GB" err="1"/>
              <a:t>figur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09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kolonne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96BCF552-AB7E-7942-8D59-5497B59BBCA7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52363" cy="35482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79CE8AE-E3E1-0241-B73E-2C16AD3EC7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E3B81E85-D533-3048-BEA6-D25599D20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54023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Bullet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5152362" cy="8874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92F23DCE-9820-D942-A9FD-48EFE0709126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288000" y="4068000"/>
            <a:ext cx="5152363" cy="225708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5A29F6C2-EC8A-D145-A306-3FF374077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ECE9F63D-61B0-5142-9F67-D09B2609BF08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632F904-0255-754C-90DC-4BD4439DAF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4908616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3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ullet_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172000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90D7164-8D45-9143-899C-4E0ACBEF0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52363" cy="3548275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spcBef>
                <a:spcPts val="800"/>
              </a:spcBef>
              <a:buFont typeface="Wingdings" pitchFamily="2" charset="2"/>
              <a:buChar char="§"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Bullet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440123C-A317-F34A-8DED-BB0B0CC66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08A8EBE1-98CE-734A-816E-3D095DBCB813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6732000" y="2782534"/>
            <a:ext cx="5177425" cy="3640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0" rIns="0" bIns="0"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Bilde</a:t>
            </a:r>
          </a:p>
          <a:p>
            <a:r>
              <a:rPr lang="en-GB"/>
              <a:t>Ikon</a:t>
            </a:r>
          </a:p>
          <a:p>
            <a:r>
              <a:rPr lang="en-GB" err="1"/>
              <a:t>Figur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9B41F0F-5E12-844B-A170-70A762C700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5174624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34D674F-E85B-4DC6-96F6-C60796E7A1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1813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308E174-6B21-054D-BE2E-9E9CB6D0C1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2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endParaRPr lang="en-US"/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7DA2F09-4223-544E-9547-D2C19BF7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79550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636912"/>
            <a:ext cx="11621425" cy="352839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100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B682415-0026-614D-901F-928832319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1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BF990046-3397-874A-B01B-73C4CF1CA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15688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gav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12490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B682415-0026-614D-901F-928832319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F6B868-7DC1-8E4D-BF87-98FC123D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4F96291C-6329-7744-89F4-0B64C2B3A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55200" y="2736000"/>
            <a:ext cx="9027450" cy="13221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A3618EB-843B-5148-88B5-89563BB7D8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55200" y="4028400"/>
            <a:ext cx="9027450" cy="13221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32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g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32505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F6B868-7DC1-8E4D-BF87-98FC123D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60C563-C0D5-3142-9958-9F8C5140BDEB}"/>
              </a:ext>
            </a:extLst>
          </p:cNvPr>
          <p:cNvSpPr/>
          <p:nvPr userDrawn="1"/>
        </p:nvSpPr>
        <p:spPr>
          <a:xfrm>
            <a:off x="6096649" y="3701426"/>
            <a:ext cx="5813999" cy="2738518"/>
          </a:xfrm>
          <a:prstGeom prst="rect">
            <a:avLst/>
          </a:prstGeom>
          <a:solidFill>
            <a:srgbClr val="3AFF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93CEC-A3B1-F84A-B4BE-D9050F110540}"/>
              </a:ext>
            </a:extLst>
          </p:cNvPr>
          <p:cNvSpPr/>
          <p:nvPr userDrawn="1"/>
        </p:nvSpPr>
        <p:spPr>
          <a:xfrm>
            <a:off x="287917" y="3701426"/>
            <a:ext cx="5813999" cy="2721599"/>
          </a:xfrm>
          <a:prstGeom prst="rect">
            <a:avLst/>
          </a:prstGeom>
          <a:solidFill>
            <a:srgbClr val="D6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318FB-039D-3E40-A8AC-C04DBD0329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0856" y="4041785"/>
            <a:ext cx="5241601" cy="21955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EBCB9E9-E34F-C24B-A96B-E2D0B8383A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99" y="4045247"/>
            <a:ext cx="5215607" cy="21920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5FC199A-0478-D64D-9A08-7EEE148BDE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16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ga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52363" cy="132505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F6B868-7DC1-8E4D-BF87-98FC123D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318FB-039D-3E40-A8AC-C04DBD0329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7917" y="4041785"/>
            <a:ext cx="5241601" cy="21955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EBCB9E9-E34F-C24B-A96B-E2D0B8383A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34175" y="4041785"/>
            <a:ext cx="5215607" cy="21920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0900A-FB62-2B40-B468-D3B5A3EFBC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3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ppsumm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860698"/>
            <a:ext cx="6888120" cy="99223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F6B868-7DC1-8E4D-BF87-98FC123D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93CEC-A3B1-F84A-B4BE-D9050F110540}"/>
              </a:ext>
            </a:extLst>
          </p:cNvPr>
          <p:cNvSpPr/>
          <p:nvPr userDrawn="1"/>
        </p:nvSpPr>
        <p:spPr>
          <a:xfrm>
            <a:off x="287917" y="2786064"/>
            <a:ext cx="11621508" cy="3636962"/>
          </a:xfrm>
          <a:prstGeom prst="rect">
            <a:avLst/>
          </a:prstGeom>
          <a:solidFill>
            <a:srgbClr val="D6F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318FB-039D-3E40-A8AC-C04DBD0329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0855" y="3068960"/>
            <a:ext cx="11203775" cy="8814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EBCB9E9-E34F-C24B-A96B-E2D0B8383A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7917" y="1465097"/>
            <a:ext cx="5152363" cy="3956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E036053C-70F7-3C4F-9EEB-9DFCFF240D80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580856" y="4076700"/>
            <a:ext cx="11203776" cy="224838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035326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6A4B037-F7C6-EC41-9D93-8B1CA3F593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97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B682415-0026-614D-901F-928832319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16423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CF6B868-7DC1-8E4D-BF87-98FC123D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428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_Kapittel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0D482B7-4EFA-0947-BFAF-BF0465F302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1282037" cy="130314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sz="4000"/>
            </a:lvl1pPr>
          </a:lstStyle>
          <a:p>
            <a:r>
              <a:rPr lang="en-GB"/>
              <a:t>1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ED116-CB82-4741-A533-7E1BA882DE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80401" y="1440000"/>
            <a:ext cx="4947648" cy="1304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4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Overskrift</a:t>
            </a:r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E270882-D727-9D49-BBB9-349E0638F0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2353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7B1F45F9-155A-2941-A54C-C577BCDFC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71C34E3-8836-D846-B429-B0DE2591709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8000" y="2790000"/>
            <a:ext cx="11621425" cy="36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342900" indent="-342900" algn="l">
              <a:buFont typeface="Wingdings" pitchFamily="2" charset="2"/>
              <a:buChar char="§"/>
              <a:defRPr/>
            </a:lvl1pPr>
          </a:lstStyle>
          <a:p>
            <a:r>
              <a:rPr lang="en-GB"/>
              <a:t>Legg inn </a:t>
            </a:r>
            <a:r>
              <a:rPr lang="en-GB" err="1"/>
              <a:t>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56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116214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81A611-356F-FA40-9258-920F4481A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2416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Stor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6430"/>
            <a:ext cx="11621425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Stor</a:t>
            </a:r>
            <a:r>
              <a:rPr lang="en-GB"/>
              <a:t> </a:t>
            </a:r>
            <a:r>
              <a:rPr lang="en-GB" err="1"/>
              <a:t>tekst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2000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DFF3380-2D36-6448-97B9-C0AA5F68F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4856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2BD-BC1F-7E4B-A5F3-0C5178C32A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1" y="1440000"/>
            <a:ext cx="5087920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EEB20C7-D1B2-CD42-A6BD-4DB60008F9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7425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8DC43E-8822-3840-B8B6-759F2E276A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8000" y="2757600"/>
            <a:ext cx="11621425" cy="35941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spcBef>
                <a:spcPts val="800"/>
              </a:spcBef>
              <a:defRPr sz="1800"/>
            </a:lvl1pPr>
            <a:lvl2pPr marL="216000" indent="-216000">
              <a:spcBef>
                <a:spcPts val="400"/>
              </a:spcBef>
              <a:spcAft>
                <a:spcPts val="100"/>
              </a:spcAft>
              <a:defRPr/>
            </a:lvl2pPr>
            <a:lvl3pPr marL="432000" indent="-216000">
              <a:spcBef>
                <a:spcPts val="800"/>
              </a:spcBef>
              <a:defRPr sz="16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2"/>
            <a:r>
              <a:rPr lang="en-GB"/>
              <a:t>Second level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045230F-C62D-D24D-BDE9-D3271B517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903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720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11618624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11618624" cy="2335026"/>
          </a:xfrm>
          <a:prstGeom prst="rect">
            <a:avLst/>
          </a:prstGeom>
        </p:spPr>
        <p:txBody>
          <a:bodyPr wrap="square" lIns="0" tIns="0" rIns="0" bIns="0"/>
          <a:lstStyle>
            <a:lvl1pPr marL="216000" indent="-216000">
              <a:spcBef>
                <a:spcPts val="800"/>
              </a:spcBef>
              <a:buClr>
                <a:srgbClr val="ED0000"/>
              </a:buClr>
              <a:buSzPct val="120000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Bullet</a:t>
            </a:r>
            <a:endParaRPr lang="en-NO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855BEDE-651F-B44F-845C-6BEBF889E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1306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onne_Mellomheading_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224363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1" y="2757600"/>
            <a:ext cx="11618624" cy="128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5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Mellomheading</a:t>
            </a:r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63FFB8-383F-4B4F-B592-ED3A019C91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1999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74CD28-237D-F94B-80E0-BBC0AA60D65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8000" y="4068000"/>
            <a:ext cx="11627268" cy="2270100"/>
          </a:xfrm>
          <a:prstGeom prst="rect">
            <a:avLst/>
          </a:prstGeom>
        </p:spPr>
        <p:txBody>
          <a:bodyPr wrap="square" lIns="0" tIns="0" rIns="0" bIns="0"/>
          <a:lstStyle>
            <a:lvl1pPr marL="288000" indent="-288000">
              <a:spcBef>
                <a:spcPts val="800"/>
              </a:spcBef>
              <a:buClr>
                <a:srgbClr val="ED0000"/>
              </a:buClr>
              <a:buSzPct val="100000"/>
              <a:buFont typeface="+mj-lt"/>
              <a:buAutoNum type="arabicPeriod"/>
              <a:defRPr sz="1800"/>
            </a:lvl1pPr>
            <a:lvl2pPr>
              <a:buClr>
                <a:srgbClr val="ED0000"/>
              </a:buClr>
              <a:defRPr/>
            </a:lvl2pPr>
            <a:lvl3pPr>
              <a:buClr>
                <a:srgbClr val="ED0000"/>
              </a:buClr>
              <a:defRPr/>
            </a:lvl3pPr>
            <a:lvl4pPr>
              <a:buClr>
                <a:srgbClr val="ED0000"/>
              </a:buClr>
              <a:defRPr/>
            </a:lvl4pPr>
            <a:lvl5pPr>
              <a:buClr>
                <a:srgbClr val="ED0000"/>
              </a:buClr>
              <a:defRPr/>
            </a:lvl5pPr>
          </a:lstStyle>
          <a:p>
            <a:pPr lvl="0"/>
            <a:r>
              <a:rPr lang="en-GB"/>
              <a:t>Tall</a:t>
            </a:r>
            <a:endParaRPr lang="en-NO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BCAC9F2C-CCFC-EE48-8FBF-65EFDBE9A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653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olonner_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8EE94-6735-8C4E-98CE-7F0A8D61B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1440000"/>
            <a:ext cx="5172001" cy="1288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/>
            </a:lvl1pPr>
          </a:lstStyle>
          <a:p>
            <a:r>
              <a:rPr lang="en-GB" err="1"/>
              <a:t>Overskrift</a:t>
            </a:r>
            <a:endParaRPr lang="en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8B948-C259-2D49-93AA-B7C013A53E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000" y="2757600"/>
            <a:ext cx="5172001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2F1FCF6-3F03-8945-8FC6-6D32EB1C88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32001" y="2757600"/>
            <a:ext cx="517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err="1"/>
              <a:t>Brødtekst</a:t>
            </a:r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D98B327-9020-0047-A456-8D74DA0310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2000" y="1476000"/>
            <a:ext cx="5179857" cy="128905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rgbClr val="ED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err="1"/>
              <a:t>Kapittelnummer</a:t>
            </a:r>
            <a:r>
              <a:rPr lang="en-GB"/>
              <a:t>, </a:t>
            </a:r>
            <a:r>
              <a:rPr lang="en-GB" err="1"/>
              <a:t>tekst</a:t>
            </a:r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714D6CAD-70E2-834B-90A8-953674576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702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C538DF4-AAE0-EB47-881A-034B02C90366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00" y="115200"/>
            <a:ext cx="1252263" cy="53770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1EB9D3-F96F-534F-99CA-F352079AE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536" y="6540649"/>
            <a:ext cx="9860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ED0000"/>
                </a:solidFill>
                <a:latin typeface="Innovation Norway" panose="020B0500030000000000" pitchFamily="34" charset="77"/>
              </a:defRPr>
            </a:lvl1pPr>
          </a:lstStyle>
          <a:p>
            <a:fld id="{2E283CC0-345D-D343-82F3-FFB8D624F077}" type="slidenum">
              <a:rPr lang="en-NO" smtClean="0"/>
              <a:pPr/>
              <a:t>‹#›</a:t>
            </a:fld>
            <a:endParaRPr lang="en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52546-0374-304C-9CAA-B21B9ACB13FB}"/>
              </a:ext>
            </a:extLst>
          </p:cNvPr>
          <p:cNvSpPr txBox="1"/>
          <p:nvPr userDrawn="1"/>
        </p:nvSpPr>
        <p:spPr>
          <a:xfrm>
            <a:off x="279400" y="6534000"/>
            <a:ext cx="2607516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NO" sz="1000">
                <a:latin typeface="Innovation Norway" panose="020B0500030000000000" pitchFamily="34" charset="77"/>
              </a:rPr>
              <a:t>www.innovasjonnorge.no</a:t>
            </a:r>
          </a:p>
        </p:txBody>
      </p:sp>
    </p:spTree>
    <p:extLst>
      <p:ext uri="{BB962C8B-B14F-4D97-AF65-F5344CB8AC3E}">
        <p14:creationId xmlns:p14="http://schemas.microsoft.com/office/powerpoint/2010/main" val="36988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689" r:id="rId2"/>
    <p:sldLayoutId id="2147483706" r:id="rId3"/>
    <p:sldLayoutId id="2147483691" r:id="rId4"/>
    <p:sldLayoutId id="2147483716" r:id="rId5"/>
    <p:sldLayoutId id="2147483704" r:id="rId6"/>
    <p:sldLayoutId id="2147483729" r:id="rId7"/>
    <p:sldLayoutId id="2147483724" r:id="rId8"/>
    <p:sldLayoutId id="2147483710" r:id="rId9"/>
    <p:sldLayoutId id="2147483717" r:id="rId10"/>
    <p:sldLayoutId id="2147483728" r:id="rId11"/>
    <p:sldLayoutId id="2147483707" r:id="rId12"/>
    <p:sldLayoutId id="2147483727" r:id="rId13"/>
    <p:sldLayoutId id="2147483708" r:id="rId14"/>
    <p:sldLayoutId id="2147483711" r:id="rId15"/>
    <p:sldLayoutId id="2147483718" r:id="rId16"/>
    <p:sldLayoutId id="2147483715" r:id="rId17"/>
    <p:sldLayoutId id="2147483726" r:id="rId18"/>
    <p:sldLayoutId id="2147483722" r:id="rId19"/>
    <p:sldLayoutId id="2147483730" r:id="rId20"/>
    <p:sldLayoutId id="2147483732" r:id="rId21"/>
    <p:sldLayoutId id="2147483733" r:id="rId22"/>
    <p:sldLayoutId id="2147483735" r:id="rId23"/>
    <p:sldLayoutId id="2147483734" r:id="rId24"/>
    <p:sldLayoutId id="2147483725" r:id="rId2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Innovation Norway" panose="020B0500030000000000" pitchFamily="34" charset="77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ED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9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7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D0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Innovation Norway" panose="020B0500030000000000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1" userDrawn="1">
          <p15:clr>
            <a:srgbClr val="F26B43"/>
          </p15:clr>
        </p15:guide>
        <p15:guide id="2" pos="176" userDrawn="1">
          <p15:clr>
            <a:srgbClr val="F26B43"/>
          </p15:clr>
        </p15:guide>
        <p15:guide id="4" pos="6683" userDrawn="1">
          <p15:clr>
            <a:srgbClr val="F26B43"/>
          </p15:clr>
        </p15:guide>
        <p15:guide id="5" orient="horz" pos="4192" userDrawn="1">
          <p15:clr>
            <a:srgbClr val="F26B43"/>
          </p15:clr>
        </p15:guide>
        <p15:guide id="6" orient="horz" pos="1755" userDrawn="1">
          <p15:clr>
            <a:srgbClr val="F26B43"/>
          </p15:clr>
        </p15:guide>
        <p15:guide id="7" orient="horz" pos="120" userDrawn="1">
          <p15:clr>
            <a:srgbClr val="F26B43"/>
          </p15:clr>
        </p15:guide>
        <p15:guide id="8" pos="7502" userDrawn="1">
          <p15:clr>
            <a:srgbClr val="F26B43"/>
          </p15:clr>
        </p15:guide>
        <p15:guide id="9" pos="5869" userDrawn="1">
          <p15:clr>
            <a:srgbClr val="F26B43"/>
          </p15:clr>
        </p15:guide>
        <p15:guide id="10" pos="5055" userDrawn="1">
          <p15:clr>
            <a:srgbClr val="F26B43"/>
          </p15:clr>
        </p15:guide>
        <p15:guide id="11" pos="4242" userDrawn="1">
          <p15:clr>
            <a:srgbClr val="F26B43"/>
          </p15:clr>
        </p15:guide>
        <p15:guide id="12" pos="989" userDrawn="1">
          <p15:clr>
            <a:srgbClr val="F26B43"/>
          </p15:clr>
        </p15:guide>
        <p15:guide id="13" pos="1802" userDrawn="1">
          <p15:clr>
            <a:srgbClr val="F26B43"/>
          </p15:clr>
        </p15:guide>
        <p15:guide id="14" pos="2615" userDrawn="1">
          <p15:clr>
            <a:srgbClr val="F26B43"/>
          </p15:clr>
        </p15:guide>
        <p15:guide id="15" pos="3427" userDrawn="1">
          <p15:clr>
            <a:srgbClr val="F26B43"/>
          </p15:clr>
        </p15:guide>
        <p15:guide id="16" orient="horz" pos="942" userDrawn="1">
          <p15:clr>
            <a:srgbClr val="F26B43"/>
          </p15:clr>
        </p15:guide>
        <p15:guide id="17" orient="horz" pos="2568" userDrawn="1">
          <p15:clr>
            <a:srgbClr val="F26B43"/>
          </p15:clr>
        </p15:guide>
        <p15:guide id="18" orient="horz" pos="3379" userDrawn="1">
          <p15:clr>
            <a:srgbClr val="F26B43"/>
          </p15:clr>
        </p15:guide>
        <p15:guide id="19" orient="horz" pos="40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C1D7B6-F2DF-8842-A2F6-27AB2F20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Ledelse og egenutvikling</a:t>
            </a:r>
            <a:endParaRPr lang="en-NO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3E39D4-839C-604A-BCDE-373A1B69D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1</a:t>
            </a:fld>
            <a:endParaRPr lang="en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870CE-EFA2-BF47-893D-0F2551388115}"/>
              </a:ext>
            </a:extLst>
          </p:cNvPr>
          <p:cNvSpPr/>
          <p:nvPr/>
        </p:nvSpPr>
        <p:spPr>
          <a:xfrm>
            <a:off x="288000" y="3254310"/>
            <a:ext cx="1096006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nb-NO">
                <a:latin typeface="Innovation Norway" panose="020B0500030000000000" pitchFamily="34" charset="77"/>
              </a:rPr>
              <a:t> </a:t>
            </a:r>
          </a:p>
          <a:p>
            <a:r>
              <a:rPr lang="nb-NO">
                <a:latin typeface="Innovation Norway" panose="020B0500030000000000" pitchFamily="34" charset="77"/>
              </a:rPr>
              <a:t>[Sted, dato]</a:t>
            </a:r>
            <a:endParaRPr lang="en-NO">
              <a:latin typeface="Innovation Norway" panose="020B050003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3043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AAD0-7450-0545-9A50-6F396FAD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Det hele mennesket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E1356-BE8F-034F-8010-52E7DAA59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SzPct val="120000"/>
              <a:buNone/>
            </a:pPr>
            <a:r>
              <a:rPr lang="nb-NO" sz="2500">
                <a:ea typeface="ＭＳ Ｐゴシック" pitchFamily="34" charset="-128"/>
              </a:rPr>
              <a:t>Hvem er vi egentlig? De 5 f-ene:</a:t>
            </a:r>
            <a:endParaRPr lang="nb-NO">
              <a:ea typeface="ＭＳ Ｐゴシック" pitchFamily="34" charset="-128"/>
            </a:endParaRPr>
          </a:p>
          <a:p>
            <a:pPr>
              <a:buSzPct val="120000"/>
            </a:pPr>
            <a:r>
              <a:rPr lang="nb-NO">
                <a:ea typeface="ＭＳ Ｐゴシック" pitchFamily="34" charset="-128"/>
              </a:rPr>
              <a:t>fortid</a:t>
            </a:r>
          </a:p>
          <a:p>
            <a:pPr>
              <a:buSzPct val="120000"/>
            </a:pPr>
            <a:r>
              <a:rPr lang="nb-NO">
                <a:ea typeface="ＭＳ Ｐゴシック" pitchFamily="34" charset="-128"/>
              </a:rPr>
              <a:t>fag</a:t>
            </a:r>
          </a:p>
          <a:p>
            <a:pPr>
              <a:buSzPct val="120000"/>
            </a:pPr>
            <a:r>
              <a:rPr lang="nb-NO">
                <a:ea typeface="ＭＳ Ｐゴシック" pitchFamily="34" charset="-128"/>
              </a:rPr>
              <a:t>familie</a:t>
            </a:r>
          </a:p>
          <a:p>
            <a:pPr>
              <a:buSzPct val="120000"/>
            </a:pPr>
            <a:r>
              <a:rPr lang="nb-NO">
                <a:ea typeface="ＭＳ Ｐゴシック" pitchFamily="34" charset="-128"/>
              </a:rPr>
              <a:t>fritid</a:t>
            </a:r>
          </a:p>
          <a:p>
            <a:pPr>
              <a:buSzPct val="120000"/>
            </a:pPr>
            <a:r>
              <a:rPr lang="nb-NO">
                <a:ea typeface="ＭＳ Ｐゴシック" pitchFamily="34" charset="-128"/>
              </a:rPr>
              <a:t>fremtid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3B347-A162-9C47-B243-6CE798C40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10</a:t>
            </a:fld>
            <a:endParaRPr lang="en-NO"/>
          </a:p>
        </p:txBody>
      </p:sp>
      <p:pic>
        <p:nvPicPr>
          <p:cNvPr id="3" name="Graphic 7">
            <a:extLst>
              <a:ext uri="{FF2B5EF4-FFF2-40B4-BE49-F238E27FC236}">
                <a16:creationId xmlns:a16="http://schemas.microsoft.com/office/drawing/2014/main" id="{DE6940E6-110E-46C5-6EC0-514819C72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4031" y="2721632"/>
            <a:ext cx="5152363" cy="3551498"/>
          </a:xfrm>
          <a:prstGeom prst="rect">
            <a:avLst/>
          </a:prstGeom>
        </p:spPr>
      </p:pic>
      <p:sp>
        <p:nvSpPr>
          <p:cNvPr id="5" name="Subtitle 8">
            <a:extLst>
              <a:ext uri="{FF2B5EF4-FFF2-40B4-BE49-F238E27FC236}">
                <a16:creationId xmlns:a16="http://schemas.microsoft.com/office/drawing/2014/main" id="{230A2231-4BBC-5B72-555A-6647B175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1" y="1476000"/>
            <a:ext cx="3540464" cy="1289054"/>
          </a:xfrm>
        </p:spPr>
        <p:txBody>
          <a:bodyPr/>
          <a:lstStyle/>
          <a:p>
            <a:r>
              <a:rPr lang="nb-NO"/>
              <a:t>Det er viktig å kjenne de du leder og delegerer til.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0065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DDD16-F61B-5D44-884A-C0AE5F143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6443999" cy="1288978"/>
          </a:xfrm>
        </p:spPr>
        <p:txBody>
          <a:bodyPr/>
          <a:lstStyle/>
          <a:p>
            <a:r>
              <a:rPr lang="nb-NO"/>
              <a:t>Relasjoner som motivasjonskilde for trivsel, læring og resultater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842B3-054F-7042-8C46-E3569AC4AF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SzPct val="120000"/>
            </a:pPr>
            <a:r>
              <a:rPr lang="nb-NO" sz="2000"/>
              <a:t>Gode relasjoner mellom kollegaer, og mellom ledere og medarbeidere, kan skape motivasjon og et ønske om å yte vårt beste for oss selv og for fellesskapet.</a:t>
            </a:r>
          </a:p>
          <a:p>
            <a:pPr>
              <a:buSzPct val="120000"/>
            </a:pPr>
            <a:r>
              <a:rPr lang="nb-NO" sz="2000"/>
              <a:t>Gode relasjoner bidrar både til resultatoppnåelse og ivaretakelse av </a:t>
            </a:r>
            <a:br>
              <a:rPr lang="nb-NO" sz="2000"/>
            </a:br>
            <a:r>
              <a:rPr lang="nb-NO" sz="2000"/>
              <a:t>helse og motivasjon.</a:t>
            </a:r>
          </a:p>
          <a:p>
            <a:pPr>
              <a:buSzPct val="120000"/>
            </a:pPr>
            <a:endParaRPr lang="nb-NO" sz="2000"/>
          </a:p>
          <a:p>
            <a:pPr lvl="1">
              <a:spcBef>
                <a:spcPts val="800"/>
              </a:spcBef>
              <a:buSzPct val="120000"/>
            </a:pPr>
            <a:endParaRPr lang="nb-NO" sz="2000"/>
          </a:p>
          <a:p>
            <a:pPr marL="216000" lvl="2">
              <a:buSzPct val="120000"/>
            </a:pPr>
            <a:endParaRPr lang="nb-NO" sz="2000"/>
          </a:p>
          <a:p>
            <a:pPr marL="216000" lvl="2">
              <a:buSzPct val="120000"/>
            </a:pPr>
            <a:endParaRPr lang="nb-NO" sz="2000"/>
          </a:p>
          <a:p>
            <a:pPr>
              <a:buSzPct val="120000"/>
            </a:pPr>
            <a:endParaRPr lang="nb-NO" sz="2000"/>
          </a:p>
          <a:p>
            <a:pPr>
              <a:buSzPct val="120000"/>
            </a:pPr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AC50E-D403-D448-8966-1CE477131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11</a:t>
            </a:fld>
            <a:endParaRPr lang="en-NO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6F5C20E-72D8-80DD-C3AA-7099943F9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31999" y="2793675"/>
            <a:ext cx="3629349" cy="362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7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A837-21AA-034D-B8C5-E59BF897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1" y="1440001"/>
            <a:ext cx="4799888" cy="779104"/>
          </a:xfrm>
        </p:spPr>
        <p:txBody>
          <a:bodyPr/>
          <a:lstStyle/>
          <a:p>
            <a:r>
              <a:rPr lang="nb-NO"/>
              <a:t>Relasjon </a:t>
            </a:r>
            <a:br>
              <a:rPr lang="nb-NO"/>
            </a:br>
            <a:r>
              <a:rPr lang="nb-NO"/>
              <a:t>vs. resultat</a:t>
            </a:r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01E7A-F7E4-D441-8EFB-6BD0D0470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12</a:t>
            </a:fld>
            <a:endParaRPr lang="en-NO"/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A1A11F94-46DC-F2D9-8E68-C6FBF327EFD3}"/>
              </a:ext>
            </a:extLst>
          </p:cNvPr>
          <p:cNvGrpSpPr/>
          <p:nvPr/>
        </p:nvGrpSpPr>
        <p:grpSpPr>
          <a:xfrm>
            <a:off x="1343472" y="886889"/>
            <a:ext cx="11141425" cy="5757265"/>
            <a:chOff x="3871095" y="886889"/>
            <a:chExt cx="8199324" cy="5757265"/>
          </a:xfrm>
        </p:grpSpPr>
        <p:grpSp>
          <p:nvGrpSpPr>
            <p:cNvPr id="14" name="Group 10">
              <a:extLst>
                <a:ext uri="{FF2B5EF4-FFF2-40B4-BE49-F238E27FC236}">
                  <a16:creationId xmlns:a16="http://schemas.microsoft.com/office/drawing/2014/main" id="{B9CC98F6-5AA3-8432-FCC3-BD231324770D}"/>
                </a:ext>
              </a:extLst>
            </p:cNvPr>
            <p:cNvGrpSpPr/>
            <p:nvPr/>
          </p:nvGrpSpPr>
          <p:grpSpPr>
            <a:xfrm>
              <a:off x="5618967" y="1490930"/>
              <a:ext cx="4742405" cy="4741887"/>
              <a:chOff x="6671175" y="1495425"/>
              <a:chExt cx="4742405" cy="4741887"/>
            </a:xfrm>
          </p:grpSpPr>
          <p:sp>
            <p:nvSpPr>
              <p:cNvPr id="15" name="Text Placeholder 15">
                <a:extLst>
                  <a:ext uri="{FF2B5EF4-FFF2-40B4-BE49-F238E27FC236}">
                    <a16:creationId xmlns:a16="http://schemas.microsoft.com/office/drawing/2014/main" id="{F70416EA-09C2-72F8-BB17-77DB8E79DC2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51226" y="3832150"/>
                <a:ext cx="2340000" cy="234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36000" rIns="36000" anchor="ctr"/>
              <a:lstStyle>
                <a:lvl1pPr marL="457200" indent="-4572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9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2pPr>
                <a:lvl3pPr marL="12573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3pPr>
                <a:lvl4pPr marL="17145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7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4pPr>
                <a:lvl5pPr marL="21717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92000" indent="-540000">
                  <a:spcBef>
                    <a:spcPts val="800"/>
                  </a:spcBef>
                  <a:buNone/>
                </a:pPr>
                <a:endParaRPr lang="nb-NO" sz="1500"/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Likegyldighet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La skure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Meningsløshet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endParaRPr lang="en-NO" sz="1400"/>
              </a:p>
            </p:txBody>
          </p:sp>
          <p:cxnSp>
            <p:nvCxnSpPr>
              <p:cNvPr id="16" name="Straight Connector 4">
                <a:extLst>
                  <a:ext uri="{FF2B5EF4-FFF2-40B4-BE49-F238E27FC236}">
                    <a16:creationId xmlns:a16="http://schemas.microsoft.com/office/drawing/2014/main" id="{C2F65B37-9304-71F1-6C55-B1407333CB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2700" y="3835425"/>
                <a:ext cx="0" cy="2336725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 Placeholder 15">
                <a:extLst>
                  <a:ext uri="{FF2B5EF4-FFF2-40B4-BE49-F238E27FC236}">
                    <a16:creationId xmlns:a16="http://schemas.microsoft.com/office/drawing/2014/main" id="{65E30155-A23A-67C3-109A-0F714F1C97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73580" y="1495425"/>
                <a:ext cx="2340000" cy="2340000"/>
              </a:xfrm>
              <a:prstGeom prst="rect">
                <a:avLst/>
              </a:prstGeom>
              <a:solidFill>
                <a:srgbClr val="58DBFF"/>
              </a:solidFill>
            </p:spPr>
            <p:txBody>
              <a:bodyPr lIns="36000" tIns="0" rIns="36000" bIns="0" anchor="t" anchorCtr="0"/>
              <a:lstStyle>
                <a:lvl1pPr marL="457200" indent="-4572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9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2pPr>
                <a:lvl3pPr marL="12573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3pPr>
                <a:lvl4pPr marL="17145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7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4pPr>
                <a:lvl5pPr marL="21717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20000" indent="-540000">
                  <a:lnSpc>
                    <a:spcPct val="100000"/>
                  </a:lnSpc>
                  <a:spcBef>
                    <a:spcPts val="800"/>
                  </a:spcBef>
                  <a:buNone/>
                </a:pPr>
                <a:endParaRPr lang="nb-NO" sz="1500"/>
              </a:p>
              <a:p>
                <a:pPr marL="720000" indent="-540000">
                  <a:lnSpc>
                    <a:spcPct val="100000"/>
                  </a:lnSpc>
                  <a:spcBef>
                    <a:spcPts val="800"/>
                  </a:spcBef>
                  <a:buNone/>
                </a:pPr>
                <a:r>
                  <a:rPr lang="nb-NO" sz="1500"/>
                  <a:t>Engasjement</a:t>
                </a:r>
              </a:p>
              <a:p>
                <a:pPr marL="720000" indent="-540000">
                  <a:lnSpc>
                    <a:spcPct val="100000"/>
                  </a:lnSpc>
                  <a:spcBef>
                    <a:spcPts val="800"/>
                  </a:spcBef>
                  <a:buNone/>
                </a:pPr>
                <a:r>
                  <a:rPr lang="nb-NO" sz="1500"/>
                  <a:t>Motivasjon</a:t>
                </a:r>
              </a:p>
              <a:p>
                <a:pPr marL="720000" indent="-540000">
                  <a:lnSpc>
                    <a:spcPct val="100000"/>
                  </a:lnSpc>
                  <a:spcBef>
                    <a:spcPts val="800"/>
                  </a:spcBef>
                  <a:buNone/>
                </a:pPr>
                <a:r>
                  <a:rPr lang="nb-NO" sz="1500"/>
                  <a:t>Trivsel</a:t>
                </a:r>
              </a:p>
              <a:p>
                <a:pPr marL="720000" indent="-540000">
                  <a:lnSpc>
                    <a:spcPct val="100000"/>
                  </a:lnSpc>
                  <a:spcBef>
                    <a:spcPts val="800"/>
                  </a:spcBef>
                  <a:buNone/>
                </a:pPr>
                <a:r>
                  <a:rPr lang="nb-NO" sz="1500"/>
                  <a:t>Ytelse</a:t>
                </a:r>
              </a:p>
              <a:p>
                <a:pPr marL="720000" indent="-540000">
                  <a:lnSpc>
                    <a:spcPct val="100000"/>
                  </a:lnSpc>
                  <a:spcBef>
                    <a:spcPts val="800"/>
                  </a:spcBef>
                  <a:buNone/>
                </a:pPr>
                <a:r>
                  <a:rPr lang="nb-NO" sz="1500"/>
                  <a:t>God helse</a:t>
                </a:r>
              </a:p>
              <a:p>
                <a:pPr marL="720000" indent="-540000">
                  <a:lnSpc>
                    <a:spcPct val="100000"/>
                  </a:lnSpc>
                  <a:spcBef>
                    <a:spcPts val="800"/>
                  </a:spcBef>
                  <a:buNone/>
                </a:pPr>
                <a:endParaRPr lang="en-NO" sz="1400"/>
              </a:p>
            </p:txBody>
          </p:sp>
          <p:sp>
            <p:nvSpPr>
              <p:cNvPr id="19" name="Text Placeholder 15">
                <a:extLst>
                  <a:ext uri="{FF2B5EF4-FFF2-40B4-BE49-F238E27FC236}">
                    <a16:creationId xmlns:a16="http://schemas.microsoft.com/office/drawing/2014/main" id="{E832E0D9-A9BF-8E14-7EBD-32D7436EED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34175" y="1495425"/>
                <a:ext cx="2340000" cy="2340000"/>
              </a:xfrm>
              <a:prstGeom prst="rect">
                <a:avLst/>
              </a:prstGeom>
              <a:solidFill>
                <a:srgbClr val="3AFF8F"/>
              </a:solidFill>
            </p:spPr>
            <p:txBody>
              <a:bodyPr lIns="36000" tIns="0" rIns="36000" bIns="0" anchor="t" anchorCtr="0"/>
              <a:lstStyle>
                <a:lvl1pPr marL="457200" indent="-4572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9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2pPr>
                <a:lvl3pPr marL="12573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3pPr>
                <a:lvl4pPr marL="17145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7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4pPr>
                <a:lvl5pPr marL="21717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92000" indent="-540000">
                  <a:spcBef>
                    <a:spcPts val="800"/>
                  </a:spcBef>
                  <a:buNone/>
                </a:pPr>
                <a:endParaRPr lang="en-NO" sz="1800"/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Krav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Press og stress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Mål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Oppgaver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Ytelse</a:t>
                </a:r>
              </a:p>
              <a:p>
                <a:pPr marL="792000" indent="-540000">
                  <a:spcBef>
                    <a:spcPts val="800"/>
                  </a:spcBef>
                  <a:buNone/>
                </a:pPr>
                <a:r>
                  <a:rPr lang="nb-NO" sz="1500"/>
                  <a:t>Helsefarlig?</a:t>
                </a:r>
              </a:p>
            </p:txBody>
          </p:sp>
          <p:cxnSp>
            <p:nvCxnSpPr>
              <p:cNvPr id="20" name="Straight Arrow Connector 2">
                <a:extLst>
                  <a:ext uri="{FF2B5EF4-FFF2-40B4-BE49-F238E27FC236}">
                    <a16:creationId xmlns:a16="http://schemas.microsoft.com/office/drawing/2014/main" id="{3B7EAE32-0C81-C462-347B-54D2D564B6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72064" y="1495425"/>
                <a:ext cx="0" cy="474188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12">
                <a:extLst>
                  <a:ext uri="{FF2B5EF4-FFF2-40B4-BE49-F238E27FC236}">
                    <a16:creationId xmlns:a16="http://schemas.microsoft.com/office/drawing/2014/main" id="{823DAC9D-F8F9-7210-E91C-D90983FFF3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34175" y="6172150"/>
                <a:ext cx="467782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32">
                <a:extLst>
                  <a:ext uri="{FF2B5EF4-FFF2-40B4-BE49-F238E27FC236}">
                    <a16:creationId xmlns:a16="http://schemas.microsoft.com/office/drawing/2014/main" id="{ADA04E50-8F58-ED16-B2E3-043A6ECD3D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71175" y="6237312"/>
                <a:ext cx="47408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 Placeholder 15">
                <a:extLst>
                  <a:ext uri="{FF2B5EF4-FFF2-40B4-BE49-F238E27FC236}">
                    <a16:creationId xmlns:a16="http://schemas.microsoft.com/office/drawing/2014/main" id="{B8E3E72A-C4EE-5BCC-66ED-8B8E7279D48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072000" y="3837600"/>
                <a:ext cx="2340000" cy="234000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lIns="36000" rIns="36000" anchor="ctr"/>
              <a:lstStyle>
                <a:lvl1pPr marL="457200" indent="-4572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9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2pPr>
                <a:lvl3pPr marL="12573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3pPr>
                <a:lvl4pPr marL="17145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7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4pPr>
                <a:lvl5pPr marL="2171700" indent="-3429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ED0000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Innovation Norway" panose="020B0500030000000000" pitchFamily="34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20000" indent="-540000">
                  <a:spcBef>
                    <a:spcPts val="800"/>
                  </a:spcBef>
                  <a:buNone/>
                </a:pPr>
                <a:endParaRPr lang="nb-NO" sz="1500">
                  <a:solidFill>
                    <a:schemeClr val="bg1"/>
                  </a:solidFill>
                </a:endParaRPr>
              </a:p>
              <a:p>
                <a:pPr marL="720000" indent="-540000">
                  <a:spcBef>
                    <a:spcPts val="800"/>
                  </a:spcBef>
                  <a:buNone/>
                </a:pPr>
                <a:r>
                  <a:rPr lang="nb-NO" sz="1500">
                    <a:solidFill>
                      <a:schemeClr val="bg1"/>
                    </a:solidFill>
                  </a:rPr>
                  <a:t>Koseklubb</a:t>
                </a:r>
              </a:p>
              <a:p>
                <a:pPr marL="720000" indent="-540000">
                  <a:spcBef>
                    <a:spcPts val="800"/>
                  </a:spcBef>
                  <a:buNone/>
                </a:pPr>
                <a:r>
                  <a:rPr lang="nb-NO" sz="1500">
                    <a:solidFill>
                      <a:schemeClr val="bg1"/>
                    </a:solidFill>
                  </a:rPr>
                  <a:t>Trivsel</a:t>
                </a:r>
              </a:p>
              <a:p>
                <a:pPr marL="720000" indent="-540000">
                  <a:spcBef>
                    <a:spcPts val="800"/>
                  </a:spcBef>
                  <a:buNone/>
                </a:pPr>
                <a:r>
                  <a:rPr lang="nb-NO" sz="1500">
                    <a:solidFill>
                      <a:schemeClr val="bg1"/>
                    </a:solidFill>
                  </a:rPr>
                  <a:t>Lavt oppgavefokus</a:t>
                </a:r>
              </a:p>
              <a:p>
                <a:pPr marL="720000" indent="-540000">
                  <a:spcBef>
                    <a:spcPts val="800"/>
                  </a:spcBef>
                  <a:buNone/>
                </a:pPr>
                <a:r>
                  <a:rPr lang="nb-NO" sz="1500">
                    <a:solidFill>
                      <a:schemeClr val="bg1"/>
                    </a:solidFill>
                  </a:rPr>
                  <a:t>Lav ytelse</a:t>
                </a:r>
              </a:p>
              <a:p>
                <a:pPr marL="720000" indent="-540000">
                  <a:spcBef>
                    <a:spcPts val="800"/>
                  </a:spcBef>
                  <a:buNone/>
                </a:pPr>
                <a:r>
                  <a:rPr lang="nb-NO" sz="1500">
                    <a:solidFill>
                      <a:schemeClr val="bg1"/>
                    </a:solidFill>
                  </a:rPr>
                  <a:t>Helse</a:t>
                </a:r>
                <a:endParaRPr lang="en-NO" sz="1500">
                  <a:solidFill>
                    <a:schemeClr val="bg1"/>
                  </a:solidFill>
                </a:endParaRPr>
              </a:p>
              <a:p>
                <a:pPr marL="720000" lvl="1" indent="-540000">
                  <a:lnSpc>
                    <a:spcPts val="1080"/>
                  </a:lnSpc>
                  <a:spcBef>
                    <a:spcPts val="800"/>
                  </a:spcBef>
                  <a:buNone/>
                </a:pPr>
                <a:endParaRPr lang="nb-NO" sz="1500">
                  <a:solidFill>
                    <a:schemeClr val="bg1"/>
                  </a:solidFill>
                </a:endParaRPr>
              </a:p>
              <a:p>
                <a:pPr marL="720000" indent="-540000">
                  <a:spcBef>
                    <a:spcPts val="800"/>
                  </a:spcBef>
                  <a:buNone/>
                </a:pPr>
                <a:endParaRPr lang="en-NO" sz="14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Text Box 7">
              <a:extLst>
                <a:ext uri="{FF2B5EF4-FFF2-40B4-BE49-F238E27FC236}">
                  <a16:creationId xmlns:a16="http://schemas.microsoft.com/office/drawing/2014/main" id="{1D36FA0A-6CB4-6C7C-8116-92C6EC6B5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1095" y="2076281"/>
              <a:ext cx="1576833" cy="1151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Tidspress</a:t>
              </a:r>
            </a:p>
            <a:p>
              <a:pPr algn="r"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Jobbkrav</a:t>
              </a:r>
            </a:p>
            <a:p>
              <a:pPr algn="r"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Ressursutnytting</a:t>
              </a:r>
            </a:p>
            <a:p>
              <a:pPr algn="r"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Prestasjonskrav</a:t>
              </a:r>
            </a:p>
            <a:p>
              <a:pPr algn="r"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Teknikk</a:t>
              </a:r>
            </a:p>
            <a:p>
              <a:pPr algn="r"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Økonomi</a:t>
              </a:r>
            </a:p>
          </p:txBody>
        </p:sp>
        <p:sp>
          <p:nvSpPr>
            <p:cNvPr id="31" name="Text Box 7">
              <a:extLst>
                <a:ext uri="{FF2B5EF4-FFF2-40B4-BE49-F238E27FC236}">
                  <a16:creationId xmlns:a16="http://schemas.microsoft.com/office/drawing/2014/main" id="{931E98AD-42A6-1F66-0DAC-D9EA7C418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93586" y="2020371"/>
              <a:ext cx="1576833" cy="1563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Medarbeiderfokus</a:t>
              </a:r>
            </a:p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Resultatfokus</a:t>
              </a:r>
            </a:p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Medarbeidersamtaler</a:t>
              </a:r>
            </a:p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Utvikling/jobb integrert</a:t>
              </a:r>
            </a:p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Veiledning</a:t>
              </a:r>
            </a:p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Konflikthåndtering</a:t>
              </a:r>
            </a:p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Tillit</a:t>
              </a:r>
            </a:p>
            <a:p>
              <a:pPr eaLnBrk="1" hangingPunct="1">
                <a:lnSpc>
                  <a:spcPct val="100000"/>
                </a:lnSpc>
                <a:spcBef>
                  <a:spcPts val="0"/>
                </a:spcBef>
                <a:buClrTx/>
                <a:buFontTx/>
                <a:buNone/>
              </a:pPr>
              <a:r>
                <a:rPr lang="nb-NO" altLang="nb-NO" sz="1100">
                  <a:solidFill>
                    <a:schemeClr val="tx2"/>
                  </a:solidFill>
                  <a:latin typeface="Innovation Norway" panose="020B0500030000000000" pitchFamily="34" charset="77"/>
                  <a:cs typeface="Arial" pitchFamily="34" charset="0"/>
                </a:rPr>
                <a:t>Humor</a:t>
              </a:r>
            </a:p>
          </p:txBody>
        </p:sp>
        <p:sp>
          <p:nvSpPr>
            <p:cNvPr id="32" name="Text Box 7">
              <a:extLst>
                <a:ext uri="{FF2B5EF4-FFF2-40B4-BE49-F238E27FC236}">
                  <a16:creationId xmlns:a16="http://schemas.microsoft.com/office/drawing/2014/main" id="{548A9B60-9C3E-FA47-6A6B-234634EE9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4879" y="6333046"/>
              <a:ext cx="2088232" cy="244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800">
                  <a:latin typeface="Innovation Norway" panose="020B0500030000000000" pitchFamily="34" charset="77"/>
                  <a:cs typeface="Arial" pitchFamily="34" charset="0"/>
                </a:rPr>
                <a:t>Relasjon</a:t>
              </a:r>
            </a:p>
          </p:txBody>
        </p:sp>
        <p:sp>
          <p:nvSpPr>
            <p:cNvPr id="33" name="Text Box 7">
              <a:extLst>
                <a:ext uri="{FF2B5EF4-FFF2-40B4-BE49-F238E27FC236}">
                  <a16:creationId xmlns:a16="http://schemas.microsoft.com/office/drawing/2014/main" id="{5ADB1FA2-8CEB-ACA7-A1F6-BB47065DD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878655" y="3892671"/>
              <a:ext cx="905433" cy="28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800">
                  <a:latin typeface="Innovation Norway" panose="020B0500030000000000" pitchFamily="34" charset="77"/>
                  <a:cs typeface="Arial" pitchFamily="34" charset="0"/>
                </a:rPr>
                <a:t>Resultat</a:t>
              </a:r>
            </a:p>
          </p:txBody>
        </p:sp>
        <p:sp>
          <p:nvSpPr>
            <p:cNvPr id="34" name="Text Box 7">
              <a:extLst>
                <a:ext uri="{FF2B5EF4-FFF2-40B4-BE49-F238E27FC236}">
                  <a16:creationId xmlns:a16="http://schemas.microsoft.com/office/drawing/2014/main" id="{63545876-988A-0431-E8AE-A0DDD6F8E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200489" y="5985454"/>
              <a:ext cx="316379" cy="28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600">
                  <a:latin typeface="Innovation Norway" panose="020B0500030000000000" pitchFamily="34" charset="77"/>
                  <a:cs typeface="Arial" pitchFamily="34" charset="0"/>
                </a:rPr>
                <a:t>Lav</a:t>
              </a:r>
            </a:p>
          </p:txBody>
        </p:sp>
        <p:sp>
          <p:nvSpPr>
            <p:cNvPr id="35" name="Text Box 7">
              <a:extLst>
                <a:ext uri="{FF2B5EF4-FFF2-40B4-BE49-F238E27FC236}">
                  <a16:creationId xmlns:a16="http://schemas.microsoft.com/office/drawing/2014/main" id="{876779F1-FD70-884A-CF2E-843F7D7EE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1864" y="6356459"/>
              <a:ext cx="280689" cy="28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600">
                  <a:latin typeface="Innovation Norway" panose="020B0500030000000000" pitchFamily="34" charset="77"/>
                  <a:cs typeface="Arial" pitchFamily="34" charset="0"/>
                </a:rPr>
                <a:t>Lav</a:t>
              </a:r>
            </a:p>
          </p:txBody>
        </p:sp>
        <p:sp>
          <p:nvSpPr>
            <p:cNvPr id="36" name="Text Box 7">
              <a:extLst>
                <a:ext uri="{FF2B5EF4-FFF2-40B4-BE49-F238E27FC236}">
                  <a16:creationId xmlns:a16="http://schemas.microsoft.com/office/drawing/2014/main" id="{3878A647-EF81-D8D2-1300-BC5AFB05A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542955" y="1531458"/>
              <a:ext cx="1576833" cy="28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600">
                  <a:latin typeface="Innovation Norway" panose="020B0500030000000000" pitchFamily="34" charset="77"/>
                  <a:cs typeface="Arial" pitchFamily="34" charset="0"/>
                </a:rPr>
                <a:t>Høy</a:t>
              </a:r>
            </a:p>
          </p:txBody>
        </p:sp>
        <p:sp>
          <p:nvSpPr>
            <p:cNvPr id="37" name="Text Box 7">
              <a:extLst>
                <a:ext uri="{FF2B5EF4-FFF2-40B4-BE49-F238E27FC236}">
                  <a16:creationId xmlns:a16="http://schemas.microsoft.com/office/drawing/2014/main" id="{078BCABF-E874-16ED-88BB-C6F1541C66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0336" y="6333046"/>
              <a:ext cx="519039" cy="28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600">
                  <a:latin typeface="Innovation Norway" panose="020B0500030000000000" pitchFamily="34" charset="77"/>
                  <a:cs typeface="Arial" pitchFamily="34" charset="0"/>
                </a:rPr>
                <a:t>Høy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847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B1BA76-BFA7-544F-820C-E853741F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9029037" cy="1288800"/>
          </a:xfrm>
        </p:spPr>
        <p:txBody>
          <a:bodyPr/>
          <a:lstStyle/>
          <a:p>
            <a:r>
              <a:rPr lang="nb-NO"/>
              <a:t>Refleksjon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0C5DB-B845-AE4D-AD6C-6FDDE19D8A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8000" y="2757600"/>
            <a:ext cx="11618624" cy="2606563"/>
          </a:xfrm>
        </p:spPr>
        <p:txBody>
          <a:bodyPr/>
          <a:lstStyle/>
          <a:p>
            <a:pPr defTabSz="596900">
              <a:buSzPct val="120000"/>
            </a:pPr>
            <a:r>
              <a:rPr lang="nb-NO"/>
              <a:t>«Hvem er jeg i møte med andre?»</a:t>
            </a:r>
          </a:p>
          <a:p>
            <a:pPr defTabSz="596900">
              <a:buSzPct val="120000"/>
            </a:pPr>
            <a:r>
              <a:rPr lang="nb-NO"/>
              <a:t>«Hvem lar jeg andre være i møte med meg?»</a:t>
            </a:r>
          </a:p>
          <a:p>
            <a:pPr defTabSz="596900">
              <a:buSzPct val="120000"/>
            </a:pPr>
            <a:endParaRPr lang="nb-NO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1D22B2-B6ED-9746-A793-A2FA845EB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1C34A-1C73-4E4E-8774-FCD6BDFDE23F}" type="slidenum">
              <a:rPr lang="en-NO" smtClean="0"/>
              <a:pPr/>
              <a:t>13</a:t>
            </a:fld>
            <a:endParaRPr lang="en-NO"/>
          </a:p>
        </p:txBody>
      </p:sp>
      <p:pic>
        <p:nvPicPr>
          <p:cNvPr id="2" name="Graphic 8">
            <a:extLst>
              <a:ext uri="{FF2B5EF4-FFF2-40B4-BE49-F238E27FC236}">
                <a16:creationId xmlns:a16="http://schemas.microsoft.com/office/drawing/2014/main" id="{C03B1C30-CC62-6DD1-5B3B-D8E1F3747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54077" y="2813979"/>
            <a:ext cx="3640491" cy="364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9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519009B-1670-3048-A800-6625A94B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err="1"/>
              <a:t>Handlingsplan</a:t>
            </a:r>
            <a:r>
              <a:rPr lang="en-GB" sz="3600"/>
              <a:t> </a:t>
            </a:r>
            <a:r>
              <a:rPr lang="en-GB" sz="3600" err="1"/>
              <a:t>og</a:t>
            </a:r>
            <a:r>
              <a:rPr lang="en-GB" sz="3600"/>
              <a:t> </a:t>
            </a:r>
            <a:r>
              <a:rPr lang="en-GB" sz="3600" err="1"/>
              <a:t>årshjul</a:t>
            </a:r>
            <a:endParaRPr lang="en-NO" sz="2000">
              <a:solidFill>
                <a:srgbClr val="ED000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FE76D6-029A-004A-A20F-73F929D58C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8000" y="2757600"/>
            <a:ext cx="7736813" cy="1288800"/>
          </a:xfrm>
        </p:spPr>
        <p:txBody>
          <a:bodyPr/>
          <a:lstStyle/>
          <a:p>
            <a:r>
              <a:rPr lang="nb-NO"/>
              <a:t>Gode verktøy for å få jobben gjort og sikre god informasjon, involvering, tilhørighet og påvirkning:</a:t>
            </a:r>
          </a:p>
          <a:p>
            <a:endParaRPr lang="en-NO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1B6E3CC-FEEB-784D-8877-3A06153467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Lavthengende frukter:</a:t>
            </a:r>
          </a:p>
          <a:p>
            <a:r>
              <a:rPr lang="nb-NO"/>
              <a:t>Hva haster?</a:t>
            </a:r>
          </a:p>
          <a:p>
            <a:r>
              <a:rPr lang="nb-NO"/>
              <a:t>Hva er enkelt å gjennomføre og </a:t>
            </a:r>
            <a:br>
              <a:rPr lang="nb-NO"/>
            </a:br>
            <a:r>
              <a:rPr lang="nb-NO"/>
              <a:t>gir synlig resultat raskt?</a:t>
            </a:r>
            <a:br>
              <a:rPr lang="nb-NO"/>
            </a:br>
            <a:endParaRPr lang="nb-NO"/>
          </a:p>
          <a:p>
            <a:endParaRPr lang="en-NO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95C6B84-21E0-E943-AF5B-D1C8D46802A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Langsiktig:</a:t>
            </a:r>
          </a:p>
          <a:p>
            <a:r>
              <a:rPr lang="nb-NO"/>
              <a:t>Lag en handlingsplan – husk å inkludere ansvarsfordeling, kostnadsbilde og tidsfrister.</a:t>
            </a:r>
          </a:p>
          <a:p>
            <a:r>
              <a:rPr lang="nb-NO"/>
              <a:t>Avgjør hva som er engangstiltak og hva som skal bakes inn i et </a:t>
            </a:r>
            <a:r>
              <a:rPr lang="nb-NO" err="1"/>
              <a:t>årshjul</a:t>
            </a:r>
            <a:r>
              <a:rPr lang="nb-NO"/>
              <a:t>.</a:t>
            </a:r>
          </a:p>
          <a:p>
            <a:r>
              <a:rPr lang="nb-NO"/>
              <a:t>Lag et </a:t>
            </a:r>
            <a:r>
              <a:rPr lang="nb-NO" err="1"/>
              <a:t>årshjul</a:t>
            </a:r>
            <a:r>
              <a:rPr lang="nb-NO"/>
              <a:t>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25606-397E-2147-84CF-528586A02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14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30521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A2263-D19E-B249-B082-284B2FD1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Tillit som ledelsesverktøy</a:t>
            </a:r>
            <a:endParaRPr lang="en-NO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453F56-D22B-0F4C-801F-E055D36ED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1C34A-1C73-4E4E-8774-FCD6BDFDE23F}" type="slidenum">
              <a:rPr lang="en-NO" smtClean="0"/>
              <a:pPr/>
              <a:t>15</a:t>
            </a:fld>
            <a:endParaRPr lang="en-NO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3DCF1C5-78CC-EA8E-2D24-4F81043D75C8}"/>
              </a:ext>
            </a:extLst>
          </p:cNvPr>
          <p:cNvSpPr/>
          <p:nvPr/>
        </p:nvSpPr>
        <p:spPr>
          <a:xfrm>
            <a:off x="279400" y="2786064"/>
            <a:ext cx="11627224" cy="36369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55E3DEF-B48C-0F26-A60A-7CF07E5E9E62}"/>
              </a:ext>
            </a:extLst>
          </p:cNvPr>
          <p:cNvSpPr txBox="1">
            <a:spLocks/>
          </p:cNvSpPr>
          <p:nvPr/>
        </p:nvSpPr>
        <p:spPr>
          <a:xfrm>
            <a:off x="2860675" y="4941168"/>
            <a:ext cx="7748588" cy="87309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Tx/>
              <a:buNone/>
              <a:defRPr sz="25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buSzPct val="120000"/>
            </a:pPr>
            <a:r>
              <a:rPr lang="nb-NO" sz="1800"/>
              <a:t>Refleksjonsoppgave:</a:t>
            </a:r>
            <a:endParaRPr lang="nb-NO" sz="2400"/>
          </a:p>
          <a:p>
            <a:pPr marL="216000" lvl="0" indent="-216000">
              <a:spcBef>
                <a:spcPts val="800"/>
              </a:spcBef>
              <a:buSzPct val="120000"/>
              <a:buFont typeface="Wingdings" pitchFamily="2" charset="2"/>
              <a:buChar char="§"/>
            </a:pPr>
            <a:r>
              <a:rPr lang="nb-NO" sz="1500"/>
              <a:t>Hva bygger tillit?</a:t>
            </a:r>
          </a:p>
          <a:p>
            <a:pPr marL="216000" lvl="0" indent="-216000">
              <a:spcBef>
                <a:spcPts val="800"/>
              </a:spcBef>
              <a:buSzPct val="120000"/>
              <a:buFont typeface="Wingdings" pitchFamily="2" charset="2"/>
              <a:buChar char="§"/>
            </a:pPr>
            <a:r>
              <a:rPr lang="nb-NO" sz="1500"/>
              <a:t>Hva legger du i tillitsbasert ledelse?</a:t>
            </a:r>
          </a:p>
        </p:txBody>
      </p:sp>
      <p:pic>
        <p:nvPicPr>
          <p:cNvPr id="21" name="Graphic 12">
            <a:extLst>
              <a:ext uri="{FF2B5EF4-FFF2-40B4-BE49-F238E27FC236}">
                <a16:creationId xmlns:a16="http://schemas.microsoft.com/office/drawing/2014/main" id="{4D7565AE-2887-1D2B-3C81-F06757B51A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6768" y="4941168"/>
            <a:ext cx="873091" cy="873091"/>
          </a:xfrm>
          <a:prstGeom prst="rect">
            <a:avLst/>
          </a:prstGeom>
        </p:spPr>
      </p:pic>
      <p:pic>
        <p:nvPicPr>
          <p:cNvPr id="22" name="Graphic 15">
            <a:extLst>
              <a:ext uri="{FF2B5EF4-FFF2-40B4-BE49-F238E27FC236}">
                <a16:creationId xmlns:a16="http://schemas.microsoft.com/office/drawing/2014/main" id="{5B269820-3E90-F7C6-4FEB-BCE5D95360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55440" y="3492013"/>
            <a:ext cx="873091" cy="873091"/>
          </a:xfrm>
          <a:prstGeom prst="rect">
            <a:avLst/>
          </a:prstGeom>
        </p:spPr>
      </p:pic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D999209-C301-EAD8-4024-630320A481E2}"/>
              </a:ext>
            </a:extLst>
          </p:cNvPr>
          <p:cNvSpPr txBox="1">
            <a:spLocks/>
          </p:cNvSpPr>
          <p:nvPr/>
        </p:nvSpPr>
        <p:spPr>
          <a:xfrm>
            <a:off x="2860675" y="3492012"/>
            <a:ext cx="7748588" cy="87309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Tx/>
              <a:buNone/>
              <a:defRPr sz="25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Hvordan skaper vi tillit til hverandres gode vilje?</a:t>
            </a:r>
          </a:p>
        </p:txBody>
      </p:sp>
    </p:spTree>
    <p:extLst>
      <p:ext uri="{BB962C8B-B14F-4D97-AF65-F5344CB8AC3E}">
        <p14:creationId xmlns:p14="http://schemas.microsoft.com/office/powerpoint/2010/main" val="4081130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8000" y="1440000"/>
            <a:ext cx="5880007" cy="1288800"/>
          </a:xfrm>
        </p:spPr>
        <p:txBody>
          <a:bodyPr anchor="t">
            <a:normAutofit/>
          </a:bodyPr>
          <a:lstStyle/>
          <a:p>
            <a:r>
              <a:rPr lang="nb-NO" sz="3000">
                <a:latin typeface="Innovation Norway"/>
              </a:rPr>
              <a:t>Metaforen «Grågås»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E9779F-BA7A-114D-BDA2-0FEC1E3D74F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/>
              <a:t>Når en fugl slår med vingene, skaper den oppdrift for neste fugl. Ved å fly i en V-formasjon får hele flokken 71 % større flykapasitet enn om en fugl flyr alene.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Folk som drar i samme retning og har et felles engasjement, kan raskere og enklere komme fram dit de ønsker, fordi de hviler på hverandres støtte og tillit.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E1D4309F-2DF5-994F-9757-51E56C76E5D6}" type="slidenum">
              <a:rPr lang="nb-NO" smtClean="0"/>
              <a:pPr>
                <a:spcAft>
                  <a:spcPts val="600"/>
                </a:spcAft>
              </a:pPr>
              <a:t>16</a:t>
            </a:fld>
            <a:endParaRPr lang="nb-NO"/>
          </a:p>
        </p:txBody>
      </p:sp>
      <p:pic>
        <p:nvPicPr>
          <p:cNvPr id="3" name="Graphic 8">
            <a:extLst>
              <a:ext uri="{FF2B5EF4-FFF2-40B4-BE49-F238E27FC236}">
                <a16:creationId xmlns:a16="http://schemas.microsoft.com/office/drawing/2014/main" id="{5F1A6135-C6B0-5B3E-1447-71EE23EB8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1834" y="2786063"/>
            <a:ext cx="3636962" cy="36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60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E74B753-455E-AE41-9E12-6B9FB50A77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13550" r="62403" b="11489"/>
          <a:stretch/>
        </p:blipFill>
        <p:spPr>
          <a:xfrm>
            <a:off x="5353200" y="129600"/>
            <a:ext cx="6727228" cy="678928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A4062B5-F48A-B64D-9704-53FB7377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/>
              <a:t>Spørsmål?</a:t>
            </a:r>
            <a:endParaRPr lang="en-NO" sz="40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4D4E7-B9EE-5341-9426-CE3A7D88C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1C34A-1C73-4E4E-8774-FCD6BDFDE23F}" type="slidenum">
              <a:rPr lang="en-NO" smtClean="0"/>
              <a:pPr/>
              <a:t>17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3676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170CDF1C-D456-46B3-6FF2-205BD09A3316}"/>
              </a:ext>
            </a:extLst>
          </p:cNvPr>
          <p:cNvSpPr/>
          <p:nvPr/>
        </p:nvSpPr>
        <p:spPr>
          <a:xfrm>
            <a:off x="279400" y="2786064"/>
            <a:ext cx="11627224" cy="36369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355C0EB-4E91-3077-B722-13C11C01371A}"/>
              </a:ext>
            </a:extLst>
          </p:cNvPr>
          <p:cNvSpPr txBox="1">
            <a:spLocks/>
          </p:cNvSpPr>
          <p:nvPr/>
        </p:nvSpPr>
        <p:spPr>
          <a:xfrm>
            <a:off x="2860674" y="4941168"/>
            <a:ext cx="8635926" cy="873091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nb-NO" sz="1800"/>
              <a:t>Hva slags leder ønsker jeg å være, og hvorfor?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/>
              <a:t>Hva ønsker jeg at de ansatte skal si om meg? </a:t>
            </a:r>
          </a:p>
        </p:txBody>
      </p:sp>
      <p:pic>
        <p:nvPicPr>
          <p:cNvPr id="10" name="Graphic 12">
            <a:extLst>
              <a:ext uri="{FF2B5EF4-FFF2-40B4-BE49-F238E27FC236}">
                <a16:creationId xmlns:a16="http://schemas.microsoft.com/office/drawing/2014/main" id="{0B03F796-E34F-B6A7-AA65-8DC965B7A3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6768" y="4941168"/>
            <a:ext cx="873091" cy="873091"/>
          </a:xfrm>
          <a:prstGeom prst="rect">
            <a:avLst/>
          </a:prstGeom>
        </p:spPr>
      </p:pic>
      <p:pic>
        <p:nvPicPr>
          <p:cNvPr id="11" name="Graphic 15">
            <a:extLst>
              <a:ext uri="{FF2B5EF4-FFF2-40B4-BE49-F238E27FC236}">
                <a16:creationId xmlns:a16="http://schemas.microsoft.com/office/drawing/2014/main" id="{94E7778C-731D-4025-9A07-721817834D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55440" y="3492013"/>
            <a:ext cx="873091" cy="873091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71FB3FC-9552-108D-7D44-25A5E6601404}"/>
              </a:ext>
            </a:extLst>
          </p:cNvPr>
          <p:cNvSpPr txBox="1">
            <a:spLocks/>
          </p:cNvSpPr>
          <p:nvPr/>
        </p:nvSpPr>
        <p:spPr>
          <a:xfrm>
            <a:off x="2860675" y="3492012"/>
            <a:ext cx="7748588" cy="87309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Tx/>
              <a:buNone/>
              <a:defRPr sz="25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b-NO" sz="1800"/>
              <a:t>Oppgave: Egne refleksjoner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F29021-FA65-E442-AABA-5B73BAC8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er en god leder?</a:t>
            </a:r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84CA-1706-1249-A4BA-C5E252D70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2</a:t>
            </a:fld>
            <a:endParaRPr lang="en-NO"/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D5A1CACE-36AF-CFEE-2E6E-6336568FB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1999" cy="1289054"/>
          </a:xfrm>
        </p:spPr>
        <p:txBody>
          <a:bodyPr/>
          <a:lstStyle/>
          <a:p>
            <a:r>
              <a:rPr lang="nb-NO"/>
              <a:t>Samtale i plenum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9398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29021-FA65-E442-AABA-5B73BAC8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er ledelse?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0EF3D-319E-BF41-8A63-298A674D61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8001" y="2757600"/>
            <a:ext cx="6446174" cy="1288800"/>
          </a:xfrm>
        </p:spPr>
        <p:txBody>
          <a:bodyPr/>
          <a:lstStyle/>
          <a:p>
            <a:r>
              <a:rPr lang="nb-NO"/>
              <a:t>Ledelse er:</a:t>
            </a:r>
          </a:p>
          <a:p>
            <a:endParaRPr lang="nb-NO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AE79FA-2785-6F42-ACC8-E829A4B598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/>
              <a:t>evnen til å koordinere forventninger</a:t>
            </a:r>
          </a:p>
          <a:p>
            <a:r>
              <a:rPr lang="nb-NO"/>
              <a:t>evnen til å skape en verden folk ønsker å tilhøre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84CA-1706-1249-A4BA-C5E252D70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3</a:t>
            </a:fld>
            <a:endParaRPr lang="en-NO"/>
          </a:p>
        </p:txBody>
      </p:sp>
      <p:sp>
        <p:nvSpPr>
          <p:cNvPr id="14" name="Subtitle 8">
            <a:extLst>
              <a:ext uri="{FF2B5EF4-FFF2-40B4-BE49-F238E27FC236}">
                <a16:creationId xmlns:a16="http://schemas.microsoft.com/office/drawing/2014/main" id="{9C99CB69-69FC-47BB-C0FC-4CE4871F2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1999" cy="1289054"/>
          </a:xfrm>
        </p:spPr>
        <p:txBody>
          <a:bodyPr/>
          <a:lstStyle/>
          <a:p>
            <a:r>
              <a:rPr lang="nb-NO"/>
              <a:t>Forventninger</a:t>
            </a:r>
            <a:endParaRPr lang="en-NO"/>
          </a:p>
        </p:txBody>
      </p:sp>
      <p:sp>
        <p:nvSpPr>
          <p:cNvPr id="13" name="Isosceles Triangle 24">
            <a:extLst>
              <a:ext uri="{FF2B5EF4-FFF2-40B4-BE49-F238E27FC236}">
                <a16:creationId xmlns:a16="http://schemas.microsoft.com/office/drawing/2014/main" id="{1F7E263C-6842-83F3-4290-534813462AE2}"/>
              </a:ext>
            </a:extLst>
          </p:cNvPr>
          <p:cNvSpPr/>
          <p:nvPr/>
        </p:nvSpPr>
        <p:spPr bwMode="auto">
          <a:xfrm>
            <a:off x="6734175" y="2797077"/>
            <a:ext cx="3875088" cy="3160472"/>
          </a:xfrm>
          <a:prstGeom prst="triangle">
            <a:avLst/>
          </a:prstGeom>
          <a:solidFill>
            <a:srgbClr val="3AFF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sz="3200">
              <a:solidFill>
                <a:srgbClr val="99CCFF"/>
              </a:solidFill>
              <a:cs typeface="Arial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BDE725E-68B2-5B4A-CE70-626FC1C50BDB}"/>
              </a:ext>
            </a:extLst>
          </p:cNvPr>
          <p:cNvSpPr txBox="1"/>
          <p:nvPr/>
        </p:nvSpPr>
        <p:spPr>
          <a:xfrm>
            <a:off x="6117242" y="4059614"/>
            <a:ext cx="1274902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Innovation Norway" panose="020B0500030000000000" pitchFamily="34" charset="77"/>
              </a:rPr>
              <a:t>Kunder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60911E96-C20D-82FB-FC99-3EE3231F143B}"/>
              </a:ext>
            </a:extLst>
          </p:cNvPr>
          <p:cNvSpPr txBox="1"/>
          <p:nvPr/>
        </p:nvSpPr>
        <p:spPr>
          <a:xfrm>
            <a:off x="7185300" y="6038722"/>
            <a:ext cx="2972838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Innovation Norway" panose="020B0500030000000000" pitchFamily="34" charset="77"/>
              </a:rPr>
              <a:t>Eiere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7C970BF6-4ADC-339F-ABD4-730E02182072}"/>
              </a:ext>
            </a:extLst>
          </p:cNvPr>
          <p:cNvSpPr txBox="1"/>
          <p:nvPr/>
        </p:nvSpPr>
        <p:spPr>
          <a:xfrm>
            <a:off x="9938173" y="4074385"/>
            <a:ext cx="1486419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Innovation Norway" panose="020B0500030000000000" pitchFamily="34" charset="77"/>
              </a:rPr>
              <a:t>Ansatte</a:t>
            </a: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824D2DD8-BD36-1CC6-4B18-7A665FFC04E6}"/>
              </a:ext>
            </a:extLst>
          </p:cNvPr>
          <p:cNvSpPr txBox="1"/>
          <p:nvPr/>
        </p:nvSpPr>
        <p:spPr>
          <a:xfrm>
            <a:off x="7185300" y="4751897"/>
            <a:ext cx="2972838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nb-NO">
                <a:latin typeface="Innovation Norway" panose="020B0500030000000000" pitchFamily="34" charset="77"/>
              </a:rPr>
              <a:t>Meg selv</a:t>
            </a:r>
          </a:p>
        </p:txBody>
      </p:sp>
    </p:spTree>
    <p:extLst>
      <p:ext uri="{BB962C8B-B14F-4D97-AF65-F5344CB8AC3E}">
        <p14:creationId xmlns:p14="http://schemas.microsoft.com/office/powerpoint/2010/main" val="418429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170CDF1C-D456-46B3-6FF2-205BD09A3316}"/>
              </a:ext>
            </a:extLst>
          </p:cNvPr>
          <p:cNvSpPr/>
          <p:nvPr/>
        </p:nvSpPr>
        <p:spPr>
          <a:xfrm>
            <a:off x="279400" y="2786064"/>
            <a:ext cx="11627224" cy="36369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355C0EB-4E91-3077-B722-13C11C01371A}"/>
              </a:ext>
            </a:extLst>
          </p:cNvPr>
          <p:cNvSpPr txBox="1">
            <a:spLocks/>
          </p:cNvSpPr>
          <p:nvPr/>
        </p:nvSpPr>
        <p:spPr>
          <a:xfrm>
            <a:off x="2860674" y="4941168"/>
            <a:ext cx="8635926" cy="873091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nb-NO" sz="1800"/>
              <a:t>Hvordan koordinerer du de ulike forventningene du opplever i hverdagen?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/>
              <a:t>Hva gjør du for å styrke din egenledelse?</a:t>
            </a:r>
          </a:p>
        </p:txBody>
      </p:sp>
      <p:pic>
        <p:nvPicPr>
          <p:cNvPr id="10" name="Graphic 12">
            <a:extLst>
              <a:ext uri="{FF2B5EF4-FFF2-40B4-BE49-F238E27FC236}">
                <a16:creationId xmlns:a16="http://schemas.microsoft.com/office/drawing/2014/main" id="{0B03F796-E34F-B6A7-AA65-8DC965B7A3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6768" y="4941168"/>
            <a:ext cx="873091" cy="873091"/>
          </a:xfrm>
          <a:prstGeom prst="rect">
            <a:avLst/>
          </a:prstGeom>
        </p:spPr>
      </p:pic>
      <p:pic>
        <p:nvPicPr>
          <p:cNvPr id="11" name="Graphic 15">
            <a:extLst>
              <a:ext uri="{FF2B5EF4-FFF2-40B4-BE49-F238E27FC236}">
                <a16:creationId xmlns:a16="http://schemas.microsoft.com/office/drawing/2014/main" id="{94E7778C-731D-4025-9A07-721817834D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55440" y="3492013"/>
            <a:ext cx="873091" cy="873091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71FB3FC-9552-108D-7D44-25A5E6601404}"/>
              </a:ext>
            </a:extLst>
          </p:cNvPr>
          <p:cNvSpPr txBox="1">
            <a:spLocks/>
          </p:cNvSpPr>
          <p:nvPr/>
        </p:nvSpPr>
        <p:spPr>
          <a:xfrm>
            <a:off x="2860675" y="3492012"/>
            <a:ext cx="7748588" cy="87309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Tx/>
              <a:buNone/>
              <a:defRPr sz="25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b-NO" sz="1800"/>
              <a:t>Oppgave: Å koordinere forventninger handler blant annet om egenledelse og tidsstyring. Diskuter sammen to og to: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F29021-FA65-E442-AABA-5B73BAC8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Egenledelse og tidsstyring</a:t>
            </a:r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84CA-1706-1249-A4BA-C5E252D70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4</a:t>
            </a:fld>
            <a:endParaRPr lang="en-NO"/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D5A1CACE-36AF-CFEE-2E6E-6336568FB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1999" cy="1289054"/>
          </a:xfrm>
        </p:spPr>
        <p:txBody>
          <a:bodyPr/>
          <a:lstStyle/>
          <a:p>
            <a:r>
              <a:rPr lang="nb-NO"/>
              <a:t>Refleksjonsoppgave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590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E574C-7EAB-9F48-9075-735790ABE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5160301" cy="1052896"/>
          </a:xfrm>
        </p:spPr>
        <p:txBody>
          <a:bodyPr/>
          <a:lstStyle/>
          <a:p>
            <a:r>
              <a:rPr lang="nb-NO"/>
              <a:t>Koordinering av forventninger</a:t>
            </a:r>
            <a:br>
              <a:rPr lang="nb-NO" sz="2000">
                <a:solidFill>
                  <a:srgbClr val="ED0000"/>
                </a:solidFill>
              </a:rPr>
            </a:br>
            <a:br>
              <a:rPr lang="en-NO" sz="2000">
                <a:solidFill>
                  <a:srgbClr val="ED0000"/>
                </a:solidFill>
              </a:rPr>
            </a:br>
            <a:endParaRPr lang="nb-NO" sz="2000">
              <a:solidFill>
                <a:srgbClr val="ED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433A-DEF9-1847-8838-BB31614E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5</a:t>
            </a:fld>
            <a:endParaRPr lang="en-NO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8E3313F-EA45-0D4D-A273-D64B5883A8BC}"/>
              </a:ext>
            </a:extLst>
          </p:cNvPr>
          <p:cNvGrpSpPr/>
          <p:nvPr/>
        </p:nvGrpSpPr>
        <p:grpSpPr>
          <a:xfrm>
            <a:off x="3431703" y="1495425"/>
            <a:ext cx="8516911" cy="5159364"/>
            <a:chOff x="6239732" y="1495425"/>
            <a:chExt cx="5173848" cy="5159364"/>
          </a:xfrm>
        </p:grpSpPr>
        <p:sp>
          <p:nvSpPr>
            <p:cNvPr id="44" name="Text Placeholder 15">
              <a:extLst>
                <a:ext uri="{FF2B5EF4-FFF2-40B4-BE49-F238E27FC236}">
                  <a16:creationId xmlns:a16="http://schemas.microsoft.com/office/drawing/2014/main" id="{60101FAE-3F17-164E-BA3D-51CB6BEC5ED3}"/>
                </a:ext>
              </a:extLst>
            </p:cNvPr>
            <p:cNvSpPr txBox="1">
              <a:spLocks/>
            </p:cNvSpPr>
            <p:nvPr/>
          </p:nvSpPr>
          <p:spPr>
            <a:xfrm>
              <a:off x="6751226" y="3832150"/>
              <a:ext cx="2340000" cy="2340000"/>
            </a:xfrm>
            <a:prstGeom prst="rect">
              <a:avLst/>
            </a:prstGeom>
            <a:noFill/>
            <a:ln>
              <a:noFill/>
            </a:ln>
          </p:spPr>
          <p:txBody>
            <a:bodyPr lIns="36000" rIns="36000" anchor="ctr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92000" indent="-540000">
                <a:spcBef>
                  <a:spcPts val="800"/>
                </a:spcBef>
                <a:buNone/>
              </a:pPr>
              <a:r>
                <a:rPr lang="nb-NO" sz="1800"/>
                <a:t>Haster ikke</a:t>
              </a:r>
            </a:p>
            <a:p>
              <a:pPr marL="792000" indent="-540000">
                <a:spcBef>
                  <a:spcPts val="800"/>
                </a:spcBef>
                <a:buNone/>
              </a:pPr>
              <a:r>
                <a:rPr lang="nb-NO" sz="1800"/>
                <a:t>Uviktig</a:t>
              </a:r>
            </a:p>
            <a:p>
              <a:pPr marL="792000" indent="-540000">
                <a:spcBef>
                  <a:spcPts val="800"/>
                </a:spcBef>
                <a:buNone/>
              </a:pPr>
              <a:endParaRPr lang="nb-NO" sz="1800"/>
            </a:p>
            <a:p>
              <a:pPr marL="792000" indent="-540000">
                <a:spcBef>
                  <a:spcPts val="800"/>
                </a:spcBef>
                <a:buNone/>
              </a:pPr>
              <a:endParaRPr lang="nb-NO" sz="180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FD3B36F-A1A2-A445-80F7-C9F0163CBC39}"/>
                </a:ext>
              </a:extLst>
            </p:cNvPr>
            <p:cNvCxnSpPr>
              <a:cxnSpLocks/>
            </p:cNvCxnSpPr>
            <p:nvPr/>
          </p:nvCxnSpPr>
          <p:spPr>
            <a:xfrm>
              <a:off x="6742700" y="3835425"/>
              <a:ext cx="0" cy="2336725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 Placeholder 15">
              <a:extLst>
                <a:ext uri="{FF2B5EF4-FFF2-40B4-BE49-F238E27FC236}">
                  <a16:creationId xmlns:a16="http://schemas.microsoft.com/office/drawing/2014/main" id="{1C3D141C-8FE8-6745-91C2-14DBFF282443}"/>
                </a:ext>
              </a:extLst>
            </p:cNvPr>
            <p:cNvSpPr txBox="1">
              <a:spLocks/>
            </p:cNvSpPr>
            <p:nvPr/>
          </p:nvSpPr>
          <p:spPr>
            <a:xfrm>
              <a:off x="9073580" y="1495425"/>
              <a:ext cx="2340000" cy="2340000"/>
            </a:xfrm>
            <a:prstGeom prst="rect">
              <a:avLst/>
            </a:prstGeom>
            <a:solidFill>
              <a:srgbClr val="58DBFF"/>
            </a:solidFill>
          </p:spPr>
          <p:txBody>
            <a:bodyPr lIns="36000" tIns="0" rIns="36000" bIns="0" anchor="t" anchorCtr="0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20000" indent="-540000">
                <a:spcBef>
                  <a:spcPts val="800"/>
                </a:spcBef>
                <a:buNone/>
              </a:pPr>
              <a:endParaRPr lang="en-NO" sz="1800"/>
            </a:p>
            <a:p>
              <a:pPr marL="720000" indent="-540000">
                <a:spcBef>
                  <a:spcPts val="800"/>
                </a:spcBef>
                <a:buNone/>
              </a:pPr>
              <a:r>
                <a:rPr lang="en-NO" b="1"/>
                <a:t>Endringsdyktig</a:t>
              </a:r>
            </a:p>
            <a:p>
              <a:pPr marL="720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600" b="1"/>
                <a:t>Bevisste valg</a:t>
              </a:r>
            </a:p>
            <a:p>
              <a:pPr marL="720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600" b="1"/>
                <a:t>Gjennomføring</a:t>
              </a:r>
            </a:p>
            <a:p>
              <a:pPr marL="720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600" b="1"/>
                <a:t>Ansvarliggjort prosess</a:t>
              </a:r>
              <a:endParaRPr lang="en-NO" sz="1600" b="1"/>
            </a:p>
            <a:p>
              <a:pPr marL="720000" lvl="1" indent="-540000">
                <a:lnSpc>
                  <a:spcPts val="1080"/>
                </a:lnSpc>
                <a:spcBef>
                  <a:spcPts val="800"/>
                </a:spcBef>
                <a:buNone/>
              </a:pPr>
              <a:endParaRPr lang="nb-NO" sz="1500"/>
            </a:p>
            <a:p>
              <a:pPr marL="720000" indent="-540000">
                <a:spcBef>
                  <a:spcPts val="800"/>
                </a:spcBef>
                <a:buNone/>
              </a:pPr>
              <a:endParaRPr lang="en-NO" sz="1400"/>
            </a:p>
          </p:txBody>
        </p:sp>
        <p:sp>
          <p:nvSpPr>
            <p:cNvPr id="45" name="Text Placeholder 15">
              <a:extLst>
                <a:ext uri="{FF2B5EF4-FFF2-40B4-BE49-F238E27FC236}">
                  <a16:creationId xmlns:a16="http://schemas.microsoft.com/office/drawing/2014/main" id="{8B836D29-859F-EC4C-A766-CC7AB3396FFB}"/>
                </a:ext>
              </a:extLst>
            </p:cNvPr>
            <p:cNvSpPr txBox="1">
              <a:spLocks/>
            </p:cNvSpPr>
            <p:nvPr/>
          </p:nvSpPr>
          <p:spPr>
            <a:xfrm>
              <a:off x="6734175" y="1495425"/>
              <a:ext cx="2340000" cy="2340000"/>
            </a:xfrm>
            <a:prstGeom prst="rect">
              <a:avLst/>
            </a:prstGeom>
            <a:solidFill>
              <a:srgbClr val="3AFF8F"/>
            </a:solidFill>
          </p:spPr>
          <p:txBody>
            <a:bodyPr lIns="36000" tIns="0" rIns="36000" bIns="0" anchor="t" anchorCtr="0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92000" indent="-540000">
                <a:spcBef>
                  <a:spcPts val="800"/>
                </a:spcBef>
                <a:buNone/>
              </a:pPr>
              <a:endParaRPr lang="en-NO" sz="1800"/>
            </a:p>
            <a:p>
              <a:pPr marL="792000" indent="-540000">
                <a:spcBef>
                  <a:spcPts val="800"/>
                </a:spcBef>
                <a:buNone/>
              </a:pPr>
              <a:r>
                <a:rPr lang="en-NO" sz="1800"/>
                <a:t>Utredningsorientert</a:t>
              </a:r>
            </a:p>
            <a:p>
              <a:pPr marL="792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500"/>
                <a:t>Analyse</a:t>
              </a:r>
            </a:p>
            <a:p>
              <a:pPr marL="792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500"/>
                <a:t>Dokumentasjon</a:t>
              </a:r>
            </a:p>
            <a:p>
              <a:pPr marL="792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500"/>
                <a:t>Langsiktig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04EE49BC-DAC8-2243-A422-E4905E56A397}"/>
                </a:ext>
              </a:extLst>
            </p:cNvPr>
            <p:cNvCxnSpPr>
              <a:cxnSpLocks/>
            </p:cNvCxnSpPr>
            <p:nvPr/>
          </p:nvCxnSpPr>
          <p:spPr>
            <a:xfrm>
              <a:off x="6672064" y="1495425"/>
              <a:ext cx="0" cy="474188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id="{D377DC6E-E07E-344D-BEA3-3D0332E5B1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40216" y="6337541"/>
              <a:ext cx="2304256" cy="317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800">
                  <a:latin typeface="Innovation Norway" panose="020B0500030000000000" pitchFamily="34" charset="77"/>
                  <a:cs typeface="Arial" pitchFamily="34" charset="0"/>
                </a:rPr>
                <a:t>Hvor mye haster det?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36B3314-1616-EE41-974E-2F935160F401}"/>
                </a:ext>
              </a:extLst>
            </p:cNvPr>
            <p:cNvCxnSpPr>
              <a:cxnSpLocks/>
            </p:cNvCxnSpPr>
            <p:nvPr/>
          </p:nvCxnSpPr>
          <p:spPr>
            <a:xfrm>
              <a:off x="6734175" y="6172150"/>
              <a:ext cx="4677825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D2931B2-D5A3-F246-BCFE-F9285A596154}"/>
                </a:ext>
              </a:extLst>
            </p:cNvPr>
            <p:cNvCxnSpPr>
              <a:cxnSpLocks/>
            </p:cNvCxnSpPr>
            <p:nvPr/>
          </p:nvCxnSpPr>
          <p:spPr>
            <a:xfrm>
              <a:off x="6671175" y="6237312"/>
              <a:ext cx="4740825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 Box 7">
              <a:extLst>
                <a:ext uri="{FF2B5EF4-FFF2-40B4-BE49-F238E27FC236}">
                  <a16:creationId xmlns:a16="http://schemas.microsoft.com/office/drawing/2014/main" id="{9E14E59B-FA30-B043-B10B-3ADBBF3EA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462811" y="3876552"/>
              <a:ext cx="1841537" cy="28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no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8D0080"/>
                </a:buClr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300"/>
                </a:spcBef>
                <a:buClr>
                  <a:srgbClr val="8D0080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3pPr>
              <a:lvl4pPr marL="16002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4pPr>
              <a:lvl5pPr marL="2057400" indent="-228600" eaLnBrk="0" hangingPunct="0">
                <a:lnSpc>
                  <a:spcPts val="2600"/>
                </a:lnSpc>
                <a:spcBef>
                  <a:spcPts val="500"/>
                </a:spcBef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5pPr>
              <a:lvl6pPr marL="25146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6pPr>
              <a:lvl7pPr marL="29718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7pPr>
              <a:lvl8pPr marL="34290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8pPr>
              <a:lvl9pPr marL="3886200" indent="-228600" defTabSz="457200" eaLnBrk="0" fontAlgn="base" hangingPunct="0">
                <a:lnSpc>
                  <a:spcPts val="2600"/>
                </a:lnSpc>
                <a:spcBef>
                  <a:spcPts val="500"/>
                </a:spcBef>
                <a:spcAft>
                  <a:spcPct val="0"/>
                </a:spcAft>
                <a:buClr>
                  <a:schemeClr val="tx2"/>
                </a:buClr>
                <a:buSzPct val="90000"/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nb-NO" altLang="nb-NO" sz="1800">
                  <a:latin typeface="Innovation Norway" panose="020B0500030000000000" pitchFamily="34" charset="77"/>
                  <a:cs typeface="Arial" pitchFamily="34" charset="0"/>
                </a:rPr>
                <a:t>Hvor viktig er det?</a:t>
              </a:r>
            </a:p>
          </p:txBody>
        </p:sp>
        <p:sp>
          <p:nvSpPr>
            <p:cNvPr id="20" name="Text Placeholder 15">
              <a:extLst>
                <a:ext uri="{FF2B5EF4-FFF2-40B4-BE49-F238E27FC236}">
                  <a16:creationId xmlns:a16="http://schemas.microsoft.com/office/drawing/2014/main" id="{B906E462-7EC5-E145-BD76-1A09288DEAD3}"/>
                </a:ext>
              </a:extLst>
            </p:cNvPr>
            <p:cNvSpPr txBox="1">
              <a:spLocks/>
            </p:cNvSpPr>
            <p:nvPr/>
          </p:nvSpPr>
          <p:spPr>
            <a:xfrm>
              <a:off x="9072000" y="3837600"/>
              <a:ext cx="2340000" cy="2340000"/>
            </a:xfrm>
            <a:prstGeom prst="rect">
              <a:avLst/>
            </a:prstGeom>
            <a:solidFill>
              <a:schemeClr val="tx1"/>
            </a:solidFill>
          </p:spPr>
          <p:txBody>
            <a:bodyPr lIns="36000" rIns="36000" anchor="ctr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20000" indent="-540000">
                <a:spcBef>
                  <a:spcPts val="800"/>
                </a:spcBef>
                <a:buNone/>
              </a:pPr>
              <a:r>
                <a:rPr lang="en-NO" sz="1800">
                  <a:solidFill>
                    <a:schemeClr val="bg1"/>
                  </a:solidFill>
                </a:rPr>
                <a:t>Handlingsorientert</a:t>
              </a:r>
            </a:p>
            <a:p>
              <a:pPr marL="720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500">
                  <a:solidFill>
                    <a:schemeClr val="bg1"/>
                  </a:solidFill>
                </a:rPr>
                <a:t>Aksjon</a:t>
              </a:r>
            </a:p>
            <a:p>
              <a:pPr marL="720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500">
                  <a:solidFill>
                    <a:schemeClr val="bg1"/>
                  </a:solidFill>
                </a:rPr>
                <a:t>Aktivitet</a:t>
              </a:r>
            </a:p>
            <a:p>
              <a:pPr marL="720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r>
                <a:rPr lang="nb-NO" sz="1500">
                  <a:solidFill>
                    <a:schemeClr val="bg1"/>
                  </a:solidFill>
                </a:rPr>
                <a:t>Kortsiktig</a:t>
              </a:r>
              <a:endParaRPr lang="en-NO" sz="1500">
                <a:solidFill>
                  <a:schemeClr val="bg1"/>
                </a:solidFill>
              </a:endParaRPr>
            </a:p>
            <a:p>
              <a:pPr marL="720000" lvl="1" indent="-540000">
                <a:lnSpc>
                  <a:spcPts val="1080"/>
                </a:lnSpc>
                <a:spcBef>
                  <a:spcPts val="800"/>
                </a:spcBef>
                <a:buNone/>
              </a:pPr>
              <a:endParaRPr lang="nb-NO" sz="1500">
                <a:solidFill>
                  <a:schemeClr val="bg1"/>
                </a:solidFill>
              </a:endParaRPr>
            </a:p>
            <a:p>
              <a:pPr marL="720000" indent="-540000">
                <a:spcBef>
                  <a:spcPts val="800"/>
                </a:spcBef>
                <a:buNone/>
              </a:pPr>
              <a:endParaRPr lang="en-NO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10">
            <a:extLst>
              <a:ext uri="{FF2B5EF4-FFF2-40B4-BE49-F238E27FC236}">
                <a16:creationId xmlns:a16="http://schemas.microsoft.com/office/drawing/2014/main" id="{208CCE23-7FAE-4E44-A300-4B5CD8CAA092}"/>
              </a:ext>
            </a:extLst>
          </p:cNvPr>
          <p:cNvGrpSpPr/>
          <p:nvPr/>
        </p:nvGrpSpPr>
        <p:grpSpPr>
          <a:xfrm>
            <a:off x="4200979" y="1484784"/>
            <a:ext cx="7700419" cy="4682175"/>
            <a:chOff x="6734175" y="1495425"/>
            <a:chExt cx="4679405" cy="4682175"/>
          </a:xfrm>
        </p:grpSpPr>
        <p:cxnSp>
          <p:nvCxnSpPr>
            <p:cNvPr id="25" name="Straight Connector 4">
              <a:extLst>
                <a:ext uri="{FF2B5EF4-FFF2-40B4-BE49-F238E27FC236}">
                  <a16:creationId xmlns:a16="http://schemas.microsoft.com/office/drawing/2014/main" id="{217BA670-5FF7-4639-B33D-740BA9134470}"/>
                </a:ext>
              </a:extLst>
            </p:cNvPr>
            <p:cNvCxnSpPr>
              <a:cxnSpLocks/>
            </p:cNvCxnSpPr>
            <p:nvPr/>
          </p:nvCxnSpPr>
          <p:spPr>
            <a:xfrm>
              <a:off x="6742700" y="3835425"/>
              <a:ext cx="0" cy="2336725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Placeholder 15">
              <a:extLst>
                <a:ext uri="{FF2B5EF4-FFF2-40B4-BE49-F238E27FC236}">
                  <a16:creationId xmlns:a16="http://schemas.microsoft.com/office/drawing/2014/main" id="{035D2ECE-1EA0-462C-9BB6-461C03518C8C}"/>
                </a:ext>
              </a:extLst>
            </p:cNvPr>
            <p:cNvSpPr txBox="1">
              <a:spLocks/>
            </p:cNvSpPr>
            <p:nvPr/>
          </p:nvSpPr>
          <p:spPr>
            <a:xfrm>
              <a:off x="9073580" y="1495425"/>
              <a:ext cx="2340000" cy="2340000"/>
            </a:xfrm>
            <a:prstGeom prst="rect">
              <a:avLst/>
            </a:prstGeom>
            <a:solidFill>
              <a:srgbClr val="58DBFF"/>
            </a:solidFill>
          </p:spPr>
          <p:txBody>
            <a:bodyPr lIns="36000" tIns="0" rIns="36000" bIns="0" anchor="t" anchorCtr="0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20000" indent="-540000">
                <a:spcBef>
                  <a:spcPts val="800"/>
                </a:spcBef>
                <a:buNone/>
              </a:pPr>
              <a:endParaRPr lang="en-NO" sz="1800"/>
            </a:p>
            <a:p>
              <a:pPr marL="720000" indent="-540000">
                <a:spcBef>
                  <a:spcPts val="800"/>
                </a:spcBef>
                <a:buNone/>
              </a:pPr>
              <a:r>
                <a:rPr lang="nb-NO" sz="1800"/>
                <a:t>Haster!</a:t>
              </a:r>
            </a:p>
            <a:p>
              <a:pPr marL="720000" indent="-540000">
                <a:spcBef>
                  <a:spcPts val="800"/>
                </a:spcBef>
                <a:buNone/>
              </a:pPr>
              <a:r>
                <a:rPr lang="nb-NO" sz="1800"/>
                <a:t>Viktig!</a:t>
              </a:r>
              <a:endParaRPr lang="en-NO" sz="1800"/>
            </a:p>
            <a:p>
              <a:pPr marL="720000" lvl="1" indent="-540000">
                <a:lnSpc>
                  <a:spcPts val="1080"/>
                </a:lnSpc>
                <a:spcBef>
                  <a:spcPts val="800"/>
                </a:spcBef>
                <a:buNone/>
              </a:pPr>
              <a:endParaRPr lang="nb-NO" sz="1500"/>
            </a:p>
            <a:p>
              <a:pPr marL="720000" indent="-540000">
                <a:spcBef>
                  <a:spcPts val="800"/>
                </a:spcBef>
                <a:buNone/>
              </a:pPr>
              <a:endParaRPr lang="en-NO" sz="1400"/>
            </a:p>
          </p:txBody>
        </p:sp>
        <p:sp>
          <p:nvSpPr>
            <p:cNvPr id="27" name="Text Placeholder 15">
              <a:extLst>
                <a:ext uri="{FF2B5EF4-FFF2-40B4-BE49-F238E27FC236}">
                  <a16:creationId xmlns:a16="http://schemas.microsoft.com/office/drawing/2014/main" id="{4382B260-9836-4364-86C2-2EF59E38A28F}"/>
                </a:ext>
              </a:extLst>
            </p:cNvPr>
            <p:cNvSpPr txBox="1">
              <a:spLocks/>
            </p:cNvSpPr>
            <p:nvPr/>
          </p:nvSpPr>
          <p:spPr>
            <a:xfrm>
              <a:off x="6734175" y="1495425"/>
              <a:ext cx="2340000" cy="2340000"/>
            </a:xfrm>
            <a:prstGeom prst="rect">
              <a:avLst/>
            </a:prstGeom>
            <a:solidFill>
              <a:srgbClr val="3AFF8F"/>
            </a:solidFill>
          </p:spPr>
          <p:txBody>
            <a:bodyPr lIns="36000" tIns="0" rIns="36000" bIns="0" anchor="t" anchorCtr="0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92000" indent="-540000">
                <a:spcBef>
                  <a:spcPts val="800"/>
                </a:spcBef>
                <a:buNone/>
              </a:pPr>
              <a:endParaRPr lang="en-NO" sz="1800"/>
            </a:p>
            <a:p>
              <a:pPr marL="792000" indent="-540000">
                <a:spcBef>
                  <a:spcPts val="800"/>
                </a:spcBef>
                <a:buNone/>
              </a:pPr>
              <a:r>
                <a:rPr lang="nb-NO" sz="1800"/>
                <a:t>Haster ikke</a:t>
              </a:r>
            </a:p>
            <a:p>
              <a:pPr marL="792000" indent="-540000">
                <a:spcBef>
                  <a:spcPts val="800"/>
                </a:spcBef>
                <a:buNone/>
              </a:pPr>
              <a:r>
                <a:rPr lang="nb-NO" sz="1800"/>
                <a:t>Viktig!</a:t>
              </a:r>
              <a:endParaRPr lang="nb-NO" sz="1500"/>
            </a:p>
          </p:txBody>
        </p:sp>
        <p:cxnSp>
          <p:nvCxnSpPr>
            <p:cNvPr id="30" name="Straight Connector 12">
              <a:extLst>
                <a:ext uri="{FF2B5EF4-FFF2-40B4-BE49-F238E27FC236}">
                  <a16:creationId xmlns:a16="http://schemas.microsoft.com/office/drawing/2014/main" id="{8A8145A8-A856-46AB-912F-A2BBC5B8271A}"/>
                </a:ext>
              </a:extLst>
            </p:cNvPr>
            <p:cNvCxnSpPr>
              <a:cxnSpLocks/>
            </p:cNvCxnSpPr>
            <p:nvPr/>
          </p:nvCxnSpPr>
          <p:spPr>
            <a:xfrm>
              <a:off x="6734175" y="6172150"/>
              <a:ext cx="4677825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 Placeholder 15">
              <a:extLst>
                <a:ext uri="{FF2B5EF4-FFF2-40B4-BE49-F238E27FC236}">
                  <a16:creationId xmlns:a16="http://schemas.microsoft.com/office/drawing/2014/main" id="{8EEFD9F5-5617-4FAC-8C36-49C725E3785D}"/>
                </a:ext>
              </a:extLst>
            </p:cNvPr>
            <p:cNvSpPr txBox="1">
              <a:spLocks/>
            </p:cNvSpPr>
            <p:nvPr/>
          </p:nvSpPr>
          <p:spPr>
            <a:xfrm>
              <a:off x="9072000" y="3837600"/>
              <a:ext cx="2340000" cy="2340000"/>
            </a:xfrm>
            <a:prstGeom prst="rect">
              <a:avLst/>
            </a:prstGeom>
            <a:solidFill>
              <a:schemeClr val="tx1"/>
            </a:solidFill>
          </p:spPr>
          <p:txBody>
            <a:bodyPr lIns="36000" rIns="36000" anchor="ctr"/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ED0000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9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2pPr>
              <a:lvl3pPr marL="12573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3pPr>
              <a:lvl4pPr marL="17145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7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4pPr>
              <a:lvl5pPr marL="2171700" indent="-3429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ED0000"/>
                </a:buClr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Innovation Norway" panose="020B0500030000000000" pitchFamily="34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20000" indent="-540000">
                <a:spcBef>
                  <a:spcPts val="800"/>
                </a:spcBef>
                <a:buNone/>
              </a:pPr>
              <a:r>
                <a:rPr lang="nb-NO" sz="1800">
                  <a:solidFill>
                    <a:schemeClr val="bg1"/>
                  </a:solidFill>
                </a:rPr>
                <a:t>Haster!</a:t>
              </a:r>
            </a:p>
            <a:p>
              <a:pPr marL="720000" indent="-540000">
                <a:spcBef>
                  <a:spcPts val="800"/>
                </a:spcBef>
                <a:buNone/>
              </a:pPr>
              <a:r>
                <a:rPr lang="nb-NO" sz="1800">
                  <a:solidFill>
                    <a:schemeClr val="bg1"/>
                  </a:solidFill>
                </a:rPr>
                <a:t>Uviktig</a:t>
              </a:r>
              <a:endParaRPr lang="en-NO" sz="1800">
                <a:solidFill>
                  <a:schemeClr val="bg1"/>
                </a:solidFill>
              </a:endParaRPr>
            </a:p>
            <a:p>
              <a:pPr marL="720000" indent="-540000">
                <a:lnSpc>
                  <a:spcPts val="1080"/>
                </a:lnSpc>
                <a:spcBef>
                  <a:spcPts val="800"/>
                </a:spcBef>
                <a:buNone/>
              </a:pPr>
              <a:endParaRPr lang="en-NO" sz="1500">
                <a:solidFill>
                  <a:schemeClr val="bg1"/>
                </a:solidFill>
              </a:endParaRPr>
            </a:p>
            <a:p>
              <a:pPr marL="720000" lvl="1" indent="-540000">
                <a:lnSpc>
                  <a:spcPts val="1080"/>
                </a:lnSpc>
                <a:spcBef>
                  <a:spcPts val="800"/>
                </a:spcBef>
                <a:buNone/>
              </a:pPr>
              <a:endParaRPr lang="nb-NO" sz="1500">
                <a:solidFill>
                  <a:schemeClr val="bg1"/>
                </a:solidFill>
              </a:endParaRPr>
            </a:p>
            <a:p>
              <a:pPr marL="720000" indent="-540000">
                <a:spcBef>
                  <a:spcPts val="800"/>
                </a:spcBef>
                <a:buNone/>
              </a:pPr>
              <a:endParaRPr lang="en-NO" sz="1400">
                <a:solidFill>
                  <a:schemeClr val="bg1"/>
                </a:solidFill>
              </a:endParaRPr>
            </a:p>
          </p:txBody>
        </p:sp>
      </p:grp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521F8B2-1959-7EFC-5642-F486D4AD24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3352" y="2820928"/>
            <a:ext cx="5160301" cy="3560400"/>
          </a:xfrm>
        </p:spPr>
        <p:txBody>
          <a:bodyPr anchor="b"/>
          <a:lstStyle/>
          <a:p>
            <a:pPr algn="just"/>
            <a:r>
              <a:rPr lang="nb-NO" sz="1800">
                <a:solidFill>
                  <a:schemeClr val="tx2"/>
                </a:solidFill>
              </a:rPr>
              <a:t>Kilde: Dwight Eisenhower</a:t>
            </a:r>
          </a:p>
        </p:txBody>
      </p:sp>
    </p:spTree>
    <p:extLst>
      <p:ext uri="{BB962C8B-B14F-4D97-AF65-F5344CB8AC3E}">
        <p14:creationId xmlns:p14="http://schemas.microsoft.com/office/powerpoint/2010/main" val="77446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DDB1-D14C-DA4D-9150-ADEEE0319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5519967" cy="1288800"/>
          </a:xfrm>
        </p:spPr>
        <p:txBody>
          <a:bodyPr/>
          <a:lstStyle/>
          <a:p>
            <a:r>
              <a:rPr lang="nb-NO"/>
              <a:t>Hvordan bruker vi tiden vår?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97CDC-D2AD-A94A-BAB9-720E1CE4DE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88000" y="2757600"/>
            <a:ext cx="5015912" cy="3558899"/>
          </a:xfrm>
        </p:spPr>
        <p:txBody>
          <a:bodyPr/>
          <a:lstStyle/>
          <a:p>
            <a:pPr marL="0" indent="0">
              <a:buNone/>
            </a:pPr>
            <a:r>
              <a:rPr lang="nb-NO" altLang="nb-NO" sz="2500"/>
              <a:t>80/20-regelen, utviklet</a:t>
            </a:r>
            <a:br>
              <a:rPr lang="nb-NO" altLang="nb-NO" sz="2500"/>
            </a:br>
            <a:r>
              <a:rPr lang="nb-NO" altLang="nb-NO" sz="2500"/>
              <a:t>av Vilfred Pareto:</a:t>
            </a:r>
          </a:p>
          <a:p>
            <a:r>
              <a:rPr lang="nb-NO" altLang="nb-NO"/>
              <a:t>Økonomi-teorien: 20 % av folkene har </a:t>
            </a:r>
            <a:br>
              <a:rPr lang="nb-NO" altLang="nb-NO"/>
            </a:br>
            <a:r>
              <a:rPr lang="nb-NO" altLang="nb-NO"/>
              <a:t>80 % av pengene.</a:t>
            </a:r>
          </a:p>
          <a:p>
            <a:r>
              <a:rPr lang="nb-NO" altLang="nb-NO"/>
              <a:t>Produktivitets-teorien: 20 % av innsatsen gir </a:t>
            </a:r>
            <a:br>
              <a:rPr lang="nb-NO" altLang="nb-NO"/>
            </a:br>
            <a:r>
              <a:rPr lang="nb-NO" altLang="nb-NO"/>
              <a:t>80 % av resultatene.</a:t>
            </a:r>
          </a:p>
          <a:p>
            <a:pPr marL="0" indent="0">
              <a:buNone/>
            </a:pP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31076-CFCB-3540-923B-A795AE5B12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/>
              <a:t>Hvordan bruker vi tiden vår?</a:t>
            </a:r>
          </a:p>
          <a:p>
            <a:r>
              <a:rPr lang="nb-NO"/>
              <a:t>Hvilke 20 % gir best effekt?</a:t>
            </a:r>
          </a:p>
          <a:p>
            <a:r>
              <a:rPr lang="nb-NO"/>
              <a:t>Når er 80 % nok?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14517-2A93-6A4A-BBE0-6EED02AD8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6</a:t>
            </a:fld>
            <a:endParaRPr lang="en-NO"/>
          </a:p>
        </p:txBody>
      </p:sp>
      <p:sp>
        <p:nvSpPr>
          <p:cNvPr id="9" name="Undertittel 8">
            <a:extLst>
              <a:ext uri="{FF2B5EF4-FFF2-40B4-BE49-F238E27FC236}">
                <a16:creationId xmlns:a16="http://schemas.microsoft.com/office/drawing/2014/main" id="{18789E2A-46D0-67FA-A6D0-D8603DD1A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1" y="1476000"/>
            <a:ext cx="3324440" cy="1289054"/>
          </a:xfrm>
        </p:spPr>
        <p:txBody>
          <a:bodyPr/>
          <a:lstStyle/>
          <a:p>
            <a:r>
              <a:rPr lang="nb-NO"/>
              <a:t>Aktivitet er ikke det samme som effektivitet</a:t>
            </a:r>
          </a:p>
        </p:txBody>
      </p:sp>
    </p:spTree>
    <p:extLst>
      <p:ext uri="{BB962C8B-B14F-4D97-AF65-F5344CB8AC3E}">
        <p14:creationId xmlns:p14="http://schemas.microsoft.com/office/powerpoint/2010/main" val="411745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170CDF1C-D456-46B3-6FF2-205BD09A3316}"/>
              </a:ext>
            </a:extLst>
          </p:cNvPr>
          <p:cNvSpPr/>
          <p:nvPr/>
        </p:nvSpPr>
        <p:spPr>
          <a:xfrm>
            <a:off x="279400" y="2786064"/>
            <a:ext cx="11627224" cy="36369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355C0EB-4E91-3077-B722-13C11C01371A}"/>
              </a:ext>
            </a:extLst>
          </p:cNvPr>
          <p:cNvSpPr txBox="1">
            <a:spLocks/>
          </p:cNvSpPr>
          <p:nvPr/>
        </p:nvSpPr>
        <p:spPr>
          <a:xfrm>
            <a:off x="2860674" y="4941168"/>
            <a:ext cx="8635926" cy="873091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nb-NO" sz="1800"/>
              <a:t>Hva betyr det egentlig å være ansatt som leder/sjef?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/>
              <a:t>Hvilke og hvor mange roller skal du ivareta?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/>
              <a:t>Hvor stor prosentandel av tiden din bruker du på de ulike rollene?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/>
              <a:t>Hvordan skulle du ønske at fordelingen var?</a:t>
            </a:r>
          </a:p>
        </p:txBody>
      </p:sp>
      <p:pic>
        <p:nvPicPr>
          <p:cNvPr id="10" name="Graphic 12">
            <a:extLst>
              <a:ext uri="{FF2B5EF4-FFF2-40B4-BE49-F238E27FC236}">
                <a16:creationId xmlns:a16="http://schemas.microsoft.com/office/drawing/2014/main" id="{0B03F796-E34F-B6A7-AA65-8DC965B7A3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6768" y="4941168"/>
            <a:ext cx="873091" cy="873091"/>
          </a:xfrm>
          <a:prstGeom prst="rect">
            <a:avLst/>
          </a:prstGeom>
        </p:spPr>
      </p:pic>
      <p:pic>
        <p:nvPicPr>
          <p:cNvPr id="11" name="Graphic 15">
            <a:extLst>
              <a:ext uri="{FF2B5EF4-FFF2-40B4-BE49-F238E27FC236}">
                <a16:creationId xmlns:a16="http://schemas.microsoft.com/office/drawing/2014/main" id="{94E7778C-731D-4025-9A07-721817834D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055440" y="3492013"/>
            <a:ext cx="873091" cy="873091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71FB3FC-9552-108D-7D44-25A5E6601404}"/>
              </a:ext>
            </a:extLst>
          </p:cNvPr>
          <p:cNvSpPr txBox="1">
            <a:spLocks/>
          </p:cNvSpPr>
          <p:nvPr/>
        </p:nvSpPr>
        <p:spPr>
          <a:xfrm>
            <a:off x="2860675" y="3492012"/>
            <a:ext cx="7748588" cy="87309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0000"/>
              </a:buClr>
              <a:buFontTx/>
              <a:buNone/>
              <a:defRPr sz="25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9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8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7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0000"/>
              </a:buClr>
              <a:buFontTx/>
              <a:buNone/>
              <a:defRPr sz="1600" kern="1200">
                <a:solidFill>
                  <a:schemeClr val="tx1"/>
                </a:solidFill>
                <a:latin typeface="Innovation Norway" panose="020B0500030000000000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b-NO" sz="1800"/>
              <a:t>Diskuter sammen to og to: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F29021-FA65-E442-AABA-5B73BAC8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Stillingsbeskrivelsen</a:t>
            </a:r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84CA-1706-1249-A4BA-C5E252D70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83CC0-345D-D343-82F3-FFB8D624F077}" type="slidenum">
              <a:rPr lang="en-NO" smtClean="0"/>
              <a:pPr/>
              <a:t>7</a:t>
            </a:fld>
            <a:endParaRPr lang="en-NO"/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D5A1CACE-36AF-CFEE-2E6E-6336568FB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000" y="1476000"/>
            <a:ext cx="5171999" cy="1289054"/>
          </a:xfrm>
        </p:spPr>
        <p:txBody>
          <a:bodyPr/>
          <a:lstStyle/>
          <a:p>
            <a:r>
              <a:rPr lang="nb-NO"/>
              <a:t>Refleksjonsoppgave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61269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B1BA76-BFA7-544F-820C-E853741F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9029037" cy="1288800"/>
          </a:xfrm>
        </p:spPr>
        <p:txBody>
          <a:bodyPr/>
          <a:lstStyle/>
          <a:p>
            <a:r>
              <a:rPr lang="nb-NO"/>
              <a:t>Hvorfor delegere?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0C5DB-B845-AE4D-AD6C-6FDDE19D8A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8000" y="2757600"/>
            <a:ext cx="11618624" cy="2606563"/>
          </a:xfrm>
        </p:spPr>
        <p:txBody>
          <a:bodyPr/>
          <a:lstStyle/>
          <a:p>
            <a:pPr defTabSz="596900">
              <a:buSzPct val="120000"/>
            </a:pPr>
            <a:r>
              <a:rPr lang="nb-NO"/>
              <a:t>Forventningene du møter krever mer enn din egen kapasitet.</a:t>
            </a:r>
          </a:p>
          <a:p>
            <a:pPr defTabSz="596900">
              <a:buSzPct val="120000"/>
            </a:pPr>
            <a:r>
              <a:rPr lang="nb-NO"/>
              <a:t>Delegering frigjør tid til langsiktige og krevende oppgaver.</a:t>
            </a:r>
          </a:p>
          <a:p>
            <a:pPr defTabSz="596900">
              <a:buSzPct val="120000"/>
            </a:pPr>
            <a:r>
              <a:rPr lang="nb-NO"/>
              <a:t>Delegering gir redusert sårbarhet ved sykdom o.l.</a:t>
            </a:r>
          </a:p>
          <a:p>
            <a:pPr defTabSz="596900">
              <a:buSzPct val="120000"/>
            </a:pPr>
            <a:r>
              <a:rPr lang="nb-NO"/>
              <a:t>Delegering gir ansatte mulighet til å utvikle seg.</a:t>
            </a:r>
          </a:p>
          <a:p>
            <a:pPr defTabSz="596900">
              <a:buSzPct val="120000"/>
            </a:pPr>
            <a:r>
              <a:rPr lang="nb-NO"/>
              <a:t>Flere får sterkere eierfølelse til arbeidsplassen.</a:t>
            </a:r>
          </a:p>
          <a:p>
            <a:pPr defTabSz="596900">
              <a:buSzPct val="120000"/>
            </a:pPr>
            <a:r>
              <a:rPr lang="nb-NO"/>
              <a:t>Du, dere og forretningen oppnår bedre resultater!</a:t>
            </a:r>
          </a:p>
          <a:p>
            <a:pPr defTabSz="596900">
              <a:buSzPct val="120000"/>
            </a:pPr>
            <a:endParaRPr lang="nb-NO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1D22B2-B6ED-9746-A793-A2FA845EB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1C34A-1C73-4E4E-8774-FCD6BDFDE23F}" type="slidenum">
              <a:rPr lang="en-NO" smtClean="0"/>
              <a:pPr/>
              <a:t>8</a:t>
            </a:fld>
            <a:endParaRPr lang="en-NO"/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A9A8FF71-7210-22D3-6D14-01E3342EE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669331" y="2770032"/>
            <a:ext cx="3622303" cy="36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8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B1BA76-BFA7-544F-820C-E853741F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1440000"/>
            <a:ext cx="9029037" cy="1288800"/>
          </a:xfrm>
        </p:spPr>
        <p:txBody>
          <a:bodyPr/>
          <a:lstStyle/>
          <a:p>
            <a:r>
              <a:rPr lang="nb-NO"/>
              <a:t>Hva kan delegeres?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0C5DB-B845-AE4D-AD6C-6FDDE19D8A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8000" y="2757600"/>
            <a:ext cx="10560528" cy="2606563"/>
          </a:xfrm>
        </p:spPr>
        <p:txBody>
          <a:bodyPr/>
          <a:lstStyle/>
          <a:p>
            <a:pPr defTabSz="596900">
              <a:buSzPct val="120000"/>
            </a:pPr>
            <a:r>
              <a:rPr lang="nb-NO"/>
              <a:t>Oppgaver som kan utføres av andre ansatte.</a:t>
            </a:r>
          </a:p>
          <a:p>
            <a:pPr defTabSz="596900">
              <a:buSzPct val="120000"/>
            </a:pPr>
            <a:r>
              <a:rPr lang="nb-NO"/>
              <a:t>Oppgaver som stimulerer ansattes utvikling.</a:t>
            </a:r>
          </a:p>
          <a:p>
            <a:pPr defTabSz="596900">
              <a:buSzPct val="120000"/>
            </a:pPr>
            <a:r>
              <a:rPr lang="nb-NO"/>
              <a:t>Både morsomme og kjedelige oppgaver.</a:t>
            </a:r>
          </a:p>
          <a:p>
            <a:pPr defTabSz="596900">
              <a:buSzPct val="120000"/>
            </a:pPr>
            <a:r>
              <a:rPr lang="nb-NO"/>
              <a:t>Oppgaver som ikke er sentrale for lederrollen.</a:t>
            </a:r>
          </a:p>
          <a:p>
            <a:pPr defTabSz="596900">
              <a:buSzPct val="120000"/>
            </a:pPr>
            <a:endParaRPr lang="nb-NO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1D22B2-B6ED-9746-A793-A2FA845EB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11C34A-1C73-4E4E-8774-FCD6BDFDE23F}" type="slidenum">
              <a:rPr lang="en-NO" smtClean="0"/>
              <a:pPr/>
              <a:t>9</a:t>
            </a:fld>
            <a:endParaRPr lang="en-NO"/>
          </a:p>
        </p:txBody>
      </p:sp>
      <p:sp>
        <p:nvSpPr>
          <p:cNvPr id="2" name="Line 3">
            <a:extLst>
              <a:ext uri="{FF2B5EF4-FFF2-40B4-BE49-F238E27FC236}">
                <a16:creationId xmlns:a16="http://schemas.microsoft.com/office/drawing/2014/main" id="{C3537F68-282F-C193-20D7-4F35F2F536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1803" y="6064969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F89E9A59-8315-5522-8F57-DF28643B808B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5290603" y="4083769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90C86ED-B329-5827-512B-686FF1BF1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095" y="6126345"/>
            <a:ext cx="1269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8D0080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nb-NO" altLang="nb-NO" sz="1800">
                <a:latin typeface="Innovation Norway" panose="020B0500030000000000" pitchFamily="34" charset="77"/>
                <a:ea typeface="+mn-ea"/>
                <a:cs typeface="+mn-cs"/>
              </a:rPr>
              <a:t>Ferdigheter</a:t>
            </a:r>
            <a:endParaRPr lang="en-US" altLang="nb-NO" sz="1800">
              <a:latin typeface="Innovation Norway" panose="020B0500030000000000" pitchFamily="34" charset="77"/>
              <a:ea typeface="+mn-ea"/>
              <a:cs typeface="+mn-cs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F1ED4446-65D8-7364-085E-FA9254B00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280" y="2060603"/>
            <a:ext cx="13529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8D0080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b-NO" altLang="nb-NO" sz="1800">
                <a:latin typeface="Innovation Norway" panose="020B0500030000000000" pitchFamily="34" charset="77"/>
                <a:ea typeface="+mn-ea"/>
                <a:cs typeface="+mn-cs"/>
              </a:rPr>
              <a:t>Utfordringer</a:t>
            </a:r>
            <a:endParaRPr lang="en-US" altLang="nb-NO" sz="1800">
              <a:latin typeface="Innovation Norway" panose="020B0500030000000000" pitchFamily="34" charset="77"/>
              <a:ea typeface="+mn-ea"/>
              <a:cs typeface="+mn-cs"/>
            </a:endParaRP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907E8724-F02B-A91C-7598-303B1CB09CDC}"/>
              </a:ext>
            </a:extLst>
          </p:cNvPr>
          <p:cNvCxnSpPr>
            <a:cxnSpLocks/>
          </p:cNvCxnSpPr>
          <p:nvPr/>
        </p:nvCxnSpPr>
        <p:spPr>
          <a:xfrm flipV="1">
            <a:off x="7271803" y="2757599"/>
            <a:ext cx="3356686" cy="25850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EFA6E03A-2DFC-43A8-0786-BFE7AEE7B12C}"/>
              </a:ext>
            </a:extLst>
          </p:cNvPr>
          <p:cNvCxnSpPr>
            <a:cxnSpLocks/>
          </p:cNvCxnSpPr>
          <p:nvPr/>
        </p:nvCxnSpPr>
        <p:spPr>
          <a:xfrm flipV="1">
            <a:off x="7981447" y="3488088"/>
            <a:ext cx="3356686" cy="25850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9">
            <a:extLst>
              <a:ext uri="{FF2B5EF4-FFF2-40B4-BE49-F238E27FC236}">
                <a16:creationId xmlns:a16="http://schemas.microsoft.com/office/drawing/2014/main" id="{E0F5A755-7DCB-D589-FCF0-DBACC1DD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896" y="4084475"/>
            <a:ext cx="5978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8D0080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chemeClr val="accent1"/>
                </a:solidFill>
                <a:latin typeface="Innovation Norway" panose="020B0500030000000000" pitchFamily="34" charset="77"/>
                <a:ea typeface="+mn-ea"/>
                <a:cs typeface="+mn-cs"/>
              </a:rPr>
              <a:t>Angst</a:t>
            </a:r>
            <a:endParaRPr lang="en-US" altLang="nb-NO" sz="1400">
              <a:solidFill>
                <a:schemeClr val="accent1"/>
              </a:solidFill>
              <a:latin typeface="Innovation Norway" panose="020B0500030000000000" pitchFamily="34" charset="77"/>
              <a:ea typeface="+mn-ea"/>
              <a:cs typeface="+mn-cs"/>
            </a:endParaRP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6B42DD38-548F-A5E6-0EC5-1A04F3537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688" y="3072539"/>
            <a:ext cx="1508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8D0080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chemeClr val="accent1"/>
                </a:solidFill>
                <a:latin typeface="Innovation Norway" panose="020B0500030000000000" pitchFamily="34" charset="77"/>
                <a:ea typeface="+mn-ea"/>
                <a:cs typeface="+mn-cs"/>
              </a:rPr>
              <a:t>Utilstrekkelighets-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chemeClr val="accent1"/>
                </a:solidFill>
                <a:latin typeface="Innovation Norway" panose="020B0500030000000000" pitchFamily="34" charset="77"/>
                <a:ea typeface="+mn-ea"/>
                <a:cs typeface="+mn-cs"/>
              </a:rPr>
              <a:t>følelse</a:t>
            </a:r>
            <a:endParaRPr lang="en-US" altLang="nb-NO" sz="1400">
              <a:solidFill>
                <a:schemeClr val="accent1"/>
              </a:solidFill>
              <a:latin typeface="Innovation Norway" panose="020B0500030000000000" pitchFamily="34" charset="77"/>
              <a:ea typeface="+mn-ea"/>
              <a:cs typeface="+mn-cs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D5B67CBF-2994-FE8B-2C2D-B4D839A6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9024" y="4029814"/>
            <a:ext cx="8139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8D0080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b-NO" altLang="nb-NO" sz="1400" b="1">
                <a:latin typeface="Innovation Norway" panose="020B0500030000000000" pitchFamily="34" charset="77"/>
                <a:ea typeface="+mn-ea"/>
                <a:cs typeface="+mn-cs"/>
              </a:rPr>
              <a:t>Flytsone</a:t>
            </a:r>
            <a:endParaRPr lang="en-US" altLang="nb-NO" sz="1400" b="1">
              <a:latin typeface="Innovation Norway" panose="020B0500030000000000" pitchFamily="34" charset="77"/>
              <a:ea typeface="+mn-ea"/>
              <a:cs typeface="+mn-cs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0206EA9F-0005-103B-BC9D-E78C123C0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138" y="5060625"/>
            <a:ext cx="8968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8D0080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chemeClr val="accent1"/>
                </a:solidFill>
                <a:latin typeface="Innovation Norway" panose="020B0500030000000000" pitchFamily="34" charset="77"/>
                <a:ea typeface="+mn-ea"/>
                <a:cs typeface="+mn-cs"/>
              </a:rPr>
              <a:t>Mistrivsel</a:t>
            </a:r>
            <a:endParaRPr lang="en-US" altLang="nb-NO" sz="1400">
              <a:solidFill>
                <a:schemeClr val="accent1"/>
              </a:solidFill>
              <a:latin typeface="Innovation Norway" panose="020B0500030000000000" pitchFamily="34" charset="77"/>
              <a:ea typeface="+mn-ea"/>
              <a:cs typeface="+mn-cs"/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9AE1AF33-B3BC-889D-FA60-83D1DFB17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5054" y="4084475"/>
            <a:ext cx="10573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8D0080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00"/>
              </a:spcBef>
              <a:buClr>
                <a:srgbClr val="8D0080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lnSpc>
                <a:spcPts val="2600"/>
              </a:lnSpc>
              <a:spcBef>
                <a:spcPts val="500"/>
              </a:spcBef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defTabSz="457200" eaLnBrk="0" fontAlgn="base" hangingPunct="0">
              <a:lnSpc>
                <a:spcPts val="26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chemeClr val="accent1"/>
                </a:solidFill>
                <a:latin typeface="Innovation Norway" panose="020B0500030000000000" pitchFamily="34" charset="77"/>
                <a:ea typeface="+mn-ea"/>
                <a:cs typeface="+mn-cs"/>
              </a:rPr>
              <a:t>Kjedsomhet</a:t>
            </a:r>
            <a:endParaRPr lang="en-US" altLang="nb-NO" sz="1400">
              <a:solidFill>
                <a:schemeClr val="accent1"/>
              </a:solidFill>
              <a:latin typeface="Innovation Norway" panose="020B0500030000000000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491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novasjon Norge_1">
      <a:dk1>
        <a:srgbClr val="000000"/>
      </a:dk1>
      <a:lt1>
        <a:srgbClr val="FFFFFF"/>
      </a:lt1>
      <a:dk2>
        <a:srgbClr val="7E7F7E"/>
      </a:dk2>
      <a:lt2>
        <a:srgbClr val="FEFFFF"/>
      </a:lt2>
      <a:accent1>
        <a:srgbClr val="FF0101"/>
      </a:accent1>
      <a:accent2>
        <a:srgbClr val="3BFB8D"/>
      </a:accent2>
      <a:accent3>
        <a:srgbClr val="57D6FC"/>
      </a:accent3>
      <a:accent4>
        <a:srgbClr val="000000"/>
      </a:accent4>
      <a:accent5>
        <a:srgbClr val="FFF672"/>
      </a:accent5>
      <a:accent6>
        <a:srgbClr val="C7C8CA"/>
      </a:accent6>
      <a:hlink>
        <a:srgbClr val="000000"/>
      </a:hlink>
      <a:folHlink>
        <a:srgbClr val="3BFD8D"/>
      </a:folHlink>
    </a:clrScheme>
    <a:fontScheme name="Custom 10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_PPT_19.05.21" id="{909F4E3D-319D-104B-932B-D6604FBF1B4B}" vid="{FC303AF3-257D-AA40-B615-9474D68A9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668B0A02DC5F40A15F51C5837ECA81" ma:contentTypeVersion="16" ma:contentTypeDescription="Opprett et nytt dokument." ma:contentTypeScope="" ma:versionID="b50575f7aacd8f2ce867818274a0bf29">
  <xsd:schema xmlns:xsd="http://www.w3.org/2001/XMLSchema" xmlns:xs="http://www.w3.org/2001/XMLSchema" xmlns:p="http://schemas.microsoft.com/office/2006/metadata/properties" xmlns:ns2="c91c1fee-8b40-4d4b-87d1-27e7defc65ed" xmlns:ns3="1602034f-0365-47ea-9b01-ad9f7af41abd" targetNamespace="http://schemas.microsoft.com/office/2006/metadata/properties" ma:root="true" ma:fieldsID="0ed9f854845e9a2294589527185fa275" ns2:_="" ns3:_="">
    <xsd:import namespace="c91c1fee-8b40-4d4b-87d1-27e7defc65ed"/>
    <xsd:import namespace="1602034f-0365-47ea-9b01-ad9f7af41a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c1fee-8b40-4d4b-87d1-27e7defc65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499f5f9f-f7ee-4d96-9375-7734c5854e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2034f-0365-47ea-9b01-ad9f7af41a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96b0e4e-30d0-4d31-8a86-0175907964be}" ma:internalName="TaxCatchAll" ma:showField="CatchAllData" ma:web="1602034f-0365-47ea-9b01-ad9f7af41a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02034f-0365-47ea-9b01-ad9f7af41abd" xsi:nil="true"/>
    <lcf76f155ced4ddcb4097134ff3c332f xmlns="c91c1fee-8b40-4d4b-87d1-27e7defc65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069ECF-2F7E-4A67-B519-9A8F2441C9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50FD54-085E-47AD-916D-DCBAE884C751}">
  <ds:schemaRefs>
    <ds:schemaRef ds:uri="1602034f-0365-47ea-9b01-ad9f7af41abd"/>
    <ds:schemaRef ds:uri="c91c1fee-8b40-4d4b-87d1-27e7defc65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6C4F401-A2C4-49C7-B50A-635DD26F577E}">
  <ds:schemaRefs>
    <ds:schemaRef ds:uri="1602034f-0365-47ea-9b01-ad9f7af41abd"/>
    <ds:schemaRef ds:uri="c91c1fee-8b40-4d4b-87d1-27e7defc65e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17</Slides>
  <Notes>16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Ledelse og egenutvikling</vt:lpstr>
      <vt:lpstr>Hva er en god leder?</vt:lpstr>
      <vt:lpstr>Hva er ledelse?</vt:lpstr>
      <vt:lpstr>Egenledelse og tidsstyring</vt:lpstr>
      <vt:lpstr>Koordinering av forventninger  </vt:lpstr>
      <vt:lpstr>Hvordan bruker vi tiden vår?</vt:lpstr>
      <vt:lpstr>Stillingsbeskrivelsen</vt:lpstr>
      <vt:lpstr>Hvorfor delegere?</vt:lpstr>
      <vt:lpstr>Hva kan delegeres?</vt:lpstr>
      <vt:lpstr>Det hele mennesket</vt:lpstr>
      <vt:lpstr>Relasjoner som motivasjonskilde for trivsel, læring og resultater</vt:lpstr>
      <vt:lpstr>Relasjon  vs. resultat</vt:lpstr>
      <vt:lpstr>Refleksjon</vt:lpstr>
      <vt:lpstr>Handlingsplan og årshjul</vt:lpstr>
      <vt:lpstr>Tillit som ledelsesverktøy</vt:lpstr>
      <vt:lpstr>Metaforen «Grågås»</vt:lpstr>
      <vt:lpstr>Spørsmål?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Adrian Wollum</dc:creator>
  <cp:revision>1</cp:revision>
  <dcterms:created xsi:type="dcterms:W3CDTF">2021-02-23T10:22:31Z</dcterms:created>
  <dcterms:modified xsi:type="dcterms:W3CDTF">2022-11-11T10:02:30Z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0x0101006C668B0A02DC5F40A15F51C5837ECA81</vt:lpwstr>
  </property>
  <property fmtid="{D5CDD505-2E9C-101B-9397-08002B2CF9AE}" pid="3" name="MediaServiceImageTags">
    <vt:lpwstr/>
  </property>
</Properties>
</file>